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64" r:id="rId3"/>
    <p:sldId id="266" r:id="rId4"/>
    <p:sldId id="267" r:id="rId5"/>
    <p:sldId id="268" r:id="rId6"/>
    <p:sldId id="269" r:id="rId7"/>
    <p:sldId id="270" r:id="rId8"/>
    <p:sldId id="281" r:id="rId9"/>
    <p:sldId id="277" r:id="rId10"/>
    <p:sldId id="278" r:id="rId11"/>
    <p:sldId id="279" r:id="rId12"/>
    <p:sldId id="280" r:id="rId13"/>
    <p:sldId id="276" r:id="rId14"/>
    <p:sldId id="282" r:id="rId15"/>
    <p:sldId id="283" r:id="rId16"/>
    <p:sldId id="284" r:id="rId17"/>
    <p:sldId id="285" r:id="rId18"/>
    <p:sldId id="290" r:id="rId19"/>
    <p:sldId id="286" r:id="rId20"/>
    <p:sldId id="287" r:id="rId21"/>
    <p:sldId id="288" r:id="rId22"/>
    <p:sldId id="289" r:id="rId23"/>
    <p:sldId id="25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99FF"/>
    <a:srgbClr val="0000FF"/>
    <a:srgbClr val="99FF99"/>
    <a:srgbClr val="4518EC"/>
    <a:srgbClr val="15EF39"/>
    <a:srgbClr val="DA24C4"/>
    <a:srgbClr val="6F91C8"/>
    <a:srgbClr val="E3ECF8"/>
    <a:srgbClr val="3F65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2"/>
    <p:restoredTop sz="97714"/>
  </p:normalViewPr>
  <p:slideViewPr>
    <p:cSldViewPr snapToGrid="0" snapToObjects="1">
      <p:cViewPr varScale="1">
        <p:scale>
          <a:sx n="86" d="100"/>
          <a:sy n="86" d="100"/>
        </p:scale>
        <p:origin x="984" y="7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Users\MIS%20DOCUMENTOS\2019\INFORMES\PQRS%20SEGUNDO%20TRIMESTRE%20201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s-CO" sz="1600" b="1" i="0" baseline="0">
                <a:solidFill>
                  <a:schemeClr val="tx1"/>
                </a:solidFill>
                <a:effectLst/>
              </a:rPr>
              <a:t>INDICADOR ESTADO DE ATENCION PQRSD </a:t>
            </a:r>
            <a:endParaRPr lang="es-CO" sz="1200">
              <a:solidFill>
                <a:schemeClr val="tx1"/>
              </a:solidFill>
              <a:effectLst/>
            </a:endParaRPr>
          </a:p>
        </c:rich>
      </c:tx>
      <c:layout>
        <c:manualLayout>
          <c:xMode val="edge"/>
          <c:yMode val="edge"/>
          <c:x val="0.13235411198600175"/>
          <c:y val="2.4960994351674204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5">
                <a:lumMod val="75000"/>
              </a:schemeClr>
            </a:solidFill>
            <a:ln>
              <a:noFill/>
            </a:ln>
            <a:effectLst/>
            <a:sp3d/>
          </c:spPr>
          <c:invertIfNegative val="0"/>
          <c:dPt>
            <c:idx val="1"/>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1-2FDE-4C92-966B-B4921C64599B}"/>
              </c:ext>
            </c:extLst>
          </c:dPt>
          <c:dPt>
            <c:idx val="2"/>
            <c:invertIfNegative val="0"/>
            <c:bubble3D val="0"/>
            <c:spPr>
              <a:solidFill>
                <a:srgbClr val="FFFF00"/>
              </a:solidFill>
              <a:ln>
                <a:noFill/>
              </a:ln>
              <a:effectLst/>
              <a:sp3d/>
            </c:spPr>
            <c:extLst>
              <c:ext xmlns:c16="http://schemas.microsoft.com/office/drawing/2014/chart" uri="{C3380CC4-5D6E-409C-BE32-E72D297353CC}">
                <c16:uniqueId val="{00000003-2FDE-4C92-966B-B4921C64599B}"/>
              </c:ext>
            </c:extLst>
          </c:dPt>
          <c:dLbls>
            <c:dLbl>
              <c:idx val="0"/>
              <c:layout>
                <c:manualLayout>
                  <c:x val="2.4999999999999949E-2"/>
                  <c:y val="-5.55555555555555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DE-4C92-966B-B4921C64599B}"/>
                </c:ext>
              </c:extLst>
            </c:dLbl>
            <c:dLbl>
              <c:idx val="1"/>
              <c:layout>
                <c:manualLayout>
                  <c:x val="2.5000000000000001E-2"/>
                  <c:y val="-6.018518518518518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DE-4C92-966B-B4921C64599B}"/>
                </c:ext>
              </c:extLst>
            </c:dLbl>
            <c:dLbl>
              <c:idx val="2"/>
              <c:layout>
                <c:manualLayout>
                  <c:x val="1.9444444444444445E-2"/>
                  <c:y val="-4.629629629629629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DE-4C92-966B-B4921C64599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Sheet!$D$27:$F$27</c:f>
              <c:strCache>
                <c:ptCount val="3"/>
                <c:pt idx="0">
                  <c:v>ABRIL </c:v>
                </c:pt>
                <c:pt idx="1">
                  <c:v>MAYO </c:v>
                </c:pt>
                <c:pt idx="2">
                  <c:v>JUNIO </c:v>
                </c:pt>
              </c:strCache>
            </c:strRef>
          </c:cat>
          <c:val>
            <c:numRef>
              <c:f>Sheet!$D$28:$F$28</c:f>
              <c:numCache>
                <c:formatCode>General</c:formatCode>
                <c:ptCount val="3"/>
                <c:pt idx="0">
                  <c:v>18685</c:v>
                </c:pt>
                <c:pt idx="1">
                  <c:v>10829</c:v>
                </c:pt>
                <c:pt idx="2">
                  <c:v>8534</c:v>
                </c:pt>
              </c:numCache>
            </c:numRef>
          </c:val>
          <c:extLst>
            <c:ext xmlns:c16="http://schemas.microsoft.com/office/drawing/2014/chart" uri="{C3380CC4-5D6E-409C-BE32-E72D297353CC}">
              <c16:uniqueId val="{00000005-2FDE-4C92-966B-B4921C64599B}"/>
            </c:ext>
          </c:extLst>
        </c:ser>
        <c:dLbls>
          <c:showLegendKey val="0"/>
          <c:showVal val="0"/>
          <c:showCatName val="0"/>
          <c:showSerName val="0"/>
          <c:showPercent val="0"/>
          <c:showBubbleSize val="0"/>
        </c:dLbls>
        <c:gapWidth val="150"/>
        <c:shape val="box"/>
        <c:axId val="325157952"/>
        <c:axId val="200647952"/>
        <c:axId val="0"/>
      </c:bar3DChart>
      <c:catAx>
        <c:axId val="325157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200647952"/>
        <c:crosses val="autoZero"/>
        <c:auto val="1"/>
        <c:lblAlgn val="ctr"/>
        <c:lblOffset val="100"/>
        <c:noMultiLvlLbl val="0"/>
      </c:catAx>
      <c:valAx>
        <c:axId val="20064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325157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CA2D7-DDE6-46CE-B4C3-C316E0EF411C}" type="doc">
      <dgm:prSet loTypeId="urn:microsoft.com/office/officeart/2008/layout/RadialCluster" loCatId="cycle" qsTypeId="urn:microsoft.com/office/officeart/2005/8/quickstyle/simple3" qsCatId="simple" csTypeId="urn:microsoft.com/office/officeart/2005/8/colors/accent1_2" csCatId="accent1" phldr="1"/>
      <dgm:spPr/>
      <dgm:t>
        <a:bodyPr/>
        <a:lstStyle/>
        <a:p>
          <a:endParaRPr lang="es-CO"/>
        </a:p>
      </dgm:t>
    </dgm:pt>
    <dgm:pt modelId="{8F2CDEB4-F036-4358-A995-B103053C7ADD}">
      <dgm:prSet phldrT="[Texto]"/>
      <dgm:spPr>
        <a:solidFill>
          <a:schemeClr val="accent1">
            <a:lumMod val="75000"/>
          </a:schemeClr>
        </a:solidFill>
      </dgm:spPr>
      <dgm:t>
        <a:bodyPr/>
        <a:lstStyle/>
        <a:p>
          <a:r>
            <a:rPr lang="es-CO" dirty="0">
              <a:solidFill>
                <a:schemeClr val="bg1"/>
              </a:solidFill>
            </a:rPr>
            <a:t>Canales </a:t>
          </a:r>
        </a:p>
      </dgm:t>
    </dgm:pt>
    <dgm:pt modelId="{8973D017-CA2A-413A-8E5F-F82002C136AD}" type="parTrans" cxnId="{A613D928-34BC-4AB8-917D-4325F3D55B4E}">
      <dgm:prSet/>
      <dgm:spPr/>
      <dgm:t>
        <a:bodyPr/>
        <a:lstStyle/>
        <a:p>
          <a:endParaRPr lang="es-CO"/>
        </a:p>
      </dgm:t>
    </dgm:pt>
    <dgm:pt modelId="{00FFEC83-B9E9-401E-97EE-311C6BCB40CA}" type="sibTrans" cxnId="{A613D928-34BC-4AB8-917D-4325F3D55B4E}">
      <dgm:prSet/>
      <dgm:spPr/>
      <dgm:t>
        <a:bodyPr/>
        <a:lstStyle/>
        <a:p>
          <a:endParaRPr lang="es-CO"/>
        </a:p>
      </dgm:t>
    </dgm:pt>
    <dgm:pt modelId="{623E2112-4B43-4B7A-A7C7-483FADB5BD53}">
      <dgm:prSet phldrT="[Texto]" custT="1"/>
      <dgm:spPr>
        <a:solidFill>
          <a:schemeClr val="accent6">
            <a:lumMod val="60000"/>
            <a:lumOff val="40000"/>
          </a:schemeClr>
        </a:solidFill>
      </dgm:spPr>
      <dgm:t>
        <a:bodyPr/>
        <a:lstStyle/>
        <a:p>
          <a:r>
            <a:rPr lang="es-CO" sz="2800" dirty="0"/>
            <a:t>Presencial</a:t>
          </a:r>
        </a:p>
        <a:p>
          <a:r>
            <a:rPr lang="es-CO" sz="1100" b="0" i="0" dirty="0">
              <a:latin typeface="Arial" panose="020B0604020202020204" pitchFamily="34" charset="0"/>
              <a:cs typeface="Arial" panose="020B0604020202020204" pitchFamily="34" charset="0"/>
            </a:rPr>
            <a:t>Calle 43 No. 57 - 14. Centro Administrativo Nacional, CAN, Bogotá.</a:t>
          </a:r>
          <a:endParaRPr lang="es-CO" sz="1100" dirty="0">
            <a:latin typeface="Arial" panose="020B0604020202020204" pitchFamily="34" charset="0"/>
            <a:cs typeface="Arial" panose="020B0604020202020204" pitchFamily="34" charset="0"/>
          </a:endParaRPr>
        </a:p>
      </dgm:t>
    </dgm:pt>
    <dgm:pt modelId="{B28DCAA6-A3EE-4DF0-8107-4C9054F3E70B}" type="parTrans" cxnId="{0340624C-9AFB-497B-BEE4-23C77EC0B73C}">
      <dgm:prSet/>
      <dgm:spPr/>
      <dgm:t>
        <a:bodyPr/>
        <a:lstStyle/>
        <a:p>
          <a:endParaRPr lang="es-CO"/>
        </a:p>
      </dgm:t>
    </dgm:pt>
    <dgm:pt modelId="{54ACE599-465D-4577-A675-B0C5C1EC09BD}" type="sibTrans" cxnId="{0340624C-9AFB-497B-BEE4-23C77EC0B73C}">
      <dgm:prSet/>
      <dgm:spPr/>
      <dgm:t>
        <a:bodyPr/>
        <a:lstStyle/>
        <a:p>
          <a:endParaRPr lang="es-CO"/>
        </a:p>
      </dgm:t>
    </dgm:pt>
    <dgm:pt modelId="{22A8677A-C0E4-4C4C-A83A-ED0461E4F573}">
      <dgm:prSet phldrT="[Texto]" custT="1"/>
      <dgm:spPr>
        <a:solidFill>
          <a:schemeClr val="accent2">
            <a:lumMod val="60000"/>
            <a:lumOff val="40000"/>
          </a:schemeClr>
        </a:solidFill>
      </dgm:spPr>
      <dgm:t>
        <a:bodyPr/>
        <a:lstStyle/>
        <a:p>
          <a:r>
            <a:rPr lang="es-CO" sz="2800" dirty="0"/>
            <a:t>Escrito</a:t>
          </a:r>
        </a:p>
        <a:p>
          <a:r>
            <a:rPr lang="es-CO" sz="1100" dirty="0">
              <a:latin typeface="Arial" panose="020B0604020202020204" pitchFamily="34" charset="0"/>
              <a:cs typeface="Arial" panose="020B0604020202020204" pitchFamily="34" charset="0"/>
            </a:rPr>
            <a:t>Formulario Web</a:t>
          </a:r>
        </a:p>
        <a:p>
          <a:r>
            <a:rPr lang="es-CO" sz="1100" dirty="0">
              <a:latin typeface="Arial" panose="020B0604020202020204" pitchFamily="34" charset="0"/>
              <a:cs typeface="Arial" panose="020B0604020202020204" pitchFamily="34" charset="0"/>
            </a:rPr>
            <a:t>Correo electrónico</a:t>
          </a:r>
        </a:p>
        <a:p>
          <a:r>
            <a:rPr lang="es-CO" sz="1100" dirty="0">
              <a:latin typeface="Arial" panose="020B0604020202020204" pitchFamily="34" charset="0"/>
              <a:cs typeface="Arial" panose="020B0604020202020204" pitchFamily="34" charset="0"/>
            </a:rPr>
            <a:t>Ventanilla de Radicación</a:t>
          </a:r>
        </a:p>
      </dgm:t>
    </dgm:pt>
    <dgm:pt modelId="{97FF6620-5995-4B6A-A9F7-A11F52F0086A}" type="parTrans" cxnId="{D81E4F50-D2AB-4A0B-98D9-6F0DB9CB8BA8}">
      <dgm:prSet/>
      <dgm:spPr/>
      <dgm:t>
        <a:bodyPr/>
        <a:lstStyle/>
        <a:p>
          <a:endParaRPr lang="es-CO"/>
        </a:p>
      </dgm:t>
    </dgm:pt>
    <dgm:pt modelId="{CEF0BB1E-F389-472A-A5BE-769948F46081}" type="sibTrans" cxnId="{D81E4F50-D2AB-4A0B-98D9-6F0DB9CB8BA8}">
      <dgm:prSet/>
      <dgm:spPr/>
      <dgm:t>
        <a:bodyPr/>
        <a:lstStyle/>
        <a:p>
          <a:endParaRPr lang="es-CO"/>
        </a:p>
      </dgm:t>
    </dgm:pt>
    <dgm:pt modelId="{CBA3D356-EE18-457A-920D-6C9A7D1F3ECF}">
      <dgm:prSet phldrT="[Texto]" custT="1"/>
      <dgm:spPr>
        <a:solidFill>
          <a:schemeClr val="accent3">
            <a:lumMod val="60000"/>
            <a:lumOff val="40000"/>
          </a:schemeClr>
        </a:solidFill>
      </dgm:spPr>
      <dgm:t>
        <a:bodyPr/>
        <a:lstStyle/>
        <a:p>
          <a:r>
            <a:rPr lang="es-CO" sz="2000" dirty="0"/>
            <a:t>Virtual</a:t>
          </a:r>
        </a:p>
        <a:p>
          <a:r>
            <a:rPr lang="es-CO" sz="1100" dirty="0">
              <a:latin typeface="Arial" panose="020B0604020202020204" pitchFamily="34" charset="0"/>
              <a:cs typeface="Arial" panose="020B0604020202020204" pitchFamily="34" charset="0"/>
            </a:rPr>
            <a:t>Pagina Web</a:t>
          </a:r>
        </a:p>
        <a:p>
          <a:r>
            <a:rPr lang="es-CO" sz="1100" dirty="0">
              <a:latin typeface="Arial" panose="020B0604020202020204" pitchFamily="34" charset="0"/>
              <a:cs typeface="Arial" panose="020B0604020202020204" pitchFamily="34" charset="0"/>
            </a:rPr>
            <a:t>Chat</a:t>
          </a:r>
        </a:p>
        <a:p>
          <a:r>
            <a:rPr lang="es-CO" sz="1100" dirty="0">
              <a:latin typeface="Arial" panose="020B0604020202020204" pitchFamily="34" charset="0"/>
              <a:cs typeface="Arial" panose="020B0604020202020204" pitchFamily="34" charset="0"/>
            </a:rPr>
            <a:t>Clic to Call</a:t>
          </a:r>
        </a:p>
        <a:p>
          <a:endParaRPr lang="es-CO" sz="1000" dirty="0"/>
        </a:p>
      </dgm:t>
    </dgm:pt>
    <dgm:pt modelId="{CAE3FFC8-883A-4AAF-8186-DCDDB64CDF4E}" type="parTrans" cxnId="{433E4B38-D01A-4BE9-AA46-89C425F762E9}">
      <dgm:prSet/>
      <dgm:spPr/>
      <dgm:t>
        <a:bodyPr/>
        <a:lstStyle/>
        <a:p>
          <a:endParaRPr lang="es-CO"/>
        </a:p>
      </dgm:t>
    </dgm:pt>
    <dgm:pt modelId="{4D8EC630-C3D8-4024-84EF-80AF0967227D}" type="sibTrans" cxnId="{433E4B38-D01A-4BE9-AA46-89C425F762E9}">
      <dgm:prSet/>
      <dgm:spPr/>
      <dgm:t>
        <a:bodyPr/>
        <a:lstStyle/>
        <a:p>
          <a:endParaRPr lang="es-CO"/>
        </a:p>
      </dgm:t>
    </dgm:pt>
    <dgm:pt modelId="{15ADFEF4-0B16-4EFE-B851-47084356298F}">
      <dgm:prSet phldrT="[Texto]" custT="1"/>
      <dgm:spPr/>
      <dgm:t>
        <a:bodyPr/>
        <a:lstStyle/>
        <a:p>
          <a:r>
            <a:rPr lang="es-CO" sz="2400" dirty="0"/>
            <a:t>Telefónico</a:t>
          </a:r>
        </a:p>
        <a:p>
          <a:r>
            <a:rPr lang="es-CO" sz="1100" b="0" i="0" dirty="0">
              <a:latin typeface="Arial" panose="020B0604020202020204" pitchFamily="34" charset="0"/>
              <a:cs typeface="Arial" panose="020B0604020202020204" pitchFamily="34" charset="0"/>
            </a:rPr>
            <a:t>Línea gratuita fuera de Bogotá:</a:t>
          </a:r>
          <a:br>
            <a:rPr lang="es-CO" sz="1100" dirty="0">
              <a:latin typeface="Arial" panose="020B0604020202020204" pitchFamily="34" charset="0"/>
              <a:cs typeface="Arial" panose="020B0604020202020204" pitchFamily="34" charset="0"/>
            </a:rPr>
          </a:br>
          <a:r>
            <a:rPr lang="es-CO" sz="1100" b="0" i="0" dirty="0">
              <a:latin typeface="Arial" panose="020B0604020202020204" pitchFamily="34" charset="0"/>
              <a:cs typeface="Arial" panose="020B0604020202020204" pitchFamily="34" charset="0"/>
            </a:rPr>
            <a:t>01- 8000 - 910122.</a:t>
          </a:r>
        </a:p>
        <a:p>
          <a:r>
            <a:rPr lang="es-CO" sz="1100" b="0" i="0" dirty="0">
              <a:latin typeface="Arial" panose="020B0604020202020204" pitchFamily="34" charset="0"/>
              <a:cs typeface="Arial" panose="020B0604020202020204" pitchFamily="34" charset="0"/>
            </a:rPr>
            <a:t>Línea Bogotá +57 (1) 3078079.</a:t>
          </a:r>
        </a:p>
        <a:p>
          <a:r>
            <a:rPr lang="es-CO" sz="1100" b="0" i="0" dirty="0">
              <a:latin typeface="Arial" panose="020B0604020202020204" pitchFamily="34" charset="0"/>
              <a:cs typeface="Arial" panose="020B0604020202020204" pitchFamily="34" charset="0"/>
            </a:rPr>
            <a:t>Conmutador: +57 (1) 2222800</a:t>
          </a:r>
          <a:r>
            <a:rPr lang="es-CO" sz="1100" b="0" i="0" dirty="0"/>
            <a:t>. </a:t>
          </a:r>
          <a:endParaRPr lang="es-CO" sz="1100" dirty="0"/>
        </a:p>
      </dgm:t>
    </dgm:pt>
    <dgm:pt modelId="{05B86EA3-3A66-42EA-BC96-49FC24FE9522}" type="parTrans" cxnId="{00A227C9-9FF8-45A9-B243-7BCA8B9C25C3}">
      <dgm:prSet/>
      <dgm:spPr/>
      <dgm:t>
        <a:bodyPr/>
        <a:lstStyle/>
        <a:p>
          <a:endParaRPr lang="es-CO"/>
        </a:p>
      </dgm:t>
    </dgm:pt>
    <dgm:pt modelId="{C47181BE-B971-4630-9C11-1687B100F91D}" type="sibTrans" cxnId="{00A227C9-9FF8-45A9-B243-7BCA8B9C25C3}">
      <dgm:prSet/>
      <dgm:spPr/>
      <dgm:t>
        <a:bodyPr/>
        <a:lstStyle/>
        <a:p>
          <a:endParaRPr lang="es-CO"/>
        </a:p>
      </dgm:t>
    </dgm:pt>
    <dgm:pt modelId="{A62725B3-68E5-4A56-8BBC-422D7524ECD8}" type="pres">
      <dgm:prSet presAssocID="{8A4CA2D7-DDE6-46CE-B4C3-C316E0EF411C}" presName="Name0" presStyleCnt="0">
        <dgm:presLayoutVars>
          <dgm:chMax val="1"/>
          <dgm:chPref val="1"/>
          <dgm:dir/>
          <dgm:animOne val="branch"/>
          <dgm:animLvl val="lvl"/>
        </dgm:presLayoutVars>
      </dgm:prSet>
      <dgm:spPr/>
    </dgm:pt>
    <dgm:pt modelId="{4ED2602A-0223-4A5A-8E99-7B593230857D}" type="pres">
      <dgm:prSet presAssocID="{8F2CDEB4-F036-4358-A995-B103053C7ADD}" presName="singleCycle" presStyleCnt="0"/>
      <dgm:spPr/>
    </dgm:pt>
    <dgm:pt modelId="{5F26633E-7852-4CF9-9322-BA4ED251C951}" type="pres">
      <dgm:prSet presAssocID="{8F2CDEB4-F036-4358-A995-B103053C7ADD}" presName="singleCenter" presStyleLbl="node1" presStyleIdx="0" presStyleCnt="5">
        <dgm:presLayoutVars>
          <dgm:chMax val="7"/>
          <dgm:chPref val="7"/>
        </dgm:presLayoutVars>
      </dgm:prSet>
      <dgm:spPr/>
    </dgm:pt>
    <dgm:pt modelId="{2BE23269-C726-43BF-9886-5CAA5711EC6D}" type="pres">
      <dgm:prSet presAssocID="{B28DCAA6-A3EE-4DF0-8107-4C9054F3E70B}" presName="Name56" presStyleLbl="parChTrans1D2" presStyleIdx="0" presStyleCnt="4"/>
      <dgm:spPr/>
    </dgm:pt>
    <dgm:pt modelId="{D97A01D9-0512-4482-AFBC-540F38CB05F2}" type="pres">
      <dgm:prSet presAssocID="{623E2112-4B43-4B7A-A7C7-483FADB5BD53}" presName="text0" presStyleLbl="node1" presStyleIdx="1" presStyleCnt="5" custScaleX="320681" custScaleY="132520">
        <dgm:presLayoutVars>
          <dgm:bulletEnabled val="1"/>
        </dgm:presLayoutVars>
      </dgm:prSet>
      <dgm:spPr/>
    </dgm:pt>
    <dgm:pt modelId="{86A29FD6-AEF0-42D1-87B5-F724776A9A39}" type="pres">
      <dgm:prSet presAssocID="{97FF6620-5995-4B6A-A9F7-A11F52F0086A}" presName="Name56" presStyleLbl="parChTrans1D2" presStyleIdx="1" presStyleCnt="4"/>
      <dgm:spPr/>
    </dgm:pt>
    <dgm:pt modelId="{CEB26FB0-8B3E-493A-8977-8241156E35F0}" type="pres">
      <dgm:prSet presAssocID="{22A8677A-C0E4-4C4C-A83A-ED0461E4F573}" presName="text0" presStyleLbl="node1" presStyleIdx="2" presStyleCnt="5" custScaleX="155771" custScaleY="220433">
        <dgm:presLayoutVars>
          <dgm:bulletEnabled val="1"/>
        </dgm:presLayoutVars>
      </dgm:prSet>
      <dgm:spPr/>
    </dgm:pt>
    <dgm:pt modelId="{2C44246D-1D6C-483E-B373-24E343C8208B}" type="pres">
      <dgm:prSet presAssocID="{CAE3FFC8-883A-4AAF-8186-DCDDB64CDF4E}" presName="Name56" presStyleLbl="parChTrans1D2" presStyleIdx="2" presStyleCnt="4"/>
      <dgm:spPr/>
    </dgm:pt>
    <dgm:pt modelId="{7067DBB8-1AEE-437F-B76C-7767B165F7A3}" type="pres">
      <dgm:prSet presAssocID="{CBA3D356-EE18-457A-920D-6C9A7D1F3ECF}" presName="text0" presStyleLbl="node1" presStyleIdx="3" presStyleCnt="5" custScaleX="315416" custScaleY="119700">
        <dgm:presLayoutVars>
          <dgm:bulletEnabled val="1"/>
        </dgm:presLayoutVars>
      </dgm:prSet>
      <dgm:spPr/>
    </dgm:pt>
    <dgm:pt modelId="{EC51ACBE-FD93-4C4B-9200-63875C00EBCB}" type="pres">
      <dgm:prSet presAssocID="{05B86EA3-3A66-42EA-BC96-49FC24FE9522}" presName="Name56" presStyleLbl="parChTrans1D2" presStyleIdx="3" presStyleCnt="4"/>
      <dgm:spPr/>
    </dgm:pt>
    <dgm:pt modelId="{7FC7360F-2E79-45F0-B7AF-845664C05F79}" type="pres">
      <dgm:prSet presAssocID="{15ADFEF4-0B16-4EFE-B851-47084356298F}" presName="text0" presStyleLbl="node1" presStyleIdx="4" presStyleCnt="5" custScaleX="145241" custScaleY="220433">
        <dgm:presLayoutVars>
          <dgm:bulletEnabled val="1"/>
        </dgm:presLayoutVars>
      </dgm:prSet>
      <dgm:spPr/>
    </dgm:pt>
  </dgm:ptLst>
  <dgm:cxnLst>
    <dgm:cxn modelId="{A613D928-34BC-4AB8-917D-4325F3D55B4E}" srcId="{8A4CA2D7-DDE6-46CE-B4C3-C316E0EF411C}" destId="{8F2CDEB4-F036-4358-A995-B103053C7ADD}" srcOrd="0" destOrd="0" parTransId="{8973D017-CA2A-413A-8E5F-F82002C136AD}" sibTransId="{00FFEC83-B9E9-401E-97EE-311C6BCB40CA}"/>
    <dgm:cxn modelId="{433E4B38-D01A-4BE9-AA46-89C425F762E9}" srcId="{8F2CDEB4-F036-4358-A995-B103053C7ADD}" destId="{CBA3D356-EE18-457A-920D-6C9A7D1F3ECF}" srcOrd="2" destOrd="0" parTransId="{CAE3FFC8-883A-4AAF-8186-DCDDB64CDF4E}" sibTransId="{4D8EC630-C3D8-4024-84EF-80AF0967227D}"/>
    <dgm:cxn modelId="{A3F2BA4A-AAAB-4B53-BA62-B82382427296}" type="presOf" srcId="{97FF6620-5995-4B6A-A9F7-A11F52F0086A}" destId="{86A29FD6-AEF0-42D1-87B5-F724776A9A39}" srcOrd="0" destOrd="0" presId="urn:microsoft.com/office/officeart/2008/layout/RadialCluster"/>
    <dgm:cxn modelId="{0340624C-9AFB-497B-BEE4-23C77EC0B73C}" srcId="{8F2CDEB4-F036-4358-A995-B103053C7ADD}" destId="{623E2112-4B43-4B7A-A7C7-483FADB5BD53}" srcOrd="0" destOrd="0" parTransId="{B28DCAA6-A3EE-4DF0-8107-4C9054F3E70B}" sibTransId="{54ACE599-465D-4577-A675-B0C5C1EC09BD}"/>
    <dgm:cxn modelId="{D81E4F50-D2AB-4A0B-98D9-6F0DB9CB8BA8}" srcId="{8F2CDEB4-F036-4358-A995-B103053C7ADD}" destId="{22A8677A-C0E4-4C4C-A83A-ED0461E4F573}" srcOrd="1" destOrd="0" parTransId="{97FF6620-5995-4B6A-A9F7-A11F52F0086A}" sibTransId="{CEF0BB1E-F389-472A-A5BE-769948F46081}"/>
    <dgm:cxn modelId="{83FD0C55-B201-4CD9-BBEC-C3FDB0B219D9}" type="presOf" srcId="{CAE3FFC8-883A-4AAF-8186-DCDDB64CDF4E}" destId="{2C44246D-1D6C-483E-B373-24E343C8208B}" srcOrd="0" destOrd="0" presId="urn:microsoft.com/office/officeart/2008/layout/RadialCluster"/>
    <dgm:cxn modelId="{187F327A-F04E-42D0-9521-9AB069CDB69C}" type="presOf" srcId="{8A4CA2D7-DDE6-46CE-B4C3-C316E0EF411C}" destId="{A62725B3-68E5-4A56-8BBC-422D7524ECD8}" srcOrd="0" destOrd="0" presId="urn:microsoft.com/office/officeart/2008/layout/RadialCluster"/>
    <dgm:cxn modelId="{1103F08C-8C33-4039-B7CD-063213AC0445}" type="presOf" srcId="{05B86EA3-3A66-42EA-BC96-49FC24FE9522}" destId="{EC51ACBE-FD93-4C4B-9200-63875C00EBCB}" srcOrd="0" destOrd="0" presId="urn:microsoft.com/office/officeart/2008/layout/RadialCluster"/>
    <dgm:cxn modelId="{7A3E2E90-70CE-4347-9407-2B35C7F77D8F}" type="presOf" srcId="{22A8677A-C0E4-4C4C-A83A-ED0461E4F573}" destId="{CEB26FB0-8B3E-493A-8977-8241156E35F0}" srcOrd="0" destOrd="0" presId="urn:microsoft.com/office/officeart/2008/layout/RadialCluster"/>
    <dgm:cxn modelId="{589DEE94-5CEB-4876-9613-110B19010136}" type="presOf" srcId="{15ADFEF4-0B16-4EFE-B851-47084356298F}" destId="{7FC7360F-2E79-45F0-B7AF-845664C05F79}" srcOrd="0" destOrd="0" presId="urn:microsoft.com/office/officeart/2008/layout/RadialCluster"/>
    <dgm:cxn modelId="{353499AF-E392-484C-A5B3-33502722F5D4}" type="presOf" srcId="{623E2112-4B43-4B7A-A7C7-483FADB5BD53}" destId="{D97A01D9-0512-4482-AFBC-540F38CB05F2}" srcOrd="0" destOrd="0" presId="urn:microsoft.com/office/officeart/2008/layout/RadialCluster"/>
    <dgm:cxn modelId="{E5D6A1B7-893A-49A1-B611-C2DD2938C96A}" type="presOf" srcId="{CBA3D356-EE18-457A-920D-6C9A7D1F3ECF}" destId="{7067DBB8-1AEE-437F-B76C-7767B165F7A3}" srcOrd="0" destOrd="0" presId="urn:microsoft.com/office/officeart/2008/layout/RadialCluster"/>
    <dgm:cxn modelId="{540DDFB9-1617-4612-B9E3-2A42312209F7}" type="presOf" srcId="{B28DCAA6-A3EE-4DF0-8107-4C9054F3E70B}" destId="{2BE23269-C726-43BF-9886-5CAA5711EC6D}" srcOrd="0" destOrd="0" presId="urn:microsoft.com/office/officeart/2008/layout/RadialCluster"/>
    <dgm:cxn modelId="{00A227C9-9FF8-45A9-B243-7BCA8B9C25C3}" srcId="{8F2CDEB4-F036-4358-A995-B103053C7ADD}" destId="{15ADFEF4-0B16-4EFE-B851-47084356298F}" srcOrd="3" destOrd="0" parTransId="{05B86EA3-3A66-42EA-BC96-49FC24FE9522}" sibTransId="{C47181BE-B971-4630-9C11-1687B100F91D}"/>
    <dgm:cxn modelId="{9C51D8FD-F1C5-49B3-9DD9-77558E601604}" type="presOf" srcId="{8F2CDEB4-F036-4358-A995-B103053C7ADD}" destId="{5F26633E-7852-4CF9-9322-BA4ED251C951}" srcOrd="0" destOrd="0" presId="urn:microsoft.com/office/officeart/2008/layout/RadialCluster"/>
    <dgm:cxn modelId="{D0D463C6-1C28-43AB-895E-9F9EC83DED88}" type="presParOf" srcId="{A62725B3-68E5-4A56-8BBC-422D7524ECD8}" destId="{4ED2602A-0223-4A5A-8E99-7B593230857D}" srcOrd="0" destOrd="0" presId="urn:microsoft.com/office/officeart/2008/layout/RadialCluster"/>
    <dgm:cxn modelId="{342CB9C0-31A0-4559-A1B4-6E8BCE9740E5}" type="presParOf" srcId="{4ED2602A-0223-4A5A-8E99-7B593230857D}" destId="{5F26633E-7852-4CF9-9322-BA4ED251C951}" srcOrd="0" destOrd="0" presId="urn:microsoft.com/office/officeart/2008/layout/RadialCluster"/>
    <dgm:cxn modelId="{AFBB42C0-3EE7-4C70-B00A-A5A5E0629DA7}" type="presParOf" srcId="{4ED2602A-0223-4A5A-8E99-7B593230857D}" destId="{2BE23269-C726-43BF-9886-5CAA5711EC6D}" srcOrd="1" destOrd="0" presId="urn:microsoft.com/office/officeart/2008/layout/RadialCluster"/>
    <dgm:cxn modelId="{B05B605F-F242-4A2E-8171-7AFA954BF68F}" type="presParOf" srcId="{4ED2602A-0223-4A5A-8E99-7B593230857D}" destId="{D97A01D9-0512-4482-AFBC-540F38CB05F2}" srcOrd="2" destOrd="0" presId="urn:microsoft.com/office/officeart/2008/layout/RadialCluster"/>
    <dgm:cxn modelId="{0ACDEB4F-C992-490D-AA6E-55A9E7EFE661}" type="presParOf" srcId="{4ED2602A-0223-4A5A-8E99-7B593230857D}" destId="{86A29FD6-AEF0-42D1-87B5-F724776A9A39}" srcOrd="3" destOrd="0" presId="urn:microsoft.com/office/officeart/2008/layout/RadialCluster"/>
    <dgm:cxn modelId="{3B8BA064-8104-4178-B072-DF8E5DAC0695}" type="presParOf" srcId="{4ED2602A-0223-4A5A-8E99-7B593230857D}" destId="{CEB26FB0-8B3E-493A-8977-8241156E35F0}" srcOrd="4" destOrd="0" presId="urn:microsoft.com/office/officeart/2008/layout/RadialCluster"/>
    <dgm:cxn modelId="{DEE65BEF-9DC2-44FA-8A98-A555E27F7EAE}" type="presParOf" srcId="{4ED2602A-0223-4A5A-8E99-7B593230857D}" destId="{2C44246D-1D6C-483E-B373-24E343C8208B}" srcOrd="5" destOrd="0" presId="urn:microsoft.com/office/officeart/2008/layout/RadialCluster"/>
    <dgm:cxn modelId="{A4D1F2F3-7FB9-4ED3-9A29-A1C26A203FFB}" type="presParOf" srcId="{4ED2602A-0223-4A5A-8E99-7B593230857D}" destId="{7067DBB8-1AEE-437F-B76C-7767B165F7A3}" srcOrd="6" destOrd="0" presId="urn:microsoft.com/office/officeart/2008/layout/RadialCluster"/>
    <dgm:cxn modelId="{B390FF23-E00F-4061-98BB-3B29CBBB34B6}" type="presParOf" srcId="{4ED2602A-0223-4A5A-8E99-7B593230857D}" destId="{EC51ACBE-FD93-4C4B-9200-63875C00EBCB}" srcOrd="7" destOrd="0" presId="urn:microsoft.com/office/officeart/2008/layout/RadialCluster"/>
    <dgm:cxn modelId="{3F1108F2-B491-4666-AD99-16385226707F}" type="presParOf" srcId="{4ED2602A-0223-4A5A-8E99-7B593230857D}" destId="{7FC7360F-2E79-45F0-B7AF-845664C05F79}"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5FD856-81F5-481C-807E-67CD6B69E76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CO"/>
        </a:p>
      </dgm:t>
    </dgm:pt>
    <dgm:pt modelId="{1B4E0ACE-D8B7-44EB-A514-B0356CD78797}">
      <dgm:prSet phldrT="[Texto]"/>
      <dgm:spPr/>
      <dgm:t>
        <a:bodyPr/>
        <a:lstStyle/>
        <a:p>
          <a:r>
            <a:rPr lang="es-CO" b="1" i="0" u="none" strike="noStrike" dirty="0">
              <a:effectLst/>
              <a:latin typeface="Calibri" panose="020F0502020204030204" pitchFamily="34" charset="0"/>
            </a:rPr>
            <a:t>DEMORA EN LAS RESPUESTAS A DERECHOS DE PETICION</a:t>
          </a:r>
          <a:endParaRPr lang="es-CO" dirty="0"/>
        </a:p>
      </dgm:t>
    </dgm:pt>
    <dgm:pt modelId="{FC81D463-840F-41A2-AFE2-8DB19ED68656}" type="parTrans" cxnId="{D93BCBFD-9DA0-4ABD-9D23-3AD9D7994DCE}">
      <dgm:prSet/>
      <dgm:spPr/>
      <dgm:t>
        <a:bodyPr/>
        <a:lstStyle/>
        <a:p>
          <a:endParaRPr lang="es-CO"/>
        </a:p>
      </dgm:t>
    </dgm:pt>
    <dgm:pt modelId="{7A7612DC-E33D-4374-873A-FA492F533446}" type="sibTrans" cxnId="{D93BCBFD-9DA0-4ABD-9D23-3AD9D7994DCE}">
      <dgm:prSet/>
      <dgm:spPr/>
      <dgm:t>
        <a:bodyPr/>
        <a:lstStyle/>
        <a:p>
          <a:endParaRPr lang="es-CO"/>
        </a:p>
      </dgm:t>
    </dgm:pt>
    <dgm:pt modelId="{E8D260E7-F10C-4DB2-AF00-7F7F136048F3}">
      <dgm:prSet phldrT="[Texto]"/>
      <dgm:spPr/>
      <dgm:t>
        <a:bodyPr/>
        <a:lstStyle/>
        <a:p>
          <a:r>
            <a:rPr lang="es-CO" b="0" i="0" u="none" strike="noStrike" dirty="0">
              <a:effectLst/>
              <a:latin typeface="Calibri" panose="020F0502020204030204" pitchFamily="34" charset="0"/>
            </a:rPr>
            <a:t>5 Dirección de Calidad Para la Educación Superior</a:t>
          </a:r>
          <a:endParaRPr lang="es-CO" dirty="0"/>
        </a:p>
      </dgm:t>
    </dgm:pt>
    <dgm:pt modelId="{1F60FA2A-7E0E-45E8-900B-0247F53B11BE}" type="parTrans" cxnId="{6FA9EF0F-7FBA-401E-BC16-134ADD9DA4CB}">
      <dgm:prSet/>
      <dgm:spPr/>
      <dgm:t>
        <a:bodyPr/>
        <a:lstStyle/>
        <a:p>
          <a:endParaRPr lang="es-CO"/>
        </a:p>
      </dgm:t>
    </dgm:pt>
    <dgm:pt modelId="{655334F2-E0F4-4CFD-A534-72FF9B2BF050}" type="sibTrans" cxnId="{6FA9EF0F-7FBA-401E-BC16-134ADD9DA4CB}">
      <dgm:prSet/>
      <dgm:spPr/>
      <dgm:t>
        <a:bodyPr/>
        <a:lstStyle/>
        <a:p>
          <a:endParaRPr lang="es-CO"/>
        </a:p>
      </dgm:t>
    </dgm:pt>
    <dgm:pt modelId="{F9271852-41A2-4BC6-8CC4-B8B9297B63A9}">
      <dgm:prSet phldrT="[Texto]"/>
      <dgm:spPr/>
      <dgm:t>
        <a:bodyPr/>
        <a:lstStyle/>
        <a:p>
          <a:r>
            <a:rPr lang="es-CO" b="0" i="0" u="none" strike="noStrike" dirty="0">
              <a:effectLst/>
              <a:latin typeface="Calibri" panose="020F0502020204030204" pitchFamily="34" charset="0"/>
            </a:rPr>
            <a:t>1 Dirección de Fomento de la Educación Superior</a:t>
          </a:r>
          <a:endParaRPr lang="es-CO" dirty="0"/>
        </a:p>
      </dgm:t>
    </dgm:pt>
    <dgm:pt modelId="{6919C1CA-1E46-4141-8CEC-51774815F836}" type="parTrans" cxnId="{5605D13A-0C49-4844-838D-B3E6A1ACC78D}">
      <dgm:prSet/>
      <dgm:spPr/>
      <dgm:t>
        <a:bodyPr/>
        <a:lstStyle/>
        <a:p>
          <a:endParaRPr lang="es-CO"/>
        </a:p>
      </dgm:t>
    </dgm:pt>
    <dgm:pt modelId="{AB526B76-B4A4-46A0-895F-A275C8F40681}" type="sibTrans" cxnId="{5605D13A-0C49-4844-838D-B3E6A1ACC78D}">
      <dgm:prSet/>
      <dgm:spPr/>
      <dgm:t>
        <a:bodyPr/>
        <a:lstStyle/>
        <a:p>
          <a:endParaRPr lang="es-CO"/>
        </a:p>
      </dgm:t>
    </dgm:pt>
    <dgm:pt modelId="{3E242D45-DE4A-45BE-9D7C-2ED0807B127F}">
      <dgm:prSet phldrT="[Texto]"/>
      <dgm:spPr/>
      <dgm:t>
        <a:bodyPr/>
        <a:lstStyle/>
        <a:p>
          <a:r>
            <a:rPr lang="es-CO" b="1" i="0" u="none" strike="noStrike" dirty="0">
              <a:effectLst/>
              <a:latin typeface="Calibri" panose="020F0502020204030204" pitchFamily="34" charset="0"/>
            </a:rPr>
            <a:t>DEMORA EN LAS RESPUESTAS A QUEJAS CONTRA SERVICIOS MEN</a:t>
          </a:r>
          <a:endParaRPr lang="es-CO" dirty="0"/>
        </a:p>
      </dgm:t>
    </dgm:pt>
    <dgm:pt modelId="{36098510-6EB8-4CAF-A323-C3CE7F2ED742}" type="parTrans" cxnId="{5BB8720E-BF07-484B-B267-96B19805DC54}">
      <dgm:prSet/>
      <dgm:spPr/>
      <dgm:t>
        <a:bodyPr/>
        <a:lstStyle/>
        <a:p>
          <a:endParaRPr lang="es-CO"/>
        </a:p>
      </dgm:t>
    </dgm:pt>
    <dgm:pt modelId="{4C5462BC-43DF-452B-8655-3637A9AFB567}" type="sibTrans" cxnId="{5BB8720E-BF07-484B-B267-96B19805DC54}">
      <dgm:prSet/>
      <dgm:spPr/>
      <dgm:t>
        <a:bodyPr/>
        <a:lstStyle/>
        <a:p>
          <a:endParaRPr lang="es-CO"/>
        </a:p>
      </dgm:t>
    </dgm:pt>
    <dgm:pt modelId="{9C7CF5E8-DD58-4ADF-9BF4-AD1633121CB0}">
      <dgm:prSet phldrT="[Texto]"/>
      <dgm:spPr/>
      <dgm:t>
        <a:bodyPr/>
        <a:lstStyle/>
        <a:p>
          <a:r>
            <a:rPr lang="es-CO" b="0" i="0" u="none" strike="noStrike" dirty="0">
              <a:effectLst/>
              <a:latin typeface="Calibri" panose="020F0502020204030204" pitchFamily="34" charset="0"/>
            </a:rPr>
            <a:t>1 Subdirección de Desarrollo Sectorial de la Educación</a:t>
          </a:r>
          <a:endParaRPr lang="es-CO" dirty="0"/>
        </a:p>
      </dgm:t>
    </dgm:pt>
    <dgm:pt modelId="{9EBFD449-E59F-4E0D-A188-3AEB01905204}" type="parTrans" cxnId="{8553AE00-B18C-4315-BE30-8186992210C3}">
      <dgm:prSet/>
      <dgm:spPr/>
      <dgm:t>
        <a:bodyPr/>
        <a:lstStyle/>
        <a:p>
          <a:endParaRPr lang="es-CO"/>
        </a:p>
      </dgm:t>
    </dgm:pt>
    <dgm:pt modelId="{CDF76588-F038-4E21-AE7C-617ACB696171}" type="sibTrans" cxnId="{8553AE00-B18C-4315-BE30-8186992210C3}">
      <dgm:prSet/>
      <dgm:spPr/>
      <dgm:t>
        <a:bodyPr/>
        <a:lstStyle/>
        <a:p>
          <a:endParaRPr lang="es-CO"/>
        </a:p>
      </dgm:t>
    </dgm:pt>
    <dgm:pt modelId="{AFE3D0F0-5E3A-4F16-9A71-50DEEDAA322C}">
      <dgm:prSet phldrT="[Texto]"/>
      <dgm:spPr/>
      <dgm:t>
        <a:bodyPr/>
        <a:lstStyle/>
        <a:p>
          <a:r>
            <a:rPr lang="es-CO" dirty="0"/>
            <a:t>1 </a:t>
          </a:r>
          <a:r>
            <a:rPr lang="es-CO" b="0" i="0" u="none" strike="noStrike" dirty="0">
              <a:effectLst/>
              <a:latin typeface="Calibri" panose="020F0502020204030204" pitchFamily="34" charset="0"/>
            </a:rPr>
            <a:t>Grupo de Convalidaciones</a:t>
          </a:r>
          <a:endParaRPr lang="es-CO" dirty="0"/>
        </a:p>
      </dgm:t>
    </dgm:pt>
    <dgm:pt modelId="{7C96F6C7-3ACF-4626-95B3-D3412F62688F}" type="parTrans" cxnId="{677811B5-C2CC-47B1-93D7-EACA576B6D2A}">
      <dgm:prSet/>
      <dgm:spPr/>
      <dgm:t>
        <a:bodyPr/>
        <a:lstStyle/>
        <a:p>
          <a:endParaRPr lang="es-CO"/>
        </a:p>
      </dgm:t>
    </dgm:pt>
    <dgm:pt modelId="{7DC79A59-290D-4CF2-ABF9-6D326A3910A7}" type="sibTrans" cxnId="{677811B5-C2CC-47B1-93D7-EACA576B6D2A}">
      <dgm:prSet/>
      <dgm:spPr/>
      <dgm:t>
        <a:bodyPr/>
        <a:lstStyle/>
        <a:p>
          <a:endParaRPr lang="es-CO"/>
        </a:p>
      </dgm:t>
    </dgm:pt>
    <dgm:pt modelId="{10C831AB-39D3-4B84-B8CF-C1DA2FC0FF88}">
      <dgm:prSet phldrT="[Texto]"/>
      <dgm:spPr/>
      <dgm:t>
        <a:bodyPr/>
        <a:lstStyle/>
        <a:p>
          <a:r>
            <a:rPr lang="es-CO" dirty="0"/>
            <a:t>1 Oficina Asesora Jurídica</a:t>
          </a:r>
        </a:p>
      </dgm:t>
    </dgm:pt>
    <dgm:pt modelId="{FD2671A0-948B-476A-81F2-B7FA0DF2397A}" type="parTrans" cxnId="{BDD65BCB-8499-48DF-A2D9-B9060DED7218}">
      <dgm:prSet/>
      <dgm:spPr/>
      <dgm:t>
        <a:bodyPr/>
        <a:lstStyle/>
        <a:p>
          <a:endParaRPr lang="es-CO"/>
        </a:p>
      </dgm:t>
    </dgm:pt>
    <dgm:pt modelId="{3864A1B3-3AE5-4078-98AB-36B583B13DB6}" type="sibTrans" cxnId="{BDD65BCB-8499-48DF-A2D9-B9060DED7218}">
      <dgm:prSet/>
      <dgm:spPr/>
      <dgm:t>
        <a:bodyPr/>
        <a:lstStyle/>
        <a:p>
          <a:endParaRPr lang="es-CO"/>
        </a:p>
      </dgm:t>
    </dgm:pt>
    <dgm:pt modelId="{932B2460-8464-442E-895A-21A97E513371}">
      <dgm:prSet phldrT="[Texto]"/>
      <dgm:spPr/>
      <dgm:t>
        <a:bodyPr/>
        <a:lstStyle/>
        <a:p>
          <a:r>
            <a:rPr lang="es-CO" dirty="0"/>
            <a:t>1 Oficina de Innovación Educativa con Uso de TIC</a:t>
          </a:r>
        </a:p>
      </dgm:t>
    </dgm:pt>
    <dgm:pt modelId="{25013959-07A2-4682-A05A-41156A813C81}" type="parTrans" cxnId="{B5D3A57D-BF41-4E4E-A7B4-92D21ADDA807}">
      <dgm:prSet/>
      <dgm:spPr/>
      <dgm:t>
        <a:bodyPr/>
        <a:lstStyle/>
        <a:p>
          <a:endParaRPr lang="es-CO"/>
        </a:p>
      </dgm:t>
    </dgm:pt>
    <dgm:pt modelId="{CE4686EB-7C4A-4385-8B51-4EE4BBAD5F2E}" type="sibTrans" cxnId="{B5D3A57D-BF41-4E4E-A7B4-92D21ADDA807}">
      <dgm:prSet/>
      <dgm:spPr/>
      <dgm:t>
        <a:bodyPr/>
        <a:lstStyle/>
        <a:p>
          <a:endParaRPr lang="es-CO"/>
        </a:p>
      </dgm:t>
    </dgm:pt>
    <dgm:pt modelId="{7EC0BBD7-9D1D-42EB-936C-2CCF1C47CF9C}">
      <dgm:prSet phldrT="[Texto]"/>
      <dgm:spPr/>
      <dgm:t>
        <a:bodyPr/>
        <a:lstStyle/>
        <a:p>
          <a:r>
            <a:rPr lang="es-CO" dirty="0"/>
            <a:t>1 Subdirección de Inspección y Vigilancia</a:t>
          </a:r>
        </a:p>
      </dgm:t>
    </dgm:pt>
    <dgm:pt modelId="{565C9E10-4A47-4CD7-8E10-146508FE4474}" type="parTrans" cxnId="{294D055A-87E0-4F0F-BD46-EFAFB48689DF}">
      <dgm:prSet/>
      <dgm:spPr/>
      <dgm:t>
        <a:bodyPr/>
        <a:lstStyle/>
        <a:p>
          <a:endParaRPr lang="es-CO"/>
        </a:p>
      </dgm:t>
    </dgm:pt>
    <dgm:pt modelId="{A201E999-5021-4102-944D-27C163FEA3FE}" type="sibTrans" cxnId="{294D055A-87E0-4F0F-BD46-EFAFB48689DF}">
      <dgm:prSet/>
      <dgm:spPr/>
      <dgm:t>
        <a:bodyPr/>
        <a:lstStyle/>
        <a:p>
          <a:endParaRPr lang="es-CO"/>
        </a:p>
      </dgm:t>
    </dgm:pt>
    <dgm:pt modelId="{FC474F82-09A0-4D1F-9CE1-E1FC6690036E}" type="pres">
      <dgm:prSet presAssocID="{D35FD856-81F5-481C-807E-67CD6B69E767}" presName="Name0" presStyleCnt="0">
        <dgm:presLayoutVars>
          <dgm:dir/>
          <dgm:animLvl val="lvl"/>
          <dgm:resizeHandles val="exact"/>
        </dgm:presLayoutVars>
      </dgm:prSet>
      <dgm:spPr/>
    </dgm:pt>
    <dgm:pt modelId="{5CC7851E-6749-49FA-8B60-5C083DC16BDA}" type="pres">
      <dgm:prSet presAssocID="{1B4E0ACE-D8B7-44EB-A514-B0356CD78797}" presName="composite" presStyleCnt="0"/>
      <dgm:spPr/>
    </dgm:pt>
    <dgm:pt modelId="{D3B6312A-F063-4305-B649-2E17BE78BC5D}" type="pres">
      <dgm:prSet presAssocID="{1B4E0ACE-D8B7-44EB-A514-B0356CD78797}" presName="parTx" presStyleLbl="alignNode1" presStyleIdx="0" presStyleCnt="2">
        <dgm:presLayoutVars>
          <dgm:chMax val="0"/>
          <dgm:chPref val="0"/>
          <dgm:bulletEnabled val="1"/>
        </dgm:presLayoutVars>
      </dgm:prSet>
      <dgm:spPr/>
    </dgm:pt>
    <dgm:pt modelId="{E29C905D-3226-42F7-AD17-5FD079EC4D84}" type="pres">
      <dgm:prSet presAssocID="{1B4E0ACE-D8B7-44EB-A514-B0356CD78797}" presName="desTx" presStyleLbl="alignAccFollowNode1" presStyleIdx="0" presStyleCnt="2">
        <dgm:presLayoutVars>
          <dgm:bulletEnabled val="1"/>
        </dgm:presLayoutVars>
      </dgm:prSet>
      <dgm:spPr/>
    </dgm:pt>
    <dgm:pt modelId="{1126EFE9-D47C-463C-BEF3-593917E907BB}" type="pres">
      <dgm:prSet presAssocID="{7A7612DC-E33D-4374-873A-FA492F533446}" presName="space" presStyleCnt="0"/>
      <dgm:spPr/>
    </dgm:pt>
    <dgm:pt modelId="{B3228E18-3E95-4581-9F1F-BBA9DD7FC074}" type="pres">
      <dgm:prSet presAssocID="{3E242D45-DE4A-45BE-9D7C-2ED0807B127F}" presName="composite" presStyleCnt="0"/>
      <dgm:spPr/>
    </dgm:pt>
    <dgm:pt modelId="{D268061D-5A53-4597-B600-60EDFCAF511E}" type="pres">
      <dgm:prSet presAssocID="{3E242D45-DE4A-45BE-9D7C-2ED0807B127F}" presName="parTx" presStyleLbl="alignNode1" presStyleIdx="1" presStyleCnt="2">
        <dgm:presLayoutVars>
          <dgm:chMax val="0"/>
          <dgm:chPref val="0"/>
          <dgm:bulletEnabled val="1"/>
        </dgm:presLayoutVars>
      </dgm:prSet>
      <dgm:spPr/>
    </dgm:pt>
    <dgm:pt modelId="{090C328D-ABD8-4ECA-A413-6030E885B82C}" type="pres">
      <dgm:prSet presAssocID="{3E242D45-DE4A-45BE-9D7C-2ED0807B127F}" presName="desTx" presStyleLbl="alignAccFollowNode1" presStyleIdx="1" presStyleCnt="2">
        <dgm:presLayoutVars>
          <dgm:bulletEnabled val="1"/>
        </dgm:presLayoutVars>
      </dgm:prSet>
      <dgm:spPr/>
    </dgm:pt>
  </dgm:ptLst>
  <dgm:cxnLst>
    <dgm:cxn modelId="{8553AE00-B18C-4315-BE30-8186992210C3}" srcId="{3E242D45-DE4A-45BE-9D7C-2ED0807B127F}" destId="{9C7CF5E8-DD58-4ADF-9BF4-AD1633121CB0}" srcOrd="0" destOrd="0" parTransId="{9EBFD449-E59F-4E0D-A188-3AEB01905204}" sibTransId="{CDF76588-F038-4E21-AE7C-617ACB696171}"/>
    <dgm:cxn modelId="{5BB8720E-BF07-484B-B267-96B19805DC54}" srcId="{D35FD856-81F5-481C-807E-67CD6B69E767}" destId="{3E242D45-DE4A-45BE-9D7C-2ED0807B127F}" srcOrd="1" destOrd="0" parTransId="{36098510-6EB8-4CAF-A323-C3CE7F2ED742}" sibTransId="{4C5462BC-43DF-452B-8655-3637A9AFB567}"/>
    <dgm:cxn modelId="{6FA9EF0F-7FBA-401E-BC16-134ADD9DA4CB}" srcId="{1B4E0ACE-D8B7-44EB-A514-B0356CD78797}" destId="{E8D260E7-F10C-4DB2-AF00-7F7F136048F3}" srcOrd="0" destOrd="0" parTransId="{1F60FA2A-7E0E-45E8-900B-0247F53B11BE}" sibTransId="{655334F2-E0F4-4CFD-A534-72FF9B2BF050}"/>
    <dgm:cxn modelId="{459CC51D-5727-46E3-A2DB-7F200C6D396E}" type="presOf" srcId="{9C7CF5E8-DD58-4ADF-9BF4-AD1633121CB0}" destId="{090C328D-ABD8-4ECA-A413-6030E885B82C}" srcOrd="0" destOrd="0" presId="urn:microsoft.com/office/officeart/2005/8/layout/hList1"/>
    <dgm:cxn modelId="{3B8D1024-850A-4B21-8961-D4C422B72038}" type="presOf" srcId="{F9271852-41A2-4BC6-8CC4-B8B9297B63A9}" destId="{E29C905D-3226-42F7-AD17-5FD079EC4D84}" srcOrd="0" destOrd="1" presId="urn:microsoft.com/office/officeart/2005/8/layout/hList1"/>
    <dgm:cxn modelId="{BC004231-2924-4D51-A2A1-9FDF85C379E4}" type="presOf" srcId="{E8D260E7-F10C-4DB2-AF00-7F7F136048F3}" destId="{E29C905D-3226-42F7-AD17-5FD079EC4D84}" srcOrd="0" destOrd="0" presId="urn:microsoft.com/office/officeart/2005/8/layout/hList1"/>
    <dgm:cxn modelId="{5605D13A-0C49-4844-838D-B3E6A1ACC78D}" srcId="{1B4E0ACE-D8B7-44EB-A514-B0356CD78797}" destId="{F9271852-41A2-4BC6-8CC4-B8B9297B63A9}" srcOrd="1" destOrd="0" parTransId="{6919C1CA-1E46-4141-8CEC-51774815F836}" sibTransId="{AB526B76-B4A4-46A0-895F-A275C8F40681}"/>
    <dgm:cxn modelId="{8B1EC751-CDBA-4749-BB19-E12F6789B974}" type="presOf" srcId="{7EC0BBD7-9D1D-42EB-936C-2CCF1C47CF9C}" destId="{E29C905D-3226-42F7-AD17-5FD079EC4D84}" srcOrd="0" destOrd="5" presId="urn:microsoft.com/office/officeart/2005/8/layout/hList1"/>
    <dgm:cxn modelId="{294D055A-87E0-4F0F-BD46-EFAFB48689DF}" srcId="{1B4E0ACE-D8B7-44EB-A514-B0356CD78797}" destId="{7EC0BBD7-9D1D-42EB-936C-2CCF1C47CF9C}" srcOrd="5" destOrd="0" parTransId="{565C9E10-4A47-4CD7-8E10-146508FE4474}" sibTransId="{A201E999-5021-4102-944D-27C163FEA3FE}"/>
    <dgm:cxn modelId="{B5D3A57D-BF41-4E4E-A7B4-92D21ADDA807}" srcId="{1B4E0ACE-D8B7-44EB-A514-B0356CD78797}" destId="{932B2460-8464-442E-895A-21A97E513371}" srcOrd="4" destOrd="0" parTransId="{25013959-07A2-4682-A05A-41156A813C81}" sibTransId="{CE4686EB-7C4A-4385-8B51-4EE4BBAD5F2E}"/>
    <dgm:cxn modelId="{4E004D82-8F1C-4E67-AB09-B81292ADD8FE}" type="presOf" srcId="{932B2460-8464-442E-895A-21A97E513371}" destId="{E29C905D-3226-42F7-AD17-5FD079EC4D84}" srcOrd="0" destOrd="4" presId="urn:microsoft.com/office/officeart/2005/8/layout/hList1"/>
    <dgm:cxn modelId="{EB1845A8-9C7B-4EF4-B491-6EB344E24E85}" type="presOf" srcId="{3E242D45-DE4A-45BE-9D7C-2ED0807B127F}" destId="{D268061D-5A53-4597-B600-60EDFCAF511E}" srcOrd="0" destOrd="0" presId="urn:microsoft.com/office/officeart/2005/8/layout/hList1"/>
    <dgm:cxn modelId="{F2100EB1-9454-4D84-AC43-7C0C31EEDB97}" type="presOf" srcId="{1B4E0ACE-D8B7-44EB-A514-B0356CD78797}" destId="{D3B6312A-F063-4305-B649-2E17BE78BC5D}" srcOrd="0" destOrd="0" presId="urn:microsoft.com/office/officeart/2005/8/layout/hList1"/>
    <dgm:cxn modelId="{B806A3B4-982D-4998-959A-13181ABBB7F6}" type="presOf" srcId="{AFE3D0F0-5E3A-4F16-9A71-50DEEDAA322C}" destId="{E29C905D-3226-42F7-AD17-5FD079EC4D84}" srcOrd="0" destOrd="2" presId="urn:microsoft.com/office/officeart/2005/8/layout/hList1"/>
    <dgm:cxn modelId="{677811B5-C2CC-47B1-93D7-EACA576B6D2A}" srcId="{1B4E0ACE-D8B7-44EB-A514-B0356CD78797}" destId="{AFE3D0F0-5E3A-4F16-9A71-50DEEDAA322C}" srcOrd="2" destOrd="0" parTransId="{7C96F6C7-3ACF-4626-95B3-D3412F62688F}" sibTransId="{7DC79A59-290D-4CF2-ABF9-6D326A3910A7}"/>
    <dgm:cxn modelId="{BDD65BCB-8499-48DF-A2D9-B9060DED7218}" srcId="{1B4E0ACE-D8B7-44EB-A514-B0356CD78797}" destId="{10C831AB-39D3-4B84-B8CF-C1DA2FC0FF88}" srcOrd="3" destOrd="0" parTransId="{FD2671A0-948B-476A-81F2-B7FA0DF2397A}" sibTransId="{3864A1B3-3AE5-4078-98AB-36B583B13DB6}"/>
    <dgm:cxn modelId="{0A33ABEB-3E60-4661-BAA8-EF2D20642AA0}" type="presOf" srcId="{D35FD856-81F5-481C-807E-67CD6B69E767}" destId="{FC474F82-09A0-4D1F-9CE1-E1FC6690036E}" srcOrd="0" destOrd="0" presId="urn:microsoft.com/office/officeart/2005/8/layout/hList1"/>
    <dgm:cxn modelId="{1014B6EF-09BA-413F-87B6-505D13D49536}" type="presOf" srcId="{10C831AB-39D3-4B84-B8CF-C1DA2FC0FF88}" destId="{E29C905D-3226-42F7-AD17-5FD079EC4D84}" srcOrd="0" destOrd="3" presId="urn:microsoft.com/office/officeart/2005/8/layout/hList1"/>
    <dgm:cxn modelId="{D93BCBFD-9DA0-4ABD-9D23-3AD9D7994DCE}" srcId="{D35FD856-81F5-481C-807E-67CD6B69E767}" destId="{1B4E0ACE-D8B7-44EB-A514-B0356CD78797}" srcOrd="0" destOrd="0" parTransId="{FC81D463-840F-41A2-AFE2-8DB19ED68656}" sibTransId="{7A7612DC-E33D-4374-873A-FA492F533446}"/>
    <dgm:cxn modelId="{2B6A2A62-2815-45D8-943F-81A20A9C8C5D}" type="presParOf" srcId="{FC474F82-09A0-4D1F-9CE1-E1FC6690036E}" destId="{5CC7851E-6749-49FA-8B60-5C083DC16BDA}" srcOrd="0" destOrd="0" presId="urn:microsoft.com/office/officeart/2005/8/layout/hList1"/>
    <dgm:cxn modelId="{7B9AC11E-DE51-4B3C-839A-9F51059C3684}" type="presParOf" srcId="{5CC7851E-6749-49FA-8B60-5C083DC16BDA}" destId="{D3B6312A-F063-4305-B649-2E17BE78BC5D}" srcOrd="0" destOrd="0" presId="urn:microsoft.com/office/officeart/2005/8/layout/hList1"/>
    <dgm:cxn modelId="{4CD7FFC0-67E9-4266-8028-FD9310EC5514}" type="presParOf" srcId="{5CC7851E-6749-49FA-8B60-5C083DC16BDA}" destId="{E29C905D-3226-42F7-AD17-5FD079EC4D84}" srcOrd="1" destOrd="0" presId="urn:microsoft.com/office/officeart/2005/8/layout/hList1"/>
    <dgm:cxn modelId="{BF0F06BD-F507-469D-8073-E22FE19F5646}" type="presParOf" srcId="{FC474F82-09A0-4D1F-9CE1-E1FC6690036E}" destId="{1126EFE9-D47C-463C-BEF3-593917E907BB}" srcOrd="1" destOrd="0" presId="urn:microsoft.com/office/officeart/2005/8/layout/hList1"/>
    <dgm:cxn modelId="{54185434-BFBA-4CB1-8DF1-E1A176D44057}" type="presParOf" srcId="{FC474F82-09A0-4D1F-9CE1-E1FC6690036E}" destId="{B3228E18-3E95-4581-9F1F-BBA9DD7FC074}" srcOrd="2" destOrd="0" presId="urn:microsoft.com/office/officeart/2005/8/layout/hList1"/>
    <dgm:cxn modelId="{F6C97DED-B918-4380-8C4F-9079584EF682}" type="presParOf" srcId="{B3228E18-3E95-4581-9F1F-BBA9DD7FC074}" destId="{D268061D-5A53-4597-B600-60EDFCAF511E}" srcOrd="0" destOrd="0" presId="urn:microsoft.com/office/officeart/2005/8/layout/hList1"/>
    <dgm:cxn modelId="{B131FDCC-5181-4246-AD25-ED2DE548DF1D}" type="presParOf" srcId="{B3228E18-3E95-4581-9F1F-BBA9DD7FC074}" destId="{090C328D-ABD8-4ECA-A413-6030E885B8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9C5694-7F0F-4832-9A9A-C203CF304A88}" type="doc">
      <dgm:prSet loTypeId="urn:microsoft.com/office/officeart/2005/8/layout/hProcess9" loCatId="process" qsTypeId="urn:microsoft.com/office/officeart/2005/8/quickstyle/simple1" qsCatId="simple" csTypeId="urn:microsoft.com/office/officeart/2005/8/colors/colorful4" csCatId="colorful" phldr="1"/>
      <dgm:spPr/>
    </dgm:pt>
    <dgm:pt modelId="{8A0D3AB9-A24C-485C-BC65-466636C39596}">
      <dgm:prSet phldrT="[Texto]" custT="1"/>
      <dgm:spPr/>
      <dgm:t>
        <a:bodyPr/>
        <a:lstStyle/>
        <a:p>
          <a:r>
            <a:rPr lang="es-CO" sz="1600" b="0" i="0" u="none" strike="noStrike" dirty="0">
              <a:solidFill>
                <a:schemeClr val="tx1"/>
              </a:solidFill>
              <a:effectLst/>
              <a:latin typeface="Calibri" panose="020F0502020204030204" pitchFamily="34" charset="0"/>
            </a:rPr>
            <a:t>46 IRREGULARIDADES EN EL EJERCICIO DE SUS FUNCIONES</a:t>
          </a:r>
          <a:endParaRPr lang="es-CO" sz="1600" dirty="0">
            <a:solidFill>
              <a:schemeClr val="tx1"/>
            </a:solidFill>
          </a:endParaRPr>
        </a:p>
      </dgm:t>
    </dgm:pt>
    <dgm:pt modelId="{E6169D2E-65C9-4DF5-BDB9-DF5B5A998C94}" type="parTrans" cxnId="{0FB3FECF-5AAF-46C2-AF35-A7A65A34BE44}">
      <dgm:prSet/>
      <dgm:spPr/>
      <dgm:t>
        <a:bodyPr/>
        <a:lstStyle/>
        <a:p>
          <a:endParaRPr lang="es-CO" sz="1600"/>
        </a:p>
      </dgm:t>
    </dgm:pt>
    <dgm:pt modelId="{80CE944A-F65C-4883-80E9-4A41FA62C703}" type="sibTrans" cxnId="{0FB3FECF-5AAF-46C2-AF35-A7A65A34BE44}">
      <dgm:prSet/>
      <dgm:spPr/>
      <dgm:t>
        <a:bodyPr/>
        <a:lstStyle/>
        <a:p>
          <a:endParaRPr lang="es-CO" sz="1600"/>
        </a:p>
      </dgm:t>
    </dgm:pt>
    <dgm:pt modelId="{C63350F1-9095-44F4-862A-EE2BCBFD6F34}">
      <dgm:prSet phldrT="[Texto]" custT="1"/>
      <dgm:spPr/>
      <dgm:t>
        <a:bodyPr/>
        <a:lstStyle/>
        <a:p>
          <a:r>
            <a:rPr lang="es-CO" sz="1600" b="0" i="0" u="none" strike="noStrike" dirty="0">
              <a:solidFill>
                <a:schemeClr val="tx1"/>
              </a:solidFill>
              <a:effectLst/>
              <a:latin typeface="Calibri" panose="020F0502020204030204" pitchFamily="34" charset="0"/>
            </a:rPr>
            <a:t>3 NEGLIGENCIA EN EL EJERCICIO DE SUS FUNCIONES</a:t>
          </a:r>
          <a:endParaRPr lang="es-CO" sz="1600" dirty="0">
            <a:solidFill>
              <a:schemeClr val="tx1"/>
            </a:solidFill>
          </a:endParaRPr>
        </a:p>
      </dgm:t>
    </dgm:pt>
    <dgm:pt modelId="{8CFCEBB7-253C-4819-B015-7677A04F7842}" type="parTrans" cxnId="{9E9E16A4-50C2-419F-9804-EADE6629588E}">
      <dgm:prSet/>
      <dgm:spPr/>
      <dgm:t>
        <a:bodyPr/>
        <a:lstStyle/>
        <a:p>
          <a:endParaRPr lang="es-CO" sz="1600"/>
        </a:p>
      </dgm:t>
    </dgm:pt>
    <dgm:pt modelId="{509AC13B-623F-417E-8C91-4B4FE5CA8085}" type="sibTrans" cxnId="{9E9E16A4-50C2-419F-9804-EADE6629588E}">
      <dgm:prSet/>
      <dgm:spPr/>
      <dgm:t>
        <a:bodyPr/>
        <a:lstStyle/>
        <a:p>
          <a:endParaRPr lang="es-CO" sz="1600"/>
        </a:p>
      </dgm:t>
    </dgm:pt>
    <dgm:pt modelId="{5C0EEDC4-9418-4C04-BE68-43844B86B620}">
      <dgm:prSet phldrT="[Texto]" custT="1"/>
      <dgm:spPr/>
      <dgm:t>
        <a:bodyPr/>
        <a:lstStyle/>
        <a:p>
          <a:r>
            <a:rPr lang="es-CO" sz="1600" b="0" i="0" u="none" strike="noStrike" dirty="0">
              <a:solidFill>
                <a:schemeClr val="tx1"/>
              </a:solidFill>
              <a:effectLst/>
              <a:latin typeface="Calibri" panose="020F0502020204030204" pitchFamily="34" charset="0"/>
            </a:rPr>
            <a:t>3 CORRUPCIÓN</a:t>
          </a:r>
          <a:endParaRPr lang="es-CO" sz="1600" dirty="0">
            <a:solidFill>
              <a:schemeClr val="tx1"/>
            </a:solidFill>
          </a:endParaRPr>
        </a:p>
      </dgm:t>
    </dgm:pt>
    <dgm:pt modelId="{CAAFE092-AF67-4DB5-822B-2EF1DA8BEB36}" type="parTrans" cxnId="{43A6B3A6-5ECE-4EE0-AFF3-000FD9A8A923}">
      <dgm:prSet/>
      <dgm:spPr/>
      <dgm:t>
        <a:bodyPr/>
        <a:lstStyle/>
        <a:p>
          <a:endParaRPr lang="es-CO" sz="1600"/>
        </a:p>
      </dgm:t>
    </dgm:pt>
    <dgm:pt modelId="{524B877B-7AB9-4B2C-AE02-F8955BD8130C}" type="sibTrans" cxnId="{43A6B3A6-5ECE-4EE0-AFF3-000FD9A8A923}">
      <dgm:prSet/>
      <dgm:spPr/>
      <dgm:t>
        <a:bodyPr/>
        <a:lstStyle/>
        <a:p>
          <a:endParaRPr lang="es-CO" sz="1600"/>
        </a:p>
      </dgm:t>
    </dgm:pt>
    <dgm:pt modelId="{02E9BBF9-55AA-46B5-BB52-43548F2A8C2F}" type="pres">
      <dgm:prSet presAssocID="{C79C5694-7F0F-4832-9A9A-C203CF304A88}" presName="CompostProcess" presStyleCnt="0">
        <dgm:presLayoutVars>
          <dgm:dir/>
          <dgm:resizeHandles val="exact"/>
        </dgm:presLayoutVars>
      </dgm:prSet>
      <dgm:spPr/>
    </dgm:pt>
    <dgm:pt modelId="{03DF4E90-CCD0-408C-80F3-0FF8C194D1D8}" type="pres">
      <dgm:prSet presAssocID="{C79C5694-7F0F-4832-9A9A-C203CF304A88}" presName="arrow" presStyleLbl="bgShp" presStyleIdx="0" presStyleCnt="1"/>
      <dgm:spPr/>
    </dgm:pt>
    <dgm:pt modelId="{693F0CA3-2776-4ED4-8C55-6E6052367EA7}" type="pres">
      <dgm:prSet presAssocID="{C79C5694-7F0F-4832-9A9A-C203CF304A88}" presName="linearProcess" presStyleCnt="0"/>
      <dgm:spPr/>
    </dgm:pt>
    <dgm:pt modelId="{F55981E9-AC7A-4346-B1DF-C1896EDCAB6F}" type="pres">
      <dgm:prSet presAssocID="{8A0D3AB9-A24C-485C-BC65-466636C39596}" presName="textNode" presStyleLbl="node1" presStyleIdx="0" presStyleCnt="3">
        <dgm:presLayoutVars>
          <dgm:bulletEnabled val="1"/>
        </dgm:presLayoutVars>
      </dgm:prSet>
      <dgm:spPr/>
    </dgm:pt>
    <dgm:pt modelId="{F90CE5DD-7BD0-4924-B52D-ECFE126E44FB}" type="pres">
      <dgm:prSet presAssocID="{80CE944A-F65C-4883-80E9-4A41FA62C703}" presName="sibTrans" presStyleCnt="0"/>
      <dgm:spPr/>
    </dgm:pt>
    <dgm:pt modelId="{5A682F76-800B-4F13-ABD1-B61715B868DF}" type="pres">
      <dgm:prSet presAssocID="{C63350F1-9095-44F4-862A-EE2BCBFD6F34}" presName="textNode" presStyleLbl="node1" presStyleIdx="1" presStyleCnt="3">
        <dgm:presLayoutVars>
          <dgm:bulletEnabled val="1"/>
        </dgm:presLayoutVars>
      </dgm:prSet>
      <dgm:spPr/>
    </dgm:pt>
    <dgm:pt modelId="{DE7BA595-24C0-4FD4-BE22-0CB2182764E6}" type="pres">
      <dgm:prSet presAssocID="{509AC13B-623F-417E-8C91-4B4FE5CA8085}" presName="sibTrans" presStyleCnt="0"/>
      <dgm:spPr/>
    </dgm:pt>
    <dgm:pt modelId="{E9FDEC77-C0DF-431F-BFC8-3679E3BB6264}" type="pres">
      <dgm:prSet presAssocID="{5C0EEDC4-9418-4C04-BE68-43844B86B620}" presName="textNode" presStyleLbl="node1" presStyleIdx="2" presStyleCnt="3">
        <dgm:presLayoutVars>
          <dgm:bulletEnabled val="1"/>
        </dgm:presLayoutVars>
      </dgm:prSet>
      <dgm:spPr/>
    </dgm:pt>
  </dgm:ptLst>
  <dgm:cxnLst>
    <dgm:cxn modelId="{BE5C577B-E563-4598-81BF-13B4FBCD1EC0}" type="presOf" srcId="{C79C5694-7F0F-4832-9A9A-C203CF304A88}" destId="{02E9BBF9-55AA-46B5-BB52-43548F2A8C2F}" srcOrd="0" destOrd="0" presId="urn:microsoft.com/office/officeart/2005/8/layout/hProcess9"/>
    <dgm:cxn modelId="{799630A1-1146-46B1-A9D9-DF0FC8B7F257}" type="presOf" srcId="{8A0D3AB9-A24C-485C-BC65-466636C39596}" destId="{F55981E9-AC7A-4346-B1DF-C1896EDCAB6F}" srcOrd="0" destOrd="0" presId="urn:microsoft.com/office/officeart/2005/8/layout/hProcess9"/>
    <dgm:cxn modelId="{9E9E16A4-50C2-419F-9804-EADE6629588E}" srcId="{C79C5694-7F0F-4832-9A9A-C203CF304A88}" destId="{C63350F1-9095-44F4-862A-EE2BCBFD6F34}" srcOrd="1" destOrd="0" parTransId="{8CFCEBB7-253C-4819-B015-7677A04F7842}" sibTransId="{509AC13B-623F-417E-8C91-4B4FE5CA8085}"/>
    <dgm:cxn modelId="{43A6B3A6-5ECE-4EE0-AFF3-000FD9A8A923}" srcId="{C79C5694-7F0F-4832-9A9A-C203CF304A88}" destId="{5C0EEDC4-9418-4C04-BE68-43844B86B620}" srcOrd="2" destOrd="0" parTransId="{CAAFE092-AF67-4DB5-822B-2EF1DA8BEB36}" sibTransId="{524B877B-7AB9-4B2C-AE02-F8955BD8130C}"/>
    <dgm:cxn modelId="{FF5295CC-F5B6-48CD-8DC7-1A980EEC5432}" type="presOf" srcId="{5C0EEDC4-9418-4C04-BE68-43844B86B620}" destId="{E9FDEC77-C0DF-431F-BFC8-3679E3BB6264}" srcOrd="0" destOrd="0" presId="urn:microsoft.com/office/officeart/2005/8/layout/hProcess9"/>
    <dgm:cxn modelId="{516EF0CF-60FE-43E2-BFE9-83E6D02C5099}" type="presOf" srcId="{C63350F1-9095-44F4-862A-EE2BCBFD6F34}" destId="{5A682F76-800B-4F13-ABD1-B61715B868DF}" srcOrd="0" destOrd="0" presId="urn:microsoft.com/office/officeart/2005/8/layout/hProcess9"/>
    <dgm:cxn modelId="{0FB3FECF-5AAF-46C2-AF35-A7A65A34BE44}" srcId="{C79C5694-7F0F-4832-9A9A-C203CF304A88}" destId="{8A0D3AB9-A24C-485C-BC65-466636C39596}" srcOrd="0" destOrd="0" parTransId="{E6169D2E-65C9-4DF5-BDB9-DF5B5A998C94}" sibTransId="{80CE944A-F65C-4883-80E9-4A41FA62C703}"/>
    <dgm:cxn modelId="{F0833C15-F3E7-40A4-A21E-84CA2E8A6A3B}" type="presParOf" srcId="{02E9BBF9-55AA-46B5-BB52-43548F2A8C2F}" destId="{03DF4E90-CCD0-408C-80F3-0FF8C194D1D8}" srcOrd="0" destOrd="0" presId="urn:microsoft.com/office/officeart/2005/8/layout/hProcess9"/>
    <dgm:cxn modelId="{4548E012-2444-4EFA-B7B7-AB22244A1366}" type="presParOf" srcId="{02E9BBF9-55AA-46B5-BB52-43548F2A8C2F}" destId="{693F0CA3-2776-4ED4-8C55-6E6052367EA7}" srcOrd="1" destOrd="0" presId="urn:microsoft.com/office/officeart/2005/8/layout/hProcess9"/>
    <dgm:cxn modelId="{E4E7C4DF-E990-49FA-A364-9681A05B1EF0}" type="presParOf" srcId="{693F0CA3-2776-4ED4-8C55-6E6052367EA7}" destId="{F55981E9-AC7A-4346-B1DF-C1896EDCAB6F}" srcOrd="0" destOrd="0" presId="urn:microsoft.com/office/officeart/2005/8/layout/hProcess9"/>
    <dgm:cxn modelId="{126C247D-2736-4117-A3A1-C8CA5F4FF8B3}" type="presParOf" srcId="{693F0CA3-2776-4ED4-8C55-6E6052367EA7}" destId="{F90CE5DD-7BD0-4924-B52D-ECFE126E44FB}" srcOrd="1" destOrd="0" presId="urn:microsoft.com/office/officeart/2005/8/layout/hProcess9"/>
    <dgm:cxn modelId="{F3968117-2DFA-413B-AA7B-68FF4C7AED6D}" type="presParOf" srcId="{693F0CA3-2776-4ED4-8C55-6E6052367EA7}" destId="{5A682F76-800B-4F13-ABD1-B61715B868DF}" srcOrd="2" destOrd="0" presId="urn:microsoft.com/office/officeart/2005/8/layout/hProcess9"/>
    <dgm:cxn modelId="{31E4D4D5-1D33-4FD4-9B75-F6A1C62042F6}" type="presParOf" srcId="{693F0CA3-2776-4ED4-8C55-6E6052367EA7}" destId="{DE7BA595-24C0-4FD4-BE22-0CB2182764E6}" srcOrd="3" destOrd="0" presId="urn:microsoft.com/office/officeart/2005/8/layout/hProcess9"/>
    <dgm:cxn modelId="{517340A7-7AD0-4ADD-8E78-9BEFA1001F80}" type="presParOf" srcId="{693F0CA3-2776-4ED4-8C55-6E6052367EA7}" destId="{E9FDEC77-C0DF-431F-BFC8-3679E3BB626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708E79-3B0A-4FA5-BE31-8C72CDE576A3}"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s-CO"/>
        </a:p>
      </dgm:t>
    </dgm:pt>
    <dgm:pt modelId="{5E6DF5F9-75DD-4030-B5F6-EC1F4BD9B626}">
      <dgm:prSet phldrT="[Texto]"/>
      <dgm:spPr/>
      <dgm:t>
        <a:bodyPr/>
        <a:lstStyle/>
        <a:p>
          <a:r>
            <a:rPr lang="es-CO" b="0" i="0" u="none" strike="noStrike" dirty="0">
              <a:solidFill>
                <a:schemeClr val="tx1"/>
              </a:solidFill>
              <a:effectLst/>
              <a:latin typeface="Calibri" panose="020F0502020204030204" pitchFamily="34" charset="0"/>
            </a:rPr>
            <a:t>354 Dirección de Calidad Para la Educación Superior</a:t>
          </a:r>
          <a:endParaRPr lang="es-CO" dirty="0">
            <a:solidFill>
              <a:schemeClr val="tx1"/>
            </a:solidFill>
          </a:endParaRPr>
        </a:p>
      </dgm:t>
    </dgm:pt>
    <dgm:pt modelId="{19E3646E-1F07-46D1-8661-B00705D9241E}" type="parTrans" cxnId="{0C786A0C-9739-48A2-BD2A-92BD422900A2}">
      <dgm:prSet/>
      <dgm:spPr/>
      <dgm:t>
        <a:bodyPr/>
        <a:lstStyle/>
        <a:p>
          <a:endParaRPr lang="es-CO"/>
        </a:p>
      </dgm:t>
    </dgm:pt>
    <dgm:pt modelId="{CD9B3E8B-A2BD-4FE0-9059-B9B4C749D3D0}" type="sibTrans" cxnId="{0C786A0C-9739-48A2-BD2A-92BD422900A2}">
      <dgm:prSet/>
      <dgm:spPr/>
      <dgm:t>
        <a:bodyPr/>
        <a:lstStyle/>
        <a:p>
          <a:endParaRPr lang="es-CO"/>
        </a:p>
      </dgm:t>
    </dgm:pt>
    <dgm:pt modelId="{961585EE-A1AC-44AE-BC97-9C9C11933BAA}">
      <dgm:prSet phldrT="[Texto]"/>
      <dgm:spPr/>
      <dgm:t>
        <a:bodyPr/>
        <a:lstStyle/>
        <a:p>
          <a:r>
            <a:rPr lang="es-CO" b="0" i="0" u="none" strike="noStrike" dirty="0">
              <a:solidFill>
                <a:schemeClr val="tx1"/>
              </a:solidFill>
              <a:effectLst/>
              <a:latin typeface="Calibri" panose="020F0502020204030204" pitchFamily="34" charset="0"/>
            </a:rPr>
            <a:t>2 Grupo de Convalidaciones</a:t>
          </a:r>
          <a:endParaRPr lang="es-CO" dirty="0">
            <a:solidFill>
              <a:schemeClr val="tx1"/>
            </a:solidFill>
          </a:endParaRPr>
        </a:p>
      </dgm:t>
    </dgm:pt>
    <dgm:pt modelId="{FCD018AD-9DF3-4F03-A135-DDDDDB41BEDC}" type="parTrans" cxnId="{0EFB2637-A086-4588-B71D-CAD741019CA4}">
      <dgm:prSet/>
      <dgm:spPr/>
      <dgm:t>
        <a:bodyPr/>
        <a:lstStyle/>
        <a:p>
          <a:endParaRPr lang="es-CO"/>
        </a:p>
      </dgm:t>
    </dgm:pt>
    <dgm:pt modelId="{A6A0BDBD-AB77-43A6-9CB0-285AC34CFD8C}" type="sibTrans" cxnId="{0EFB2637-A086-4588-B71D-CAD741019CA4}">
      <dgm:prSet/>
      <dgm:spPr/>
      <dgm:t>
        <a:bodyPr/>
        <a:lstStyle/>
        <a:p>
          <a:endParaRPr lang="es-CO"/>
        </a:p>
      </dgm:t>
    </dgm:pt>
    <dgm:pt modelId="{94B79434-0772-4F8F-9C5E-3251B0456D2F}">
      <dgm:prSet phldrT="[Texto]"/>
      <dgm:spPr/>
      <dgm:t>
        <a:bodyPr/>
        <a:lstStyle/>
        <a:p>
          <a:r>
            <a:rPr lang="es-CO" b="0" i="0" u="none" strike="noStrike" dirty="0">
              <a:solidFill>
                <a:schemeClr val="tx1"/>
              </a:solidFill>
              <a:effectLst/>
              <a:latin typeface="Calibri" panose="020F0502020204030204" pitchFamily="34" charset="0"/>
            </a:rPr>
            <a:t>10 Unidad de Atención al Ciudadano</a:t>
          </a:r>
          <a:endParaRPr lang="es-CO" dirty="0">
            <a:solidFill>
              <a:schemeClr val="tx1"/>
            </a:solidFill>
          </a:endParaRPr>
        </a:p>
      </dgm:t>
    </dgm:pt>
    <dgm:pt modelId="{84339EBD-19A9-498C-BCBE-E5E956FD9F4F}" type="parTrans" cxnId="{36657D4B-8DDF-4C61-B757-F918FE86399B}">
      <dgm:prSet/>
      <dgm:spPr/>
      <dgm:t>
        <a:bodyPr/>
        <a:lstStyle/>
        <a:p>
          <a:endParaRPr lang="es-CO"/>
        </a:p>
      </dgm:t>
    </dgm:pt>
    <dgm:pt modelId="{366C85D0-1E9C-4C93-9244-A7AED9A0B193}" type="sibTrans" cxnId="{36657D4B-8DDF-4C61-B757-F918FE86399B}">
      <dgm:prSet/>
      <dgm:spPr/>
      <dgm:t>
        <a:bodyPr/>
        <a:lstStyle/>
        <a:p>
          <a:endParaRPr lang="es-CO"/>
        </a:p>
      </dgm:t>
    </dgm:pt>
    <dgm:pt modelId="{E0776FD3-05C5-4FC4-9448-74AF3A4B6160}" type="pres">
      <dgm:prSet presAssocID="{00708E79-3B0A-4FA5-BE31-8C72CDE576A3}" presName="Name0" presStyleCnt="0">
        <dgm:presLayoutVars>
          <dgm:dir/>
          <dgm:resizeHandles val="exact"/>
        </dgm:presLayoutVars>
      </dgm:prSet>
      <dgm:spPr/>
    </dgm:pt>
    <dgm:pt modelId="{EFFC0BA3-FCF2-4CBD-8973-AC19FEA3AB26}" type="pres">
      <dgm:prSet presAssocID="{00708E79-3B0A-4FA5-BE31-8C72CDE576A3}" presName="cycle" presStyleCnt="0"/>
      <dgm:spPr/>
    </dgm:pt>
    <dgm:pt modelId="{F5428D98-A22C-491C-9FDE-4DAA2731021C}" type="pres">
      <dgm:prSet presAssocID="{5E6DF5F9-75DD-4030-B5F6-EC1F4BD9B626}" presName="nodeFirstNode" presStyleLbl="node1" presStyleIdx="0" presStyleCnt="3">
        <dgm:presLayoutVars>
          <dgm:bulletEnabled val="1"/>
        </dgm:presLayoutVars>
      </dgm:prSet>
      <dgm:spPr/>
    </dgm:pt>
    <dgm:pt modelId="{93BE19A0-493D-4A85-A7C1-CC75B495D0D3}" type="pres">
      <dgm:prSet presAssocID="{CD9B3E8B-A2BD-4FE0-9059-B9B4C749D3D0}" presName="sibTransFirstNode" presStyleLbl="bgShp" presStyleIdx="0" presStyleCnt="1" custLinFactNeighborX="0" custLinFactNeighborY="612"/>
      <dgm:spPr/>
    </dgm:pt>
    <dgm:pt modelId="{24616673-6EBD-47D0-9F29-31D6C8147A0A}" type="pres">
      <dgm:prSet presAssocID="{961585EE-A1AC-44AE-BC97-9C9C11933BAA}" presName="nodeFollowingNodes" presStyleLbl="node1" presStyleIdx="1" presStyleCnt="3">
        <dgm:presLayoutVars>
          <dgm:bulletEnabled val="1"/>
        </dgm:presLayoutVars>
      </dgm:prSet>
      <dgm:spPr/>
    </dgm:pt>
    <dgm:pt modelId="{013AA188-4F57-4E62-B262-9C998502A1B3}" type="pres">
      <dgm:prSet presAssocID="{94B79434-0772-4F8F-9C5E-3251B0456D2F}" presName="nodeFollowingNodes" presStyleLbl="node1" presStyleIdx="2" presStyleCnt="3">
        <dgm:presLayoutVars>
          <dgm:bulletEnabled val="1"/>
        </dgm:presLayoutVars>
      </dgm:prSet>
      <dgm:spPr/>
    </dgm:pt>
  </dgm:ptLst>
  <dgm:cxnLst>
    <dgm:cxn modelId="{0C786A0C-9739-48A2-BD2A-92BD422900A2}" srcId="{00708E79-3B0A-4FA5-BE31-8C72CDE576A3}" destId="{5E6DF5F9-75DD-4030-B5F6-EC1F4BD9B626}" srcOrd="0" destOrd="0" parTransId="{19E3646E-1F07-46D1-8661-B00705D9241E}" sibTransId="{CD9B3E8B-A2BD-4FE0-9059-B9B4C749D3D0}"/>
    <dgm:cxn modelId="{D2646833-607E-4EEE-B478-47DDC9409D59}" type="presOf" srcId="{961585EE-A1AC-44AE-BC97-9C9C11933BAA}" destId="{24616673-6EBD-47D0-9F29-31D6C8147A0A}" srcOrd="0" destOrd="0" presId="urn:microsoft.com/office/officeart/2005/8/layout/cycle3"/>
    <dgm:cxn modelId="{0EFB2637-A086-4588-B71D-CAD741019CA4}" srcId="{00708E79-3B0A-4FA5-BE31-8C72CDE576A3}" destId="{961585EE-A1AC-44AE-BC97-9C9C11933BAA}" srcOrd="1" destOrd="0" parTransId="{FCD018AD-9DF3-4F03-A135-DDDDDB41BEDC}" sibTransId="{A6A0BDBD-AB77-43A6-9CB0-285AC34CFD8C}"/>
    <dgm:cxn modelId="{C27AF342-5202-40EB-9617-21A5F1376867}" type="presOf" srcId="{CD9B3E8B-A2BD-4FE0-9059-B9B4C749D3D0}" destId="{93BE19A0-493D-4A85-A7C1-CC75B495D0D3}" srcOrd="0" destOrd="0" presId="urn:microsoft.com/office/officeart/2005/8/layout/cycle3"/>
    <dgm:cxn modelId="{36657D4B-8DDF-4C61-B757-F918FE86399B}" srcId="{00708E79-3B0A-4FA5-BE31-8C72CDE576A3}" destId="{94B79434-0772-4F8F-9C5E-3251B0456D2F}" srcOrd="2" destOrd="0" parTransId="{84339EBD-19A9-498C-BCBE-E5E956FD9F4F}" sibTransId="{366C85D0-1E9C-4C93-9244-A7AED9A0B193}"/>
    <dgm:cxn modelId="{BBDCB0C8-963E-4758-B3E0-0145FA85154B}" type="presOf" srcId="{94B79434-0772-4F8F-9C5E-3251B0456D2F}" destId="{013AA188-4F57-4E62-B262-9C998502A1B3}" srcOrd="0" destOrd="0" presId="urn:microsoft.com/office/officeart/2005/8/layout/cycle3"/>
    <dgm:cxn modelId="{29BB49CA-E3E3-4C73-BFB1-C4144A832899}" type="presOf" srcId="{00708E79-3B0A-4FA5-BE31-8C72CDE576A3}" destId="{E0776FD3-05C5-4FC4-9448-74AF3A4B6160}" srcOrd="0" destOrd="0" presId="urn:microsoft.com/office/officeart/2005/8/layout/cycle3"/>
    <dgm:cxn modelId="{F0A8EED1-B5D3-4244-ACF7-9983BF898DB4}" type="presOf" srcId="{5E6DF5F9-75DD-4030-B5F6-EC1F4BD9B626}" destId="{F5428D98-A22C-491C-9FDE-4DAA2731021C}" srcOrd="0" destOrd="0" presId="urn:microsoft.com/office/officeart/2005/8/layout/cycle3"/>
    <dgm:cxn modelId="{15773797-8AA9-4B83-BBCD-FE30B22DB36D}" type="presParOf" srcId="{E0776FD3-05C5-4FC4-9448-74AF3A4B6160}" destId="{EFFC0BA3-FCF2-4CBD-8973-AC19FEA3AB26}" srcOrd="0" destOrd="0" presId="urn:microsoft.com/office/officeart/2005/8/layout/cycle3"/>
    <dgm:cxn modelId="{C478162C-8133-4F15-899D-2DCC61C0EB64}" type="presParOf" srcId="{EFFC0BA3-FCF2-4CBD-8973-AC19FEA3AB26}" destId="{F5428D98-A22C-491C-9FDE-4DAA2731021C}" srcOrd="0" destOrd="0" presId="urn:microsoft.com/office/officeart/2005/8/layout/cycle3"/>
    <dgm:cxn modelId="{E2A0ED80-52DF-44CA-85C6-FF0CBBF520F1}" type="presParOf" srcId="{EFFC0BA3-FCF2-4CBD-8973-AC19FEA3AB26}" destId="{93BE19A0-493D-4A85-A7C1-CC75B495D0D3}" srcOrd="1" destOrd="0" presId="urn:microsoft.com/office/officeart/2005/8/layout/cycle3"/>
    <dgm:cxn modelId="{2DE72EF5-AA61-4996-9FE9-611D06D18D42}" type="presParOf" srcId="{EFFC0BA3-FCF2-4CBD-8973-AC19FEA3AB26}" destId="{24616673-6EBD-47D0-9F29-31D6C8147A0A}" srcOrd="2" destOrd="0" presId="urn:microsoft.com/office/officeart/2005/8/layout/cycle3"/>
    <dgm:cxn modelId="{B5A1A1D4-635F-4393-A2DC-3FBFC3547A91}" type="presParOf" srcId="{EFFC0BA3-FCF2-4CBD-8973-AC19FEA3AB26}" destId="{013AA188-4F57-4E62-B262-9C998502A1B3}"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46432F-E293-45FE-A9B6-37670EAE3406}"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CO"/>
        </a:p>
      </dgm:t>
    </dgm:pt>
    <dgm:pt modelId="{E6702A87-BCB8-4A4A-BF11-17763682E1C8}">
      <dgm:prSet phldrT="[Texto]"/>
      <dgm:spPr>
        <a:solidFill>
          <a:srgbClr val="0000FF"/>
        </a:solidFill>
      </dgm:spPr>
      <dgm:t>
        <a:bodyPr/>
        <a:lstStyle/>
        <a:p>
          <a:r>
            <a:rPr lang="es-CO" dirty="0">
              <a:solidFill>
                <a:schemeClr val="bg1"/>
              </a:solidFill>
            </a:rPr>
            <a:t>38.048 PQRSD recibidas en el segundo trimestre</a:t>
          </a:r>
        </a:p>
      </dgm:t>
    </dgm:pt>
    <dgm:pt modelId="{53DB8F0B-11B7-4684-89D0-44502B020DF0}" type="parTrans" cxnId="{6FCF16AC-9A1B-4AF8-B0D2-AB6740586E61}">
      <dgm:prSet/>
      <dgm:spPr/>
      <dgm:t>
        <a:bodyPr/>
        <a:lstStyle/>
        <a:p>
          <a:endParaRPr lang="es-CO">
            <a:solidFill>
              <a:schemeClr val="tx1"/>
            </a:solidFill>
          </a:endParaRPr>
        </a:p>
      </dgm:t>
    </dgm:pt>
    <dgm:pt modelId="{FBECA96D-8674-447D-9A16-FAF90D942C17}" type="sibTrans" cxnId="{6FCF16AC-9A1B-4AF8-B0D2-AB6740586E61}">
      <dgm:prSet/>
      <dgm:spPr/>
      <dgm:t>
        <a:bodyPr/>
        <a:lstStyle/>
        <a:p>
          <a:endParaRPr lang="es-CO">
            <a:solidFill>
              <a:schemeClr val="tx1"/>
            </a:solidFill>
          </a:endParaRPr>
        </a:p>
      </dgm:t>
    </dgm:pt>
    <dgm:pt modelId="{B200821E-1FB4-4666-8044-FAF899DE8FF5}">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25 SUGERENCIAS 0.07%</a:t>
          </a:r>
        </a:p>
      </dgm:t>
    </dgm:pt>
    <dgm:pt modelId="{3118C8FD-935F-473C-A399-57852C07496C}" type="parTrans" cxnId="{A532C21D-59E4-4357-A4BF-0A6FE220E321}">
      <dgm:prSet/>
      <dgm:spPr>
        <a:solidFill>
          <a:srgbClr val="5B9BD5">
            <a:hueOff val="0"/>
            <a:satOff val="0"/>
            <a:lumOff val="0"/>
            <a:alphaOff val="0"/>
          </a:srgbClr>
        </a:solidFill>
        <a:ln>
          <a:noFill/>
        </a:ln>
        <a:effectLst/>
      </dgm:spPr>
      <dgm:t>
        <a:bodyPr/>
        <a:lstStyle/>
        <a:p>
          <a:endParaRPr lang="es-CO">
            <a:solidFill>
              <a:schemeClr val="tx1"/>
            </a:solidFill>
          </a:endParaRPr>
        </a:p>
      </dgm:t>
    </dgm:pt>
    <dgm:pt modelId="{408F3999-FA23-4CF7-A25E-1130E4B6D68D}" type="sibTrans" cxnId="{A532C21D-59E4-4357-A4BF-0A6FE220E321}">
      <dgm:prSet/>
      <dgm:spPr/>
      <dgm:t>
        <a:bodyPr/>
        <a:lstStyle/>
        <a:p>
          <a:endParaRPr lang="es-CO">
            <a:solidFill>
              <a:schemeClr val="tx1"/>
            </a:solidFill>
          </a:endParaRPr>
        </a:p>
      </dgm:t>
    </dgm:pt>
    <dgm:pt modelId="{8B7457B6-8405-4F22-BB75-79BE902BADE1}">
      <dgm:prSet/>
      <dgm:spPr/>
      <dgm:t>
        <a:bodyPr/>
        <a:lstStyle/>
        <a:p>
          <a:r>
            <a:rPr lang="es-CO" dirty="0">
              <a:solidFill>
                <a:schemeClr val="tx1"/>
              </a:solidFill>
            </a:rPr>
            <a:t>441 RECURSOS 1.16%</a:t>
          </a:r>
        </a:p>
      </dgm:t>
    </dgm:pt>
    <dgm:pt modelId="{E7BA3AAF-3082-48CE-9B7E-CAF553DDD282}" type="parTrans" cxnId="{D3A15089-A219-449D-BD08-35802D80171D}">
      <dgm:prSet/>
      <dgm:spPr/>
      <dgm:t>
        <a:bodyPr/>
        <a:lstStyle/>
        <a:p>
          <a:endParaRPr lang="es-CO">
            <a:solidFill>
              <a:schemeClr val="tx1"/>
            </a:solidFill>
          </a:endParaRPr>
        </a:p>
      </dgm:t>
    </dgm:pt>
    <dgm:pt modelId="{0BDF7391-BB90-4395-A01F-D71E00196001}" type="sibTrans" cxnId="{D3A15089-A219-449D-BD08-35802D80171D}">
      <dgm:prSet/>
      <dgm:spPr/>
      <dgm:t>
        <a:bodyPr/>
        <a:lstStyle/>
        <a:p>
          <a:endParaRPr lang="es-CO">
            <a:solidFill>
              <a:schemeClr val="tx1"/>
            </a:solidFill>
          </a:endParaRPr>
        </a:p>
      </dgm:t>
    </dgm:pt>
    <dgm:pt modelId="{0F8BF947-91B5-45DF-83CB-585CCDC115B9}">
      <dgm:prSet custT="1"/>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429 RECLAMOS 1.13%</a:t>
          </a:r>
        </a:p>
      </dgm:t>
    </dgm:pt>
    <dgm:pt modelId="{EEA84B84-5440-4902-BC90-5813F685AD3C}" type="parTrans" cxnId="{5FAF7D3B-3B65-4A7F-AD14-429327EDB7B7}">
      <dgm:prSet/>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endParaRPr lang="es-CO" sz="1300" kern="1200">
            <a:solidFill>
              <a:schemeClr val="tx1"/>
            </a:solidFill>
            <a:latin typeface="Calibri" panose="020F0502020204030204"/>
            <a:ea typeface="+mn-ea"/>
            <a:cs typeface="+mn-cs"/>
          </a:endParaRPr>
        </a:p>
      </dgm:t>
    </dgm:pt>
    <dgm:pt modelId="{CD267DA2-77D1-455E-99EB-814C36A3B996}" type="sibTrans" cxnId="{5FAF7D3B-3B65-4A7F-AD14-429327EDB7B7}">
      <dgm:prSet/>
      <dgm:spPr/>
      <dgm:t>
        <a:bodyPr/>
        <a:lstStyle/>
        <a:p>
          <a:endParaRPr lang="es-CO">
            <a:solidFill>
              <a:schemeClr val="tx1"/>
            </a:solidFill>
          </a:endParaRPr>
        </a:p>
      </dgm:t>
    </dgm:pt>
    <dgm:pt modelId="{87D63E58-6A56-4813-A254-F8382ECB0C78}">
      <dgm:prSet phldrT="[Texto]" custT="1"/>
      <dgm:spPr/>
      <dgm:t>
        <a:bodyPr/>
        <a:lstStyle/>
        <a:p>
          <a:r>
            <a:rPr lang="es-CO" sz="1400" dirty="0">
              <a:solidFill>
                <a:schemeClr val="tx1"/>
              </a:solidFill>
            </a:rPr>
            <a:t>11.872 REQUERIMIENTO 31,.20%</a:t>
          </a:r>
        </a:p>
      </dgm:t>
    </dgm:pt>
    <dgm:pt modelId="{0C465A11-586A-47D7-9769-7F1DBEE5FD04}" type="sibTrans" cxnId="{2B06B3FF-F015-46F6-B06B-BAACE550B324}">
      <dgm:prSet/>
      <dgm:spPr/>
      <dgm:t>
        <a:bodyPr/>
        <a:lstStyle/>
        <a:p>
          <a:endParaRPr lang="es-CO">
            <a:solidFill>
              <a:schemeClr val="tx1"/>
            </a:solidFill>
          </a:endParaRPr>
        </a:p>
      </dgm:t>
    </dgm:pt>
    <dgm:pt modelId="{98BF87EF-C94E-4CD3-A7D0-D57353E5BB7A}" type="parTrans" cxnId="{2B06B3FF-F015-46F6-B06B-BAACE550B324}">
      <dgm:prSet/>
      <dgm:spPr/>
      <dgm:t>
        <a:bodyPr/>
        <a:lstStyle/>
        <a:p>
          <a:endParaRPr lang="es-CO">
            <a:solidFill>
              <a:schemeClr val="tx1"/>
            </a:solidFill>
          </a:endParaRPr>
        </a:p>
      </dgm:t>
    </dgm:pt>
    <dgm:pt modelId="{1D90E5DA-A2A0-4C1C-A1CD-DCA9BDDFA36F}">
      <dgm:prSet phldrT="[Texto]" custT="1"/>
      <dgm:spPr/>
      <dgm:t>
        <a:bodyPr/>
        <a:lstStyle/>
        <a:p>
          <a:r>
            <a:rPr lang="es-CO" sz="1400" b="0" i="0" u="none" dirty="0"/>
            <a:t>16.456</a:t>
          </a:r>
          <a:r>
            <a:rPr lang="es-CO" sz="1400" dirty="0">
              <a:solidFill>
                <a:schemeClr val="tx1"/>
              </a:solidFill>
            </a:rPr>
            <a:t> </a:t>
          </a:r>
          <a:r>
            <a:rPr lang="es-CO" sz="1400" b="0" i="0" u="none" dirty="0"/>
            <a:t>DERECHO DE PETICIÓN</a:t>
          </a:r>
          <a:endParaRPr lang="es-CO" sz="1400" dirty="0">
            <a:solidFill>
              <a:schemeClr val="tx1"/>
            </a:solidFill>
          </a:endParaRPr>
        </a:p>
        <a:p>
          <a:r>
            <a:rPr lang="es-CO" sz="1400" b="0" i="0" u="none" dirty="0"/>
            <a:t>43,25%</a:t>
          </a:r>
          <a:endParaRPr lang="es-CO" sz="1400" dirty="0">
            <a:solidFill>
              <a:schemeClr val="tx1"/>
            </a:solidFill>
          </a:endParaRPr>
        </a:p>
      </dgm:t>
    </dgm:pt>
    <dgm:pt modelId="{62F2DBD0-64A9-4254-A751-B1194932BC28}" type="sibTrans" cxnId="{A90344E9-2107-43D1-A580-179F22B3DBD5}">
      <dgm:prSet/>
      <dgm:spPr/>
      <dgm:t>
        <a:bodyPr/>
        <a:lstStyle/>
        <a:p>
          <a:endParaRPr lang="es-CO">
            <a:solidFill>
              <a:schemeClr val="tx1"/>
            </a:solidFill>
          </a:endParaRPr>
        </a:p>
      </dgm:t>
    </dgm:pt>
    <dgm:pt modelId="{0EFE35E5-4E31-4FA7-8535-C8BFC06902A4}" type="parTrans" cxnId="{A90344E9-2107-43D1-A580-179F22B3DBD5}">
      <dgm:prSet/>
      <dgm:spPr/>
      <dgm:t>
        <a:bodyPr/>
        <a:lstStyle/>
        <a:p>
          <a:endParaRPr lang="es-CO">
            <a:solidFill>
              <a:schemeClr val="tx1"/>
            </a:solidFill>
          </a:endParaRPr>
        </a:p>
      </dgm:t>
    </dgm:pt>
    <dgm:pt modelId="{95EE1E82-21D1-48BA-B2DD-149B4BE358B0}">
      <dgm:prSet phldrT="[Texto]"/>
      <dgm:spPr/>
      <dgm:t>
        <a:bodyPr/>
        <a:lstStyle/>
        <a:p>
          <a:r>
            <a:rPr lang="es-CO" dirty="0">
              <a:solidFill>
                <a:schemeClr val="tx1"/>
              </a:solidFill>
            </a:rPr>
            <a:t>7.392 DERECHOS DE PETICIÓN DE INFORMACIÓN 19.43%</a:t>
          </a:r>
        </a:p>
      </dgm:t>
    </dgm:pt>
    <dgm:pt modelId="{BA002064-1D21-4792-BB80-0F4DBDCD7BF4}" type="parTrans" cxnId="{00417ECA-FD9C-43A8-B8CE-B9139FF8E32C}">
      <dgm:prSet/>
      <dgm:spPr/>
      <dgm:t>
        <a:bodyPr/>
        <a:lstStyle/>
        <a:p>
          <a:endParaRPr lang="es-CO"/>
        </a:p>
      </dgm:t>
    </dgm:pt>
    <dgm:pt modelId="{3AA113D8-A67F-44CC-B85B-2EC314449E5D}" type="sibTrans" cxnId="{00417ECA-FD9C-43A8-B8CE-B9139FF8E32C}">
      <dgm:prSet/>
      <dgm:spPr/>
      <dgm:t>
        <a:bodyPr/>
        <a:lstStyle/>
        <a:p>
          <a:endParaRPr lang="es-CO"/>
        </a:p>
      </dgm:t>
    </dgm:pt>
    <dgm:pt modelId="{DF584013-290B-42CA-BEBA-FB2834C72022}">
      <dgm:prSet phldrT="[Texto]"/>
      <dgm:spPr/>
      <dgm:t>
        <a:bodyPr/>
        <a:lstStyle/>
        <a:p>
          <a:r>
            <a:rPr lang="es-CO" dirty="0">
              <a:solidFill>
                <a:schemeClr val="tx1"/>
              </a:solidFill>
            </a:rPr>
            <a:t>543 QUEJAS 1.43%</a:t>
          </a:r>
        </a:p>
      </dgm:t>
    </dgm:pt>
    <dgm:pt modelId="{EADD06EB-7446-42B6-8438-FBC9395BE53D}" type="parTrans" cxnId="{5C4FC4F1-7BD0-4B76-8E6A-FB5FA5EC0EAA}">
      <dgm:prSet/>
      <dgm:spPr/>
      <dgm:t>
        <a:bodyPr/>
        <a:lstStyle/>
        <a:p>
          <a:endParaRPr lang="es-CO"/>
        </a:p>
      </dgm:t>
    </dgm:pt>
    <dgm:pt modelId="{16B33CC6-32E7-4429-A5A3-A74934A3AAB8}" type="sibTrans" cxnId="{5C4FC4F1-7BD0-4B76-8E6A-FB5FA5EC0EAA}">
      <dgm:prSet/>
      <dgm:spPr/>
      <dgm:t>
        <a:bodyPr/>
        <a:lstStyle/>
        <a:p>
          <a:endParaRPr lang="es-CO"/>
        </a:p>
      </dgm:t>
    </dgm:pt>
    <dgm:pt modelId="{F72BA6B1-F7B1-450D-B171-6464EA5F8B91}">
      <dgm:prSet/>
      <dgm:spPr/>
      <dgm:t>
        <a:bodyPr/>
        <a:lstStyle/>
        <a:p>
          <a:r>
            <a:rPr lang="es-CO" b="0" i="0" u="none" dirty="0">
              <a:solidFill>
                <a:schemeClr val="tx1"/>
              </a:solidFill>
            </a:rPr>
            <a:t>890</a:t>
          </a:r>
          <a:r>
            <a:rPr lang="es-CO" b="0" i="0" u="none" dirty="0"/>
            <a:t> </a:t>
          </a:r>
          <a:r>
            <a:rPr lang="es-CO" dirty="0">
              <a:solidFill>
                <a:schemeClr val="tx1"/>
              </a:solidFill>
            </a:rPr>
            <a:t>DERECHO DE PETICIÓN DE CONSULTA 2.34%</a:t>
          </a:r>
        </a:p>
      </dgm:t>
    </dgm:pt>
    <dgm:pt modelId="{34632B8D-54C2-40E9-9CCD-2AF0DC346EEB}" type="parTrans" cxnId="{7242E286-8248-41A6-BA4A-1FCB9E54FBC3}">
      <dgm:prSet/>
      <dgm:spPr/>
      <dgm:t>
        <a:bodyPr/>
        <a:lstStyle/>
        <a:p>
          <a:endParaRPr lang="es-CO"/>
        </a:p>
      </dgm:t>
    </dgm:pt>
    <dgm:pt modelId="{794D8BF2-87D9-4C98-97AE-3C2ACECF052F}" type="sibTrans" cxnId="{7242E286-8248-41A6-BA4A-1FCB9E54FBC3}">
      <dgm:prSet/>
      <dgm:spPr/>
      <dgm:t>
        <a:bodyPr/>
        <a:lstStyle/>
        <a:p>
          <a:endParaRPr lang="es-CO"/>
        </a:p>
      </dgm:t>
    </dgm:pt>
    <dgm:pt modelId="{27BBC757-B69E-4126-B7A8-7F72EC67EDF5}" type="pres">
      <dgm:prSet presAssocID="{7646432F-E293-45FE-A9B6-37670EAE3406}" presName="cycle" presStyleCnt="0">
        <dgm:presLayoutVars>
          <dgm:chMax val="1"/>
          <dgm:dir/>
          <dgm:animLvl val="ctr"/>
          <dgm:resizeHandles val="exact"/>
        </dgm:presLayoutVars>
      </dgm:prSet>
      <dgm:spPr/>
    </dgm:pt>
    <dgm:pt modelId="{FD2C9BDF-C0C7-4A68-B53B-3AE8FE2C6954}" type="pres">
      <dgm:prSet presAssocID="{E6702A87-BCB8-4A4A-BF11-17763682E1C8}" presName="centerShape" presStyleLbl="node0" presStyleIdx="0" presStyleCnt="1"/>
      <dgm:spPr/>
    </dgm:pt>
    <dgm:pt modelId="{35523A90-0C07-4867-AE46-40900D0FA474}" type="pres">
      <dgm:prSet presAssocID="{0EFE35E5-4E31-4FA7-8535-C8BFC06902A4}" presName="parTrans" presStyleLbl="bgSibTrans2D1" presStyleIdx="0" presStyleCnt="8"/>
      <dgm:spPr/>
    </dgm:pt>
    <dgm:pt modelId="{28BFD87F-BEEE-4F2E-9C47-E0D22DC811D4}" type="pres">
      <dgm:prSet presAssocID="{1D90E5DA-A2A0-4C1C-A1CD-DCA9BDDFA36F}" presName="node" presStyleLbl="node1" presStyleIdx="0" presStyleCnt="8">
        <dgm:presLayoutVars>
          <dgm:bulletEnabled val="1"/>
        </dgm:presLayoutVars>
      </dgm:prSet>
      <dgm:spPr/>
    </dgm:pt>
    <dgm:pt modelId="{5B78BEB9-87C3-40CD-951D-A2A259526E26}" type="pres">
      <dgm:prSet presAssocID="{98BF87EF-C94E-4CD3-A7D0-D57353E5BB7A}" presName="parTrans" presStyleLbl="bgSibTrans2D1" presStyleIdx="1" presStyleCnt="8"/>
      <dgm:spPr/>
    </dgm:pt>
    <dgm:pt modelId="{3BEEE924-AD2C-4DBB-AB92-38A88ED44842}" type="pres">
      <dgm:prSet presAssocID="{87D63E58-6A56-4813-A254-F8382ECB0C78}" presName="node" presStyleLbl="node1" presStyleIdx="1" presStyleCnt="8">
        <dgm:presLayoutVars>
          <dgm:bulletEnabled val="1"/>
        </dgm:presLayoutVars>
      </dgm:prSet>
      <dgm:spPr/>
    </dgm:pt>
    <dgm:pt modelId="{79F3F0F7-996F-4AAB-9FBF-2FA52F0E63D8}" type="pres">
      <dgm:prSet presAssocID="{BA002064-1D21-4792-BB80-0F4DBDCD7BF4}" presName="parTrans" presStyleLbl="bgSibTrans2D1" presStyleIdx="2" presStyleCnt="8"/>
      <dgm:spPr/>
    </dgm:pt>
    <dgm:pt modelId="{508446B9-21A2-44D4-AE40-2584809A5343}" type="pres">
      <dgm:prSet presAssocID="{95EE1E82-21D1-48BA-B2DD-149B4BE358B0}" presName="node" presStyleLbl="node1" presStyleIdx="2" presStyleCnt="8">
        <dgm:presLayoutVars>
          <dgm:bulletEnabled val="1"/>
        </dgm:presLayoutVars>
      </dgm:prSet>
      <dgm:spPr/>
    </dgm:pt>
    <dgm:pt modelId="{5AD33E61-8BCE-444A-BE01-FBFFE183BF51}" type="pres">
      <dgm:prSet presAssocID="{34632B8D-54C2-40E9-9CCD-2AF0DC346EEB}" presName="parTrans" presStyleLbl="bgSibTrans2D1" presStyleIdx="3" presStyleCnt="8"/>
      <dgm:spPr/>
    </dgm:pt>
    <dgm:pt modelId="{BC832FE6-427B-47BA-9236-70C0FD0D5DBF}" type="pres">
      <dgm:prSet presAssocID="{F72BA6B1-F7B1-450D-B171-6464EA5F8B91}" presName="node" presStyleLbl="node1" presStyleIdx="3" presStyleCnt="8">
        <dgm:presLayoutVars>
          <dgm:bulletEnabled val="1"/>
        </dgm:presLayoutVars>
      </dgm:prSet>
      <dgm:spPr/>
    </dgm:pt>
    <dgm:pt modelId="{0B4280EB-9EA5-47D5-9312-0E05AE86D2A3}" type="pres">
      <dgm:prSet presAssocID="{EADD06EB-7446-42B6-8438-FBC9395BE53D}" presName="parTrans" presStyleLbl="bgSibTrans2D1" presStyleIdx="4" presStyleCnt="8"/>
      <dgm:spPr/>
    </dgm:pt>
    <dgm:pt modelId="{5F0927FE-E4F3-4689-81AF-A35CF6C16EB3}" type="pres">
      <dgm:prSet presAssocID="{DF584013-290B-42CA-BEBA-FB2834C72022}" presName="node" presStyleLbl="node1" presStyleIdx="4" presStyleCnt="8">
        <dgm:presLayoutVars>
          <dgm:bulletEnabled val="1"/>
        </dgm:presLayoutVars>
      </dgm:prSet>
      <dgm:spPr/>
    </dgm:pt>
    <dgm:pt modelId="{4717DAC8-82FC-4B50-9C21-6B0B1AEE6945}" type="pres">
      <dgm:prSet presAssocID="{E7BA3AAF-3082-48CE-9B7E-CAF553DDD282}" presName="parTrans" presStyleLbl="bgSibTrans2D1" presStyleIdx="5" presStyleCnt="8"/>
      <dgm:spPr/>
    </dgm:pt>
    <dgm:pt modelId="{53BC57C5-036C-4E7E-869B-6A1111205139}" type="pres">
      <dgm:prSet presAssocID="{8B7457B6-8405-4F22-BB75-79BE902BADE1}" presName="node" presStyleLbl="node1" presStyleIdx="5" presStyleCnt="8">
        <dgm:presLayoutVars>
          <dgm:bulletEnabled val="1"/>
        </dgm:presLayoutVars>
      </dgm:prSet>
      <dgm:spPr/>
    </dgm:pt>
    <dgm:pt modelId="{91F4317A-11DB-435B-B16C-2AB0E636EDEF}" type="pres">
      <dgm:prSet presAssocID="{EEA84B84-5440-4902-BC90-5813F685AD3C}" presName="parTrans" presStyleLbl="bgSibTrans2D1" presStyleIdx="6" presStyleCnt="8"/>
      <dgm:spPr>
        <a:xfrm rot="19800000">
          <a:off x="4899501" y="2755715"/>
          <a:ext cx="2220210" cy="574143"/>
        </a:xfrm>
        <a:prstGeom prst="leftArrow">
          <a:avLst>
            <a:gd name="adj1" fmla="val 60000"/>
            <a:gd name="adj2" fmla="val 50000"/>
          </a:avLst>
        </a:prstGeom>
      </dgm:spPr>
    </dgm:pt>
    <dgm:pt modelId="{A04399DB-6009-49C2-95BB-326AE6C53CDF}" type="pres">
      <dgm:prSet presAssocID="{0F8BF947-91B5-45DF-83CB-585CCDC115B9}" presName="node" presStyleLbl="node1" presStyleIdx="6" presStyleCnt="8">
        <dgm:presLayoutVars>
          <dgm:bulletEnabled val="1"/>
        </dgm:presLayoutVars>
      </dgm:prSet>
      <dgm:spPr>
        <a:xfrm>
          <a:off x="6265897" y="1923663"/>
          <a:ext cx="1410176" cy="1128141"/>
        </a:xfrm>
        <a:prstGeom prst="roundRect">
          <a:avLst>
            <a:gd name="adj" fmla="val 10000"/>
          </a:avLst>
        </a:prstGeom>
      </dgm:spPr>
    </dgm:pt>
    <dgm:pt modelId="{75114806-B783-429A-98BB-6661B87404A9}" type="pres">
      <dgm:prSet presAssocID="{3118C8FD-935F-473C-A399-57852C07496C}" presName="parTrans" presStyleLbl="bgSibTrans2D1" presStyleIdx="7" presStyleCnt="8"/>
      <dgm:spPr>
        <a:xfrm>
          <a:off x="5200487" y="3879011"/>
          <a:ext cx="2220210" cy="574143"/>
        </a:xfrm>
        <a:prstGeom prst="leftArrow">
          <a:avLst>
            <a:gd name="adj1" fmla="val 60000"/>
            <a:gd name="adj2" fmla="val 50000"/>
          </a:avLst>
        </a:prstGeom>
      </dgm:spPr>
    </dgm:pt>
    <dgm:pt modelId="{C9D5C9AF-50D2-465D-B3A6-39FA117FBBDD}" type="pres">
      <dgm:prSet presAssocID="{B200821E-1FB4-4666-8044-FAF899DE8FF5}" presName="node" presStyleLbl="node1" presStyleIdx="7" presStyleCnt="8">
        <dgm:presLayoutVars>
          <dgm:bulletEnabled val="1"/>
        </dgm:presLayoutVars>
      </dgm:prSet>
      <dgm:spPr>
        <a:xfrm>
          <a:off x="6715609" y="3602012"/>
          <a:ext cx="1410176" cy="1128141"/>
        </a:xfrm>
        <a:prstGeom prst="roundRect">
          <a:avLst>
            <a:gd name="adj" fmla="val 10000"/>
          </a:avLst>
        </a:prstGeom>
      </dgm:spPr>
    </dgm:pt>
  </dgm:ptLst>
  <dgm:cxnLst>
    <dgm:cxn modelId="{A532C21D-59E4-4357-A4BF-0A6FE220E321}" srcId="{E6702A87-BCB8-4A4A-BF11-17763682E1C8}" destId="{B200821E-1FB4-4666-8044-FAF899DE8FF5}" srcOrd="7" destOrd="0" parTransId="{3118C8FD-935F-473C-A399-57852C07496C}" sibTransId="{408F3999-FA23-4CF7-A25E-1130E4B6D68D}"/>
    <dgm:cxn modelId="{ADEA4C2A-8034-494D-921D-69900D4F3C1A}" type="presOf" srcId="{8B7457B6-8405-4F22-BB75-79BE902BADE1}" destId="{53BC57C5-036C-4E7E-869B-6A1111205139}" srcOrd="0" destOrd="0" presId="urn:microsoft.com/office/officeart/2005/8/layout/radial4"/>
    <dgm:cxn modelId="{43238737-4958-427E-BAC1-4A08B125AAD9}" type="presOf" srcId="{0EFE35E5-4E31-4FA7-8535-C8BFC06902A4}" destId="{35523A90-0C07-4867-AE46-40900D0FA474}" srcOrd="0" destOrd="0" presId="urn:microsoft.com/office/officeart/2005/8/layout/radial4"/>
    <dgm:cxn modelId="{5FAF7D3B-3B65-4A7F-AD14-429327EDB7B7}" srcId="{E6702A87-BCB8-4A4A-BF11-17763682E1C8}" destId="{0F8BF947-91B5-45DF-83CB-585CCDC115B9}" srcOrd="6" destOrd="0" parTransId="{EEA84B84-5440-4902-BC90-5813F685AD3C}" sibTransId="{CD267DA2-77D1-455E-99EB-814C36A3B996}"/>
    <dgm:cxn modelId="{799F8B4D-8D13-4C1B-8F4A-C375E93CCFB3}" type="presOf" srcId="{34632B8D-54C2-40E9-9CCD-2AF0DC346EEB}" destId="{5AD33E61-8BCE-444A-BE01-FBFFE183BF51}" srcOrd="0" destOrd="0" presId="urn:microsoft.com/office/officeart/2005/8/layout/radial4"/>
    <dgm:cxn modelId="{19EE914F-9CB8-42F8-A466-735E4D57E382}" type="presOf" srcId="{0F8BF947-91B5-45DF-83CB-585CCDC115B9}" destId="{A04399DB-6009-49C2-95BB-326AE6C53CDF}" srcOrd="0" destOrd="0" presId="urn:microsoft.com/office/officeart/2005/8/layout/radial4"/>
    <dgm:cxn modelId="{456A2C73-FBB4-46F7-81A2-425A2BA2A7EF}" type="presOf" srcId="{EEA84B84-5440-4902-BC90-5813F685AD3C}" destId="{91F4317A-11DB-435B-B16C-2AB0E636EDEF}" srcOrd="0" destOrd="0" presId="urn:microsoft.com/office/officeart/2005/8/layout/radial4"/>
    <dgm:cxn modelId="{94D43A54-5A05-4E1D-9DBC-F0011AE2C726}" type="presOf" srcId="{B200821E-1FB4-4666-8044-FAF899DE8FF5}" destId="{C9D5C9AF-50D2-465D-B3A6-39FA117FBBDD}" srcOrd="0" destOrd="0" presId="urn:microsoft.com/office/officeart/2005/8/layout/radial4"/>
    <dgm:cxn modelId="{82D65354-128E-45B4-BF27-8362E456CE5A}" type="presOf" srcId="{F72BA6B1-F7B1-450D-B171-6464EA5F8B91}" destId="{BC832FE6-427B-47BA-9236-70C0FD0D5DBF}" srcOrd="0" destOrd="0" presId="urn:microsoft.com/office/officeart/2005/8/layout/radial4"/>
    <dgm:cxn modelId="{1D7A8276-D9CB-4BB6-B34F-40C295EF35E3}" type="presOf" srcId="{95EE1E82-21D1-48BA-B2DD-149B4BE358B0}" destId="{508446B9-21A2-44D4-AE40-2584809A5343}" srcOrd="0" destOrd="0" presId="urn:microsoft.com/office/officeart/2005/8/layout/radial4"/>
    <dgm:cxn modelId="{1F8F197A-7C0E-47A8-B435-2A8A60B60480}" type="presOf" srcId="{BA002064-1D21-4792-BB80-0F4DBDCD7BF4}" destId="{79F3F0F7-996F-4AAB-9FBF-2FA52F0E63D8}" srcOrd="0" destOrd="0" presId="urn:microsoft.com/office/officeart/2005/8/layout/radial4"/>
    <dgm:cxn modelId="{5C28B986-A14B-4F4E-86A2-172A2D4F594D}" type="presOf" srcId="{98BF87EF-C94E-4CD3-A7D0-D57353E5BB7A}" destId="{5B78BEB9-87C3-40CD-951D-A2A259526E26}" srcOrd="0" destOrd="0" presId="urn:microsoft.com/office/officeart/2005/8/layout/radial4"/>
    <dgm:cxn modelId="{7242E286-8248-41A6-BA4A-1FCB9E54FBC3}" srcId="{E6702A87-BCB8-4A4A-BF11-17763682E1C8}" destId="{F72BA6B1-F7B1-450D-B171-6464EA5F8B91}" srcOrd="3" destOrd="0" parTransId="{34632B8D-54C2-40E9-9CCD-2AF0DC346EEB}" sibTransId="{794D8BF2-87D9-4C98-97AE-3C2ACECF052F}"/>
    <dgm:cxn modelId="{D3A15089-A219-449D-BD08-35802D80171D}" srcId="{E6702A87-BCB8-4A4A-BF11-17763682E1C8}" destId="{8B7457B6-8405-4F22-BB75-79BE902BADE1}" srcOrd="5" destOrd="0" parTransId="{E7BA3AAF-3082-48CE-9B7E-CAF553DDD282}" sibTransId="{0BDF7391-BB90-4395-A01F-D71E00196001}"/>
    <dgm:cxn modelId="{6FCF16AC-9A1B-4AF8-B0D2-AB6740586E61}" srcId="{7646432F-E293-45FE-A9B6-37670EAE3406}" destId="{E6702A87-BCB8-4A4A-BF11-17763682E1C8}" srcOrd="0" destOrd="0" parTransId="{53DB8F0B-11B7-4684-89D0-44502B020DF0}" sibTransId="{FBECA96D-8674-447D-9A16-FAF90D942C17}"/>
    <dgm:cxn modelId="{AC3DE6B7-88AF-4704-8F6C-C26303BC041F}" type="presOf" srcId="{EADD06EB-7446-42B6-8438-FBC9395BE53D}" destId="{0B4280EB-9EA5-47D5-9312-0E05AE86D2A3}" srcOrd="0" destOrd="0" presId="urn:microsoft.com/office/officeart/2005/8/layout/radial4"/>
    <dgm:cxn modelId="{60A64DC3-ACA2-4168-BE01-5609A7EE1B5B}" type="presOf" srcId="{7646432F-E293-45FE-A9B6-37670EAE3406}" destId="{27BBC757-B69E-4126-B7A8-7F72EC67EDF5}" srcOrd="0" destOrd="0" presId="urn:microsoft.com/office/officeart/2005/8/layout/radial4"/>
    <dgm:cxn modelId="{B94F02C7-B17C-4C07-9AEF-A9EEB07214EF}" type="presOf" srcId="{87D63E58-6A56-4813-A254-F8382ECB0C78}" destId="{3BEEE924-AD2C-4DBB-AB92-38A88ED44842}" srcOrd="0" destOrd="0" presId="urn:microsoft.com/office/officeart/2005/8/layout/radial4"/>
    <dgm:cxn modelId="{589532C8-09DA-451E-83B1-093D7AFA8D21}" type="presOf" srcId="{1D90E5DA-A2A0-4C1C-A1CD-DCA9BDDFA36F}" destId="{28BFD87F-BEEE-4F2E-9C47-E0D22DC811D4}" srcOrd="0" destOrd="0" presId="urn:microsoft.com/office/officeart/2005/8/layout/radial4"/>
    <dgm:cxn modelId="{00417ECA-FD9C-43A8-B8CE-B9139FF8E32C}" srcId="{E6702A87-BCB8-4A4A-BF11-17763682E1C8}" destId="{95EE1E82-21D1-48BA-B2DD-149B4BE358B0}" srcOrd="2" destOrd="0" parTransId="{BA002064-1D21-4792-BB80-0F4DBDCD7BF4}" sibTransId="{3AA113D8-A67F-44CC-B85B-2EC314449E5D}"/>
    <dgm:cxn modelId="{AC2C7FE7-69E7-4154-B1F3-2F71854B25F0}" type="presOf" srcId="{3118C8FD-935F-473C-A399-57852C07496C}" destId="{75114806-B783-429A-98BB-6661B87404A9}" srcOrd="0" destOrd="0" presId="urn:microsoft.com/office/officeart/2005/8/layout/radial4"/>
    <dgm:cxn modelId="{5AF105E9-3B45-48E6-81DA-AD0C49D7CD34}" type="presOf" srcId="{E6702A87-BCB8-4A4A-BF11-17763682E1C8}" destId="{FD2C9BDF-C0C7-4A68-B53B-3AE8FE2C6954}" srcOrd="0" destOrd="0" presId="urn:microsoft.com/office/officeart/2005/8/layout/radial4"/>
    <dgm:cxn modelId="{A90344E9-2107-43D1-A580-179F22B3DBD5}" srcId="{E6702A87-BCB8-4A4A-BF11-17763682E1C8}" destId="{1D90E5DA-A2A0-4C1C-A1CD-DCA9BDDFA36F}" srcOrd="0" destOrd="0" parTransId="{0EFE35E5-4E31-4FA7-8535-C8BFC06902A4}" sibTransId="{62F2DBD0-64A9-4254-A751-B1194932BC28}"/>
    <dgm:cxn modelId="{37E3C6ED-1FF2-4D45-A096-39F380FBC67E}" type="presOf" srcId="{E7BA3AAF-3082-48CE-9B7E-CAF553DDD282}" destId="{4717DAC8-82FC-4B50-9C21-6B0B1AEE6945}" srcOrd="0" destOrd="0" presId="urn:microsoft.com/office/officeart/2005/8/layout/radial4"/>
    <dgm:cxn modelId="{5C4FC4F1-7BD0-4B76-8E6A-FB5FA5EC0EAA}" srcId="{E6702A87-BCB8-4A4A-BF11-17763682E1C8}" destId="{DF584013-290B-42CA-BEBA-FB2834C72022}" srcOrd="4" destOrd="0" parTransId="{EADD06EB-7446-42B6-8438-FBC9395BE53D}" sibTransId="{16B33CC6-32E7-4429-A5A3-A74934A3AAB8}"/>
    <dgm:cxn modelId="{22A436FD-257E-44ED-A1E5-0572DA1558D9}" type="presOf" srcId="{DF584013-290B-42CA-BEBA-FB2834C72022}" destId="{5F0927FE-E4F3-4689-81AF-A35CF6C16EB3}" srcOrd="0" destOrd="0" presId="urn:microsoft.com/office/officeart/2005/8/layout/radial4"/>
    <dgm:cxn modelId="{2B06B3FF-F015-46F6-B06B-BAACE550B324}" srcId="{E6702A87-BCB8-4A4A-BF11-17763682E1C8}" destId="{87D63E58-6A56-4813-A254-F8382ECB0C78}" srcOrd="1" destOrd="0" parTransId="{98BF87EF-C94E-4CD3-A7D0-D57353E5BB7A}" sibTransId="{0C465A11-586A-47D7-9769-7F1DBEE5FD04}"/>
    <dgm:cxn modelId="{8A79CDB5-694E-4309-930D-7F337F247A73}" type="presParOf" srcId="{27BBC757-B69E-4126-B7A8-7F72EC67EDF5}" destId="{FD2C9BDF-C0C7-4A68-B53B-3AE8FE2C6954}" srcOrd="0" destOrd="0" presId="urn:microsoft.com/office/officeart/2005/8/layout/radial4"/>
    <dgm:cxn modelId="{F64CA6AF-3303-4E19-96B7-6F398097CD52}" type="presParOf" srcId="{27BBC757-B69E-4126-B7A8-7F72EC67EDF5}" destId="{35523A90-0C07-4867-AE46-40900D0FA474}" srcOrd="1" destOrd="0" presId="urn:microsoft.com/office/officeart/2005/8/layout/radial4"/>
    <dgm:cxn modelId="{DBA28948-8D29-4F86-9B00-F6ED20996B2C}" type="presParOf" srcId="{27BBC757-B69E-4126-B7A8-7F72EC67EDF5}" destId="{28BFD87F-BEEE-4F2E-9C47-E0D22DC811D4}" srcOrd="2" destOrd="0" presId="urn:microsoft.com/office/officeart/2005/8/layout/radial4"/>
    <dgm:cxn modelId="{776822FE-186C-456F-A959-467D8F527EA9}" type="presParOf" srcId="{27BBC757-B69E-4126-B7A8-7F72EC67EDF5}" destId="{5B78BEB9-87C3-40CD-951D-A2A259526E26}" srcOrd="3" destOrd="0" presId="urn:microsoft.com/office/officeart/2005/8/layout/radial4"/>
    <dgm:cxn modelId="{4E9CBF14-A2F7-4420-B335-A358A9894AF2}" type="presParOf" srcId="{27BBC757-B69E-4126-B7A8-7F72EC67EDF5}" destId="{3BEEE924-AD2C-4DBB-AB92-38A88ED44842}" srcOrd="4" destOrd="0" presId="urn:microsoft.com/office/officeart/2005/8/layout/radial4"/>
    <dgm:cxn modelId="{20737418-2F92-4CD8-BD9B-6438B8232A3B}" type="presParOf" srcId="{27BBC757-B69E-4126-B7A8-7F72EC67EDF5}" destId="{79F3F0F7-996F-4AAB-9FBF-2FA52F0E63D8}" srcOrd="5" destOrd="0" presId="urn:microsoft.com/office/officeart/2005/8/layout/radial4"/>
    <dgm:cxn modelId="{673BBCBD-0CF0-440D-8678-DBEEC7692147}" type="presParOf" srcId="{27BBC757-B69E-4126-B7A8-7F72EC67EDF5}" destId="{508446B9-21A2-44D4-AE40-2584809A5343}" srcOrd="6" destOrd="0" presId="urn:microsoft.com/office/officeart/2005/8/layout/radial4"/>
    <dgm:cxn modelId="{55E62F04-7C60-426B-873E-DEC265139232}" type="presParOf" srcId="{27BBC757-B69E-4126-B7A8-7F72EC67EDF5}" destId="{5AD33E61-8BCE-444A-BE01-FBFFE183BF51}" srcOrd="7" destOrd="0" presId="urn:microsoft.com/office/officeart/2005/8/layout/radial4"/>
    <dgm:cxn modelId="{19A00ECC-1565-4CC0-9E2C-8C2A78B8FA65}" type="presParOf" srcId="{27BBC757-B69E-4126-B7A8-7F72EC67EDF5}" destId="{BC832FE6-427B-47BA-9236-70C0FD0D5DBF}" srcOrd="8" destOrd="0" presId="urn:microsoft.com/office/officeart/2005/8/layout/radial4"/>
    <dgm:cxn modelId="{83503A7E-EB00-4299-B7EF-33262C35548E}" type="presParOf" srcId="{27BBC757-B69E-4126-B7A8-7F72EC67EDF5}" destId="{0B4280EB-9EA5-47D5-9312-0E05AE86D2A3}" srcOrd="9" destOrd="0" presId="urn:microsoft.com/office/officeart/2005/8/layout/radial4"/>
    <dgm:cxn modelId="{9433E5CE-8808-4A96-BC17-10E976624678}" type="presParOf" srcId="{27BBC757-B69E-4126-B7A8-7F72EC67EDF5}" destId="{5F0927FE-E4F3-4689-81AF-A35CF6C16EB3}" srcOrd="10" destOrd="0" presId="urn:microsoft.com/office/officeart/2005/8/layout/radial4"/>
    <dgm:cxn modelId="{309C03F4-5316-4356-8A4B-55C287F60841}" type="presParOf" srcId="{27BBC757-B69E-4126-B7A8-7F72EC67EDF5}" destId="{4717DAC8-82FC-4B50-9C21-6B0B1AEE6945}" srcOrd="11" destOrd="0" presId="urn:microsoft.com/office/officeart/2005/8/layout/radial4"/>
    <dgm:cxn modelId="{BA86E8DE-0A9C-400E-A215-DA861966DD18}" type="presParOf" srcId="{27BBC757-B69E-4126-B7A8-7F72EC67EDF5}" destId="{53BC57C5-036C-4E7E-869B-6A1111205139}" srcOrd="12" destOrd="0" presId="urn:microsoft.com/office/officeart/2005/8/layout/radial4"/>
    <dgm:cxn modelId="{CEDE9412-8D55-4605-81E0-47729D1390B4}" type="presParOf" srcId="{27BBC757-B69E-4126-B7A8-7F72EC67EDF5}" destId="{91F4317A-11DB-435B-B16C-2AB0E636EDEF}" srcOrd="13" destOrd="0" presId="urn:microsoft.com/office/officeart/2005/8/layout/radial4"/>
    <dgm:cxn modelId="{2C027850-F36F-43F4-929F-27AF31F87FF2}" type="presParOf" srcId="{27BBC757-B69E-4126-B7A8-7F72EC67EDF5}" destId="{A04399DB-6009-49C2-95BB-326AE6C53CDF}" srcOrd="14" destOrd="0" presId="urn:microsoft.com/office/officeart/2005/8/layout/radial4"/>
    <dgm:cxn modelId="{E18E8A4F-0C80-49BB-A2DC-6B17A3868D9B}" type="presParOf" srcId="{27BBC757-B69E-4126-B7A8-7F72EC67EDF5}" destId="{75114806-B783-429A-98BB-6661B87404A9}" srcOrd="15" destOrd="0" presId="urn:microsoft.com/office/officeart/2005/8/layout/radial4"/>
    <dgm:cxn modelId="{F6942215-7B7A-496F-A24E-67B9D9072B16}" type="presParOf" srcId="{27BBC757-B69E-4126-B7A8-7F72EC67EDF5}" destId="{C9D5C9AF-50D2-465D-B3A6-39FA117FBBDD}"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F0F0A-4C85-4360-8A3A-A0BFB491AA16}" type="doc">
      <dgm:prSet loTypeId="urn:microsoft.com/office/officeart/2005/8/layout/cycle4" loCatId="relationship" qsTypeId="urn:microsoft.com/office/officeart/2005/8/quickstyle/simple1" qsCatId="simple" csTypeId="urn:microsoft.com/office/officeart/2005/8/colors/colorful5" csCatId="colorful" phldr="1"/>
      <dgm:spPr/>
      <dgm:t>
        <a:bodyPr/>
        <a:lstStyle/>
        <a:p>
          <a:endParaRPr lang="es-CO"/>
        </a:p>
      </dgm:t>
    </dgm:pt>
    <dgm:pt modelId="{17F584F6-BB66-49FE-9457-1F4C54168F90}">
      <dgm:prSet phldrT="[Texto]"/>
      <dgm:spPr/>
      <dgm:t>
        <a:bodyPr/>
        <a:lstStyle/>
        <a:p>
          <a:r>
            <a:rPr lang="es-CO" dirty="0"/>
            <a:t>25.914 Virtual</a:t>
          </a:r>
        </a:p>
        <a:p>
          <a:r>
            <a:rPr lang="es-CO" dirty="0"/>
            <a:t>68.11%</a:t>
          </a:r>
        </a:p>
      </dgm:t>
    </dgm:pt>
    <dgm:pt modelId="{CB29CA6F-6FE1-4659-9D0B-338BB22B659F}" type="parTrans" cxnId="{17C6AB4D-5B76-4885-BFED-3CBC64AB8556}">
      <dgm:prSet/>
      <dgm:spPr/>
      <dgm:t>
        <a:bodyPr/>
        <a:lstStyle/>
        <a:p>
          <a:endParaRPr lang="es-CO"/>
        </a:p>
      </dgm:t>
    </dgm:pt>
    <dgm:pt modelId="{83BF70D4-A116-4C02-8106-38273DB29794}" type="sibTrans" cxnId="{17C6AB4D-5B76-4885-BFED-3CBC64AB8556}">
      <dgm:prSet/>
      <dgm:spPr/>
      <dgm:t>
        <a:bodyPr/>
        <a:lstStyle/>
        <a:p>
          <a:endParaRPr lang="es-CO"/>
        </a:p>
      </dgm:t>
    </dgm:pt>
    <dgm:pt modelId="{B7E3C4F6-82C6-40CD-A86F-3CFC2E8B3C37}">
      <dgm:prSet phldrT="[Texto]"/>
      <dgm:spPr/>
      <dgm:t>
        <a:bodyPr/>
        <a:lstStyle/>
        <a:p>
          <a:r>
            <a:rPr lang="es-CO" dirty="0"/>
            <a:t>Buzón UAC</a:t>
          </a:r>
        </a:p>
      </dgm:t>
    </dgm:pt>
    <dgm:pt modelId="{3113F391-F4B1-43B6-A066-CF59AC2213C9}" type="parTrans" cxnId="{C324B240-0FA6-4BF9-98E7-A458CD883F1A}">
      <dgm:prSet/>
      <dgm:spPr/>
      <dgm:t>
        <a:bodyPr/>
        <a:lstStyle/>
        <a:p>
          <a:endParaRPr lang="es-CO"/>
        </a:p>
      </dgm:t>
    </dgm:pt>
    <dgm:pt modelId="{8E875DBA-B137-4E28-90C6-12A0B6EE2B2E}" type="sibTrans" cxnId="{C324B240-0FA6-4BF9-98E7-A458CD883F1A}">
      <dgm:prSet/>
      <dgm:spPr/>
      <dgm:t>
        <a:bodyPr/>
        <a:lstStyle/>
        <a:p>
          <a:endParaRPr lang="es-CO"/>
        </a:p>
      </dgm:t>
    </dgm:pt>
    <dgm:pt modelId="{957F1D99-DE11-4E02-A69F-9B4852C0EA7F}">
      <dgm:prSet phldrT="[Texto]"/>
      <dgm:spPr/>
      <dgm:t>
        <a:bodyPr/>
        <a:lstStyle/>
        <a:p>
          <a:r>
            <a:rPr lang="es-CO" dirty="0"/>
            <a:t>7.369 Presencial</a:t>
          </a:r>
        </a:p>
        <a:p>
          <a:r>
            <a:rPr lang="es-CO" dirty="0"/>
            <a:t>19.37%</a:t>
          </a:r>
        </a:p>
      </dgm:t>
    </dgm:pt>
    <dgm:pt modelId="{44D8A931-5D72-4C55-BA41-CBA7B32BC46B}" type="parTrans" cxnId="{27047C64-E698-47A0-9D3C-C69FDA0DE5A3}">
      <dgm:prSet/>
      <dgm:spPr/>
      <dgm:t>
        <a:bodyPr/>
        <a:lstStyle/>
        <a:p>
          <a:endParaRPr lang="es-CO"/>
        </a:p>
      </dgm:t>
    </dgm:pt>
    <dgm:pt modelId="{466AE873-C907-4687-BA51-E6DA044363C3}" type="sibTrans" cxnId="{27047C64-E698-47A0-9D3C-C69FDA0DE5A3}">
      <dgm:prSet/>
      <dgm:spPr/>
      <dgm:t>
        <a:bodyPr/>
        <a:lstStyle/>
        <a:p>
          <a:endParaRPr lang="es-CO"/>
        </a:p>
      </dgm:t>
    </dgm:pt>
    <dgm:pt modelId="{BFF424E6-8852-410A-8DE4-F56FF248A814}">
      <dgm:prSet phldrT="[Texto]"/>
      <dgm:spPr/>
      <dgm:t>
        <a:bodyPr/>
        <a:lstStyle/>
        <a:p>
          <a:r>
            <a:rPr lang="es-CO" dirty="0"/>
            <a:t>Personal</a:t>
          </a:r>
        </a:p>
      </dgm:t>
    </dgm:pt>
    <dgm:pt modelId="{24E72231-C73C-48FF-93E6-A0525CDA4AB7}" type="parTrans" cxnId="{98C4385B-4F02-4498-A4FF-F5EA02FF5816}">
      <dgm:prSet/>
      <dgm:spPr/>
      <dgm:t>
        <a:bodyPr/>
        <a:lstStyle/>
        <a:p>
          <a:endParaRPr lang="es-CO"/>
        </a:p>
      </dgm:t>
    </dgm:pt>
    <dgm:pt modelId="{DB188735-D127-4228-9E90-BDFA60E38D7F}" type="sibTrans" cxnId="{98C4385B-4F02-4498-A4FF-F5EA02FF5816}">
      <dgm:prSet/>
      <dgm:spPr/>
      <dgm:t>
        <a:bodyPr/>
        <a:lstStyle/>
        <a:p>
          <a:endParaRPr lang="es-CO"/>
        </a:p>
      </dgm:t>
    </dgm:pt>
    <dgm:pt modelId="{AFEF52B1-8030-46EC-B440-1AA80D4B0C1B}">
      <dgm:prSet phldrT="[Texto]"/>
      <dgm:spPr/>
      <dgm:t>
        <a:bodyPr/>
        <a:lstStyle/>
        <a:p>
          <a:r>
            <a:rPr lang="es-CO" dirty="0"/>
            <a:t>4.765 Escrito</a:t>
          </a:r>
        </a:p>
        <a:p>
          <a:r>
            <a:rPr lang="es-CO" dirty="0"/>
            <a:t>12.51% </a:t>
          </a:r>
        </a:p>
      </dgm:t>
    </dgm:pt>
    <dgm:pt modelId="{DF8B0274-4994-40D6-8F3F-56C0123BA0D2}" type="parTrans" cxnId="{C47B4DC0-4972-4E6C-979A-8E6967A0B680}">
      <dgm:prSet/>
      <dgm:spPr/>
      <dgm:t>
        <a:bodyPr/>
        <a:lstStyle/>
        <a:p>
          <a:endParaRPr lang="es-CO"/>
        </a:p>
      </dgm:t>
    </dgm:pt>
    <dgm:pt modelId="{BDB22E5B-5956-4990-8EDF-0EFC9D27EFB9}" type="sibTrans" cxnId="{C47B4DC0-4972-4E6C-979A-8E6967A0B680}">
      <dgm:prSet/>
      <dgm:spPr/>
      <dgm:t>
        <a:bodyPr/>
        <a:lstStyle/>
        <a:p>
          <a:endParaRPr lang="es-CO"/>
        </a:p>
      </dgm:t>
    </dgm:pt>
    <dgm:pt modelId="{A5440E11-10C3-4D62-AEAF-B1416B69CE36}">
      <dgm:prSet phldrT="[Texto]"/>
      <dgm:spPr/>
      <dgm:t>
        <a:bodyPr/>
        <a:lstStyle/>
        <a:p>
          <a:r>
            <a:rPr lang="es-CO" dirty="0"/>
            <a:t>Correspondencia</a:t>
          </a:r>
        </a:p>
      </dgm:t>
    </dgm:pt>
    <dgm:pt modelId="{2B167902-741C-4482-B625-06F0BD9AC31D}" type="parTrans" cxnId="{FA4E1483-858F-4F4C-AB59-5ED18C1C927C}">
      <dgm:prSet/>
      <dgm:spPr/>
      <dgm:t>
        <a:bodyPr/>
        <a:lstStyle/>
        <a:p>
          <a:endParaRPr lang="es-CO"/>
        </a:p>
      </dgm:t>
    </dgm:pt>
    <dgm:pt modelId="{74967114-887C-41C7-A03F-B3751727B925}" type="sibTrans" cxnId="{FA4E1483-858F-4F4C-AB59-5ED18C1C927C}">
      <dgm:prSet/>
      <dgm:spPr/>
      <dgm:t>
        <a:bodyPr/>
        <a:lstStyle/>
        <a:p>
          <a:endParaRPr lang="es-CO"/>
        </a:p>
      </dgm:t>
    </dgm:pt>
    <dgm:pt modelId="{A3421350-BD64-4E17-8C4E-3B70C9AF02A6}">
      <dgm:prSet phldrT="[Texto]"/>
      <dgm:spPr/>
      <dgm:t>
        <a:bodyPr/>
        <a:lstStyle/>
        <a:p>
          <a:r>
            <a:rPr lang="es-CO" dirty="0"/>
            <a:t> Telefónico</a:t>
          </a:r>
        </a:p>
        <a:p>
          <a:r>
            <a:rPr lang="es-CO" dirty="0"/>
            <a:t>0.00%</a:t>
          </a:r>
        </a:p>
      </dgm:t>
    </dgm:pt>
    <dgm:pt modelId="{2D9F0C8F-E699-418C-9F98-3785730F5A87}" type="parTrans" cxnId="{93247FB8-A4FB-44DC-BD9D-7F4B81F8A574}">
      <dgm:prSet/>
      <dgm:spPr/>
      <dgm:t>
        <a:bodyPr/>
        <a:lstStyle/>
        <a:p>
          <a:endParaRPr lang="es-CO"/>
        </a:p>
      </dgm:t>
    </dgm:pt>
    <dgm:pt modelId="{76E97ABB-BA5B-4486-9583-A5C4180D9BE8}" type="sibTrans" cxnId="{93247FB8-A4FB-44DC-BD9D-7F4B81F8A574}">
      <dgm:prSet/>
      <dgm:spPr/>
      <dgm:t>
        <a:bodyPr/>
        <a:lstStyle/>
        <a:p>
          <a:endParaRPr lang="es-CO"/>
        </a:p>
      </dgm:t>
    </dgm:pt>
    <dgm:pt modelId="{871BA6D0-9E90-43E0-99EF-6B966C139E47}">
      <dgm:prSet phldrT="[Texto]"/>
      <dgm:spPr/>
      <dgm:t>
        <a:bodyPr/>
        <a:lstStyle/>
        <a:p>
          <a:r>
            <a:rPr lang="es-CO" dirty="0"/>
            <a:t>Línea 018000</a:t>
          </a:r>
        </a:p>
      </dgm:t>
    </dgm:pt>
    <dgm:pt modelId="{63EF4E12-05E5-4B5B-B904-F816232471C6}" type="parTrans" cxnId="{5ABA1D2E-DA1D-4FBA-B498-6953C4A1D70A}">
      <dgm:prSet/>
      <dgm:spPr/>
      <dgm:t>
        <a:bodyPr/>
        <a:lstStyle/>
        <a:p>
          <a:endParaRPr lang="es-CO"/>
        </a:p>
      </dgm:t>
    </dgm:pt>
    <dgm:pt modelId="{BF124456-6F50-41C2-AB6C-47A795FEF975}" type="sibTrans" cxnId="{5ABA1D2E-DA1D-4FBA-B498-6953C4A1D70A}">
      <dgm:prSet/>
      <dgm:spPr/>
      <dgm:t>
        <a:bodyPr/>
        <a:lstStyle/>
        <a:p>
          <a:endParaRPr lang="es-CO"/>
        </a:p>
      </dgm:t>
    </dgm:pt>
    <dgm:pt modelId="{C018E804-17AF-4002-9054-13DE3242C281}">
      <dgm:prSet phldrT="[Texto]"/>
      <dgm:spPr/>
      <dgm:t>
        <a:bodyPr/>
        <a:lstStyle/>
        <a:p>
          <a:r>
            <a:rPr lang="es-CO" dirty="0"/>
            <a:t>Correo electrónico</a:t>
          </a:r>
        </a:p>
      </dgm:t>
    </dgm:pt>
    <dgm:pt modelId="{1CAB25EE-AB39-4BB4-881F-204BBD0B8B37}" type="parTrans" cxnId="{17FC3CF1-27B7-4DC2-AAC2-B281FDA16053}">
      <dgm:prSet/>
      <dgm:spPr/>
      <dgm:t>
        <a:bodyPr/>
        <a:lstStyle/>
        <a:p>
          <a:endParaRPr lang="es-CO"/>
        </a:p>
      </dgm:t>
    </dgm:pt>
    <dgm:pt modelId="{DE65D0E6-2B0B-4C98-9DBB-8479F5B1F1ED}" type="sibTrans" cxnId="{17FC3CF1-27B7-4DC2-AAC2-B281FDA16053}">
      <dgm:prSet/>
      <dgm:spPr/>
      <dgm:t>
        <a:bodyPr/>
        <a:lstStyle/>
        <a:p>
          <a:endParaRPr lang="es-CO"/>
        </a:p>
      </dgm:t>
    </dgm:pt>
    <dgm:pt modelId="{E616773B-935C-4741-8CA0-1CC246D03067}">
      <dgm:prSet phldrT="[Texto]"/>
      <dgm:spPr/>
      <dgm:t>
        <a:bodyPr/>
        <a:lstStyle/>
        <a:p>
          <a:r>
            <a:rPr lang="es-CO" dirty="0"/>
            <a:t>Línea Bogotá</a:t>
          </a:r>
        </a:p>
      </dgm:t>
    </dgm:pt>
    <dgm:pt modelId="{62176B4A-8AE1-4719-A006-72AB1173A3C9}" type="parTrans" cxnId="{E9AADDFD-A12F-406F-B45E-76F1A89699EE}">
      <dgm:prSet/>
      <dgm:spPr/>
      <dgm:t>
        <a:bodyPr/>
        <a:lstStyle/>
        <a:p>
          <a:endParaRPr lang="es-CO"/>
        </a:p>
      </dgm:t>
    </dgm:pt>
    <dgm:pt modelId="{A4692E3E-8687-4451-98C8-C795223E7042}" type="sibTrans" cxnId="{E9AADDFD-A12F-406F-B45E-76F1A89699EE}">
      <dgm:prSet/>
      <dgm:spPr/>
      <dgm:t>
        <a:bodyPr/>
        <a:lstStyle/>
        <a:p>
          <a:endParaRPr lang="es-CO"/>
        </a:p>
      </dgm:t>
    </dgm:pt>
    <dgm:pt modelId="{560B87B2-0198-4B4D-BFDC-D8CEEA3B4465}">
      <dgm:prSet/>
      <dgm:spPr/>
      <dgm:t>
        <a:bodyPr/>
        <a:lstStyle/>
        <a:p>
          <a:r>
            <a:rPr lang="es-CO" dirty="0"/>
            <a:t>Web</a:t>
          </a:r>
        </a:p>
      </dgm:t>
    </dgm:pt>
    <dgm:pt modelId="{E1422B43-75BD-47C1-92A2-4BF26B9D16F5}" type="parTrans" cxnId="{755DF68C-4DBF-45DA-AAFC-DD11CA52981D}">
      <dgm:prSet/>
      <dgm:spPr/>
      <dgm:t>
        <a:bodyPr/>
        <a:lstStyle/>
        <a:p>
          <a:endParaRPr lang="es-CO"/>
        </a:p>
      </dgm:t>
    </dgm:pt>
    <dgm:pt modelId="{774A598F-1F3F-4923-BF30-B592D3ABD465}" type="sibTrans" cxnId="{755DF68C-4DBF-45DA-AAFC-DD11CA52981D}">
      <dgm:prSet/>
      <dgm:spPr/>
      <dgm:t>
        <a:bodyPr/>
        <a:lstStyle/>
        <a:p>
          <a:endParaRPr lang="es-CO"/>
        </a:p>
      </dgm:t>
    </dgm:pt>
    <dgm:pt modelId="{B99DF03D-0FC6-4599-9735-B54FDC802FBF}">
      <dgm:prSet phldrT="[Texto]"/>
      <dgm:spPr/>
      <dgm:t>
        <a:bodyPr/>
        <a:lstStyle/>
        <a:p>
          <a:r>
            <a:rPr lang="es-CO" dirty="0"/>
            <a:t>Solicitud Verbal</a:t>
          </a:r>
        </a:p>
      </dgm:t>
    </dgm:pt>
    <dgm:pt modelId="{4992FF7D-43FC-4EB2-B492-47D813345BD6}" type="parTrans" cxnId="{A58AC92C-0EDB-430C-8EFF-9BA0115085D7}">
      <dgm:prSet/>
      <dgm:spPr/>
      <dgm:t>
        <a:bodyPr/>
        <a:lstStyle/>
        <a:p>
          <a:endParaRPr lang="es-CO"/>
        </a:p>
      </dgm:t>
    </dgm:pt>
    <dgm:pt modelId="{1B33C064-8048-42CA-A35A-4CCF2DF28EFC}" type="sibTrans" cxnId="{A58AC92C-0EDB-430C-8EFF-9BA0115085D7}">
      <dgm:prSet/>
      <dgm:spPr/>
      <dgm:t>
        <a:bodyPr/>
        <a:lstStyle/>
        <a:p>
          <a:endParaRPr lang="es-CO"/>
        </a:p>
      </dgm:t>
    </dgm:pt>
    <dgm:pt modelId="{9580A294-3016-4636-9837-9FB12BB18CAC}" type="pres">
      <dgm:prSet presAssocID="{DB5F0F0A-4C85-4360-8A3A-A0BFB491AA16}" presName="cycleMatrixDiagram" presStyleCnt="0">
        <dgm:presLayoutVars>
          <dgm:chMax val="1"/>
          <dgm:dir/>
          <dgm:animLvl val="lvl"/>
          <dgm:resizeHandles val="exact"/>
        </dgm:presLayoutVars>
      </dgm:prSet>
      <dgm:spPr/>
    </dgm:pt>
    <dgm:pt modelId="{F1B62993-746D-4478-AD5B-211F970CDAE6}" type="pres">
      <dgm:prSet presAssocID="{DB5F0F0A-4C85-4360-8A3A-A0BFB491AA16}" presName="children" presStyleCnt="0"/>
      <dgm:spPr/>
    </dgm:pt>
    <dgm:pt modelId="{663E75BC-604F-4B87-A5CF-EB9B084CD084}" type="pres">
      <dgm:prSet presAssocID="{DB5F0F0A-4C85-4360-8A3A-A0BFB491AA16}" presName="child1group" presStyleCnt="0"/>
      <dgm:spPr/>
    </dgm:pt>
    <dgm:pt modelId="{5295657C-9A7B-4858-86F4-49D9715FC687}" type="pres">
      <dgm:prSet presAssocID="{DB5F0F0A-4C85-4360-8A3A-A0BFB491AA16}" presName="child1" presStyleLbl="bgAcc1" presStyleIdx="0" presStyleCnt="4"/>
      <dgm:spPr/>
    </dgm:pt>
    <dgm:pt modelId="{B26747B8-A924-4E75-99EC-5E0DDF9BA621}" type="pres">
      <dgm:prSet presAssocID="{DB5F0F0A-4C85-4360-8A3A-A0BFB491AA16}" presName="child1Text" presStyleLbl="bgAcc1" presStyleIdx="0" presStyleCnt="4">
        <dgm:presLayoutVars>
          <dgm:bulletEnabled val="1"/>
        </dgm:presLayoutVars>
      </dgm:prSet>
      <dgm:spPr/>
    </dgm:pt>
    <dgm:pt modelId="{95711194-E52D-4AFE-BC2A-279F1175AC92}" type="pres">
      <dgm:prSet presAssocID="{DB5F0F0A-4C85-4360-8A3A-A0BFB491AA16}" presName="child2group" presStyleCnt="0"/>
      <dgm:spPr/>
    </dgm:pt>
    <dgm:pt modelId="{DA089A5E-298F-49A4-9B83-6184DDFD49D4}" type="pres">
      <dgm:prSet presAssocID="{DB5F0F0A-4C85-4360-8A3A-A0BFB491AA16}" presName="child2" presStyleLbl="bgAcc1" presStyleIdx="1" presStyleCnt="4"/>
      <dgm:spPr/>
    </dgm:pt>
    <dgm:pt modelId="{0AAC6EB0-5813-4E64-AFC5-D7778D816C7D}" type="pres">
      <dgm:prSet presAssocID="{DB5F0F0A-4C85-4360-8A3A-A0BFB491AA16}" presName="child2Text" presStyleLbl="bgAcc1" presStyleIdx="1" presStyleCnt="4">
        <dgm:presLayoutVars>
          <dgm:bulletEnabled val="1"/>
        </dgm:presLayoutVars>
      </dgm:prSet>
      <dgm:spPr/>
    </dgm:pt>
    <dgm:pt modelId="{8A92C220-50AE-4CF1-853B-459C58FC7B9C}" type="pres">
      <dgm:prSet presAssocID="{DB5F0F0A-4C85-4360-8A3A-A0BFB491AA16}" presName="child3group" presStyleCnt="0"/>
      <dgm:spPr/>
    </dgm:pt>
    <dgm:pt modelId="{693E40C7-9273-46F9-99B1-3DF7492306CF}" type="pres">
      <dgm:prSet presAssocID="{DB5F0F0A-4C85-4360-8A3A-A0BFB491AA16}" presName="child3" presStyleLbl="bgAcc1" presStyleIdx="2" presStyleCnt="4"/>
      <dgm:spPr/>
    </dgm:pt>
    <dgm:pt modelId="{181CB52D-4325-4188-9C9D-04B487578AA9}" type="pres">
      <dgm:prSet presAssocID="{DB5F0F0A-4C85-4360-8A3A-A0BFB491AA16}" presName="child3Text" presStyleLbl="bgAcc1" presStyleIdx="2" presStyleCnt="4">
        <dgm:presLayoutVars>
          <dgm:bulletEnabled val="1"/>
        </dgm:presLayoutVars>
      </dgm:prSet>
      <dgm:spPr/>
    </dgm:pt>
    <dgm:pt modelId="{661D1241-B44B-4447-8D1A-0371A295436B}" type="pres">
      <dgm:prSet presAssocID="{DB5F0F0A-4C85-4360-8A3A-A0BFB491AA16}" presName="child4group" presStyleCnt="0"/>
      <dgm:spPr/>
    </dgm:pt>
    <dgm:pt modelId="{1011E442-BBE6-4B2C-86C8-8143D96DF64C}" type="pres">
      <dgm:prSet presAssocID="{DB5F0F0A-4C85-4360-8A3A-A0BFB491AA16}" presName="child4" presStyleLbl="bgAcc1" presStyleIdx="3" presStyleCnt="4"/>
      <dgm:spPr/>
    </dgm:pt>
    <dgm:pt modelId="{988BA73C-041B-409D-B207-FAEA357376AC}" type="pres">
      <dgm:prSet presAssocID="{DB5F0F0A-4C85-4360-8A3A-A0BFB491AA16}" presName="child4Text" presStyleLbl="bgAcc1" presStyleIdx="3" presStyleCnt="4">
        <dgm:presLayoutVars>
          <dgm:bulletEnabled val="1"/>
        </dgm:presLayoutVars>
      </dgm:prSet>
      <dgm:spPr/>
    </dgm:pt>
    <dgm:pt modelId="{BAB39E98-F7D7-457E-97B5-849FFAB861BD}" type="pres">
      <dgm:prSet presAssocID="{DB5F0F0A-4C85-4360-8A3A-A0BFB491AA16}" presName="childPlaceholder" presStyleCnt="0"/>
      <dgm:spPr/>
    </dgm:pt>
    <dgm:pt modelId="{48C8F233-237A-4C4A-B8D0-5CC9966EC0D1}" type="pres">
      <dgm:prSet presAssocID="{DB5F0F0A-4C85-4360-8A3A-A0BFB491AA16}" presName="circle" presStyleCnt="0"/>
      <dgm:spPr/>
    </dgm:pt>
    <dgm:pt modelId="{BA1A766C-7372-46BF-AD9A-540D457F26DD}" type="pres">
      <dgm:prSet presAssocID="{DB5F0F0A-4C85-4360-8A3A-A0BFB491AA16}" presName="quadrant1" presStyleLbl="node1" presStyleIdx="0" presStyleCnt="4">
        <dgm:presLayoutVars>
          <dgm:chMax val="1"/>
          <dgm:bulletEnabled val="1"/>
        </dgm:presLayoutVars>
      </dgm:prSet>
      <dgm:spPr/>
    </dgm:pt>
    <dgm:pt modelId="{0FC08754-B427-471D-831A-765AC37D0968}" type="pres">
      <dgm:prSet presAssocID="{DB5F0F0A-4C85-4360-8A3A-A0BFB491AA16}" presName="quadrant2" presStyleLbl="node1" presStyleIdx="1" presStyleCnt="4">
        <dgm:presLayoutVars>
          <dgm:chMax val="1"/>
          <dgm:bulletEnabled val="1"/>
        </dgm:presLayoutVars>
      </dgm:prSet>
      <dgm:spPr/>
    </dgm:pt>
    <dgm:pt modelId="{3D1B070A-3E13-4C1A-B385-6EE1BC905A60}" type="pres">
      <dgm:prSet presAssocID="{DB5F0F0A-4C85-4360-8A3A-A0BFB491AA16}" presName="quadrant3" presStyleLbl="node1" presStyleIdx="2" presStyleCnt="4">
        <dgm:presLayoutVars>
          <dgm:chMax val="1"/>
          <dgm:bulletEnabled val="1"/>
        </dgm:presLayoutVars>
      </dgm:prSet>
      <dgm:spPr/>
    </dgm:pt>
    <dgm:pt modelId="{B2DEC30F-52C3-4776-852E-59C1A43AA624}" type="pres">
      <dgm:prSet presAssocID="{DB5F0F0A-4C85-4360-8A3A-A0BFB491AA16}" presName="quadrant4" presStyleLbl="node1" presStyleIdx="3" presStyleCnt="4">
        <dgm:presLayoutVars>
          <dgm:chMax val="1"/>
          <dgm:bulletEnabled val="1"/>
        </dgm:presLayoutVars>
      </dgm:prSet>
      <dgm:spPr/>
    </dgm:pt>
    <dgm:pt modelId="{03625880-5229-470E-8F53-CE73ED2F301F}" type="pres">
      <dgm:prSet presAssocID="{DB5F0F0A-4C85-4360-8A3A-A0BFB491AA16}" presName="quadrantPlaceholder" presStyleCnt="0"/>
      <dgm:spPr/>
    </dgm:pt>
    <dgm:pt modelId="{57E626BB-B9AA-417F-8FDA-D9A2DFB3A411}" type="pres">
      <dgm:prSet presAssocID="{DB5F0F0A-4C85-4360-8A3A-A0BFB491AA16}" presName="center1" presStyleLbl="fgShp" presStyleIdx="0" presStyleCnt="2"/>
      <dgm:spPr>
        <a:solidFill>
          <a:srgbClr val="0000FF"/>
        </a:solidFill>
      </dgm:spPr>
    </dgm:pt>
    <dgm:pt modelId="{CE35D0DC-2D1F-468A-A736-9EA369110F6F}" type="pres">
      <dgm:prSet presAssocID="{DB5F0F0A-4C85-4360-8A3A-A0BFB491AA16}" presName="center2" presStyleLbl="fgShp" presStyleIdx="1" presStyleCnt="2"/>
      <dgm:spPr>
        <a:solidFill>
          <a:srgbClr val="0000FF"/>
        </a:solidFill>
      </dgm:spPr>
    </dgm:pt>
  </dgm:ptLst>
  <dgm:cxnLst>
    <dgm:cxn modelId="{8DD79D00-1ED2-4714-93F7-D076C1F4C4B2}" type="presOf" srcId="{DB5F0F0A-4C85-4360-8A3A-A0BFB491AA16}" destId="{9580A294-3016-4636-9837-9FB12BB18CAC}" srcOrd="0" destOrd="0" presId="urn:microsoft.com/office/officeart/2005/8/layout/cycle4"/>
    <dgm:cxn modelId="{9F08C50E-E6A6-454F-99F4-02B0CD1EDB75}" type="presOf" srcId="{C018E804-17AF-4002-9054-13DE3242C281}" destId="{693E40C7-9273-46F9-99B1-3DF7492306CF}" srcOrd="0" destOrd="1" presId="urn:microsoft.com/office/officeart/2005/8/layout/cycle4"/>
    <dgm:cxn modelId="{2B968B14-ABC1-4E11-BC22-60565DA7368E}" type="presOf" srcId="{560B87B2-0198-4B4D-BFDC-D8CEEA3B4465}" destId="{5295657C-9A7B-4858-86F4-49D9715FC687}" srcOrd="0" destOrd="1" presId="urn:microsoft.com/office/officeart/2005/8/layout/cycle4"/>
    <dgm:cxn modelId="{AC246F19-6E9F-40B0-92D4-822B64A3D640}" type="presOf" srcId="{BFF424E6-8852-410A-8DE4-F56FF248A814}" destId="{0AAC6EB0-5813-4E64-AFC5-D7778D816C7D}" srcOrd="1" destOrd="0" presId="urn:microsoft.com/office/officeart/2005/8/layout/cycle4"/>
    <dgm:cxn modelId="{EFD17422-497F-4E62-83C5-A52779D6F3D3}" type="presOf" srcId="{560B87B2-0198-4B4D-BFDC-D8CEEA3B4465}" destId="{B26747B8-A924-4E75-99EC-5E0DDF9BA621}" srcOrd="1" destOrd="1" presId="urn:microsoft.com/office/officeart/2005/8/layout/cycle4"/>
    <dgm:cxn modelId="{3D88BF2A-10A8-4268-9F51-9061F87CDF5F}" type="presOf" srcId="{B7E3C4F6-82C6-40CD-A86F-3CFC2E8B3C37}" destId="{5295657C-9A7B-4858-86F4-49D9715FC687}" srcOrd="0" destOrd="0" presId="urn:microsoft.com/office/officeart/2005/8/layout/cycle4"/>
    <dgm:cxn modelId="{A7429D2B-24D1-4060-8E78-B546A577A77E}" type="presOf" srcId="{B7E3C4F6-82C6-40CD-A86F-3CFC2E8B3C37}" destId="{B26747B8-A924-4E75-99EC-5E0DDF9BA621}" srcOrd="1" destOrd="0" presId="urn:microsoft.com/office/officeart/2005/8/layout/cycle4"/>
    <dgm:cxn modelId="{B52DBA2B-7137-45CF-8C9F-69246DFC98D9}" type="presOf" srcId="{A3421350-BD64-4E17-8C4E-3B70C9AF02A6}" destId="{B2DEC30F-52C3-4776-852E-59C1A43AA624}" srcOrd="0" destOrd="0" presId="urn:microsoft.com/office/officeart/2005/8/layout/cycle4"/>
    <dgm:cxn modelId="{A58AC92C-0EDB-430C-8EFF-9BA0115085D7}" srcId="{957F1D99-DE11-4E02-A69F-9B4852C0EA7F}" destId="{B99DF03D-0FC6-4599-9735-B54FDC802FBF}" srcOrd="1" destOrd="0" parTransId="{4992FF7D-43FC-4EB2-B492-47D813345BD6}" sibTransId="{1B33C064-8048-42CA-A35A-4CCF2DF28EFC}"/>
    <dgm:cxn modelId="{1467F32C-96F8-4550-9AB0-489D91F497E8}" type="presOf" srcId="{871BA6D0-9E90-43E0-99EF-6B966C139E47}" destId="{1011E442-BBE6-4B2C-86C8-8143D96DF64C}" srcOrd="0" destOrd="0" presId="urn:microsoft.com/office/officeart/2005/8/layout/cycle4"/>
    <dgm:cxn modelId="{5ABA1D2E-DA1D-4FBA-B498-6953C4A1D70A}" srcId="{A3421350-BD64-4E17-8C4E-3B70C9AF02A6}" destId="{871BA6D0-9E90-43E0-99EF-6B966C139E47}" srcOrd="0" destOrd="0" parTransId="{63EF4E12-05E5-4B5B-B904-F816232471C6}" sibTransId="{BF124456-6F50-41C2-AB6C-47A795FEF975}"/>
    <dgm:cxn modelId="{D30E4332-6DF8-42FD-8048-88A15D9A69E7}" type="presOf" srcId="{E616773B-935C-4741-8CA0-1CC246D03067}" destId="{988BA73C-041B-409D-B207-FAEA357376AC}" srcOrd="1" destOrd="1" presId="urn:microsoft.com/office/officeart/2005/8/layout/cycle4"/>
    <dgm:cxn modelId="{EE15D433-DEDD-474B-9C94-5937FA0EB848}" type="presOf" srcId="{A5440E11-10C3-4D62-AEAF-B1416B69CE36}" destId="{181CB52D-4325-4188-9C9D-04B487578AA9}" srcOrd="1" destOrd="0" presId="urn:microsoft.com/office/officeart/2005/8/layout/cycle4"/>
    <dgm:cxn modelId="{C324B240-0FA6-4BF9-98E7-A458CD883F1A}" srcId="{17F584F6-BB66-49FE-9457-1F4C54168F90}" destId="{B7E3C4F6-82C6-40CD-A86F-3CFC2E8B3C37}" srcOrd="0" destOrd="0" parTransId="{3113F391-F4B1-43B6-A066-CF59AC2213C9}" sibTransId="{8E875DBA-B137-4E28-90C6-12A0B6EE2B2E}"/>
    <dgm:cxn modelId="{98C4385B-4F02-4498-A4FF-F5EA02FF5816}" srcId="{957F1D99-DE11-4E02-A69F-9B4852C0EA7F}" destId="{BFF424E6-8852-410A-8DE4-F56FF248A814}" srcOrd="0" destOrd="0" parTransId="{24E72231-C73C-48FF-93E6-A0525CDA4AB7}" sibTransId="{DB188735-D127-4228-9E90-BDFA60E38D7F}"/>
    <dgm:cxn modelId="{FBCDC641-FD6E-4C6C-8C7A-F2D1AA7ED4B7}" type="presOf" srcId="{957F1D99-DE11-4E02-A69F-9B4852C0EA7F}" destId="{0FC08754-B427-471D-831A-765AC37D0968}" srcOrd="0" destOrd="0" presId="urn:microsoft.com/office/officeart/2005/8/layout/cycle4"/>
    <dgm:cxn modelId="{27047C64-E698-47A0-9D3C-C69FDA0DE5A3}" srcId="{DB5F0F0A-4C85-4360-8A3A-A0BFB491AA16}" destId="{957F1D99-DE11-4E02-A69F-9B4852C0EA7F}" srcOrd="1" destOrd="0" parTransId="{44D8A931-5D72-4C55-BA41-CBA7B32BC46B}" sibTransId="{466AE873-C907-4687-BA51-E6DA044363C3}"/>
    <dgm:cxn modelId="{823B3167-B21F-4422-B2B5-4F0741FC8FA1}" type="presOf" srcId="{C018E804-17AF-4002-9054-13DE3242C281}" destId="{181CB52D-4325-4188-9C9D-04B487578AA9}" srcOrd="1" destOrd="1" presId="urn:microsoft.com/office/officeart/2005/8/layout/cycle4"/>
    <dgm:cxn modelId="{17C6AB4D-5B76-4885-BFED-3CBC64AB8556}" srcId="{DB5F0F0A-4C85-4360-8A3A-A0BFB491AA16}" destId="{17F584F6-BB66-49FE-9457-1F4C54168F90}" srcOrd="0" destOrd="0" parTransId="{CB29CA6F-6FE1-4659-9D0B-338BB22B659F}" sibTransId="{83BF70D4-A116-4C02-8106-38273DB29794}"/>
    <dgm:cxn modelId="{C3D6AF82-13DF-4DD7-8978-40AAE051ABB2}" type="presOf" srcId="{E616773B-935C-4741-8CA0-1CC246D03067}" destId="{1011E442-BBE6-4B2C-86C8-8143D96DF64C}" srcOrd="0" destOrd="1" presId="urn:microsoft.com/office/officeart/2005/8/layout/cycle4"/>
    <dgm:cxn modelId="{FA4E1483-858F-4F4C-AB59-5ED18C1C927C}" srcId="{AFEF52B1-8030-46EC-B440-1AA80D4B0C1B}" destId="{A5440E11-10C3-4D62-AEAF-B1416B69CE36}" srcOrd="0" destOrd="0" parTransId="{2B167902-741C-4482-B625-06F0BD9AC31D}" sibTransId="{74967114-887C-41C7-A03F-B3751727B925}"/>
    <dgm:cxn modelId="{755DF68C-4DBF-45DA-AAFC-DD11CA52981D}" srcId="{17F584F6-BB66-49FE-9457-1F4C54168F90}" destId="{560B87B2-0198-4B4D-BFDC-D8CEEA3B4465}" srcOrd="1" destOrd="0" parTransId="{E1422B43-75BD-47C1-92A2-4BF26B9D16F5}" sibTransId="{774A598F-1F3F-4923-BF30-B592D3ABD465}"/>
    <dgm:cxn modelId="{83367DB2-54A9-4DCA-BCC0-E380E5DBA5BB}" type="presOf" srcId="{A5440E11-10C3-4D62-AEAF-B1416B69CE36}" destId="{693E40C7-9273-46F9-99B1-3DF7492306CF}" srcOrd="0" destOrd="0" presId="urn:microsoft.com/office/officeart/2005/8/layout/cycle4"/>
    <dgm:cxn modelId="{8A96B5B4-0772-4440-B37B-5C3D5CB080A1}" type="presOf" srcId="{17F584F6-BB66-49FE-9457-1F4C54168F90}" destId="{BA1A766C-7372-46BF-AD9A-540D457F26DD}" srcOrd="0" destOrd="0" presId="urn:microsoft.com/office/officeart/2005/8/layout/cycle4"/>
    <dgm:cxn modelId="{93247FB8-A4FB-44DC-BD9D-7F4B81F8A574}" srcId="{DB5F0F0A-4C85-4360-8A3A-A0BFB491AA16}" destId="{A3421350-BD64-4E17-8C4E-3B70C9AF02A6}" srcOrd="3" destOrd="0" parTransId="{2D9F0C8F-E699-418C-9F98-3785730F5A87}" sibTransId="{76E97ABB-BA5B-4486-9583-A5C4180D9BE8}"/>
    <dgm:cxn modelId="{C47B4DC0-4972-4E6C-979A-8E6967A0B680}" srcId="{DB5F0F0A-4C85-4360-8A3A-A0BFB491AA16}" destId="{AFEF52B1-8030-46EC-B440-1AA80D4B0C1B}" srcOrd="2" destOrd="0" parTransId="{DF8B0274-4994-40D6-8F3F-56C0123BA0D2}" sibTransId="{BDB22E5B-5956-4990-8EDF-0EFC9D27EFB9}"/>
    <dgm:cxn modelId="{77A3C9DF-B26D-411D-9BD5-B80CB8A0D8BF}" type="presOf" srcId="{AFEF52B1-8030-46EC-B440-1AA80D4B0C1B}" destId="{3D1B070A-3E13-4C1A-B385-6EE1BC905A60}" srcOrd="0" destOrd="0" presId="urn:microsoft.com/office/officeart/2005/8/layout/cycle4"/>
    <dgm:cxn modelId="{AE090AE2-8A7F-41D6-926A-E7B2D7AC2EAE}" type="presOf" srcId="{871BA6D0-9E90-43E0-99EF-6B966C139E47}" destId="{988BA73C-041B-409D-B207-FAEA357376AC}" srcOrd="1" destOrd="0" presId="urn:microsoft.com/office/officeart/2005/8/layout/cycle4"/>
    <dgm:cxn modelId="{340A83E6-5677-4383-B9E4-4FB6074E4440}" type="presOf" srcId="{B99DF03D-0FC6-4599-9735-B54FDC802FBF}" destId="{DA089A5E-298F-49A4-9B83-6184DDFD49D4}" srcOrd="0" destOrd="1" presId="urn:microsoft.com/office/officeart/2005/8/layout/cycle4"/>
    <dgm:cxn modelId="{17FC3CF1-27B7-4DC2-AAC2-B281FDA16053}" srcId="{AFEF52B1-8030-46EC-B440-1AA80D4B0C1B}" destId="{C018E804-17AF-4002-9054-13DE3242C281}" srcOrd="1" destOrd="0" parTransId="{1CAB25EE-AB39-4BB4-881F-204BBD0B8B37}" sibTransId="{DE65D0E6-2B0B-4C98-9DBB-8479F5B1F1ED}"/>
    <dgm:cxn modelId="{FB1004F7-6394-48B3-9744-3E891C330C6B}" type="presOf" srcId="{BFF424E6-8852-410A-8DE4-F56FF248A814}" destId="{DA089A5E-298F-49A4-9B83-6184DDFD49D4}" srcOrd="0" destOrd="0" presId="urn:microsoft.com/office/officeart/2005/8/layout/cycle4"/>
    <dgm:cxn modelId="{CEBFC1F8-CA78-483C-9603-B1C6FEDFA7FA}" type="presOf" srcId="{B99DF03D-0FC6-4599-9735-B54FDC802FBF}" destId="{0AAC6EB0-5813-4E64-AFC5-D7778D816C7D}" srcOrd="1" destOrd="1" presId="urn:microsoft.com/office/officeart/2005/8/layout/cycle4"/>
    <dgm:cxn modelId="{E9AADDFD-A12F-406F-B45E-76F1A89699EE}" srcId="{A3421350-BD64-4E17-8C4E-3B70C9AF02A6}" destId="{E616773B-935C-4741-8CA0-1CC246D03067}" srcOrd="1" destOrd="0" parTransId="{62176B4A-8AE1-4719-A006-72AB1173A3C9}" sibTransId="{A4692E3E-8687-4451-98C8-C795223E7042}"/>
    <dgm:cxn modelId="{BA37AFB1-C24E-4694-A5D9-9ED477F30F40}" type="presParOf" srcId="{9580A294-3016-4636-9837-9FB12BB18CAC}" destId="{F1B62993-746D-4478-AD5B-211F970CDAE6}" srcOrd="0" destOrd="0" presId="urn:microsoft.com/office/officeart/2005/8/layout/cycle4"/>
    <dgm:cxn modelId="{ACFF88D2-CA89-47E5-984A-3AF9735CA17E}" type="presParOf" srcId="{F1B62993-746D-4478-AD5B-211F970CDAE6}" destId="{663E75BC-604F-4B87-A5CF-EB9B084CD084}" srcOrd="0" destOrd="0" presId="urn:microsoft.com/office/officeart/2005/8/layout/cycle4"/>
    <dgm:cxn modelId="{AAFD8762-271A-4022-8C0E-64FB5996AE9C}" type="presParOf" srcId="{663E75BC-604F-4B87-A5CF-EB9B084CD084}" destId="{5295657C-9A7B-4858-86F4-49D9715FC687}" srcOrd="0" destOrd="0" presId="urn:microsoft.com/office/officeart/2005/8/layout/cycle4"/>
    <dgm:cxn modelId="{40563CCD-9E4E-4F0B-B45A-D6258DAC00E1}" type="presParOf" srcId="{663E75BC-604F-4B87-A5CF-EB9B084CD084}" destId="{B26747B8-A924-4E75-99EC-5E0DDF9BA621}" srcOrd="1" destOrd="0" presId="urn:microsoft.com/office/officeart/2005/8/layout/cycle4"/>
    <dgm:cxn modelId="{E69DD1C2-D3B9-40C6-A1FA-FB38E2D3B488}" type="presParOf" srcId="{F1B62993-746D-4478-AD5B-211F970CDAE6}" destId="{95711194-E52D-4AFE-BC2A-279F1175AC92}" srcOrd="1" destOrd="0" presId="urn:microsoft.com/office/officeart/2005/8/layout/cycle4"/>
    <dgm:cxn modelId="{6D7D03FE-4C14-4117-BB2E-9F7F7FE7BA24}" type="presParOf" srcId="{95711194-E52D-4AFE-BC2A-279F1175AC92}" destId="{DA089A5E-298F-49A4-9B83-6184DDFD49D4}" srcOrd="0" destOrd="0" presId="urn:microsoft.com/office/officeart/2005/8/layout/cycle4"/>
    <dgm:cxn modelId="{7650339F-2982-4636-A9DC-33684213EE39}" type="presParOf" srcId="{95711194-E52D-4AFE-BC2A-279F1175AC92}" destId="{0AAC6EB0-5813-4E64-AFC5-D7778D816C7D}" srcOrd="1" destOrd="0" presId="urn:microsoft.com/office/officeart/2005/8/layout/cycle4"/>
    <dgm:cxn modelId="{82C85475-F119-4293-8AE6-AA45B8A65123}" type="presParOf" srcId="{F1B62993-746D-4478-AD5B-211F970CDAE6}" destId="{8A92C220-50AE-4CF1-853B-459C58FC7B9C}" srcOrd="2" destOrd="0" presId="urn:microsoft.com/office/officeart/2005/8/layout/cycle4"/>
    <dgm:cxn modelId="{EC3B9F57-7A1B-43A2-8E96-740CDA7706E7}" type="presParOf" srcId="{8A92C220-50AE-4CF1-853B-459C58FC7B9C}" destId="{693E40C7-9273-46F9-99B1-3DF7492306CF}" srcOrd="0" destOrd="0" presId="urn:microsoft.com/office/officeart/2005/8/layout/cycle4"/>
    <dgm:cxn modelId="{9B25FC36-2F9E-4425-A553-B8AC222E1054}" type="presParOf" srcId="{8A92C220-50AE-4CF1-853B-459C58FC7B9C}" destId="{181CB52D-4325-4188-9C9D-04B487578AA9}" srcOrd="1" destOrd="0" presId="urn:microsoft.com/office/officeart/2005/8/layout/cycle4"/>
    <dgm:cxn modelId="{68B31C9E-3C60-47CC-B639-DB7786A4DFCF}" type="presParOf" srcId="{F1B62993-746D-4478-AD5B-211F970CDAE6}" destId="{661D1241-B44B-4447-8D1A-0371A295436B}" srcOrd="3" destOrd="0" presId="urn:microsoft.com/office/officeart/2005/8/layout/cycle4"/>
    <dgm:cxn modelId="{79341E91-9896-47D2-9A33-288555016D48}" type="presParOf" srcId="{661D1241-B44B-4447-8D1A-0371A295436B}" destId="{1011E442-BBE6-4B2C-86C8-8143D96DF64C}" srcOrd="0" destOrd="0" presId="urn:microsoft.com/office/officeart/2005/8/layout/cycle4"/>
    <dgm:cxn modelId="{6490FC64-E008-408B-889D-6CB9AFDF31F5}" type="presParOf" srcId="{661D1241-B44B-4447-8D1A-0371A295436B}" destId="{988BA73C-041B-409D-B207-FAEA357376AC}" srcOrd="1" destOrd="0" presId="urn:microsoft.com/office/officeart/2005/8/layout/cycle4"/>
    <dgm:cxn modelId="{BD61C8B6-A8D2-4702-AA88-1227770378FF}" type="presParOf" srcId="{F1B62993-746D-4478-AD5B-211F970CDAE6}" destId="{BAB39E98-F7D7-457E-97B5-849FFAB861BD}" srcOrd="4" destOrd="0" presId="urn:microsoft.com/office/officeart/2005/8/layout/cycle4"/>
    <dgm:cxn modelId="{3F807FA2-31D8-4524-A35B-328106E6BE85}" type="presParOf" srcId="{9580A294-3016-4636-9837-9FB12BB18CAC}" destId="{48C8F233-237A-4C4A-B8D0-5CC9966EC0D1}" srcOrd="1" destOrd="0" presId="urn:microsoft.com/office/officeart/2005/8/layout/cycle4"/>
    <dgm:cxn modelId="{1B0C67B9-6C0D-4075-B4D5-1DF67BC85415}" type="presParOf" srcId="{48C8F233-237A-4C4A-B8D0-5CC9966EC0D1}" destId="{BA1A766C-7372-46BF-AD9A-540D457F26DD}" srcOrd="0" destOrd="0" presId="urn:microsoft.com/office/officeart/2005/8/layout/cycle4"/>
    <dgm:cxn modelId="{2D9638EE-180E-4BEE-862E-84BF0CFB5EBB}" type="presParOf" srcId="{48C8F233-237A-4C4A-B8D0-5CC9966EC0D1}" destId="{0FC08754-B427-471D-831A-765AC37D0968}" srcOrd="1" destOrd="0" presId="urn:microsoft.com/office/officeart/2005/8/layout/cycle4"/>
    <dgm:cxn modelId="{E5F87D22-BA0E-4CF6-B4AD-3700E6EDEBFB}" type="presParOf" srcId="{48C8F233-237A-4C4A-B8D0-5CC9966EC0D1}" destId="{3D1B070A-3E13-4C1A-B385-6EE1BC905A60}" srcOrd="2" destOrd="0" presId="urn:microsoft.com/office/officeart/2005/8/layout/cycle4"/>
    <dgm:cxn modelId="{F4752D92-172B-43B9-B4B0-508502AA5FF4}" type="presParOf" srcId="{48C8F233-237A-4C4A-B8D0-5CC9966EC0D1}" destId="{B2DEC30F-52C3-4776-852E-59C1A43AA624}" srcOrd="3" destOrd="0" presId="urn:microsoft.com/office/officeart/2005/8/layout/cycle4"/>
    <dgm:cxn modelId="{C8B37CBD-08BB-48BB-B175-90E6BBCE366A}" type="presParOf" srcId="{48C8F233-237A-4C4A-B8D0-5CC9966EC0D1}" destId="{03625880-5229-470E-8F53-CE73ED2F301F}" srcOrd="4" destOrd="0" presId="urn:microsoft.com/office/officeart/2005/8/layout/cycle4"/>
    <dgm:cxn modelId="{192BC5B8-4D94-4CBE-86D9-7D82F8B32CAA}" type="presParOf" srcId="{9580A294-3016-4636-9837-9FB12BB18CAC}" destId="{57E626BB-B9AA-417F-8FDA-D9A2DFB3A411}" srcOrd="2" destOrd="0" presId="urn:microsoft.com/office/officeart/2005/8/layout/cycle4"/>
    <dgm:cxn modelId="{44B375D8-232C-48EF-BC90-2F746E90CD4C}" type="presParOf" srcId="{9580A294-3016-4636-9837-9FB12BB18CAC}" destId="{CE35D0DC-2D1F-468A-A736-9EA369110F6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46432F-E293-45FE-A9B6-37670EAE3406}"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CO"/>
        </a:p>
      </dgm:t>
    </dgm:pt>
    <dgm:pt modelId="{E6702A87-BCB8-4A4A-BF11-17763682E1C8}">
      <dgm:prSet phldrT="[Texto]"/>
      <dgm:spPr>
        <a:solidFill>
          <a:srgbClr val="0000FF"/>
        </a:solidFill>
      </dgm:spPr>
      <dgm:t>
        <a:bodyPr/>
        <a:lstStyle/>
        <a:p>
          <a:r>
            <a:rPr lang="es-CO" b="1" dirty="0">
              <a:solidFill>
                <a:schemeClr val="bg1"/>
              </a:solidFill>
              <a:latin typeface="Arial" charset="0"/>
              <a:cs typeface="Arial" charset="0"/>
            </a:rPr>
            <a:t>TEMAS DE MAYOR INTERES</a:t>
          </a:r>
          <a:endParaRPr lang="es-CO" dirty="0">
            <a:solidFill>
              <a:schemeClr val="bg1"/>
            </a:solidFill>
          </a:endParaRPr>
        </a:p>
      </dgm:t>
    </dgm:pt>
    <dgm:pt modelId="{53DB8F0B-11B7-4684-89D0-44502B020DF0}" type="parTrans" cxnId="{6FCF16AC-9A1B-4AF8-B0D2-AB6740586E61}">
      <dgm:prSet/>
      <dgm:spPr/>
      <dgm:t>
        <a:bodyPr/>
        <a:lstStyle/>
        <a:p>
          <a:endParaRPr lang="es-CO">
            <a:solidFill>
              <a:schemeClr val="tx1"/>
            </a:solidFill>
          </a:endParaRPr>
        </a:p>
      </dgm:t>
    </dgm:pt>
    <dgm:pt modelId="{FBECA96D-8674-447D-9A16-FAF90D942C17}" type="sibTrans" cxnId="{6FCF16AC-9A1B-4AF8-B0D2-AB6740586E61}">
      <dgm:prSet/>
      <dgm:spPr/>
      <dgm:t>
        <a:bodyPr/>
        <a:lstStyle/>
        <a:p>
          <a:endParaRPr lang="es-CO">
            <a:solidFill>
              <a:schemeClr val="tx1"/>
            </a:solidFill>
          </a:endParaRPr>
        </a:p>
      </dgm:t>
    </dgm:pt>
    <dgm:pt modelId="{B200821E-1FB4-4666-8044-FAF899DE8FF5}">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1000" kern="1200" dirty="0">
              <a:solidFill>
                <a:schemeClr val="tx1"/>
              </a:solidFill>
            </a:rPr>
            <a:t>SOLICITUD INFORMACION TRAMITES MEN (WEB)</a:t>
          </a:r>
          <a:endParaRPr lang="es-CO" sz="1000" kern="1200" dirty="0">
            <a:solidFill>
              <a:schemeClr val="tx1"/>
            </a:solidFill>
            <a:latin typeface="Calibri" panose="020F0502020204030204"/>
            <a:ea typeface="+mn-ea"/>
            <a:cs typeface="+mn-cs"/>
          </a:endParaRPr>
        </a:p>
      </dgm:t>
    </dgm:pt>
    <dgm:pt modelId="{3118C8FD-935F-473C-A399-57852C07496C}" type="parTrans" cxnId="{A532C21D-59E4-4357-A4BF-0A6FE220E321}">
      <dgm:prSet/>
      <dgm:spPr>
        <a:solidFill>
          <a:srgbClr val="5B9BD5">
            <a:hueOff val="0"/>
            <a:satOff val="0"/>
            <a:lumOff val="0"/>
            <a:alphaOff val="0"/>
          </a:srgbClr>
        </a:solidFill>
        <a:ln>
          <a:noFill/>
        </a:ln>
        <a:effectLst/>
      </dgm:spPr>
      <dgm:t>
        <a:bodyPr/>
        <a:lstStyle/>
        <a:p>
          <a:endParaRPr lang="es-CO">
            <a:solidFill>
              <a:schemeClr val="tx1"/>
            </a:solidFill>
          </a:endParaRPr>
        </a:p>
      </dgm:t>
    </dgm:pt>
    <dgm:pt modelId="{408F3999-FA23-4CF7-A25E-1130E4B6D68D}" type="sibTrans" cxnId="{A532C21D-59E4-4357-A4BF-0A6FE220E321}">
      <dgm:prSet/>
      <dgm:spPr/>
      <dgm:t>
        <a:bodyPr/>
        <a:lstStyle/>
        <a:p>
          <a:endParaRPr lang="es-CO">
            <a:solidFill>
              <a:schemeClr val="tx1"/>
            </a:solidFill>
          </a:endParaRPr>
        </a:p>
      </dgm:t>
    </dgm:pt>
    <dgm:pt modelId="{8B7457B6-8405-4F22-BB75-79BE902BADE1}">
      <dgm:prSet/>
      <dgm:spPr/>
      <dgm:t>
        <a:bodyPr/>
        <a:lstStyle/>
        <a:p>
          <a:r>
            <a:rPr lang="es-CO" b="0" i="0" u="none" dirty="0">
              <a:solidFill>
                <a:schemeClr val="tx1"/>
              </a:solidFill>
            </a:rPr>
            <a:t>INFORMACIÒN ENTIDADES ADSCRITAS Y VINCULADAS SECTOR EDUCATIVO (ICFES,ICETEX,INSOR .IED Y OTROS</a:t>
          </a:r>
          <a:endParaRPr lang="es-CO" dirty="0">
            <a:solidFill>
              <a:schemeClr val="tx1"/>
            </a:solidFill>
          </a:endParaRPr>
        </a:p>
      </dgm:t>
    </dgm:pt>
    <dgm:pt modelId="{E7BA3AAF-3082-48CE-9B7E-CAF553DDD282}" type="parTrans" cxnId="{D3A15089-A219-449D-BD08-35802D80171D}">
      <dgm:prSet/>
      <dgm:spPr/>
      <dgm:t>
        <a:bodyPr/>
        <a:lstStyle/>
        <a:p>
          <a:endParaRPr lang="es-CO">
            <a:solidFill>
              <a:schemeClr val="tx1"/>
            </a:solidFill>
          </a:endParaRPr>
        </a:p>
      </dgm:t>
    </dgm:pt>
    <dgm:pt modelId="{0BDF7391-BB90-4395-A01F-D71E00196001}" type="sibTrans" cxnId="{D3A15089-A219-449D-BD08-35802D80171D}">
      <dgm:prSet/>
      <dgm:spPr/>
      <dgm:t>
        <a:bodyPr/>
        <a:lstStyle/>
        <a:p>
          <a:endParaRPr lang="es-CO">
            <a:solidFill>
              <a:schemeClr val="tx1"/>
            </a:solidFill>
          </a:endParaRPr>
        </a:p>
      </dgm:t>
    </dgm:pt>
    <dgm:pt modelId="{821D43D9-224C-4F50-8E73-261EE8CBD2EF}">
      <dgm:prSet/>
      <dgm:spPr/>
      <dgm:t>
        <a:bodyPr/>
        <a:lstStyle/>
        <a:p>
          <a:r>
            <a:rPr lang="es-CO" dirty="0">
              <a:solidFill>
                <a:schemeClr val="tx1"/>
              </a:solidFill>
            </a:rPr>
            <a:t>EVALUACION DE DOCENTES DEFINICIÓN DE  ÁREAS AFINES PARA EL CONCURSO DE MÉRITOS</a:t>
          </a:r>
        </a:p>
      </dgm:t>
    </dgm:pt>
    <dgm:pt modelId="{83CBD27A-E205-47C9-9DAD-3C3B52CBD8F2}" type="parTrans" cxnId="{92744B75-B30D-41A6-B2FE-19284BD248E8}">
      <dgm:prSet/>
      <dgm:spPr/>
      <dgm:t>
        <a:bodyPr/>
        <a:lstStyle/>
        <a:p>
          <a:endParaRPr lang="es-CO">
            <a:solidFill>
              <a:schemeClr val="tx1"/>
            </a:solidFill>
          </a:endParaRPr>
        </a:p>
      </dgm:t>
    </dgm:pt>
    <dgm:pt modelId="{95AAC914-D85F-42A3-B276-EB178E0E68A2}" type="sibTrans" cxnId="{92744B75-B30D-41A6-B2FE-19284BD248E8}">
      <dgm:prSet/>
      <dgm:spPr/>
      <dgm:t>
        <a:bodyPr/>
        <a:lstStyle/>
        <a:p>
          <a:endParaRPr lang="es-CO">
            <a:solidFill>
              <a:schemeClr val="tx1"/>
            </a:solidFill>
          </a:endParaRPr>
        </a:p>
      </dgm:t>
    </dgm:pt>
    <dgm:pt modelId="{0F8BF947-91B5-45DF-83CB-585CCDC115B9}">
      <dgm:prSet custT="1"/>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800" kern="1200" dirty="0">
              <a:solidFill>
                <a:schemeClr val="tx1"/>
              </a:solidFill>
            </a:rPr>
            <a:t>SOLICITUD O REPORTE  NOVEDADES DE FONDOS, COOPERATIVOS, BANCOS Y OTROS PARA DESCUENTOS POR  NOMINA.POR  NOMINA</a:t>
          </a:r>
          <a:r>
            <a:rPr lang="es-CO" sz="1200" kern="1200" dirty="0">
              <a:solidFill>
                <a:schemeClr val="tx1"/>
              </a:solidFill>
            </a:rPr>
            <a:t>.</a:t>
          </a:r>
          <a:endParaRPr lang="es-CO" sz="1200" kern="1200" dirty="0">
            <a:solidFill>
              <a:schemeClr val="tx1"/>
            </a:solidFill>
            <a:latin typeface="Calibri" panose="020F0502020204030204"/>
            <a:ea typeface="+mn-ea"/>
            <a:cs typeface="+mn-cs"/>
          </a:endParaRPr>
        </a:p>
      </dgm:t>
    </dgm:pt>
    <dgm:pt modelId="{EEA84B84-5440-4902-BC90-5813F685AD3C}" type="parTrans" cxnId="{5FAF7D3B-3B65-4A7F-AD14-429327EDB7B7}">
      <dgm:prSet/>
      <dgm:spPr>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endParaRPr lang="es-CO" sz="1300" kern="1200">
            <a:solidFill>
              <a:schemeClr val="tx1"/>
            </a:solidFill>
            <a:latin typeface="Calibri" panose="020F0502020204030204"/>
            <a:ea typeface="+mn-ea"/>
            <a:cs typeface="+mn-cs"/>
          </a:endParaRPr>
        </a:p>
      </dgm:t>
    </dgm:pt>
    <dgm:pt modelId="{CD267DA2-77D1-455E-99EB-814C36A3B996}" type="sibTrans" cxnId="{5FAF7D3B-3B65-4A7F-AD14-429327EDB7B7}">
      <dgm:prSet/>
      <dgm:spPr/>
      <dgm:t>
        <a:bodyPr/>
        <a:lstStyle/>
        <a:p>
          <a:endParaRPr lang="es-CO">
            <a:solidFill>
              <a:schemeClr val="tx1"/>
            </a:solidFill>
          </a:endParaRPr>
        </a:p>
      </dgm:t>
    </dgm:pt>
    <dgm:pt modelId="{4EE42F87-4162-4E6F-B8FD-732B884CE8DB}">
      <dgm:prSet custT="1"/>
      <dgm:spPr>
        <a:solidFill>
          <a:srgbClr val="5B9BD5">
            <a:hueOff val="-2252848"/>
            <a:satOff val="-5806"/>
            <a:lumOff val="-3922"/>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r>
            <a:rPr lang="es-CO" sz="900" kern="1200" dirty="0">
              <a:solidFill>
                <a:schemeClr val="tx1"/>
              </a:solidFill>
            </a:rPr>
            <a:t>CONCILIACIÓN PREJUDICIAL</a:t>
          </a:r>
          <a:endParaRPr lang="es-CO" sz="900" kern="1200" dirty="0">
            <a:solidFill>
              <a:prstClr val="black"/>
            </a:solidFill>
            <a:latin typeface="Calibri" panose="020F0502020204030204"/>
            <a:ea typeface="+mn-ea"/>
            <a:cs typeface="+mn-cs"/>
          </a:endParaRPr>
        </a:p>
      </dgm:t>
    </dgm:pt>
    <dgm:pt modelId="{8E612689-C4B1-44DC-81F4-05EFE577C819}" type="parTrans" cxnId="{2523D120-FC0A-4CCA-9BEE-A58BD98F385B}">
      <dgm:prSet/>
      <dgm:spPr>
        <a:solidFill>
          <a:srgbClr val="5B9BD5">
            <a:hueOff val="-2252848"/>
            <a:satOff val="-5806"/>
            <a:lumOff val="-3922"/>
            <a:alphaOff val="0"/>
          </a:srgbClr>
        </a:solidFill>
        <a:ln>
          <a:noFill/>
        </a:ln>
        <a:effectLst/>
      </dgm:spPr>
      <dgm:t>
        <a:bodyPr/>
        <a:lstStyle/>
        <a:p>
          <a:endParaRPr lang="es-CO">
            <a:solidFill>
              <a:schemeClr val="tx1"/>
            </a:solidFill>
          </a:endParaRPr>
        </a:p>
      </dgm:t>
    </dgm:pt>
    <dgm:pt modelId="{E93B82CC-7E68-41AD-B1BF-2A171CBB2092}" type="sibTrans" cxnId="{2523D120-FC0A-4CCA-9BEE-A58BD98F385B}">
      <dgm:prSet/>
      <dgm:spPr/>
      <dgm:t>
        <a:bodyPr/>
        <a:lstStyle/>
        <a:p>
          <a:endParaRPr lang="es-CO">
            <a:solidFill>
              <a:schemeClr val="tx1"/>
            </a:solidFill>
          </a:endParaRPr>
        </a:p>
      </dgm:t>
    </dgm:pt>
    <dgm:pt modelId="{87D63E58-6A56-4813-A254-F8382ECB0C78}">
      <dgm:prSet phldrT="[Texto]"/>
      <dgm:spPr/>
      <dgm:t>
        <a:bodyPr/>
        <a:lstStyle/>
        <a:p>
          <a:r>
            <a:rPr lang="es-CO" dirty="0">
              <a:solidFill>
                <a:schemeClr val="tx1"/>
              </a:solidFill>
            </a:rPr>
            <a:t>CONSULTA SOBRE ESTADO ACTUAL DE CONVALIDACIONES</a:t>
          </a:r>
        </a:p>
      </dgm:t>
    </dgm:pt>
    <dgm:pt modelId="{0C465A11-586A-47D7-9769-7F1DBEE5FD04}" type="sibTrans" cxnId="{2B06B3FF-F015-46F6-B06B-BAACE550B324}">
      <dgm:prSet/>
      <dgm:spPr/>
      <dgm:t>
        <a:bodyPr/>
        <a:lstStyle/>
        <a:p>
          <a:endParaRPr lang="es-CO">
            <a:solidFill>
              <a:schemeClr val="tx1"/>
            </a:solidFill>
          </a:endParaRPr>
        </a:p>
      </dgm:t>
    </dgm:pt>
    <dgm:pt modelId="{98BF87EF-C94E-4CD3-A7D0-D57353E5BB7A}" type="parTrans" cxnId="{2B06B3FF-F015-46F6-B06B-BAACE550B324}">
      <dgm:prSet/>
      <dgm:spPr/>
      <dgm:t>
        <a:bodyPr/>
        <a:lstStyle/>
        <a:p>
          <a:endParaRPr lang="es-CO">
            <a:solidFill>
              <a:schemeClr val="tx1"/>
            </a:solidFill>
          </a:endParaRPr>
        </a:p>
      </dgm:t>
    </dgm:pt>
    <dgm:pt modelId="{1D90E5DA-A2A0-4C1C-A1CD-DCA9BDDFA36F}">
      <dgm:prSet phldrT="[Texto]"/>
      <dgm:spPr/>
      <dgm:t>
        <a:bodyPr/>
        <a:lstStyle/>
        <a:p>
          <a:r>
            <a:rPr lang="es-CO" b="0" i="0" u="none" strike="noStrike" dirty="0">
              <a:solidFill>
                <a:schemeClr val="tx1"/>
              </a:solidFill>
              <a:effectLst/>
              <a:latin typeface="Calibri" panose="020F0502020204030204" pitchFamily="34" charset="0"/>
            </a:rPr>
            <a:t>PROCESOS JUDICIALES (OAJ)</a:t>
          </a:r>
          <a:endParaRPr lang="es-CO" dirty="0">
            <a:solidFill>
              <a:schemeClr val="tx1"/>
            </a:solidFill>
          </a:endParaRPr>
        </a:p>
      </dgm:t>
    </dgm:pt>
    <dgm:pt modelId="{62F2DBD0-64A9-4254-A751-B1194932BC28}" type="sibTrans" cxnId="{A90344E9-2107-43D1-A580-179F22B3DBD5}">
      <dgm:prSet/>
      <dgm:spPr/>
      <dgm:t>
        <a:bodyPr/>
        <a:lstStyle/>
        <a:p>
          <a:endParaRPr lang="es-CO">
            <a:solidFill>
              <a:schemeClr val="tx1"/>
            </a:solidFill>
          </a:endParaRPr>
        </a:p>
      </dgm:t>
    </dgm:pt>
    <dgm:pt modelId="{0EFE35E5-4E31-4FA7-8535-C8BFC06902A4}" type="parTrans" cxnId="{A90344E9-2107-43D1-A580-179F22B3DBD5}">
      <dgm:prSet/>
      <dgm:spPr/>
      <dgm:t>
        <a:bodyPr/>
        <a:lstStyle/>
        <a:p>
          <a:endParaRPr lang="es-CO">
            <a:solidFill>
              <a:schemeClr val="tx1"/>
            </a:solidFill>
          </a:endParaRPr>
        </a:p>
      </dgm:t>
    </dgm:pt>
    <dgm:pt modelId="{F0849D41-4980-47A1-90D2-278FC3BAE833}">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4765" tIns="24765" rIns="24765" bIns="24765" numCol="1" spcCol="1270" anchor="ctr" anchorCtr="0"/>
        <a:lstStyle/>
        <a:p>
          <a:pPr marL="0" lvl="0" algn="ctr" defTabSz="577850">
            <a:lnSpc>
              <a:spcPct val="90000"/>
            </a:lnSpc>
            <a:spcBef>
              <a:spcPct val="0"/>
            </a:spcBef>
            <a:spcAft>
              <a:spcPct val="35000"/>
            </a:spcAft>
            <a:buNone/>
          </a:pPr>
          <a:endParaRPr lang="es-CO" sz="1500" kern="1200" dirty="0">
            <a:solidFill>
              <a:schemeClr val="tx1"/>
            </a:solidFill>
            <a:latin typeface="Calibri" panose="020F0502020204030204"/>
            <a:ea typeface="+mn-ea"/>
            <a:cs typeface="+mn-cs"/>
          </a:endParaRPr>
        </a:p>
      </dgm:t>
    </dgm:pt>
    <dgm:pt modelId="{F7B214B3-A9CD-40A4-9152-103229C74A02}" type="parTrans" cxnId="{60E11C3C-4FA5-42C7-96CA-5A874C504787}">
      <dgm:prSet/>
      <dgm:spPr/>
      <dgm:t>
        <a:bodyPr/>
        <a:lstStyle/>
        <a:p>
          <a:endParaRPr lang="es-CO"/>
        </a:p>
      </dgm:t>
    </dgm:pt>
    <dgm:pt modelId="{125F29AE-0776-474D-9642-2C4B38848868}" type="sibTrans" cxnId="{60E11C3C-4FA5-42C7-96CA-5A874C504787}">
      <dgm:prSet/>
      <dgm:spPr/>
      <dgm:t>
        <a:bodyPr/>
        <a:lstStyle/>
        <a:p>
          <a:endParaRPr lang="es-CO"/>
        </a:p>
      </dgm:t>
    </dgm:pt>
    <dgm:pt modelId="{AB3C02B9-5745-424B-A958-30412AB144A8}">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algn="ctr" defTabSz="577850">
            <a:lnSpc>
              <a:spcPct val="90000"/>
            </a:lnSpc>
            <a:spcBef>
              <a:spcPct val="0"/>
            </a:spcBef>
            <a:spcAft>
              <a:spcPct val="35000"/>
            </a:spcAft>
          </a:pPr>
          <a:r>
            <a:rPr lang="es-CO" sz="1050" kern="1200" dirty="0">
              <a:solidFill>
                <a:schemeClr val="tx1"/>
              </a:solidFill>
            </a:rPr>
            <a:t>CONCILIACION PREJUDICIAL - CITACION</a:t>
          </a:r>
          <a:endParaRPr lang="es-CO" sz="1050" kern="1200" dirty="0">
            <a:solidFill>
              <a:schemeClr val="tx1"/>
            </a:solidFill>
            <a:latin typeface="Calibri" panose="020F0502020204030204"/>
            <a:ea typeface="+mn-ea"/>
            <a:cs typeface="+mn-cs"/>
          </a:endParaRPr>
        </a:p>
      </dgm:t>
    </dgm:pt>
    <dgm:pt modelId="{198A9AA7-D898-4F8D-BE1B-E325DAC1DEFF}" type="parTrans" cxnId="{4B1951E3-5F2F-4D4D-8A32-F86C3EDD47CB}">
      <dgm:prSet/>
      <dgm:spPr/>
      <dgm:t>
        <a:bodyPr/>
        <a:lstStyle/>
        <a:p>
          <a:endParaRPr lang="es-CO"/>
        </a:p>
      </dgm:t>
    </dgm:pt>
    <dgm:pt modelId="{5D36117D-2A5E-4D11-8DCF-3BFF47E3A521}" type="sibTrans" cxnId="{4B1951E3-5F2F-4D4D-8A32-F86C3EDD47CB}">
      <dgm:prSet/>
      <dgm:spPr/>
      <dgm:t>
        <a:bodyPr/>
        <a:lstStyle/>
        <a:p>
          <a:endParaRPr lang="es-CO"/>
        </a:p>
      </dgm:t>
    </dgm:pt>
    <dgm:pt modelId="{72A17BE3-E214-43B6-B791-6C3F958B3957}">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algn="ctr" defTabSz="577850">
            <a:lnSpc>
              <a:spcPct val="90000"/>
            </a:lnSpc>
            <a:spcBef>
              <a:spcPct val="0"/>
            </a:spcBef>
            <a:spcAft>
              <a:spcPct val="35000"/>
            </a:spcAft>
          </a:pPr>
          <a:r>
            <a:rPr lang="es-CO" sz="1000" kern="1200" dirty="0">
              <a:solidFill>
                <a:schemeClr val="tx1"/>
              </a:solidFill>
            </a:rPr>
            <a:t>CONSULTA SOBRE CONVALIDACIONES REALIZADAS</a:t>
          </a:r>
          <a:endParaRPr lang="es-CO" sz="1000" kern="1200" dirty="0">
            <a:solidFill>
              <a:schemeClr val="tx1"/>
            </a:solidFill>
            <a:latin typeface="Calibri" panose="020F0502020204030204"/>
            <a:ea typeface="+mn-ea"/>
            <a:cs typeface="+mn-cs"/>
          </a:endParaRPr>
        </a:p>
      </dgm:t>
    </dgm:pt>
    <dgm:pt modelId="{7C8EE41E-0607-4CD6-818E-B32DF8B2E9E9}" type="parTrans" cxnId="{9B3C6745-56C0-40E7-ADBB-3FF53217413C}">
      <dgm:prSet/>
      <dgm:spPr/>
      <dgm:t>
        <a:bodyPr/>
        <a:lstStyle/>
        <a:p>
          <a:endParaRPr lang="es-CO"/>
        </a:p>
      </dgm:t>
    </dgm:pt>
    <dgm:pt modelId="{05DCE558-F8F3-49B2-9946-63A20FE0D402}" type="sibTrans" cxnId="{9B3C6745-56C0-40E7-ADBB-3FF53217413C}">
      <dgm:prSet/>
      <dgm:spPr/>
      <dgm:t>
        <a:bodyPr/>
        <a:lstStyle/>
        <a:p>
          <a:endParaRPr lang="es-CO"/>
        </a:p>
      </dgm:t>
    </dgm:pt>
    <dgm:pt modelId="{05B89EDB-E9AB-4439-A910-12C509B15EB0}">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algn="ctr" defTabSz="577850">
            <a:lnSpc>
              <a:spcPct val="90000"/>
            </a:lnSpc>
            <a:spcBef>
              <a:spcPct val="0"/>
            </a:spcBef>
            <a:spcAft>
              <a:spcPct val="35000"/>
            </a:spcAft>
          </a:pPr>
          <a:r>
            <a:rPr lang="es-CO" sz="1100" kern="1200" dirty="0">
              <a:solidFill>
                <a:schemeClr val="tx1"/>
              </a:solidFill>
            </a:rPr>
            <a:t>SOLICITUD DE COPIA DE ACTOS ADMINISTRATIVOS AÑO 2014 a 2016</a:t>
          </a:r>
          <a:endParaRPr lang="es-CO" sz="1100" kern="1200" dirty="0">
            <a:solidFill>
              <a:schemeClr val="tx1"/>
            </a:solidFill>
            <a:latin typeface="Calibri" panose="020F0502020204030204"/>
            <a:ea typeface="+mn-ea"/>
            <a:cs typeface="+mn-cs"/>
          </a:endParaRPr>
        </a:p>
      </dgm:t>
    </dgm:pt>
    <dgm:pt modelId="{4948F209-D7FC-4579-B0CA-644A9D264894}" type="parTrans" cxnId="{F4CD90C7-BFC5-4911-A9C2-18F50AC9BE8C}">
      <dgm:prSet/>
      <dgm:spPr/>
      <dgm:t>
        <a:bodyPr/>
        <a:lstStyle/>
        <a:p>
          <a:endParaRPr lang="es-CO"/>
        </a:p>
      </dgm:t>
    </dgm:pt>
    <dgm:pt modelId="{7FF40222-4601-47DE-A4F5-5FA0138E3B0E}" type="sibTrans" cxnId="{F4CD90C7-BFC5-4911-A9C2-18F50AC9BE8C}">
      <dgm:prSet/>
      <dgm:spPr/>
      <dgm:t>
        <a:bodyPr/>
        <a:lstStyle/>
        <a:p>
          <a:endParaRPr lang="es-CO"/>
        </a:p>
      </dgm:t>
    </dgm:pt>
    <dgm:pt modelId="{A3C9F604-891D-40D3-B93D-F9A7952F96E6}">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algn="ctr" defTabSz="577850">
            <a:lnSpc>
              <a:spcPct val="90000"/>
            </a:lnSpc>
            <a:spcBef>
              <a:spcPct val="0"/>
            </a:spcBef>
            <a:spcAft>
              <a:spcPct val="35000"/>
            </a:spcAft>
          </a:pPr>
          <a:r>
            <a:rPr lang="es-CO" sz="1100" kern="1200" dirty="0">
              <a:solidFill>
                <a:schemeClr val="tx1"/>
              </a:solidFill>
            </a:rPr>
            <a:t>CONSULTAS Y CONCEPTOS SOBRE TEMAS DE EDUCACION SUPERIOR</a:t>
          </a:r>
          <a:endParaRPr lang="es-CO" sz="1100" kern="1200" dirty="0">
            <a:solidFill>
              <a:schemeClr val="tx1"/>
            </a:solidFill>
            <a:latin typeface="Calibri" panose="020F0502020204030204"/>
            <a:ea typeface="+mn-ea"/>
            <a:cs typeface="+mn-cs"/>
          </a:endParaRPr>
        </a:p>
      </dgm:t>
    </dgm:pt>
    <dgm:pt modelId="{CBA874B6-C792-405A-B8F3-1B302830A309}" type="parTrans" cxnId="{3686183A-079A-4CC8-ACDE-AEAAFDD29FA2}">
      <dgm:prSet/>
      <dgm:spPr/>
      <dgm:t>
        <a:bodyPr/>
        <a:lstStyle/>
        <a:p>
          <a:endParaRPr lang="es-CO"/>
        </a:p>
      </dgm:t>
    </dgm:pt>
    <dgm:pt modelId="{480CC4ED-D361-42A4-8F80-F8A748EC7390}" type="sibTrans" cxnId="{3686183A-079A-4CC8-ACDE-AEAAFDD29FA2}">
      <dgm:prSet/>
      <dgm:spPr/>
      <dgm:t>
        <a:bodyPr/>
        <a:lstStyle/>
        <a:p>
          <a:endParaRPr lang="es-CO"/>
        </a:p>
      </dgm:t>
    </dgm:pt>
    <dgm:pt modelId="{27BBC757-B69E-4126-B7A8-7F72EC67EDF5}" type="pres">
      <dgm:prSet presAssocID="{7646432F-E293-45FE-A9B6-37670EAE3406}" presName="cycle" presStyleCnt="0">
        <dgm:presLayoutVars>
          <dgm:chMax val="1"/>
          <dgm:dir/>
          <dgm:animLvl val="ctr"/>
          <dgm:resizeHandles val="exact"/>
        </dgm:presLayoutVars>
      </dgm:prSet>
      <dgm:spPr/>
    </dgm:pt>
    <dgm:pt modelId="{FD2C9BDF-C0C7-4A68-B53B-3AE8FE2C6954}" type="pres">
      <dgm:prSet presAssocID="{E6702A87-BCB8-4A4A-BF11-17763682E1C8}" presName="centerShape" presStyleLbl="node0" presStyleIdx="0" presStyleCnt="1"/>
      <dgm:spPr/>
    </dgm:pt>
    <dgm:pt modelId="{35523A90-0C07-4867-AE46-40900D0FA474}" type="pres">
      <dgm:prSet presAssocID="{0EFE35E5-4E31-4FA7-8535-C8BFC06902A4}" presName="parTrans" presStyleLbl="bgSibTrans2D1" presStyleIdx="0" presStyleCnt="11"/>
      <dgm:spPr/>
    </dgm:pt>
    <dgm:pt modelId="{28BFD87F-BEEE-4F2E-9C47-E0D22DC811D4}" type="pres">
      <dgm:prSet presAssocID="{1D90E5DA-A2A0-4C1C-A1CD-DCA9BDDFA36F}" presName="node" presStyleLbl="node1" presStyleIdx="0" presStyleCnt="11">
        <dgm:presLayoutVars>
          <dgm:bulletEnabled val="1"/>
        </dgm:presLayoutVars>
      </dgm:prSet>
      <dgm:spPr/>
    </dgm:pt>
    <dgm:pt modelId="{5B78BEB9-87C3-40CD-951D-A2A259526E26}" type="pres">
      <dgm:prSet presAssocID="{98BF87EF-C94E-4CD3-A7D0-D57353E5BB7A}" presName="parTrans" presStyleLbl="bgSibTrans2D1" presStyleIdx="1" presStyleCnt="11"/>
      <dgm:spPr/>
    </dgm:pt>
    <dgm:pt modelId="{3BEEE924-AD2C-4DBB-AB92-38A88ED44842}" type="pres">
      <dgm:prSet presAssocID="{87D63E58-6A56-4813-A254-F8382ECB0C78}" presName="node" presStyleLbl="node1" presStyleIdx="1" presStyleCnt="11">
        <dgm:presLayoutVars>
          <dgm:bulletEnabled val="1"/>
        </dgm:presLayoutVars>
      </dgm:prSet>
      <dgm:spPr/>
    </dgm:pt>
    <dgm:pt modelId="{4717DAC8-82FC-4B50-9C21-6B0B1AEE6945}" type="pres">
      <dgm:prSet presAssocID="{E7BA3AAF-3082-48CE-9B7E-CAF553DDD282}" presName="parTrans" presStyleLbl="bgSibTrans2D1" presStyleIdx="2" presStyleCnt="11"/>
      <dgm:spPr/>
    </dgm:pt>
    <dgm:pt modelId="{53BC57C5-036C-4E7E-869B-6A1111205139}" type="pres">
      <dgm:prSet presAssocID="{8B7457B6-8405-4F22-BB75-79BE902BADE1}" presName="node" presStyleLbl="node1" presStyleIdx="2" presStyleCnt="11">
        <dgm:presLayoutVars>
          <dgm:bulletEnabled val="1"/>
        </dgm:presLayoutVars>
      </dgm:prSet>
      <dgm:spPr/>
    </dgm:pt>
    <dgm:pt modelId="{3CC2AD93-4759-40E9-AD4A-751A0A800E5D}" type="pres">
      <dgm:prSet presAssocID="{83CBD27A-E205-47C9-9DAD-3C3B52CBD8F2}" presName="parTrans" presStyleLbl="bgSibTrans2D1" presStyleIdx="3" presStyleCnt="11"/>
      <dgm:spPr/>
    </dgm:pt>
    <dgm:pt modelId="{FA7E6E2E-128E-4EAB-948D-81D4AED35F4F}" type="pres">
      <dgm:prSet presAssocID="{821D43D9-224C-4F50-8E73-261EE8CBD2EF}" presName="node" presStyleLbl="node1" presStyleIdx="3" presStyleCnt="11">
        <dgm:presLayoutVars>
          <dgm:bulletEnabled val="1"/>
        </dgm:presLayoutVars>
      </dgm:prSet>
      <dgm:spPr/>
    </dgm:pt>
    <dgm:pt modelId="{E648AE49-5685-4983-AE6F-FBB758AD0F7E}" type="pres">
      <dgm:prSet presAssocID="{8E612689-C4B1-44DC-81F4-05EFE577C819}" presName="parTrans" presStyleLbl="bgSibTrans2D1" presStyleIdx="4" presStyleCnt="11"/>
      <dgm:spPr>
        <a:xfrm rot="18000000">
          <a:off x="4077191" y="1933405"/>
          <a:ext cx="2220210" cy="574143"/>
        </a:xfrm>
        <a:prstGeom prst="leftArrow">
          <a:avLst>
            <a:gd name="adj1" fmla="val 60000"/>
            <a:gd name="adj2" fmla="val 50000"/>
          </a:avLst>
        </a:prstGeom>
      </dgm:spPr>
    </dgm:pt>
    <dgm:pt modelId="{9758EB22-E986-4874-8C3F-D88F1F641057}" type="pres">
      <dgm:prSet presAssocID="{4EE42F87-4162-4E6F-B8FD-732B884CE8DB}" presName="node" presStyleLbl="node1" presStyleIdx="4" presStyleCnt="11">
        <dgm:presLayoutVars>
          <dgm:bulletEnabled val="1"/>
        </dgm:presLayoutVars>
      </dgm:prSet>
      <dgm:spPr>
        <a:xfrm>
          <a:off x="5037260" y="695027"/>
          <a:ext cx="1410176" cy="1128141"/>
        </a:xfrm>
        <a:prstGeom prst="roundRect">
          <a:avLst>
            <a:gd name="adj" fmla="val 10000"/>
          </a:avLst>
        </a:prstGeom>
      </dgm:spPr>
    </dgm:pt>
    <dgm:pt modelId="{91F4317A-11DB-435B-B16C-2AB0E636EDEF}" type="pres">
      <dgm:prSet presAssocID="{EEA84B84-5440-4902-BC90-5813F685AD3C}" presName="parTrans" presStyleLbl="bgSibTrans2D1" presStyleIdx="5" presStyleCnt="11"/>
      <dgm:spPr>
        <a:xfrm rot="19800000">
          <a:off x="4899501" y="2755715"/>
          <a:ext cx="2220210" cy="574143"/>
        </a:xfrm>
        <a:prstGeom prst="leftArrow">
          <a:avLst>
            <a:gd name="adj1" fmla="val 60000"/>
            <a:gd name="adj2" fmla="val 50000"/>
          </a:avLst>
        </a:prstGeom>
      </dgm:spPr>
    </dgm:pt>
    <dgm:pt modelId="{A04399DB-6009-49C2-95BB-326AE6C53CDF}" type="pres">
      <dgm:prSet presAssocID="{0F8BF947-91B5-45DF-83CB-585CCDC115B9}" presName="node" presStyleLbl="node1" presStyleIdx="5" presStyleCnt="11" custScaleX="117349">
        <dgm:presLayoutVars>
          <dgm:bulletEnabled val="1"/>
        </dgm:presLayoutVars>
      </dgm:prSet>
      <dgm:spPr>
        <a:xfrm>
          <a:off x="6265897" y="1923663"/>
          <a:ext cx="1410176" cy="1128141"/>
        </a:xfrm>
        <a:prstGeom prst="roundRect">
          <a:avLst>
            <a:gd name="adj" fmla="val 10000"/>
          </a:avLst>
        </a:prstGeom>
      </dgm:spPr>
    </dgm:pt>
    <dgm:pt modelId="{75114806-B783-429A-98BB-6661B87404A9}" type="pres">
      <dgm:prSet presAssocID="{3118C8FD-935F-473C-A399-57852C07496C}" presName="parTrans" presStyleLbl="bgSibTrans2D1" presStyleIdx="6" presStyleCnt="11"/>
      <dgm:spPr>
        <a:xfrm>
          <a:off x="5200487" y="3879011"/>
          <a:ext cx="2220210" cy="574143"/>
        </a:xfrm>
        <a:prstGeom prst="leftArrow">
          <a:avLst>
            <a:gd name="adj1" fmla="val 60000"/>
            <a:gd name="adj2" fmla="val 50000"/>
          </a:avLst>
        </a:prstGeom>
      </dgm:spPr>
    </dgm:pt>
    <dgm:pt modelId="{C9D5C9AF-50D2-465D-B3A6-39FA117FBBDD}" type="pres">
      <dgm:prSet presAssocID="{B200821E-1FB4-4666-8044-FAF899DE8FF5}" presName="node" presStyleLbl="node1" presStyleIdx="6" presStyleCnt="11">
        <dgm:presLayoutVars>
          <dgm:bulletEnabled val="1"/>
        </dgm:presLayoutVars>
      </dgm:prSet>
      <dgm:spPr>
        <a:xfrm>
          <a:off x="6715609" y="3602012"/>
          <a:ext cx="1410176" cy="1128141"/>
        </a:xfrm>
        <a:prstGeom prst="roundRect">
          <a:avLst>
            <a:gd name="adj" fmla="val 10000"/>
          </a:avLst>
        </a:prstGeom>
      </dgm:spPr>
    </dgm:pt>
    <dgm:pt modelId="{8892A5C8-72C7-454A-B305-FA541ECCE427}" type="pres">
      <dgm:prSet presAssocID="{198A9AA7-D898-4F8D-BE1B-E325DAC1DEFF}" presName="parTrans" presStyleLbl="bgSibTrans2D1" presStyleIdx="7" presStyleCnt="11"/>
      <dgm:spPr/>
    </dgm:pt>
    <dgm:pt modelId="{9B1415AB-80B4-4314-96E8-6DA2B54AC740}" type="pres">
      <dgm:prSet presAssocID="{AB3C02B9-5745-424B-A958-30412AB144A8}" presName="node" presStyleLbl="node1" presStyleIdx="7" presStyleCnt="11">
        <dgm:presLayoutVars>
          <dgm:bulletEnabled val="1"/>
        </dgm:presLayoutVars>
      </dgm:prSet>
      <dgm:spPr/>
    </dgm:pt>
    <dgm:pt modelId="{771F4AB6-728B-43C6-884D-A6C2ABFE5865}" type="pres">
      <dgm:prSet presAssocID="{7C8EE41E-0607-4CD6-818E-B32DF8B2E9E9}" presName="parTrans" presStyleLbl="bgSibTrans2D1" presStyleIdx="8" presStyleCnt="11"/>
      <dgm:spPr/>
    </dgm:pt>
    <dgm:pt modelId="{00B6AE46-C437-4FE3-9CF8-250083D42A33}" type="pres">
      <dgm:prSet presAssocID="{72A17BE3-E214-43B6-B791-6C3F958B3957}" presName="node" presStyleLbl="node1" presStyleIdx="8" presStyleCnt="11">
        <dgm:presLayoutVars>
          <dgm:bulletEnabled val="1"/>
        </dgm:presLayoutVars>
      </dgm:prSet>
      <dgm:spPr/>
    </dgm:pt>
    <dgm:pt modelId="{D1401418-0569-4814-BAAB-30A9FEF712FD}" type="pres">
      <dgm:prSet presAssocID="{4948F209-D7FC-4579-B0CA-644A9D264894}" presName="parTrans" presStyleLbl="bgSibTrans2D1" presStyleIdx="9" presStyleCnt="11"/>
      <dgm:spPr/>
    </dgm:pt>
    <dgm:pt modelId="{CAAC023D-1FA5-4CC1-8887-6441FF367666}" type="pres">
      <dgm:prSet presAssocID="{05B89EDB-E9AB-4439-A910-12C509B15EB0}" presName="node" presStyleLbl="node1" presStyleIdx="9" presStyleCnt="11">
        <dgm:presLayoutVars>
          <dgm:bulletEnabled val="1"/>
        </dgm:presLayoutVars>
      </dgm:prSet>
      <dgm:spPr/>
    </dgm:pt>
    <dgm:pt modelId="{BF305885-E4D8-45B3-A28E-B265A5F5FCAF}" type="pres">
      <dgm:prSet presAssocID="{CBA874B6-C792-405A-B8F3-1B302830A309}" presName="parTrans" presStyleLbl="bgSibTrans2D1" presStyleIdx="10" presStyleCnt="11"/>
      <dgm:spPr/>
    </dgm:pt>
    <dgm:pt modelId="{945F7D29-0765-4CD3-A284-F36CE68C4B0B}" type="pres">
      <dgm:prSet presAssocID="{A3C9F604-891D-40D3-B93D-F9A7952F96E6}" presName="node" presStyleLbl="node1" presStyleIdx="10" presStyleCnt="11">
        <dgm:presLayoutVars>
          <dgm:bulletEnabled val="1"/>
        </dgm:presLayoutVars>
      </dgm:prSet>
      <dgm:spPr/>
    </dgm:pt>
  </dgm:ptLst>
  <dgm:cxnLst>
    <dgm:cxn modelId="{A532C21D-59E4-4357-A4BF-0A6FE220E321}" srcId="{E6702A87-BCB8-4A4A-BF11-17763682E1C8}" destId="{B200821E-1FB4-4666-8044-FAF899DE8FF5}" srcOrd="6" destOrd="0" parTransId="{3118C8FD-935F-473C-A399-57852C07496C}" sibTransId="{408F3999-FA23-4CF7-A25E-1130E4B6D68D}"/>
    <dgm:cxn modelId="{2523D120-FC0A-4CCA-9BEE-A58BD98F385B}" srcId="{E6702A87-BCB8-4A4A-BF11-17763682E1C8}" destId="{4EE42F87-4162-4E6F-B8FD-732B884CE8DB}" srcOrd="4" destOrd="0" parTransId="{8E612689-C4B1-44DC-81F4-05EFE577C819}" sibTransId="{E93B82CC-7E68-41AD-B1BF-2A171CBB2092}"/>
    <dgm:cxn modelId="{54538027-855F-421F-8BB9-2E7B9C757933}" type="presOf" srcId="{CBA874B6-C792-405A-B8F3-1B302830A309}" destId="{BF305885-E4D8-45B3-A28E-B265A5F5FCAF}" srcOrd="0" destOrd="0" presId="urn:microsoft.com/office/officeart/2005/8/layout/radial4"/>
    <dgm:cxn modelId="{5577C829-B63B-4C2F-9B68-4022ADC6B995}" type="presOf" srcId="{4EE42F87-4162-4E6F-B8FD-732B884CE8DB}" destId="{9758EB22-E986-4874-8C3F-D88F1F641057}" srcOrd="0" destOrd="0" presId="urn:microsoft.com/office/officeart/2005/8/layout/radial4"/>
    <dgm:cxn modelId="{ADEA4C2A-8034-494D-921D-69900D4F3C1A}" type="presOf" srcId="{8B7457B6-8405-4F22-BB75-79BE902BADE1}" destId="{53BC57C5-036C-4E7E-869B-6A1111205139}" srcOrd="0" destOrd="0" presId="urn:microsoft.com/office/officeart/2005/8/layout/radial4"/>
    <dgm:cxn modelId="{7C76A42A-F461-42D4-828E-900AC6623C75}" type="presOf" srcId="{72A17BE3-E214-43B6-B791-6C3F958B3957}" destId="{00B6AE46-C437-4FE3-9CF8-250083D42A33}" srcOrd="0" destOrd="0" presId="urn:microsoft.com/office/officeart/2005/8/layout/radial4"/>
    <dgm:cxn modelId="{43238737-4958-427E-BAC1-4A08B125AAD9}" type="presOf" srcId="{0EFE35E5-4E31-4FA7-8535-C8BFC06902A4}" destId="{35523A90-0C07-4867-AE46-40900D0FA474}" srcOrd="0" destOrd="0" presId="urn:microsoft.com/office/officeart/2005/8/layout/radial4"/>
    <dgm:cxn modelId="{3686183A-079A-4CC8-ACDE-AEAAFDD29FA2}" srcId="{E6702A87-BCB8-4A4A-BF11-17763682E1C8}" destId="{A3C9F604-891D-40D3-B93D-F9A7952F96E6}" srcOrd="10" destOrd="0" parTransId="{CBA874B6-C792-405A-B8F3-1B302830A309}" sibTransId="{480CC4ED-D361-42A4-8F80-F8A748EC7390}"/>
    <dgm:cxn modelId="{5FAF7D3B-3B65-4A7F-AD14-429327EDB7B7}" srcId="{E6702A87-BCB8-4A4A-BF11-17763682E1C8}" destId="{0F8BF947-91B5-45DF-83CB-585CCDC115B9}" srcOrd="5" destOrd="0" parTransId="{EEA84B84-5440-4902-BC90-5813F685AD3C}" sibTransId="{CD267DA2-77D1-455E-99EB-814C36A3B996}"/>
    <dgm:cxn modelId="{60E11C3C-4FA5-42C7-96CA-5A874C504787}" srcId="{7646432F-E293-45FE-A9B6-37670EAE3406}" destId="{F0849D41-4980-47A1-90D2-278FC3BAE833}" srcOrd="1" destOrd="0" parTransId="{F7B214B3-A9CD-40A4-9152-103229C74A02}" sibTransId="{125F29AE-0776-474D-9642-2C4B38848868}"/>
    <dgm:cxn modelId="{9B3C6745-56C0-40E7-ADBB-3FF53217413C}" srcId="{E6702A87-BCB8-4A4A-BF11-17763682E1C8}" destId="{72A17BE3-E214-43B6-B791-6C3F958B3957}" srcOrd="8" destOrd="0" parTransId="{7C8EE41E-0607-4CD6-818E-B32DF8B2E9E9}" sibTransId="{05DCE558-F8F3-49B2-9946-63A20FE0D402}"/>
    <dgm:cxn modelId="{19EE914F-9CB8-42F8-A466-735E4D57E382}" type="presOf" srcId="{0F8BF947-91B5-45DF-83CB-585CCDC115B9}" destId="{A04399DB-6009-49C2-95BB-326AE6C53CDF}" srcOrd="0" destOrd="0" presId="urn:microsoft.com/office/officeart/2005/8/layout/radial4"/>
    <dgm:cxn modelId="{456A2C73-FBB4-46F7-81A2-425A2BA2A7EF}" type="presOf" srcId="{EEA84B84-5440-4902-BC90-5813F685AD3C}" destId="{91F4317A-11DB-435B-B16C-2AB0E636EDEF}" srcOrd="0" destOrd="0" presId="urn:microsoft.com/office/officeart/2005/8/layout/radial4"/>
    <dgm:cxn modelId="{94D43A54-5A05-4E1D-9DBC-F0011AE2C726}" type="presOf" srcId="{B200821E-1FB4-4666-8044-FAF899DE8FF5}" destId="{C9D5C9AF-50D2-465D-B3A6-39FA117FBBDD}" srcOrd="0" destOrd="0" presId="urn:microsoft.com/office/officeart/2005/8/layout/radial4"/>
    <dgm:cxn modelId="{45333F54-944B-4531-A97D-2BF7B95547AE}" type="presOf" srcId="{8E612689-C4B1-44DC-81F4-05EFE577C819}" destId="{E648AE49-5685-4983-AE6F-FBB758AD0F7E}" srcOrd="0" destOrd="0" presId="urn:microsoft.com/office/officeart/2005/8/layout/radial4"/>
    <dgm:cxn modelId="{92744B75-B30D-41A6-B2FE-19284BD248E8}" srcId="{E6702A87-BCB8-4A4A-BF11-17763682E1C8}" destId="{821D43D9-224C-4F50-8E73-261EE8CBD2EF}" srcOrd="3" destOrd="0" parTransId="{83CBD27A-E205-47C9-9DAD-3C3B52CBD8F2}" sibTransId="{95AAC914-D85F-42A3-B276-EB178E0E68A2}"/>
    <dgm:cxn modelId="{5C28B986-A14B-4F4E-86A2-172A2D4F594D}" type="presOf" srcId="{98BF87EF-C94E-4CD3-A7D0-D57353E5BB7A}" destId="{5B78BEB9-87C3-40CD-951D-A2A259526E26}" srcOrd="0" destOrd="0" presId="urn:microsoft.com/office/officeart/2005/8/layout/radial4"/>
    <dgm:cxn modelId="{D3A15089-A219-449D-BD08-35802D80171D}" srcId="{E6702A87-BCB8-4A4A-BF11-17763682E1C8}" destId="{8B7457B6-8405-4F22-BB75-79BE902BADE1}" srcOrd="2" destOrd="0" parTransId="{E7BA3AAF-3082-48CE-9B7E-CAF553DDD282}" sibTransId="{0BDF7391-BB90-4395-A01F-D71E00196001}"/>
    <dgm:cxn modelId="{967E2B96-78BD-4FE5-B71B-C65A54539748}" type="presOf" srcId="{4948F209-D7FC-4579-B0CA-644A9D264894}" destId="{D1401418-0569-4814-BAAB-30A9FEF712FD}" srcOrd="0" destOrd="0" presId="urn:microsoft.com/office/officeart/2005/8/layout/radial4"/>
    <dgm:cxn modelId="{5D09559B-911E-4D55-BD91-BD0BFF240259}" type="presOf" srcId="{83CBD27A-E205-47C9-9DAD-3C3B52CBD8F2}" destId="{3CC2AD93-4759-40E9-AD4A-751A0A800E5D}" srcOrd="0" destOrd="0" presId="urn:microsoft.com/office/officeart/2005/8/layout/radial4"/>
    <dgm:cxn modelId="{6FCF16AC-9A1B-4AF8-B0D2-AB6740586E61}" srcId="{7646432F-E293-45FE-A9B6-37670EAE3406}" destId="{E6702A87-BCB8-4A4A-BF11-17763682E1C8}" srcOrd="0" destOrd="0" parTransId="{53DB8F0B-11B7-4684-89D0-44502B020DF0}" sibTransId="{FBECA96D-8674-447D-9A16-FAF90D942C17}"/>
    <dgm:cxn modelId="{482369B7-973A-4CFA-B7B8-E6A8B7838FBE}" type="presOf" srcId="{05B89EDB-E9AB-4439-A910-12C509B15EB0}" destId="{CAAC023D-1FA5-4CC1-8887-6441FF367666}" srcOrd="0" destOrd="0" presId="urn:microsoft.com/office/officeart/2005/8/layout/radial4"/>
    <dgm:cxn modelId="{8B186CB9-89E3-49B1-87DF-6FD6126F9245}" type="presOf" srcId="{A3C9F604-891D-40D3-B93D-F9A7952F96E6}" destId="{945F7D29-0765-4CD3-A284-F36CE68C4B0B}" srcOrd="0" destOrd="0" presId="urn:microsoft.com/office/officeart/2005/8/layout/radial4"/>
    <dgm:cxn modelId="{60A64DC3-ACA2-4168-BE01-5609A7EE1B5B}" type="presOf" srcId="{7646432F-E293-45FE-A9B6-37670EAE3406}" destId="{27BBC757-B69E-4126-B7A8-7F72EC67EDF5}" srcOrd="0" destOrd="0" presId="urn:microsoft.com/office/officeart/2005/8/layout/radial4"/>
    <dgm:cxn modelId="{B94F02C7-B17C-4C07-9AEF-A9EEB07214EF}" type="presOf" srcId="{87D63E58-6A56-4813-A254-F8382ECB0C78}" destId="{3BEEE924-AD2C-4DBB-AB92-38A88ED44842}" srcOrd="0" destOrd="0" presId="urn:microsoft.com/office/officeart/2005/8/layout/radial4"/>
    <dgm:cxn modelId="{F4CD90C7-BFC5-4911-A9C2-18F50AC9BE8C}" srcId="{E6702A87-BCB8-4A4A-BF11-17763682E1C8}" destId="{05B89EDB-E9AB-4439-A910-12C509B15EB0}" srcOrd="9" destOrd="0" parTransId="{4948F209-D7FC-4579-B0CA-644A9D264894}" sibTransId="{7FF40222-4601-47DE-A4F5-5FA0138E3B0E}"/>
    <dgm:cxn modelId="{589532C8-09DA-451E-83B1-093D7AFA8D21}" type="presOf" srcId="{1D90E5DA-A2A0-4C1C-A1CD-DCA9BDDFA36F}" destId="{28BFD87F-BEEE-4F2E-9C47-E0D22DC811D4}" srcOrd="0" destOrd="0" presId="urn:microsoft.com/office/officeart/2005/8/layout/radial4"/>
    <dgm:cxn modelId="{7985C7D5-95E6-42F5-8332-E1FD73BBC346}" type="presOf" srcId="{7C8EE41E-0607-4CD6-818E-B32DF8B2E9E9}" destId="{771F4AB6-728B-43C6-884D-A6C2ABFE5865}" srcOrd="0" destOrd="0" presId="urn:microsoft.com/office/officeart/2005/8/layout/radial4"/>
    <dgm:cxn modelId="{B6EAD8DD-5742-4E0D-9E00-908791DA6906}" type="presOf" srcId="{AB3C02B9-5745-424B-A958-30412AB144A8}" destId="{9B1415AB-80B4-4314-96E8-6DA2B54AC740}" srcOrd="0" destOrd="0" presId="urn:microsoft.com/office/officeart/2005/8/layout/radial4"/>
    <dgm:cxn modelId="{4B1951E3-5F2F-4D4D-8A32-F86C3EDD47CB}" srcId="{E6702A87-BCB8-4A4A-BF11-17763682E1C8}" destId="{AB3C02B9-5745-424B-A958-30412AB144A8}" srcOrd="7" destOrd="0" parTransId="{198A9AA7-D898-4F8D-BE1B-E325DAC1DEFF}" sibTransId="{5D36117D-2A5E-4D11-8DCF-3BFF47E3A521}"/>
    <dgm:cxn modelId="{AC2C7FE7-69E7-4154-B1F3-2F71854B25F0}" type="presOf" srcId="{3118C8FD-935F-473C-A399-57852C07496C}" destId="{75114806-B783-429A-98BB-6661B87404A9}" srcOrd="0" destOrd="0" presId="urn:microsoft.com/office/officeart/2005/8/layout/radial4"/>
    <dgm:cxn modelId="{5AF105E9-3B45-48E6-81DA-AD0C49D7CD34}" type="presOf" srcId="{E6702A87-BCB8-4A4A-BF11-17763682E1C8}" destId="{FD2C9BDF-C0C7-4A68-B53B-3AE8FE2C6954}" srcOrd="0" destOrd="0" presId="urn:microsoft.com/office/officeart/2005/8/layout/radial4"/>
    <dgm:cxn modelId="{A90344E9-2107-43D1-A580-179F22B3DBD5}" srcId="{E6702A87-BCB8-4A4A-BF11-17763682E1C8}" destId="{1D90E5DA-A2A0-4C1C-A1CD-DCA9BDDFA36F}" srcOrd="0" destOrd="0" parTransId="{0EFE35E5-4E31-4FA7-8535-C8BFC06902A4}" sibTransId="{62F2DBD0-64A9-4254-A751-B1194932BC28}"/>
    <dgm:cxn modelId="{6800EFEA-7F24-4C11-A6F5-44A7920B23C7}" type="presOf" srcId="{198A9AA7-D898-4F8D-BE1B-E325DAC1DEFF}" destId="{8892A5C8-72C7-454A-B305-FA541ECCE427}" srcOrd="0" destOrd="0" presId="urn:microsoft.com/office/officeart/2005/8/layout/radial4"/>
    <dgm:cxn modelId="{37E3C6ED-1FF2-4D45-A096-39F380FBC67E}" type="presOf" srcId="{E7BA3AAF-3082-48CE-9B7E-CAF553DDD282}" destId="{4717DAC8-82FC-4B50-9C21-6B0B1AEE6945}" srcOrd="0" destOrd="0" presId="urn:microsoft.com/office/officeart/2005/8/layout/radial4"/>
    <dgm:cxn modelId="{83501AF2-A5D1-4D10-BDDB-B7F18563A835}" type="presOf" srcId="{821D43D9-224C-4F50-8E73-261EE8CBD2EF}" destId="{FA7E6E2E-128E-4EAB-948D-81D4AED35F4F}" srcOrd="0" destOrd="0" presId="urn:microsoft.com/office/officeart/2005/8/layout/radial4"/>
    <dgm:cxn modelId="{2B06B3FF-F015-46F6-B06B-BAACE550B324}" srcId="{E6702A87-BCB8-4A4A-BF11-17763682E1C8}" destId="{87D63E58-6A56-4813-A254-F8382ECB0C78}" srcOrd="1" destOrd="0" parTransId="{98BF87EF-C94E-4CD3-A7D0-D57353E5BB7A}" sibTransId="{0C465A11-586A-47D7-9769-7F1DBEE5FD04}"/>
    <dgm:cxn modelId="{8A79CDB5-694E-4309-930D-7F337F247A73}" type="presParOf" srcId="{27BBC757-B69E-4126-B7A8-7F72EC67EDF5}" destId="{FD2C9BDF-C0C7-4A68-B53B-3AE8FE2C6954}" srcOrd="0" destOrd="0" presId="urn:microsoft.com/office/officeart/2005/8/layout/radial4"/>
    <dgm:cxn modelId="{F64CA6AF-3303-4E19-96B7-6F398097CD52}" type="presParOf" srcId="{27BBC757-B69E-4126-B7A8-7F72EC67EDF5}" destId="{35523A90-0C07-4867-AE46-40900D0FA474}" srcOrd="1" destOrd="0" presId="urn:microsoft.com/office/officeart/2005/8/layout/radial4"/>
    <dgm:cxn modelId="{DBA28948-8D29-4F86-9B00-F6ED20996B2C}" type="presParOf" srcId="{27BBC757-B69E-4126-B7A8-7F72EC67EDF5}" destId="{28BFD87F-BEEE-4F2E-9C47-E0D22DC811D4}" srcOrd="2" destOrd="0" presId="urn:microsoft.com/office/officeart/2005/8/layout/radial4"/>
    <dgm:cxn modelId="{776822FE-186C-456F-A959-467D8F527EA9}" type="presParOf" srcId="{27BBC757-B69E-4126-B7A8-7F72EC67EDF5}" destId="{5B78BEB9-87C3-40CD-951D-A2A259526E26}" srcOrd="3" destOrd="0" presId="urn:microsoft.com/office/officeart/2005/8/layout/radial4"/>
    <dgm:cxn modelId="{4E9CBF14-A2F7-4420-B335-A358A9894AF2}" type="presParOf" srcId="{27BBC757-B69E-4126-B7A8-7F72EC67EDF5}" destId="{3BEEE924-AD2C-4DBB-AB92-38A88ED44842}" srcOrd="4" destOrd="0" presId="urn:microsoft.com/office/officeart/2005/8/layout/radial4"/>
    <dgm:cxn modelId="{309C03F4-5316-4356-8A4B-55C287F60841}" type="presParOf" srcId="{27BBC757-B69E-4126-B7A8-7F72EC67EDF5}" destId="{4717DAC8-82FC-4B50-9C21-6B0B1AEE6945}" srcOrd="5" destOrd="0" presId="urn:microsoft.com/office/officeart/2005/8/layout/radial4"/>
    <dgm:cxn modelId="{BA86E8DE-0A9C-400E-A215-DA861966DD18}" type="presParOf" srcId="{27BBC757-B69E-4126-B7A8-7F72EC67EDF5}" destId="{53BC57C5-036C-4E7E-869B-6A1111205139}" srcOrd="6" destOrd="0" presId="urn:microsoft.com/office/officeart/2005/8/layout/radial4"/>
    <dgm:cxn modelId="{A07A54E6-6074-448A-A72E-67B764BB095B}" type="presParOf" srcId="{27BBC757-B69E-4126-B7A8-7F72EC67EDF5}" destId="{3CC2AD93-4759-40E9-AD4A-751A0A800E5D}" srcOrd="7" destOrd="0" presId="urn:microsoft.com/office/officeart/2005/8/layout/radial4"/>
    <dgm:cxn modelId="{4C70C6B0-23FF-4656-8A76-BD4543E03983}" type="presParOf" srcId="{27BBC757-B69E-4126-B7A8-7F72EC67EDF5}" destId="{FA7E6E2E-128E-4EAB-948D-81D4AED35F4F}" srcOrd="8" destOrd="0" presId="urn:microsoft.com/office/officeart/2005/8/layout/radial4"/>
    <dgm:cxn modelId="{7DE7E9B6-F07A-4D2D-8BFD-145926A50E0C}" type="presParOf" srcId="{27BBC757-B69E-4126-B7A8-7F72EC67EDF5}" destId="{E648AE49-5685-4983-AE6F-FBB758AD0F7E}" srcOrd="9" destOrd="0" presId="urn:microsoft.com/office/officeart/2005/8/layout/radial4"/>
    <dgm:cxn modelId="{4ACEBC6E-40AC-4204-B1D6-B47703C5A8AF}" type="presParOf" srcId="{27BBC757-B69E-4126-B7A8-7F72EC67EDF5}" destId="{9758EB22-E986-4874-8C3F-D88F1F641057}" srcOrd="10" destOrd="0" presId="urn:microsoft.com/office/officeart/2005/8/layout/radial4"/>
    <dgm:cxn modelId="{CEDE9412-8D55-4605-81E0-47729D1390B4}" type="presParOf" srcId="{27BBC757-B69E-4126-B7A8-7F72EC67EDF5}" destId="{91F4317A-11DB-435B-B16C-2AB0E636EDEF}" srcOrd="11" destOrd="0" presId="urn:microsoft.com/office/officeart/2005/8/layout/radial4"/>
    <dgm:cxn modelId="{2C027850-F36F-43F4-929F-27AF31F87FF2}" type="presParOf" srcId="{27BBC757-B69E-4126-B7A8-7F72EC67EDF5}" destId="{A04399DB-6009-49C2-95BB-326AE6C53CDF}" srcOrd="12" destOrd="0" presId="urn:microsoft.com/office/officeart/2005/8/layout/radial4"/>
    <dgm:cxn modelId="{E18E8A4F-0C80-49BB-A2DC-6B17A3868D9B}" type="presParOf" srcId="{27BBC757-B69E-4126-B7A8-7F72EC67EDF5}" destId="{75114806-B783-429A-98BB-6661B87404A9}" srcOrd="13" destOrd="0" presId="urn:microsoft.com/office/officeart/2005/8/layout/radial4"/>
    <dgm:cxn modelId="{F6942215-7B7A-496F-A24E-67B9D9072B16}" type="presParOf" srcId="{27BBC757-B69E-4126-B7A8-7F72EC67EDF5}" destId="{C9D5C9AF-50D2-465D-B3A6-39FA117FBBDD}" srcOrd="14" destOrd="0" presId="urn:microsoft.com/office/officeart/2005/8/layout/radial4"/>
    <dgm:cxn modelId="{E6A25F38-0DF6-4515-BA3E-92035542C57A}" type="presParOf" srcId="{27BBC757-B69E-4126-B7A8-7F72EC67EDF5}" destId="{8892A5C8-72C7-454A-B305-FA541ECCE427}" srcOrd="15" destOrd="0" presId="urn:microsoft.com/office/officeart/2005/8/layout/radial4"/>
    <dgm:cxn modelId="{837EB551-0506-400B-95D3-3917CCFDBA81}" type="presParOf" srcId="{27BBC757-B69E-4126-B7A8-7F72EC67EDF5}" destId="{9B1415AB-80B4-4314-96E8-6DA2B54AC740}" srcOrd="16" destOrd="0" presId="urn:microsoft.com/office/officeart/2005/8/layout/radial4"/>
    <dgm:cxn modelId="{F98746C0-12F5-495E-A8E0-2D3C814CC23E}" type="presParOf" srcId="{27BBC757-B69E-4126-B7A8-7F72EC67EDF5}" destId="{771F4AB6-728B-43C6-884D-A6C2ABFE5865}" srcOrd="17" destOrd="0" presId="urn:microsoft.com/office/officeart/2005/8/layout/radial4"/>
    <dgm:cxn modelId="{D2A99760-2927-49E9-8398-454D6CBF9DF8}" type="presParOf" srcId="{27BBC757-B69E-4126-B7A8-7F72EC67EDF5}" destId="{00B6AE46-C437-4FE3-9CF8-250083D42A33}" srcOrd="18" destOrd="0" presId="urn:microsoft.com/office/officeart/2005/8/layout/radial4"/>
    <dgm:cxn modelId="{6ED84FA1-8CF4-4BA0-ADDE-5F77860A4A58}" type="presParOf" srcId="{27BBC757-B69E-4126-B7A8-7F72EC67EDF5}" destId="{D1401418-0569-4814-BAAB-30A9FEF712FD}" srcOrd="19" destOrd="0" presId="urn:microsoft.com/office/officeart/2005/8/layout/radial4"/>
    <dgm:cxn modelId="{6572FC63-8C75-418C-A92F-88E455AA9B63}" type="presParOf" srcId="{27BBC757-B69E-4126-B7A8-7F72EC67EDF5}" destId="{CAAC023D-1FA5-4CC1-8887-6441FF367666}" srcOrd="20" destOrd="0" presId="urn:microsoft.com/office/officeart/2005/8/layout/radial4"/>
    <dgm:cxn modelId="{F636032D-BAB3-40E2-AE08-DBEEF3E4124D}" type="presParOf" srcId="{27BBC757-B69E-4126-B7A8-7F72EC67EDF5}" destId="{BF305885-E4D8-45B3-A28E-B265A5F5FCAF}" srcOrd="21" destOrd="0" presId="urn:microsoft.com/office/officeart/2005/8/layout/radial4"/>
    <dgm:cxn modelId="{8508D897-2D2A-4A99-A3CC-EA04059502A0}" type="presParOf" srcId="{27BBC757-B69E-4126-B7A8-7F72EC67EDF5}" destId="{945F7D29-0765-4CD3-A284-F36CE68C4B0B}" srcOrd="2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61F3B8-C8F4-41CF-B5D7-E44F648071B6}" type="doc">
      <dgm:prSet loTypeId="urn:microsoft.com/office/officeart/2005/8/layout/process2" loCatId="process" qsTypeId="urn:microsoft.com/office/officeart/2005/8/quickstyle/simple1" qsCatId="simple" csTypeId="urn:microsoft.com/office/officeart/2005/8/colors/colorful5" csCatId="colorful" phldr="1"/>
      <dgm:spPr/>
    </dgm:pt>
    <dgm:pt modelId="{68E9A341-E5FF-48ED-987A-2CBDF1E33612}">
      <dgm:prSet custT="1"/>
      <dgm:spPr/>
      <dgm:t>
        <a:bodyPr/>
        <a:lstStyle/>
        <a:p>
          <a:r>
            <a:rPr lang="es-CO" sz="1200" b="0" i="0" u="none" dirty="0"/>
            <a:t>SUGERENCIA</a:t>
          </a:r>
          <a:r>
            <a:rPr lang="es-CO" sz="1200" b="0" i="0" u="none" dirty="0">
              <a:solidFill>
                <a:schemeClr val="tx1"/>
              </a:solidFill>
            </a:rPr>
            <a:t>      100%</a:t>
          </a:r>
          <a:endParaRPr lang="es-CO" sz="1200" dirty="0">
            <a:solidFill>
              <a:schemeClr val="tx1"/>
            </a:solidFill>
          </a:endParaRPr>
        </a:p>
      </dgm:t>
    </dgm:pt>
    <dgm:pt modelId="{BE9BCC11-0C0A-4FC4-8ABF-B663BAD8696B}" type="parTrans" cxnId="{919061CB-389B-476C-A904-647386405C8D}">
      <dgm:prSet/>
      <dgm:spPr/>
      <dgm:t>
        <a:bodyPr/>
        <a:lstStyle/>
        <a:p>
          <a:endParaRPr lang="es-CO" sz="2400">
            <a:solidFill>
              <a:schemeClr val="tx1"/>
            </a:solidFill>
          </a:endParaRPr>
        </a:p>
      </dgm:t>
    </dgm:pt>
    <dgm:pt modelId="{63B72F85-6788-4908-84FF-F05BE0035574}" type="sibTrans" cxnId="{919061CB-389B-476C-A904-647386405C8D}">
      <dgm:prSet custT="1"/>
      <dgm:spPr/>
      <dgm:t>
        <a:bodyPr/>
        <a:lstStyle/>
        <a:p>
          <a:endParaRPr lang="es-CO" sz="1000">
            <a:solidFill>
              <a:schemeClr val="tx1"/>
            </a:solidFill>
          </a:endParaRPr>
        </a:p>
      </dgm:t>
    </dgm:pt>
    <dgm:pt modelId="{3649FC89-530C-4287-A1D7-B1E0409F3D82}">
      <dgm:prSet custT="1"/>
      <dgm:spPr/>
      <dgm:t>
        <a:bodyPr/>
        <a:lstStyle/>
        <a:p>
          <a:r>
            <a:rPr lang="es-CO" sz="1200" b="0" i="0" u="none" dirty="0">
              <a:solidFill>
                <a:schemeClr val="tx1"/>
              </a:solidFill>
            </a:rPr>
            <a:t>QUEJA 96%</a:t>
          </a:r>
          <a:endParaRPr lang="es-CO" sz="1200" dirty="0">
            <a:solidFill>
              <a:schemeClr val="tx1"/>
            </a:solidFill>
          </a:endParaRPr>
        </a:p>
      </dgm:t>
    </dgm:pt>
    <dgm:pt modelId="{21E7A20C-CC18-493F-96D5-ED82C1FF48AF}" type="parTrans" cxnId="{3B2FA6F9-45EE-488E-9B2C-2E2FF7F61BB5}">
      <dgm:prSet/>
      <dgm:spPr/>
      <dgm:t>
        <a:bodyPr/>
        <a:lstStyle/>
        <a:p>
          <a:endParaRPr lang="es-CO" sz="2400">
            <a:solidFill>
              <a:schemeClr val="tx1"/>
            </a:solidFill>
          </a:endParaRPr>
        </a:p>
      </dgm:t>
    </dgm:pt>
    <dgm:pt modelId="{15E39661-F157-406F-A73E-A6F25A7857A3}" type="sibTrans" cxnId="{3B2FA6F9-45EE-488E-9B2C-2E2FF7F61BB5}">
      <dgm:prSet custT="1"/>
      <dgm:spPr/>
      <dgm:t>
        <a:bodyPr/>
        <a:lstStyle/>
        <a:p>
          <a:endParaRPr lang="es-CO" sz="1000">
            <a:solidFill>
              <a:schemeClr val="tx1"/>
            </a:solidFill>
          </a:endParaRPr>
        </a:p>
      </dgm:t>
    </dgm:pt>
    <dgm:pt modelId="{200E491F-F03F-4F39-ABB7-DF33C45273AD}">
      <dgm:prSet custT="1"/>
      <dgm:spPr/>
      <dgm:t>
        <a:bodyPr/>
        <a:lstStyle/>
        <a:p>
          <a:r>
            <a:rPr lang="es-CO" sz="1200" b="0" i="0" u="none" dirty="0">
              <a:solidFill>
                <a:schemeClr val="tx1"/>
              </a:solidFill>
            </a:rPr>
            <a:t>DERECHO DE PETICIÓN  89%</a:t>
          </a:r>
          <a:endParaRPr lang="es-CO" sz="1200" dirty="0">
            <a:solidFill>
              <a:schemeClr val="tx1"/>
            </a:solidFill>
          </a:endParaRPr>
        </a:p>
      </dgm:t>
    </dgm:pt>
    <dgm:pt modelId="{CEB2ECDE-D7E9-4812-999A-7409D5396638}" type="parTrans" cxnId="{7620C914-3886-499E-8F5B-4AB6D574ED3A}">
      <dgm:prSet/>
      <dgm:spPr/>
      <dgm:t>
        <a:bodyPr/>
        <a:lstStyle/>
        <a:p>
          <a:endParaRPr lang="es-CO" sz="2400">
            <a:solidFill>
              <a:schemeClr val="tx1"/>
            </a:solidFill>
          </a:endParaRPr>
        </a:p>
      </dgm:t>
    </dgm:pt>
    <dgm:pt modelId="{866DC2CB-0464-4BF5-9763-F04086F0A79D}" type="sibTrans" cxnId="{7620C914-3886-499E-8F5B-4AB6D574ED3A}">
      <dgm:prSet custT="1"/>
      <dgm:spPr/>
      <dgm:t>
        <a:bodyPr/>
        <a:lstStyle/>
        <a:p>
          <a:endParaRPr lang="es-CO" sz="1000">
            <a:solidFill>
              <a:schemeClr val="tx1"/>
            </a:solidFill>
          </a:endParaRPr>
        </a:p>
      </dgm:t>
    </dgm:pt>
    <dgm:pt modelId="{97BD01C0-C47E-4BAD-ACCC-92A7E16828CC}">
      <dgm:prSet custT="1"/>
      <dgm:spPr/>
      <dgm:t>
        <a:bodyPr/>
        <a:lstStyle/>
        <a:p>
          <a:r>
            <a:rPr lang="es-CO" sz="1200" b="0" i="0" u="none" dirty="0">
              <a:solidFill>
                <a:schemeClr val="tx1"/>
              </a:solidFill>
            </a:rPr>
            <a:t>DERECHO DE PETICIÓN DE CONSULTA 89%</a:t>
          </a:r>
          <a:endParaRPr lang="es-CO" sz="1200" dirty="0">
            <a:solidFill>
              <a:schemeClr val="tx1"/>
            </a:solidFill>
          </a:endParaRPr>
        </a:p>
      </dgm:t>
    </dgm:pt>
    <dgm:pt modelId="{FE54FBAE-00EA-435B-B6E8-EB641F5120C2}" type="parTrans" cxnId="{0F25EB51-3F8E-4272-8B5E-EEDCE5148082}">
      <dgm:prSet/>
      <dgm:spPr/>
      <dgm:t>
        <a:bodyPr/>
        <a:lstStyle/>
        <a:p>
          <a:endParaRPr lang="es-CO" sz="2400">
            <a:solidFill>
              <a:schemeClr val="tx1"/>
            </a:solidFill>
          </a:endParaRPr>
        </a:p>
      </dgm:t>
    </dgm:pt>
    <dgm:pt modelId="{95FCA383-8A74-495E-B79B-D07DDD517BCE}" type="sibTrans" cxnId="{0F25EB51-3F8E-4272-8B5E-EEDCE5148082}">
      <dgm:prSet custT="1"/>
      <dgm:spPr/>
      <dgm:t>
        <a:bodyPr/>
        <a:lstStyle/>
        <a:p>
          <a:endParaRPr lang="es-CO" sz="1000">
            <a:solidFill>
              <a:schemeClr val="tx1"/>
            </a:solidFill>
          </a:endParaRPr>
        </a:p>
      </dgm:t>
    </dgm:pt>
    <dgm:pt modelId="{3E5581D4-42B9-4AD8-98D8-42D91D875FE1}">
      <dgm:prSet custT="1"/>
      <dgm:spPr/>
      <dgm:t>
        <a:bodyPr/>
        <a:lstStyle/>
        <a:p>
          <a:r>
            <a:rPr lang="es-CO" sz="1200" b="0" i="0" u="none" dirty="0">
              <a:solidFill>
                <a:schemeClr val="tx1"/>
              </a:solidFill>
            </a:rPr>
            <a:t>DERECHO DE PETICIÓN DE CONSULTA 88%</a:t>
          </a:r>
          <a:endParaRPr lang="es-CO" sz="1200" dirty="0">
            <a:solidFill>
              <a:schemeClr val="tx1"/>
            </a:solidFill>
          </a:endParaRPr>
        </a:p>
      </dgm:t>
    </dgm:pt>
    <dgm:pt modelId="{079FFC66-3146-426D-9D8C-C2F90D953828}" type="parTrans" cxnId="{F349C43C-683B-4A3E-8B99-D05B82FFDF4F}">
      <dgm:prSet/>
      <dgm:spPr/>
      <dgm:t>
        <a:bodyPr/>
        <a:lstStyle/>
        <a:p>
          <a:endParaRPr lang="es-CO" sz="2400">
            <a:solidFill>
              <a:schemeClr val="tx1"/>
            </a:solidFill>
          </a:endParaRPr>
        </a:p>
      </dgm:t>
    </dgm:pt>
    <dgm:pt modelId="{5CA1979E-8920-442F-82C4-FE3241E37A8C}" type="sibTrans" cxnId="{F349C43C-683B-4A3E-8B99-D05B82FFDF4F}">
      <dgm:prSet custT="1"/>
      <dgm:spPr/>
      <dgm:t>
        <a:bodyPr/>
        <a:lstStyle/>
        <a:p>
          <a:endParaRPr lang="es-CO" sz="1000">
            <a:solidFill>
              <a:schemeClr val="tx1"/>
            </a:solidFill>
          </a:endParaRPr>
        </a:p>
      </dgm:t>
    </dgm:pt>
    <dgm:pt modelId="{3DB9A2D9-8315-4F0B-8B83-6D86D28350F1}">
      <dgm:prSet custT="1"/>
      <dgm:spPr/>
      <dgm:t>
        <a:bodyPr/>
        <a:lstStyle/>
        <a:p>
          <a:r>
            <a:rPr lang="es-CO" sz="1200" b="0" i="0" u="none" dirty="0">
              <a:solidFill>
                <a:schemeClr val="tx1"/>
              </a:solidFill>
            </a:rPr>
            <a:t>REQUERIMIENTO 84%</a:t>
          </a:r>
          <a:endParaRPr lang="es-CO" sz="1200" dirty="0">
            <a:solidFill>
              <a:schemeClr val="tx1"/>
            </a:solidFill>
          </a:endParaRPr>
        </a:p>
      </dgm:t>
    </dgm:pt>
    <dgm:pt modelId="{23BFA0A0-995E-4E5D-9DD5-479EED866A66}" type="parTrans" cxnId="{A24FF32F-D0FD-4789-A174-B4D3A322BAB3}">
      <dgm:prSet/>
      <dgm:spPr/>
      <dgm:t>
        <a:bodyPr/>
        <a:lstStyle/>
        <a:p>
          <a:endParaRPr lang="es-CO" sz="2400">
            <a:solidFill>
              <a:schemeClr val="tx1"/>
            </a:solidFill>
          </a:endParaRPr>
        </a:p>
      </dgm:t>
    </dgm:pt>
    <dgm:pt modelId="{F79871CC-6DA0-4FC4-8AFE-491A27B37257}" type="sibTrans" cxnId="{A24FF32F-D0FD-4789-A174-B4D3A322BAB3}">
      <dgm:prSet custT="1"/>
      <dgm:spPr/>
      <dgm:t>
        <a:bodyPr/>
        <a:lstStyle/>
        <a:p>
          <a:endParaRPr lang="es-CO" sz="1000">
            <a:solidFill>
              <a:schemeClr val="tx1"/>
            </a:solidFill>
          </a:endParaRPr>
        </a:p>
      </dgm:t>
    </dgm:pt>
    <dgm:pt modelId="{198EC3F4-A2EA-446A-9E36-7D27A9D54220}">
      <dgm:prSet custT="1"/>
      <dgm:spPr/>
      <dgm:t>
        <a:bodyPr/>
        <a:lstStyle/>
        <a:p>
          <a:r>
            <a:rPr lang="es-CO" sz="1200" b="0" i="0" u="none" dirty="0">
              <a:solidFill>
                <a:schemeClr val="tx1"/>
              </a:solidFill>
            </a:rPr>
            <a:t>RECURSO 83%</a:t>
          </a:r>
          <a:endParaRPr lang="es-CO" sz="1200" dirty="0">
            <a:solidFill>
              <a:schemeClr val="tx1"/>
            </a:solidFill>
          </a:endParaRPr>
        </a:p>
      </dgm:t>
    </dgm:pt>
    <dgm:pt modelId="{86B89182-74DD-4916-B71A-92ABA9381656}" type="parTrans" cxnId="{C8C2C605-BA80-48B4-B7D2-66E996189FF9}">
      <dgm:prSet/>
      <dgm:spPr/>
      <dgm:t>
        <a:bodyPr/>
        <a:lstStyle/>
        <a:p>
          <a:endParaRPr lang="es-CO" sz="2400">
            <a:solidFill>
              <a:schemeClr val="tx1"/>
            </a:solidFill>
          </a:endParaRPr>
        </a:p>
      </dgm:t>
    </dgm:pt>
    <dgm:pt modelId="{F4F23AAA-E7F1-4415-82C5-4DCB227D886A}" type="sibTrans" cxnId="{C8C2C605-BA80-48B4-B7D2-66E996189FF9}">
      <dgm:prSet custT="1"/>
      <dgm:spPr/>
      <dgm:t>
        <a:bodyPr/>
        <a:lstStyle/>
        <a:p>
          <a:endParaRPr lang="es-CO" sz="1000">
            <a:solidFill>
              <a:schemeClr val="tx1"/>
            </a:solidFill>
          </a:endParaRPr>
        </a:p>
      </dgm:t>
    </dgm:pt>
    <dgm:pt modelId="{88BE52C6-BCDB-487A-A7CD-59897AF2AD77}">
      <dgm:prSet custT="1"/>
      <dgm:spPr/>
      <dgm:t>
        <a:bodyPr/>
        <a:lstStyle/>
        <a:p>
          <a:r>
            <a:rPr lang="es-CO" sz="1200" dirty="0">
              <a:solidFill>
                <a:schemeClr val="tx1"/>
              </a:solidFill>
            </a:rPr>
            <a:t>TOTAL GENERAL  84%</a:t>
          </a:r>
        </a:p>
      </dgm:t>
    </dgm:pt>
    <dgm:pt modelId="{D2AFA542-C486-4247-9A3B-0E258D1A85A0}" type="parTrans" cxnId="{87731ACF-BA10-4E21-9DA6-6196D330B53E}">
      <dgm:prSet/>
      <dgm:spPr/>
      <dgm:t>
        <a:bodyPr/>
        <a:lstStyle/>
        <a:p>
          <a:endParaRPr lang="es-CO" sz="2400">
            <a:solidFill>
              <a:schemeClr val="tx1"/>
            </a:solidFill>
          </a:endParaRPr>
        </a:p>
      </dgm:t>
    </dgm:pt>
    <dgm:pt modelId="{9D1BFB0F-BC6B-4DCE-B590-DED31ECF7791}" type="sibTrans" cxnId="{87731ACF-BA10-4E21-9DA6-6196D330B53E}">
      <dgm:prSet/>
      <dgm:spPr/>
      <dgm:t>
        <a:bodyPr/>
        <a:lstStyle/>
        <a:p>
          <a:endParaRPr lang="es-CO" sz="2400">
            <a:solidFill>
              <a:schemeClr val="tx1"/>
            </a:solidFill>
          </a:endParaRPr>
        </a:p>
      </dgm:t>
    </dgm:pt>
    <dgm:pt modelId="{E33266BF-94F0-4DE8-9146-29A83D1C8A6F}">
      <dgm:prSet custT="1"/>
      <dgm:spPr/>
      <dgm:t>
        <a:bodyPr/>
        <a:lstStyle/>
        <a:p>
          <a:r>
            <a:rPr lang="es-CO" sz="1200" dirty="0">
              <a:solidFill>
                <a:schemeClr val="tx1"/>
              </a:solidFill>
            </a:rPr>
            <a:t>RECLAMO 27%</a:t>
          </a:r>
        </a:p>
      </dgm:t>
    </dgm:pt>
    <dgm:pt modelId="{2A539354-34F1-493E-8620-3AD04A672299}" type="parTrans" cxnId="{5B16D4BF-57AE-40BB-81C9-B600A083A1AC}">
      <dgm:prSet/>
      <dgm:spPr/>
      <dgm:t>
        <a:bodyPr/>
        <a:lstStyle/>
        <a:p>
          <a:endParaRPr lang="es-CO"/>
        </a:p>
      </dgm:t>
    </dgm:pt>
    <dgm:pt modelId="{9BA3DFAF-C2DE-4447-9E12-E811367171CF}" type="sibTrans" cxnId="{5B16D4BF-57AE-40BB-81C9-B600A083A1AC}">
      <dgm:prSet/>
      <dgm:spPr/>
      <dgm:t>
        <a:bodyPr/>
        <a:lstStyle/>
        <a:p>
          <a:endParaRPr lang="es-CO"/>
        </a:p>
      </dgm:t>
    </dgm:pt>
    <dgm:pt modelId="{DD302AE3-2AF1-4200-BA8E-7D5D4C3EC42D}">
      <dgm:prSet custT="1"/>
      <dgm:spPr/>
      <dgm:t>
        <a:bodyPr/>
        <a:lstStyle/>
        <a:p>
          <a:r>
            <a:rPr lang="es-CO" sz="1200" dirty="0">
              <a:solidFill>
                <a:schemeClr val="tx1"/>
              </a:solidFill>
            </a:rPr>
            <a:t>DERECHO DE PETICIÓN DE INFORMACIÓN 79%</a:t>
          </a:r>
        </a:p>
      </dgm:t>
    </dgm:pt>
    <dgm:pt modelId="{E800B417-4475-4778-8033-3555665A4725}" type="parTrans" cxnId="{D910F191-A59E-449D-90BF-A93D5CC1E2A1}">
      <dgm:prSet/>
      <dgm:spPr/>
      <dgm:t>
        <a:bodyPr/>
        <a:lstStyle/>
        <a:p>
          <a:endParaRPr lang="es-CO"/>
        </a:p>
      </dgm:t>
    </dgm:pt>
    <dgm:pt modelId="{F58B03D4-FDA3-412B-A69C-45B2EBDA67E6}" type="sibTrans" cxnId="{D910F191-A59E-449D-90BF-A93D5CC1E2A1}">
      <dgm:prSet/>
      <dgm:spPr/>
      <dgm:t>
        <a:bodyPr/>
        <a:lstStyle/>
        <a:p>
          <a:endParaRPr lang="es-CO"/>
        </a:p>
      </dgm:t>
    </dgm:pt>
    <dgm:pt modelId="{640DAEE3-448D-428B-AA91-B43E212FD8C1}" type="pres">
      <dgm:prSet presAssocID="{9161F3B8-C8F4-41CF-B5D7-E44F648071B6}" presName="linearFlow" presStyleCnt="0">
        <dgm:presLayoutVars>
          <dgm:resizeHandles val="exact"/>
        </dgm:presLayoutVars>
      </dgm:prSet>
      <dgm:spPr/>
    </dgm:pt>
    <dgm:pt modelId="{9240FF74-419E-46D4-8D6D-8BFABACF187D}" type="pres">
      <dgm:prSet presAssocID="{68E9A341-E5FF-48ED-987A-2CBDF1E33612}" presName="node" presStyleLbl="node1" presStyleIdx="0" presStyleCnt="10">
        <dgm:presLayoutVars>
          <dgm:bulletEnabled val="1"/>
        </dgm:presLayoutVars>
      </dgm:prSet>
      <dgm:spPr/>
    </dgm:pt>
    <dgm:pt modelId="{0B900B6F-64C3-48DB-BF7B-CABCB6436307}" type="pres">
      <dgm:prSet presAssocID="{63B72F85-6788-4908-84FF-F05BE0035574}" presName="sibTrans" presStyleLbl="sibTrans2D1" presStyleIdx="0" presStyleCnt="9"/>
      <dgm:spPr/>
    </dgm:pt>
    <dgm:pt modelId="{DBA7BE7A-2026-445B-866A-34840C10C7C7}" type="pres">
      <dgm:prSet presAssocID="{63B72F85-6788-4908-84FF-F05BE0035574}" presName="connectorText" presStyleLbl="sibTrans2D1" presStyleIdx="0" presStyleCnt="9"/>
      <dgm:spPr/>
    </dgm:pt>
    <dgm:pt modelId="{90F1438E-9DFD-48FE-AD74-5AF677F2E968}" type="pres">
      <dgm:prSet presAssocID="{3649FC89-530C-4287-A1D7-B1E0409F3D82}" presName="node" presStyleLbl="node1" presStyleIdx="1" presStyleCnt="10">
        <dgm:presLayoutVars>
          <dgm:bulletEnabled val="1"/>
        </dgm:presLayoutVars>
      </dgm:prSet>
      <dgm:spPr/>
    </dgm:pt>
    <dgm:pt modelId="{7CBFFF81-1AA0-4201-91FC-B6E34A0E5936}" type="pres">
      <dgm:prSet presAssocID="{15E39661-F157-406F-A73E-A6F25A7857A3}" presName="sibTrans" presStyleLbl="sibTrans2D1" presStyleIdx="1" presStyleCnt="9"/>
      <dgm:spPr/>
    </dgm:pt>
    <dgm:pt modelId="{77F473F0-74AC-4F8A-84A9-402FDD25071C}" type="pres">
      <dgm:prSet presAssocID="{15E39661-F157-406F-A73E-A6F25A7857A3}" presName="connectorText" presStyleLbl="sibTrans2D1" presStyleIdx="1" presStyleCnt="9"/>
      <dgm:spPr/>
    </dgm:pt>
    <dgm:pt modelId="{AA7CD490-AB85-406C-AAA2-7372912BECA9}" type="pres">
      <dgm:prSet presAssocID="{200E491F-F03F-4F39-ABB7-DF33C45273AD}" presName="node" presStyleLbl="node1" presStyleIdx="2" presStyleCnt="10">
        <dgm:presLayoutVars>
          <dgm:bulletEnabled val="1"/>
        </dgm:presLayoutVars>
      </dgm:prSet>
      <dgm:spPr/>
    </dgm:pt>
    <dgm:pt modelId="{311B3820-A20D-415B-A6DB-30D0A9B24B12}" type="pres">
      <dgm:prSet presAssocID="{866DC2CB-0464-4BF5-9763-F04086F0A79D}" presName="sibTrans" presStyleLbl="sibTrans2D1" presStyleIdx="2" presStyleCnt="9"/>
      <dgm:spPr/>
    </dgm:pt>
    <dgm:pt modelId="{3AD0A94B-8772-41A1-A989-72056DD2DF28}" type="pres">
      <dgm:prSet presAssocID="{866DC2CB-0464-4BF5-9763-F04086F0A79D}" presName="connectorText" presStyleLbl="sibTrans2D1" presStyleIdx="2" presStyleCnt="9"/>
      <dgm:spPr/>
    </dgm:pt>
    <dgm:pt modelId="{7AF0AA42-61CF-4F68-AD83-97B4716FD0CF}" type="pres">
      <dgm:prSet presAssocID="{97BD01C0-C47E-4BAD-ACCC-92A7E16828CC}" presName="node" presStyleLbl="node1" presStyleIdx="3" presStyleCnt="10">
        <dgm:presLayoutVars>
          <dgm:bulletEnabled val="1"/>
        </dgm:presLayoutVars>
      </dgm:prSet>
      <dgm:spPr/>
    </dgm:pt>
    <dgm:pt modelId="{DD1FBFD2-7678-4514-B2A6-E1D02CCD153C}" type="pres">
      <dgm:prSet presAssocID="{95FCA383-8A74-495E-B79B-D07DDD517BCE}" presName="sibTrans" presStyleLbl="sibTrans2D1" presStyleIdx="3" presStyleCnt="9"/>
      <dgm:spPr/>
    </dgm:pt>
    <dgm:pt modelId="{F571F42E-5C78-4264-9AC0-2C6EF0F0ED1A}" type="pres">
      <dgm:prSet presAssocID="{95FCA383-8A74-495E-B79B-D07DDD517BCE}" presName="connectorText" presStyleLbl="sibTrans2D1" presStyleIdx="3" presStyleCnt="9"/>
      <dgm:spPr/>
    </dgm:pt>
    <dgm:pt modelId="{33769278-E396-4129-9A19-A51CA5189351}" type="pres">
      <dgm:prSet presAssocID="{3E5581D4-42B9-4AD8-98D8-42D91D875FE1}" presName="node" presStyleLbl="node1" presStyleIdx="4" presStyleCnt="10">
        <dgm:presLayoutVars>
          <dgm:bulletEnabled val="1"/>
        </dgm:presLayoutVars>
      </dgm:prSet>
      <dgm:spPr/>
    </dgm:pt>
    <dgm:pt modelId="{63D4CB73-C901-4BC1-94E5-262B1672D326}" type="pres">
      <dgm:prSet presAssocID="{5CA1979E-8920-442F-82C4-FE3241E37A8C}" presName="sibTrans" presStyleLbl="sibTrans2D1" presStyleIdx="4" presStyleCnt="9"/>
      <dgm:spPr/>
    </dgm:pt>
    <dgm:pt modelId="{94272A6D-7C88-4FCF-9E06-6D5456FA0EC5}" type="pres">
      <dgm:prSet presAssocID="{5CA1979E-8920-442F-82C4-FE3241E37A8C}" presName="connectorText" presStyleLbl="sibTrans2D1" presStyleIdx="4" presStyleCnt="9"/>
      <dgm:spPr/>
    </dgm:pt>
    <dgm:pt modelId="{0034233D-0D38-4273-8F8F-5B5EB7FAC342}" type="pres">
      <dgm:prSet presAssocID="{3DB9A2D9-8315-4F0B-8B83-6D86D28350F1}" presName="node" presStyleLbl="node1" presStyleIdx="5" presStyleCnt="10">
        <dgm:presLayoutVars>
          <dgm:bulletEnabled val="1"/>
        </dgm:presLayoutVars>
      </dgm:prSet>
      <dgm:spPr/>
    </dgm:pt>
    <dgm:pt modelId="{98E147EE-8639-4D33-BDC9-15559BE82A22}" type="pres">
      <dgm:prSet presAssocID="{F79871CC-6DA0-4FC4-8AFE-491A27B37257}" presName="sibTrans" presStyleLbl="sibTrans2D1" presStyleIdx="5" presStyleCnt="9"/>
      <dgm:spPr/>
    </dgm:pt>
    <dgm:pt modelId="{D4DA2881-B4F4-41E1-A124-CAE18A29437F}" type="pres">
      <dgm:prSet presAssocID="{F79871CC-6DA0-4FC4-8AFE-491A27B37257}" presName="connectorText" presStyleLbl="sibTrans2D1" presStyleIdx="5" presStyleCnt="9"/>
      <dgm:spPr/>
    </dgm:pt>
    <dgm:pt modelId="{2EA833E3-7444-4D37-8FCA-4B173DD26A9D}" type="pres">
      <dgm:prSet presAssocID="{198EC3F4-A2EA-446A-9E36-7D27A9D54220}" presName="node" presStyleLbl="node1" presStyleIdx="6" presStyleCnt="10">
        <dgm:presLayoutVars>
          <dgm:bulletEnabled val="1"/>
        </dgm:presLayoutVars>
      </dgm:prSet>
      <dgm:spPr/>
    </dgm:pt>
    <dgm:pt modelId="{6991941E-CFA9-4C15-B743-19199D9E8E7C}" type="pres">
      <dgm:prSet presAssocID="{F4F23AAA-E7F1-4415-82C5-4DCB227D886A}" presName="sibTrans" presStyleLbl="sibTrans2D1" presStyleIdx="6" presStyleCnt="9"/>
      <dgm:spPr/>
    </dgm:pt>
    <dgm:pt modelId="{47ADCA05-FD00-40B3-AAAF-DFE6FFC20AE1}" type="pres">
      <dgm:prSet presAssocID="{F4F23AAA-E7F1-4415-82C5-4DCB227D886A}" presName="connectorText" presStyleLbl="sibTrans2D1" presStyleIdx="6" presStyleCnt="9"/>
      <dgm:spPr/>
    </dgm:pt>
    <dgm:pt modelId="{BF77985E-2D7E-4A10-A5DB-86E777D6065C}" type="pres">
      <dgm:prSet presAssocID="{DD302AE3-2AF1-4200-BA8E-7D5D4C3EC42D}" presName="node" presStyleLbl="node1" presStyleIdx="7" presStyleCnt="10">
        <dgm:presLayoutVars>
          <dgm:bulletEnabled val="1"/>
        </dgm:presLayoutVars>
      </dgm:prSet>
      <dgm:spPr/>
    </dgm:pt>
    <dgm:pt modelId="{6C1F372C-4115-489C-88DC-9D245D769F8C}" type="pres">
      <dgm:prSet presAssocID="{F58B03D4-FDA3-412B-A69C-45B2EBDA67E6}" presName="sibTrans" presStyleLbl="sibTrans2D1" presStyleIdx="7" presStyleCnt="9"/>
      <dgm:spPr/>
    </dgm:pt>
    <dgm:pt modelId="{68DBE94A-3217-4472-859C-711A15574067}" type="pres">
      <dgm:prSet presAssocID="{F58B03D4-FDA3-412B-A69C-45B2EBDA67E6}" presName="connectorText" presStyleLbl="sibTrans2D1" presStyleIdx="7" presStyleCnt="9"/>
      <dgm:spPr/>
    </dgm:pt>
    <dgm:pt modelId="{F17F5976-351D-4589-8473-D36BA1148A9A}" type="pres">
      <dgm:prSet presAssocID="{E33266BF-94F0-4DE8-9146-29A83D1C8A6F}" presName="node" presStyleLbl="node1" presStyleIdx="8" presStyleCnt="10">
        <dgm:presLayoutVars>
          <dgm:bulletEnabled val="1"/>
        </dgm:presLayoutVars>
      </dgm:prSet>
      <dgm:spPr/>
    </dgm:pt>
    <dgm:pt modelId="{C4B0CB55-653B-49F6-B971-406406F291DB}" type="pres">
      <dgm:prSet presAssocID="{9BA3DFAF-C2DE-4447-9E12-E811367171CF}" presName="sibTrans" presStyleLbl="sibTrans2D1" presStyleIdx="8" presStyleCnt="9"/>
      <dgm:spPr/>
    </dgm:pt>
    <dgm:pt modelId="{AB4DB10F-779D-4E12-8B7C-A6AA425AA780}" type="pres">
      <dgm:prSet presAssocID="{9BA3DFAF-C2DE-4447-9E12-E811367171CF}" presName="connectorText" presStyleLbl="sibTrans2D1" presStyleIdx="8" presStyleCnt="9"/>
      <dgm:spPr/>
    </dgm:pt>
    <dgm:pt modelId="{7B8FA69E-DEAF-4C8F-B68C-8475A73B37FC}" type="pres">
      <dgm:prSet presAssocID="{88BE52C6-BCDB-487A-A7CD-59897AF2AD77}" presName="node" presStyleLbl="node1" presStyleIdx="9" presStyleCnt="10">
        <dgm:presLayoutVars>
          <dgm:bulletEnabled val="1"/>
        </dgm:presLayoutVars>
      </dgm:prSet>
      <dgm:spPr/>
    </dgm:pt>
  </dgm:ptLst>
  <dgm:cxnLst>
    <dgm:cxn modelId="{C8C2C605-BA80-48B4-B7D2-66E996189FF9}" srcId="{9161F3B8-C8F4-41CF-B5D7-E44F648071B6}" destId="{198EC3F4-A2EA-446A-9E36-7D27A9D54220}" srcOrd="6" destOrd="0" parTransId="{86B89182-74DD-4916-B71A-92ABA9381656}" sibTransId="{F4F23AAA-E7F1-4415-82C5-4DCB227D886A}"/>
    <dgm:cxn modelId="{F99EA311-3EFA-40BF-AEC0-5DF3BE518324}" type="presOf" srcId="{68E9A341-E5FF-48ED-987A-2CBDF1E33612}" destId="{9240FF74-419E-46D4-8D6D-8BFABACF187D}" srcOrd="0" destOrd="0" presId="urn:microsoft.com/office/officeart/2005/8/layout/process2"/>
    <dgm:cxn modelId="{0C128013-82A9-4B1A-A2CF-AB43F11FD556}" type="presOf" srcId="{F79871CC-6DA0-4FC4-8AFE-491A27B37257}" destId="{98E147EE-8639-4D33-BDC9-15559BE82A22}" srcOrd="0" destOrd="0" presId="urn:microsoft.com/office/officeart/2005/8/layout/process2"/>
    <dgm:cxn modelId="{7620C914-3886-499E-8F5B-4AB6D574ED3A}" srcId="{9161F3B8-C8F4-41CF-B5D7-E44F648071B6}" destId="{200E491F-F03F-4F39-ABB7-DF33C45273AD}" srcOrd="2" destOrd="0" parTransId="{CEB2ECDE-D7E9-4812-999A-7409D5396638}" sibTransId="{866DC2CB-0464-4BF5-9763-F04086F0A79D}"/>
    <dgm:cxn modelId="{AA52E61D-13F4-4907-8F7B-617CF7A07EB9}" type="presOf" srcId="{15E39661-F157-406F-A73E-A6F25A7857A3}" destId="{7CBFFF81-1AA0-4201-91FC-B6E34A0E5936}" srcOrd="0" destOrd="0" presId="urn:microsoft.com/office/officeart/2005/8/layout/process2"/>
    <dgm:cxn modelId="{80476F1E-62CA-408F-A241-4B427B84E949}" type="presOf" srcId="{63B72F85-6788-4908-84FF-F05BE0035574}" destId="{0B900B6F-64C3-48DB-BF7B-CABCB6436307}" srcOrd="0" destOrd="0" presId="urn:microsoft.com/office/officeart/2005/8/layout/process2"/>
    <dgm:cxn modelId="{A24FF32F-D0FD-4789-A174-B4D3A322BAB3}" srcId="{9161F3B8-C8F4-41CF-B5D7-E44F648071B6}" destId="{3DB9A2D9-8315-4F0B-8B83-6D86D28350F1}" srcOrd="5" destOrd="0" parTransId="{23BFA0A0-995E-4E5D-9DD5-479EED866A66}" sibTransId="{F79871CC-6DA0-4FC4-8AFE-491A27B37257}"/>
    <dgm:cxn modelId="{F349C43C-683B-4A3E-8B99-D05B82FFDF4F}" srcId="{9161F3B8-C8F4-41CF-B5D7-E44F648071B6}" destId="{3E5581D4-42B9-4AD8-98D8-42D91D875FE1}" srcOrd="4" destOrd="0" parTransId="{079FFC66-3146-426D-9D8C-C2F90D953828}" sibTransId="{5CA1979E-8920-442F-82C4-FE3241E37A8C}"/>
    <dgm:cxn modelId="{FC9DE03D-3AA9-4B10-BF39-9D9E7E3BDB53}" type="presOf" srcId="{3E5581D4-42B9-4AD8-98D8-42D91D875FE1}" destId="{33769278-E396-4129-9A19-A51CA5189351}" srcOrd="0" destOrd="0" presId="urn:microsoft.com/office/officeart/2005/8/layout/process2"/>
    <dgm:cxn modelId="{B1132B5F-9AC1-4D21-BD70-80A54A115739}" type="presOf" srcId="{E33266BF-94F0-4DE8-9146-29A83D1C8A6F}" destId="{F17F5976-351D-4589-8473-D36BA1148A9A}" srcOrd="0" destOrd="0" presId="urn:microsoft.com/office/officeart/2005/8/layout/process2"/>
    <dgm:cxn modelId="{9CC04B44-5C96-41BA-80DC-583043F226FA}" type="presOf" srcId="{F4F23AAA-E7F1-4415-82C5-4DCB227D886A}" destId="{6991941E-CFA9-4C15-B743-19199D9E8E7C}" srcOrd="0" destOrd="0" presId="urn:microsoft.com/office/officeart/2005/8/layout/process2"/>
    <dgm:cxn modelId="{21946045-04A4-4204-9422-89A465722084}" type="presOf" srcId="{9BA3DFAF-C2DE-4447-9E12-E811367171CF}" destId="{AB4DB10F-779D-4E12-8B7C-A6AA425AA780}" srcOrd="1" destOrd="0" presId="urn:microsoft.com/office/officeart/2005/8/layout/process2"/>
    <dgm:cxn modelId="{9915D96E-820B-4E8E-A4BD-425D6ACE1A3F}" type="presOf" srcId="{F58B03D4-FDA3-412B-A69C-45B2EBDA67E6}" destId="{6C1F372C-4115-489C-88DC-9D245D769F8C}" srcOrd="0" destOrd="0" presId="urn:microsoft.com/office/officeart/2005/8/layout/process2"/>
    <dgm:cxn modelId="{0F25EB51-3F8E-4272-8B5E-EEDCE5148082}" srcId="{9161F3B8-C8F4-41CF-B5D7-E44F648071B6}" destId="{97BD01C0-C47E-4BAD-ACCC-92A7E16828CC}" srcOrd="3" destOrd="0" parTransId="{FE54FBAE-00EA-435B-B6E8-EB641F5120C2}" sibTransId="{95FCA383-8A74-495E-B79B-D07DDD517BCE}"/>
    <dgm:cxn modelId="{C8A96272-0EAB-4EDB-AADA-4B7F9A3461F4}" type="presOf" srcId="{198EC3F4-A2EA-446A-9E36-7D27A9D54220}" destId="{2EA833E3-7444-4D37-8FCA-4B173DD26A9D}" srcOrd="0" destOrd="0" presId="urn:microsoft.com/office/officeart/2005/8/layout/process2"/>
    <dgm:cxn modelId="{32AC0473-5DA4-427C-8028-640422E46B69}" type="presOf" srcId="{95FCA383-8A74-495E-B79B-D07DDD517BCE}" destId="{F571F42E-5C78-4264-9AC0-2C6EF0F0ED1A}" srcOrd="1" destOrd="0" presId="urn:microsoft.com/office/officeart/2005/8/layout/process2"/>
    <dgm:cxn modelId="{50B47D53-F4F6-49B5-A885-D911ACA1380A}" type="presOf" srcId="{5CA1979E-8920-442F-82C4-FE3241E37A8C}" destId="{94272A6D-7C88-4FCF-9E06-6D5456FA0EC5}" srcOrd="1" destOrd="0" presId="urn:microsoft.com/office/officeart/2005/8/layout/process2"/>
    <dgm:cxn modelId="{B8541C56-5E62-42A9-88A1-76233D651C1F}" type="presOf" srcId="{866DC2CB-0464-4BF5-9763-F04086F0A79D}" destId="{3AD0A94B-8772-41A1-A989-72056DD2DF28}" srcOrd="1" destOrd="0" presId="urn:microsoft.com/office/officeart/2005/8/layout/process2"/>
    <dgm:cxn modelId="{BDE98E79-9FA5-4D5B-A6B7-338BB4830B32}" type="presOf" srcId="{5CA1979E-8920-442F-82C4-FE3241E37A8C}" destId="{63D4CB73-C901-4BC1-94E5-262B1672D326}" srcOrd="0" destOrd="0" presId="urn:microsoft.com/office/officeart/2005/8/layout/process2"/>
    <dgm:cxn modelId="{193FAE86-90BE-447F-9DE9-20E72B1809E5}" type="presOf" srcId="{9BA3DFAF-C2DE-4447-9E12-E811367171CF}" destId="{C4B0CB55-653B-49F6-B971-406406F291DB}" srcOrd="0" destOrd="0" presId="urn:microsoft.com/office/officeart/2005/8/layout/process2"/>
    <dgm:cxn modelId="{0762CE89-3921-4F06-838A-D5660E287A0D}" type="presOf" srcId="{200E491F-F03F-4F39-ABB7-DF33C45273AD}" destId="{AA7CD490-AB85-406C-AAA2-7372912BECA9}" srcOrd="0" destOrd="0" presId="urn:microsoft.com/office/officeart/2005/8/layout/process2"/>
    <dgm:cxn modelId="{D910F191-A59E-449D-90BF-A93D5CC1E2A1}" srcId="{9161F3B8-C8F4-41CF-B5D7-E44F648071B6}" destId="{DD302AE3-2AF1-4200-BA8E-7D5D4C3EC42D}" srcOrd="7" destOrd="0" parTransId="{E800B417-4475-4778-8033-3555665A4725}" sibTransId="{F58B03D4-FDA3-412B-A69C-45B2EBDA67E6}"/>
    <dgm:cxn modelId="{84074E97-9AE6-4411-BE70-6873E0B71462}" type="presOf" srcId="{95FCA383-8A74-495E-B79B-D07DDD517BCE}" destId="{DD1FBFD2-7678-4514-B2A6-E1D02CCD153C}" srcOrd="0" destOrd="0" presId="urn:microsoft.com/office/officeart/2005/8/layout/process2"/>
    <dgm:cxn modelId="{7B1F1498-0187-4D33-AE50-8C6F627E06D4}" type="presOf" srcId="{15E39661-F157-406F-A73E-A6F25A7857A3}" destId="{77F473F0-74AC-4F8A-84A9-402FDD25071C}" srcOrd="1" destOrd="0" presId="urn:microsoft.com/office/officeart/2005/8/layout/process2"/>
    <dgm:cxn modelId="{6B7634BE-C4DD-4E2D-965B-11A06D6156B2}" type="presOf" srcId="{3DB9A2D9-8315-4F0B-8B83-6D86D28350F1}" destId="{0034233D-0D38-4273-8F8F-5B5EB7FAC342}" srcOrd="0" destOrd="0" presId="urn:microsoft.com/office/officeart/2005/8/layout/process2"/>
    <dgm:cxn modelId="{5B16D4BF-57AE-40BB-81C9-B600A083A1AC}" srcId="{9161F3B8-C8F4-41CF-B5D7-E44F648071B6}" destId="{E33266BF-94F0-4DE8-9146-29A83D1C8A6F}" srcOrd="8" destOrd="0" parTransId="{2A539354-34F1-493E-8620-3AD04A672299}" sibTransId="{9BA3DFAF-C2DE-4447-9E12-E811367171CF}"/>
    <dgm:cxn modelId="{5BFA9BC5-E52A-4796-94FC-8643C2786D30}" type="presOf" srcId="{9161F3B8-C8F4-41CF-B5D7-E44F648071B6}" destId="{640DAEE3-448D-428B-AA91-B43E212FD8C1}" srcOrd="0" destOrd="0" presId="urn:microsoft.com/office/officeart/2005/8/layout/process2"/>
    <dgm:cxn modelId="{919061CB-389B-476C-A904-647386405C8D}" srcId="{9161F3B8-C8F4-41CF-B5D7-E44F648071B6}" destId="{68E9A341-E5FF-48ED-987A-2CBDF1E33612}" srcOrd="0" destOrd="0" parTransId="{BE9BCC11-0C0A-4FC4-8ABF-B663BAD8696B}" sibTransId="{63B72F85-6788-4908-84FF-F05BE0035574}"/>
    <dgm:cxn modelId="{87731ACF-BA10-4E21-9DA6-6196D330B53E}" srcId="{9161F3B8-C8F4-41CF-B5D7-E44F648071B6}" destId="{88BE52C6-BCDB-487A-A7CD-59897AF2AD77}" srcOrd="9" destOrd="0" parTransId="{D2AFA542-C486-4247-9A3B-0E258D1A85A0}" sibTransId="{9D1BFB0F-BC6B-4DCE-B590-DED31ECF7791}"/>
    <dgm:cxn modelId="{4B2B3BD2-1EAF-478F-999E-4FFCF1A3EC2A}" type="presOf" srcId="{DD302AE3-2AF1-4200-BA8E-7D5D4C3EC42D}" destId="{BF77985E-2D7E-4A10-A5DB-86E777D6065C}" srcOrd="0" destOrd="0" presId="urn:microsoft.com/office/officeart/2005/8/layout/process2"/>
    <dgm:cxn modelId="{16EF3ED2-07B7-4C27-BFBC-2299AF6C712F}" type="presOf" srcId="{63B72F85-6788-4908-84FF-F05BE0035574}" destId="{DBA7BE7A-2026-445B-866A-34840C10C7C7}" srcOrd="1" destOrd="0" presId="urn:microsoft.com/office/officeart/2005/8/layout/process2"/>
    <dgm:cxn modelId="{03C9C7D5-A595-4136-958C-31C04EF25003}" type="presOf" srcId="{97BD01C0-C47E-4BAD-ACCC-92A7E16828CC}" destId="{7AF0AA42-61CF-4F68-AD83-97B4716FD0CF}" srcOrd="0" destOrd="0" presId="urn:microsoft.com/office/officeart/2005/8/layout/process2"/>
    <dgm:cxn modelId="{0798AFDA-A6A8-413B-8B7D-D96016F39FC9}" type="presOf" srcId="{F79871CC-6DA0-4FC4-8AFE-491A27B37257}" destId="{D4DA2881-B4F4-41E1-A124-CAE18A29437F}" srcOrd="1" destOrd="0" presId="urn:microsoft.com/office/officeart/2005/8/layout/process2"/>
    <dgm:cxn modelId="{BFE938E9-F8B8-40AD-A12D-4DF383C4BB8B}" type="presOf" srcId="{3649FC89-530C-4287-A1D7-B1E0409F3D82}" destId="{90F1438E-9DFD-48FE-AD74-5AF677F2E968}" srcOrd="0" destOrd="0" presId="urn:microsoft.com/office/officeart/2005/8/layout/process2"/>
    <dgm:cxn modelId="{DA3579E9-7D44-481A-847F-2E972876BA27}" type="presOf" srcId="{88BE52C6-BCDB-487A-A7CD-59897AF2AD77}" destId="{7B8FA69E-DEAF-4C8F-B68C-8475A73B37FC}" srcOrd="0" destOrd="0" presId="urn:microsoft.com/office/officeart/2005/8/layout/process2"/>
    <dgm:cxn modelId="{33FDC9F4-910B-43BF-9DAE-179D685CD876}" type="presOf" srcId="{866DC2CB-0464-4BF5-9763-F04086F0A79D}" destId="{311B3820-A20D-415B-A6DB-30D0A9B24B12}" srcOrd="0" destOrd="0" presId="urn:microsoft.com/office/officeart/2005/8/layout/process2"/>
    <dgm:cxn modelId="{34EE0AF8-DE48-4DF6-A65C-ACD8822FA9C6}" type="presOf" srcId="{F4F23AAA-E7F1-4415-82C5-4DCB227D886A}" destId="{47ADCA05-FD00-40B3-AAAF-DFE6FFC20AE1}" srcOrd="1" destOrd="0" presId="urn:microsoft.com/office/officeart/2005/8/layout/process2"/>
    <dgm:cxn modelId="{3B2FA6F9-45EE-488E-9B2C-2E2FF7F61BB5}" srcId="{9161F3B8-C8F4-41CF-B5D7-E44F648071B6}" destId="{3649FC89-530C-4287-A1D7-B1E0409F3D82}" srcOrd="1" destOrd="0" parTransId="{21E7A20C-CC18-493F-96D5-ED82C1FF48AF}" sibTransId="{15E39661-F157-406F-A73E-A6F25A7857A3}"/>
    <dgm:cxn modelId="{FC1D26FB-BEB5-40F7-9BEF-C63F13F62FB5}" type="presOf" srcId="{F58B03D4-FDA3-412B-A69C-45B2EBDA67E6}" destId="{68DBE94A-3217-4472-859C-711A15574067}" srcOrd="1" destOrd="0" presId="urn:microsoft.com/office/officeart/2005/8/layout/process2"/>
    <dgm:cxn modelId="{A76B178E-99C5-44CF-844E-650D3DE2E263}" type="presParOf" srcId="{640DAEE3-448D-428B-AA91-B43E212FD8C1}" destId="{9240FF74-419E-46D4-8D6D-8BFABACF187D}" srcOrd="0" destOrd="0" presId="urn:microsoft.com/office/officeart/2005/8/layout/process2"/>
    <dgm:cxn modelId="{89D57F51-836F-40C0-AFB5-AB0CFCC5EF44}" type="presParOf" srcId="{640DAEE3-448D-428B-AA91-B43E212FD8C1}" destId="{0B900B6F-64C3-48DB-BF7B-CABCB6436307}" srcOrd="1" destOrd="0" presId="urn:microsoft.com/office/officeart/2005/8/layout/process2"/>
    <dgm:cxn modelId="{BDC4482A-CF5F-4B3E-A81F-6852D730DD8A}" type="presParOf" srcId="{0B900B6F-64C3-48DB-BF7B-CABCB6436307}" destId="{DBA7BE7A-2026-445B-866A-34840C10C7C7}" srcOrd="0" destOrd="0" presId="urn:microsoft.com/office/officeart/2005/8/layout/process2"/>
    <dgm:cxn modelId="{732B9CD6-6276-431E-BFB9-8586C917C196}" type="presParOf" srcId="{640DAEE3-448D-428B-AA91-B43E212FD8C1}" destId="{90F1438E-9DFD-48FE-AD74-5AF677F2E968}" srcOrd="2" destOrd="0" presId="urn:microsoft.com/office/officeart/2005/8/layout/process2"/>
    <dgm:cxn modelId="{A324C0CB-2D96-4555-A086-8A60ECCCFDBF}" type="presParOf" srcId="{640DAEE3-448D-428B-AA91-B43E212FD8C1}" destId="{7CBFFF81-1AA0-4201-91FC-B6E34A0E5936}" srcOrd="3" destOrd="0" presId="urn:microsoft.com/office/officeart/2005/8/layout/process2"/>
    <dgm:cxn modelId="{AA33B0DB-5464-4C7C-9FB5-08D7F7F2D9FE}" type="presParOf" srcId="{7CBFFF81-1AA0-4201-91FC-B6E34A0E5936}" destId="{77F473F0-74AC-4F8A-84A9-402FDD25071C}" srcOrd="0" destOrd="0" presId="urn:microsoft.com/office/officeart/2005/8/layout/process2"/>
    <dgm:cxn modelId="{D43AD4C2-ABE8-4BB8-B1C8-E469F43473C6}" type="presParOf" srcId="{640DAEE3-448D-428B-AA91-B43E212FD8C1}" destId="{AA7CD490-AB85-406C-AAA2-7372912BECA9}" srcOrd="4" destOrd="0" presId="urn:microsoft.com/office/officeart/2005/8/layout/process2"/>
    <dgm:cxn modelId="{04CBF502-8E8F-4D91-ACD0-FEAF94338619}" type="presParOf" srcId="{640DAEE3-448D-428B-AA91-B43E212FD8C1}" destId="{311B3820-A20D-415B-A6DB-30D0A9B24B12}" srcOrd="5" destOrd="0" presId="urn:microsoft.com/office/officeart/2005/8/layout/process2"/>
    <dgm:cxn modelId="{42CDA148-738F-4D33-826B-14A6E698CC31}" type="presParOf" srcId="{311B3820-A20D-415B-A6DB-30D0A9B24B12}" destId="{3AD0A94B-8772-41A1-A989-72056DD2DF28}" srcOrd="0" destOrd="0" presId="urn:microsoft.com/office/officeart/2005/8/layout/process2"/>
    <dgm:cxn modelId="{C0EFF66B-610C-45C8-AA7F-5BA57DF4AE2A}" type="presParOf" srcId="{640DAEE3-448D-428B-AA91-B43E212FD8C1}" destId="{7AF0AA42-61CF-4F68-AD83-97B4716FD0CF}" srcOrd="6" destOrd="0" presId="urn:microsoft.com/office/officeart/2005/8/layout/process2"/>
    <dgm:cxn modelId="{28F096CE-B82F-4938-8088-903B41FF7637}" type="presParOf" srcId="{640DAEE3-448D-428B-AA91-B43E212FD8C1}" destId="{DD1FBFD2-7678-4514-B2A6-E1D02CCD153C}" srcOrd="7" destOrd="0" presId="urn:microsoft.com/office/officeart/2005/8/layout/process2"/>
    <dgm:cxn modelId="{4A1874AD-075C-49F1-9591-F9D98B09E7DE}" type="presParOf" srcId="{DD1FBFD2-7678-4514-B2A6-E1D02CCD153C}" destId="{F571F42E-5C78-4264-9AC0-2C6EF0F0ED1A}" srcOrd="0" destOrd="0" presId="urn:microsoft.com/office/officeart/2005/8/layout/process2"/>
    <dgm:cxn modelId="{A2FABA75-5F44-4549-8395-B71341EA019D}" type="presParOf" srcId="{640DAEE3-448D-428B-AA91-B43E212FD8C1}" destId="{33769278-E396-4129-9A19-A51CA5189351}" srcOrd="8" destOrd="0" presId="urn:microsoft.com/office/officeart/2005/8/layout/process2"/>
    <dgm:cxn modelId="{59F46793-4DD5-4A74-820E-7A1601E023C1}" type="presParOf" srcId="{640DAEE3-448D-428B-AA91-B43E212FD8C1}" destId="{63D4CB73-C901-4BC1-94E5-262B1672D326}" srcOrd="9" destOrd="0" presId="urn:microsoft.com/office/officeart/2005/8/layout/process2"/>
    <dgm:cxn modelId="{83F75FF8-3D7F-4709-9C2C-BB3820E0CBD1}" type="presParOf" srcId="{63D4CB73-C901-4BC1-94E5-262B1672D326}" destId="{94272A6D-7C88-4FCF-9E06-6D5456FA0EC5}" srcOrd="0" destOrd="0" presId="urn:microsoft.com/office/officeart/2005/8/layout/process2"/>
    <dgm:cxn modelId="{0EC31F4E-FFB6-4D2C-A660-CF64E173AF96}" type="presParOf" srcId="{640DAEE3-448D-428B-AA91-B43E212FD8C1}" destId="{0034233D-0D38-4273-8F8F-5B5EB7FAC342}" srcOrd="10" destOrd="0" presId="urn:microsoft.com/office/officeart/2005/8/layout/process2"/>
    <dgm:cxn modelId="{6CE0E270-CEBB-46E7-962F-273A509E5AA5}" type="presParOf" srcId="{640DAEE3-448D-428B-AA91-B43E212FD8C1}" destId="{98E147EE-8639-4D33-BDC9-15559BE82A22}" srcOrd="11" destOrd="0" presId="urn:microsoft.com/office/officeart/2005/8/layout/process2"/>
    <dgm:cxn modelId="{D22C529A-88F6-4778-B849-3B19F1503280}" type="presParOf" srcId="{98E147EE-8639-4D33-BDC9-15559BE82A22}" destId="{D4DA2881-B4F4-41E1-A124-CAE18A29437F}" srcOrd="0" destOrd="0" presId="urn:microsoft.com/office/officeart/2005/8/layout/process2"/>
    <dgm:cxn modelId="{46B606D3-1299-4685-81B4-DC0927A88B8D}" type="presParOf" srcId="{640DAEE3-448D-428B-AA91-B43E212FD8C1}" destId="{2EA833E3-7444-4D37-8FCA-4B173DD26A9D}" srcOrd="12" destOrd="0" presId="urn:microsoft.com/office/officeart/2005/8/layout/process2"/>
    <dgm:cxn modelId="{2AAA074E-99F2-436C-99B6-041CB6867C7C}" type="presParOf" srcId="{640DAEE3-448D-428B-AA91-B43E212FD8C1}" destId="{6991941E-CFA9-4C15-B743-19199D9E8E7C}" srcOrd="13" destOrd="0" presId="urn:microsoft.com/office/officeart/2005/8/layout/process2"/>
    <dgm:cxn modelId="{3799D22C-4324-4F34-98B4-4DBE6268CF99}" type="presParOf" srcId="{6991941E-CFA9-4C15-B743-19199D9E8E7C}" destId="{47ADCA05-FD00-40B3-AAAF-DFE6FFC20AE1}" srcOrd="0" destOrd="0" presId="urn:microsoft.com/office/officeart/2005/8/layout/process2"/>
    <dgm:cxn modelId="{C6A16686-3D59-4DBD-B335-18D3D30BF214}" type="presParOf" srcId="{640DAEE3-448D-428B-AA91-B43E212FD8C1}" destId="{BF77985E-2D7E-4A10-A5DB-86E777D6065C}" srcOrd="14" destOrd="0" presId="urn:microsoft.com/office/officeart/2005/8/layout/process2"/>
    <dgm:cxn modelId="{A0338EC3-A4CF-45F2-BF6C-35808342904C}" type="presParOf" srcId="{640DAEE3-448D-428B-AA91-B43E212FD8C1}" destId="{6C1F372C-4115-489C-88DC-9D245D769F8C}" srcOrd="15" destOrd="0" presId="urn:microsoft.com/office/officeart/2005/8/layout/process2"/>
    <dgm:cxn modelId="{F0F69A23-D15F-41EE-B088-407385C3B7CF}" type="presParOf" srcId="{6C1F372C-4115-489C-88DC-9D245D769F8C}" destId="{68DBE94A-3217-4472-859C-711A15574067}" srcOrd="0" destOrd="0" presId="urn:microsoft.com/office/officeart/2005/8/layout/process2"/>
    <dgm:cxn modelId="{F478F412-D087-4852-B256-0F483CCB8CBC}" type="presParOf" srcId="{640DAEE3-448D-428B-AA91-B43E212FD8C1}" destId="{F17F5976-351D-4589-8473-D36BA1148A9A}" srcOrd="16" destOrd="0" presId="urn:microsoft.com/office/officeart/2005/8/layout/process2"/>
    <dgm:cxn modelId="{11F360FD-6453-4AC4-ACBF-2464C2DD8F27}" type="presParOf" srcId="{640DAEE3-448D-428B-AA91-B43E212FD8C1}" destId="{C4B0CB55-653B-49F6-B971-406406F291DB}" srcOrd="17" destOrd="0" presId="urn:microsoft.com/office/officeart/2005/8/layout/process2"/>
    <dgm:cxn modelId="{F015A5AE-468B-4B46-BD78-3648460D2FC3}" type="presParOf" srcId="{C4B0CB55-653B-49F6-B971-406406F291DB}" destId="{AB4DB10F-779D-4E12-8B7C-A6AA425AA780}" srcOrd="0" destOrd="0" presId="urn:microsoft.com/office/officeart/2005/8/layout/process2"/>
    <dgm:cxn modelId="{8D17F052-2D2C-4819-B086-9CE2CFCEC386}" type="presParOf" srcId="{640DAEE3-448D-428B-AA91-B43E212FD8C1}" destId="{7B8FA69E-DEAF-4C8F-B68C-8475A73B37FC}" srcOrd="1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7676AF-69E0-4974-A060-C80001C30AC6}" type="doc">
      <dgm:prSet loTypeId="urn:microsoft.com/office/officeart/2005/8/layout/radial3" loCatId="cycle" qsTypeId="urn:microsoft.com/office/officeart/2005/8/quickstyle/simple4" qsCatId="simple" csTypeId="urn:microsoft.com/office/officeart/2005/8/colors/colorful5" csCatId="colorful" phldr="1"/>
      <dgm:spPr/>
      <dgm:t>
        <a:bodyPr/>
        <a:lstStyle/>
        <a:p>
          <a:endParaRPr lang="es-CO"/>
        </a:p>
      </dgm:t>
    </dgm:pt>
    <dgm:pt modelId="{B24B90A5-1E92-454A-B019-7B1A0AD896C5}">
      <dgm:prSet phldrT="[Texto]" custT="1"/>
      <dgm:spPr/>
      <dgm:t>
        <a:bodyPr/>
        <a:lstStyle/>
        <a:p>
          <a:r>
            <a:rPr lang="es-CO" sz="3200" kern="1200" dirty="0"/>
            <a:t>Tiempo promedio </a:t>
          </a:r>
          <a:r>
            <a:rPr lang="es-CO" sz="3200" kern="1200" dirty="0">
              <a:solidFill>
                <a:prstClr val="black"/>
              </a:solidFill>
              <a:latin typeface="Calibri" panose="020F0502020204030204"/>
              <a:ea typeface="+mn-ea"/>
              <a:cs typeface="+mn-cs"/>
            </a:rPr>
            <a:t>de </a:t>
          </a:r>
          <a:r>
            <a:rPr lang="es-CO" sz="3200" kern="1200" dirty="0"/>
            <a:t>espera  7’:34’’</a:t>
          </a:r>
        </a:p>
      </dgm:t>
    </dgm:pt>
    <dgm:pt modelId="{865CA3F6-5A85-45AD-BAD3-1077E3601277}" type="parTrans" cxnId="{4408A444-E356-40AD-8AFA-A8F34EBD6AC3}">
      <dgm:prSet/>
      <dgm:spPr/>
      <dgm:t>
        <a:bodyPr/>
        <a:lstStyle/>
        <a:p>
          <a:endParaRPr lang="es-CO" sz="3200"/>
        </a:p>
      </dgm:t>
    </dgm:pt>
    <dgm:pt modelId="{DFB5A569-F8E7-409D-A727-28CAA49182E6}" type="sibTrans" cxnId="{4408A444-E356-40AD-8AFA-A8F34EBD6AC3}">
      <dgm:prSet/>
      <dgm:spPr/>
      <dgm:t>
        <a:bodyPr/>
        <a:lstStyle/>
        <a:p>
          <a:endParaRPr lang="es-CO" sz="3200"/>
        </a:p>
      </dgm:t>
    </dgm:pt>
    <dgm:pt modelId="{B6B351B3-5D8D-4778-9904-5763577024FF}">
      <dgm:prSet phldrT="[Texto]" custT="1"/>
      <dgm:spPr/>
      <dgm:t>
        <a:bodyPr/>
        <a:lstStyle/>
        <a:p>
          <a:r>
            <a:rPr lang="es-CO" sz="1800" b="0" i="0" u="none" dirty="0"/>
            <a:t>Atención Personalizada  6’:28’’</a:t>
          </a:r>
          <a:endParaRPr lang="es-CO" sz="1800" dirty="0"/>
        </a:p>
      </dgm:t>
    </dgm:pt>
    <dgm:pt modelId="{43C84DDA-671A-4847-AD82-B1740C6C5116}" type="parTrans" cxnId="{C61A0BFB-F1EA-4413-8E3F-7DA7CAA1A86C}">
      <dgm:prSet/>
      <dgm:spPr/>
      <dgm:t>
        <a:bodyPr/>
        <a:lstStyle/>
        <a:p>
          <a:endParaRPr lang="es-CO" sz="3200"/>
        </a:p>
      </dgm:t>
    </dgm:pt>
    <dgm:pt modelId="{A8FE6587-58AC-4AA7-9082-A018C6423A20}" type="sibTrans" cxnId="{C61A0BFB-F1EA-4413-8E3F-7DA7CAA1A86C}">
      <dgm:prSet/>
      <dgm:spPr/>
      <dgm:t>
        <a:bodyPr/>
        <a:lstStyle/>
        <a:p>
          <a:endParaRPr lang="es-CO" sz="3200"/>
        </a:p>
      </dgm:t>
    </dgm:pt>
    <dgm:pt modelId="{1B8AED75-67BA-4573-8778-DFAC10FFCE8C}">
      <dgm:prSet phldrT="[Texto]"/>
      <dgm:spPr/>
      <dgm:t>
        <a:bodyPr/>
        <a:lstStyle/>
        <a:p>
          <a:endParaRPr lang="es-CO" sz="3200" dirty="0"/>
        </a:p>
      </dgm:t>
    </dgm:pt>
    <dgm:pt modelId="{D95A9DC8-9129-40AC-8420-012E5E8BBCA6}" type="parTrans" cxnId="{B35C8417-30F0-4576-BF8C-E2E028BC4D71}">
      <dgm:prSet/>
      <dgm:spPr/>
      <dgm:t>
        <a:bodyPr/>
        <a:lstStyle/>
        <a:p>
          <a:endParaRPr lang="es-CO" sz="3200"/>
        </a:p>
      </dgm:t>
    </dgm:pt>
    <dgm:pt modelId="{12BF4E3E-6C37-4731-9212-B26EC61694D6}" type="sibTrans" cxnId="{B35C8417-30F0-4576-BF8C-E2E028BC4D71}">
      <dgm:prSet/>
      <dgm:spPr/>
      <dgm:t>
        <a:bodyPr/>
        <a:lstStyle/>
        <a:p>
          <a:endParaRPr lang="es-CO" sz="3200"/>
        </a:p>
      </dgm:t>
    </dgm:pt>
    <dgm:pt modelId="{B360BAAD-E172-4D8D-9155-4082587E4400}">
      <dgm:prSet phldrT="[Texto]" phldr="1"/>
      <dgm:spPr/>
      <dgm:t>
        <a:bodyPr/>
        <a:lstStyle/>
        <a:p>
          <a:endParaRPr lang="es-CO" sz="3200"/>
        </a:p>
      </dgm:t>
    </dgm:pt>
    <dgm:pt modelId="{09EA5635-05F6-4B97-BB9D-354529B72864}" type="parTrans" cxnId="{8279C893-9849-4737-8E1A-29CEFAF8038F}">
      <dgm:prSet/>
      <dgm:spPr/>
      <dgm:t>
        <a:bodyPr/>
        <a:lstStyle/>
        <a:p>
          <a:endParaRPr lang="es-CO" sz="3200"/>
        </a:p>
      </dgm:t>
    </dgm:pt>
    <dgm:pt modelId="{4AC31D75-E9BD-42B5-9239-3DAF7BBFF1E2}" type="sibTrans" cxnId="{8279C893-9849-4737-8E1A-29CEFAF8038F}">
      <dgm:prSet/>
      <dgm:spPr/>
      <dgm:t>
        <a:bodyPr/>
        <a:lstStyle/>
        <a:p>
          <a:endParaRPr lang="es-CO" sz="3200"/>
        </a:p>
      </dgm:t>
    </dgm:pt>
    <dgm:pt modelId="{D978E04A-4407-4885-9B83-85CB95A26446}">
      <dgm:prSet phldrT="[Texto]" phldr="1"/>
      <dgm:spPr/>
      <dgm:t>
        <a:bodyPr/>
        <a:lstStyle/>
        <a:p>
          <a:endParaRPr lang="es-CO" sz="3200" dirty="0"/>
        </a:p>
      </dgm:t>
    </dgm:pt>
    <dgm:pt modelId="{306D9C66-A408-49A5-8FA9-09129FD94F2E}" type="parTrans" cxnId="{3D39E46C-9301-4408-92D7-23700139988C}">
      <dgm:prSet/>
      <dgm:spPr/>
      <dgm:t>
        <a:bodyPr/>
        <a:lstStyle/>
        <a:p>
          <a:endParaRPr lang="es-CO" sz="3200"/>
        </a:p>
      </dgm:t>
    </dgm:pt>
    <dgm:pt modelId="{F4838ED0-463A-4F6A-B7FF-56D8C52B0213}" type="sibTrans" cxnId="{3D39E46C-9301-4408-92D7-23700139988C}">
      <dgm:prSet/>
      <dgm:spPr/>
      <dgm:t>
        <a:bodyPr/>
        <a:lstStyle/>
        <a:p>
          <a:endParaRPr lang="es-CO" sz="3200"/>
        </a:p>
      </dgm:t>
    </dgm:pt>
    <dgm:pt modelId="{BE219DD8-EB04-4841-895E-8659CD6E178B}">
      <dgm:prSet phldrT="[Texto]"/>
      <dgm:spPr/>
      <dgm:t>
        <a:bodyPr/>
        <a:lstStyle/>
        <a:p>
          <a:endParaRPr lang="es-CO" sz="3200" dirty="0"/>
        </a:p>
      </dgm:t>
    </dgm:pt>
    <dgm:pt modelId="{2A380619-1D74-4907-97C0-4E1EBC9A6739}" type="parTrans" cxnId="{5295648F-4E43-44DB-9D92-83DE67229D8D}">
      <dgm:prSet/>
      <dgm:spPr/>
      <dgm:t>
        <a:bodyPr/>
        <a:lstStyle/>
        <a:p>
          <a:endParaRPr lang="es-CO" sz="3200"/>
        </a:p>
      </dgm:t>
    </dgm:pt>
    <dgm:pt modelId="{D71338FA-6CDE-45C3-8DA7-C620F910D50A}" type="sibTrans" cxnId="{5295648F-4E43-44DB-9D92-83DE67229D8D}">
      <dgm:prSet/>
      <dgm:spPr/>
      <dgm:t>
        <a:bodyPr/>
        <a:lstStyle/>
        <a:p>
          <a:endParaRPr lang="es-CO" sz="3200"/>
        </a:p>
      </dgm:t>
    </dgm:pt>
    <dgm:pt modelId="{C568D08B-E148-41C1-8360-59B117987E56}">
      <dgm:prSet phldrT="[Texto]"/>
      <dgm:spPr/>
      <dgm:t>
        <a:bodyPr/>
        <a:lstStyle/>
        <a:p>
          <a:endParaRPr lang="es-CO" sz="3200" dirty="0"/>
        </a:p>
      </dgm:t>
    </dgm:pt>
    <dgm:pt modelId="{02E46278-D09D-41D7-8E10-17B936944342}" type="parTrans" cxnId="{B311F19F-AB7B-4BC3-A6E6-9CCA20095EAD}">
      <dgm:prSet/>
      <dgm:spPr/>
      <dgm:t>
        <a:bodyPr/>
        <a:lstStyle/>
        <a:p>
          <a:endParaRPr lang="es-CO" sz="3200"/>
        </a:p>
      </dgm:t>
    </dgm:pt>
    <dgm:pt modelId="{24F1C576-66AE-4E6D-9B36-6AC153168FC8}" type="sibTrans" cxnId="{B311F19F-AB7B-4BC3-A6E6-9CCA20095EAD}">
      <dgm:prSet/>
      <dgm:spPr/>
      <dgm:t>
        <a:bodyPr/>
        <a:lstStyle/>
        <a:p>
          <a:endParaRPr lang="es-CO" sz="3200"/>
        </a:p>
      </dgm:t>
    </dgm:pt>
    <dgm:pt modelId="{06C36F74-32F3-4CFC-B1D2-A49EEDA0F867}">
      <dgm:prSet custT="1"/>
      <dgm:spPr/>
      <dgm:t>
        <a:bodyPr/>
        <a:lstStyle/>
        <a:p>
          <a:r>
            <a:rPr lang="es-CO" sz="1400" b="0" i="0" u="none" dirty="0"/>
            <a:t>Correspondencia </a:t>
          </a:r>
          <a:r>
            <a:rPr lang="es-CO" sz="1800" b="0" i="0" u="none" dirty="0"/>
            <a:t>3’:07’’</a:t>
          </a:r>
          <a:endParaRPr lang="es-CO" sz="1800" dirty="0"/>
        </a:p>
      </dgm:t>
    </dgm:pt>
    <dgm:pt modelId="{EE1CEBC5-87C3-4155-879C-16512BF9892C}" type="parTrans" cxnId="{BCB7CECB-069F-425E-8C7E-845D4020805F}">
      <dgm:prSet/>
      <dgm:spPr/>
      <dgm:t>
        <a:bodyPr/>
        <a:lstStyle/>
        <a:p>
          <a:endParaRPr lang="es-CO" sz="3200"/>
        </a:p>
      </dgm:t>
    </dgm:pt>
    <dgm:pt modelId="{D51EE78B-9E2F-46A9-B6CA-6F39EF32CFB0}" type="sibTrans" cxnId="{BCB7CECB-069F-425E-8C7E-845D4020805F}">
      <dgm:prSet/>
      <dgm:spPr/>
      <dgm:t>
        <a:bodyPr/>
        <a:lstStyle/>
        <a:p>
          <a:endParaRPr lang="es-CO" sz="3200"/>
        </a:p>
      </dgm:t>
    </dgm:pt>
    <dgm:pt modelId="{9C72E2AF-41DE-43AF-BF51-194A048265DB}">
      <dgm:prSet custT="1"/>
      <dgm:spPr/>
      <dgm:t>
        <a:bodyPr/>
        <a:lstStyle/>
        <a:p>
          <a:r>
            <a:rPr lang="es-CO" sz="1800" b="0" i="0" u="none" dirty="0"/>
            <a:t>Legalizaciones 22’:17’’</a:t>
          </a:r>
          <a:endParaRPr lang="es-CO" sz="1800" dirty="0"/>
        </a:p>
      </dgm:t>
    </dgm:pt>
    <dgm:pt modelId="{306C9E6F-C718-4649-BAAE-B0EC86A033F0}" type="parTrans" cxnId="{60EF191B-CAED-4C33-B5F1-2C2BC86C8DA3}">
      <dgm:prSet/>
      <dgm:spPr/>
      <dgm:t>
        <a:bodyPr/>
        <a:lstStyle/>
        <a:p>
          <a:endParaRPr lang="es-CO" sz="3200"/>
        </a:p>
      </dgm:t>
    </dgm:pt>
    <dgm:pt modelId="{50A694F3-10F4-4FE5-B9D2-41CEE905B0A5}" type="sibTrans" cxnId="{60EF191B-CAED-4C33-B5F1-2C2BC86C8DA3}">
      <dgm:prSet/>
      <dgm:spPr/>
      <dgm:t>
        <a:bodyPr/>
        <a:lstStyle/>
        <a:p>
          <a:endParaRPr lang="es-CO" sz="3200"/>
        </a:p>
      </dgm:t>
    </dgm:pt>
    <dgm:pt modelId="{0B05F629-A0B2-4625-8AE9-C474166961A9}">
      <dgm:prSet custT="1"/>
      <dgm:spPr/>
      <dgm:t>
        <a:bodyPr/>
        <a:lstStyle/>
        <a:p>
          <a:r>
            <a:rPr lang="es-CO" sz="1800" b="0" i="0" u="none" dirty="0"/>
            <a:t>Notificaciones 03’:56’’</a:t>
          </a:r>
          <a:endParaRPr lang="es-CO" sz="1800" dirty="0"/>
        </a:p>
      </dgm:t>
    </dgm:pt>
    <dgm:pt modelId="{CF5E94F1-14E6-4D55-ABA4-0168E78D9A28}" type="parTrans" cxnId="{E247DB59-6000-4297-AE44-749B826C838C}">
      <dgm:prSet/>
      <dgm:spPr/>
      <dgm:t>
        <a:bodyPr/>
        <a:lstStyle/>
        <a:p>
          <a:endParaRPr lang="es-CO" sz="3200"/>
        </a:p>
      </dgm:t>
    </dgm:pt>
    <dgm:pt modelId="{2B6C9B8D-6DDD-4706-8E05-7126BEF2CBF9}" type="sibTrans" cxnId="{E247DB59-6000-4297-AE44-749B826C838C}">
      <dgm:prSet/>
      <dgm:spPr/>
      <dgm:t>
        <a:bodyPr/>
        <a:lstStyle/>
        <a:p>
          <a:endParaRPr lang="es-CO" sz="3200"/>
        </a:p>
      </dgm:t>
    </dgm:pt>
    <dgm:pt modelId="{B6B388BB-6855-46AE-BC02-B1119763C008}">
      <dgm:prSet custT="1"/>
      <dgm:spPr/>
      <dgm:t>
        <a:bodyPr/>
        <a:lstStyle/>
        <a:p>
          <a:r>
            <a:rPr lang="es-CO" sz="1600" b="0" i="0" u="none" dirty="0"/>
            <a:t>Certificaciones 7’:18’’</a:t>
          </a:r>
          <a:endParaRPr lang="es-CO" sz="1600" dirty="0"/>
        </a:p>
      </dgm:t>
    </dgm:pt>
    <dgm:pt modelId="{E5BBE035-CBEE-4C7F-A405-15CE84E916A3}" type="parTrans" cxnId="{A416EC1E-3AAC-4A2E-8FA2-4A26C0593ED4}">
      <dgm:prSet/>
      <dgm:spPr/>
      <dgm:t>
        <a:bodyPr/>
        <a:lstStyle/>
        <a:p>
          <a:endParaRPr lang="es-CO" sz="3200"/>
        </a:p>
      </dgm:t>
    </dgm:pt>
    <dgm:pt modelId="{C45AB41B-6B56-4459-8029-EF5A1A35F3EA}" type="sibTrans" cxnId="{A416EC1E-3AAC-4A2E-8FA2-4A26C0593ED4}">
      <dgm:prSet/>
      <dgm:spPr/>
      <dgm:t>
        <a:bodyPr/>
        <a:lstStyle/>
        <a:p>
          <a:endParaRPr lang="es-CO" sz="3200"/>
        </a:p>
      </dgm:t>
    </dgm:pt>
    <dgm:pt modelId="{760F3D82-2C23-4F74-A032-197C71E03E69}">
      <dgm:prSet custT="1"/>
      <dgm:spPr/>
      <dgm:t>
        <a:bodyPr/>
        <a:lstStyle/>
        <a:p>
          <a:r>
            <a:rPr lang="es-CO" sz="1800" b="0" i="0" u="none" dirty="0"/>
            <a:t>Entrega de Documentos 3’:15’’</a:t>
          </a:r>
          <a:endParaRPr lang="es-CO" sz="1800" dirty="0"/>
        </a:p>
      </dgm:t>
    </dgm:pt>
    <dgm:pt modelId="{16CC8821-57BA-4E31-9F6B-AD133C386491}" type="parTrans" cxnId="{B7016581-9DA3-49D2-8A3A-DE20EFAC2C2E}">
      <dgm:prSet/>
      <dgm:spPr/>
      <dgm:t>
        <a:bodyPr/>
        <a:lstStyle/>
        <a:p>
          <a:endParaRPr lang="es-CO" sz="3200"/>
        </a:p>
      </dgm:t>
    </dgm:pt>
    <dgm:pt modelId="{23BA8B97-A8F4-43C1-8891-07348E505A30}" type="sibTrans" cxnId="{B7016581-9DA3-49D2-8A3A-DE20EFAC2C2E}">
      <dgm:prSet/>
      <dgm:spPr/>
      <dgm:t>
        <a:bodyPr/>
        <a:lstStyle/>
        <a:p>
          <a:endParaRPr lang="es-CO" sz="3200"/>
        </a:p>
      </dgm:t>
    </dgm:pt>
    <dgm:pt modelId="{0865EB33-687B-4887-8F09-182BFC3C6C51}" type="pres">
      <dgm:prSet presAssocID="{7F7676AF-69E0-4974-A060-C80001C30AC6}" presName="composite" presStyleCnt="0">
        <dgm:presLayoutVars>
          <dgm:chMax val="1"/>
          <dgm:dir/>
          <dgm:resizeHandles val="exact"/>
        </dgm:presLayoutVars>
      </dgm:prSet>
      <dgm:spPr/>
    </dgm:pt>
    <dgm:pt modelId="{D4477A7B-5EF0-45F2-8ED6-4F8ADA85099D}" type="pres">
      <dgm:prSet presAssocID="{7F7676AF-69E0-4974-A060-C80001C30AC6}" presName="radial" presStyleCnt="0">
        <dgm:presLayoutVars>
          <dgm:animLvl val="ctr"/>
        </dgm:presLayoutVars>
      </dgm:prSet>
      <dgm:spPr/>
    </dgm:pt>
    <dgm:pt modelId="{47081F1E-97D8-4F8D-9F90-0364085B9D8A}" type="pres">
      <dgm:prSet presAssocID="{B24B90A5-1E92-454A-B019-7B1A0AD896C5}" presName="centerShape" presStyleLbl="vennNode1" presStyleIdx="0" presStyleCnt="7" custLinFactNeighborX="12" custLinFactNeighborY="-563"/>
      <dgm:spPr/>
    </dgm:pt>
    <dgm:pt modelId="{F0E5DD6D-AF13-4B33-BF77-D75745200735}" type="pres">
      <dgm:prSet presAssocID="{B6B351B3-5D8D-4778-9904-5763577024FF}" presName="node" presStyleLbl="vennNode1" presStyleIdx="1" presStyleCnt="7" custScaleX="118785" custScaleY="116869">
        <dgm:presLayoutVars>
          <dgm:bulletEnabled val="1"/>
        </dgm:presLayoutVars>
      </dgm:prSet>
      <dgm:spPr/>
    </dgm:pt>
    <dgm:pt modelId="{33C6120C-40D6-4DCE-AC51-D4D8AC412706}" type="pres">
      <dgm:prSet presAssocID="{06C36F74-32F3-4CFC-B1D2-A49EEDA0F867}" presName="node" presStyleLbl="vennNode1" presStyleIdx="2" presStyleCnt="7" custScaleX="121060" custScaleY="118555">
        <dgm:presLayoutVars>
          <dgm:bulletEnabled val="1"/>
        </dgm:presLayoutVars>
      </dgm:prSet>
      <dgm:spPr/>
    </dgm:pt>
    <dgm:pt modelId="{350EF3D4-A181-45A4-B5C0-9D69C8C1D32F}" type="pres">
      <dgm:prSet presAssocID="{9C72E2AF-41DE-43AF-BF51-194A048265DB}" presName="node" presStyleLbl="vennNode1" presStyleIdx="3" presStyleCnt="7" custScaleX="122119" custScaleY="118583">
        <dgm:presLayoutVars>
          <dgm:bulletEnabled val="1"/>
        </dgm:presLayoutVars>
      </dgm:prSet>
      <dgm:spPr/>
    </dgm:pt>
    <dgm:pt modelId="{678F0A00-00FC-4202-86D9-9AEA4455FCCF}" type="pres">
      <dgm:prSet presAssocID="{0B05F629-A0B2-4625-8AE9-C474166961A9}" presName="node" presStyleLbl="vennNode1" presStyleIdx="4" presStyleCnt="7" custScaleX="122905" custScaleY="118066">
        <dgm:presLayoutVars>
          <dgm:bulletEnabled val="1"/>
        </dgm:presLayoutVars>
      </dgm:prSet>
      <dgm:spPr/>
    </dgm:pt>
    <dgm:pt modelId="{9CFED937-2CD8-4955-AD9C-429E3AB3B5D8}" type="pres">
      <dgm:prSet presAssocID="{B6B388BB-6855-46AE-BC02-B1119763C008}" presName="node" presStyleLbl="vennNode1" presStyleIdx="5" presStyleCnt="7" custScaleX="121993" custScaleY="124418">
        <dgm:presLayoutVars>
          <dgm:bulletEnabled val="1"/>
        </dgm:presLayoutVars>
      </dgm:prSet>
      <dgm:spPr/>
    </dgm:pt>
    <dgm:pt modelId="{311366CF-DA9F-49C3-A038-346C0BC7024D}" type="pres">
      <dgm:prSet presAssocID="{760F3D82-2C23-4F74-A032-197C71E03E69}" presName="node" presStyleLbl="vennNode1" presStyleIdx="6" presStyleCnt="7" custScaleX="116205" custScaleY="124418">
        <dgm:presLayoutVars>
          <dgm:bulletEnabled val="1"/>
        </dgm:presLayoutVars>
      </dgm:prSet>
      <dgm:spPr/>
    </dgm:pt>
  </dgm:ptLst>
  <dgm:cxnLst>
    <dgm:cxn modelId="{B35C8417-30F0-4576-BF8C-E2E028BC4D71}" srcId="{7F7676AF-69E0-4974-A060-C80001C30AC6}" destId="{1B8AED75-67BA-4573-8778-DFAC10FFCE8C}" srcOrd="1" destOrd="0" parTransId="{D95A9DC8-9129-40AC-8420-012E5E8BBCA6}" sibTransId="{12BF4E3E-6C37-4731-9212-B26EC61694D6}"/>
    <dgm:cxn modelId="{73AFD719-AA8C-4702-8376-2378C1438E7E}" type="presOf" srcId="{9C72E2AF-41DE-43AF-BF51-194A048265DB}" destId="{350EF3D4-A181-45A4-B5C0-9D69C8C1D32F}" srcOrd="0" destOrd="0" presId="urn:microsoft.com/office/officeart/2005/8/layout/radial3"/>
    <dgm:cxn modelId="{60EF191B-CAED-4C33-B5F1-2C2BC86C8DA3}" srcId="{B24B90A5-1E92-454A-B019-7B1A0AD896C5}" destId="{9C72E2AF-41DE-43AF-BF51-194A048265DB}" srcOrd="2" destOrd="0" parTransId="{306C9E6F-C718-4649-BAAE-B0EC86A033F0}" sibTransId="{50A694F3-10F4-4FE5-B9D2-41CEE905B0A5}"/>
    <dgm:cxn modelId="{A416EC1E-3AAC-4A2E-8FA2-4A26C0593ED4}" srcId="{B24B90A5-1E92-454A-B019-7B1A0AD896C5}" destId="{B6B388BB-6855-46AE-BC02-B1119763C008}" srcOrd="4" destOrd="0" parTransId="{E5BBE035-CBEE-4C7F-A405-15CE84E916A3}" sibTransId="{C45AB41B-6B56-4459-8029-EF5A1A35F3EA}"/>
    <dgm:cxn modelId="{6473E720-CB2A-4D6F-B722-FA477DEE2820}" type="presOf" srcId="{B6B388BB-6855-46AE-BC02-B1119763C008}" destId="{9CFED937-2CD8-4955-AD9C-429E3AB3B5D8}" srcOrd="0" destOrd="0" presId="urn:microsoft.com/office/officeart/2005/8/layout/radial3"/>
    <dgm:cxn modelId="{4408A444-E356-40AD-8AFA-A8F34EBD6AC3}" srcId="{7F7676AF-69E0-4974-A060-C80001C30AC6}" destId="{B24B90A5-1E92-454A-B019-7B1A0AD896C5}" srcOrd="0" destOrd="0" parTransId="{865CA3F6-5A85-45AD-BAD3-1077E3601277}" sibTransId="{DFB5A569-F8E7-409D-A727-28CAA49182E6}"/>
    <dgm:cxn modelId="{3D39E46C-9301-4408-92D7-23700139988C}" srcId="{1B8AED75-67BA-4573-8778-DFAC10FFCE8C}" destId="{D978E04A-4407-4885-9B83-85CB95A26446}" srcOrd="1" destOrd="0" parTransId="{306D9C66-A408-49A5-8FA9-09129FD94F2E}" sibTransId="{F4838ED0-463A-4F6A-B7FF-56D8C52B0213}"/>
    <dgm:cxn modelId="{DF6D866D-7EBB-4671-BB5D-659205422A71}" type="presOf" srcId="{0B05F629-A0B2-4625-8AE9-C474166961A9}" destId="{678F0A00-00FC-4202-86D9-9AEA4455FCCF}" srcOrd="0" destOrd="0" presId="urn:microsoft.com/office/officeart/2005/8/layout/radial3"/>
    <dgm:cxn modelId="{CF5C2852-CF46-40BD-8DF9-4E465A9FEFEA}" type="presOf" srcId="{7F7676AF-69E0-4974-A060-C80001C30AC6}" destId="{0865EB33-687B-4887-8F09-182BFC3C6C51}" srcOrd="0" destOrd="0" presId="urn:microsoft.com/office/officeart/2005/8/layout/radial3"/>
    <dgm:cxn modelId="{79A2D458-F663-43BB-AB4B-EEDB503E3EC0}" type="presOf" srcId="{06C36F74-32F3-4CFC-B1D2-A49EEDA0F867}" destId="{33C6120C-40D6-4DCE-AC51-D4D8AC412706}" srcOrd="0" destOrd="0" presId="urn:microsoft.com/office/officeart/2005/8/layout/radial3"/>
    <dgm:cxn modelId="{E247DB59-6000-4297-AE44-749B826C838C}" srcId="{B24B90A5-1E92-454A-B019-7B1A0AD896C5}" destId="{0B05F629-A0B2-4625-8AE9-C474166961A9}" srcOrd="3" destOrd="0" parTransId="{CF5E94F1-14E6-4D55-ABA4-0168E78D9A28}" sibTransId="{2B6C9B8D-6DDD-4706-8E05-7126BEF2CBF9}"/>
    <dgm:cxn modelId="{B7016581-9DA3-49D2-8A3A-DE20EFAC2C2E}" srcId="{B24B90A5-1E92-454A-B019-7B1A0AD896C5}" destId="{760F3D82-2C23-4F74-A032-197C71E03E69}" srcOrd="5" destOrd="0" parTransId="{16CC8821-57BA-4E31-9F6B-AD133C386491}" sibTransId="{23BA8B97-A8F4-43C1-8891-07348E505A30}"/>
    <dgm:cxn modelId="{5295648F-4E43-44DB-9D92-83DE67229D8D}" srcId="{1B8AED75-67BA-4573-8778-DFAC10FFCE8C}" destId="{BE219DD8-EB04-4841-895E-8659CD6E178B}" srcOrd="3" destOrd="0" parTransId="{2A380619-1D74-4907-97C0-4E1EBC9A6739}" sibTransId="{D71338FA-6CDE-45C3-8DA7-C620F910D50A}"/>
    <dgm:cxn modelId="{8279C893-9849-4737-8E1A-29CEFAF8038F}" srcId="{1B8AED75-67BA-4573-8778-DFAC10FFCE8C}" destId="{B360BAAD-E172-4D8D-9155-4082587E4400}" srcOrd="0" destOrd="0" parTransId="{09EA5635-05F6-4B97-BB9D-354529B72864}" sibTransId="{4AC31D75-E9BD-42B5-9239-3DAF7BBFF1E2}"/>
    <dgm:cxn modelId="{AD94D29D-CF17-4B3F-8E1C-8A403FED21D0}" type="presOf" srcId="{760F3D82-2C23-4F74-A032-197C71E03E69}" destId="{311366CF-DA9F-49C3-A038-346C0BC7024D}" srcOrd="0" destOrd="0" presId="urn:microsoft.com/office/officeart/2005/8/layout/radial3"/>
    <dgm:cxn modelId="{B311F19F-AB7B-4BC3-A6E6-9CCA20095EAD}" srcId="{1B8AED75-67BA-4573-8778-DFAC10FFCE8C}" destId="{C568D08B-E148-41C1-8360-59B117987E56}" srcOrd="2" destOrd="0" parTransId="{02E46278-D09D-41D7-8E10-17B936944342}" sibTransId="{24F1C576-66AE-4E6D-9B36-6AC153168FC8}"/>
    <dgm:cxn modelId="{93735BAF-E216-4312-8D7F-E8E683E543B0}" type="presOf" srcId="{B6B351B3-5D8D-4778-9904-5763577024FF}" destId="{F0E5DD6D-AF13-4B33-BF77-D75745200735}" srcOrd="0" destOrd="0" presId="urn:microsoft.com/office/officeart/2005/8/layout/radial3"/>
    <dgm:cxn modelId="{8618B5B1-FED9-4E4E-990C-E59F43AC047B}" type="presOf" srcId="{B24B90A5-1E92-454A-B019-7B1A0AD896C5}" destId="{47081F1E-97D8-4F8D-9F90-0364085B9D8A}" srcOrd="0" destOrd="0" presId="urn:microsoft.com/office/officeart/2005/8/layout/radial3"/>
    <dgm:cxn modelId="{BCB7CECB-069F-425E-8C7E-845D4020805F}" srcId="{B24B90A5-1E92-454A-B019-7B1A0AD896C5}" destId="{06C36F74-32F3-4CFC-B1D2-A49EEDA0F867}" srcOrd="1" destOrd="0" parTransId="{EE1CEBC5-87C3-4155-879C-16512BF9892C}" sibTransId="{D51EE78B-9E2F-46A9-B6CA-6F39EF32CFB0}"/>
    <dgm:cxn modelId="{C61A0BFB-F1EA-4413-8E3F-7DA7CAA1A86C}" srcId="{B24B90A5-1E92-454A-B019-7B1A0AD896C5}" destId="{B6B351B3-5D8D-4778-9904-5763577024FF}" srcOrd="0" destOrd="0" parTransId="{43C84DDA-671A-4847-AD82-B1740C6C5116}" sibTransId="{A8FE6587-58AC-4AA7-9082-A018C6423A20}"/>
    <dgm:cxn modelId="{4B96BF30-29D6-4F8E-BB53-BDDB7B1A1DAF}" type="presParOf" srcId="{0865EB33-687B-4887-8F09-182BFC3C6C51}" destId="{D4477A7B-5EF0-45F2-8ED6-4F8ADA85099D}" srcOrd="0" destOrd="0" presId="urn:microsoft.com/office/officeart/2005/8/layout/radial3"/>
    <dgm:cxn modelId="{B09D930A-FCB5-43B8-8BE9-64FEA54495CD}" type="presParOf" srcId="{D4477A7B-5EF0-45F2-8ED6-4F8ADA85099D}" destId="{47081F1E-97D8-4F8D-9F90-0364085B9D8A}" srcOrd="0" destOrd="0" presId="urn:microsoft.com/office/officeart/2005/8/layout/radial3"/>
    <dgm:cxn modelId="{CCF84261-814E-4486-85E2-0788A909627A}" type="presParOf" srcId="{D4477A7B-5EF0-45F2-8ED6-4F8ADA85099D}" destId="{F0E5DD6D-AF13-4B33-BF77-D75745200735}" srcOrd="1" destOrd="0" presId="urn:microsoft.com/office/officeart/2005/8/layout/radial3"/>
    <dgm:cxn modelId="{4A08E36D-C211-432E-A1F3-F1DD30390AD2}" type="presParOf" srcId="{D4477A7B-5EF0-45F2-8ED6-4F8ADA85099D}" destId="{33C6120C-40D6-4DCE-AC51-D4D8AC412706}" srcOrd="2" destOrd="0" presId="urn:microsoft.com/office/officeart/2005/8/layout/radial3"/>
    <dgm:cxn modelId="{94F681C7-6699-4CA9-830A-06B56349B658}" type="presParOf" srcId="{D4477A7B-5EF0-45F2-8ED6-4F8ADA85099D}" destId="{350EF3D4-A181-45A4-B5C0-9D69C8C1D32F}" srcOrd="3" destOrd="0" presId="urn:microsoft.com/office/officeart/2005/8/layout/radial3"/>
    <dgm:cxn modelId="{111B4C81-B6F6-4D37-B8FE-C26DE0024A6A}" type="presParOf" srcId="{D4477A7B-5EF0-45F2-8ED6-4F8ADA85099D}" destId="{678F0A00-00FC-4202-86D9-9AEA4455FCCF}" srcOrd="4" destOrd="0" presId="urn:microsoft.com/office/officeart/2005/8/layout/radial3"/>
    <dgm:cxn modelId="{93C90D02-5B1D-4C52-BD4A-62EA448C9029}" type="presParOf" srcId="{D4477A7B-5EF0-45F2-8ED6-4F8ADA85099D}" destId="{9CFED937-2CD8-4955-AD9C-429E3AB3B5D8}" srcOrd="5" destOrd="0" presId="urn:microsoft.com/office/officeart/2005/8/layout/radial3"/>
    <dgm:cxn modelId="{91619E20-6F7E-4B61-A251-6D2B858AB9A6}" type="presParOf" srcId="{D4477A7B-5EF0-45F2-8ED6-4F8ADA85099D}" destId="{311366CF-DA9F-49C3-A038-346C0BC7024D}"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21B053-7841-4FE7-AEE9-2E87286DAA90}"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s-CO"/>
        </a:p>
      </dgm:t>
    </dgm:pt>
    <dgm:pt modelId="{F4D92BE0-526F-4F3D-B090-C44F90890FDC}">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24.807 Derechos de petición de consulta recibidos </a:t>
          </a:r>
          <a:endParaRPr lang="es-CO" dirty="0">
            <a:solidFill>
              <a:schemeClr val="tx1"/>
            </a:solidFill>
          </a:endParaRPr>
        </a:p>
      </dgm:t>
    </dgm:pt>
    <dgm:pt modelId="{F4B075FE-F629-429E-9AE6-B60FF6F61686}" type="parTrans" cxnId="{4E064469-A1E6-425B-AB55-D0AEC079C4E8}">
      <dgm:prSet/>
      <dgm:spPr/>
      <dgm:t>
        <a:bodyPr/>
        <a:lstStyle/>
        <a:p>
          <a:endParaRPr lang="es-CO"/>
        </a:p>
      </dgm:t>
    </dgm:pt>
    <dgm:pt modelId="{B6A49D55-2DC9-424A-BC2F-D527160F349E}" type="sibTrans" cxnId="{4E064469-A1E6-425B-AB55-D0AEC079C4E8}">
      <dgm:prSet/>
      <dgm:spPr/>
      <dgm:t>
        <a:bodyPr/>
        <a:lstStyle/>
        <a:p>
          <a:endParaRPr lang="es-CO"/>
        </a:p>
      </dgm:t>
    </dgm:pt>
    <dgm:pt modelId="{F10CADB3-819C-49D9-A4AF-2A9BB40D3D72}">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22386 Solicitudes atendidas </a:t>
          </a:r>
          <a:endParaRPr lang="es-CO" dirty="0">
            <a:solidFill>
              <a:schemeClr val="tx1"/>
            </a:solidFill>
          </a:endParaRPr>
        </a:p>
      </dgm:t>
    </dgm:pt>
    <dgm:pt modelId="{96003EC0-EF3B-4063-847F-A40320F0F6AC}" type="parTrans" cxnId="{316198CC-2860-4CA3-9004-7AC0A21C095D}">
      <dgm:prSet/>
      <dgm:spPr/>
      <dgm:t>
        <a:bodyPr/>
        <a:lstStyle/>
        <a:p>
          <a:endParaRPr lang="es-CO"/>
        </a:p>
      </dgm:t>
    </dgm:pt>
    <dgm:pt modelId="{F2B9256F-A3A1-4CFB-AB40-5D5836AF3CB1}" type="sibTrans" cxnId="{316198CC-2860-4CA3-9004-7AC0A21C095D}">
      <dgm:prSet/>
      <dgm:spPr/>
      <dgm:t>
        <a:bodyPr/>
        <a:lstStyle/>
        <a:p>
          <a:endParaRPr lang="es-CO"/>
        </a:p>
      </dgm:t>
    </dgm:pt>
    <dgm:pt modelId="{5AFCD141-539B-4BB5-85B7-2E1AD53548DF}">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2198 Solicitudes recibidas y trasladadas</a:t>
          </a:r>
          <a:endParaRPr lang="es-CO" dirty="0">
            <a:solidFill>
              <a:schemeClr val="tx1"/>
            </a:solidFill>
          </a:endParaRPr>
        </a:p>
      </dgm:t>
    </dgm:pt>
    <dgm:pt modelId="{A01A9B56-4EA5-4E1B-9450-07CA68C208AC}" type="parTrans" cxnId="{F114B5DD-D1B1-42A9-84DD-8015FF5276CC}">
      <dgm:prSet/>
      <dgm:spPr/>
      <dgm:t>
        <a:bodyPr/>
        <a:lstStyle/>
        <a:p>
          <a:endParaRPr lang="es-CO"/>
        </a:p>
      </dgm:t>
    </dgm:pt>
    <dgm:pt modelId="{B80AB673-F4C4-40D7-9A23-3A369232FF72}" type="sibTrans" cxnId="{F114B5DD-D1B1-42A9-84DD-8015FF5276CC}">
      <dgm:prSet/>
      <dgm:spPr/>
      <dgm:t>
        <a:bodyPr/>
        <a:lstStyle/>
        <a:p>
          <a:endParaRPr lang="es-CO"/>
        </a:p>
      </dgm:t>
    </dgm:pt>
    <dgm:pt modelId="{8B143A89-96D7-4988-891C-2C95B3BC48BA}">
      <dgm:prSet phldrT="[Texto]"/>
      <dgm:spPr/>
      <dgm:t>
        <a:bodyPr/>
        <a:lstStyle/>
        <a:p>
          <a:r>
            <a:rPr lang="es-CO" dirty="0">
              <a:solidFill>
                <a:schemeClr val="tx1"/>
              </a:solidFill>
              <a:latin typeface="Arial" panose="020B0604020202020204" pitchFamily="34" charset="0"/>
              <a:ea typeface="+mn-ea"/>
              <a:cs typeface="Arial" panose="020B0604020202020204" pitchFamily="34" charset="0"/>
            </a:rPr>
            <a:t>223</a:t>
          </a:r>
        </a:p>
        <a:p>
          <a:r>
            <a:rPr lang="es-CO" dirty="0">
              <a:solidFill>
                <a:schemeClr val="tx1"/>
              </a:solidFill>
              <a:latin typeface="Arial" panose="020B0604020202020204" pitchFamily="34" charset="0"/>
              <a:ea typeface="+mn-ea"/>
              <a:cs typeface="Arial" panose="020B0604020202020204" pitchFamily="34" charset="0"/>
            </a:rPr>
            <a:t>Solicitudes negadas</a:t>
          </a:r>
          <a:endParaRPr lang="es-CO" dirty="0"/>
        </a:p>
      </dgm:t>
    </dgm:pt>
    <dgm:pt modelId="{2E7DF450-2BC0-41A3-8C76-568B3335E38F}" type="parTrans" cxnId="{C77893D7-ABAA-40DE-B84C-10378ADB3529}">
      <dgm:prSet/>
      <dgm:spPr/>
      <dgm:t>
        <a:bodyPr/>
        <a:lstStyle/>
        <a:p>
          <a:endParaRPr lang="es-CO"/>
        </a:p>
      </dgm:t>
    </dgm:pt>
    <dgm:pt modelId="{2DE83D62-CF0E-4DA5-B126-09E9E16C0244}" type="sibTrans" cxnId="{C77893D7-ABAA-40DE-B84C-10378ADB3529}">
      <dgm:prSet/>
      <dgm:spPr/>
      <dgm:t>
        <a:bodyPr/>
        <a:lstStyle/>
        <a:p>
          <a:endParaRPr lang="es-CO"/>
        </a:p>
      </dgm:t>
    </dgm:pt>
    <dgm:pt modelId="{38FFA6DB-1C41-4D0E-BAA3-B0CDFE3F2B14}" type="pres">
      <dgm:prSet presAssocID="{A421B053-7841-4FE7-AEE9-2E87286DAA90}" presName="cycle" presStyleCnt="0">
        <dgm:presLayoutVars>
          <dgm:chMax val="1"/>
          <dgm:dir/>
          <dgm:animLvl val="ctr"/>
          <dgm:resizeHandles val="exact"/>
        </dgm:presLayoutVars>
      </dgm:prSet>
      <dgm:spPr/>
    </dgm:pt>
    <dgm:pt modelId="{788D0F20-41B8-4863-BDEE-07D49CA1E423}" type="pres">
      <dgm:prSet presAssocID="{F4D92BE0-526F-4F3D-B090-C44F90890FDC}" presName="centerShape" presStyleLbl="node0" presStyleIdx="0" presStyleCnt="1"/>
      <dgm:spPr/>
    </dgm:pt>
    <dgm:pt modelId="{F59432DE-3EC4-41CF-A9FD-9C8FC04A7D43}" type="pres">
      <dgm:prSet presAssocID="{96003EC0-EF3B-4063-847F-A40320F0F6AC}" presName="Name9" presStyleLbl="parChTrans1D2" presStyleIdx="0" presStyleCnt="3"/>
      <dgm:spPr/>
    </dgm:pt>
    <dgm:pt modelId="{19161958-3EB1-498D-B921-9C71B5D0CF97}" type="pres">
      <dgm:prSet presAssocID="{96003EC0-EF3B-4063-847F-A40320F0F6AC}" presName="connTx" presStyleLbl="parChTrans1D2" presStyleIdx="0" presStyleCnt="3"/>
      <dgm:spPr/>
    </dgm:pt>
    <dgm:pt modelId="{EBAA1AAA-44C1-43B1-8F82-123270913444}" type="pres">
      <dgm:prSet presAssocID="{F10CADB3-819C-49D9-A4AF-2A9BB40D3D72}" presName="node" presStyleLbl="node1" presStyleIdx="0" presStyleCnt="3">
        <dgm:presLayoutVars>
          <dgm:bulletEnabled val="1"/>
        </dgm:presLayoutVars>
      </dgm:prSet>
      <dgm:spPr/>
    </dgm:pt>
    <dgm:pt modelId="{DBA8108D-7F4E-4E7A-A787-A3EA472CB245}" type="pres">
      <dgm:prSet presAssocID="{A01A9B56-4EA5-4E1B-9450-07CA68C208AC}" presName="Name9" presStyleLbl="parChTrans1D2" presStyleIdx="1" presStyleCnt="3"/>
      <dgm:spPr/>
    </dgm:pt>
    <dgm:pt modelId="{761F8CC4-41D8-4186-88E6-108667DDC576}" type="pres">
      <dgm:prSet presAssocID="{A01A9B56-4EA5-4E1B-9450-07CA68C208AC}" presName="connTx" presStyleLbl="parChTrans1D2" presStyleIdx="1" presStyleCnt="3"/>
      <dgm:spPr/>
    </dgm:pt>
    <dgm:pt modelId="{67F33BE9-FCDE-4DFC-BFFC-922427D4DADB}" type="pres">
      <dgm:prSet presAssocID="{5AFCD141-539B-4BB5-85B7-2E1AD53548DF}" presName="node" presStyleLbl="node1" presStyleIdx="1" presStyleCnt="3">
        <dgm:presLayoutVars>
          <dgm:bulletEnabled val="1"/>
        </dgm:presLayoutVars>
      </dgm:prSet>
      <dgm:spPr/>
    </dgm:pt>
    <dgm:pt modelId="{745F5FCC-D7A9-4218-9E4B-AC7DF4945E8E}" type="pres">
      <dgm:prSet presAssocID="{2E7DF450-2BC0-41A3-8C76-568B3335E38F}" presName="Name9" presStyleLbl="parChTrans1D2" presStyleIdx="2" presStyleCnt="3"/>
      <dgm:spPr/>
    </dgm:pt>
    <dgm:pt modelId="{A7120791-B374-4E56-8B86-5D3A01950C29}" type="pres">
      <dgm:prSet presAssocID="{2E7DF450-2BC0-41A3-8C76-568B3335E38F}" presName="connTx" presStyleLbl="parChTrans1D2" presStyleIdx="2" presStyleCnt="3"/>
      <dgm:spPr/>
    </dgm:pt>
    <dgm:pt modelId="{CD0A79C1-DFF9-4609-AFF1-89C2D45919C9}" type="pres">
      <dgm:prSet presAssocID="{8B143A89-96D7-4988-891C-2C95B3BC48BA}" presName="node" presStyleLbl="node1" presStyleIdx="2" presStyleCnt="3">
        <dgm:presLayoutVars>
          <dgm:bulletEnabled val="1"/>
        </dgm:presLayoutVars>
      </dgm:prSet>
      <dgm:spPr/>
    </dgm:pt>
  </dgm:ptLst>
  <dgm:cxnLst>
    <dgm:cxn modelId="{356DDE11-9D15-4612-9CB3-A21C320F661E}" type="presOf" srcId="{A421B053-7841-4FE7-AEE9-2E87286DAA90}" destId="{38FFA6DB-1C41-4D0E-BAA3-B0CDFE3F2B14}" srcOrd="0" destOrd="0" presId="urn:microsoft.com/office/officeart/2005/8/layout/radial1"/>
    <dgm:cxn modelId="{805F0A13-25CB-4E1B-AC00-B1A7B6C8637C}" type="presOf" srcId="{A01A9B56-4EA5-4E1B-9450-07CA68C208AC}" destId="{761F8CC4-41D8-4186-88E6-108667DDC576}" srcOrd="1" destOrd="0" presId="urn:microsoft.com/office/officeart/2005/8/layout/radial1"/>
    <dgm:cxn modelId="{D4D39E21-215E-44E1-AFC7-5B9DE959CC4C}" type="presOf" srcId="{F4D92BE0-526F-4F3D-B090-C44F90890FDC}" destId="{788D0F20-41B8-4863-BDEE-07D49CA1E423}" srcOrd="0" destOrd="0" presId="urn:microsoft.com/office/officeart/2005/8/layout/radial1"/>
    <dgm:cxn modelId="{2A91E743-F262-4D0D-8CBD-B8DEE7FFB2C3}" type="presOf" srcId="{F10CADB3-819C-49D9-A4AF-2A9BB40D3D72}" destId="{EBAA1AAA-44C1-43B1-8F82-123270913444}" srcOrd="0" destOrd="0" presId="urn:microsoft.com/office/officeart/2005/8/layout/radial1"/>
    <dgm:cxn modelId="{E243F445-E6D7-4452-AB23-E21FA01BD8FE}" type="presOf" srcId="{2E7DF450-2BC0-41A3-8C76-568B3335E38F}" destId="{A7120791-B374-4E56-8B86-5D3A01950C29}" srcOrd="1" destOrd="0" presId="urn:microsoft.com/office/officeart/2005/8/layout/radial1"/>
    <dgm:cxn modelId="{4E064469-A1E6-425B-AB55-D0AEC079C4E8}" srcId="{A421B053-7841-4FE7-AEE9-2E87286DAA90}" destId="{F4D92BE0-526F-4F3D-B090-C44F90890FDC}" srcOrd="0" destOrd="0" parTransId="{F4B075FE-F629-429E-9AE6-B60FF6F61686}" sibTransId="{B6A49D55-2DC9-424A-BC2F-D527160F349E}"/>
    <dgm:cxn modelId="{93E5FC6E-0B67-4299-9AF9-A13456948C33}" type="presOf" srcId="{2E7DF450-2BC0-41A3-8C76-568B3335E38F}" destId="{745F5FCC-D7A9-4218-9E4B-AC7DF4945E8E}" srcOrd="0" destOrd="0" presId="urn:microsoft.com/office/officeart/2005/8/layout/radial1"/>
    <dgm:cxn modelId="{9BF8F752-CDDC-4263-BB4C-913C223EDC76}" type="presOf" srcId="{96003EC0-EF3B-4063-847F-A40320F0F6AC}" destId="{F59432DE-3EC4-41CF-A9FD-9C8FC04A7D43}" srcOrd="0" destOrd="0" presId="urn:microsoft.com/office/officeart/2005/8/layout/radial1"/>
    <dgm:cxn modelId="{9EC5C953-F158-455A-AABB-930C03F0B80C}" type="presOf" srcId="{96003EC0-EF3B-4063-847F-A40320F0F6AC}" destId="{19161958-3EB1-498D-B921-9C71B5D0CF97}" srcOrd="1" destOrd="0" presId="urn:microsoft.com/office/officeart/2005/8/layout/radial1"/>
    <dgm:cxn modelId="{427B1F85-6322-4956-932D-5D229BCA38C7}" type="presOf" srcId="{A01A9B56-4EA5-4E1B-9450-07CA68C208AC}" destId="{DBA8108D-7F4E-4E7A-A787-A3EA472CB245}" srcOrd="0" destOrd="0" presId="urn:microsoft.com/office/officeart/2005/8/layout/radial1"/>
    <dgm:cxn modelId="{B5EDE4A3-37CE-4E32-9D1A-AE1E07920439}" type="presOf" srcId="{8B143A89-96D7-4988-891C-2C95B3BC48BA}" destId="{CD0A79C1-DFF9-4609-AFF1-89C2D45919C9}" srcOrd="0" destOrd="0" presId="urn:microsoft.com/office/officeart/2005/8/layout/radial1"/>
    <dgm:cxn modelId="{316198CC-2860-4CA3-9004-7AC0A21C095D}" srcId="{F4D92BE0-526F-4F3D-B090-C44F90890FDC}" destId="{F10CADB3-819C-49D9-A4AF-2A9BB40D3D72}" srcOrd="0" destOrd="0" parTransId="{96003EC0-EF3B-4063-847F-A40320F0F6AC}" sibTransId="{F2B9256F-A3A1-4CFB-AB40-5D5836AF3CB1}"/>
    <dgm:cxn modelId="{9B37E7D4-F7DB-41AE-8997-47DE30CA9D89}" type="presOf" srcId="{5AFCD141-539B-4BB5-85B7-2E1AD53548DF}" destId="{67F33BE9-FCDE-4DFC-BFFC-922427D4DADB}" srcOrd="0" destOrd="0" presId="urn:microsoft.com/office/officeart/2005/8/layout/radial1"/>
    <dgm:cxn modelId="{C77893D7-ABAA-40DE-B84C-10378ADB3529}" srcId="{F4D92BE0-526F-4F3D-B090-C44F90890FDC}" destId="{8B143A89-96D7-4988-891C-2C95B3BC48BA}" srcOrd="2" destOrd="0" parTransId="{2E7DF450-2BC0-41A3-8C76-568B3335E38F}" sibTransId="{2DE83D62-CF0E-4DA5-B126-09E9E16C0244}"/>
    <dgm:cxn modelId="{F114B5DD-D1B1-42A9-84DD-8015FF5276CC}" srcId="{F4D92BE0-526F-4F3D-B090-C44F90890FDC}" destId="{5AFCD141-539B-4BB5-85B7-2E1AD53548DF}" srcOrd="1" destOrd="0" parTransId="{A01A9B56-4EA5-4E1B-9450-07CA68C208AC}" sibTransId="{B80AB673-F4C4-40D7-9A23-3A369232FF72}"/>
    <dgm:cxn modelId="{0581CC11-A990-4625-8DBD-3156B0C925F9}" type="presParOf" srcId="{38FFA6DB-1C41-4D0E-BAA3-B0CDFE3F2B14}" destId="{788D0F20-41B8-4863-BDEE-07D49CA1E423}" srcOrd="0" destOrd="0" presId="urn:microsoft.com/office/officeart/2005/8/layout/radial1"/>
    <dgm:cxn modelId="{6596DDCF-C5E8-49BF-8F8D-E70F4E5565DA}" type="presParOf" srcId="{38FFA6DB-1C41-4D0E-BAA3-B0CDFE3F2B14}" destId="{F59432DE-3EC4-41CF-A9FD-9C8FC04A7D43}" srcOrd="1" destOrd="0" presId="urn:microsoft.com/office/officeart/2005/8/layout/radial1"/>
    <dgm:cxn modelId="{C5C286A2-DDAA-4611-8B35-60DCCF96E565}" type="presParOf" srcId="{F59432DE-3EC4-41CF-A9FD-9C8FC04A7D43}" destId="{19161958-3EB1-498D-B921-9C71B5D0CF97}" srcOrd="0" destOrd="0" presId="urn:microsoft.com/office/officeart/2005/8/layout/radial1"/>
    <dgm:cxn modelId="{5843CE5E-7225-476D-B2D7-54D2EA4B0FE3}" type="presParOf" srcId="{38FFA6DB-1C41-4D0E-BAA3-B0CDFE3F2B14}" destId="{EBAA1AAA-44C1-43B1-8F82-123270913444}" srcOrd="2" destOrd="0" presId="urn:microsoft.com/office/officeart/2005/8/layout/radial1"/>
    <dgm:cxn modelId="{B33605C3-E09B-46BD-86EF-2E75791B069F}" type="presParOf" srcId="{38FFA6DB-1C41-4D0E-BAA3-B0CDFE3F2B14}" destId="{DBA8108D-7F4E-4E7A-A787-A3EA472CB245}" srcOrd="3" destOrd="0" presId="urn:microsoft.com/office/officeart/2005/8/layout/radial1"/>
    <dgm:cxn modelId="{6B55929B-DF46-450D-A843-EB88B508320E}" type="presParOf" srcId="{DBA8108D-7F4E-4E7A-A787-A3EA472CB245}" destId="{761F8CC4-41D8-4186-88E6-108667DDC576}" srcOrd="0" destOrd="0" presId="urn:microsoft.com/office/officeart/2005/8/layout/radial1"/>
    <dgm:cxn modelId="{F6FE6A51-3F30-4FD1-A018-79475347719C}" type="presParOf" srcId="{38FFA6DB-1C41-4D0E-BAA3-B0CDFE3F2B14}" destId="{67F33BE9-FCDE-4DFC-BFFC-922427D4DADB}" srcOrd="4" destOrd="0" presId="urn:microsoft.com/office/officeart/2005/8/layout/radial1"/>
    <dgm:cxn modelId="{B03BD79C-3D5C-40D1-A74F-8ECF978AA516}" type="presParOf" srcId="{38FFA6DB-1C41-4D0E-BAA3-B0CDFE3F2B14}" destId="{745F5FCC-D7A9-4218-9E4B-AC7DF4945E8E}" srcOrd="5" destOrd="0" presId="urn:microsoft.com/office/officeart/2005/8/layout/radial1"/>
    <dgm:cxn modelId="{60245725-AE61-47D3-8832-9F7D22815074}" type="presParOf" srcId="{745F5FCC-D7A9-4218-9E4B-AC7DF4945E8E}" destId="{A7120791-B374-4E56-8B86-5D3A01950C29}" srcOrd="0" destOrd="0" presId="urn:microsoft.com/office/officeart/2005/8/layout/radial1"/>
    <dgm:cxn modelId="{4ED4AB20-AE8C-40C0-B37E-6E084FD7C626}" type="presParOf" srcId="{38FFA6DB-1C41-4D0E-BAA3-B0CDFE3F2B14}" destId="{CD0A79C1-DFF9-4609-AFF1-89C2D45919C9}"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D54A23-7533-4C41-9460-56862B06C8CF}"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es-CO"/>
        </a:p>
      </dgm:t>
    </dgm:pt>
    <dgm:pt modelId="{5306B9EC-E284-411B-AD33-BA0FE02107D6}">
      <dgm:prSet phldrT="[Texto]" custT="1"/>
      <dgm:spPr/>
      <dgm:t>
        <a:bodyPr/>
        <a:lstStyle/>
        <a:p>
          <a:r>
            <a:rPr lang="es-CO" sz="2000" dirty="0">
              <a:solidFill>
                <a:schemeClr val="tx1"/>
              </a:solidFill>
            </a:rPr>
            <a:t>42 reclamos de proceso </a:t>
          </a:r>
        </a:p>
      </dgm:t>
    </dgm:pt>
    <dgm:pt modelId="{FFDA4C6C-E240-4364-9245-B9C84046DF65}" type="parTrans" cxnId="{E67867A0-4832-4ACA-BD05-1F26F40F779F}">
      <dgm:prSet/>
      <dgm:spPr/>
      <dgm:t>
        <a:bodyPr/>
        <a:lstStyle/>
        <a:p>
          <a:endParaRPr lang="es-CO" sz="2400">
            <a:solidFill>
              <a:schemeClr val="tx1"/>
            </a:solidFill>
          </a:endParaRPr>
        </a:p>
      </dgm:t>
    </dgm:pt>
    <dgm:pt modelId="{AFA41558-4BED-4567-939C-B4397EC89646}" type="sibTrans" cxnId="{E67867A0-4832-4ACA-BD05-1F26F40F779F}">
      <dgm:prSet/>
      <dgm:spPr/>
      <dgm:t>
        <a:bodyPr/>
        <a:lstStyle/>
        <a:p>
          <a:endParaRPr lang="es-CO" sz="2400">
            <a:solidFill>
              <a:schemeClr val="tx1"/>
            </a:solidFill>
          </a:endParaRPr>
        </a:p>
      </dgm:t>
    </dgm:pt>
    <dgm:pt modelId="{FCD5728B-8260-40AA-BF5C-D27614E65A16}">
      <dgm:prSet phldrT="[Texto]" custT="1"/>
      <dgm:spPr/>
      <dgm:t>
        <a:bodyPr/>
        <a:lstStyle/>
        <a:p>
          <a:r>
            <a:rPr lang="es-CO" sz="1800" dirty="0">
              <a:solidFill>
                <a:schemeClr val="tx1"/>
              </a:solidFill>
            </a:rPr>
            <a:t>52 quejas funcionarios</a:t>
          </a:r>
        </a:p>
      </dgm:t>
    </dgm:pt>
    <dgm:pt modelId="{52F93F82-3028-4238-A4E5-C83C4B5E6605}" type="parTrans" cxnId="{2C7BB80C-DE3E-4EAB-8540-A445C9312C33}">
      <dgm:prSet/>
      <dgm:spPr/>
      <dgm:t>
        <a:bodyPr/>
        <a:lstStyle/>
        <a:p>
          <a:endParaRPr lang="es-CO" sz="2400">
            <a:solidFill>
              <a:schemeClr val="tx1"/>
            </a:solidFill>
          </a:endParaRPr>
        </a:p>
      </dgm:t>
    </dgm:pt>
    <dgm:pt modelId="{8619BC57-9E5E-4E9B-95F8-A9916B92446F}" type="sibTrans" cxnId="{2C7BB80C-DE3E-4EAB-8540-A445C9312C33}">
      <dgm:prSet/>
      <dgm:spPr/>
      <dgm:t>
        <a:bodyPr/>
        <a:lstStyle/>
        <a:p>
          <a:endParaRPr lang="es-CO" sz="2400">
            <a:solidFill>
              <a:schemeClr val="tx1"/>
            </a:solidFill>
          </a:endParaRPr>
        </a:p>
      </dgm:t>
    </dgm:pt>
    <dgm:pt modelId="{A55E3B6F-62C3-497C-BC77-E64FE5900DBD}">
      <dgm:prSet phldrT="[Texto]" custT="1"/>
      <dgm:spPr/>
      <dgm:t>
        <a:bodyPr/>
        <a:lstStyle/>
        <a:p>
          <a:endParaRPr lang="es-CO" sz="1800" dirty="0">
            <a:solidFill>
              <a:schemeClr val="tx1"/>
            </a:solidFill>
          </a:endParaRPr>
        </a:p>
        <a:p>
          <a:endParaRPr lang="es-CO" sz="1800" dirty="0">
            <a:solidFill>
              <a:schemeClr val="tx1"/>
            </a:solidFill>
          </a:endParaRPr>
        </a:p>
        <a:p>
          <a:r>
            <a:rPr lang="es-CO" sz="1800" dirty="0">
              <a:solidFill>
                <a:schemeClr val="tx1"/>
              </a:solidFill>
            </a:rPr>
            <a:t>460 quejas y reclamos en el segundo trimestre </a:t>
          </a:r>
        </a:p>
      </dgm:t>
    </dgm:pt>
    <dgm:pt modelId="{0828394A-7A11-43F9-B9A1-AF22541EBB01}" type="parTrans" cxnId="{3F7BF6B6-BF73-47B8-8755-FB147B71B5A9}">
      <dgm:prSet/>
      <dgm:spPr/>
      <dgm:t>
        <a:bodyPr/>
        <a:lstStyle/>
        <a:p>
          <a:endParaRPr lang="es-CO" sz="2400">
            <a:solidFill>
              <a:schemeClr val="tx1"/>
            </a:solidFill>
          </a:endParaRPr>
        </a:p>
      </dgm:t>
    </dgm:pt>
    <dgm:pt modelId="{FD463F8E-DAA4-40A8-AE69-666F2ECBACC1}" type="sibTrans" cxnId="{3F7BF6B6-BF73-47B8-8755-FB147B71B5A9}">
      <dgm:prSet/>
      <dgm:spPr/>
      <dgm:t>
        <a:bodyPr/>
        <a:lstStyle/>
        <a:p>
          <a:endParaRPr lang="es-CO" sz="2400">
            <a:solidFill>
              <a:schemeClr val="tx1"/>
            </a:solidFill>
          </a:endParaRPr>
        </a:p>
      </dgm:t>
    </dgm:pt>
    <dgm:pt modelId="{C6A0138D-7BC6-4231-98E2-C037C23E8052}">
      <dgm:prSet phldrT="[Texto]" custT="1"/>
      <dgm:spPr/>
      <dgm:t>
        <a:bodyPr/>
        <a:lstStyle/>
        <a:p>
          <a:r>
            <a:rPr lang="es-CO" sz="1800" dirty="0">
              <a:solidFill>
                <a:schemeClr val="tx1"/>
              </a:solidFill>
            </a:rPr>
            <a:t>366 reclamos de servicios</a:t>
          </a:r>
        </a:p>
      </dgm:t>
    </dgm:pt>
    <dgm:pt modelId="{1AC94D87-C364-43DD-A6FE-FF65D1B4A5EE}" type="parTrans" cxnId="{E15B72BB-08D5-4185-A835-DF84899C7436}">
      <dgm:prSet/>
      <dgm:spPr/>
      <dgm:t>
        <a:bodyPr/>
        <a:lstStyle/>
        <a:p>
          <a:endParaRPr lang="es-CO" sz="2400">
            <a:solidFill>
              <a:schemeClr val="tx1"/>
            </a:solidFill>
          </a:endParaRPr>
        </a:p>
      </dgm:t>
    </dgm:pt>
    <dgm:pt modelId="{4034E5CC-2D59-447D-A134-090C4D6FCE67}" type="sibTrans" cxnId="{E15B72BB-08D5-4185-A835-DF84899C7436}">
      <dgm:prSet/>
      <dgm:spPr/>
      <dgm:t>
        <a:bodyPr/>
        <a:lstStyle/>
        <a:p>
          <a:endParaRPr lang="es-CO" sz="2400">
            <a:solidFill>
              <a:schemeClr val="tx1"/>
            </a:solidFill>
          </a:endParaRPr>
        </a:p>
      </dgm:t>
    </dgm:pt>
    <dgm:pt modelId="{9C44B348-DE57-4CB1-B335-582E782C44A5}" type="pres">
      <dgm:prSet presAssocID="{C9D54A23-7533-4C41-9460-56862B06C8CF}" presName="compositeShape" presStyleCnt="0">
        <dgm:presLayoutVars>
          <dgm:chMax val="9"/>
          <dgm:dir/>
          <dgm:resizeHandles val="exact"/>
        </dgm:presLayoutVars>
      </dgm:prSet>
      <dgm:spPr/>
    </dgm:pt>
    <dgm:pt modelId="{FFC7DC26-7AF2-4F9A-A614-5BFCBFD6F0A6}" type="pres">
      <dgm:prSet presAssocID="{C9D54A23-7533-4C41-9460-56862B06C8CF}" presName="triangle1" presStyleLbl="node1" presStyleIdx="0" presStyleCnt="4">
        <dgm:presLayoutVars>
          <dgm:bulletEnabled val="1"/>
        </dgm:presLayoutVars>
      </dgm:prSet>
      <dgm:spPr/>
    </dgm:pt>
    <dgm:pt modelId="{9F720A41-447F-4EC8-BB8E-D5098DAC339D}" type="pres">
      <dgm:prSet presAssocID="{C9D54A23-7533-4C41-9460-56862B06C8CF}" presName="triangle2" presStyleLbl="node1" presStyleIdx="1" presStyleCnt="4">
        <dgm:presLayoutVars>
          <dgm:bulletEnabled val="1"/>
        </dgm:presLayoutVars>
      </dgm:prSet>
      <dgm:spPr/>
    </dgm:pt>
    <dgm:pt modelId="{E95635B8-4F6B-4BE8-A6B3-D35D0192735E}" type="pres">
      <dgm:prSet presAssocID="{C9D54A23-7533-4C41-9460-56862B06C8CF}" presName="triangle3" presStyleLbl="node1" presStyleIdx="2" presStyleCnt="4">
        <dgm:presLayoutVars>
          <dgm:bulletEnabled val="1"/>
        </dgm:presLayoutVars>
      </dgm:prSet>
      <dgm:spPr/>
    </dgm:pt>
    <dgm:pt modelId="{167EF964-0259-48B5-9F94-9DFF309942C0}" type="pres">
      <dgm:prSet presAssocID="{C9D54A23-7533-4C41-9460-56862B06C8CF}" presName="triangle4" presStyleLbl="node1" presStyleIdx="3" presStyleCnt="4">
        <dgm:presLayoutVars>
          <dgm:bulletEnabled val="1"/>
        </dgm:presLayoutVars>
      </dgm:prSet>
      <dgm:spPr/>
    </dgm:pt>
  </dgm:ptLst>
  <dgm:cxnLst>
    <dgm:cxn modelId="{F2C68200-69F9-4CFC-A54E-4FEA0ACE9C3A}" type="presOf" srcId="{A55E3B6F-62C3-497C-BC77-E64FE5900DBD}" destId="{E95635B8-4F6B-4BE8-A6B3-D35D0192735E}" srcOrd="0" destOrd="0" presId="urn:microsoft.com/office/officeart/2005/8/layout/pyramid4"/>
    <dgm:cxn modelId="{2C7BB80C-DE3E-4EAB-8540-A445C9312C33}" srcId="{C9D54A23-7533-4C41-9460-56862B06C8CF}" destId="{FCD5728B-8260-40AA-BF5C-D27614E65A16}" srcOrd="1" destOrd="0" parTransId="{52F93F82-3028-4238-A4E5-C83C4B5E6605}" sibTransId="{8619BC57-9E5E-4E9B-95F8-A9916B92446F}"/>
    <dgm:cxn modelId="{BD2CE731-AD48-47D1-AC55-B02526E41E9D}" type="presOf" srcId="{5306B9EC-E284-411B-AD33-BA0FE02107D6}" destId="{FFC7DC26-7AF2-4F9A-A614-5BFCBFD6F0A6}" srcOrd="0" destOrd="0" presId="urn:microsoft.com/office/officeart/2005/8/layout/pyramid4"/>
    <dgm:cxn modelId="{98BFBC77-BADA-484A-897E-F300E323802B}" type="presOf" srcId="{FCD5728B-8260-40AA-BF5C-D27614E65A16}" destId="{9F720A41-447F-4EC8-BB8E-D5098DAC339D}" srcOrd="0" destOrd="0" presId="urn:microsoft.com/office/officeart/2005/8/layout/pyramid4"/>
    <dgm:cxn modelId="{E67867A0-4832-4ACA-BD05-1F26F40F779F}" srcId="{C9D54A23-7533-4C41-9460-56862B06C8CF}" destId="{5306B9EC-E284-411B-AD33-BA0FE02107D6}" srcOrd="0" destOrd="0" parTransId="{FFDA4C6C-E240-4364-9245-B9C84046DF65}" sibTransId="{AFA41558-4BED-4567-939C-B4397EC89646}"/>
    <dgm:cxn modelId="{3F7BF6B6-BF73-47B8-8755-FB147B71B5A9}" srcId="{C9D54A23-7533-4C41-9460-56862B06C8CF}" destId="{A55E3B6F-62C3-497C-BC77-E64FE5900DBD}" srcOrd="2" destOrd="0" parTransId="{0828394A-7A11-43F9-B9A1-AF22541EBB01}" sibTransId="{FD463F8E-DAA4-40A8-AE69-666F2ECBACC1}"/>
    <dgm:cxn modelId="{4923DBBA-48DC-4A4B-9443-74B23271DD18}" type="presOf" srcId="{C6A0138D-7BC6-4231-98E2-C037C23E8052}" destId="{167EF964-0259-48B5-9F94-9DFF309942C0}" srcOrd="0" destOrd="0" presId="urn:microsoft.com/office/officeart/2005/8/layout/pyramid4"/>
    <dgm:cxn modelId="{E15B72BB-08D5-4185-A835-DF84899C7436}" srcId="{C9D54A23-7533-4C41-9460-56862B06C8CF}" destId="{C6A0138D-7BC6-4231-98E2-C037C23E8052}" srcOrd="3" destOrd="0" parTransId="{1AC94D87-C364-43DD-A6FE-FF65D1B4A5EE}" sibTransId="{4034E5CC-2D59-447D-A134-090C4D6FCE67}"/>
    <dgm:cxn modelId="{A12244C7-F9B4-4C0B-B0DD-934F1B66E140}" type="presOf" srcId="{C9D54A23-7533-4C41-9460-56862B06C8CF}" destId="{9C44B348-DE57-4CB1-B335-582E782C44A5}" srcOrd="0" destOrd="0" presId="urn:microsoft.com/office/officeart/2005/8/layout/pyramid4"/>
    <dgm:cxn modelId="{5B9A43C8-0793-4355-8227-5098C2AF115F}" type="presParOf" srcId="{9C44B348-DE57-4CB1-B335-582E782C44A5}" destId="{FFC7DC26-7AF2-4F9A-A614-5BFCBFD6F0A6}" srcOrd="0" destOrd="0" presId="urn:microsoft.com/office/officeart/2005/8/layout/pyramid4"/>
    <dgm:cxn modelId="{42EA2FA4-03DB-4C54-A242-E299941D0EA0}" type="presParOf" srcId="{9C44B348-DE57-4CB1-B335-582E782C44A5}" destId="{9F720A41-447F-4EC8-BB8E-D5098DAC339D}" srcOrd="1" destOrd="0" presId="urn:microsoft.com/office/officeart/2005/8/layout/pyramid4"/>
    <dgm:cxn modelId="{504ACF6E-617A-423A-908F-2BE2A3F0C0C5}" type="presParOf" srcId="{9C44B348-DE57-4CB1-B335-582E782C44A5}" destId="{E95635B8-4F6B-4BE8-A6B3-D35D0192735E}" srcOrd="2" destOrd="0" presId="urn:microsoft.com/office/officeart/2005/8/layout/pyramid4"/>
    <dgm:cxn modelId="{42A14472-B733-48FD-8631-FF054F5C7468}" type="presParOf" srcId="{9C44B348-DE57-4CB1-B335-582E782C44A5}" destId="{167EF964-0259-48B5-9F94-9DFF309942C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5FD856-81F5-481C-807E-67CD6B69E76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CO"/>
        </a:p>
      </dgm:t>
    </dgm:pt>
    <dgm:pt modelId="{1B4E0ACE-D8B7-44EB-A514-B0356CD78797}">
      <dgm:prSet phldrT="[Texto]"/>
      <dgm:spPr/>
      <dgm:t>
        <a:bodyPr/>
        <a:lstStyle/>
        <a:p>
          <a:r>
            <a:rPr lang="es-CO" b="1" i="0" u="none" strike="noStrike" dirty="0">
              <a:effectLst/>
              <a:latin typeface="Calibri" panose="020F0502020204030204" pitchFamily="34" charset="0"/>
            </a:rPr>
            <a:t>DEMORA EN LAS RESPUESTAS A SOLICITUDES O CONSULTAS</a:t>
          </a:r>
          <a:endParaRPr lang="es-CO" dirty="0"/>
        </a:p>
      </dgm:t>
    </dgm:pt>
    <dgm:pt modelId="{FC81D463-840F-41A2-AFE2-8DB19ED68656}" type="parTrans" cxnId="{D93BCBFD-9DA0-4ABD-9D23-3AD9D7994DCE}">
      <dgm:prSet/>
      <dgm:spPr/>
      <dgm:t>
        <a:bodyPr/>
        <a:lstStyle/>
        <a:p>
          <a:endParaRPr lang="es-CO"/>
        </a:p>
      </dgm:t>
    </dgm:pt>
    <dgm:pt modelId="{7A7612DC-E33D-4374-873A-FA492F533446}" type="sibTrans" cxnId="{D93BCBFD-9DA0-4ABD-9D23-3AD9D7994DCE}">
      <dgm:prSet/>
      <dgm:spPr/>
      <dgm:t>
        <a:bodyPr/>
        <a:lstStyle/>
        <a:p>
          <a:endParaRPr lang="es-CO"/>
        </a:p>
      </dgm:t>
    </dgm:pt>
    <dgm:pt modelId="{E8D260E7-F10C-4DB2-AF00-7F7F136048F3}">
      <dgm:prSet phldrT="[Texto]"/>
      <dgm:spPr/>
      <dgm:t>
        <a:bodyPr/>
        <a:lstStyle/>
        <a:p>
          <a:r>
            <a:rPr lang="es-CO" b="0" i="0" u="none" strike="noStrike" dirty="0">
              <a:effectLst/>
              <a:latin typeface="Calibri" panose="020F0502020204030204" pitchFamily="34" charset="0"/>
            </a:rPr>
            <a:t>19 Dirección de Calidad Para la Educación Superior</a:t>
          </a:r>
          <a:endParaRPr lang="es-CO" dirty="0"/>
        </a:p>
      </dgm:t>
    </dgm:pt>
    <dgm:pt modelId="{1F60FA2A-7E0E-45E8-900B-0247F53B11BE}" type="parTrans" cxnId="{6FA9EF0F-7FBA-401E-BC16-134ADD9DA4CB}">
      <dgm:prSet/>
      <dgm:spPr/>
      <dgm:t>
        <a:bodyPr/>
        <a:lstStyle/>
        <a:p>
          <a:endParaRPr lang="es-CO"/>
        </a:p>
      </dgm:t>
    </dgm:pt>
    <dgm:pt modelId="{655334F2-E0F4-4CFD-A534-72FF9B2BF050}" type="sibTrans" cxnId="{6FA9EF0F-7FBA-401E-BC16-134ADD9DA4CB}">
      <dgm:prSet/>
      <dgm:spPr/>
      <dgm:t>
        <a:bodyPr/>
        <a:lstStyle/>
        <a:p>
          <a:endParaRPr lang="es-CO"/>
        </a:p>
      </dgm:t>
    </dgm:pt>
    <dgm:pt modelId="{F9271852-41A2-4BC6-8CC4-B8B9297B63A9}">
      <dgm:prSet phldrT="[Texto]"/>
      <dgm:spPr/>
      <dgm:t>
        <a:bodyPr/>
        <a:lstStyle/>
        <a:p>
          <a:r>
            <a:rPr lang="es-CO" b="0" i="0" u="none" strike="noStrike" dirty="0">
              <a:effectLst/>
              <a:latin typeface="Calibri" panose="020F0502020204030204" pitchFamily="34" charset="0"/>
            </a:rPr>
            <a:t>3 Dirección de Calidad Preescolar, Básica y Media</a:t>
          </a:r>
          <a:endParaRPr lang="es-CO" dirty="0"/>
        </a:p>
      </dgm:t>
    </dgm:pt>
    <dgm:pt modelId="{6919C1CA-1E46-4141-8CEC-51774815F836}" type="parTrans" cxnId="{5605D13A-0C49-4844-838D-B3E6A1ACC78D}">
      <dgm:prSet/>
      <dgm:spPr/>
      <dgm:t>
        <a:bodyPr/>
        <a:lstStyle/>
        <a:p>
          <a:endParaRPr lang="es-CO"/>
        </a:p>
      </dgm:t>
    </dgm:pt>
    <dgm:pt modelId="{AB526B76-B4A4-46A0-895F-A275C8F40681}" type="sibTrans" cxnId="{5605D13A-0C49-4844-838D-B3E6A1ACC78D}">
      <dgm:prSet/>
      <dgm:spPr/>
      <dgm:t>
        <a:bodyPr/>
        <a:lstStyle/>
        <a:p>
          <a:endParaRPr lang="es-CO"/>
        </a:p>
      </dgm:t>
    </dgm:pt>
    <dgm:pt modelId="{3E242D45-DE4A-45BE-9D7C-2ED0807B127F}">
      <dgm:prSet phldrT="[Texto]"/>
      <dgm:spPr/>
      <dgm:t>
        <a:bodyPr/>
        <a:lstStyle/>
        <a:p>
          <a:r>
            <a:rPr lang="es-CO" b="1" i="0" u="none" strike="noStrike" dirty="0">
              <a:effectLst/>
              <a:latin typeface="Calibri" panose="020F0502020204030204" pitchFamily="34" charset="0"/>
            </a:rPr>
            <a:t>RESPUESTA INCOMPLETA</a:t>
          </a:r>
          <a:endParaRPr lang="es-CO" dirty="0"/>
        </a:p>
      </dgm:t>
    </dgm:pt>
    <dgm:pt modelId="{36098510-6EB8-4CAF-A323-C3CE7F2ED742}" type="parTrans" cxnId="{5BB8720E-BF07-484B-B267-96B19805DC54}">
      <dgm:prSet/>
      <dgm:spPr/>
      <dgm:t>
        <a:bodyPr/>
        <a:lstStyle/>
        <a:p>
          <a:endParaRPr lang="es-CO"/>
        </a:p>
      </dgm:t>
    </dgm:pt>
    <dgm:pt modelId="{4C5462BC-43DF-452B-8655-3637A9AFB567}" type="sibTrans" cxnId="{5BB8720E-BF07-484B-B267-96B19805DC54}">
      <dgm:prSet/>
      <dgm:spPr/>
      <dgm:t>
        <a:bodyPr/>
        <a:lstStyle/>
        <a:p>
          <a:endParaRPr lang="es-CO"/>
        </a:p>
      </dgm:t>
    </dgm:pt>
    <dgm:pt modelId="{9C7CF5E8-DD58-4ADF-9BF4-AD1633121CB0}">
      <dgm:prSet phldrT="[Texto]"/>
      <dgm:spPr/>
      <dgm:t>
        <a:bodyPr/>
        <a:lstStyle/>
        <a:p>
          <a:r>
            <a:rPr lang="es-CO" b="0" i="0" u="none" strike="noStrike" dirty="0">
              <a:effectLst/>
              <a:latin typeface="Calibri" panose="020F0502020204030204" pitchFamily="34" charset="0"/>
            </a:rPr>
            <a:t>2 Dirección de Calidad Para la Educación Superior</a:t>
          </a:r>
          <a:endParaRPr lang="es-CO" dirty="0"/>
        </a:p>
      </dgm:t>
    </dgm:pt>
    <dgm:pt modelId="{9EBFD449-E59F-4E0D-A188-3AEB01905204}" type="parTrans" cxnId="{8553AE00-B18C-4315-BE30-8186992210C3}">
      <dgm:prSet/>
      <dgm:spPr/>
      <dgm:t>
        <a:bodyPr/>
        <a:lstStyle/>
        <a:p>
          <a:endParaRPr lang="es-CO"/>
        </a:p>
      </dgm:t>
    </dgm:pt>
    <dgm:pt modelId="{CDF76588-F038-4E21-AE7C-617ACB696171}" type="sibTrans" cxnId="{8553AE00-B18C-4315-BE30-8186992210C3}">
      <dgm:prSet/>
      <dgm:spPr/>
      <dgm:t>
        <a:bodyPr/>
        <a:lstStyle/>
        <a:p>
          <a:endParaRPr lang="es-CO"/>
        </a:p>
      </dgm:t>
    </dgm:pt>
    <dgm:pt modelId="{1C71B463-7F8C-4AA1-8F9E-DE690D6B7504}">
      <dgm:prSet phldrT="[Texto]"/>
      <dgm:spPr/>
      <dgm:t>
        <a:bodyPr/>
        <a:lstStyle/>
        <a:p>
          <a:r>
            <a:rPr lang="es-CO" b="0" i="0" u="none" strike="noStrike" dirty="0">
              <a:effectLst/>
              <a:latin typeface="Calibri" panose="020F0502020204030204" pitchFamily="34" charset="0"/>
            </a:rPr>
            <a:t>1 Grupo de Convalidaciones</a:t>
          </a:r>
          <a:endParaRPr lang="es-CO" dirty="0"/>
        </a:p>
      </dgm:t>
    </dgm:pt>
    <dgm:pt modelId="{B3346A19-2123-4C87-92F8-4F7F02054D9E}" type="parTrans" cxnId="{F97268D5-E8C0-402C-8AA3-1B70F9AC76A0}">
      <dgm:prSet/>
      <dgm:spPr/>
      <dgm:t>
        <a:bodyPr/>
        <a:lstStyle/>
        <a:p>
          <a:endParaRPr lang="es-CO"/>
        </a:p>
      </dgm:t>
    </dgm:pt>
    <dgm:pt modelId="{3AD323BA-CD41-4EDA-83D4-E77222E07D24}" type="sibTrans" cxnId="{F97268D5-E8C0-402C-8AA3-1B70F9AC76A0}">
      <dgm:prSet/>
      <dgm:spPr/>
      <dgm:t>
        <a:bodyPr/>
        <a:lstStyle/>
        <a:p>
          <a:endParaRPr lang="es-CO"/>
        </a:p>
      </dgm:t>
    </dgm:pt>
    <dgm:pt modelId="{AFE3D0F0-5E3A-4F16-9A71-50DEEDAA322C}">
      <dgm:prSet phldrT="[Texto]"/>
      <dgm:spPr/>
      <dgm:t>
        <a:bodyPr/>
        <a:lstStyle/>
        <a:p>
          <a:r>
            <a:rPr lang="es-CO" dirty="0"/>
            <a:t>2 </a:t>
          </a:r>
          <a:r>
            <a:rPr lang="es-CO" b="0" i="0" u="none" strike="noStrike" dirty="0">
              <a:effectLst/>
              <a:latin typeface="Calibri" panose="020F0502020204030204" pitchFamily="34" charset="0"/>
            </a:rPr>
            <a:t>Grupo de Convalidaciones</a:t>
          </a:r>
          <a:endParaRPr lang="es-CO" dirty="0"/>
        </a:p>
      </dgm:t>
    </dgm:pt>
    <dgm:pt modelId="{7C96F6C7-3ACF-4626-95B3-D3412F62688F}" type="parTrans" cxnId="{677811B5-C2CC-47B1-93D7-EACA576B6D2A}">
      <dgm:prSet/>
      <dgm:spPr/>
      <dgm:t>
        <a:bodyPr/>
        <a:lstStyle/>
        <a:p>
          <a:endParaRPr lang="es-CO"/>
        </a:p>
      </dgm:t>
    </dgm:pt>
    <dgm:pt modelId="{7DC79A59-290D-4CF2-ABF9-6D326A3910A7}" type="sibTrans" cxnId="{677811B5-C2CC-47B1-93D7-EACA576B6D2A}">
      <dgm:prSet/>
      <dgm:spPr/>
      <dgm:t>
        <a:bodyPr/>
        <a:lstStyle/>
        <a:p>
          <a:endParaRPr lang="es-CO"/>
        </a:p>
      </dgm:t>
    </dgm:pt>
    <dgm:pt modelId="{6F420E9E-E6B3-4F95-B42E-22B5100EE7B6}">
      <dgm:prSet phldrT="[Texto]"/>
      <dgm:spPr/>
      <dgm:t>
        <a:bodyPr/>
        <a:lstStyle/>
        <a:p>
          <a:r>
            <a:rPr lang="es-CO" b="0" i="0" u="none" strike="noStrike" dirty="0">
              <a:effectLst/>
              <a:latin typeface="Calibri" panose="020F0502020204030204" pitchFamily="34" charset="0"/>
            </a:rPr>
            <a:t>1 Oficina de Innovación Educativa con Uso de TIC</a:t>
          </a:r>
          <a:endParaRPr lang="es-CO" dirty="0"/>
        </a:p>
      </dgm:t>
    </dgm:pt>
    <dgm:pt modelId="{032110FE-062E-4553-A71E-84A2558E4973}" type="parTrans" cxnId="{A246CBA1-8BE6-441E-B4DC-5672AB66724B}">
      <dgm:prSet/>
      <dgm:spPr/>
      <dgm:t>
        <a:bodyPr/>
        <a:lstStyle/>
        <a:p>
          <a:endParaRPr lang="es-CO"/>
        </a:p>
      </dgm:t>
    </dgm:pt>
    <dgm:pt modelId="{E7E8D257-F4BC-4BAC-A7DB-269F9C788977}" type="sibTrans" cxnId="{A246CBA1-8BE6-441E-B4DC-5672AB66724B}">
      <dgm:prSet/>
      <dgm:spPr/>
      <dgm:t>
        <a:bodyPr/>
        <a:lstStyle/>
        <a:p>
          <a:endParaRPr lang="es-CO"/>
        </a:p>
      </dgm:t>
    </dgm:pt>
    <dgm:pt modelId="{962CC27E-2F63-4438-9C51-0509CFFD369B}">
      <dgm:prSet phldrT="[Texto]"/>
      <dgm:spPr/>
      <dgm:t>
        <a:bodyPr/>
        <a:lstStyle/>
        <a:p>
          <a:r>
            <a:rPr lang="es-CO" b="0" i="0" u="none" strike="noStrike" dirty="0">
              <a:effectLst/>
              <a:latin typeface="Calibri" panose="020F0502020204030204" pitchFamily="34" charset="0"/>
            </a:rPr>
            <a:t>1 Subdirección de Recursos Humanos del Sector Educación</a:t>
          </a:r>
          <a:endParaRPr lang="es-CO" dirty="0"/>
        </a:p>
      </dgm:t>
    </dgm:pt>
    <dgm:pt modelId="{FC4C3EF4-723C-4A4A-B868-5507ED49E0BD}" type="parTrans" cxnId="{94CEC540-E697-45FB-B978-7B24296421EC}">
      <dgm:prSet/>
      <dgm:spPr/>
      <dgm:t>
        <a:bodyPr/>
        <a:lstStyle/>
        <a:p>
          <a:endParaRPr lang="es-CO"/>
        </a:p>
      </dgm:t>
    </dgm:pt>
    <dgm:pt modelId="{B8421952-D4B6-4C2C-94DB-BA1575267622}" type="sibTrans" cxnId="{94CEC540-E697-45FB-B978-7B24296421EC}">
      <dgm:prSet/>
      <dgm:spPr/>
      <dgm:t>
        <a:bodyPr/>
        <a:lstStyle/>
        <a:p>
          <a:endParaRPr lang="es-CO"/>
        </a:p>
      </dgm:t>
    </dgm:pt>
    <dgm:pt modelId="{6CA779A9-486B-4F34-90AA-DB6107A14759}">
      <dgm:prSet phldrT="[Texto]"/>
      <dgm:spPr/>
      <dgm:t>
        <a:bodyPr/>
        <a:lstStyle/>
        <a:p>
          <a:r>
            <a:rPr lang="es-CO" dirty="0"/>
            <a:t>1 Oficina de Tecnología y Sistemas de Información</a:t>
          </a:r>
        </a:p>
      </dgm:t>
    </dgm:pt>
    <dgm:pt modelId="{3229031F-1874-450C-B0CF-5EB1B281965C}" type="parTrans" cxnId="{1602D63A-4966-4894-AB15-5ABD29072070}">
      <dgm:prSet/>
      <dgm:spPr/>
      <dgm:t>
        <a:bodyPr/>
        <a:lstStyle/>
        <a:p>
          <a:endParaRPr lang="es-CO"/>
        </a:p>
      </dgm:t>
    </dgm:pt>
    <dgm:pt modelId="{8C0B50F4-30E8-41AA-A8CB-8E98AA370113}" type="sibTrans" cxnId="{1602D63A-4966-4894-AB15-5ABD29072070}">
      <dgm:prSet/>
      <dgm:spPr/>
      <dgm:t>
        <a:bodyPr/>
        <a:lstStyle/>
        <a:p>
          <a:endParaRPr lang="es-CO"/>
        </a:p>
      </dgm:t>
    </dgm:pt>
    <dgm:pt modelId="{63461BA4-0E52-423F-B0E1-E7E348A958E6}">
      <dgm:prSet phldrT="[Texto]"/>
      <dgm:spPr/>
      <dgm:t>
        <a:bodyPr/>
        <a:lstStyle/>
        <a:p>
          <a:r>
            <a:rPr lang="es-CO" dirty="0"/>
            <a:t>1 Secretaría General</a:t>
          </a:r>
        </a:p>
      </dgm:t>
    </dgm:pt>
    <dgm:pt modelId="{F34686E6-9F05-4498-89B9-AB96AFABAEF5}" type="parTrans" cxnId="{9E6D4AD2-4762-4C46-87B5-50FA0C9672FB}">
      <dgm:prSet/>
      <dgm:spPr/>
      <dgm:t>
        <a:bodyPr/>
        <a:lstStyle/>
        <a:p>
          <a:endParaRPr lang="es-CO"/>
        </a:p>
      </dgm:t>
    </dgm:pt>
    <dgm:pt modelId="{0C32D241-C134-4329-9709-E2D8BD2FDFF8}" type="sibTrans" cxnId="{9E6D4AD2-4762-4C46-87B5-50FA0C9672FB}">
      <dgm:prSet/>
      <dgm:spPr/>
      <dgm:t>
        <a:bodyPr/>
        <a:lstStyle/>
        <a:p>
          <a:endParaRPr lang="es-CO"/>
        </a:p>
      </dgm:t>
    </dgm:pt>
    <dgm:pt modelId="{FC474F82-09A0-4D1F-9CE1-E1FC6690036E}" type="pres">
      <dgm:prSet presAssocID="{D35FD856-81F5-481C-807E-67CD6B69E767}" presName="Name0" presStyleCnt="0">
        <dgm:presLayoutVars>
          <dgm:dir/>
          <dgm:animLvl val="lvl"/>
          <dgm:resizeHandles val="exact"/>
        </dgm:presLayoutVars>
      </dgm:prSet>
      <dgm:spPr/>
    </dgm:pt>
    <dgm:pt modelId="{5CC7851E-6749-49FA-8B60-5C083DC16BDA}" type="pres">
      <dgm:prSet presAssocID="{1B4E0ACE-D8B7-44EB-A514-B0356CD78797}" presName="composite" presStyleCnt="0"/>
      <dgm:spPr/>
    </dgm:pt>
    <dgm:pt modelId="{D3B6312A-F063-4305-B649-2E17BE78BC5D}" type="pres">
      <dgm:prSet presAssocID="{1B4E0ACE-D8B7-44EB-A514-B0356CD78797}" presName="parTx" presStyleLbl="alignNode1" presStyleIdx="0" presStyleCnt="2" custScaleX="109302">
        <dgm:presLayoutVars>
          <dgm:chMax val="0"/>
          <dgm:chPref val="0"/>
          <dgm:bulletEnabled val="1"/>
        </dgm:presLayoutVars>
      </dgm:prSet>
      <dgm:spPr/>
    </dgm:pt>
    <dgm:pt modelId="{E29C905D-3226-42F7-AD17-5FD079EC4D84}" type="pres">
      <dgm:prSet presAssocID="{1B4E0ACE-D8B7-44EB-A514-B0356CD78797}" presName="desTx" presStyleLbl="alignAccFollowNode1" presStyleIdx="0" presStyleCnt="2" custScaleX="109503">
        <dgm:presLayoutVars>
          <dgm:bulletEnabled val="1"/>
        </dgm:presLayoutVars>
      </dgm:prSet>
      <dgm:spPr/>
    </dgm:pt>
    <dgm:pt modelId="{1126EFE9-D47C-463C-BEF3-593917E907BB}" type="pres">
      <dgm:prSet presAssocID="{7A7612DC-E33D-4374-873A-FA492F533446}" presName="space" presStyleCnt="0"/>
      <dgm:spPr/>
    </dgm:pt>
    <dgm:pt modelId="{B3228E18-3E95-4581-9F1F-BBA9DD7FC074}" type="pres">
      <dgm:prSet presAssocID="{3E242D45-DE4A-45BE-9D7C-2ED0807B127F}" presName="composite" presStyleCnt="0"/>
      <dgm:spPr/>
    </dgm:pt>
    <dgm:pt modelId="{D268061D-5A53-4597-B600-60EDFCAF511E}" type="pres">
      <dgm:prSet presAssocID="{3E242D45-DE4A-45BE-9D7C-2ED0807B127F}" presName="parTx" presStyleLbl="alignNode1" presStyleIdx="1" presStyleCnt="2">
        <dgm:presLayoutVars>
          <dgm:chMax val="0"/>
          <dgm:chPref val="0"/>
          <dgm:bulletEnabled val="1"/>
        </dgm:presLayoutVars>
      </dgm:prSet>
      <dgm:spPr/>
    </dgm:pt>
    <dgm:pt modelId="{090C328D-ABD8-4ECA-A413-6030E885B82C}" type="pres">
      <dgm:prSet presAssocID="{3E242D45-DE4A-45BE-9D7C-2ED0807B127F}" presName="desTx" presStyleLbl="alignAccFollowNode1" presStyleIdx="1" presStyleCnt="2">
        <dgm:presLayoutVars>
          <dgm:bulletEnabled val="1"/>
        </dgm:presLayoutVars>
      </dgm:prSet>
      <dgm:spPr/>
    </dgm:pt>
  </dgm:ptLst>
  <dgm:cxnLst>
    <dgm:cxn modelId="{8553AE00-B18C-4315-BE30-8186992210C3}" srcId="{3E242D45-DE4A-45BE-9D7C-2ED0807B127F}" destId="{9C7CF5E8-DD58-4ADF-9BF4-AD1633121CB0}" srcOrd="0" destOrd="0" parTransId="{9EBFD449-E59F-4E0D-A188-3AEB01905204}" sibTransId="{CDF76588-F038-4E21-AE7C-617ACB696171}"/>
    <dgm:cxn modelId="{5BB8720E-BF07-484B-B267-96B19805DC54}" srcId="{D35FD856-81F5-481C-807E-67CD6B69E767}" destId="{3E242D45-DE4A-45BE-9D7C-2ED0807B127F}" srcOrd="1" destOrd="0" parTransId="{36098510-6EB8-4CAF-A323-C3CE7F2ED742}" sibTransId="{4C5462BC-43DF-452B-8655-3637A9AFB567}"/>
    <dgm:cxn modelId="{6FA9EF0F-7FBA-401E-BC16-134ADD9DA4CB}" srcId="{1B4E0ACE-D8B7-44EB-A514-B0356CD78797}" destId="{E8D260E7-F10C-4DB2-AF00-7F7F136048F3}" srcOrd="0" destOrd="0" parTransId="{1F60FA2A-7E0E-45E8-900B-0247F53B11BE}" sibTransId="{655334F2-E0F4-4CFD-A534-72FF9B2BF050}"/>
    <dgm:cxn modelId="{459CC51D-5727-46E3-A2DB-7F200C6D396E}" type="presOf" srcId="{9C7CF5E8-DD58-4ADF-9BF4-AD1633121CB0}" destId="{090C328D-ABD8-4ECA-A413-6030E885B82C}" srcOrd="0" destOrd="0" presId="urn:microsoft.com/office/officeart/2005/8/layout/hList1"/>
    <dgm:cxn modelId="{C6C31622-377D-4EFF-9AFE-B7313FCC3DDC}" type="presOf" srcId="{962CC27E-2F63-4438-9C51-0509CFFD369B}" destId="{090C328D-ABD8-4ECA-A413-6030E885B82C}" srcOrd="0" destOrd="3" presId="urn:microsoft.com/office/officeart/2005/8/layout/hList1"/>
    <dgm:cxn modelId="{3B8D1024-850A-4B21-8961-D4C422B72038}" type="presOf" srcId="{F9271852-41A2-4BC6-8CC4-B8B9297B63A9}" destId="{E29C905D-3226-42F7-AD17-5FD079EC4D84}" srcOrd="0" destOrd="1" presId="urn:microsoft.com/office/officeart/2005/8/layout/hList1"/>
    <dgm:cxn modelId="{BC004231-2924-4D51-A2A1-9FDF85C379E4}" type="presOf" srcId="{E8D260E7-F10C-4DB2-AF00-7F7F136048F3}" destId="{E29C905D-3226-42F7-AD17-5FD079EC4D84}" srcOrd="0" destOrd="0" presId="urn:microsoft.com/office/officeart/2005/8/layout/hList1"/>
    <dgm:cxn modelId="{E0939134-D180-47A8-BF99-DDE2EFF83A02}" type="presOf" srcId="{6CA779A9-486B-4F34-90AA-DB6107A14759}" destId="{E29C905D-3226-42F7-AD17-5FD079EC4D84}" srcOrd="0" destOrd="3" presId="urn:microsoft.com/office/officeart/2005/8/layout/hList1"/>
    <dgm:cxn modelId="{5605D13A-0C49-4844-838D-B3E6A1ACC78D}" srcId="{1B4E0ACE-D8B7-44EB-A514-B0356CD78797}" destId="{F9271852-41A2-4BC6-8CC4-B8B9297B63A9}" srcOrd="1" destOrd="0" parTransId="{6919C1CA-1E46-4141-8CEC-51774815F836}" sibTransId="{AB526B76-B4A4-46A0-895F-A275C8F40681}"/>
    <dgm:cxn modelId="{1602D63A-4966-4894-AB15-5ABD29072070}" srcId="{1B4E0ACE-D8B7-44EB-A514-B0356CD78797}" destId="{6CA779A9-486B-4F34-90AA-DB6107A14759}" srcOrd="3" destOrd="0" parTransId="{3229031F-1874-450C-B0CF-5EB1B281965C}" sibTransId="{8C0B50F4-30E8-41AA-A8CB-8E98AA370113}"/>
    <dgm:cxn modelId="{94CEC540-E697-45FB-B978-7B24296421EC}" srcId="{3E242D45-DE4A-45BE-9D7C-2ED0807B127F}" destId="{962CC27E-2F63-4438-9C51-0509CFFD369B}" srcOrd="3" destOrd="0" parTransId="{FC4C3EF4-723C-4A4A-B868-5507ED49E0BD}" sibTransId="{B8421952-D4B6-4C2C-94DB-BA1575267622}"/>
    <dgm:cxn modelId="{BABA4E61-7041-4749-A865-FEDC0D5B48EA}" type="presOf" srcId="{6F420E9E-E6B3-4F95-B42E-22B5100EE7B6}" destId="{090C328D-ABD8-4ECA-A413-6030E885B82C}" srcOrd="0" destOrd="2" presId="urn:microsoft.com/office/officeart/2005/8/layout/hList1"/>
    <dgm:cxn modelId="{26B2F27C-4297-4147-9C51-1EBF71F1C868}" type="presOf" srcId="{1C71B463-7F8C-4AA1-8F9E-DE690D6B7504}" destId="{090C328D-ABD8-4ECA-A413-6030E885B82C}" srcOrd="0" destOrd="1" presId="urn:microsoft.com/office/officeart/2005/8/layout/hList1"/>
    <dgm:cxn modelId="{A27F4996-D5D2-40AC-8A2A-E547957DF707}" type="presOf" srcId="{63461BA4-0E52-423F-B0E1-E7E348A958E6}" destId="{E29C905D-3226-42F7-AD17-5FD079EC4D84}" srcOrd="0" destOrd="4" presId="urn:microsoft.com/office/officeart/2005/8/layout/hList1"/>
    <dgm:cxn modelId="{A246CBA1-8BE6-441E-B4DC-5672AB66724B}" srcId="{3E242D45-DE4A-45BE-9D7C-2ED0807B127F}" destId="{6F420E9E-E6B3-4F95-B42E-22B5100EE7B6}" srcOrd="2" destOrd="0" parTransId="{032110FE-062E-4553-A71E-84A2558E4973}" sibTransId="{E7E8D257-F4BC-4BAC-A7DB-269F9C788977}"/>
    <dgm:cxn modelId="{EB1845A8-9C7B-4EF4-B491-6EB344E24E85}" type="presOf" srcId="{3E242D45-DE4A-45BE-9D7C-2ED0807B127F}" destId="{D268061D-5A53-4597-B600-60EDFCAF511E}" srcOrd="0" destOrd="0" presId="urn:microsoft.com/office/officeart/2005/8/layout/hList1"/>
    <dgm:cxn modelId="{F2100EB1-9454-4D84-AC43-7C0C31EEDB97}" type="presOf" srcId="{1B4E0ACE-D8B7-44EB-A514-B0356CD78797}" destId="{D3B6312A-F063-4305-B649-2E17BE78BC5D}" srcOrd="0" destOrd="0" presId="urn:microsoft.com/office/officeart/2005/8/layout/hList1"/>
    <dgm:cxn modelId="{B806A3B4-982D-4998-959A-13181ABBB7F6}" type="presOf" srcId="{AFE3D0F0-5E3A-4F16-9A71-50DEEDAA322C}" destId="{E29C905D-3226-42F7-AD17-5FD079EC4D84}" srcOrd="0" destOrd="2" presId="urn:microsoft.com/office/officeart/2005/8/layout/hList1"/>
    <dgm:cxn modelId="{677811B5-C2CC-47B1-93D7-EACA576B6D2A}" srcId="{1B4E0ACE-D8B7-44EB-A514-B0356CD78797}" destId="{AFE3D0F0-5E3A-4F16-9A71-50DEEDAA322C}" srcOrd="2" destOrd="0" parTransId="{7C96F6C7-3ACF-4626-95B3-D3412F62688F}" sibTransId="{7DC79A59-290D-4CF2-ABF9-6D326A3910A7}"/>
    <dgm:cxn modelId="{9E6D4AD2-4762-4C46-87B5-50FA0C9672FB}" srcId="{1B4E0ACE-D8B7-44EB-A514-B0356CD78797}" destId="{63461BA4-0E52-423F-B0E1-E7E348A958E6}" srcOrd="4" destOrd="0" parTransId="{F34686E6-9F05-4498-89B9-AB96AFABAEF5}" sibTransId="{0C32D241-C134-4329-9709-E2D8BD2FDFF8}"/>
    <dgm:cxn modelId="{F97268D5-E8C0-402C-8AA3-1B70F9AC76A0}" srcId="{3E242D45-DE4A-45BE-9D7C-2ED0807B127F}" destId="{1C71B463-7F8C-4AA1-8F9E-DE690D6B7504}" srcOrd="1" destOrd="0" parTransId="{B3346A19-2123-4C87-92F8-4F7F02054D9E}" sibTransId="{3AD323BA-CD41-4EDA-83D4-E77222E07D24}"/>
    <dgm:cxn modelId="{0A33ABEB-3E60-4661-BAA8-EF2D20642AA0}" type="presOf" srcId="{D35FD856-81F5-481C-807E-67CD6B69E767}" destId="{FC474F82-09A0-4D1F-9CE1-E1FC6690036E}" srcOrd="0" destOrd="0" presId="urn:microsoft.com/office/officeart/2005/8/layout/hList1"/>
    <dgm:cxn modelId="{D93BCBFD-9DA0-4ABD-9D23-3AD9D7994DCE}" srcId="{D35FD856-81F5-481C-807E-67CD6B69E767}" destId="{1B4E0ACE-D8B7-44EB-A514-B0356CD78797}" srcOrd="0" destOrd="0" parTransId="{FC81D463-840F-41A2-AFE2-8DB19ED68656}" sibTransId="{7A7612DC-E33D-4374-873A-FA492F533446}"/>
    <dgm:cxn modelId="{2B6A2A62-2815-45D8-943F-81A20A9C8C5D}" type="presParOf" srcId="{FC474F82-09A0-4D1F-9CE1-E1FC6690036E}" destId="{5CC7851E-6749-49FA-8B60-5C083DC16BDA}" srcOrd="0" destOrd="0" presId="urn:microsoft.com/office/officeart/2005/8/layout/hList1"/>
    <dgm:cxn modelId="{7B9AC11E-DE51-4B3C-839A-9F51059C3684}" type="presParOf" srcId="{5CC7851E-6749-49FA-8B60-5C083DC16BDA}" destId="{D3B6312A-F063-4305-B649-2E17BE78BC5D}" srcOrd="0" destOrd="0" presId="urn:microsoft.com/office/officeart/2005/8/layout/hList1"/>
    <dgm:cxn modelId="{4CD7FFC0-67E9-4266-8028-FD9310EC5514}" type="presParOf" srcId="{5CC7851E-6749-49FA-8B60-5C083DC16BDA}" destId="{E29C905D-3226-42F7-AD17-5FD079EC4D84}" srcOrd="1" destOrd="0" presId="urn:microsoft.com/office/officeart/2005/8/layout/hList1"/>
    <dgm:cxn modelId="{BF0F06BD-F507-469D-8073-E22FE19F5646}" type="presParOf" srcId="{FC474F82-09A0-4D1F-9CE1-E1FC6690036E}" destId="{1126EFE9-D47C-463C-BEF3-593917E907BB}" srcOrd="1" destOrd="0" presId="urn:microsoft.com/office/officeart/2005/8/layout/hList1"/>
    <dgm:cxn modelId="{54185434-BFBA-4CB1-8DF1-E1A176D44057}" type="presParOf" srcId="{FC474F82-09A0-4D1F-9CE1-E1FC6690036E}" destId="{B3228E18-3E95-4581-9F1F-BBA9DD7FC074}" srcOrd="2" destOrd="0" presId="urn:microsoft.com/office/officeart/2005/8/layout/hList1"/>
    <dgm:cxn modelId="{F6C97DED-B918-4380-8C4F-9079584EF682}" type="presParOf" srcId="{B3228E18-3E95-4581-9F1F-BBA9DD7FC074}" destId="{D268061D-5A53-4597-B600-60EDFCAF511E}" srcOrd="0" destOrd="0" presId="urn:microsoft.com/office/officeart/2005/8/layout/hList1"/>
    <dgm:cxn modelId="{B131FDCC-5181-4246-AD25-ED2DE548DF1D}" type="presParOf" srcId="{B3228E18-3E95-4581-9F1F-BBA9DD7FC074}" destId="{090C328D-ABD8-4ECA-A413-6030E885B8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633E-7852-4CF9-9322-BA4ED251C951}">
      <dsp:nvSpPr>
        <dsp:cNvPr id="0" name=""/>
        <dsp:cNvSpPr/>
      </dsp:nvSpPr>
      <dsp:spPr>
        <a:xfrm>
          <a:off x="3222528" y="1931440"/>
          <a:ext cx="1625600" cy="1625600"/>
        </a:xfrm>
        <a:prstGeom prst="roundRect">
          <a:avLst/>
        </a:prstGeom>
        <a:solidFill>
          <a:schemeClr val="accent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s-CO" sz="3200" kern="1200" dirty="0">
              <a:solidFill>
                <a:schemeClr val="bg1"/>
              </a:solidFill>
            </a:rPr>
            <a:t>Canales </a:t>
          </a:r>
        </a:p>
      </dsp:txBody>
      <dsp:txXfrm>
        <a:off x="3301883" y="2010795"/>
        <a:ext cx="1466890" cy="1466890"/>
      </dsp:txXfrm>
    </dsp:sp>
    <dsp:sp modelId="{2BE23269-C726-43BF-9886-5CAA5711EC6D}">
      <dsp:nvSpPr>
        <dsp:cNvPr id="0" name=""/>
        <dsp:cNvSpPr/>
      </dsp:nvSpPr>
      <dsp:spPr>
        <a:xfrm rot="16200000">
          <a:off x="3720418" y="1616530"/>
          <a:ext cx="629819" cy="0"/>
        </a:xfrm>
        <a:custGeom>
          <a:avLst/>
          <a:gdLst/>
          <a:ahLst/>
          <a:cxnLst/>
          <a:rect l="0" t="0" r="0" b="0"/>
          <a:pathLst>
            <a:path>
              <a:moveTo>
                <a:pt x="0" y="0"/>
              </a:moveTo>
              <a:lnTo>
                <a:pt x="62981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A01D9-0512-4482-AFBC-540F38CB05F2}">
      <dsp:nvSpPr>
        <dsp:cNvPr id="0" name=""/>
        <dsp:cNvSpPr/>
      </dsp:nvSpPr>
      <dsp:spPr>
        <a:xfrm>
          <a:off x="2288976" y="-141723"/>
          <a:ext cx="3492703" cy="1443344"/>
        </a:xfrm>
        <a:prstGeom prst="round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CO" sz="2800" kern="1200" dirty="0"/>
            <a:t>Presencial</a:t>
          </a:r>
        </a:p>
        <a:p>
          <a:pPr marL="0" lvl="0" indent="0" algn="ctr" defTabSz="12446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Calle 43 No. 57 - 14. Centro Administrativo Nacional, CAN, Bogotá.</a:t>
          </a:r>
          <a:endParaRPr lang="es-CO" sz="1100" kern="1200" dirty="0">
            <a:latin typeface="Arial" panose="020B0604020202020204" pitchFamily="34" charset="0"/>
            <a:cs typeface="Arial" panose="020B0604020202020204" pitchFamily="34" charset="0"/>
          </a:endParaRPr>
        </a:p>
      </dsp:txBody>
      <dsp:txXfrm>
        <a:off x="2359434" y="-71265"/>
        <a:ext cx="3351787" cy="1302428"/>
      </dsp:txXfrm>
    </dsp:sp>
    <dsp:sp modelId="{86A29FD6-AEF0-42D1-87B5-F724776A9A39}">
      <dsp:nvSpPr>
        <dsp:cNvPr id="0" name=""/>
        <dsp:cNvSpPr/>
      </dsp:nvSpPr>
      <dsp:spPr>
        <a:xfrm>
          <a:off x="4848128" y="2744240"/>
          <a:ext cx="503200" cy="0"/>
        </a:xfrm>
        <a:custGeom>
          <a:avLst/>
          <a:gdLst/>
          <a:ahLst/>
          <a:cxnLst/>
          <a:rect l="0" t="0" r="0" b="0"/>
          <a:pathLst>
            <a:path>
              <a:moveTo>
                <a:pt x="0" y="0"/>
              </a:moveTo>
              <a:lnTo>
                <a:pt x="50320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B26FB0-8B3E-493A-8977-8241156E35F0}">
      <dsp:nvSpPr>
        <dsp:cNvPr id="0" name=""/>
        <dsp:cNvSpPr/>
      </dsp:nvSpPr>
      <dsp:spPr>
        <a:xfrm>
          <a:off x="5351328" y="1543815"/>
          <a:ext cx="1696583" cy="2400850"/>
        </a:xfrm>
        <a:prstGeom prst="roundRect">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CO" sz="2800" kern="1200" dirty="0"/>
            <a:t>Escrito</a:t>
          </a:r>
        </a:p>
        <a:p>
          <a:pPr marL="0" lvl="0" indent="0" algn="ctr" defTabSz="12446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Formulario Web</a:t>
          </a:r>
        </a:p>
        <a:p>
          <a:pPr marL="0" lvl="0" indent="0" algn="ctr" defTabSz="12446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Correo electrónico</a:t>
          </a:r>
        </a:p>
        <a:p>
          <a:pPr marL="0" lvl="0" indent="0" algn="ctr" defTabSz="12446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Ventanilla de Radicación</a:t>
          </a:r>
        </a:p>
      </dsp:txBody>
      <dsp:txXfrm>
        <a:off x="5434148" y="1626635"/>
        <a:ext cx="1530943" cy="2235210"/>
      </dsp:txXfrm>
    </dsp:sp>
    <dsp:sp modelId="{2C44246D-1D6C-483E-B373-24E343C8208B}">
      <dsp:nvSpPr>
        <dsp:cNvPr id="0" name=""/>
        <dsp:cNvSpPr/>
      </dsp:nvSpPr>
      <dsp:spPr>
        <a:xfrm rot="5400000">
          <a:off x="3685510" y="3906857"/>
          <a:ext cx="699634" cy="0"/>
        </a:xfrm>
        <a:custGeom>
          <a:avLst/>
          <a:gdLst/>
          <a:ahLst/>
          <a:cxnLst/>
          <a:rect l="0" t="0" r="0" b="0"/>
          <a:pathLst>
            <a:path>
              <a:moveTo>
                <a:pt x="0" y="0"/>
              </a:moveTo>
              <a:lnTo>
                <a:pt x="6996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7DBB8-1AEE-437F-B76C-7767B165F7A3}">
      <dsp:nvSpPr>
        <dsp:cNvPr id="0" name=""/>
        <dsp:cNvSpPr/>
      </dsp:nvSpPr>
      <dsp:spPr>
        <a:xfrm>
          <a:off x="2317648" y="4256675"/>
          <a:ext cx="3435359" cy="1303715"/>
        </a:xfrm>
        <a:prstGeom prst="roundRect">
          <a:avLst/>
        </a:prstGeom>
        <a:solidFill>
          <a:schemeClr val="accent3">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CO" sz="2000" kern="1200" dirty="0"/>
            <a:t>Virtual</a:t>
          </a:r>
        </a:p>
        <a:p>
          <a:pPr marL="0" lvl="0" indent="0" algn="ctr" defTabSz="8890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Pagina Web</a:t>
          </a:r>
        </a:p>
        <a:p>
          <a:pPr marL="0" lvl="0" indent="0" algn="ctr" defTabSz="8890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Chat</a:t>
          </a:r>
        </a:p>
        <a:p>
          <a:pPr marL="0" lvl="0" indent="0" algn="ctr" defTabSz="88900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Clic to Call</a:t>
          </a:r>
        </a:p>
        <a:p>
          <a:pPr marL="0" lvl="0" indent="0" algn="ctr" defTabSz="889000">
            <a:lnSpc>
              <a:spcPct val="90000"/>
            </a:lnSpc>
            <a:spcBef>
              <a:spcPct val="0"/>
            </a:spcBef>
            <a:spcAft>
              <a:spcPct val="35000"/>
            </a:spcAft>
            <a:buNone/>
          </a:pPr>
          <a:endParaRPr lang="es-CO" sz="1000" kern="1200" dirty="0"/>
        </a:p>
      </dsp:txBody>
      <dsp:txXfrm>
        <a:off x="2381290" y="4320317"/>
        <a:ext cx="3308075" cy="1176431"/>
      </dsp:txXfrm>
    </dsp:sp>
    <dsp:sp modelId="{EC51ACBE-FD93-4C4B-9200-63875C00EBCB}">
      <dsp:nvSpPr>
        <dsp:cNvPr id="0" name=""/>
        <dsp:cNvSpPr/>
      </dsp:nvSpPr>
      <dsp:spPr>
        <a:xfrm rot="10800000">
          <a:off x="2661983" y="2744240"/>
          <a:ext cx="560544" cy="0"/>
        </a:xfrm>
        <a:custGeom>
          <a:avLst/>
          <a:gdLst/>
          <a:ahLst/>
          <a:cxnLst/>
          <a:rect l="0" t="0" r="0" b="0"/>
          <a:pathLst>
            <a:path>
              <a:moveTo>
                <a:pt x="0" y="0"/>
              </a:moveTo>
              <a:lnTo>
                <a:pt x="56054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7360F-2E79-45F0-B7AF-845664C05F79}">
      <dsp:nvSpPr>
        <dsp:cNvPr id="0" name=""/>
        <dsp:cNvSpPr/>
      </dsp:nvSpPr>
      <dsp:spPr>
        <a:xfrm>
          <a:off x="1080088" y="1543815"/>
          <a:ext cx="1581895" cy="240085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CO" sz="2400" kern="1200" dirty="0"/>
            <a:t>Telefónico</a:t>
          </a:r>
        </a:p>
        <a:p>
          <a:pPr marL="0" lvl="0" indent="0" algn="ctr" defTabSz="10668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Línea gratuita fuera de Bogotá:</a:t>
          </a:r>
          <a:br>
            <a:rPr lang="es-CO" sz="1100" kern="1200" dirty="0">
              <a:latin typeface="Arial" panose="020B0604020202020204" pitchFamily="34" charset="0"/>
              <a:cs typeface="Arial" panose="020B0604020202020204" pitchFamily="34" charset="0"/>
            </a:rPr>
          </a:br>
          <a:r>
            <a:rPr lang="es-CO" sz="1100" b="0" i="0" kern="1200" dirty="0">
              <a:latin typeface="Arial" panose="020B0604020202020204" pitchFamily="34" charset="0"/>
              <a:cs typeface="Arial" panose="020B0604020202020204" pitchFamily="34" charset="0"/>
            </a:rPr>
            <a:t>01- 8000 - 910122.</a:t>
          </a:r>
        </a:p>
        <a:p>
          <a:pPr marL="0" lvl="0" indent="0" algn="ctr" defTabSz="10668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Línea Bogotá +57 (1) 3078079.</a:t>
          </a:r>
        </a:p>
        <a:p>
          <a:pPr marL="0" lvl="0" indent="0" algn="ctr" defTabSz="1066800">
            <a:lnSpc>
              <a:spcPct val="90000"/>
            </a:lnSpc>
            <a:spcBef>
              <a:spcPct val="0"/>
            </a:spcBef>
            <a:spcAft>
              <a:spcPct val="35000"/>
            </a:spcAft>
            <a:buNone/>
          </a:pPr>
          <a:r>
            <a:rPr lang="es-CO" sz="1100" b="0" i="0" kern="1200" dirty="0">
              <a:latin typeface="Arial" panose="020B0604020202020204" pitchFamily="34" charset="0"/>
              <a:cs typeface="Arial" panose="020B0604020202020204" pitchFamily="34" charset="0"/>
            </a:rPr>
            <a:t>Conmutador: +57 (1) 2222800</a:t>
          </a:r>
          <a:r>
            <a:rPr lang="es-CO" sz="1100" b="0" i="0" kern="1200" dirty="0"/>
            <a:t>. </a:t>
          </a:r>
          <a:endParaRPr lang="es-CO" sz="1100" kern="1200" dirty="0"/>
        </a:p>
      </dsp:txBody>
      <dsp:txXfrm>
        <a:off x="1157310" y="1621037"/>
        <a:ext cx="1427451" cy="22464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6312A-F063-4305-B649-2E17BE78BC5D}">
      <dsp:nvSpPr>
        <dsp:cNvPr id="0" name=""/>
        <dsp:cNvSpPr/>
      </dsp:nvSpPr>
      <dsp:spPr>
        <a:xfrm>
          <a:off x="39" y="40304"/>
          <a:ext cx="3798093" cy="117114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O" sz="2300" b="1" i="0" u="none" strike="noStrike" kern="1200" dirty="0">
              <a:effectLst/>
              <a:latin typeface="Calibri" panose="020F0502020204030204" pitchFamily="34" charset="0"/>
            </a:rPr>
            <a:t>DEMORA EN LAS RESPUESTAS A DERECHOS DE PETICION</a:t>
          </a:r>
          <a:endParaRPr lang="es-CO" sz="2300" kern="1200" dirty="0"/>
        </a:p>
      </dsp:txBody>
      <dsp:txXfrm>
        <a:off x="39" y="40304"/>
        <a:ext cx="3798093" cy="1171147"/>
      </dsp:txXfrm>
    </dsp:sp>
    <dsp:sp modelId="{E29C905D-3226-42F7-AD17-5FD079EC4D84}">
      <dsp:nvSpPr>
        <dsp:cNvPr id="0" name=""/>
        <dsp:cNvSpPr/>
      </dsp:nvSpPr>
      <dsp:spPr>
        <a:xfrm>
          <a:off x="39" y="1211452"/>
          <a:ext cx="3798093" cy="416690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O" sz="2300" b="0" i="0" u="none" strike="noStrike" kern="1200" dirty="0">
              <a:effectLst/>
              <a:latin typeface="Calibri" panose="020F0502020204030204" pitchFamily="34" charset="0"/>
            </a:rPr>
            <a:t>5 Dirección de Calidad Para la Educación Superior</a:t>
          </a:r>
          <a:endParaRPr lang="es-CO" sz="2300" kern="1200" dirty="0"/>
        </a:p>
        <a:p>
          <a:pPr marL="228600" lvl="1" indent="-228600" algn="l" defTabSz="1022350">
            <a:lnSpc>
              <a:spcPct val="90000"/>
            </a:lnSpc>
            <a:spcBef>
              <a:spcPct val="0"/>
            </a:spcBef>
            <a:spcAft>
              <a:spcPct val="15000"/>
            </a:spcAft>
            <a:buChar char="•"/>
          </a:pPr>
          <a:r>
            <a:rPr lang="es-CO" sz="2300" b="0" i="0" u="none" strike="noStrike" kern="1200" dirty="0">
              <a:effectLst/>
              <a:latin typeface="Calibri" panose="020F0502020204030204" pitchFamily="34" charset="0"/>
            </a:rPr>
            <a:t>1 Dirección de Fomento de la Educación Superior</a:t>
          </a:r>
          <a:endParaRPr lang="es-CO" sz="2300" kern="1200" dirty="0"/>
        </a:p>
        <a:p>
          <a:pPr marL="228600" lvl="1" indent="-228600" algn="l" defTabSz="1022350">
            <a:lnSpc>
              <a:spcPct val="90000"/>
            </a:lnSpc>
            <a:spcBef>
              <a:spcPct val="0"/>
            </a:spcBef>
            <a:spcAft>
              <a:spcPct val="15000"/>
            </a:spcAft>
            <a:buChar char="•"/>
          </a:pPr>
          <a:r>
            <a:rPr lang="es-CO" sz="2300" kern="1200" dirty="0"/>
            <a:t>1 </a:t>
          </a:r>
          <a:r>
            <a:rPr lang="es-CO" sz="2300" b="0" i="0" u="none" strike="noStrike" kern="1200" dirty="0">
              <a:effectLst/>
              <a:latin typeface="Calibri" panose="020F0502020204030204" pitchFamily="34" charset="0"/>
            </a:rPr>
            <a:t>Grupo de Convalidaciones</a:t>
          </a:r>
          <a:endParaRPr lang="es-CO" sz="2300" kern="1200" dirty="0"/>
        </a:p>
        <a:p>
          <a:pPr marL="228600" lvl="1" indent="-228600" algn="l" defTabSz="1022350">
            <a:lnSpc>
              <a:spcPct val="90000"/>
            </a:lnSpc>
            <a:spcBef>
              <a:spcPct val="0"/>
            </a:spcBef>
            <a:spcAft>
              <a:spcPct val="15000"/>
            </a:spcAft>
            <a:buChar char="•"/>
          </a:pPr>
          <a:r>
            <a:rPr lang="es-CO" sz="2300" kern="1200" dirty="0"/>
            <a:t>1 Oficina Asesora Jurídica</a:t>
          </a:r>
        </a:p>
        <a:p>
          <a:pPr marL="228600" lvl="1" indent="-228600" algn="l" defTabSz="1022350">
            <a:lnSpc>
              <a:spcPct val="90000"/>
            </a:lnSpc>
            <a:spcBef>
              <a:spcPct val="0"/>
            </a:spcBef>
            <a:spcAft>
              <a:spcPct val="15000"/>
            </a:spcAft>
            <a:buChar char="•"/>
          </a:pPr>
          <a:r>
            <a:rPr lang="es-CO" sz="2300" kern="1200" dirty="0"/>
            <a:t>1 Oficina de Innovación Educativa con Uso de TIC</a:t>
          </a:r>
        </a:p>
        <a:p>
          <a:pPr marL="228600" lvl="1" indent="-228600" algn="l" defTabSz="1022350">
            <a:lnSpc>
              <a:spcPct val="90000"/>
            </a:lnSpc>
            <a:spcBef>
              <a:spcPct val="0"/>
            </a:spcBef>
            <a:spcAft>
              <a:spcPct val="15000"/>
            </a:spcAft>
            <a:buChar char="•"/>
          </a:pPr>
          <a:r>
            <a:rPr lang="es-CO" sz="2300" kern="1200" dirty="0"/>
            <a:t>1 Subdirección de Inspección y Vigilancia</a:t>
          </a:r>
        </a:p>
      </dsp:txBody>
      <dsp:txXfrm>
        <a:off x="39" y="1211452"/>
        <a:ext cx="3798093" cy="4166909"/>
      </dsp:txXfrm>
    </dsp:sp>
    <dsp:sp modelId="{D268061D-5A53-4597-B600-60EDFCAF511E}">
      <dsp:nvSpPr>
        <dsp:cNvPr id="0" name=""/>
        <dsp:cNvSpPr/>
      </dsp:nvSpPr>
      <dsp:spPr>
        <a:xfrm>
          <a:off x="4329866" y="40304"/>
          <a:ext cx="3798093" cy="1171147"/>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O" sz="2300" b="1" i="0" u="none" strike="noStrike" kern="1200" dirty="0">
              <a:effectLst/>
              <a:latin typeface="Calibri" panose="020F0502020204030204" pitchFamily="34" charset="0"/>
            </a:rPr>
            <a:t>DEMORA EN LAS RESPUESTAS A QUEJAS CONTRA SERVICIOS MEN</a:t>
          </a:r>
          <a:endParaRPr lang="es-CO" sz="2300" kern="1200" dirty="0"/>
        </a:p>
      </dsp:txBody>
      <dsp:txXfrm>
        <a:off x="4329866" y="40304"/>
        <a:ext cx="3798093" cy="1171147"/>
      </dsp:txXfrm>
    </dsp:sp>
    <dsp:sp modelId="{090C328D-ABD8-4ECA-A413-6030E885B82C}">
      <dsp:nvSpPr>
        <dsp:cNvPr id="0" name=""/>
        <dsp:cNvSpPr/>
      </dsp:nvSpPr>
      <dsp:spPr>
        <a:xfrm>
          <a:off x="4329866" y="1211452"/>
          <a:ext cx="3798093" cy="416690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O" sz="2300" b="0" i="0" u="none" strike="noStrike" kern="1200" dirty="0">
              <a:effectLst/>
              <a:latin typeface="Calibri" panose="020F0502020204030204" pitchFamily="34" charset="0"/>
            </a:rPr>
            <a:t>1 Subdirección de Desarrollo Sectorial de la Educación</a:t>
          </a:r>
          <a:endParaRPr lang="es-CO" sz="2300" kern="1200" dirty="0"/>
        </a:p>
      </dsp:txBody>
      <dsp:txXfrm>
        <a:off x="4329866" y="1211452"/>
        <a:ext cx="3798093" cy="41669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F4E90-CCD0-408C-80F3-0FF8C194D1D8}">
      <dsp:nvSpPr>
        <dsp:cNvPr id="0" name=""/>
        <dsp:cNvSpPr/>
      </dsp:nvSpPr>
      <dsp:spPr>
        <a:xfrm>
          <a:off x="609599" y="0"/>
          <a:ext cx="6908800"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981E9-AC7A-4346-B1DF-C1896EDCAB6F}">
      <dsp:nvSpPr>
        <dsp:cNvPr id="0" name=""/>
        <dsp:cNvSpPr/>
      </dsp:nvSpPr>
      <dsp:spPr>
        <a:xfrm>
          <a:off x="0" y="1625600"/>
          <a:ext cx="2438400"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i="0" u="none" strike="noStrike" kern="1200" dirty="0">
              <a:solidFill>
                <a:schemeClr val="tx1"/>
              </a:solidFill>
              <a:effectLst/>
              <a:latin typeface="Calibri" panose="020F0502020204030204" pitchFamily="34" charset="0"/>
            </a:rPr>
            <a:t>46 IRREGULARIDADES EN EL EJERCICIO DE SUS FUNCIONES</a:t>
          </a:r>
          <a:endParaRPr lang="es-CO" sz="1600" kern="1200" dirty="0">
            <a:solidFill>
              <a:schemeClr val="tx1"/>
            </a:solidFill>
          </a:endParaRPr>
        </a:p>
      </dsp:txBody>
      <dsp:txXfrm>
        <a:off x="105807" y="1731407"/>
        <a:ext cx="2226786" cy="1955852"/>
      </dsp:txXfrm>
    </dsp:sp>
    <dsp:sp modelId="{5A682F76-800B-4F13-ABD1-B61715B868DF}">
      <dsp:nvSpPr>
        <dsp:cNvPr id="0" name=""/>
        <dsp:cNvSpPr/>
      </dsp:nvSpPr>
      <dsp:spPr>
        <a:xfrm>
          <a:off x="2844799" y="1625600"/>
          <a:ext cx="2438400" cy="2167466"/>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i="0" u="none" strike="noStrike" kern="1200" dirty="0">
              <a:solidFill>
                <a:schemeClr val="tx1"/>
              </a:solidFill>
              <a:effectLst/>
              <a:latin typeface="Calibri" panose="020F0502020204030204" pitchFamily="34" charset="0"/>
            </a:rPr>
            <a:t>3 NEGLIGENCIA EN EL EJERCICIO DE SUS FUNCIONES</a:t>
          </a:r>
          <a:endParaRPr lang="es-CO" sz="1600" kern="1200" dirty="0">
            <a:solidFill>
              <a:schemeClr val="tx1"/>
            </a:solidFill>
          </a:endParaRPr>
        </a:p>
      </dsp:txBody>
      <dsp:txXfrm>
        <a:off x="2950606" y="1731407"/>
        <a:ext cx="2226786" cy="1955852"/>
      </dsp:txXfrm>
    </dsp:sp>
    <dsp:sp modelId="{E9FDEC77-C0DF-431F-BFC8-3679E3BB6264}">
      <dsp:nvSpPr>
        <dsp:cNvPr id="0" name=""/>
        <dsp:cNvSpPr/>
      </dsp:nvSpPr>
      <dsp:spPr>
        <a:xfrm>
          <a:off x="5689600" y="1625600"/>
          <a:ext cx="2438400" cy="2167466"/>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0" i="0" u="none" strike="noStrike" kern="1200" dirty="0">
              <a:solidFill>
                <a:schemeClr val="tx1"/>
              </a:solidFill>
              <a:effectLst/>
              <a:latin typeface="Calibri" panose="020F0502020204030204" pitchFamily="34" charset="0"/>
            </a:rPr>
            <a:t>3 CORRUPCIÓN</a:t>
          </a:r>
          <a:endParaRPr lang="es-CO" sz="1600" kern="1200" dirty="0">
            <a:solidFill>
              <a:schemeClr val="tx1"/>
            </a:solidFill>
          </a:endParaRPr>
        </a:p>
      </dsp:txBody>
      <dsp:txXfrm>
        <a:off x="5795407" y="1731407"/>
        <a:ext cx="2226786" cy="19558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E19A0-493D-4A85-A7C1-CC75B495D0D3}">
      <dsp:nvSpPr>
        <dsp:cNvPr id="0" name=""/>
        <dsp:cNvSpPr/>
      </dsp:nvSpPr>
      <dsp:spPr>
        <a:xfrm>
          <a:off x="1174105" y="-103528"/>
          <a:ext cx="5061096" cy="5061096"/>
        </a:xfrm>
        <a:prstGeom prst="circularArrow">
          <a:avLst>
            <a:gd name="adj1" fmla="val 5689"/>
            <a:gd name="adj2" fmla="val 340510"/>
            <a:gd name="adj3" fmla="val 12408205"/>
            <a:gd name="adj4" fmla="val 18279459"/>
            <a:gd name="adj5" fmla="val 5908"/>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28D98-A22C-491C-9FDE-4DAA2731021C}">
      <dsp:nvSpPr>
        <dsp:cNvPr id="0" name=""/>
        <dsp:cNvSpPr/>
      </dsp:nvSpPr>
      <dsp:spPr>
        <a:xfrm>
          <a:off x="1919256" y="155443"/>
          <a:ext cx="3570794" cy="17853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O" sz="3100" b="0" i="0" u="none" strike="noStrike" kern="1200" dirty="0">
              <a:solidFill>
                <a:schemeClr val="tx1"/>
              </a:solidFill>
              <a:effectLst/>
              <a:latin typeface="Calibri" panose="020F0502020204030204" pitchFamily="34" charset="0"/>
            </a:rPr>
            <a:t>354 Dirección de Calidad Para la Educación Superior</a:t>
          </a:r>
          <a:endParaRPr lang="es-CO" sz="3100" kern="1200" dirty="0">
            <a:solidFill>
              <a:schemeClr val="tx1"/>
            </a:solidFill>
          </a:endParaRPr>
        </a:p>
      </dsp:txBody>
      <dsp:txXfrm>
        <a:off x="2006412" y="242599"/>
        <a:ext cx="3396482" cy="1611085"/>
      </dsp:txXfrm>
    </dsp:sp>
    <dsp:sp modelId="{24616673-6EBD-47D0-9F29-31D6C8147A0A}">
      <dsp:nvSpPr>
        <dsp:cNvPr id="0" name=""/>
        <dsp:cNvSpPr/>
      </dsp:nvSpPr>
      <dsp:spPr>
        <a:xfrm>
          <a:off x="3837435" y="3477826"/>
          <a:ext cx="3570794" cy="1785397"/>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O" sz="3100" b="0" i="0" u="none" strike="noStrike" kern="1200" dirty="0">
              <a:solidFill>
                <a:schemeClr val="tx1"/>
              </a:solidFill>
              <a:effectLst/>
              <a:latin typeface="Calibri" panose="020F0502020204030204" pitchFamily="34" charset="0"/>
            </a:rPr>
            <a:t>2 Grupo de Convalidaciones</a:t>
          </a:r>
          <a:endParaRPr lang="es-CO" sz="3100" kern="1200" dirty="0">
            <a:solidFill>
              <a:schemeClr val="tx1"/>
            </a:solidFill>
          </a:endParaRPr>
        </a:p>
      </dsp:txBody>
      <dsp:txXfrm>
        <a:off x="3924591" y="3564982"/>
        <a:ext cx="3396482" cy="1611085"/>
      </dsp:txXfrm>
    </dsp:sp>
    <dsp:sp modelId="{013AA188-4F57-4E62-B262-9C998502A1B3}">
      <dsp:nvSpPr>
        <dsp:cNvPr id="0" name=""/>
        <dsp:cNvSpPr/>
      </dsp:nvSpPr>
      <dsp:spPr>
        <a:xfrm>
          <a:off x="1078" y="3477826"/>
          <a:ext cx="3570794" cy="1785397"/>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CO" sz="3100" b="0" i="0" u="none" strike="noStrike" kern="1200" dirty="0">
              <a:solidFill>
                <a:schemeClr val="tx1"/>
              </a:solidFill>
              <a:effectLst/>
              <a:latin typeface="Calibri" panose="020F0502020204030204" pitchFamily="34" charset="0"/>
            </a:rPr>
            <a:t>10 Unidad de Atención al Ciudadano</a:t>
          </a:r>
          <a:endParaRPr lang="es-CO" sz="3100" kern="1200" dirty="0">
            <a:solidFill>
              <a:schemeClr val="tx1"/>
            </a:solidFill>
          </a:endParaRPr>
        </a:p>
      </dsp:txBody>
      <dsp:txXfrm>
        <a:off x="88234" y="3564982"/>
        <a:ext cx="3396482" cy="1611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C9BDF-C0C7-4A68-B53B-3AE8FE2C6954}">
      <dsp:nvSpPr>
        <dsp:cNvPr id="0" name=""/>
        <dsp:cNvSpPr/>
      </dsp:nvSpPr>
      <dsp:spPr>
        <a:xfrm>
          <a:off x="3802826" y="3438030"/>
          <a:ext cx="2101311" cy="2101311"/>
        </a:xfrm>
        <a:prstGeom prst="ellips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bg1"/>
              </a:solidFill>
            </a:rPr>
            <a:t>38.048 PQRSD recibidas en el segundo trimestre</a:t>
          </a:r>
        </a:p>
      </dsp:txBody>
      <dsp:txXfrm>
        <a:off x="4110556" y="3745760"/>
        <a:ext cx="1485851" cy="1485851"/>
      </dsp:txXfrm>
    </dsp:sp>
    <dsp:sp modelId="{35523A90-0C07-4867-AE46-40900D0FA474}">
      <dsp:nvSpPr>
        <dsp:cNvPr id="0" name=""/>
        <dsp:cNvSpPr/>
      </dsp:nvSpPr>
      <dsp:spPr>
        <a:xfrm rot="10800000">
          <a:off x="854507" y="4189249"/>
          <a:ext cx="2786161" cy="59887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BFD87F-BEEE-4F2E-9C47-E0D22DC811D4}">
      <dsp:nvSpPr>
        <dsp:cNvPr id="0" name=""/>
        <dsp:cNvSpPr/>
      </dsp:nvSpPr>
      <dsp:spPr>
        <a:xfrm>
          <a:off x="119048" y="3900319"/>
          <a:ext cx="1470918" cy="11767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b="0" i="0" u="none" kern="1200" dirty="0"/>
            <a:t>16.456</a:t>
          </a:r>
          <a:r>
            <a:rPr lang="es-CO" sz="1400" kern="1200" dirty="0">
              <a:solidFill>
                <a:schemeClr val="tx1"/>
              </a:solidFill>
            </a:rPr>
            <a:t> </a:t>
          </a:r>
          <a:r>
            <a:rPr lang="es-CO" sz="1400" b="0" i="0" u="none" kern="1200" dirty="0"/>
            <a:t>DERECHO DE PETICIÓN</a:t>
          </a:r>
          <a:endParaRPr lang="es-CO" sz="1400" kern="1200" dirty="0">
            <a:solidFill>
              <a:schemeClr val="tx1"/>
            </a:solidFill>
          </a:endParaRPr>
        </a:p>
        <a:p>
          <a:pPr marL="0" lvl="0" indent="0" algn="ctr" defTabSz="622300">
            <a:lnSpc>
              <a:spcPct val="90000"/>
            </a:lnSpc>
            <a:spcBef>
              <a:spcPct val="0"/>
            </a:spcBef>
            <a:spcAft>
              <a:spcPct val="35000"/>
            </a:spcAft>
            <a:buNone/>
          </a:pPr>
          <a:r>
            <a:rPr lang="es-CO" sz="1400" b="0" i="0" u="none" kern="1200" dirty="0"/>
            <a:t>43,25%</a:t>
          </a:r>
          <a:endParaRPr lang="es-CO" sz="1400" kern="1200" dirty="0">
            <a:solidFill>
              <a:schemeClr val="tx1"/>
            </a:solidFill>
          </a:endParaRPr>
        </a:p>
      </dsp:txBody>
      <dsp:txXfrm>
        <a:off x="153513" y="3934784"/>
        <a:ext cx="1401988" cy="1107804"/>
      </dsp:txXfrm>
    </dsp:sp>
    <dsp:sp modelId="{5B78BEB9-87C3-40CD-951D-A2A259526E26}">
      <dsp:nvSpPr>
        <dsp:cNvPr id="0" name=""/>
        <dsp:cNvSpPr/>
      </dsp:nvSpPr>
      <dsp:spPr>
        <a:xfrm rot="12342857">
          <a:off x="1112572" y="3058594"/>
          <a:ext cx="2786161" cy="598873"/>
        </a:xfrm>
        <a:prstGeom prst="leftArrow">
          <a:avLst>
            <a:gd name="adj1" fmla="val 60000"/>
            <a:gd name="adj2" fmla="val 50000"/>
          </a:avLst>
        </a:prstGeom>
        <a:solidFill>
          <a:schemeClr val="accent5">
            <a:hueOff val="-965506"/>
            <a:satOff val="-2488"/>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EE924-AD2C-4DBB-AB92-38A88ED44842}">
      <dsp:nvSpPr>
        <dsp:cNvPr id="0" name=""/>
        <dsp:cNvSpPr/>
      </dsp:nvSpPr>
      <dsp:spPr>
        <a:xfrm>
          <a:off x="515071" y="2165228"/>
          <a:ext cx="1470918" cy="1176734"/>
        </a:xfrm>
        <a:prstGeom prst="roundRect">
          <a:avLst>
            <a:gd name="adj" fmla="val 10000"/>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11.872 REQUERIMIENTO 31,.20%</a:t>
          </a:r>
        </a:p>
      </dsp:txBody>
      <dsp:txXfrm>
        <a:off x="549536" y="2199693"/>
        <a:ext cx="1401988" cy="1107804"/>
      </dsp:txXfrm>
    </dsp:sp>
    <dsp:sp modelId="{79F3F0F7-996F-4AAB-9FBF-2FA52F0E63D8}">
      <dsp:nvSpPr>
        <dsp:cNvPr id="0" name=""/>
        <dsp:cNvSpPr/>
      </dsp:nvSpPr>
      <dsp:spPr>
        <a:xfrm rot="13885714">
          <a:off x="1835653" y="2151879"/>
          <a:ext cx="2786161" cy="598873"/>
        </a:xfrm>
        <a:prstGeom prst="leftArrow">
          <a:avLst>
            <a:gd name="adj1" fmla="val 60000"/>
            <a:gd name="adj2" fmla="val 50000"/>
          </a:avLst>
        </a:prstGeom>
        <a:solidFill>
          <a:schemeClr val="accent5">
            <a:hueOff val="-1931012"/>
            <a:satOff val="-4977"/>
            <a:lumOff val="-33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8446B9-21A2-44D4-AE40-2584809A5343}">
      <dsp:nvSpPr>
        <dsp:cNvPr id="0" name=""/>
        <dsp:cNvSpPr/>
      </dsp:nvSpPr>
      <dsp:spPr>
        <a:xfrm>
          <a:off x="1624703" y="773794"/>
          <a:ext cx="1470918" cy="1176734"/>
        </a:xfrm>
        <a:prstGeom prst="roundRect">
          <a:avLst>
            <a:gd name="adj" fmla="val 10000"/>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7.392 DERECHOS DE PETICIÓN DE INFORMACIÓN 19.43%</a:t>
          </a:r>
        </a:p>
      </dsp:txBody>
      <dsp:txXfrm>
        <a:off x="1659168" y="808259"/>
        <a:ext cx="1401988" cy="1107804"/>
      </dsp:txXfrm>
    </dsp:sp>
    <dsp:sp modelId="{5AD33E61-8BCE-444A-BE01-FBFFE183BF51}">
      <dsp:nvSpPr>
        <dsp:cNvPr id="0" name=""/>
        <dsp:cNvSpPr/>
      </dsp:nvSpPr>
      <dsp:spPr>
        <a:xfrm rot="15428571">
          <a:off x="2880535" y="1648690"/>
          <a:ext cx="2786161" cy="598873"/>
        </a:xfrm>
        <a:prstGeom prst="leftArrow">
          <a:avLst>
            <a:gd name="adj1" fmla="val 60000"/>
            <a:gd name="adj2" fmla="val 50000"/>
          </a:avLst>
        </a:prstGeom>
        <a:solidFill>
          <a:schemeClr val="accent5">
            <a:hueOff val="-2896518"/>
            <a:satOff val="-7465"/>
            <a:lumOff val="-50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832FE6-427B-47BA-9236-70C0FD0D5DBF}">
      <dsp:nvSpPr>
        <dsp:cNvPr id="0" name=""/>
        <dsp:cNvSpPr/>
      </dsp:nvSpPr>
      <dsp:spPr>
        <a:xfrm>
          <a:off x="3228167" y="1606"/>
          <a:ext cx="1470918" cy="1176734"/>
        </a:xfrm>
        <a:prstGeom prst="roundRect">
          <a:avLst>
            <a:gd name="adj" fmla="val 10000"/>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CO" sz="1500" b="0" i="0" u="none" kern="1200" dirty="0">
              <a:solidFill>
                <a:schemeClr val="tx1"/>
              </a:solidFill>
            </a:rPr>
            <a:t>890</a:t>
          </a:r>
          <a:r>
            <a:rPr lang="es-CO" sz="1500" b="0" i="0" u="none" kern="1200" dirty="0"/>
            <a:t> </a:t>
          </a:r>
          <a:r>
            <a:rPr lang="es-CO" sz="1500" kern="1200" dirty="0">
              <a:solidFill>
                <a:schemeClr val="tx1"/>
              </a:solidFill>
            </a:rPr>
            <a:t>DERECHO DE PETICIÓN DE CONSULTA 2.34%</a:t>
          </a:r>
        </a:p>
      </dsp:txBody>
      <dsp:txXfrm>
        <a:off x="3262632" y="36071"/>
        <a:ext cx="1401988" cy="1107804"/>
      </dsp:txXfrm>
    </dsp:sp>
    <dsp:sp modelId="{0B4280EB-9EA5-47D5-9312-0E05AE86D2A3}">
      <dsp:nvSpPr>
        <dsp:cNvPr id="0" name=""/>
        <dsp:cNvSpPr/>
      </dsp:nvSpPr>
      <dsp:spPr>
        <a:xfrm rot="16971429">
          <a:off x="4040267" y="1648690"/>
          <a:ext cx="2786161" cy="598873"/>
        </a:xfrm>
        <a:prstGeom prst="leftArrow">
          <a:avLst>
            <a:gd name="adj1" fmla="val 60000"/>
            <a:gd name="adj2" fmla="val 50000"/>
          </a:avLst>
        </a:prstGeom>
        <a:solidFill>
          <a:schemeClr val="accent5">
            <a:hueOff val="-3862025"/>
            <a:satOff val="-9954"/>
            <a:lumOff val="-67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0927FE-E4F3-4689-81AF-A35CF6C16EB3}">
      <dsp:nvSpPr>
        <dsp:cNvPr id="0" name=""/>
        <dsp:cNvSpPr/>
      </dsp:nvSpPr>
      <dsp:spPr>
        <a:xfrm>
          <a:off x="5007879" y="1606"/>
          <a:ext cx="1470918" cy="1176734"/>
        </a:xfrm>
        <a:prstGeom prst="roundRect">
          <a:avLst>
            <a:gd name="adj" fmla="val 10000"/>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543 QUEJAS 1.43%</a:t>
          </a:r>
        </a:p>
      </dsp:txBody>
      <dsp:txXfrm>
        <a:off x="5042344" y="36071"/>
        <a:ext cx="1401988" cy="1107804"/>
      </dsp:txXfrm>
    </dsp:sp>
    <dsp:sp modelId="{4717DAC8-82FC-4B50-9C21-6B0B1AEE6945}">
      <dsp:nvSpPr>
        <dsp:cNvPr id="0" name=""/>
        <dsp:cNvSpPr/>
      </dsp:nvSpPr>
      <dsp:spPr>
        <a:xfrm rot="18514286">
          <a:off x="5085150" y="2151879"/>
          <a:ext cx="2786161" cy="598873"/>
        </a:xfrm>
        <a:prstGeom prst="leftArrow">
          <a:avLst>
            <a:gd name="adj1" fmla="val 60000"/>
            <a:gd name="adj2" fmla="val 50000"/>
          </a:avLst>
        </a:prstGeom>
        <a:solidFill>
          <a:schemeClr val="accent5">
            <a:hueOff val="-4827531"/>
            <a:satOff val="-12442"/>
            <a:lumOff val="-84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C57C5-036C-4E7E-869B-6A1111205139}">
      <dsp:nvSpPr>
        <dsp:cNvPr id="0" name=""/>
        <dsp:cNvSpPr/>
      </dsp:nvSpPr>
      <dsp:spPr>
        <a:xfrm>
          <a:off x="6611343" y="773794"/>
          <a:ext cx="1470918" cy="1176734"/>
        </a:xfrm>
        <a:prstGeom prst="roundRect">
          <a:avLst>
            <a:gd name="adj" fmla="val 10000"/>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441 RECURSOS 1.16%</a:t>
          </a:r>
        </a:p>
      </dsp:txBody>
      <dsp:txXfrm>
        <a:off x="6645808" y="808259"/>
        <a:ext cx="1401988" cy="1107804"/>
      </dsp:txXfrm>
    </dsp:sp>
    <dsp:sp modelId="{91F4317A-11DB-435B-B16C-2AB0E636EDEF}">
      <dsp:nvSpPr>
        <dsp:cNvPr id="0" name=""/>
        <dsp:cNvSpPr/>
      </dsp:nvSpPr>
      <dsp:spPr>
        <a:xfrm rot="20057143">
          <a:off x="5808231" y="3058594"/>
          <a:ext cx="2786161" cy="598873"/>
        </a:xfrm>
        <a:prstGeom prst="leftArrow">
          <a:avLst>
            <a:gd name="adj1" fmla="val 60000"/>
            <a:gd name="adj2" fmla="val 5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sp>
    <dsp:sp modelId="{A04399DB-6009-49C2-95BB-326AE6C53CDF}">
      <dsp:nvSpPr>
        <dsp:cNvPr id="0" name=""/>
        <dsp:cNvSpPr/>
      </dsp:nvSpPr>
      <dsp:spPr>
        <a:xfrm>
          <a:off x="7720975" y="2165228"/>
          <a:ext cx="1470918" cy="1176734"/>
        </a:xfrm>
        <a:prstGeom prst="roundRect">
          <a:avLst>
            <a:gd name="adj" fmla="val 1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429 RECLAMOS 1.13%</a:t>
          </a:r>
        </a:p>
      </dsp:txBody>
      <dsp:txXfrm>
        <a:off x="7755440" y="2199693"/>
        <a:ext cx="1401988" cy="1107804"/>
      </dsp:txXfrm>
    </dsp:sp>
    <dsp:sp modelId="{75114806-B783-429A-98BB-6661B87404A9}">
      <dsp:nvSpPr>
        <dsp:cNvPr id="0" name=""/>
        <dsp:cNvSpPr/>
      </dsp:nvSpPr>
      <dsp:spPr>
        <a:xfrm>
          <a:off x="6066295" y="4189249"/>
          <a:ext cx="2786161" cy="598873"/>
        </a:xfrm>
        <a:prstGeom prst="leftArrow">
          <a:avLst>
            <a:gd name="adj1" fmla="val 60000"/>
            <a:gd name="adj2" fmla="val 50000"/>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9D5C9AF-50D2-465D-B3A6-39FA117FBBDD}">
      <dsp:nvSpPr>
        <dsp:cNvPr id="0" name=""/>
        <dsp:cNvSpPr/>
      </dsp:nvSpPr>
      <dsp:spPr>
        <a:xfrm>
          <a:off x="8116998" y="3900319"/>
          <a:ext cx="1470918" cy="1176734"/>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500" kern="1200" dirty="0">
              <a:solidFill>
                <a:schemeClr val="tx1"/>
              </a:solidFill>
              <a:latin typeface="Calibri" panose="020F0502020204030204"/>
              <a:ea typeface="+mn-ea"/>
              <a:cs typeface="+mn-cs"/>
            </a:rPr>
            <a:t>25 SUGERENCIAS 0.07%</a:t>
          </a:r>
        </a:p>
      </dsp:txBody>
      <dsp:txXfrm>
        <a:off x="8151463" y="3934784"/>
        <a:ext cx="1401988" cy="1107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E40C7-9273-46F9-99B1-3DF7492306CF}">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Correspondencia</a:t>
          </a:r>
        </a:p>
        <a:p>
          <a:pPr marL="171450" lvl="1" indent="-171450" algn="l" defTabSz="711200">
            <a:lnSpc>
              <a:spcPct val="90000"/>
            </a:lnSpc>
            <a:spcBef>
              <a:spcPct val="0"/>
            </a:spcBef>
            <a:spcAft>
              <a:spcPct val="15000"/>
            </a:spcAft>
            <a:buChar char="•"/>
          </a:pPr>
          <a:r>
            <a:rPr lang="es-CO" sz="1600" kern="1200" dirty="0"/>
            <a:t>Correo electrónico</a:t>
          </a:r>
        </a:p>
      </dsp:txBody>
      <dsp:txXfrm>
        <a:off x="5750448" y="4156276"/>
        <a:ext cx="1797595" cy="1224300"/>
      </dsp:txXfrm>
    </dsp:sp>
    <dsp:sp modelId="{1011E442-BBE6-4B2C-86C8-8143D96DF64C}">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Línea 018000</a:t>
          </a:r>
        </a:p>
        <a:p>
          <a:pPr marL="171450" lvl="1" indent="-171450" algn="l" defTabSz="711200">
            <a:lnSpc>
              <a:spcPct val="90000"/>
            </a:lnSpc>
            <a:spcBef>
              <a:spcPct val="0"/>
            </a:spcBef>
            <a:spcAft>
              <a:spcPct val="15000"/>
            </a:spcAft>
            <a:buChar char="•"/>
          </a:pPr>
          <a:r>
            <a:rPr lang="es-CO" sz="1600" kern="1200" dirty="0"/>
            <a:t>Línea Bogotá</a:t>
          </a:r>
        </a:p>
      </dsp:txBody>
      <dsp:txXfrm>
        <a:off x="579956" y="4156276"/>
        <a:ext cx="1797595" cy="1224300"/>
      </dsp:txXfrm>
    </dsp:sp>
    <dsp:sp modelId="{DA089A5E-298F-49A4-9B83-6184DDFD49D4}">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Personal</a:t>
          </a:r>
        </a:p>
        <a:p>
          <a:pPr marL="171450" lvl="1" indent="-171450" algn="l" defTabSz="711200">
            <a:lnSpc>
              <a:spcPct val="90000"/>
            </a:lnSpc>
            <a:spcBef>
              <a:spcPct val="0"/>
            </a:spcBef>
            <a:spcAft>
              <a:spcPct val="15000"/>
            </a:spcAft>
            <a:buChar char="•"/>
          </a:pPr>
          <a:r>
            <a:rPr lang="es-CO" sz="1600" kern="1200" dirty="0"/>
            <a:t>Solicitud Verbal</a:t>
          </a:r>
        </a:p>
      </dsp:txBody>
      <dsp:txXfrm>
        <a:off x="5750448" y="38090"/>
        <a:ext cx="1797595" cy="1224300"/>
      </dsp:txXfrm>
    </dsp:sp>
    <dsp:sp modelId="{5295657C-9A7B-4858-86F4-49D9715FC687}">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CO" sz="1600" kern="1200" dirty="0"/>
            <a:t>Buzón UAC</a:t>
          </a:r>
        </a:p>
        <a:p>
          <a:pPr marL="171450" lvl="1" indent="-171450" algn="l" defTabSz="711200">
            <a:lnSpc>
              <a:spcPct val="90000"/>
            </a:lnSpc>
            <a:spcBef>
              <a:spcPct val="0"/>
            </a:spcBef>
            <a:spcAft>
              <a:spcPct val="15000"/>
            </a:spcAft>
            <a:buChar char="•"/>
          </a:pPr>
          <a:r>
            <a:rPr lang="es-CO" sz="1600" kern="1200" dirty="0"/>
            <a:t>Web</a:t>
          </a:r>
        </a:p>
      </dsp:txBody>
      <dsp:txXfrm>
        <a:off x="579956" y="38090"/>
        <a:ext cx="1797595" cy="1224300"/>
      </dsp:txXfrm>
    </dsp:sp>
    <dsp:sp modelId="{BA1A766C-7372-46BF-AD9A-540D457F26DD}">
      <dsp:nvSpPr>
        <dsp:cNvPr id="0" name=""/>
        <dsp:cNvSpPr/>
      </dsp:nvSpPr>
      <dsp:spPr>
        <a:xfrm>
          <a:off x="1663530" y="308864"/>
          <a:ext cx="2346282" cy="2346282"/>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25.914 Virtual</a:t>
          </a:r>
        </a:p>
        <a:p>
          <a:pPr marL="0" lvl="0" indent="0" algn="ctr" defTabSz="1066800">
            <a:lnSpc>
              <a:spcPct val="90000"/>
            </a:lnSpc>
            <a:spcBef>
              <a:spcPct val="0"/>
            </a:spcBef>
            <a:spcAft>
              <a:spcPct val="35000"/>
            </a:spcAft>
            <a:buNone/>
          </a:pPr>
          <a:r>
            <a:rPr lang="es-CO" sz="2400" kern="1200" dirty="0"/>
            <a:t>68.11%</a:t>
          </a:r>
        </a:p>
      </dsp:txBody>
      <dsp:txXfrm>
        <a:off x="2350740" y="996074"/>
        <a:ext cx="1659072" cy="1659072"/>
      </dsp:txXfrm>
    </dsp:sp>
    <dsp:sp modelId="{0FC08754-B427-471D-831A-765AC37D0968}">
      <dsp:nvSpPr>
        <dsp:cNvPr id="0" name=""/>
        <dsp:cNvSpPr/>
      </dsp:nvSpPr>
      <dsp:spPr>
        <a:xfrm rot="5400000">
          <a:off x="4118186" y="308864"/>
          <a:ext cx="2346282" cy="2346282"/>
        </a:xfrm>
        <a:prstGeom prst="pieWedg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7.369 Presencial</a:t>
          </a:r>
        </a:p>
        <a:p>
          <a:pPr marL="0" lvl="0" indent="0" algn="ctr" defTabSz="1066800">
            <a:lnSpc>
              <a:spcPct val="90000"/>
            </a:lnSpc>
            <a:spcBef>
              <a:spcPct val="0"/>
            </a:spcBef>
            <a:spcAft>
              <a:spcPct val="35000"/>
            </a:spcAft>
            <a:buNone/>
          </a:pPr>
          <a:r>
            <a:rPr lang="es-CO" sz="2400" kern="1200" dirty="0"/>
            <a:t>19.37%</a:t>
          </a:r>
        </a:p>
      </dsp:txBody>
      <dsp:txXfrm rot="-5400000">
        <a:off x="4118186" y="996074"/>
        <a:ext cx="1659072" cy="1659072"/>
      </dsp:txXfrm>
    </dsp:sp>
    <dsp:sp modelId="{3D1B070A-3E13-4C1A-B385-6EE1BC905A60}">
      <dsp:nvSpPr>
        <dsp:cNvPr id="0" name=""/>
        <dsp:cNvSpPr/>
      </dsp:nvSpPr>
      <dsp:spPr>
        <a:xfrm rot="10800000">
          <a:off x="4118186" y="2763520"/>
          <a:ext cx="2346282" cy="2346282"/>
        </a:xfrm>
        <a:prstGeom prst="pieWedg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4.765 Escrito</a:t>
          </a:r>
        </a:p>
        <a:p>
          <a:pPr marL="0" lvl="0" indent="0" algn="ctr" defTabSz="1066800">
            <a:lnSpc>
              <a:spcPct val="90000"/>
            </a:lnSpc>
            <a:spcBef>
              <a:spcPct val="0"/>
            </a:spcBef>
            <a:spcAft>
              <a:spcPct val="35000"/>
            </a:spcAft>
            <a:buNone/>
          </a:pPr>
          <a:r>
            <a:rPr lang="es-CO" sz="2400" kern="1200" dirty="0"/>
            <a:t>12.51% </a:t>
          </a:r>
        </a:p>
      </dsp:txBody>
      <dsp:txXfrm rot="10800000">
        <a:off x="4118186" y="2763520"/>
        <a:ext cx="1659072" cy="1659072"/>
      </dsp:txXfrm>
    </dsp:sp>
    <dsp:sp modelId="{B2DEC30F-52C3-4776-852E-59C1A43AA624}">
      <dsp:nvSpPr>
        <dsp:cNvPr id="0" name=""/>
        <dsp:cNvSpPr/>
      </dsp:nvSpPr>
      <dsp:spPr>
        <a:xfrm rot="16200000">
          <a:off x="1663530" y="2763520"/>
          <a:ext cx="2346282" cy="2346282"/>
        </a:xfrm>
        <a:prstGeom prst="pieWedg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 Telefónico</a:t>
          </a:r>
        </a:p>
        <a:p>
          <a:pPr marL="0" lvl="0" indent="0" algn="ctr" defTabSz="1066800">
            <a:lnSpc>
              <a:spcPct val="90000"/>
            </a:lnSpc>
            <a:spcBef>
              <a:spcPct val="0"/>
            </a:spcBef>
            <a:spcAft>
              <a:spcPct val="35000"/>
            </a:spcAft>
            <a:buNone/>
          </a:pPr>
          <a:r>
            <a:rPr lang="es-CO" sz="2400" kern="1200" dirty="0"/>
            <a:t>0.00%</a:t>
          </a:r>
        </a:p>
      </dsp:txBody>
      <dsp:txXfrm rot="5400000">
        <a:off x="2350740" y="2763520"/>
        <a:ext cx="1659072" cy="1659072"/>
      </dsp:txXfrm>
    </dsp:sp>
    <dsp:sp modelId="{57E626BB-B9AA-417F-8FDA-D9A2DFB3A411}">
      <dsp:nvSpPr>
        <dsp:cNvPr id="0" name=""/>
        <dsp:cNvSpPr/>
      </dsp:nvSpPr>
      <dsp:spPr>
        <a:xfrm>
          <a:off x="3658954" y="2221653"/>
          <a:ext cx="810090" cy="704426"/>
        </a:xfrm>
        <a:prstGeom prst="circularArrow">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5D0DC-2D1F-468A-A736-9EA369110F6F}">
      <dsp:nvSpPr>
        <dsp:cNvPr id="0" name=""/>
        <dsp:cNvSpPr/>
      </dsp:nvSpPr>
      <dsp:spPr>
        <a:xfrm rot="10800000">
          <a:off x="3658954" y="2492586"/>
          <a:ext cx="810090" cy="704426"/>
        </a:xfrm>
        <a:prstGeom prst="circularArrow">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C9BDF-C0C7-4A68-B53B-3AE8FE2C6954}">
      <dsp:nvSpPr>
        <dsp:cNvPr id="0" name=""/>
        <dsp:cNvSpPr/>
      </dsp:nvSpPr>
      <dsp:spPr>
        <a:xfrm>
          <a:off x="4072849" y="3970131"/>
          <a:ext cx="1561266" cy="1561266"/>
        </a:xfrm>
        <a:prstGeom prst="ellips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b="1" kern="1200" dirty="0">
              <a:solidFill>
                <a:schemeClr val="bg1"/>
              </a:solidFill>
              <a:latin typeface="Arial" charset="0"/>
              <a:cs typeface="Arial" charset="0"/>
            </a:rPr>
            <a:t>TEMAS DE MAYOR INTERES</a:t>
          </a:r>
          <a:endParaRPr lang="es-CO" sz="1900" kern="1200" dirty="0">
            <a:solidFill>
              <a:schemeClr val="bg1"/>
            </a:solidFill>
          </a:endParaRPr>
        </a:p>
      </dsp:txBody>
      <dsp:txXfrm>
        <a:off x="4301491" y="4198773"/>
        <a:ext cx="1103982" cy="1103982"/>
      </dsp:txXfrm>
    </dsp:sp>
    <dsp:sp modelId="{35523A90-0C07-4867-AE46-40900D0FA474}">
      <dsp:nvSpPr>
        <dsp:cNvPr id="0" name=""/>
        <dsp:cNvSpPr/>
      </dsp:nvSpPr>
      <dsp:spPr>
        <a:xfrm rot="10800000">
          <a:off x="549424" y="4528283"/>
          <a:ext cx="3329636" cy="44496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BFD87F-BEEE-4F2E-9C47-E0D22DC811D4}">
      <dsp:nvSpPr>
        <dsp:cNvPr id="0" name=""/>
        <dsp:cNvSpPr/>
      </dsp:nvSpPr>
      <dsp:spPr>
        <a:xfrm>
          <a:off x="2980" y="4313609"/>
          <a:ext cx="1092886" cy="87430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s-CO" sz="800" b="0" i="0" u="none" strike="noStrike" kern="1200" dirty="0">
              <a:solidFill>
                <a:schemeClr val="tx1"/>
              </a:solidFill>
              <a:effectLst/>
              <a:latin typeface="Calibri" panose="020F0502020204030204" pitchFamily="34" charset="0"/>
            </a:rPr>
            <a:t>PROCESOS JUDICIALES (OAJ)</a:t>
          </a:r>
          <a:endParaRPr lang="es-CO" sz="800" kern="1200" dirty="0">
            <a:solidFill>
              <a:schemeClr val="tx1"/>
            </a:solidFill>
          </a:endParaRPr>
        </a:p>
      </dsp:txBody>
      <dsp:txXfrm>
        <a:off x="28588" y="4339217"/>
        <a:ext cx="1041670" cy="823093"/>
      </dsp:txXfrm>
    </dsp:sp>
    <dsp:sp modelId="{5B78BEB9-87C3-40CD-951D-A2A259526E26}">
      <dsp:nvSpPr>
        <dsp:cNvPr id="0" name=""/>
        <dsp:cNvSpPr/>
      </dsp:nvSpPr>
      <dsp:spPr>
        <a:xfrm rot="11880000">
          <a:off x="678597" y="3712713"/>
          <a:ext cx="3329636" cy="444961"/>
        </a:xfrm>
        <a:prstGeom prst="leftArrow">
          <a:avLst>
            <a:gd name="adj1" fmla="val 60000"/>
            <a:gd name="adj2" fmla="val 50000"/>
          </a:avLst>
        </a:prstGeom>
        <a:solidFill>
          <a:schemeClr val="accent5">
            <a:hueOff val="-675854"/>
            <a:satOff val="-1742"/>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EE924-AD2C-4DBB-AB92-38A88ED44842}">
      <dsp:nvSpPr>
        <dsp:cNvPr id="0" name=""/>
        <dsp:cNvSpPr/>
      </dsp:nvSpPr>
      <dsp:spPr>
        <a:xfrm>
          <a:off x="213636" y="2983582"/>
          <a:ext cx="1092886" cy="874309"/>
        </a:xfrm>
        <a:prstGeom prst="roundRect">
          <a:avLst>
            <a:gd name="adj" fmla="val 10000"/>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s-CO" sz="800" kern="1200" dirty="0">
              <a:solidFill>
                <a:schemeClr val="tx1"/>
              </a:solidFill>
            </a:rPr>
            <a:t>CONSULTA SOBRE ESTADO ACTUAL DE CONVALIDACIONES</a:t>
          </a:r>
        </a:p>
      </dsp:txBody>
      <dsp:txXfrm>
        <a:off x="239244" y="3009190"/>
        <a:ext cx="1041670" cy="823093"/>
      </dsp:txXfrm>
    </dsp:sp>
    <dsp:sp modelId="{4717DAC8-82FC-4B50-9C21-6B0B1AEE6945}">
      <dsp:nvSpPr>
        <dsp:cNvPr id="0" name=""/>
        <dsp:cNvSpPr/>
      </dsp:nvSpPr>
      <dsp:spPr>
        <a:xfrm rot="12960000">
          <a:off x="1053474" y="2976977"/>
          <a:ext cx="3329636" cy="444961"/>
        </a:xfrm>
        <a:prstGeom prst="leftArrow">
          <a:avLst>
            <a:gd name="adj1" fmla="val 60000"/>
            <a:gd name="adj2" fmla="val 50000"/>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C57C5-036C-4E7E-869B-6A1111205139}">
      <dsp:nvSpPr>
        <dsp:cNvPr id="0" name=""/>
        <dsp:cNvSpPr/>
      </dsp:nvSpPr>
      <dsp:spPr>
        <a:xfrm>
          <a:off x="824982" y="1783747"/>
          <a:ext cx="1092886" cy="874309"/>
        </a:xfrm>
        <a:prstGeom prst="roundRect">
          <a:avLst>
            <a:gd name="adj" fmla="val 1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s-CO" sz="800" b="0" i="0" u="none" kern="1200" dirty="0">
              <a:solidFill>
                <a:schemeClr val="tx1"/>
              </a:solidFill>
            </a:rPr>
            <a:t>INFORMACIÒN ENTIDADES ADSCRITAS Y VINCULADAS SECTOR EDUCATIVO (ICFES,ICETEX,INSOR .IED Y OTROS</a:t>
          </a:r>
          <a:endParaRPr lang="es-CO" sz="800" kern="1200" dirty="0">
            <a:solidFill>
              <a:schemeClr val="tx1"/>
            </a:solidFill>
          </a:endParaRPr>
        </a:p>
      </dsp:txBody>
      <dsp:txXfrm>
        <a:off x="850590" y="1809355"/>
        <a:ext cx="1041670" cy="823093"/>
      </dsp:txXfrm>
    </dsp:sp>
    <dsp:sp modelId="{3CC2AD93-4759-40E9-AD4A-751A0A800E5D}">
      <dsp:nvSpPr>
        <dsp:cNvPr id="0" name=""/>
        <dsp:cNvSpPr/>
      </dsp:nvSpPr>
      <dsp:spPr>
        <a:xfrm rot="14040000">
          <a:off x="1637357" y="2393093"/>
          <a:ext cx="3329636" cy="444961"/>
        </a:xfrm>
        <a:prstGeom prst="leftArrow">
          <a:avLst>
            <a:gd name="adj1" fmla="val 60000"/>
            <a:gd name="adj2" fmla="val 50000"/>
          </a:avLst>
        </a:prstGeom>
        <a:solidFill>
          <a:schemeClr val="accent5">
            <a:hueOff val="-2027563"/>
            <a:satOff val="-5226"/>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7E6E2E-128E-4EAB-948D-81D4AED35F4F}">
      <dsp:nvSpPr>
        <dsp:cNvPr id="0" name=""/>
        <dsp:cNvSpPr/>
      </dsp:nvSpPr>
      <dsp:spPr>
        <a:xfrm>
          <a:off x="1777177" y="831553"/>
          <a:ext cx="1092886" cy="874309"/>
        </a:xfrm>
        <a:prstGeom prst="roundRect">
          <a:avLst>
            <a:gd name="adj" fmla="val 10000"/>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s-CO" sz="800" kern="1200" dirty="0">
              <a:solidFill>
                <a:schemeClr val="tx1"/>
              </a:solidFill>
            </a:rPr>
            <a:t>EVALUACION DE DOCENTES DEFINICIÓN DE  ÁREAS AFINES PARA EL CONCURSO DE MÉRITOS</a:t>
          </a:r>
        </a:p>
      </dsp:txBody>
      <dsp:txXfrm>
        <a:off x="1802785" y="857161"/>
        <a:ext cx="1041670" cy="823093"/>
      </dsp:txXfrm>
    </dsp:sp>
    <dsp:sp modelId="{E648AE49-5685-4983-AE6F-FBB758AD0F7E}">
      <dsp:nvSpPr>
        <dsp:cNvPr id="0" name=""/>
        <dsp:cNvSpPr/>
      </dsp:nvSpPr>
      <dsp:spPr>
        <a:xfrm rot="15120000">
          <a:off x="2373094" y="2018217"/>
          <a:ext cx="3329636" cy="444961"/>
        </a:xfrm>
        <a:prstGeom prst="leftArrow">
          <a:avLst>
            <a:gd name="adj1" fmla="val 60000"/>
            <a:gd name="adj2" fmla="val 50000"/>
          </a:avLst>
        </a:prstGeom>
        <a:solidFill>
          <a:srgbClr val="5B9BD5">
            <a:hueOff val="-2252848"/>
            <a:satOff val="-5806"/>
            <a:lumOff val="-3922"/>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58EB22-E986-4874-8C3F-D88F1F641057}">
      <dsp:nvSpPr>
        <dsp:cNvPr id="0" name=""/>
        <dsp:cNvSpPr/>
      </dsp:nvSpPr>
      <dsp:spPr>
        <a:xfrm>
          <a:off x="2977011" y="220206"/>
          <a:ext cx="1092886" cy="874309"/>
        </a:xfrm>
        <a:prstGeom prst="roundRect">
          <a:avLst>
            <a:gd name="adj" fmla="val 10000"/>
          </a:avLst>
        </a:prstGeom>
        <a:solidFill>
          <a:srgbClr val="5B9BD5">
            <a:hueOff val="-2252848"/>
            <a:satOff val="-5806"/>
            <a:lumOff val="-3922"/>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900" kern="1200" dirty="0">
              <a:solidFill>
                <a:schemeClr val="tx1"/>
              </a:solidFill>
            </a:rPr>
            <a:t>CONCILIACIÓN PREJUDICIAL</a:t>
          </a:r>
          <a:endParaRPr lang="es-CO" sz="900" kern="1200" dirty="0">
            <a:solidFill>
              <a:prstClr val="black"/>
            </a:solidFill>
            <a:latin typeface="Calibri" panose="020F0502020204030204"/>
            <a:ea typeface="+mn-ea"/>
            <a:cs typeface="+mn-cs"/>
          </a:endParaRPr>
        </a:p>
      </dsp:txBody>
      <dsp:txXfrm>
        <a:off x="3002619" y="245814"/>
        <a:ext cx="1041670" cy="823093"/>
      </dsp:txXfrm>
    </dsp:sp>
    <dsp:sp modelId="{91F4317A-11DB-435B-B16C-2AB0E636EDEF}">
      <dsp:nvSpPr>
        <dsp:cNvPr id="0" name=""/>
        <dsp:cNvSpPr/>
      </dsp:nvSpPr>
      <dsp:spPr>
        <a:xfrm rot="16200000">
          <a:off x="3188664" y="1889043"/>
          <a:ext cx="3329636" cy="444961"/>
        </a:xfrm>
        <a:prstGeom prst="leftArrow">
          <a:avLst>
            <a:gd name="adj1" fmla="val 60000"/>
            <a:gd name="adj2" fmla="val 5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sp>
    <dsp:sp modelId="{A04399DB-6009-49C2-95BB-326AE6C53CDF}">
      <dsp:nvSpPr>
        <dsp:cNvPr id="0" name=""/>
        <dsp:cNvSpPr/>
      </dsp:nvSpPr>
      <dsp:spPr>
        <a:xfrm>
          <a:off x="4212236" y="9551"/>
          <a:ext cx="1282491" cy="874309"/>
        </a:xfrm>
        <a:prstGeom prst="roundRect">
          <a:avLst>
            <a:gd name="adj" fmla="val 10000"/>
          </a:avLst>
        </a:prstGeom>
        <a:solidFill>
          <a:srgbClr val="5B9BD5">
            <a:hueOff val="-1126424"/>
            <a:satOff val="-2903"/>
            <a:lumOff val="-1961"/>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800" kern="1200" dirty="0">
              <a:solidFill>
                <a:schemeClr val="tx1"/>
              </a:solidFill>
            </a:rPr>
            <a:t>SOLICITUD O REPORTE  NOVEDADES DE FONDOS, COOPERATIVOS, BANCOS Y OTROS PARA DESCUENTOS POR  NOMINA.POR  NOMINA</a:t>
          </a:r>
          <a:r>
            <a:rPr lang="es-CO" sz="1200" kern="1200" dirty="0">
              <a:solidFill>
                <a:schemeClr val="tx1"/>
              </a:solidFill>
            </a:rPr>
            <a:t>.</a:t>
          </a:r>
          <a:endParaRPr lang="es-CO" sz="1200" kern="1200" dirty="0">
            <a:solidFill>
              <a:schemeClr val="tx1"/>
            </a:solidFill>
            <a:latin typeface="Calibri" panose="020F0502020204030204"/>
            <a:ea typeface="+mn-ea"/>
            <a:cs typeface="+mn-cs"/>
          </a:endParaRPr>
        </a:p>
      </dsp:txBody>
      <dsp:txXfrm>
        <a:off x="4237844" y="35159"/>
        <a:ext cx="1231275" cy="823093"/>
      </dsp:txXfrm>
    </dsp:sp>
    <dsp:sp modelId="{75114806-B783-429A-98BB-6661B87404A9}">
      <dsp:nvSpPr>
        <dsp:cNvPr id="0" name=""/>
        <dsp:cNvSpPr/>
      </dsp:nvSpPr>
      <dsp:spPr>
        <a:xfrm rot="17280000">
          <a:off x="4004234" y="2018217"/>
          <a:ext cx="3329636" cy="444961"/>
        </a:xfrm>
        <a:prstGeom prst="leftArrow">
          <a:avLst>
            <a:gd name="adj1" fmla="val 60000"/>
            <a:gd name="adj2" fmla="val 50000"/>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9D5C9AF-50D2-465D-B3A6-39FA117FBBDD}">
      <dsp:nvSpPr>
        <dsp:cNvPr id="0" name=""/>
        <dsp:cNvSpPr/>
      </dsp:nvSpPr>
      <dsp:spPr>
        <a:xfrm>
          <a:off x="5637066" y="220206"/>
          <a:ext cx="1092886" cy="874309"/>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000" kern="1200" dirty="0">
              <a:solidFill>
                <a:schemeClr val="tx1"/>
              </a:solidFill>
            </a:rPr>
            <a:t>SOLICITUD INFORMACION TRAMITES MEN (WEB)</a:t>
          </a:r>
          <a:endParaRPr lang="es-CO" sz="1000" kern="1200" dirty="0">
            <a:solidFill>
              <a:schemeClr val="tx1"/>
            </a:solidFill>
            <a:latin typeface="Calibri" panose="020F0502020204030204"/>
            <a:ea typeface="+mn-ea"/>
            <a:cs typeface="+mn-cs"/>
          </a:endParaRPr>
        </a:p>
      </dsp:txBody>
      <dsp:txXfrm>
        <a:off x="5662674" y="245814"/>
        <a:ext cx="1041670" cy="823093"/>
      </dsp:txXfrm>
    </dsp:sp>
    <dsp:sp modelId="{8892A5C8-72C7-454A-B305-FA541ECCE427}">
      <dsp:nvSpPr>
        <dsp:cNvPr id="0" name=""/>
        <dsp:cNvSpPr/>
      </dsp:nvSpPr>
      <dsp:spPr>
        <a:xfrm rot="18360000">
          <a:off x="4739970" y="2393093"/>
          <a:ext cx="3329636" cy="444961"/>
        </a:xfrm>
        <a:prstGeom prst="leftArrow">
          <a:avLst>
            <a:gd name="adj1" fmla="val 60000"/>
            <a:gd name="adj2" fmla="val 50000"/>
          </a:avLst>
        </a:prstGeom>
        <a:solidFill>
          <a:schemeClr val="accent5">
            <a:hueOff val="-4730980"/>
            <a:satOff val="-12193"/>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415AB-80B4-4314-96E8-6DA2B54AC740}">
      <dsp:nvSpPr>
        <dsp:cNvPr id="0" name=""/>
        <dsp:cNvSpPr/>
      </dsp:nvSpPr>
      <dsp:spPr>
        <a:xfrm>
          <a:off x="6836901" y="831553"/>
          <a:ext cx="1092886" cy="874309"/>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577850">
            <a:lnSpc>
              <a:spcPct val="90000"/>
            </a:lnSpc>
            <a:spcBef>
              <a:spcPct val="0"/>
            </a:spcBef>
            <a:spcAft>
              <a:spcPct val="35000"/>
            </a:spcAft>
            <a:buNone/>
          </a:pPr>
          <a:r>
            <a:rPr lang="es-CO" sz="1050" kern="1200" dirty="0">
              <a:solidFill>
                <a:schemeClr val="tx1"/>
              </a:solidFill>
            </a:rPr>
            <a:t>CONCILIACION PREJUDICIAL - CITACION</a:t>
          </a:r>
          <a:endParaRPr lang="es-CO" sz="1050" kern="1200" dirty="0">
            <a:solidFill>
              <a:schemeClr val="tx1"/>
            </a:solidFill>
            <a:latin typeface="Calibri" panose="020F0502020204030204"/>
            <a:ea typeface="+mn-ea"/>
            <a:cs typeface="+mn-cs"/>
          </a:endParaRPr>
        </a:p>
      </dsp:txBody>
      <dsp:txXfrm>
        <a:off x="6862509" y="857161"/>
        <a:ext cx="1041670" cy="823093"/>
      </dsp:txXfrm>
    </dsp:sp>
    <dsp:sp modelId="{771F4AB6-728B-43C6-884D-A6C2ABFE5865}">
      <dsp:nvSpPr>
        <dsp:cNvPr id="0" name=""/>
        <dsp:cNvSpPr/>
      </dsp:nvSpPr>
      <dsp:spPr>
        <a:xfrm rot="19440000">
          <a:off x="5323854" y="2976977"/>
          <a:ext cx="3329636" cy="444961"/>
        </a:xfrm>
        <a:prstGeom prst="leftArrow">
          <a:avLst>
            <a:gd name="adj1" fmla="val 60000"/>
            <a:gd name="adj2" fmla="val 50000"/>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B6AE46-C437-4FE3-9CF8-250083D42A33}">
      <dsp:nvSpPr>
        <dsp:cNvPr id="0" name=""/>
        <dsp:cNvSpPr/>
      </dsp:nvSpPr>
      <dsp:spPr>
        <a:xfrm>
          <a:off x="7789095" y="1783747"/>
          <a:ext cx="1092886" cy="874309"/>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577850">
            <a:lnSpc>
              <a:spcPct val="90000"/>
            </a:lnSpc>
            <a:spcBef>
              <a:spcPct val="0"/>
            </a:spcBef>
            <a:spcAft>
              <a:spcPct val="35000"/>
            </a:spcAft>
            <a:buNone/>
          </a:pPr>
          <a:r>
            <a:rPr lang="es-CO" sz="1000" kern="1200" dirty="0">
              <a:solidFill>
                <a:schemeClr val="tx1"/>
              </a:solidFill>
            </a:rPr>
            <a:t>CONSULTA SOBRE CONVALIDACIONES REALIZADAS</a:t>
          </a:r>
          <a:endParaRPr lang="es-CO" sz="1000" kern="1200" dirty="0">
            <a:solidFill>
              <a:schemeClr val="tx1"/>
            </a:solidFill>
            <a:latin typeface="Calibri" panose="020F0502020204030204"/>
            <a:ea typeface="+mn-ea"/>
            <a:cs typeface="+mn-cs"/>
          </a:endParaRPr>
        </a:p>
      </dsp:txBody>
      <dsp:txXfrm>
        <a:off x="7814703" y="1809355"/>
        <a:ext cx="1041670" cy="823093"/>
      </dsp:txXfrm>
    </dsp:sp>
    <dsp:sp modelId="{D1401418-0569-4814-BAAB-30A9FEF712FD}">
      <dsp:nvSpPr>
        <dsp:cNvPr id="0" name=""/>
        <dsp:cNvSpPr/>
      </dsp:nvSpPr>
      <dsp:spPr>
        <a:xfrm rot="20520000">
          <a:off x="5698730" y="3712713"/>
          <a:ext cx="3329636" cy="444961"/>
        </a:xfrm>
        <a:prstGeom prst="leftArrow">
          <a:avLst>
            <a:gd name="adj1" fmla="val 60000"/>
            <a:gd name="adj2" fmla="val 50000"/>
          </a:avLst>
        </a:prstGeom>
        <a:solidFill>
          <a:schemeClr val="accent5">
            <a:hueOff val="-6082688"/>
            <a:satOff val="-15677"/>
            <a:lumOff val="-10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AC023D-1FA5-4CC1-8887-6441FF367666}">
      <dsp:nvSpPr>
        <dsp:cNvPr id="0" name=""/>
        <dsp:cNvSpPr/>
      </dsp:nvSpPr>
      <dsp:spPr>
        <a:xfrm>
          <a:off x="8400441" y="2983582"/>
          <a:ext cx="1092886" cy="874309"/>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577850">
            <a:lnSpc>
              <a:spcPct val="90000"/>
            </a:lnSpc>
            <a:spcBef>
              <a:spcPct val="0"/>
            </a:spcBef>
            <a:spcAft>
              <a:spcPct val="35000"/>
            </a:spcAft>
            <a:buNone/>
          </a:pPr>
          <a:r>
            <a:rPr lang="es-CO" sz="1100" kern="1200" dirty="0">
              <a:solidFill>
                <a:schemeClr val="tx1"/>
              </a:solidFill>
            </a:rPr>
            <a:t>SOLICITUD DE COPIA DE ACTOS ADMINISTRATIVOS AÑO 2014 a 2016</a:t>
          </a:r>
          <a:endParaRPr lang="es-CO" sz="1100" kern="1200" dirty="0">
            <a:solidFill>
              <a:schemeClr val="tx1"/>
            </a:solidFill>
            <a:latin typeface="Calibri" panose="020F0502020204030204"/>
            <a:ea typeface="+mn-ea"/>
            <a:cs typeface="+mn-cs"/>
          </a:endParaRPr>
        </a:p>
      </dsp:txBody>
      <dsp:txXfrm>
        <a:off x="8426049" y="3009190"/>
        <a:ext cx="1041670" cy="823093"/>
      </dsp:txXfrm>
    </dsp:sp>
    <dsp:sp modelId="{BF305885-E4D8-45B3-A28E-B265A5F5FCAF}">
      <dsp:nvSpPr>
        <dsp:cNvPr id="0" name=""/>
        <dsp:cNvSpPr/>
      </dsp:nvSpPr>
      <dsp:spPr>
        <a:xfrm>
          <a:off x="5827904" y="4528283"/>
          <a:ext cx="3329636" cy="444961"/>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5F7D29-0765-4CD3-A284-F36CE68C4B0B}">
      <dsp:nvSpPr>
        <dsp:cNvPr id="0" name=""/>
        <dsp:cNvSpPr/>
      </dsp:nvSpPr>
      <dsp:spPr>
        <a:xfrm>
          <a:off x="8611097" y="4313609"/>
          <a:ext cx="1092886" cy="874309"/>
        </a:xfrm>
        <a:prstGeom prst="roundRect">
          <a:avLst>
            <a:gd name="adj" fmla="val 10000"/>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577850">
            <a:lnSpc>
              <a:spcPct val="90000"/>
            </a:lnSpc>
            <a:spcBef>
              <a:spcPct val="0"/>
            </a:spcBef>
            <a:spcAft>
              <a:spcPct val="35000"/>
            </a:spcAft>
            <a:buNone/>
          </a:pPr>
          <a:r>
            <a:rPr lang="es-CO" sz="1100" kern="1200" dirty="0">
              <a:solidFill>
                <a:schemeClr val="tx1"/>
              </a:solidFill>
            </a:rPr>
            <a:t>CONSULTAS Y CONCEPTOS SOBRE TEMAS DE EDUCACION SUPERIOR</a:t>
          </a:r>
          <a:endParaRPr lang="es-CO" sz="1100" kern="1200" dirty="0">
            <a:solidFill>
              <a:schemeClr val="tx1"/>
            </a:solidFill>
            <a:latin typeface="Calibri" panose="020F0502020204030204"/>
            <a:ea typeface="+mn-ea"/>
            <a:cs typeface="+mn-cs"/>
          </a:endParaRPr>
        </a:p>
      </dsp:txBody>
      <dsp:txXfrm>
        <a:off x="8636705" y="4339217"/>
        <a:ext cx="1041670" cy="823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0FF74-419E-46D4-8D6D-8BFABACF187D}">
      <dsp:nvSpPr>
        <dsp:cNvPr id="0" name=""/>
        <dsp:cNvSpPr/>
      </dsp:nvSpPr>
      <dsp:spPr>
        <a:xfrm>
          <a:off x="3278201" y="7665"/>
          <a:ext cx="1571596" cy="3928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i="0" u="none" kern="1200" dirty="0"/>
            <a:t>SUGERENCIA</a:t>
          </a:r>
          <a:r>
            <a:rPr lang="es-CO" sz="1200" b="0" i="0" u="none" kern="1200" dirty="0">
              <a:solidFill>
                <a:schemeClr val="tx1"/>
              </a:solidFill>
            </a:rPr>
            <a:t>      100%</a:t>
          </a:r>
          <a:endParaRPr lang="es-CO" sz="1200" kern="1200" dirty="0">
            <a:solidFill>
              <a:schemeClr val="tx1"/>
            </a:solidFill>
          </a:endParaRPr>
        </a:p>
      </dsp:txBody>
      <dsp:txXfrm>
        <a:off x="3289709" y="19173"/>
        <a:ext cx="1548580" cy="369883"/>
      </dsp:txXfrm>
    </dsp:sp>
    <dsp:sp modelId="{0B900B6F-64C3-48DB-BF7B-CABCB6436307}">
      <dsp:nvSpPr>
        <dsp:cNvPr id="0" name=""/>
        <dsp:cNvSpPr/>
      </dsp:nvSpPr>
      <dsp:spPr>
        <a:xfrm rot="5400000">
          <a:off x="3990331" y="410387"/>
          <a:ext cx="147337" cy="17680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solidFill>
              <a:schemeClr val="tx1"/>
            </a:solidFill>
          </a:endParaRPr>
        </a:p>
      </dsp:txBody>
      <dsp:txXfrm rot="-5400000">
        <a:off x="4010959" y="425121"/>
        <a:ext cx="106082" cy="103136"/>
      </dsp:txXfrm>
    </dsp:sp>
    <dsp:sp modelId="{90F1438E-9DFD-48FE-AD74-5AF677F2E968}">
      <dsp:nvSpPr>
        <dsp:cNvPr id="0" name=""/>
        <dsp:cNvSpPr/>
      </dsp:nvSpPr>
      <dsp:spPr>
        <a:xfrm>
          <a:off x="3278201" y="597014"/>
          <a:ext cx="1571596" cy="392899"/>
        </a:xfrm>
        <a:prstGeom prst="roundRect">
          <a:avLst>
            <a:gd name="adj" fmla="val 10000"/>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i="0" u="none" kern="1200" dirty="0">
              <a:solidFill>
                <a:schemeClr val="tx1"/>
              </a:solidFill>
            </a:rPr>
            <a:t>QUEJA 96%</a:t>
          </a:r>
          <a:endParaRPr lang="es-CO" sz="1200" kern="1200" dirty="0">
            <a:solidFill>
              <a:schemeClr val="tx1"/>
            </a:solidFill>
          </a:endParaRPr>
        </a:p>
      </dsp:txBody>
      <dsp:txXfrm>
        <a:off x="3289709" y="608522"/>
        <a:ext cx="1548580" cy="369883"/>
      </dsp:txXfrm>
    </dsp:sp>
    <dsp:sp modelId="{7CBFFF81-1AA0-4201-91FC-B6E34A0E5936}">
      <dsp:nvSpPr>
        <dsp:cNvPr id="0" name=""/>
        <dsp:cNvSpPr/>
      </dsp:nvSpPr>
      <dsp:spPr>
        <a:xfrm rot="5400000">
          <a:off x="3990331" y="999736"/>
          <a:ext cx="147337" cy="176804"/>
        </a:xfrm>
        <a:prstGeom prst="rightArrow">
          <a:avLst>
            <a:gd name="adj1" fmla="val 60000"/>
            <a:gd name="adj2" fmla="val 50000"/>
          </a:avLst>
        </a:prstGeom>
        <a:solidFill>
          <a:schemeClr val="accent5">
            <a:hueOff val="-844818"/>
            <a:satOff val="-2177"/>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solidFill>
              <a:schemeClr val="tx1"/>
            </a:solidFill>
          </a:endParaRPr>
        </a:p>
      </dsp:txBody>
      <dsp:txXfrm rot="-5400000">
        <a:off x="4010959" y="1014470"/>
        <a:ext cx="106082" cy="103136"/>
      </dsp:txXfrm>
    </dsp:sp>
    <dsp:sp modelId="{AA7CD490-AB85-406C-AAA2-7372912BECA9}">
      <dsp:nvSpPr>
        <dsp:cNvPr id="0" name=""/>
        <dsp:cNvSpPr/>
      </dsp:nvSpPr>
      <dsp:spPr>
        <a:xfrm>
          <a:off x="3278201" y="1186363"/>
          <a:ext cx="1571596" cy="392899"/>
        </a:xfrm>
        <a:prstGeom prst="roundRect">
          <a:avLst>
            <a:gd name="adj" fmla="val 10000"/>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i="0" u="none" kern="1200" dirty="0">
              <a:solidFill>
                <a:schemeClr val="tx1"/>
              </a:solidFill>
            </a:rPr>
            <a:t>DERECHO DE PETICIÓN  89%</a:t>
          </a:r>
          <a:endParaRPr lang="es-CO" sz="1200" kern="1200" dirty="0">
            <a:solidFill>
              <a:schemeClr val="tx1"/>
            </a:solidFill>
          </a:endParaRPr>
        </a:p>
      </dsp:txBody>
      <dsp:txXfrm>
        <a:off x="3289709" y="1197871"/>
        <a:ext cx="1548580" cy="369883"/>
      </dsp:txXfrm>
    </dsp:sp>
    <dsp:sp modelId="{311B3820-A20D-415B-A6DB-30D0A9B24B12}">
      <dsp:nvSpPr>
        <dsp:cNvPr id="0" name=""/>
        <dsp:cNvSpPr/>
      </dsp:nvSpPr>
      <dsp:spPr>
        <a:xfrm rot="5400000">
          <a:off x="3990331" y="1589085"/>
          <a:ext cx="147337" cy="176804"/>
        </a:xfrm>
        <a:prstGeom prst="righ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solidFill>
              <a:schemeClr val="tx1"/>
            </a:solidFill>
          </a:endParaRPr>
        </a:p>
      </dsp:txBody>
      <dsp:txXfrm rot="-5400000">
        <a:off x="4010959" y="1603819"/>
        <a:ext cx="106082" cy="103136"/>
      </dsp:txXfrm>
    </dsp:sp>
    <dsp:sp modelId="{7AF0AA42-61CF-4F68-AD83-97B4716FD0CF}">
      <dsp:nvSpPr>
        <dsp:cNvPr id="0" name=""/>
        <dsp:cNvSpPr/>
      </dsp:nvSpPr>
      <dsp:spPr>
        <a:xfrm>
          <a:off x="3278201" y="1775712"/>
          <a:ext cx="1571596" cy="392899"/>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i="0" u="none" kern="1200" dirty="0">
              <a:solidFill>
                <a:schemeClr val="tx1"/>
              </a:solidFill>
            </a:rPr>
            <a:t>DERECHO DE PETICIÓN DE CONSULTA 89%</a:t>
          </a:r>
          <a:endParaRPr lang="es-CO" sz="1200" kern="1200" dirty="0">
            <a:solidFill>
              <a:schemeClr val="tx1"/>
            </a:solidFill>
          </a:endParaRPr>
        </a:p>
      </dsp:txBody>
      <dsp:txXfrm>
        <a:off x="3289709" y="1787220"/>
        <a:ext cx="1548580" cy="369883"/>
      </dsp:txXfrm>
    </dsp:sp>
    <dsp:sp modelId="{DD1FBFD2-7678-4514-B2A6-E1D02CCD153C}">
      <dsp:nvSpPr>
        <dsp:cNvPr id="0" name=""/>
        <dsp:cNvSpPr/>
      </dsp:nvSpPr>
      <dsp:spPr>
        <a:xfrm rot="5400000">
          <a:off x="3990331" y="2178433"/>
          <a:ext cx="147337" cy="176804"/>
        </a:xfrm>
        <a:prstGeom prst="rightArrow">
          <a:avLst>
            <a:gd name="adj1" fmla="val 60000"/>
            <a:gd name="adj2" fmla="val 50000"/>
          </a:avLst>
        </a:prstGeom>
        <a:solidFill>
          <a:schemeClr val="accent5">
            <a:hueOff val="-2534453"/>
            <a:satOff val="-6532"/>
            <a:lumOff val="-4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solidFill>
              <a:schemeClr val="tx1"/>
            </a:solidFill>
          </a:endParaRPr>
        </a:p>
      </dsp:txBody>
      <dsp:txXfrm rot="-5400000">
        <a:off x="4010959" y="2193167"/>
        <a:ext cx="106082" cy="103136"/>
      </dsp:txXfrm>
    </dsp:sp>
    <dsp:sp modelId="{33769278-E396-4129-9A19-A51CA5189351}">
      <dsp:nvSpPr>
        <dsp:cNvPr id="0" name=""/>
        <dsp:cNvSpPr/>
      </dsp:nvSpPr>
      <dsp:spPr>
        <a:xfrm>
          <a:off x="3278201" y="2365060"/>
          <a:ext cx="1571596" cy="392899"/>
        </a:xfrm>
        <a:prstGeom prst="roundRect">
          <a:avLst>
            <a:gd name="adj" fmla="val 10000"/>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i="0" u="none" kern="1200" dirty="0">
              <a:solidFill>
                <a:schemeClr val="tx1"/>
              </a:solidFill>
            </a:rPr>
            <a:t>DERECHO DE PETICIÓN DE CONSULTA 88%</a:t>
          </a:r>
          <a:endParaRPr lang="es-CO" sz="1200" kern="1200" dirty="0">
            <a:solidFill>
              <a:schemeClr val="tx1"/>
            </a:solidFill>
          </a:endParaRPr>
        </a:p>
      </dsp:txBody>
      <dsp:txXfrm>
        <a:off x="3289709" y="2376568"/>
        <a:ext cx="1548580" cy="369883"/>
      </dsp:txXfrm>
    </dsp:sp>
    <dsp:sp modelId="{63D4CB73-C901-4BC1-94E5-262B1672D326}">
      <dsp:nvSpPr>
        <dsp:cNvPr id="0" name=""/>
        <dsp:cNvSpPr/>
      </dsp:nvSpPr>
      <dsp:spPr>
        <a:xfrm rot="5400000">
          <a:off x="3990331" y="2767782"/>
          <a:ext cx="147337" cy="176804"/>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solidFill>
              <a:schemeClr val="tx1"/>
            </a:solidFill>
          </a:endParaRPr>
        </a:p>
      </dsp:txBody>
      <dsp:txXfrm rot="-5400000">
        <a:off x="4010959" y="2782516"/>
        <a:ext cx="106082" cy="103136"/>
      </dsp:txXfrm>
    </dsp:sp>
    <dsp:sp modelId="{0034233D-0D38-4273-8F8F-5B5EB7FAC342}">
      <dsp:nvSpPr>
        <dsp:cNvPr id="0" name=""/>
        <dsp:cNvSpPr/>
      </dsp:nvSpPr>
      <dsp:spPr>
        <a:xfrm>
          <a:off x="3278201" y="2954409"/>
          <a:ext cx="1571596" cy="392899"/>
        </a:xfrm>
        <a:prstGeom prst="roundRect">
          <a:avLst>
            <a:gd name="adj" fmla="val 10000"/>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i="0" u="none" kern="1200" dirty="0">
              <a:solidFill>
                <a:schemeClr val="tx1"/>
              </a:solidFill>
            </a:rPr>
            <a:t>REQUERIMIENTO 84%</a:t>
          </a:r>
          <a:endParaRPr lang="es-CO" sz="1200" kern="1200" dirty="0">
            <a:solidFill>
              <a:schemeClr val="tx1"/>
            </a:solidFill>
          </a:endParaRPr>
        </a:p>
      </dsp:txBody>
      <dsp:txXfrm>
        <a:off x="3289709" y="2965917"/>
        <a:ext cx="1548580" cy="369883"/>
      </dsp:txXfrm>
    </dsp:sp>
    <dsp:sp modelId="{98E147EE-8639-4D33-BDC9-15559BE82A22}">
      <dsp:nvSpPr>
        <dsp:cNvPr id="0" name=""/>
        <dsp:cNvSpPr/>
      </dsp:nvSpPr>
      <dsp:spPr>
        <a:xfrm rot="5400000">
          <a:off x="3990331" y="3357131"/>
          <a:ext cx="147337" cy="176804"/>
        </a:xfrm>
        <a:prstGeom prst="rightArrow">
          <a:avLst>
            <a:gd name="adj1" fmla="val 60000"/>
            <a:gd name="adj2" fmla="val 50000"/>
          </a:avLst>
        </a:prstGeom>
        <a:solidFill>
          <a:schemeClr val="accent5">
            <a:hueOff val="-4224089"/>
            <a:satOff val="-10887"/>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solidFill>
              <a:schemeClr val="tx1"/>
            </a:solidFill>
          </a:endParaRPr>
        </a:p>
      </dsp:txBody>
      <dsp:txXfrm rot="-5400000">
        <a:off x="4010959" y="3371865"/>
        <a:ext cx="106082" cy="103136"/>
      </dsp:txXfrm>
    </dsp:sp>
    <dsp:sp modelId="{2EA833E3-7444-4D37-8FCA-4B173DD26A9D}">
      <dsp:nvSpPr>
        <dsp:cNvPr id="0" name=""/>
        <dsp:cNvSpPr/>
      </dsp:nvSpPr>
      <dsp:spPr>
        <a:xfrm>
          <a:off x="3278201" y="3543758"/>
          <a:ext cx="1571596" cy="392899"/>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i="0" u="none" kern="1200" dirty="0">
              <a:solidFill>
                <a:schemeClr val="tx1"/>
              </a:solidFill>
            </a:rPr>
            <a:t>RECURSO 83%</a:t>
          </a:r>
          <a:endParaRPr lang="es-CO" sz="1200" kern="1200" dirty="0">
            <a:solidFill>
              <a:schemeClr val="tx1"/>
            </a:solidFill>
          </a:endParaRPr>
        </a:p>
      </dsp:txBody>
      <dsp:txXfrm>
        <a:off x="3289709" y="3555266"/>
        <a:ext cx="1548580" cy="369883"/>
      </dsp:txXfrm>
    </dsp:sp>
    <dsp:sp modelId="{6991941E-CFA9-4C15-B743-19199D9E8E7C}">
      <dsp:nvSpPr>
        <dsp:cNvPr id="0" name=""/>
        <dsp:cNvSpPr/>
      </dsp:nvSpPr>
      <dsp:spPr>
        <a:xfrm rot="5400000">
          <a:off x="3990331" y="3946480"/>
          <a:ext cx="147337" cy="176804"/>
        </a:xfrm>
        <a:prstGeom prst="righ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O" sz="1000" kern="1200">
            <a:solidFill>
              <a:schemeClr val="tx1"/>
            </a:solidFill>
          </a:endParaRPr>
        </a:p>
      </dsp:txBody>
      <dsp:txXfrm rot="-5400000">
        <a:off x="4010959" y="3961214"/>
        <a:ext cx="106082" cy="103136"/>
      </dsp:txXfrm>
    </dsp:sp>
    <dsp:sp modelId="{BF77985E-2D7E-4A10-A5DB-86E777D6065C}">
      <dsp:nvSpPr>
        <dsp:cNvPr id="0" name=""/>
        <dsp:cNvSpPr/>
      </dsp:nvSpPr>
      <dsp:spPr>
        <a:xfrm>
          <a:off x="3278201" y="4133107"/>
          <a:ext cx="1571596" cy="392899"/>
        </a:xfrm>
        <a:prstGeom prst="roundRect">
          <a:avLst>
            <a:gd name="adj" fmla="val 10000"/>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chemeClr val="tx1"/>
              </a:solidFill>
            </a:rPr>
            <a:t>DERECHO DE PETICIÓN DE INFORMACIÓN 79%</a:t>
          </a:r>
        </a:p>
      </dsp:txBody>
      <dsp:txXfrm>
        <a:off x="3289709" y="4144615"/>
        <a:ext cx="1548580" cy="369883"/>
      </dsp:txXfrm>
    </dsp:sp>
    <dsp:sp modelId="{6C1F372C-4115-489C-88DC-9D245D769F8C}">
      <dsp:nvSpPr>
        <dsp:cNvPr id="0" name=""/>
        <dsp:cNvSpPr/>
      </dsp:nvSpPr>
      <dsp:spPr>
        <a:xfrm rot="5400000">
          <a:off x="3990331" y="4535829"/>
          <a:ext cx="147337" cy="176804"/>
        </a:xfrm>
        <a:prstGeom prst="rightArrow">
          <a:avLst>
            <a:gd name="adj1" fmla="val 60000"/>
            <a:gd name="adj2" fmla="val 50000"/>
          </a:avLst>
        </a:prstGeom>
        <a:solidFill>
          <a:schemeClr val="accent5">
            <a:hueOff val="-5913725"/>
            <a:satOff val="-15242"/>
            <a:lumOff val="-10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rot="-5400000">
        <a:off x="4010959" y="4550563"/>
        <a:ext cx="106082" cy="103136"/>
      </dsp:txXfrm>
    </dsp:sp>
    <dsp:sp modelId="{F17F5976-351D-4589-8473-D36BA1148A9A}">
      <dsp:nvSpPr>
        <dsp:cNvPr id="0" name=""/>
        <dsp:cNvSpPr/>
      </dsp:nvSpPr>
      <dsp:spPr>
        <a:xfrm>
          <a:off x="3278201" y="4722456"/>
          <a:ext cx="1571596" cy="392899"/>
        </a:xfrm>
        <a:prstGeom prst="roundRect">
          <a:avLst>
            <a:gd name="adj" fmla="val 10000"/>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chemeClr val="tx1"/>
              </a:solidFill>
            </a:rPr>
            <a:t>RECLAMO 27%</a:t>
          </a:r>
        </a:p>
      </dsp:txBody>
      <dsp:txXfrm>
        <a:off x="3289709" y="4733964"/>
        <a:ext cx="1548580" cy="369883"/>
      </dsp:txXfrm>
    </dsp:sp>
    <dsp:sp modelId="{C4B0CB55-653B-49F6-B971-406406F291DB}">
      <dsp:nvSpPr>
        <dsp:cNvPr id="0" name=""/>
        <dsp:cNvSpPr/>
      </dsp:nvSpPr>
      <dsp:spPr>
        <a:xfrm rot="5400000">
          <a:off x="3990331" y="5125177"/>
          <a:ext cx="147337" cy="17680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rot="-5400000">
        <a:off x="4010959" y="5139911"/>
        <a:ext cx="106082" cy="103136"/>
      </dsp:txXfrm>
    </dsp:sp>
    <dsp:sp modelId="{7B8FA69E-DEAF-4C8F-B68C-8475A73B37FC}">
      <dsp:nvSpPr>
        <dsp:cNvPr id="0" name=""/>
        <dsp:cNvSpPr/>
      </dsp:nvSpPr>
      <dsp:spPr>
        <a:xfrm>
          <a:off x="3278201" y="5311805"/>
          <a:ext cx="1571596" cy="39289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chemeClr val="tx1"/>
              </a:solidFill>
            </a:rPr>
            <a:t>TOTAL GENERAL  84%</a:t>
          </a:r>
        </a:p>
      </dsp:txBody>
      <dsp:txXfrm>
        <a:off x="3289709" y="5323313"/>
        <a:ext cx="1548580" cy="3698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81F1E-97D8-4F8D-9F90-0364085B9D8A}">
      <dsp:nvSpPr>
        <dsp:cNvPr id="0" name=""/>
        <dsp:cNvSpPr/>
      </dsp:nvSpPr>
      <dsp:spPr>
        <a:xfrm>
          <a:off x="2447002" y="1269596"/>
          <a:ext cx="3233987" cy="3233987"/>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CO" sz="3200" kern="1200" dirty="0"/>
            <a:t>Tiempo promedio </a:t>
          </a:r>
          <a:r>
            <a:rPr lang="es-CO" sz="3200" kern="1200" dirty="0">
              <a:solidFill>
                <a:prstClr val="black"/>
              </a:solidFill>
              <a:latin typeface="Calibri" panose="020F0502020204030204"/>
              <a:ea typeface="+mn-ea"/>
              <a:cs typeface="+mn-cs"/>
            </a:rPr>
            <a:t>de </a:t>
          </a:r>
          <a:r>
            <a:rPr lang="es-CO" sz="3200" kern="1200" dirty="0"/>
            <a:t>espera  7’:34’’</a:t>
          </a:r>
        </a:p>
      </dsp:txBody>
      <dsp:txXfrm>
        <a:off x="2920608" y="1743202"/>
        <a:ext cx="2286775" cy="2286775"/>
      </dsp:txXfrm>
    </dsp:sp>
    <dsp:sp modelId="{F0E5DD6D-AF13-4B33-BF77-D75745200735}">
      <dsp:nvSpPr>
        <dsp:cNvPr id="0" name=""/>
        <dsp:cNvSpPr/>
      </dsp:nvSpPr>
      <dsp:spPr>
        <a:xfrm>
          <a:off x="3103117" y="-140646"/>
          <a:ext cx="1920745" cy="1889764"/>
        </a:xfrm>
        <a:prstGeom prst="ellipse">
          <a:avLst/>
        </a:prstGeom>
        <a:gradFill rotWithShape="0">
          <a:gsLst>
            <a:gs pos="0">
              <a:schemeClr val="accent5">
                <a:alpha val="50000"/>
                <a:hueOff val="-1126424"/>
                <a:satOff val="-2903"/>
                <a:lumOff val="-1961"/>
                <a:alphaOff val="0"/>
                <a:satMod val="103000"/>
                <a:lumMod val="102000"/>
                <a:tint val="94000"/>
              </a:schemeClr>
            </a:gs>
            <a:gs pos="50000">
              <a:schemeClr val="accent5">
                <a:alpha val="50000"/>
                <a:hueOff val="-1126424"/>
                <a:satOff val="-2903"/>
                <a:lumOff val="-1961"/>
                <a:alphaOff val="0"/>
                <a:satMod val="110000"/>
                <a:lumMod val="100000"/>
                <a:shade val="100000"/>
              </a:schemeClr>
            </a:gs>
            <a:gs pos="100000">
              <a:schemeClr val="accent5">
                <a:alpha val="50000"/>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Atención Personalizada  6’:28’’</a:t>
          </a:r>
          <a:endParaRPr lang="es-CO" sz="1800" kern="1200" dirty="0"/>
        </a:p>
      </dsp:txBody>
      <dsp:txXfrm>
        <a:off x="3384404" y="136104"/>
        <a:ext cx="1358171" cy="1336264"/>
      </dsp:txXfrm>
    </dsp:sp>
    <dsp:sp modelId="{33C6120C-40D6-4DCE-AC51-D4D8AC412706}">
      <dsp:nvSpPr>
        <dsp:cNvPr id="0" name=""/>
        <dsp:cNvSpPr/>
      </dsp:nvSpPr>
      <dsp:spPr>
        <a:xfrm>
          <a:off x="4908634" y="898756"/>
          <a:ext cx="1957532" cy="1917026"/>
        </a:xfrm>
        <a:prstGeom prst="ellipse">
          <a:avLst/>
        </a:prstGeom>
        <a:gradFill rotWithShape="0">
          <a:gsLst>
            <a:gs pos="0">
              <a:schemeClr val="accent5">
                <a:alpha val="50000"/>
                <a:hueOff val="-2252848"/>
                <a:satOff val="-5806"/>
                <a:lumOff val="-3922"/>
                <a:alphaOff val="0"/>
                <a:satMod val="103000"/>
                <a:lumMod val="102000"/>
                <a:tint val="94000"/>
              </a:schemeClr>
            </a:gs>
            <a:gs pos="50000">
              <a:schemeClr val="accent5">
                <a:alpha val="50000"/>
                <a:hueOff val="-2252848"/>
                <a:satOff val="-5806"/>
                <a:lumOff val="-3922"/>
                <a:alphaOff val="0"/>
                <a:satMod val="110000"/>
                <a:lumMod val="100000"/>
                <a:shade val="100000"/>
              </a:schemeClr>
            </a:gs>
            <a:gs pos="100000">
              <a:schemeClr val="accent5">
                <a:alpha val="50000"/>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0" i="0" u="none" kern="1200" dirty="0"/>
            <a:t>Correspondencia </a:t>
          </a:r>
          <a:r>
            <a:rPr lang="es-CO" sz="1800" b="0" i="0" u="none" kern="1200" dirty="0"/>
            <a:t>3’:07’’</a:t>
          </a:r>
          <a:endParaRPr lang="es-CO" sz="1800" kern="1200" dirty="0"/>
        </a:p>
      </dsp:txBody>
      <dsp:txXfrm>
        <a:off x="5195308" y="1179498"/>
        <a:ext cx="1384184" cy="1355542"/>
      </dsp:txXfrm>
    </dsp:sp>
    <dsp:sp modelId="{350EF3D4-A181-45A4-B5C0-9D69C8C1D32F}">
      <dsp:nvSpPr>
        <dsp:cNvPr id="0" name=""/>
        <dsp:cNvSpPr/>
      </dsp:nvSpPr>
      <dsp:spPr>
        <a:xfrm>
          <a:off x="4900072" y="3004599"/>
          <a:ext cx="1974656" cy="1917479"/>
        </a:xfrm>
        <a:prstGeom prst="ellipse">
          <a:avLst/>
        </a:prstGeom>
        <a:gradFill rotWithShape="0">
          <a:gsLst>
            <a:gs pos="0">
              <a:schemeClr val="accent5">
                <a:alpha val="50000"/>
                <a:hueOff val="-3379271"/>
                <a:satOff val="-8710"/>
                <a:lumOff val="-5883"/>
                <a:alphaOff val="0"/>
                <a:satMod val="103000"/>
                <a:lumMod val="102000"/>
                <a:tint val="94000"/>
              </a:schemeClr>
            </a:gs>
            <a:gs pos="50000">
              <a:schemeClr val="accent5">
                <a:alpha val="50000"/>
                <a:hueOff val="-3379271"/>
                <a:satOff val="-8710"/>
                <a:lumOff val="-5883"/>
                <a:alphaOff val="0"/>
                <a:satMod val="110000"/>
                <a:lumMod val="100000"/>
                <a:shade val="100000"/>
              </a:schemeClr>
            </a:gs>
            <a:gs pos="100000">
              <a:schemeClr val="accent5">
                <a:alpha val="50000"/>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Legalizaciones 22’:17’’</a:t>
          </a:r>
          <a:endParaRPr lang="es-CO" sz="1800" kern="1200" dirty="0"/>
        </a:p>
      </dsp:txBody>
      <dsp:txXfrm>
        <a:off x="5189254" y="3285407"/>
        <a:ext cx="1396292" cy="1355863"/>
      </dsp:txXfrm>
    </dsp:sp>
    <dsp:sp modelId="{678F0A00-00FC-4202-86D9-9AEA4455FCCF}">
      <dsp:nvSpPr>
        <dsp:cNvPr id="0" name=""/>
        <dsp:cNvSpPr/>
      </dsp:nvSpPr>
      <dsp:spPr>
        <a:xfrm>
          <a:off x="3069807" y="4061814"/>
          <a:ext cx="1987366" cy="1909119"/>
        </a:xfrm>
        <a:prstGeom prst="ellipse">
          <a:avLst/>
        </a:prstGeom>
        <a:gradFill rotWithShape="0">
          <a:gsLst>
            <a:gs pos="0">
              <a:schemeClr val="accent5">
                <a:alpha val="50000"/>
                <a:hueOff val="-4505695"/>
                <a:satOff val="-11613"/>
                <a:lumOff val="-7843"/>
                <a:alphaOff val="0"/>
                <a:satMod val="103000"/>
                <a:lumMod val="102000"/>
                <a:tint val="94000"/>
              </a:schemeClr>
            </a:gs>
            <a:gs pos="50000">
              <a:schemeClr val="accent5">
                <a:alpha val="50000"/>
                <a:hueOff val="-4505695"/>
                <a:satOff val="-11613"/>
                <a:lumOff val="-7843"/>
                <a:alphaOff val="0"/>
                <a:satMod val="110000"/>
                <a:lumMod val="100000"/>
                <a:shade val="100000"/>
              </a:schemeClr>
            </a:gs>
            <a:gs pos="100000">
              <a:schemeClr val="accent5">
                <a:alpha val="50000"/>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Notificaciones 03’:56’’</a:t>
          </a:r>
          <a:endParaRPr lang="es-CO" sz="1800" kern="1200" dirty="0"/>
        </a:p>
      </dsp:txBody>
      <dsp:txXfrm>
        <a:off x="3360850" y="4341398"/>
        <a:ext cx="1405280" cy="1349951"/>
      </dsp:txXfrm>
    </dsp:sp>
    <dsp:sp modelId="{9CFED937-2CD8-4955-AD9C-429E3AB3B5D8}">
      <dsp:nvSpPr>
        <dsp:cNvPr id="0" name=""/>
        <dsp:cNvSpPr/>
      </dsp:nvSpPr>
      <dsp:spPr>
        <a:xfrm>
          <a:off x="1253271" y="2957423"/>
          <a:ext cx="1972619" cy="2011831"/>
        </a:xfrm>
        <a:prstGeom prst="ellipse">
          <a:avLst/>
        </a:prstGeom>
        <a:gradFill rotWithShape="0">
          <a:gsLst>
            <a:gs pos="0">
              <a:schemeClr val="accent5">
                <a:alpha val="50000"/>
                <a:hueOff val="-5632119"/>
                <a:satOff val="-14516"/>
                <a:lumOff val="-9804"/>
                <a:alphaOff val="0"/>
                <a:satMod val="103000"/>
                <a:lumMod val="102000"/>
                <a:tint val="94000"/>
              </a:schemeClr>
            </a:gs>
            <a:gs pos="50000">
              <a:schemeClr val="accent5">
                <a:alpha val="50000"/>
                <a:hueOff val="-5632119"/>
                <a:satOff val="-14516"/>
                <a:lumOff val="-9804"/>
                <a:alphaOff val="0"/>
                <a:satMod val="110000"/>
                <a:lumMod val="100000"/>
                <a:shade val="100000"/>
              </a:schemeClr>
            </a:gs>
            <a:gs pos="100000">
              <a:schemeClr val="accent5">
                <a:alpha val="50000"/>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0" i="0" u="none" kern="1200" dirty="0"/>
            <a:t>Certificaciones 7’:18’’</a:t>
          </a:r>
          <a:endParaRPr lang="es-CO" sz="1600" kern="1200" dirty="0"/>
        </a:p>
      </dsp:txBody>
      <dsp:txXfrm>
        <a:off x="1542154" y="3252049"/>
        <a:ext cx="1394853" cy="1422579"/>
      </dsp:txXfrm>
    </dsp:sp>
    <dsp:sp modelId="{311366CF-DA9F-49C3-A038-346C0BC7024D}">
      <dsp:nvSpPr>
        <dsp:cNvPr id="0" name=""/>
        <dsp:cNvSpPr/>
      </dsp:nvSpPr>
      <dsp:spPr>
        <a:xfrm>
          <a:off x="1300067" y="851354"/>
          <a:ext cx="1879027" cy="2011831"/>
        </a:xfrm>
        <a:prstGeom prst="ellipse">
          <a:avLst/>
        </a:prstGeom>
        <a:gradFill rotWithShape="0">
          <a:gsLst>
            <a:gs pos="0">
              <a:schemeClr val="accent5">
                <a:alpha val="50000"/>
                <a:hueOff val="-6758543"/>
                <a:satOff val="-17419"/>
                <a:lumOff val="-11765"/>
                <a:alphaOff val="0"/>
                <a:satMod val="103000"/>
                <a:lumMod val="102000"/>
                <a:tint val="94000"/>
              </a:schemeClr>
            </a:gs>
            <a:gs pos="50000">
              <a:schemeClr val="accent5">
                <a:alpha val="50000"/>
                <a:hueOff val="-6758543"/>
                <a:satOff val="-17419"/>
                <a:lumOff val="-11765"/>
                <a:alphaOff val="0"/>
                <a:satMod val="110000"/>
                <a:lumMod val="100000"/>
                <a:shade val="100000"/>
              </a:schemeClr>
            </a:gs>
            <a:gs pos="100000">
              <a:schemeClr val="accent5">
                <a:alpha val="50000"/>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Entrega de Documentos 3’:15’’</a:t>
          </a:r>
          <a:endParaRPr lang="es-CO" sz="1800" kern="1200" dirty="0"/>
        </a:p>
      </dsp:txBody>
      <dsp:txXfrm>
        <a:off x="1575244" y="1145980"/>
        <a:ext cx="1328673" cy="14225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D0F20-41B8-4863-BDEE-07D49CA1E423}">
      <dsp:nvSpPr>
        <dsp:cNvPr id="0" name=""/>
        <dsp:cNvSpPr/>
      </dsp:nvSpPr>
      <dsp:spPr>
        <a:xfrm>
          <a:off x="3147218" y="2388995"/>
          <a:ext cx="1833562" cy="183356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24.807 Derechos de petición de consulta recibidos </a:t>
          </a:r>
          <a:endParaRPr lang="es-CO" sz="1900" kern="1200" dirty="0">
            <a:solidFill>
              <a:schemeClr val="tx1"/>
            </a:solidFill>
          </a:endParaRPr>
        </a:p>
      </dsp:txBody>
      <dsp:txXfrm>
        <a:off x="3415737" y="2657514"/>
        <a:ext cx="1296524" cy="1296524"/>
      </dsp:txXfrm>
    </dsp:sp>
    <dsp:sp modelId="{F59432DE-3EC4-41CF-A9FD-9C8FC04A7D43}">
      <dsp:nvSpPr>
        <dsp:cNvPr id="0" name=""/>
        <dsp:cNvSpPr/>
      </dsp:nvSpPr>
      <dsp:spPr>
        <a:xfrm rot="16200000">
          <a:off x="3787893" y="2092587"/>
          <a:ext cx="552212" cy="40605"/>
        </a:xfrm>
        <a:custGeom>
          <a:avLst/>
          <a:gdLst/>
          <a:ahLst/>
          <a:cxnLst/>
          <a:rect l="0" t="0" r="0" b="0"/>
          <a:pathLst>
            <a:path>
              <a:moveTo>
                <a:pt x="0" y="20302"/>
              </a:moveTo>
              <a:lnTo>
                <a:pt x="552212" y="20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050194" y="2099084"/>
        <a:ext cx="27610" cy="27610"/>
      </dsp:txXfrm>
    </dsp:sp>
    <dsp:sp modelId="{EBAA1AAA-44C1-43B1-8F82-123270913444}">
      <dsp:nvSpPr>
        <dsp:cNvPr id="0" name=""/>
        <dsp:cNvSpPr/>
      </dsp:nvSpPr>
      <dsp:spPr>
        <a:xfrm>
          <a:off x="3147218" y="3221"/>
          <a:ext cx="1833562" cy="183356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22386 Solicitudes atendidas </a:t>
          </a:r>
          <a:endParaRPr lang="es-CO" sz="1900" kern="1200" dirty="0">
            <a:solidFill>
              <a:schemeClr val="tx1"/>
            </a:solidFill>
          </a:endParaRPr>
        </a:p>
      </dsp:txBody>
      <dsp:txXfrm>
        <a:off x="3415737" y="271740"/>
        <a:ext cx="1296524" cy="1296524"/>
      </dsp:txXfrm>
    </dsp:sp>
    <dsp:sp modelId="{DBA8108D-7F4E-4E7A-A787-A3EA472CB245}">
      <dsp:nvSpPr>
        <dsp:cNvPr id="0" name=""/>
        <dsp:cNvSpPr/>
      </dsp:nvSpPr>
      <dsp:spPr>
        <a:xfrm rot="1800000">
          <a:off x="4820964" y="3881918"/>
          <a:ext cx="552212" cy="40605"/>
        </a:xfrm>
        <a:custGeom>
          <a:avLst/>
          <a:gdLst/>
          <a:ahLst/>
          <a:cxnLst/>
          <a:rect l="0" t="0" r="0" b="0"/>
          <a:pathLst>
            <a:path>
              <a:moveTo>
                <a:pt x="0" y="20302"/>
              </a:moveTo>
              <a:lnTo>
                <a:pt x="552212" y="20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083265" y="3888415"/>
        <a:ext cx="27610" cy="27610"/>
      </dsp:txXfrm>
    </dsp:sp>
    <dsp:sp modelId="{67F33BE9-FCDE-4DFC-BFFC-922427D4DADB}">
      <dsp:nvSpPr>
        <dsp:cNvPr id="0" name=""/>
        <dsp:cNvSpPr/>
      </dsp:nvSpPr>
      <dsp:spPr>
        <a:xfrm>
          <a:off x="5213360" y="3581883"/>
          <a:ext cx="1833562" cy="1833562"/>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2198 Solicitudes recibidas y trasladadas</a:t>
          </a:r>
          <a:endParaRPr lang="es-CO" sz="1900" kern="1200" dirty="0">
            <a:solidFill>
              <a:schemeClr val="tx1"/>
            </a:solidFill>
          </a:endParaRPr>
        </a:p>
      </dsp:txBody>
      <dsp:txXfrm>
        <a:off x="5481879" y="3850402"/>
        <a:ext cx="1296524" cy="1296524"/>
      </dsp:txXfrm>
    </dsp:sp>
    <dsp:sp modelId="{745F5FCC-D7A9-4218-9E4B-AC7DF4945E8E}">
      <dsp:nvSpPr>
        <dsp:cNvPr id="0" name=""/>
        <dsp:cNvSpPr/>
      </dsp:nvSpPr>
      <dsp:spPr>
        <a:xfrm rot="9000000">
          <a:off x="2754823" y="3881918"/>
          <a:ext cx="552212" cy="40605"/>
        </a:xfrm>
        <a:custGeom>
          <a:avLst/>
          <a:gdLst/>
          <a:ahLst/>
          <a:cxnLst/>
          <a:rect l="0" t="0" r="0" b="0"/>
          <a:pathLst>
            <a:path>
              <a:moveTo>
                <a:pt x="0" y="20302"/>
              </a:moveTo>
              <a:lnTo>
                <a:pt x="552212" y="203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3017123" y="3888415"/>
        <a:ext cx="27610" cy="27610"/>
      </dsp:txXfrm>
    </dsp:sp>
    <dsp:sp modelId="{CD0A79C1-DFF9-4609-AFF1-89C2D45919C9}">
      <dsp:nvSpPr>
        <dsp:cNvPr id="0" name=""/>
        <dsp:cNvSpPr/>
      </dsp:nvSpPr>
      <dsp:spPr>
        <a:xfrm>
          <a:off x="1081077" y="3581883"/>
          <a:ext cx="1833562" cy="1833562"/>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223</a:t>
          </a:r>
        </a:p>
        <a:p>
          <a:pPr marL="0" lvl="0" indent="0" algn="ctr" defTabSz="844550">
            <a:lnSpc>
              <a:spcPct val="90000"/>
            </a:lnSpc>
            <a:spcBef>
              <a:spcPct val="0"/>
            </a:spcBef>
            <a:spcAft>
              <a:spcPct val="35000"/>
            </a:spcAft>
            <a:buNone/>
          </a:pPr>
          <a:r>
            <a:rPr lang="es-CO" sz="1900" kern="1200" dirty="0">
              <a:solidFill>
                <a:schemeClr val="tx1"/>
              </a:solidFill>
              <a:latin typeface="Arial" panose="020B0604020202020204" pitchFamily="34" charset="0"/>
              <a:ea typeface="+mn-ea"/>
              <a:cs typeface="Arial" panose="020B0604020202020204" pitchFamily="34" charset="0"/>
            </a:rPr>
            <a:t>Solicitudes negadas</a:t>
          </a:r>
          <a:endParaRPr lang="es-CO" sz="1900" kern="1200" dirty="0"/>
        </a:p>
      </dsp:txBody>
      <dsp:txXfrm>
        <a:off x="1349596" y="3850402"/>
        <a:ext cx="1296524" cy="12965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7DC26-7AF2-4F9A-A614-5BFCBFD6F0A6}">
      <dsp:nvSpPr>
        <dsp:cNvPr id="0" name=""/>
        <dsp:cNvSpPr/>
      </dsp:nvSpPr>
      <dsp:spPr>
        <a:xfrm>
          <a:off x="2709333" y="0"/>
          <a:ext cx="2709333" cy="2709333"/>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rPr>
            <a:t>42 reclamos de proceso </a:t>
          </a:r>
        </a:p>
      </dsp:txBody>
      <dsp:txXfrm>
        <a:off x="3386666" y="1354667"/>
        <a:ext cx="1354667" cy="1354666"/>
      </dsp:txXfrm>
    </dsp:sp>
    <dsp:sp modelId="{9F720A41-447F-4EC8-BB8E-D5098DAC339D}">
      <dsp:nvSpPr>
        <dsp:cNvPr id="0" name=""/>
        <dsp:cNvSpPr/>
      </dsp:nvSpPr>
      <dsp:spPr>
        <a:xfrm>
          <a:off x="1354666" y="2709333"/>
          <a:ext cx="2709333" cy="2709333"/>
        </a:xfrm>
        <a:prstGeom prst="triangl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52 quejas funcionarios</a:t>
          </a:r>
        </a:p>
      </dsp:txBody>
      <dsp:txXfrm>
        <a:off x="2031999" y="4064000"/>
        <a:ext cx="1354667" cy="1354666"/>
      </dsp:txXfrm>
    </dsp:sp>
    <dsp:sp modelId="{E95635B8-4F6B-4BE8-A6B3-D35D0192735E}">
      <dsp:nvSpPr>
        <dsp:cNvPr id="0" name=""/>
        <dsp:cNvSpPr/>
      </dsp:nvSpPr>
      <dsp:spPr>
        <a:xfrm rot="10800000">
          <a:off x="2709333" y="2709333"/>
          <a:ext cx="2709333" cy="2709333"/>
        </a:xfrm>
        <a:prstGeom prst="triangl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CO" sz="1800" kern="1200" dirty="0">
            <a:solidFill>
              <a:schemeClr val="tx1"/>
            </a:solidFill>
          </a:endParaRPr>
        </a:p>
        <a:p>
          <a:pPr marL="0" lvl="0" indent="0" algn="ctr" defTabSz="800100">
            <a:lnSpc>
              <a:spcPct val="90000"/>
            </a:lnSpc>
            <a:spcBef>
              <a:spcPct val="0"/>
            </a:spcBef>
            <a:spcAft>
              <a:spcPct val="35000"/>
            </a:spcAft>
            <a:buNone/>
          </a:pPr>
          <a:endParaRPr lang="es-CO" sz="1800" kern="1200" dirty="0">
            <a:solidFill>
              <a:schemeClr val="tx1"/>
            </a:solidFill>
          </a:endParaRPr>
        </a:p>
        <a:p>
          <a:pPr marL="0" lvl="0" indent="0" algn="ctr" defTabSz="800100">
            <a:lnSpc>
              <a:spcPct val="90000"/>
            </a:lnSpc>
            <a:spcBef>
              <a:spcPct val="0"/>
            </a:spcBef>
            <a:spcAft>
              <a:spcPct val="35000"/>
            </a:spcAft>
            <a:buNone/>
          </a:pPr>
          <a:r>
            <a:rPr lang="es-CO" sz="1800" kern="1200" dirty="0">
              <a:solidFill>
                <a:schemeClr val="tx1"/>
              </a:solidFill>
            </a:rPr>
            <a:t>460 quejas y reclamos en el segundo trimestre </a:t>
          </a:r>
        </a:p>
      </dsp:txBody>
      <dsp:txXfrm rot="10800000">
        <a:off x="3386666" y="2709333"/>
        <a:ext cx="1354667" cy="1354666"/>
      </dsp:txXfrm>
    </dsp:sp>
    <dsp:sp modelId="{167EF964-0259-48B5-9F94-9DFF309942C0}">
      <dsp:nvSpPr>
        <dsp:cNvPr id="0" name=""/>
        <dsp:cNvSpPr/>
      </dsp:nvSpPr>
      <dsp:spPr>
        <a:xfrm>
          <a:off x="4064000" y="2709333"/>
          <a:ext cx="2709333" cy="2709333"/>
        </a:xfrm>
        <a:prstGeom prst="triangl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366 reclamos de servicios</a:t>
          </a:r>
        </a:p>
      </dsp:txBody>
      <dsp:txXfrm>
        <a:off x="4741333" y="4064000"/>
        <a:ext cx="1354667" cy="13546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6312A-F063-4305-B649-2E17BE78BC5D}">
      <dsp:nvSpPr>
        <dsp:cNvPr id="0" name=""/>
        <dsp:cNvSpPr/>
      </dsp:nvSpPr>
      <dsp:spPr>
        <a:xfrm>
          <a:off x="5067" y="130719"/>
          <a:ext cx="3973537" cy="115724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O" sz="2300" b="1" i="0" u="none" strike="noStrike" kern="1200" dirty="0">
              <a:effectLst/>
              <a:latin typeface="Calibri" panose="020F0502020204030204" pitchFamily="34" charset="0"/>
            </a:rPr>
            <a:t>DEMORA EN LAS RESPUESTAS A SOLICITUDES O CONSULTAS</a:t>
          </a:r>
          <a:endParaRPr lang="es-CO" sz="2300" kern="1200" dirty="0"/>
        </a:p>
      </dsp:txBody>
      <dsp:txXfrm>
        <a:off x="5067" y="130719"/>
        <a:ext cx="3973537" cy="1157243"/>
      </dsp:txXfrm>
    </dsp:sp>
    <dsp:sp modelId="{E29C905D-3226-42F7-AD17-5FD079EC4D84}">
      <dsp:nvSpPr>
        <dsp:cNvPr id="0" name=""/>
        <dsp:cNvSpPr/>
      </dsp:nvSpPr>
      <dsp:spPr>
        <a:xfrm>
          <a:off x="1413" y="1287963"/>
          <a:ext cx="3980844" cy="399998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O" sz="2300" b="0" i="0" u="none" strike="noStrike" kern="1200" dirty="0">
              <a:effectLst/>
              <a:latin typeface="Calibri" panose="020F0502020204030204" pitchFamily="34" charset="0"/>
            </a:rPr>
            <a:t>19 Dirección de Calidad Para la Educación Superior</a:t>
          </a:r>
          <a:endParaRPr lang="es-CO" sz="2300" kern="1200" dirty="0"/>
        </a:p>
        <a:p>
          <a:pPr marL="228600" lvl="1" indent="-228600" algn="l" defTabSz="1022350">
            <a:lnSpc>
              <a:spcPct val="90000"/>
            </a:lnSpc>
            <a:spcBef>
              <a:spcPct val="0"/>
            </a:spcBef>
            <a:spcAft>
              <a:spcPct val="15000"/>
            </a:spcAft>
            <a:buChar char="•"/>
          </a:pPr>
          <a:r>
            <a:rPr lang="es-CO" sz="2300" b="0" i="0" u="none" strike="noStrike" kern="1200" dirty="0">
              <a:effectLst/>
              <a:latin typeface="Calibri" panose="020F0502020204030204" pitchFamily="34" charset="0"/>
            </a:rPr>
            <a:t>3 Dirección de Calidad Preescolar, Básica y Media</a:t>
          </a:r>
          <a:endParaRPr lang="es-CO" sz="2300" kern="1200" dirty="0"/>
        </a:p>
        <a:p>
          <a:pPr marL="228600" lvl="1" indent="-228600" algn="l" defTabSz="1022350">
            <a:lnSpc>
              <a:spcPct val="90000"/>
            </a:lnSpc>
            <a:spcBef>
              <a:spcPct val="0"/>
            </a:spcBef>
            <a:spcAft>
              <a:spcPct val="15000"/>
            </a:spcAft>
            <a:buChar char="•"/>
          </a:pPr>
          <a:r>
            <a:rPr lang="es-CO" sz="2300" kern="1200" dirty="0"/>
            <a:t>2 </a:t>
          </a:r>
          <a:r>
            <a:rPr lang="es-CO" sz="2300" b="0" i="0" u="none" strike="noStrike" kern="1200" dirty="0">
              <a:effectLst/>
              <a:latin typeface="Calibri" panose="020F0502020204030204" pitchFamily="34" charset="0"/>
            </a:rPr>
            <a:t>Grupo de Convalidaciones</a:t>
          </a:r>
          <a:endParaRPr lang="es-CO" sz="2300" kern="1200" dirty="0"/>
        </a:p>
        <a:p>
          <a:pPr marL="228600" lvl="1" indent="-228600" algn="l" defTabSz="1022350">
            <a:lnSpc>
              <a:spcPct val="90000"/>
            </a:lnSpc>
            <a:spcBef>
              <a:spcPct val="0"/>
            </a:spcBef>
            <a:spcAft>
              <a:spcPct val="15000"/>
            </a:spcAft>
            <a:buChar char="•"/>
          </a:pPr>
          <a:r>
            <a:rPr lang="es-CO" sz="2300" kern="1200" dirty="0"/>
            <a:t>1 Oficina de Tecnología y Sistemas de Información</a:t>
          </a:r>
        </a:p>
        <a:p>
          <a:pPr marL="228600" lvl="1" indent="-228600" algn="l" defTabSz="1022350">
            <a:lnSpc>
              <a:spcPct val="90000"/>
            </a:lnSpc>
            <a:spcBef>
              <a:spcPct val="0"/>
            </a:spcBef>
            <a:spcAft>
              <a:spcPct val="15000"/>
            </a:spcAft>
            <a:buChar char="•"/>
          </a:pPr>
          <a:r>
            <a:rPr lang="es-CO" sz="2300" kern="1200" dirty="0"/>
            <a:t>1 Secretaría General</a:t>
          </a:r>
        </a:p>
      </dsp:txBody>
      <dsp:txXfrm>
        <a:off x="1413" y="1287963"/>
        <a:ext cx="3980844" cy="3999984"/>
      </dsp:txXfrm>
    </dsp:sp>
    <dsp:sp modelId="{D268061D-5A53-4597-B600-60EDFCAF511E}">
      <dsp:nvSpPr>
        <dsp:cNvPr id="0" name=""/>
        <dsp:cNvSpPr/>
      </dsp:nvSpPr>
      <dsp:spPr>
        <a:xfrm>
          <a:off x="4491211" y="130719"/>
          <a:ext cx="3635374" cy="115724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O" sz="2300" b="1" i="0" u="none" strike="noStrike" kern="1200" dirty="0">
              <a:effectLst/>
              <a:latin typeface="Calibri" panose="020F0502020204030204" pitchFamily="34" charset="0"/>
            </a:rPr>
            <a:t>RESPUESTA INCOMPLETA</a:t>
          </a:r>
          <a:endParaRPr lang="es-CO" sz="2300" kern="1200" dirty="0"/>
        </a:p>
      </dsp:txBody>
      <dsp:txXfrm>
        <a:off x="4491211" y="130719"/>
        <a:ext cx="3635374" cy="1157243"/>
      </dsp:txXfrm>
    </dsp:sp>
    <dsp:sp modelId="{090C328D-ABD8-4ECA-A413-6030E885B82C}">
      <dsp:nvSpPr>
        <dsp:cNvPr id="0" name=""/>
        <dsp:cNvSpPr/>
      </dsp:nvSpPr>
      <dsp:spPr>
        <a:xfrm>
          <a:off x="4491211" y="1287963"/>
          <a:ext cx="3635374" cy="399998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O" sz="2300" b="0" i="0" u="none" strike="noStrike" kern="1200" dirty="0">
              <a:effectLst/>
              <a:latin typeface="Calibri" panose="020F0502020204030204" pitchFamily="34" charset="0"/>
            </a:rPr>
            <a:t>2 Dirección de Calidad Para la Educación Superior</a:t>
          </a:r>
          <a:endParaRPr lang="es-CO" sz="2300" kern="1200" dirty="0"/>
        </a:p>
        <a:p>
          <a:pPr marL="228600" lvl="1" indent="-228600" algn="l" defTabSz="1022350">
            <a:lnSpc>
              <a:spcPct val="90000"/>
            </a:lnSpc>
            <a:spcBef>
              <a:spcPct val="0"/>
            </a:spcBef>
            <a:spcAft>
              <a:spcPct val="15000"/>
            </a:spcAft>
            <a:buChar char="•"/>
          </a:pPr>
          <a:r>
            <a:rPr lang="es-CO" sz="2300" b="0" i="0" u="none" strike="noStrike" kern="1200" dirty="0">
              <a:effectLst/>
              <a:latin typeface="Calibri" panose="020F0502020204030204" pitchFamily="34" charset="0"/>
            </a:rPr>
            <a:t>1 Grupo de Convalidaciones</a:t>
          </a:r>
          <a:endParaRPr lang="es-CO" sz="2300" kern="1200" dirty="0"/>
        </a:p>
        <a:p>
          <a:pPr marL="228600" lvl="1" indent="-228600" algn="l" defTabSz="1022350">
            <a:lnSpc>
              <a:spcPct val="90000"/>
            </a:lnSpc>
            <a:spcBef>
              <a:spcPct val="0"/>
            </a:spcBef>
            <a:spcAft>
              <a:spcPct val="15000"/>
            </a:spcAft>
            <a:buChar char="•"/>
          </a:pPr>
          <a:r>
            <a:rPr lang="es-CO" sz="2300" b="0" i="0" u="none" strike="noStrike" kern="1200" dirty="0">
              <a:effectLst/>
              <a:latin typeface="Calibri" panose="020F0502020204030204" pitchFamily="34" charset="0"/>
            </a:rPr>
            <a:t>1 Oficina de Innovación Educativa con Uso de TIC</a:t>
          </a:r>
          <a:endParaRPr lang="es-CO" sz="2300" kern="1200" dirty="0"/>
        </a:p>
        <a:p>
          <a:pPr marL="228600" lvl="1" indent="-228600" algn="l" defTabSz="1022350">
            <a:lnSpc>
              <a:spcPct val="90000"/>
            </a:lnSpc>
            <a:spcBef>
              <a:spcPct val="0"/>
            </a:spcBef>
            <a:spcAft>
              <a:spcPct val="15000"/>
            </a:spcAft>
            <a:buChar char="•"/>
          </a:pPr>
          <a:r>
            <a:rPr lang="es-CO" sz="2300" b="0" i="0" u="none" strike="noStrike" kern="1200" dirty="0">
              <a:effectLst/>
              <a:latin typeface="Calibri" panose="020F0502020204030204" pitchFamily="34" charset="0"/>
            </a:rPr>
            <a:t>1 Subdirección de Recursos Humanos del Sector Educación</a:t>
          </a:r>
          <a:endParaRPr lang="es-CO" sz="2300" kern="1200" dirty="0"/>
        </a:p>
      </dsp:txBody>
      <dsp:txXfrm>
        <a:off x="4491211" y="1287963"/>
        <a:ext cx="3635374" cy="399998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0.2065</cdr:x>
      <cdr:y>0.4618</cdr:y>
    </cdr:from>
    <cdr:to>
      <cdr:x>0.28567</cdr:x>
      <cdr:y>0.53819</cdr:y>
    </cdr:to>
    <cdr:sp macro="" textlink="">
      <cdr:nvSpPr>
        <cdr:cNvPr id="2" name="CuadroTexto 1">
          <a:extLst xmlns:a="http://schemas.openxmlformats.org/drawingml/2006/main">
            <a:ext uri="{FF2B5EF4-FFF2-40B4-BE49-F238E27FC236}">
              <a16:creationId xmlns:a16="http://schemas.microsoft.com/office/drawing/2014/main" id="{A33EE8C6-FAF4-4517-9431-A44C386AEE8E}"/>
            </a:ext>
          </a:extLst>
        </cdr:cNvPr>
        <cdr:cNvSpPr txBox="1"/>
      </cdr:nvSpPr>
      <cdr:spPr>
        <a:xfrm xmlns:a="http://schemas.openxmlformats.org/drawingml/2006/main">
          <a:off x="1398144" y="2072789"/>
          <a:ext cx="536024" cy="342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400" dirty="0">
              <a:solidFill>
                <a:schemeClr val="bg1"/>
              </a:solidFill>
            </a:rPr>
            <a:t>96%</a:t>
          </a:r>
        </a:p>
      </cdr:txBody>
    </cdr:sp>
  </cdr:relSizeAnchor>
  <cdr:relSizeAnchor xmlns:cdr="http://schemas.openxmlformats.org/drawingml/2006/chartDrawing">
    <cdr:from>
      <cdr:x>0.4723</cdr:x>
      <cdr:y>0.64845</cdr:y>
    </cdr:from>
    <cdr:to>
      <cdr:x>0.55147</cdr:x>
      <cdr:y>0.72484</cdr:y>
    </cdr:to>
    <cdr:sp macro="" textlink="">
      <cdr:nvSpPr>
        <cdr:cNvPr id="3" name="CuadroTexto 1">
          <a:extLst xmlns:a="http://schemas.openxmlformats.org/drawingml/2006/main">
            <a:ext uri="{FF2B5EF4-FFF2-40B4-BE49-F238E27FC236}">
              <a16:creationId xmlns:a16="http://schemas.microsoft.com/office/drawing/2014/main" id="{831A432E-0756-468C-B0E8-C26757BBC267}"/>
            </a:ext>
          </a:extLst>
        </cdr:cNvPr>
        <cdr:cNvSpPr txBox="1"/>
      </cdr:nvSpPr>
      <cdr:spPr>
        <a:xfrm xmlns:a="http://schemas.openxmlformats.org/drawingml/2006/main">
          <a:off x="3197705" y="2910523"/>
          <a:ext cx="536024" cy="3428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400" dirty="0">
              <a:solidFill>
                <a:schemeClr val="bg1"/>
              </a:solidFill>
            </a:rPr>
            <a:t>90%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panose="020B0604020202020204" pitchFamily="34" charset="0"/>
              </a:defRPr>
            </a:lvl1pPr>
          </a:lstStyle>
          <a:p>
            <a:fld id="{B34E3CD0-0912-D54D-99F1-5FF9CB7B0B82}" type="datetimeFigureOut">
              <a:rPr lang="es-CO" smtClean="0"/>
              <a:pPr/>
              <a:t>23/07/2019</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panose="020B0604020202020204" pitchFamily="34" charset="0"/>
              </a:defRPr>
            </a:lvl1pPr>
          </a:lstStyle>
          <a:p>
            <a:fld id="{AA46854C-106E-CE40-A693-94E4F3F3AA78}" type="slidenum">
              <a:rPr lang="es-CO" smtClean="0"/>
              <a:pPr/>
              <a:t>‹Nº›</a:t>
            </a:fld>
            <a:endParaRPr lang="es-CO" dirty="0"/>
          </a:p>
        </p:txBody>
      </p:sp>
    </p:spTree>
    <p:extLst>
      <p:ext uri="{BB962C8B-B14F-4D97-AF65-F5344CB8AC3E}">
        <p14:creationId xmlns:p14="http://schemas.microsoft.com/office/powerpoint/2010/main" val="302097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23/07/2019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383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23/07/2019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57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23/07/2019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6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23/07/2019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9124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23/07/2019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5602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23/07/2019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224553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690E37E-05F4-674C-AD4E-2106243F5975}" type="datetimeFigureOut">
              <a:rPr lang="es-CO" smtClean="0"/>
              <a:t>23/07/2019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22446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90E37E-05F4-674C-AD4E-2106243F5975}" type="datetimeFigureOut">
              <a:rPr lang="es-CO" smtClean="0"/>
              <a:t>23/07/2019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08928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E37E-05F4-674C-AD4E-2106243F5975}" type="datetimeFigureOut">
              <a:rPr lang="es-CO" smtClean="0"/>
              <a:t>23/07/2019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0664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23/07/2019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0977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23/07/2019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099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690E37E-05F4-674C-AD4E-2106243F5975}" type="datetimeFigureOut">
              <a:rPr lang="es-CO" smtClean="0"/>
              <a:pPr/>
              <a:t>23/07/2019</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16F0B8E-66C2-2049-9E7A-AFFB689CC94E}" type="slidenum">
              <a:rPr lang="es-CO" smtClean="0"/>
              <a:pPr/>
              <a:t>‹Nº›</a:t>
            </a:fld>
            <a:endParaRPr lang="es-CO" dirty="0"/>
          </a:p>
        </p:txBody>
      </p:sp>
    </p:spTree>
    <p:extLst>
      <p:ext uri="{BB962C8B-B14F-4D97-AF65-F5344CB8AC3E}">
        <p14:creationId xmlns:p14="http://schemas.microsoft.com/office/powerpoint/2010/main" val="982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70.png"/><Relationship Id="rId4" Type="http://schemas.openxmlformats.org/officeDocument/2006/relationships/diagramQuickStyle" Target="../diagrams/quickStyle2.xml"/><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7" name="Imagen 6">
            <a:extLst>
              <a:ext uri="{FF2B5EF4-FFF2-40B4-BE49-F238E27FC236}">
                <a16:creationId xmlns:a16="http://schemas.microsoft.com/office/drawing/2014/main" id="{5E90E59F-664F-B247-BABD-CC1CDF8ED20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874962" y="2880442"/>
            <a:ext cx="5767388" cy="1097116"/>
          </a:xfrm>
          <a:prstGeom prst="rect">
            <a:avLst/>
          </a:prstGeom>
        </p:spPr>
      </p:pic>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id="{2F0DBF02-30A7-425C-A63E-8CC58C11B1EE}"/>
              </a:ext>
            </a:extLst>
          </p:cNvPr>
          <p:cNvSpPr txBox="1"/>
          <p:nvPr/>
        </p:nvSpPr>
        <p:spPr>
          <a:xfrm>
            <a:off x="6550702" y="4682019"/>
            <a:ext cx="5078876" cy="769441"/>
          </a:xfrm>
          <a:prstGeom prst="rect">
            <a:avLst/>
          </a:prstGeom>
          <a:noFill/>
        </p:spPr>
        <p:txBody>
          <a:bodyPr wrap="square" rtlCol="0">
            <a:spAutoFit/>
          </a:bodyPr>
          <a:lstStyle/>
          <a:p>
            <a:pPr algn="r"/>
            <a:r>
              <a:rPr lang="es-ES_tradnl" sz="4400" dirty="0">
                <a:solidFill>
                  <a:srgbClr val="436CB7"/>
                </a:solidFill>
                <a:latin typeface="Arial" panose="020B0604020202020204" pitchFamily="34" charset="0"/>
                <a:cs typeface="Arial" panose="020B0604020202020204" pitchFamily="34" charset="0"/>
              </a:rPr>
              <a:t>INFORME PQRSD </a:t>
            </a:r>
          </a:p>
        </p:txBody>
      </p:sp>
      <p:sp>
        <p:nvSpPr>
          <p:cNvPr id="12" name="Rectángulo 11">
            <a:extLst>
              <a:ext uri="{FF2B5EF4-FFF2-40B4-BE49-F238E27FC236}">
                <a16:creationId xmlns:a16="http://schemas.microsoft.com/office/drawing/2014/main" id="{7483FF7F-28CD-4DAD-A626-E50D17F5659F}"/>
              </a:ext>
            </a:extLst>
          </p:cNvPr>
          <p:cNvSpPr/>
          <p:nvPr/>
        </p:nvSpPr>
        <p:spPr>
          <a:xfrm>
            <a:off x="7060367" y="5432646"/>
            <a:ext cx="4409450" cy="1446550"/>
          </a:xfrm>
          <a:prstGeom prst="rect">
            <a:avLst/>
          </a:prstGeom>
        </p:spPr>
        <p:txBody>
          <a:bodyPr wrap="square">
            <a:spAutoFit/>
          </a:bodyPr>
          <a:lstStyle/>
          <a:p>
            <a:pPr algn="r"/>
            <a:r>
              <a:rPr lang="es-CO" sz="2800" dirty="0">
                <a:solidFill>
                  <a:srgbClr val="436CB7"/>
                </a:solidFill>
                <a:latin typeface="Arial" panose="020B0604020202020204" pitchFamily="34" charset="0"/>
                <a:cs typeface="Arial" panose="020B0604020202020204" pitchFamily="34" charset="0"/>
              </a:rPr>
              <a:t>Segundo trimestre 2019</a:t>
            </a:r>
          </a:p>
          <a:p>
            <a:pPr algn="r"/>
            <a:r>
              <a:rPr lang="es-CO" sz="2800" dirty="0">
                <a:solidFill>
                  <a:srgbClr val="436CB7"/>
                </a:solidFill>
                <a:latin typeface="Arial" panose="020B0604020202020204" pitchFamily="34" charset="0"/>
                <a:cs typeface="Arial" panose="020B0604020202020204" pitchFamily="34" charset="0"/>
              </a:rPr>
              <a:t>Julio 2019</a:t>
            </a:r>
          </a:p>
          <a:p>
            <a:pPr algn="r"/>
            <a:endParaRPr lang="es-AR" sz="3200" dirty="0"/>
          </a:p>
        </p:txBody>
      </p:sp>
    </p:spTree>
    <p:extLst>
      <p:ext uri="{BB962C8B-B14F-4D97-AF65-F5344CB8AC3E}">
        <p14:creationId xmlns:p14="http://schemas.microsoft.com/office/powerpoint/2010/main" val="37798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4400" b="1" dirty="0">
                <a:solidFill>
                  <a:prstClr val="white"/>
                </a:solidFill>
                <a:latin typeface="Arial" panose="020B0604020202020204" pitchFamily="34" charset="0"/>
                <a:cs typeface="Arial" panose="020B0604020202020204" pitchFamily="34" charset="0"/>
              </a:rPr>
              <a:t>9</a:t>
            </a: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12" name="Rectángulo 11">
            <a:extLst>
              <a:ext uri="{FF2B5EF4-FFF2-40B4-BE49-F238E27FC236}">
                <a16:creationId xmlns:a16="http://schemas.microsoft.com/office/drawing/2014/main" id="{159E890C-6732-4595-9EC5-F85A99AFB16E}"/>
              </a:ext>
            </a:extLst>
          </p:cNvPr>
          <p:cNvSpPr/>
          <p:nvPr/>
        </p:nvSpPr>
        <p:spPr>
          <a:xfrm>
            <a:off x="744555" y="228127"/>
            <a:ext cx="8446741" cy="954107"/>
          </a:xfrm>
          <a:prstGeom prst="rect">
            <a:avLst/>
          </a:prstGeom>
        </p:spPr>
        <p:txBody>
          <a:bodyPr wrap="square">
            <a:spAutoFit/>
          </a:bodyPr>
          <a:lstStyle/>
          <a:p>
            <a:r>
              <a:rPr lang="es-CO" sz="2800" b="1" dirty="0">
                <a:solidFill>
                  <a:schemeClr val="accent1">
                    <a:lumMod val="50000"/>
                  </a:schemeClr>
                </a:solidFill>
                <a:latin typeface="Arial" charset="0"/>
                <a:cs typeface="Arial" charset="0"/>
              </a:rPr>
              <a:t>PORCENTAJE DE ATENCIÓN PQRSD</a:t>
            </a:r>
          </a:p>
          <a:p>
            <a:endParaRPr lang="es-CO" sz="2800" b="1" dirty="0">
              <a:solidFill>
                <a:schemeClr val="accent1">
                  <a:lumMod val="50000"/>
                </a:schemeClr>
              </a:solidFill>
              <a:latin typeface="Arial" charset="0"/>
              <a:cs typeface="Arial" charset="0"/>
            </a:endParaRPr>
          </a:p>
        </p:txBody>
      </p:sp>
      <p:pic>
        <p:nvPicPr>
          <p:cNvPr id="13" name="Picture 4" descr="Imagen relacionada">
            <a:extLst>
              <a:ext uri="{FF2B5EF4-FFF2-40B4-BE49-F238E27FC236}">
                <a16:creationId xmlns:a16="http://schemas.microsoft.com/office/drawing/2014/main" id="{5287304B-96FC-47D6-9A44-8122F8333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3111" y="799586"/>
            <a:ext cx="1877327" cy="218943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1852865-A312-4F6D-A4C7-1F5EA662AD9A}"/>
              </a:ext>
            </a:extLst>
          </p:cNvPr>
          <p:cNvSpPr txBox="1"/>
          <p:nvPr/>
        </p:nvSpPr>
        <p:spPr>
          <a:xfrm>
            <a:off x="8276692" y="3700376"/>
            <a:ext cx="3040881" cy="2031325"/>
          </a:xfrm>
          <a:prstGeom prst="rect">
            <a:avLst/>
          </a:prstGeom>
          <a:noFill/>
        </p:spPr>
        <p:txBody>
          <a:bodyPr wrap="square" rtlCol="0">
            <a:spAutoFit/>
          </a:bodyPr>
          <a:lstStyle/>
          <a:p>
            <a:pPr algn="just"/>
            <a:r>
              <a:rPr lang="es-CO" dirty="0">
                <a:solidFill>
                  <a:schemeClr val="tx2">
                    <a:lumMod val="50000"/>
                  </a:schemeClr>
                </a:solidFill>
              </a:rPr>
              <a:t>Para el segundo trimestre de la vigencia 2019 se obtuvo un porcentaje de atención de PQRSD del 86,99% debido a que se atendieron 33098 de las 38048 que se radicaron para ese trimestre</a:t>
            </a:r>
          </a:p>
        </p:txBody>
      </p:sp>
      <p:graphicFrame>
        <p:nvGraphicFramePr>
          <p:cNvPr id="10" name="Gráfico 9">
            <a:extLst>
              <a:ext uri="{FF2B5EF4-FFF2-40B4-BE49-F238E27FC236}">
                <a16:creationId xmlns:a16="http://schemas.microsoft.com/office/drawing/2014/main" id="{B10686A9-71AF-4E53-B289-A9A065F77AAA}"/>
              </a:ext>
            </a:extLst>
          </p:cNvPr>
          <p:cNvGraphicFramePr>
            <a:graphicFrameLocks/>
          </p:cNvGraphicFramePr>
          <p:nvPr>
            <p:extLst>
              <p:ext uri="{D42A27DB-BD31-4B8C-83A1-F6EECF244321}">
                <p14:modId xmlns:p14="http://schemas.microsoft.com/office/powerpoint/2010/main" val="2596947711"/>
              </p:ext>
            </p:extLst>
          </p:nvPr>
        </p:nvGraphicFramePr>
        <p:xfrm>
          <a:off x="1234196" y="1462642"/>
          <a:ext cx="6770551" cy="4488453"/>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
            <a:extLst>
              <a:ext uri="{FF2B5EF4-FFF2-40B4-BE49-F238E27FC236}">
                <a16:creationId xmlns:a16="http://schemas.microsoft.com/office/drawing/2014/main" id="{2EC15944-316F-40D9-84E3-F9C1B737E79A}"/>
              </a:ext>
            </a:extLst>
          </p:cNvPr>
          <p:cNvSpPr txBox="1"/>
          <p:nvPr/>
        </p:nvSpPr>
        <p:spPr>
          <a:xfrm>
            <a:off x="6185940" y="4544601"/>
            <a:ext cx="536024" cy="3428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400" dirty="0"/>
              <a:t>63%</a:t>
            </a:r>
          </a:p>
        </p:txBody>
      </p:sp>
    </p:spTree>
    <p:extLst>
      <p:ext uri="{BB962C8B-B14F-4D97-AF65-F5344CB8AC3E}">
        <p14:creationId xmlns:p14="http://schemas.microsoft.com/office/powerpoint/2010/main" val="51036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0" y="30145"/>
            <a:ext cx="1083212"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12" name="Rectángulo 11">
            <a:extLst>
              <a:ext uri="{FF2B5EF4-FFF2-40B4-BE49-F238E27FC236}">
                <a16:creationId xmlns:a16="http://schemas.microsoft.com/office/drawing/2014/main" id="{159E890C-6732-4595-9EC5-F85A99AFB16E}"/>
              </a:ext>
            </a:extLst>
          </p:cNvPr>
          <p:cNvSpPr/>
          <p:nvPr/>
        </p:nvSpPr>
        <p:spPr>
          <a:xfrm>
            <a:off x="744555" y="61537"/>
            <a:ext cx="9597624" cy="954107"/>
          </a:xfrm>
          <a:prstGeom prst="rect">
            <a:avLst/>
          </a:prstGeom>
        </p:spPr>
        <p:txBody>
          <a:bodyPr wrap="square">
            <a:spAutoFit/>
          </a:bodyPr>
          <a:lstStyle/>
          <a:p>
            <a:r>
              <a:rPr lang="es-CO" sz="2800" b="1" dirty="0">
                <a:solidFill>
                  <a:schemeClr val="accent1">
                    <a:lumMod val="50000"/>
                  </a:schemeClr>
                </a:solidFill>
                <a:latin typeface="Arial" charset="0"/>
                <a:cs typeface="Arial" charset="0"/>
              </a:rPr>
              <a:t>TIEMPO PROMEDIO DE ESPERA CANAL PRESENCIAL</a:t>
            </a:r>
          </a:p>
          <a:p>
            <a:endParaRPr lang="es-CO" sz="2800" b="1" dirty="0">
              <a:solidFill>
                <a:schemeClr val="accent1">
                  <a:lumMod val="50000"/>
                </a:schemeClr>
              </a:solidFill>
              <a:latin typeface="Arial" charset="0"/>
              <a:cs typeface="Arial" charset="0"/>
            </a:endParaRPr>
          </a:p>
        </p:txBody>
      </p:sp>
      <p:graphicFrame>
        <p:nvGraphicFramePr>
          <p:cNvPr id="4" name="Diagrama 3">
            <a:extLst>
              <a:ext uri="{FF2B5EF4-FFF2-40B4-BE49-F238E27FC236}">
                <a16:creationId xmlns:a16="http://schemas.microsoft.com/office/drawing/2014/main" id="{42BCA56F-5E4B-4030-82CF-04ECCCEDCACB}"/>
              </a:ext>
            </a:extLst>
          </p:cNvPr>
          <p:cNvGraphicFramePr/>
          <p:nvPr>
            <p:extLst>
              <p:ext uri="{D42A27DB-BD31-4B8C-83A1-F6EECF244321}">
                <p14:modId xmlns:p14="http://schemas.microsoft.com/office/powerpoint/2010/main" val="3518800450"/>
              </p:ext>
            </p:extLst>
          </p:nvPr>
        </p:nvGraphicFramePr>
        <p:xfrm>
          <a:off x="2032000" y="799586"/>
          <a:ext cx="8128000" cy="583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4" descr="Imagen relacionada">
            <a:extLst>
              <a:ext uri="{FF2B5EF4-FFF2-40B4-BE49-F238E27FC236}">
                <a16:creationId xmlns:a16="http://schemas.microsoft.com/office/drawing/2014/main" id="{401BDC5B-FF66-412D-887E-2C017B197B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4831" y="795890"/>
            <a:ext cx="1877327" cy="257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7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1" y="30145"/>
            <a:ext cx="829733"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a:t>
            </a:r>
          </a:p>
        </p:txBody>
      </p:sp>
      <p:sp>
        <p:nvSpPr>
          <p:cNvPr id="12" name="Rectángulo 11">
            <a:extLst>
              <a:ext uri="{FF2B5EF4-FFF2-40B4-BE49-F238E27FC236}">
                <a16:creationId xmlns:a16="http://schemas.microsoft.com/office/drawing/2014/main" id="{159E890C-6732-4595-9EC5-F85A99AFB16E}"/>
              </a:ext>
            </a:extLst>
          </p:cNvPr>
          <p:cNvSpPr/>
          <p:nvPr/>
        </p:nvSpPr>
        <p:spPr>
          <a:xfrm>
            <a:off x="744554" y="61537"/>
            <a:ext cx="11037715" cy="954107"/>
          </a:xfrm>
          <a:prstGeom prst="rect">
            <a:avLst/>
          </a:prstGeom>
        </p:spPr>
        <p:txBody>
          <a:bodyPr wrap="square">
            <a:spAutoFit/>
          </a:bodyPr>
          <a:lstStyle/>
          <a:p>
            <a:r>
              <a:rPr lang="es-CO" sz="2800" b="1" dirty="0">
                <a:solidFill>
                  <a:schemeClr val="accent1">
                    <a:lumMod val="50000"/>
                  </a:schemeClr>
                </a:solidFill>
                <a:latin typeface="Arial" charset="0"/>
                <a:cs typeface="Arial" charset="0"/>
              </a:rPr>
              <a:t>SOLICITUDES RECIBIDAS EN EL CALL CENTER</a:t>
            </a:r>
          </a:p>
          <a:p>
            <a:endParaRPr lang="es-CO" sz="2800" b="1" dirty="0">
              <a:solidFill>
                <a:schemeClr val="accent1">
                  <a:lumMod val="50000"/>
                </a:schemeClr>
              </a:solidFill>
              <a:latin typeface="Arial" charset="0"/>
              <a:cs typeface="Arial" charset="0"/>
            </a:endParaRPr>
          </a:p>
        </p:txBody>
      </p:sp>
      <p:pic>
        <p:nvPicPr>
          <p:cNvPr id="2" name="Imagen 1">
            <a:extLst>
              <a:ext uri="{FF2B5EF4-FFF2-40B4-BE49-F238E27FC236}">
                <a16:creationId xmlns:a16="http://schemas.microsoft.com/office/drawing/2014/main" id="{F6A64F19-2777-4CBA-B958-08F14089E41F}"/>
              </a:ext>
            </a:extLst>
          </p:cNvPr>
          <p:cNvPicPr>
            <a:picLocks noChangeAspect="1"/>
          </p:cNvPicPr>
          <p:nvPr/>
        </p:nvPicPr>
        <p:blipFill>
          <a:blip r:embed="rId2"/>
          <a:stretch>
            <a:fillRect/>
          </a:stretch>
        </p:blipFill>
        <p:spPr>
          <a:xfrm>
            <a:off x="1792314" y="2340763"/>
            <a:ext cx="1412568" cy="1388975"/>
          </a:xfrm>
          <a:prstGeom prst="rect">
            <a:avLst/>
          </a:prstGeom>
        </p:spPr>
      </p:pic>
      <p:pic>
        <p:nvPicPr>
          <p:cNvPr id="5" name="Imagen 4">
            <a:extLst>
              <a:ext uri="{FF2B5EF4-FFF2-40B4-BE49-F238E27FC236}">
                <a16:creationId xmlns:a16="http://schemas.microsoft.com/office/drawing/2014/main" id="{8855EB54-2695-4E53-ADB5-F32412D3951D}"/>
              </a:ext>
            </a:extLst>
          </p:cNvPr>
          <p:cNvPicPr>
            <a:picLocks noChangeAspect="1"/>
          </p:cNvPicPr>
          <p:nvPr/>
        </p:nvPicPr>
        <p:blipFill>
          <a:blip r:embed="rId3"/>
          <a:stretch>
            <a:fillRect/>
          </a:stretch>
        </p:blipFill>
        <p:spPr>
          <a:xfrm>
            <a:off x="4684425" y="5068798"/>
            <a:ext cx="1933732" cy="1259850"/>
          </a:xfrm>
          <a:prstGeom prst="rect">
            <a:avLst/>
          </a:prstGeom>
        </p:spPr>
      </p:pic>
      <p:sp>
        <p:nvSpPr>
          <p:cNvPr id="9" name="Rectángulo 8">
            <a:extLst>
              <a:ext uri="{FF2B5EF4-FFF2-40B4-BE49-F238E27FC236}">
                <a16:creationId xmlns:a16="http://schemas.microsoft.com/office/drawing/2014/main" id="{DC30B354-B05E-4D9E-BC84-1BD48D339FD7}"/>
              </a:ext>
            </a:extLst>
          </p:cNvPr>
          <p:cNvSpPr/>
          <p:nvPr/>
        </p:nvSpPr>
        <p:spPr>
          <a:xfrm>
            <a:off x="1792314" y="1047036"/>
            <a:ext cx="1412569" cy="769762"/>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2">
                    <a:lumMod val="50000"/>
                  </a:schemeClr>
                </a:solidFill>
                <a:latin typeface="Arial" panose="020B0604020202020204" pitchFamily="34" charset="0"/>
                <a:cs typeface="Arial" panose="020B0604020202020204" pitchFamily="34" charset="0"/>
              </a:rPr>
              <a:t>MAYO </a:t>
            </a:r>
          </a:p>
          <a:p>
            <a:pPr algn="ctr"/>
            <a:r>
              <a:rPr lang="es-CO" sz="1600" dirty="0">
                <a:solidFill>
                  <a:schemeClr val="tx2">
                    <a:lumMod val="50000"/>
                  </a:schemeClr>
                </a:solidFill>
                <a:latin typeface="Arial" panose="020B0604020202020204" pitchFamily="34" charset="0"/>
                <a:cs typeface="Arial" panose="020B0604020202020204" pitchFamily="34" charset="0"/>
              </a:rPr>
              <a:t>19.731</a:t>
            </a:r>
          </a:p>
        </p:txBody>
      </p:sp>
      <p:sp>
        <p:nvSpPr>
          <p:cNvPr id="14" name="Rectángulo 13">
            <a:extLst>
              <a:ext uri="{FF2B5EF4-FFF2-40B4-BE49-F238E27FC236}">
                <a16:creationId xmlns:a16="http://schemas.microsoft.com/office/drawing/2014/main" id="{6C144C2A-6193-493C-9A47-EA4FAC9B0024}"/>
              </a:ext>
            </a:extLst>
          </p:cNvPr>
          <p:cNvSpPr/>
          <p:nvPr/>
        </p:nvSpPr>
        <p:spPr>
          <a:xfrm>
            <a:off x="132895" y="2629317"/>
            <a:ext cx="1293652" cy="76976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2">
                    <a:lumMod val="50000"/>
                  </a:schemeClr>
                </a:solidFill>
                <a:latin typeface="Arial" panose="020B0604020202020204" pitchFamily="34" charset="0"/>
                <a:cs typeface="Arial" panose="020B0604020202020204" pitchFamily="34" charset="0"/>
              </a:rPr>
              <a:t>ABRIL 20.592</a:t>
            </a:r>
          </a:p>
        </p:txBody>
      </p:sp>
      <p:sp>
        <p:nvSpPr>
          <p:cNvPr id="15" name="Rectángulo 14">
            <a:extLst>
              <a:ext uri="{FF2B5EF4-FFF2-40B4-BE49-F238E27FC236}">
                <a16:creationId xmlns:a16="http://schemas.microsoft.com/office/drawing/2014/main" id="{240E8D94-7929-4BE6-9CFE-F5124BAE1F97}"/>
              </a:ext>
            </a:extLst>
          </p:cNvPr>
          <p:cNvSpPr/>
          <p:nvPr/>
        </p:nvSpPr>
        <p:spPr>
          <a:xfrm>
            <a:off x="3554738" y="2629317"/>
            <a:ext cx="1453835" cy="7697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2">
                    <a:lumMod val="50000"/>
                  </a:schemeClr>
                </a:solidFill>
                <a:latin typeface="Arial" panose="020B0604020202020204" pitchFamily="34" charset="0"/>
                <a:cs typeface="Arial" panose="020B0604020202020204" pitchFamily="34" charset="0"/>
              </a:rPr>
              <a:t>JUNIO</a:t>
            </a:r>
          </a:p>
          <a:p>
            <a:pPr algn="ctr"/>
            <a:r>
              <a:rPr lang="es-CO" sz="1600" dirty="0">
                <a:solidFill>
                  <a:schemeClr val="tx2">
                    <a:lumMod val="50000"/>
                  </a:schemeClr>
                </a:solidFill>
                <a:latin typeface="Arial" panose="020B0604020202020204" pitchFamily="34" charset="0"/>
                <a:cs typeface="Arial" panose="020B0604020202020204" pitchFamily="34" charset="0"/>
              </a:rPr>
              <a:t>15.749</a:t>
            </a:r>
          </a:p>
        </p:txBody>
      </p:sp>
      <p:sp>
        <p:nvSpPr>
          <p:cNvPr id="16" name="Rectángulo 15">
            <a:extLst>
              <a:ext uri="{FF2B5EF4-FFF2-40B4-BE49-F238E27FC236}">
                <a16:creationId xmlns:a16="http://schemas.microsoft.com/office/drawing/2014/main" id="{F7F417C6-3C67-4051-8DC2-68FF7CB615E2}"/>
              </a:ext>
            </a:extLst>
          </p:cNvPr>
          <p:cNvSpPr/>
          <p:nvPr/>
        </p:nvSpPr>
        <p:spPr>
          <a:xfrm>
            <a:off x="8530904" y="1036170"/>
            <a:ext cx="1578979" cy="769762"/>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2">
                    <a:lumMod val="50000"/>
                  </a:schemeClr>
                </a:solidFill>
                <a:latin typeface="Arial" panose="020B0604020202020204" pitchFamily="34" charset="0"/>
                <a:cs typeface="Arial" panose="020B0604020202020204" pitchFamily="34" charset="0"/>
              </a:rPr>
              <a:t>MAYO</a:t>
            </a:r>
          </a:p>
          <a:p>
            <a:pPr algn="ctr"/>
            <a:r>
              <a:rPr lang="es-CO" sz="1600" dirty="0">
                <a:solidFill>
                  <a:schemeClr val="tx2">
                    <a:lumMod val="50000"/>
                  </a:schemeClr>
                </a:solidFill>
                <a:latin typeface="Arial" panose="020B0604020202020204" pitchFamily="34" charset="0"/>
                <a:cs typeface="Arial" panose="020B0604020202020204" pitchFamily="34" charset="0"/>
              </a:rPr>
              <a:t>20.319</a:t>
            </a:r>
          </a:p>
        </p:txBody>
      </p:sp>
      <p:sp>
        <p:nvSpPr>
          <p:cNvPr id="17" name="Rectángulo 16">
            <a:extLst>
              <a:ext uri="{FF2B5EF4-FFF2-40B4-BE49-F238E27FC236}">
                <a16:creationId xmlns:a16="http://schemas.microsoft.com/office/drawing/2014/main" id="{30E69C4F-A99D-4FA3-8220-8BB63E0F05E3}"/>
              </a:ext>
            </a:extLst>
          </p:cNvPr>
          <p:cNvSpPr/>
          <p:nvPr/>
        </p:nvSpPr>
        <p:spPr>
          <a:xfrm>
            <a:off x="6462767" y="2607900"/>
            <a:ext cx="1379623" cy="76976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2">
                    <a:lumMod val="50000"/>
                  </a:schemeClr>
                </a:solidFill>
                <a:latin typeface="Arial" panose="020B0604020202020204" pitchFamily="34" charset="0"/>
                <a:cs typeface="Arial" panose="020B0604020202020204" pitchFamily="34" charset="0"/>
              </a:rPr>
              <a:t>ABRIL</a:t>
            </a:r>
          </a:p>
          <a:p>
            <a:pPr algn="ctr"/>
            <a:r>
              <a:rPr lang="es-CO" sz="1600" dirty="0">
                <a:solidFill>
                  <a:schemeClr val="tx2">
                    <a:lumMod val="50000"/>
                  </a:schemeClr>
                </a:solidFill>
                <a:latin typeface="Arial" panose="020B0604020202020204" pitchFamily="34" charset="0"/>
                <a:cs typeface="Arial" panose="020B0604020202020204" pitchFamily="34" charset="0"/>
              </a:rPr>
              <a:t>19.660</a:t>
            </a:r>
          </a:p>
        </p:txBody>
      </p:sp>
      <p:sp>
        <p:nvSpPr>
          <p:cNvPr id="19" name="Rectángulo 18">
            <a:extLst>
              <a:ext uri="{FF2B5EF4-FFF2-40B4-BE49-F238E27FC236}">
                <a16:creationId xmlns:a16="http://schemas.microsoft.com/office/drawing/2014/main" id="{FB3FE9A0-89F5-4FAE-A38C-50B26ADD83F4}"/>
              </a:ext>
            </a:extLst>
          </p:cNvPr>
          <p:cNvSpPr/>
          <p:nvPr/>
        </p:nvSpPr>
        <p:spPr>
          <a:xfrm>
            <a:off x="10765453" y="2650370"/>
            <a:ext cx="1293652" cy="7697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2">
                    <a:lumMod val="50000"/>
                  </a:schemeClr>
                </a:solidFill>
                <a:latin typeface="Arial" panose="020B0604020202020204" pitchFamily="34" charset="0"/>
                <a:cs typeface="Arial" panose="020B0604020202020204" pitchFamily="34" charset="0"/>
              </a:rPr>
              <a:t>JUNIO</a:t>
            </a:r>
          </a:p>
          <a:p>
            <a:pPr algn="ctr"/>
            <a:r>
              <a:rPr lang="es-CO" sz="1600" dirty="0">
                <a:solidFill>
                  <a:schemeClr val="tx2">
                    <a:lumMod val="50000"/>
                  </a:schemeClr>
                </a:solidFill>
                <a:latin typeface="Arial" panose="020B0604020202020204" pitchFamily="34" charset="0"/>
                <a:cs typeface="Arial" panose="020B0604020202020204" pitchFamily="34" charset="0"/>
              </a:rPr>
              <a:t>21.852</a:t>
            </a:r>
          </a:p>
        </p:txBody>
      </p:sp>
      <p:sp>
        <p:nvSpPr>
          <p:cNvPr id="20" name="Rectángulo 19">
            <a:extLst>
              <a:ext uri="{FF2B5EF4-FFF2-40B4-BE49-F238E27FC236}">
                <a16:creationId xmlns:a16="http://schemas.microsoft.com/office/drawing/2014/main" id="{3A845CD7-3F61-4211-B7E5-FAD3E0ACB397}"/>
              </a:ext>
            </a:extLst>
          </p:cNvPr>
          <p:cNvSpPr/>
          <p:nvPr/>
        </p:nvSpPr>
        <p:spPr>
          <a:xfrm>
            <a:off x="4986945" y="3856420"/>
            <a:ext cx="1453835" cy="769762"/>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2">
                    <a:lumMod val="50000"/>
                  </a:schemeClr>
                </a:solidFill>
                <a:latin typeface="Arial" panose="020B0604020202020204" pitchFamily="34" charset="0"/>
                <a:cs typeface="Arial" panose="020B0604020202020204" pitchFamily="34" charset="0"/>
              </a:rPr>
              <a:t>MAYO </a:t>
            </a:r>
          </a:p>
          <a:p>
            <a:pPr algn="ctr"/>
            <a:r>
              <a:rPr lang="es-CO" sz="1600" dirty="0">
                <a:solidFill>
                  <a:schemeClr val="tx2">
                    <a:lumMod val="50000"/>
                  </a:schemeClr>
                </a:solidFill>
                <a:latin typeface="Arial" panose="020B0604020202020204" pitchFamily="34" charset="0"/>
                <a:cs typeface="Arial" panose="020B0604020202020204" pitchFamily="34" charset="0"/>
              </a:rPr>
              <a:t>8.588</a:t>
            </a:r>
          </a:p>
        </p:txBody>
      </p:sp>
      <p:sp>
        <p:nvSpPr>
          <p:cNvPr id="22" name="Rectángulo 21">
            <a:extLst>
              <a:ext uri="{FF2B5EF4-FFF2-40B4-BE49-F238E27FC236}">
                <a16:creationId xmlns:a16="http://schemas.microsoft.com/office/drawing/2014/main" id="{8197D759-6BF4-4316-B300-30056AE79F2B}"/>
              </a:ext>
            </a:extLst>
          </p:cNvPr>
          <p:cNvSpPr/>
          <p:nvPr/>
        </p:nvSpPr>
        <p:spPr>
          <a:xfrm>
            <a:off x="3043003" y="5343411"/>
            <a:ext cx="1245680" cy="769762"/>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2">
                    <a:lumMod val="50000"/>
                  </a:schemeClr>
                </a:solidFill>
                <a:latin typeface="Arial" panose="020B0604020202020204" pitchFamily="34" charset="0"/>
                <a:cs typeface="Arial" panose="020B0604020202020204" pitchFamily="34" charset="0"/>
              </a:rPr>
              <a:t>ABRIL</a:t>
            </a:r>
          </a:p>
          <a:p>
            <a:pPr algn="ctr"/>
            <a:r>
              <a:rPr lang="es-CO" sz="1600" dirty="0">
                <a:solidFill>
                  <a:schemeClr val="tx2">
                    <a:lumMod val="50000"/>
                  </a:schemeClr>
                </a:solidFill>
                <a:latin typeface="Arial" panose="020B0604020202020204" pitchFamily="34" charset="0"/>
                <a:cs typeface="Arial" panose="020B0604020202020204" pitchFamily="34" charset="0"/>
              </a:rPr>
              <a:t>6.380</a:t>
            </a:r>
          </a:p>
        </p:txBody>
      </p:sp>
      <p:sp>
        <p:nvSpPr>
          <p:cNvPr id="23" name="Rectángulo 22">
            <a:extLst>
              <a:ext uri="{FF2B5EF4-FFF2-40B4-BE49-F238E27FC236}">
                <a16:creationId xmlns:a16="http://schemas.microsoft.com/office/drawing/2014/main" id="{088CA2AA-90E1-46CF-9D1A-19E21E79CA5F}"/>
              </a:ext>
            </a:extLst>
          </p:cNvPr>
          <p:cNvSpPr/>
          <p:nvPr/>
        </p:nvSpPr>
        <p:spPr>
          <a:xfrm>
            <a:off x="6986909" y="5354799"/>
            <a:ext cx="1379623" cy="7697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2">
                    <a:lumMod val="50000"/>
                  </a:schemeClr>
                </a:solidFill>
                <a:latin typeface="Arial" panose="020B0604020202020204" pitchFamily="34" charset="0"/>
                <a:cs typeface="Arial" panose="020B0604020202020204" pitchFamily="34" charset="0"/>
              </a:rPr>
              <a:t>JUNIO</a:t>
            </a:r>
          </a:p>
          <a:p>
            <a:pPr algn="ctr"/>
            <a:r>
              <a:rPr lang="es-CO" sz="1600" dirty="0">
                <a:solidFill>
                  <a:schemeClr val="tx2">
                    <a:lumMod val="50000"/>
                  </a:schemeClr>
                </a:solidFill>
                <a:latin typeface="Arial" panose="020B0604020202020204" pitchFamily="34" charset="0"/>
                <a:cs typeface="Arial" panose="020B0604020202020204" pitchFamily="34" charset="0"/>
              </a:rPr>
              <a:t>4.157</a:t>
            </a:r>
          </a:p>
        </p:txBody>
      </p:sp>
      <p:cxnSp>
        <p:nvCxnSpPr>
          <p:cNvPr id="11" name="Conector recto 10">
            <a:extLst>
              <a:ext uri="{FF2B5EF4-FFF2-40B4-BE49-F238E27FC236}">
                <a16:creationId xmlns:a16="http://schemas.microsoft.com/office/drawing/2014/main" id="{4F22A38B-6DF9-43F2-AFFA-89C9C97D19AA}"/>
              </a:ext>
            </a:extLst>
          </p:cNvPr>
          <p:cNvCxnSpPr>
            <a:stCxn id="9" idx="2"/>
            <a:endCxn id="2" idx="0"/>
          </p:cNvCxnSpPr>
          <p:nvPr/>
        </p:nvCxnSpPr>
        <p:spPr>
          <a:xfrm flipH="1">
            <a:off x="2498598" y="1816798"/>
            <a:ext cx="1" cy="52396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C315AAD1-2F71-4736-A801-9602D273EA3F}"/>
              </a:ext>
            </a:extLst>
          </p:cNvPr>
          <p:cNvCxnSpPr/>
          <p:nvPr/>
        </p:nvCxnSpPr>
        <p:spPr>
          <a:xfrm flipH="1">
            <a:off x="9320392" y="1805932"/>
            <a:ext cx="1" cy="523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B89BBA3D-D0B4-43F7-B4FC-6B3283DAC9B8}"/>
              </a:ext>
            </a:extLst>
          </p:cNvPr>
          <p:cNvCxnSpPr>
            <a:stCxn id="2" idx="3"/>
          </p:cNvCxnSpPr>
          <p:nvPr/>
        </p:nvCxnSpPr>
        <p:spPr>
          <a:xfrm flipV="1">
            <a:off x="3204882" y="3035250"/>
            <a:ext cx="365767" cy="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0C5DCFC-AAFE-4203-9D89-329B4ACA055A}"/>
              </a:ext>
            </a:extLst>
          </p:cNvPr>
          <p:cNvCxnSpPr>
            <a:stCxn id="2" idx="1"/>
          </p:cNvCxnSpPr>
          <p:nvPr/>
        </p:nvCxnSpPr>
        <p:spPr>
          <a:xfrm flipH="1">
            <a:off x="1426547" y="3035251"/>
            <a:ext cx="365767"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8C36B575-A24D-4E6D-A13F-922BC65FCE6C}"/>
              </a:ext>
            </a:extLst>
          </p:cNvPr>
          <p:cNvCxnSpPr/>
          <p:nvPr/>
        </p:nvCxnSpPr>
        <p:spPr>
          <a:xfrm flipV="1">
            <a:off x="10399686" y="3014198"/>
            <a:ext cx="365767" cy="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E268D018-0144-4F17-8B26-6566479D5ECD}"/>
              </a:ext>
            </a:extLst>
          </p:cNvPr>
          <p:cNvCxnSpPr/>
          <p:nvPr/>
        </p:nvCxnSpPr>
        <p:spPr>
          <a:xfrm flipH="1">
            <a:off x="7875335" y="2992781"/>
            <a:ext cx="365767"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EE25708E-605E-4B22-98AE-993F4C04ADFA}"/>
              </a:ext>
            </a:extLst>
          </p:cNvPr>
          <p:cNvCxnSpPr/>
          <p:nvPr/>
        </p:nvCxnSpPr>
        <p:spPr>
          <a:xfrm flipH="1">
            <a:off x="5664019" y="4611215"/>
            <a:ext cx="1" cy="52396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672CA7-5B4C-4545-9330-D6D9A1F67CC7}"/>
              </a:ext>
            </a:extLst>
          </p:cNvPr>
          <p:cNvCxnSpPr/>
          <p:nvPr/>
        </p:nvCxnSpPr>
        <p:spPr>
          <a:xfrm flipH="1">
            <a:off x="4318658" y="5779397"/>
            <a:ext cx="365767"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FD7E1359-AD63-4486-B322-97DE27E1DC24}"/>
              </a:ext>
            </a:extLst>
          </p:cNvPr>
          <p:cNvCxnSpPr/>
          <p:nvPr/>
        </p:nvCxnSpPr>
        <p:spPr>
          <a:xfrm flipH="1">
            <a:off x="6618157" y="5698723"/>
            <a:ext cx="365767"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1468CF8-5BE1-49AC-A598-E5D011AFC7C9}"/>
              </a:ext>
            </a:extLst>
          </p:cNvPr>
          <p:cNvPicPr>
            <a:picLocks noChangeAspect="1"/>
          </p:cNvPicPr>
          <p:nvPr/>
        </p:nvPicPr>
        <p:blipFill>
          <a:blip r:embed="rId4"/>
          <a:stretch>
            <a:fillRect/>
          </a:stretch>
        </p:blipFill>
        <p:spPr>
          <a:xfrm>
            <a:off x="8274047" y="2340764"/>
            <a:ext cx="2092694" cy="1388974"/>
          </a:xfrm>
          <a:prstGeom prst="rect">
            <a:avLst/>
          </a:prstGeom>
        </p:spPr>
      </p:pic>
      <p:sp>
        <p:nvSpPr>
          <p:cNvPr id="35" name="CuadroTexto 34">
            <a:extLst>
              <a:ext uri="{FF2B5EF4-FFF2-40B4-BE49-F238E27FC236}">
                <a16:creationId xmlns:a16="http://schemas.microsoft.com/office/drawing/2014/main" id="{01174417-28D6-479F-AF02-4358246885CF}"/>
              </a:ext>
            </a:extLst>
          </p:cNvPr>
          <p:cNvSpPr txBox="1"/>
          <p:nvPr/>
        </p:nvSpPr>
        <p:spPr>
          <a:xfrm>
            <a:off x="1822282" y="3787526"/>
            <a:ext cx="1565483" cy="369332"/>
          </a:xfrm>
          <a:prstGeom prst="rect">
            <a:avLst/>
          </a:prstGeom>
          <a:noFill/>
        </p:spPr>
        <p:txBody>
          <a:bodyPr wrap="square" rtlCol="0">
            <a:spAutoFit/>
          </a:bodyPr>
          <a:lstStyle/>
          <a:p>
            <a:pPr algn="ctr"/>
            <a:r>
              <a:rPr lang="es-CO" dirty="0"/>
              <a:t>Telefónico</a:t>
            </a:r>
          </a:p>
        </p:txBody>
      </p:sp>
      <p:sp>
        <p:nvSpPr>
          <p:cNvPr id="36" name="CuadroTexto 35">
            <a:extLst>
              <a:ext uri="{FF2B5EF4-FFF2-40B4-BE49-F238E27FC236}">
                <a16:creationId xmlns:a16="http://schemas.microsoft.com/office/drawing/2014/main" id="{7C77C70C-9B26-432A-9F5F-5120B5F8BE03}"/>
              </a:ext>
            </a:extLst>
          </p:cNvPr>
          <p:cNvSpPr txBox="1"/>
          <p:nvPr/>
        </p:nvSpPr>
        <p:spPr>
          <a:xfrm>
            <a:off x="8544400" y="3787526"/>
            <a:ext cx="1565483" cy="369332"/>
          </a:xfrm>
          <a:prstGeom prst="rect">
            <a:avLst/>
          </a:prstGeom>
          <a:noFill/>
        </p:spPr>
        <p:txBody>
          <a:bodyPr wrap="square" rtlCol="0">
            <a:spAutoFit/>
          </a:bodyPr>
          <a:lstStyle/>
          <a:p>
            <a:pPr algn="ctr"/>
            <a:r>
              <a:rPr lang="es-CO" dirty="0"/>
              <a:t>Presencial</a:t>
            </a:r>
          </a:p>
        </p:txBody>
      </p:sp>
      <p:sp>
        <p:nvSpPr>
          <p:cNvPr id="37" name="CuadroTexto 36">
            <a:extLst>
              <a:ext uri="{FF2B5EF4-FFF2-40B4-BE49-F238E27FC236}">
                <a16:creationId xmlns:a16="http://schemas.microsoft.com/office/drawing/2014/main" id="{DB49642A-B021-44CB-9FDF-B8ECED4989C7}"/>
              </a:ext>
            </a:extLst>
          </p:cNvPr>
          <p:cNvSpPr txBox="1"/>
          <p:nvPr/>
        </p:nvSpPr>
        <p:spPr>
          <a:xfrm>
            <a:off x="4931120" y="6295901"/>
            <a:ext cx="1565483" cy="369332"/>
          </a:xfrm>
          <a:prstGeom prst="rect">
            <a:avLst/>
          </a:prstGeom>
          <a:noFill/>
        </p:spPr>
        <p:txBody>
          <a:bodyPr wrap="square" rtlCol="0">
            <a:spAutoFit/>
          </a:bodyPr>
          <a:lstStyle/>
          <a:p>
            <a:pPr algn="ctr"/>
            <a:r>
              <a:rPr lang="es-CO" dirty="0"/>
              <a:t>chat</a:t>
            </a:r>
          </a:p>
        </p:txBody>
      </p:sp>
    </p:spTree>
    <p:extLst>
      <p:ext uri="{BB962C8B-B14F-4D97-AF65-F5344CB8AC3E}">
        <p14:creationId xmlns:p14="http://schemas.microsoft.com/office/powerpoint/2010/main" val="221785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id="{2F0DBF02-30A7-425C-A63E-8CC58C11B1EE}"/>
              </a:ext>
            </a:extLst>
          </p:cNvPr>
          <p:cNvSpPr txBox="1"/>
          <p:nvPr/>
        </p:nvSpPr>
        <p:spPr>
          <a:xfrm>
            <a:off x="5528441" y="3095645"/>
            <a:ext cx="7037726" cy="2123658"/>
          </a:xfrm>
          <a:prstGeom prst="rect">
            <a:avLst/>
          </a:prstGeom>
          <a:noFill/>
        </p:spPr>
        <p:txBody>
          <a:bodyPr wrap="square" rtlCol="0">
            <a:spAutoFit/>
          </a:bodyPr>
          <a:lstStyle/>
          <a:p>
            <a:pPr algn="ctr"/>
            <a:r>
              <a:rPr lang="es-ES_tradnl" sz="4400" b="1" dirty="0">
                <a:solidFill>
                  <a:schemeClr val="accent1">
                    <a:lumMod val="50000"/>
                  </a:schemeClr>
                </a:solidFill>
                <a:latin typeface="Arial" panose="020B0604020202020204" pitchFamily="34" charset="0"/>
                <a:cs typeface="Arial" panose="020B0604020202020204" pitchFamily="34" charset="0"/>
              </a:rPr>
              <a:t>DERECHOS DE PETICIÓN DE INFORMACIÓN </a:t>
            </a:r>
          </a:p>
        </p:txBody>
      </p:sp>
    </p:spTree>
    <p:extLst>
      <p:ext uri="{BB962C8B-B14F-4D97-AF65-F5344CB8AC3E}">
        <p14:creationId xmlns:p14="http://schemas.microsoft.com/office/powerpoint/2010/main" val="384948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7D319A3-C477-4A8B-BCD4-278180E5E492}"/>
              </a:ext>
            </a:extLst>
          </p:cNvPr>
          <p:cNvSpPr/>
          <p:nvPr/>
        </p:nvSpPr>
        <p:spPr>
          <a:xfrm>
            <a:off x="7859842" y="2109148"/>
            <a:ext cx="3627620" cy="3539430"/>
          </a:xfrm>
          <a:prstGeom prst="rect">
            <a:avLst/>
          </a:prstGeom>
        </p:spPr>
        <p:txBody>
          <a:bodyPr wrap="square">
            <a:spAutoFit/>
          </a:bodyPr>
          <a:lstStyle/>
          <a:p>
            <a:pPr algn="just"/>
            <a:r>
              <a:rPr lang="es-CO" sz="2000" dirty="0">
                <a:solidFill>
                  <a:schemeClr val="accent1">
                    <a:lumMod val="50000"/>
                  </a:schemeClr>
                </a:solidFill>
                <a:latin typeface="Arial" panose="020B0604020202020204" pitchFamily="34" charset="0"/>
                <a:cs typeface="Arial" panose="020B0604020202020204" pitchFamily="34" charset="0"/>
              </a:rPr>
              <a:t>Durante el segundo trimestre de 2019 se recibieron 24,807 solicitudes de derechos de petición de información de las cuales 22.386 fueron atendidos directamente por el Ministerio de  Educación Nacional,  2198 solicitudes se trasladaron  por  competencia a otra entidad y 208 solicitudes fueron negadas</a:t>
            </a:r>
            <a:r>
              <a:rPr lang="es-CO" sz="2400" dirty="0">
                <a:solidFill>
                  <a:schemeClr val="accent1">
                    <a:lumMod val="50000"/>
                  </a:schemeClr>
                </a:solidFill>
              </a:rPr>
              <a:t>.</a:t>
            </a:r>
          </a:p>
        </p:txBody>
      </p:sp>
      <p:sp>
        <p:nvSpPr>
          <p:cNvPr id="7" name="Rectángulo 6">
            <a:extLst>
              <a:ext uri="{FF2B5EF4-FFF2-40B4-BE49-F238E27FC236}">
                <a16:creationId xmlns:a16="http://schemas.microsoft.com/office/drawing/2014/main" id="{1ED0C049-AFA6-4837-99FE-DAAF98F36F7B}"/>
              </a:ext>
            </a:extLst>
          </p:cNvPr>
          <p:cNvSpPr/>
          <p:nvPr/>
        </p:nvSpPr>
        <p:spPr>
          <a:xfrm>
            <a:off x="744556" y="256507"/>
            <a:ext cx="7882286"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DERECHOS DE PETICIÓN DE INFORMACIÓN</a:t>
            </a:r>
          </a:p>
          <a:p>
            <a:endParaRPr lang="es-CO" sz="2800" b="1" dirty="0">
              <a:solidFill>
                <a:schemeClr val="accent1">
                  <a:lumMod val="50000"/>
                </a:schemeClr>
              </a:solidFill>
              <a:latin typeface="Arial" charset="0"/>
              <a:cs typeface="Arial" charset="0"/>
            </a:endParaRP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94" y="287452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8D9DCF00-DB24-4174-989A-C5AE41C013FC}"/>
              </a:ext>
            </a:extLst>
          </p:cNvPr>
          <p:cNvGraphicFramePr/>
          <p:nvPr>
            <p:extLst>
              <p:ext uri="{D42A27DB-BD31-4B8C-83A1-F6EECF244321}">
                <p14:modId xmlns:p14="http://schemas.microsoft.com/office/powerpoint/2010/main" val="1138141655"/>
              </p:ext>
            </p:extLst>
          </p:nvPr>
        </p:nvGraphicFramePr>
        <p:xfrm>
          <a:off x="744556" y="11828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9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EE13BC-DC89-4A99-A24C-E0C0E2246472}"/>
              </a:ext>
            </a:extLst>
          </p:cNvPr>
          <p:cNvSpPr/>
          <p:nvPr/>
        </p:nvSpPr>
        <p:spPr>
          <a:xfrm>
            <a:off x="2122890" y="4138968"/>
            <a:ext cx="4819645" cy="2554545"/>
          </a:xfrm>
          <a:prstGeom prst="rect">
            <a:avLst/>
          </a:prstGeom>
        </p:spPr>
        <p:txBody>
          <a:bodyPr wrap="square">
            <a:spAutoFit/>
          </a:bodyPr>
          <a:lstStyle/>
          <a:p>
            <a:pPr algn="just"/>
            <a:r>
              <a:rPr lang="es-CO" sz="2000" dirty="0">
                <a:solidFill>
                  <a:schemeClr val="accent1">
                    <a:lumMod val="50000"/>
                  </a:schemeClr>
                </a:solidFill>
                <a:latin typeface="Arial" panose="020B0604020202020204" pitchFamily="34" charset="0"/>
                <a:cs typeface="Arial" panose="020B0604020202020204" pitchFamily="34" charset="0"/>
              </a:rPr>
              <a:t>Para los meses de abril, mayo, junio se refleja  que el mes con mayor número de derechos de petición corresponde a  mayo  con un total de 10.150,  seguido por el mes de junio con un total de 8.013 y  enero  con 6.644. Para un total de 24.807 derechos de petición en el segundo trimestre del año 2019</a:t>
            </a:r>
            <a:endParaRPr lang="es-ES" sz="2000"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Imagen relacionada">
            <a:extLst>
              <a:ext uri="{FF2B5EF4-FFF2-40B4-BE49-F238E27FC236}">
                <a16:creationId xmlns:a16="http://schemas.microsoft.com/office/drawing/2014/main" id="{BBDF0CF2-E6B7-4A47-AC68-ED84C435A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2" y="4740220"/>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3" name="Hexágono 2">
            <a:extLst>
              <a:ext uri="{FF2B5EF4-FFF2-40B4-BE49-F238E27FC236}">
                <a16:creationId xmlns:a16="http://schemas.microsoft.com/office/drawing/2014/main" id="{BE9CE8A9-DC39-4A3B-B972-4830264B086E}"/>
              </a:ext>
            </a:extLst>
          </p:cNvPr>
          <p:cNvSpPr/>
          <p:nvPr/>
        </p:nvSpPr>
        <p:spPr>
          <a:xfrm>
            <a:off x="2418026" y="1487199"/>
            <a:ext cx="1439056" cy="1071795"/>
          </a:xfrm>
          <a:prstGeom prst="hexag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6.644</a:t>
            </a:r>
          </a:p>
          <a:p>
            <a:pPr algn="ctr"/>
            <a:r>
              <a:rPr lang="es-CO" dirty="0">
                <a:solidFill>
                  <a:schemeClr val="bg1"/>
                </a:solidFill>
              </a:rPr>
              <a:t> abril</a:t>
            </a:r>
          </a:p>
        </p:txBody>
      </p:sp>
      <p:sp>
        <p:nvSpPr>
          <p:cNvPr id="8" name="Rectángulo 7">
            <a:extLst>
              <a:ext uri="{FF2B5EF4-FFF2-40B4-BE49-F238E27FC236}">
                <a16:creationId xmlns:a16="http://schemas.microsoft.com/office/drawing/2014/main" id="{BB42416B-1DBD-48E1-BE08-3643CB242EA9}"/>
              </a:ext>
            </a:extLst>
          </p:cNvPr>
          <p:cNvSpPr/>
          <p:nvPr/>
        </p:nvSpPr>
        <p:spPr>
          <a:xfrm>
            <a:off x="1263783" y="611713"/>
            <a:ext cx="1154243" cy="646538"/>
          </a:xfrm>
          <a:prstGeom prst="rect">
            <a:avLst/>
          </a:prstGeom>
          <a:gradFill rotWithShape="0">
            <a:gsLst>
              <a:gs pos="0">
                <a:srgbClr val="5B9BD5">
                  <a:alpha val="50000"/>
                  <a:hueOff val="-6758543"/>
                  <a:satOff val="-17419"/>
                  <a:lumOff val="-11765"/>
                  <a:alphaOff val="0"/>
                  <a:satMod val="103000"/>
                  <a:lumMod val="102000"/>
                  <a:tint val="94000"/>
                </a:srgbClr>
              </a:gs>
              <a:gs pos="50000">
                <a:srgbClr val="5B9BD5">
                  <a:alpha val="50000"/>
                  <a:hueOff val="-6758543"/>
                  <a:satOff val="-17419"/>
                  <a:lumOff val="-11765"/>
                  <a:alphaOff val="0"/>
                  <a:satMod val="110000"/>
                  <a:lumMod val="100000"/>
                  <a:shade val="100000"/>
                </a:srgbClr>
              </a:gs>
              <a:gs pos="100000">
                <a:srgbClr val="5B9BD5">
                  <a:alpha val="50000"/>
                  <a:hueOff val="-6758543"/>
                  <a:satOff val="-17419"/>
                  <a:lumOff val="-11765"/>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6</a:t>
            </a:r>
            <a:r>
              <a:rPr lang="es-CO" sz="1600" dirty="0"/>
              <a:t>  Correo electrónico</a:t>
            </a:r>
          </a:p>
        </p:txBody>
      </p:sp>
      <p:sp>
        <p:nvSpPr>
          <p:cNvPr id="11" name="Rectángulo 10">
            <a:extLst>
              <a:ext uri="{FF2B5EF4-FFF2-40B4-BE49-F238E27FC236}">
                <a16:creationId xmlns:a16="http://schemas.microsoft.com/office/drawing/2014/main" id="{49A742BF-9270-4978-8806-DEAE0662F283}"/>
              </a:ext>
            </a:extLst>
          </p:cNvPr>
          <p:cNvSpPr/>
          <p:nvPr/>
        </p:nvSpPr>
        <p:spPr>
          <a:xfrm>
            <a:off x="1026286" y="1699828"/>
            <a:ext cx="1154243" cy="646538"/>
          </a:xfrm>
          <a:prstGeom prst="rect">
            <a:avLst/>
          </a:prstGeo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txBody>
          <a:bodyPr spcFirstLastPara="0" vert="horz" wrap="square" lIns="40640" tIns="40640" rIns="40640" bIns="40640" numCol="1" spcCol="1270" anchor="ctr" anchorCtr="0">
            <a:noAutofit/>
          </a:bodyPr>
          <a:lstStyle/>
          <a:p>
            <a:pPr algn="ctr"/>
            <a:r>
              <a:rPr lang="es-CO" dirty="0"/>
              <a:t>2 Otro</a:t>
            </a:r>
          </a:p>
        </p:txBody>
      </p:sp>
      <p:sp>
        <p:nvSpPr>
          <p:cNvPr id="12" name="Rectángulo 11">
            <a:extLst>
              <a:ext uri="{FF2B5EF4-FFF2-40B4-BE49-F238E27FC236}">
                <a16:creationId xmlns:a16="http://schemas.microsoft.com/office/drawing/2014/main" id="{28E949C8-FB5D-484F-8544-112C90520D66}"/>
              </a:ext>
            </a:extLst>
          </p:cNvPr>
          <p:cNvSpPr/>
          <p:nvPr/>
        </p:nvSpPr>
        <p:spPr>
          <a:xfrm>
            <a:off x="1334596" y="2885563"/>
            <a:ext cx="1154243" cy="646538"/>
          </a:xfrm>
          <a:prstGeom prst="rect">
            <a:avLst/>
          </a:prstGeom>
          <a:gradFill rotWithShape="0">
            <a:gsLst>
              <a:gs pos="0">
                <a:srgbClr val="5B9BD5">
                  <a:alpha val="50000"/>
                  <a:hueOff val="-1126424"/>
                  <a:satOff val="-2903"/>
                  <a:lumOff val="-1961"/>
                  <a:alphaOff val="0"/>
                  <a:satMod val="103000"/>
                  <a:lumMod val="102000"/>
                  <a:tint val="94000"/>
                </a:srgbClr>
              </a:gs>
              <a:gs pos="50000">
                <a:srgbClr val="5B9BD5">
                  <a:alpha val="50000"/>
                  <a:hueOff val="-1126424"/>
                  <a:satOff val="-2903"/>
                  <a:lumOff val="-1961"/>
                  <a:alphaOff val="0"/>
                  <a:satMod val="110000"/>
                  <a:lumMod val="100000"/>
                  <a:shade val="100000"/>
                </a:srgbClr>
              </a:gs>
              <a:gs pos="100000">
                <a:srgbClr val="5B9BD5">
                  <a:alpha val="50000"/>
                  <a:hueOff val="-1126424"/>
                  <a:satOff val="-2903"/>
                  <a:lumOff val="-1961"/>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2490</a:t>
            </a:r>
          </a:p>
          <a:p>
            <a:pPr algn="ctr"/>
            <a:r>
              <a:rPr lang="es-CO" dirty="0"/>
              <a:t> Buzón UAC</a:t>
            </a:r>
          </a:p>
        </p:txBody>
      </p:sp>
      <p:sp>
        <p:nvSpPr>
          <p:cNvPr id="13" name="Rectángulo 12">
            <a:extLst>
              <a:ext uri="{FF2B5EF4-FFF2-40B4-BE49-F238E27FC236}">
                <a16:creationId xmlns:a16="http://schemas.microsoft.com/office/drawing/2014/main" id="{6E93E751-8407-4D12-ABF3-0981B0C9066F}"/>
              </a:ext>
            </a:extLst>
          </p:cNvPr>
          <p:cNvSpPr/>
          <p:nvPr/>
        </p:nvSpPr>
        <p:spPr>
          <a:xfrm>
            <a:off x="3661339" y="2885563"/>
            <a:ext cx="1319133" cy="646538"/>
          </a:xfrm>
          <a:prstGeom prst="rect">
            <a:avLst/>
          </a:prstGeom>
          <a:gradFill rotWithShape="0">
            <a:gsLst>
              <a:gs pos="0">
                <a:srgbClr val="5B9BD5">
                  <a:alpha val="50000"/>
                  <a:hueOff val="-2252848"/>
                  <a:satOff val="-5806"/>
                  <a:lumOff val="-3922"/>
                  <a:alphaOff val="0"/>
                  <a:satMod val="103000"/>
                  <a:lumMod val="102000"/>
                  <a:tint val="94000"/>
                </a:srgbClr>
              </a:gs>
              <a:gs pos="50000">
                <a:srgbClr val="5B9BD5">
                  <a:alpha val="50000"/>
                  <a:hueOff val="-2252848"/>
                  <a:satOff val="-5806"/>
                  <a:lumOff val="-3922"/>
                  <a:alphaOff val="0"/>
                  <a:satMod val="110000"/>
                  <a:lumMod val="100000"/>
                  <a:shade val="100000"/>
                </a:srgbClr>
              </a:gs>
              <a:gs pos="100000">
                <a:srgbClr val="5B9BD5">
                  <a:alpha val="50000"/>
                  <a:hueOff val="-2252848"/>
                  <a:satOff val="-5806"/>
                  <a:lumOff val="-3922"/>
                  <a:alphaOff val="0"/>
                  <a:lumMod val="99000"/>
                  <a:satMod val="120000"/>
                  <a:shade val="78000"/>
                </a:srgbClr>
              </a:gs>
            </a:gsLst>
            <a:lin ang="5400000" scaled="0"/>
          </a:gradFill>
          <a:ln>
            <a:noFill/>
          </a:ln>
          <a:effectLst/>
        </p:spPr>
        <p:txBody>
          <a:bodyPr spcFirstLastPara="0" vert="horz" wrap="square" lIns="17780" tIns="17780" rIns="17780" bIns="17780" numCol="1" spcCol="1270" anchor="ctr" anchorCtr="0">
            <a:noAutofit/>
          </a:bodyPr>
          <a:lstStyle/>
          <a:p>
            <a:pPr algn="ctr"/>
            <a:r>
              <a:rPr lang="es-CO" sz="1600" dirty="0"/>
              <a:t>2403</a:t>
            </a:r>
          </a:p>
          <a:p>
            <a:pPr algn="ctr"/>
            <a:r>
              <a:rPr lang="es-CO" sz="1600" dirty="0"/>
              <a:t> Web</a:t>
            </a:r>
          </a:p>
        </p:txBody>
      </p:sp>
      <p:sp>
        <p:nvSpPr>
          <p:cNvPr id="14" name="Rectángulo 13">
            <a:extLst>
              <a:ext uri="{FF2B5EF4-FFF2-40B4-BE49-F238E27FC236}">
                <a16:creationId xmlns:a16="http://schemas.microsoft.com/office/drawing/2014/main" id="{0AFC50CB-4FEF-4DC5-BE3E-EFDFC925787C}"/>
              </a:ext>
            </a:extLst>
          </p:cNvPr>
          <p:cNvSpPr/>
          <p:nvPr/>
        </p:nvSpPr>
        <p:spPr>
          <a:xfrm>
            <a:off x="4154541" y="1717182"/>
            <a:ext cx="1154243" cy="611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1108</a:t>
            </a:r>
          </a:p>
          <a:p>
            <a:pPr algn="ctr"/>
            <a:r>
              <a:rPr lang="es-CO" dirty="0">
                <a:solidFill>
                  <a:schemeClr val="tx1"/>
                </a:solidFill>
              </a:rPr>
              <a:t> personal </a:t>
            </a:r>
          </a:p>
        </p:txBody>
      </p:sp>
      <p:sp>
        <p:nvSpPr>
          <p:cNvPr id="15" name="Rectángulo 14">
            <a:extLst>
              <a:ext uri="{FF2B5EF4-FFF2-40B4-BE49-F238E27FC236}">
                <a16:creationId xmlns:a16="http://schemas.microsoft.com/office/drawing/2014/main" id="{72F5439C-A2B4-4F5E-B036-3CAFDFD142D9}"/>
              </a:ext>
            </a:extLst>
          </p:cNvPr>
          <p:cNvSpPr/>
          <p:nvPr/>
        </p:nvSpPr>
        <p:spPr>
          <a:xfrm>
            <a:off x="3732320" y="601719"/>
            <a:ext cx="1154243" cy="64653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635</a:t>
            </a:r>
          </a:p>
          <a:p>
            <a:pPr algn="ctr"/>
            <a:r>
              <a:rPr lang="es-CO" dirty="0">
                <a:solidFill>
                  <a:schemeClr val="tx1"/>
                </a:solidFill>
              </a:rPr>
              <a:t> Masivo</a:t>
            </a:r>
          </a:p>
        </p:txBody>
      </p:sp>
      <p:cxnSp>
        <p:nvCxnSpPr>
          <p:cNvPr id="16" name="Conector recto 15">
            <a:extLst>
              <a:ext uri="{FF2B5EF4-FFF2-40B4-BE49-F238E27FC236}">
                <a16:creationId xmlns:a16="http://schemas.microsoft.com/office/drawing/2014/main" id="{094E414F-3850-4AE0-9190-13E0B3FA468C}"/>
              </a:ext>
            </a:extLst>
          </p:cNvPr>
          <p:cNvCxnSpPr>
            <a:cxnSpLocks/>
            <a:stCxn id="3" idx="5"/>
          </p:cNvCxnSpPr>
          <p:nvPr/>
        </p:nvCxnSpPr>
        <p:spPr>
          <a:xfrm flipV="1">
            <a:off x="3589133" y="1248257"/>
            <a:ext cx="267949" cy="238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0C1FCDAB-0488-4AAC-AE32-B088F60BF59B}"/>
              </a:ext>
            </a:extLst>
          </p:cNvPr>
          <p:cNvCxnSpPr>
            <a:cxnSpLocks/>
            <a:stCxn id="3" idx="0"/>
            <a:endCxn id="14" idx="1"/>
          </p:cNvCxnSpPr>
          <p:nvPr/>
        </p:nvCxnSpPr>
        <p:spPr>
          <a:xfrm>
            <a:off x="3857082" y="2023097"/>
            <a:ext cx="297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286353D0-09A2-4A21-B6AF-58CC76C6FA5F}"/>
              </a:ext>
            </a:extLst>
          </p:cNvPr>
          <p:cNvCxnSpPr>
            <a:cxnSpLocks/>
            <a:stCxn id="3" idx="1"/>
          </p:cNvCxnSpPr>
          <p:nvPr/>
        </p:nvCxnSpPr>
        <p:spPr>
          <a:xfrm>
            <a:off x="3589133" y="2558994"/>
            <a:ext cx="14318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81254461-21DE-439D-A0A3-BBA8F8C4E6FB}"/>
              </a:ext>
            </a:extLst>
          </p:cNvPr>
          <p:cNvCxnSpPr>
            <a:cxnSpLocks/>
            <a:stCxn id="3" idx="2"/>
          </p:cNvCxnSpPr>
          <p:nvPr/>
        </p:nvCxnSpPr>
        <p:spPr>
          <a:xfrm flipH="1">
            <a:off x="2503518" y="2558994"/>
            <a:ext cx="18245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690AA59F-2618-4AD9-BBCC-417955A062AD}"/>
              </a:ext>
            </a:extLst>
          </p:cNvPr>
          <p:cNvCxnSpPr>
            <a:cxnSpLocks/>
            <a:stCxn id="11" idx="3"/>
            <a:endCxn id="3" idx="3"/>
          </p:cNvCxnSpPr>
          <p:nvPr/>
        </p:nvCxnSpPr>
        <p:spPr>
          <a:xfrm>
            <a:off x="2180529" y="2023097"/>
            <a:ext cx="237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EC18F4EA-17DE-44C6-88D2-53CB59BE58D7}"/>
              </a:ext>
            </a:extLst>
          </p:cNvPr>
          <p:cNvCxnSpPr>
            <a:cxnSpLocks/>
            <a:endCxn id="3" idx="4"/>
          </p:cNvCxnSpPr>
          <p:nvPr/>
        </p:nvCxnSpPr>
        <p:spPr>
          <a:xfrm>
            <a:off x="2299277" y="1258251"/>
            <a:ext cx="386698" cy="228948"/>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ángulo 60">
            <a:extLst>
              <a:ext uri="{FF2B5EF4-FFF2-40B4-BE49-F238E27FC236}">
                <a16:creationId xmlns:a16="http://schemas.microsoft.com/office/drawing/2014/main" id="{681621C3-5F20-4764-9DF4-923A78205AAB}"/>
              </a:ext>
            </a:extLst>
          </p:cNvPr>
          <p:cNvSpPr/>
          <p:nvPr/>
        </p:nvSpPr>
        <p:spPr>
          <a:xfrm>
            <a:off x="6183682" y="538775"/>
            <a:ext cx="1154243" cy="646538"/>
          </a:xfrm>
          <a:prstGeom prst="rect">
            <a:avLst/>
          </a:prstGeom>
          <a:gradFill rotWithShape="0">
            <a:gsLst>
              <a:gs pos="0">
                <a:srgbClr val="5B9BD5">
                  <a:alpha val="50000"/>
                  <a:hueOff val="-6758543"/>
                  <a:satOff val="-17419"/>
                  <a:lumOff val="-11765"/>
                  <a:alphaOff val="0"/>
                  <a:satMod val="103000"/>
                  <a:lumMod val="102000"/>
                  <a:tint val="94000"/>
                </a:srgbClr>
              </a:gs>
              <a:gs pos="50000">
                <a:srgbClr val="5B9BD5">
                  <a:alpha val="50000"/>
                  <a:hueOff val="-6758543"/>
                  <a:satOff val="-17419"/>
                  <a:lumOff val="-11765"/>
                  <a:alphaOff val="0"/>
                  <a:satMod val="110000"/>
                  <a:lumMod val="100000"/>
                  <a:shade val="100000"/>
                </a:srgbClr>
              </a:gs>
              <a:gs pos="100000">
                <a:srgbClr val="5B9BD5">
                  <a:alpha val="50000"/>
                  <a:hueOff val="-6758543"/>
                  <a:satOff val="-17419"/>
                  <a:lumOff val="-11765"/>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44  Correo </a:t>
            </a:r>
            <a:r>
              <a:rPr lang="es-CO" sz="1600" dirty="0"/>
              <a:t>electrónico</a:t>
            </a:r>
            <a:endParaRPr lang="es-CO" dirty="0"/>
          </a:p>
        </p:txBody>
      </p:sp>
      <p:sp>
        <p:nvSpPr>
          <p:cNvPr id="62" name="Rectángulo 61">
            <a:extLst>
              <a:ext uri="{FF2B5EF4-FFF2-40B4-BE49-F238E27FC236}">
                <a16:creationId xmlns:a16="http://schemas.microsoft.com/office/drawing/2014/main" id="{BD7A0D12-C022-4210-882A-78B8FB05C11A}"/>
              </a:ext>
            </a:extLst>
          </p:cNvPr>
          <p:cNvSpPr/>
          <p:nvPr/>
        </p:nvSpPr>
        <p:spPr>
          <a:xfrm>
            <a:off x="6081798" y="1597666"/>
            <a:ext cx="1154243" cy="646538"/>
          </a:xfrm>
          <a:prstGeom prst="rect">
            <a:avLst/>
          </a:prstGeo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txBody>
          <a:bodyPr spcFirstLastPara="0" vert="horz" wrap="square" lIns="40640" tIns="40640" rIns="40640" bIns="40640" numCol="1" spcCol="1270" anchor="ctr" anchorCtr="0">
            <a:noAutofit/>
          </a:bodyPr>
          <a:lstStyle/>
          <a:p>
            <a:pPr algn="ctr"/>
            <a:r>
              <a:rPr lang="es-CO" dirty="0"/>
              <a:t>6 Otro</a:t>
            </a:r>
          </a:p>
        </p:txBody>
      </p:sp>
      <p:sp>
        <p:nvSpPr>
          <p:cNvPr id="63" name="Rectángulo 62">
            <a:extLst>
              <a:ext uri="{FF2B5EF4-FFF2-40B4-BE49-F238E27FC236}">
                <a16:creationId xmlns:a16="http://schemas.microsoft.com/office/drawing/2014/main" id="{0BCC3153-5665-474B-BC11-BCBF647425E8}"/>
              </a:ext>
            </a:extLst>
          </p:cNvPr>
          <p:cNvSpPr/>
          <p:nvPr/>
        </p:nvSpPr>
        <p:spPr>
          <a:xfrm>
            <a:off x="6390108" y="2783401"/>
            <a:ext cx="1154243" cy="646538"/>
          </a:xfrm>
          <a:prstGeom prst="rect">
            <a:avLst/>
          </a:prstGeom>
          <a:gradFill rotWithShape="0">
            <a:gsLst>
              <a:gs pos="0">
                <a:srgbClr val="5B9BD5">
                  <a:alpha val="50000"/>
                  <a:hueOff val="-1126424"/>
                  <a:satOff val="-2903"/>
                  <a:lumOff val="-1961"/>
                  <a:alphaOff val="0"/>
                  <a:satMod val="103000"/>
                  <a:lumMod val="102000"/>
                  <a:tint val="94000"/>
                </a:srgbClr>
              </a:gs>
              <a:gs pos="50000">
                <a:srgbClr val="5B9BD5">
                  <a:alpha val="50000"/>
                  <a:hueOff val="-1126424"/>
                  <a:satOff val="-2903"/>
                  <a:lumOff val="-1961"/>
                  <a:alphaOff val="0"/>
                  <a:satMod val="110000"/>
                  <a:lumMod val="100000"/>
                  <a:shade val="100000"/>
                </a:srgbClr>
              </a:gs>
              <a:gs pos="100000">
                <a:srgbClr val="5B9BD5">
                  <a:alpha val="50000"/>
                  <a:hueOff val="-1126424"/>
                  <a:satOff val="-2903"/>
                  <a:lumOff val="-1961"/>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3470</a:t>
            </a:r>
          </a:p>
          <a:p>
            <a:pPr algn="ctr"/>
            <a:r>
              <a:rPr lang="es-CO" dirty="0"/>
              <a:t> Buzón UAC</a:t>
            </a:r>
          </a:p>
        </p:txBody>
      </p:sp>
      <p:sp>
        <p:nvSpPr>
          <p:cNvPr id="64" name="Rectángulo 63">
            <a:extLst>
              <a:ext uri="{FF2B5EF4-FFF2-40B4-BE49-F238E27FC236}">
                <a16:creationId xmlns:a16="http://schemas.microsoft.com/office/drawing/2014/main" id="{485C87CE-DACA-4E45-BFFA-59C0DE03D960}"/>
              </a:ext>
            </a:extLst>
          </p:cNvPr>
          <p:cNvSpPr/>
          <p:nvPr/>
        </p:nvSpPr>
        <p:spPr>
          <a:xfrm>
            <a:off x="8716851" y="2783401"/>
            <a:ext cx="1319133" cy="646538"/>
          </a:xfrm>
          <a:prstGeom prst="rect">
            <a:avLst/>
          </a:prstGeom>
          <a:gradFill rotWithShape="0">
            <a:gsLst>
              <a:gs pos="0">
                <a:srgbClr val="5B9BD5">
                  <a:alpha val="50000"/>
                  <a:hueOff val="-2252848"/>
                  <a:satOff val="-5806"/>
                  <a:lumOff val="-3922"/>
                  <a:alphaOff val="0"/>
                  <a:satMod val="103000"/>
                  <a:lumMod val="102000"/>
                  <a:tint val="94000"/>
                </a:srgbClr>
              </a:gs>
              <a:gs pos="50000">
                <a:srgbClr val="5B9BD5">
                  <a:alpha val="50000"/>
                  <a:hueOff val="-2252848"/>
                  <a:satOff val="-5806"/>
                  <a:lumOff val="-3922"/>
                  <a:alphaOff val="0"/>
                  <a:satMod val="110000"/>
                  <a:lumMod val="100000"/>
                  <a:shade val="100000"/>
                </a:srgbClr>
              </a:gs>
              <a:gs pos="100000">
                <a:srgbClr val="5B9BD5">
                  <a:alpha val="50000"/>
                  <a:hueOff val="-2252848"/>
                  <a:satOff val="-5806"/>
                  <a:lumOff val="-3922"/>
                  <a:alphaOff val="0"/>
                  <a:lumMod val="99000"/>
                  <a:satMod val="120000"/>
                  <a:shade val="78000"/>
                </a:srgbClr>
              </a:gs>
            </a:gsLst>
            <a:lin ang="5400000" scaled="0"/>
          </a:gradFill>
          <a:ln>
            <a:noFill/>
          </a:ln>
          <a:effectLst/>
        </p:spPr>
        <p:txBody>
          <a:bodyPr spcFirstLastPara="0" vert="horz" wrap="square" lIns="17780" tIns="17780" rIns="17780" bIns="17780" numCol="1" spcCol="1270" anchor="ctr" anchorCtr="0">
            <a:noAutofit/>
          </a:bodyPr>
          <a:lstStyle/>
          <a:p>
            <a:pPr algn="ctr"/>
            <a:r>
              <a:rPr lang="es-CO" sz="1600" dirty="0"/>
              <a:t>3251</a:t>
            </a:r>
          </a:p>
          <a:p>
            <a:pPr algn="ctr"/>
            <a:r>
              <a:rPr lang="es-CO" sz="1600" dirty="0"/>
              <a:t> Web</a:t>
            </a:r>
          </a:p>
        </p:txBody>
      </p:sp>
      <p:sp>
        <p:nvSpPr>
          <p:cNvPr id="65" name="Rectángulo 64">
            <a:extLst>
              <a:ext uri="{FF2B5EF4-FFF2-40B4-BE49-F238E27FC236}">
                <a16:creationId xmlns:a16="http://schemas.microsoft.com/office/drawing/2014/main" id="{7E56FCE6-C59A-4EC0-AD29-00291590078D}"/>
              </a:ext>
            </a:extLst>
          </p:cNvPr>
          <p:cNvSpPr/>
          <p:nvPr/>
        </p:nvSpPr>
        <p:spPr>
          <a:xfrm>
            <a:off x="9210053" y="1615020"/>
            <a:ext cx="1154243" cy="611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2513</a:t>
            </a:r>
          </a:p>
          <a:p>
            <a:pPr algn="ctr"/>
            <a:r>
              <a:rPr lang="es-CO" dirty="0">
                <a:solidFill>
                  <a:schemeClr val="tx1"/>
                </a:solidFill>
              </a:rPr>
              <a:t> personal </a:t>
            </a:r>
          </a:p>
        </p:txBody>
      </p:sp>
      <p:cxnSp>
        <p:nvCxnSpPr>
          <p:cNvPr id="66" name="Conector recto 65">
            <a:extLst>
              <a:ext uri="{FF2B5EF4-FFF2-40B4-BE49-F238E27FC236}">
                <a16:creationId xmlns:a16="http://schemas.microsoft.com/office/drawing/2014/main" id="{F7E09572-EECA-458D-8BAC-0F7AD71968F2}"/>
              </a:ext>
            </a:extLst>
          </p:cNvPr>
          <p:cNvCxnSpPr>
            <a:cxnSpLocks/>
          </p:cNvCxnSpPr>
          <p:nvPr/>
        </p:nvCxnSpPr>
        <p:spPr>
          <a:xfrm flipV="1">
            <a:off x="8644645" y="1146095"/>
            <a:ext cx="267949" cy="238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4E722225-C34C-4BDD-AF59-1D57CFC9AB88}"/>
              </a:ext>
            </a:extLst>
          </p:cNvPr>
          <p:cNvCxnSpPr>
            <a:cxnSpLocks/>
            <a:endCxn id="65" idx="1"/>
          </p:cNvCxnSpPr>
          <p:nvPr/>
        </p:nvCxnSpPr>
        <p:spPr>
          <a:xfrm>
            <a:off x="8912594" y="1920935"/>
            <a:ext cx="297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6C28A8A9-8CF6-407C-BB60-B748738CEF13}"/>
              </a:ext>
            </a:extLst>
          </p:cNvPr>
          <p:cNvCxnSpPr>
            <a:cxnSpLocks/>
          </p:cNvCxnSpPr>
          <p:nvPr/>
        </p:nvCxnSpPr>
        <p:spPr>
          <a:xfrm>
            <a:off x="8644645" y="2456832"/>
            <a:ext cx="14318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C1D76BCD-F55F-4301-AF65-02F9D4F51409}"/>
              </a:ext>
            </a:extLst>
          </p:cNvPr>
          <p:cNvCxnSpPr>
            <a:cxnSpLocks/>
          </p:cNvCxnSpPr>
          <p:nvPr/>
        </p:nvCxnSpPr>
        <p:spPr>
          <a:xfrm flipH="1">
            <a:off x="7559030" y="2456832"/>
            <a:ext cx="18245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E6304DB9-EB96-40CB-BAB7-848536E80256}"/>
              </a:ext>
            </a:extLst>
          </p:cNvPr>
          <p:cNvCxnSpPr>
            <a:cxnSpLocks/>
            <a:stCxn id="62" idx="3"/>
          </p:cNvCxnSpPr>
          <p:nvPr/>
        </p:nvCxnSpPr>
        <p:spPr>
          <a:xfrm>
            <a:off x="7236041" y="1920935"/>
            <a:ext cx="237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ector recto 70">
            <a:extLst>
              <a:ext uri="{FF2B5EF4-FFF2-40B4-BE49-F238E27FC236}">
                <a16:creationId xmlns:a16="http://schemas.microsoft.com/office/drawing/2014/main" id="{E8AFC9BC-F4EA-4BFD-A29A-21D739DC7CE1}"/>
              </a:ext>
            </a:extLst>
          </p:cNvPr>
          <p:cNvCxnSpPr>
            <a:cxnSpLocks/>
          </p:cNvCxnSpPr>
          <p:nvPr/>
        </p:nvCxnSpPr>
        <p:spPr>
          <a:xfrm>
            <a:off x="7354789" y="1156089"/>
            <a:ext cx="386698" cy="228948"/>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ángulo 71">
            <a:extLst>
              <a:ext uri="{FF2B5EF4-FFF2-40B4-BE49-F238E27FC236}">
                <a16:creationId xmlns:a16="http://schemas.microsoft.com/office/drawing/2014/main" id="{9A44024A-688D-4237-9970-64FB5B931408}"/>
              </a:ext>
            </a:extLst>
          </p:cNvPr>
          <p:cNvSpPr/>
          <p:nvPr/>
        </p:nvSpPr>
        <p:spPr>
          <a:xfrm>
            <a:off x="7796603" y="3984205"/>
            <a:ext cx="1154243" cy="646538"/>
          </a:xfrm>
          <a:prstGeom prst="rect">
            <a:avLst/>
          </a:prstGeom>
          <a:gradFill rotWithShape="0">
            <a:gsLst>
              <a:gs pos="0">
                <a:srgbClr val="5B9BD5">
                  <a:alpha val="50000"/>
                  <a:hueOff val="-6758543"/>
                  <a:satOff val="-17419"/>
                  <a:lumOff val="-11765"/>
                  <a:alphaOff val="0"/>
                  <a:satMod val="103000"/>
                  <a:lumMod val="102000"/>
                  <a:tint val="94000"/>
                </a:srgbClr>
              </a:gs>
              <a:gs pos="50000">
                <a:srgbClr val="5B9BD5">
                  <a:alpha val="50000"/>
                  <a:hueOff val="-6758543"/>
                  <a:satOff val="-17419"/>
                  <a:lumOff val="-11765"/>
                  <a:alphaOff val="0"/>
                  <a:satMod val="110000"/>
                  <a:lumMod val="100000"/>
                  <a:shade val="100000"/>
                </a:srgbClr>
              </a:gs>
              <a:gs pos="100000">
                <a:srgbClr val="5B9BD5">
                  <a:alpha val="50000"/>
                  <a:hueOff val="-6758543"/>
                  <a:satOff val="-17419"/>
                  <a:lumOff val="-11765"/>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21 Correo electrónico</a:t>
            </a:r>
          </a:p>
        </p:txBody>
      </p:sp>
      <p:sp>
        <p:nvSpPr>
          <p:cNvPr id="73" name="Rectángulo 72">
            <a:extLst>
              <a:ext uri="{FF2B5EF4-FFF2-40B4-BE49-F238E27FC236}">
                <a16:creationId xmlns:a16="http://schemas.microsoft.com/office/drawing/2014/main" id="{2889C2BA-DCC8-4735-87CF-7BFC32AAA258}"/>
              </a:ext>
            </a:extLst>
          </p:cNvPr>
          <p:cNvSpPr/>
          <p:nvPr/>
        </p:nvSpPr>
        <p:spPr>
          <a:xfrm>
            <a:off x="7559106" y="5072320"/>
            <a:ext cx="1154243" cy="646538"/>
          </a:xfrm>
          <a:prstGeom prst="rect">
            <a:avLst/>
          </a:prstGeo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p:spPr>
        <p:txBody>
          <a:bodyPr spcFirstLastPara="0" vert="horz" wrap="square" lIns="40640" tIns="40640" rIns="40640" bIns="40640" numCol="1" spcCol="1270" anchor="ctr" anchorCtr="0">
            <a:noAutofit/>
          </a:bodyPr>
          <a:lstStyle/>
          <a:p>
            <a:pPr algn="ctr"/>
            <a:r>
              <a:rPr lang="es-CO" dirty="0"/>
              <a:t>4 Otro</a:t>
            </a:r>
          </a:p>
        </p:txBody>
      </p:sp>
      <p:sp>
        <p:nvSpPr>
          <p:cNvPr id="74" name="Rectángulo 73">
            <a:extLst>
              <a:ext uri="{FF2B5EF4-FFF2-40B4-BE49-F238E27FC236}">
                <a16:creationId xmlns:a16="http://schemas.microsoft.com/office/drawing/2014/main" id="{BD517D39-3824-456F-98EE-EF3C5FC53F5C}"/>
              </a:ext>
            </a:extLst>
          </p:cNvPr>
          <p:cNvSpPr/>
          <p:nvPr/>
        </p:nvSpPr>
        <p:spPr>
          <a:xfrm>
            <a:off x="7867416" y="6258055"/>
            <a:ext cx="1154243" cy="646538"/>
          </a:xfrm>
          <a:prstGeom prst="rect">
            <a:avLst/>
          </a:prstGeom>
          <a:gradFill rotWithShape="0">
            <a:gsLst>
              <a:gs pos="0">
                <a:srgbClr val="5B9BD5">
                  <a:alpha val="50000"/>
                  <a:hueOff val="-1126424"/>
                  <a:satOff val="-2903"/>
                  <a:lumOff val="-1961"/>
                  <a:alphaOff val="0"/>
                  <a:satMod val="103000"/>
                  <a:lumMod val="102000"/>
                  <a:tint val="94000"/>
                </a:srgbClr>
              </a:gs>
              <a:gs pos="50000">
                <a:srgbClr val="5B9BD5">
                  <a:alpha val="50000"/>
                  <a:hueOff val="-1126424"/>
                  <a:satOff val="-2903"/>
                  <a:lumOff val="-1961"/>
                  <a:alphaOff val="0"/>
                  <a:satMod val="110000"/>
                  <a:lumMod val="100000"/>
                  <a:shade val="100000"/>
                </a:srgbClr>
              </a:gs>
              <a:gs pos="100000">
                <a:srgbClr val="5B9BD5">
                  <a:alpha val="50000"/>
                  <a:hueOff val="-1126424"/>
                  <a:satOff val="-2903"/>
                  <a:lumOff val="-1961"/>
                  <a:alphaOff val="0"/>
                  <a:lumMod val="99000"/>
                  <a:satMod val="120000"/>
                  <a:shade val="78000"/>
                </a:srgbClr>
              </a:gs>
            </a:gsLst>
            <a:lin ang="5400000" scaled="0"/>
          </a:gradFill>
          <a:ln>
            <a:noFill/>
          </a:ln>
          <a:effectLst/>
        </p:spPr>
        <p:txBody>
          <a:bodyPr spcFirstLastPara="0" vert="horz" wrap="square" lIns="22860" tIns="22860" rIns="22860" bIns="22860" numCol="1" spcCol="1270" anchor="ctr" anchorCtr="0">
            <a:noAutofit/>
          </a:bodyPr>
          <a:lstStyle/>
          <a:p>
            <a:pPr algn="ctr"/>
            <a:r>
              <a:rPr lang="es-CO" dirty="0"/>
              <a:t>3258</a:t>
            </a:r>
          </a:p>
          <a:p>
            <a:pPr algn="ctr"/>
            <a:r>
              <a:rPr lang="es-CO" dirty="0"/>
              <a:t>Buzón UAC</a:t>
            </a:r>
          </a:p>
        </p:txBody>
      </p:sp>
      <p:sp>
        <p:nvSpPr>
          <p:cNvPr id="75" name="Rectángulo 74">
            <a:extLst>
              <a:ext uri="{FF2B5EF4-FFF2-40B4-BE49-F238E27FC236}">
                <a16:creationId xmlns:a16="http://schemas.microsoft.com/office/drawing/2014/main" id="{2C63BAF1-CA74-4A23-90F2-691B0470DE76}"/>
              </a:ext>
            </a:extLst>
          </p:cNvPr>
          <p:cNvSpPr/>
          <p:nvPr/>
        </p:nvSpPr>
        <p:spPr>
          <a:xfrm>
            <a:off x="10194159" y="6258055"/>
            <a:ext cx="1319133" cy="646538"/>
          </a:xfrm>
          <a:prstGeom prst="rect">
            <a:avLst/>
          </a:prstGeom>
          <a:gradFill rotWithShape="0">
            <a:gsLst>
              <a:gs pos="0">
                <a:srgbClr val="5B9BD5">
                  <a:alpha val="50000"/>
                  <a:hueOff val="-2252848"/>
                  <a:satOff val="-5806"/>
                  <a:lumOff val="-3922"/>
                  <a:alphaOff val="0"/>
                  <a:satMod val="103000"/>
                  <a:lumMod val="102000"/>
                  <a:tint val="94000"/>
                </a:srgbClr>
              </a:gs>
              <a:gs pos="50000">
                <a:srgbClr val="5B9BD5">
                  <a:alpha val="50000"/>
                  <a:hueOff val="-2252848"/>
                  <a:satOff val="-5806"/>
                  <a:lumOff val="-3922"/>
                  <a:alphaOff val="0"/>
                  <a:satMod val="110000"/>
                  <a:lumMod val="100000"/>
                  <a:shade val="100000"/>
                </a:srgbClr>
              </a:gs>
              <a:gs pos="100000">
                <a:srgbClr val="5B9BD5">
                  <a:alpha val="50000"/>
                  <a:hueOff val="-2252848"/>
                  <a:satOff val="-5806"/>
                  <a:lumOff val="-3922"/>
                  <a:alphaOff val="0"/>
                  <a:lumMod val="99000"/>
                  <a:satMod val="120000"/>
                  <a:shade val="78000"/>
                </a:srgbClr>
              </a:gs>
            </a:gsLst>
            <a:lin ang="5400000" scaled="0"/>
          </a:gradFill>
          <a:ln>
            <a:noFill/>
          </a:ln>
          <a:effectLst/>
        </p:spPr>
        <p:txBody>
          <a:bodyPr spcFirstLastPara="0" vert="horz" wrap="square" lIns="17780" tIns="17780" rIns="17780" bIns="17780" numCol="1" spcCol="1270" anchor="ctr" anchorCtr="0">
            <a:noAutofit/>
          </a:bodyPr>
          <a:lstStyle/>
          <a:p>
            <a:pPr algn="ctr"/>
            <a:r>
              <a:rPr lang="es-CO" sz="1600" dirty="0"/>
              <a:t>2503</a:t>
            </a:r>
          </a:p>
          <a:p>
            <a:pPr algn="ctr"/>
            <a:r>
              <a:rPr lang="es-CO" sz="1600" dirty="0"/>
              <a:t> Web</a:t>
            </a:r>
          </a:p>
        </p:txBody>
      </p:sp>
      <p:sp>
        <p:nvSpPr>
          <p:cNvPr id="76" name="Rectángulo 75">
            <a:extLst>
              <a:ext uri="{FF2B5EF4-FFF2-40B4-BE49-F238E27FC236}">
                <a16:creationId xmlns:a16="http://schemas.microsoft.com/office/drawing/2014/main" id="{5E0EF75D-C8E0-4127-A5EC-0CCC7688C915}"/>
              </a:ext>
            </a:extLst>
          </p:cNvPr>
          <p:cNvSpPr/>
          <p:nvPr/>
        </p:nvSpPr>
        <p:spPr>
          <a:xfrm>
            <a:off x="10687361" y="5089674"/>
            <a:ext cx="1154243" cy="6118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1523</a:t>
            </a:r>
          </a:p>
          <a:p>
            <a:pPr algn="ctr"/>
            <a:r>
              <a:rPr lang="es-CO" dirty="0">
                <a:solidFill>
                  <a:schemeClr val="tx1"/>
                </a:solidFill>
              </a:rPr>
              <a:t> personal </a:t>
            </a:r>
          </a:p>
        </p:txBody>
      </p:sp>
      <p:cxnSp>
        <p:nvCxnSpPr>
          <p:cNvPr id="77" name="Conector recto 76">
            <a:extLst>
              <a:ext uri="{FF2B5EF4-FFF2-40B4-BE49-F238E27FC236}">
                <a16:creationId xmlns:a16="http://schemas.microsoft.com/office/drawing/2014/main" id="{ABDA49CA-D34F-4110-B6A9-735984EF7792}"/>
              </a:ext>
            </a:extLst>
          </p:cNvPr>
          <p:cNvCxnSpPr>
            <a:cxnSpLocks/>
          </p:cNvCxnSpPr>
          <p:nvPr/>
        </p:nvCxnSpPr>
        <p:spPr>
          <a:xfrm flipV="1">
            <a:off x="10121953" y="4620749"/>
            <a:ext cx="267949" cy="238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8941A781-C642-430D-9794-FDC2F18049BE}"/>
              </a:ext>
            </a:extLst>
          </p:cNvPr>
          <p:cNvCxnSpPr>
            <a:cxnSpLocks/>
            <a:endCxn id="76" idx="1"/>
          </p:cNvCxnSpPr>
          <p:nvPr/>
        </p:nvCxnSpPr>
        <p:spPr>
          <a:xfrm>
            <a:off x="10389902" y="5395589"/>
            <a:ext cx="297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id="{87E26ECF-C7E1-4F17-B51E-3D64C27A9627}"/>
              </a:ext>
            </a:extLst>
          </p:cNvPr>
          <p:cNvCxnSpPr>
            <a:cxnSpLocks/>
          </p:cNvCxnSpPr>
          <p:nvPr/>
        </p:nvCxnSpPr>
        <p:spPr>
          <a:xfrm>
            <a:off x="10121953" y="5931486"/>
            <a:ext cx="14318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E15BD7AC-38C5-409D-AD24-DB17EDEC0F8C}"/>
              </a:ext>
            </a:extLst>
          </p:cNvPr>
          <p:cNvCxnSpPr>
            <a:cxnSpLocks/>
          </p:cNvCxnSpPr>
          <p:nvPr/>
        </p:nvCxnSpPr>
        <p:spPr>
          <a:xfrm flipH="1">
            <a:off x="9036338" y="5931486"/>
            <a:ext cx="182457" cy="32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id="{1F945D77-AF77-4E45-9767-3965E3AF00B2}"/>
              </a:ext>
            </a:extLst>
          </p:cNvPr>
          <p:cNvCxnSpPr>
            <a:cxnSpLocks/>
            <a:stCxn id="73" idx="3"/>
          </p:cNvCxnSpPr>
          <p:nvPr/>
        </p:nvCxnSpPr>
        <p:spPr>
          <a:xfrm>
            <a:off x="8713349" y="5395589"/>
            <a:ext cx="237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91131669-A239-4529-AA86-1DF6934A3400}"/>
              </a:ext>
            </a:extLst>
          </p:cNvPr>
          <p:cNvCxnSpPr>
            <a:cxnSpLocks/>
          </p:cNvCxnSpPr>
          <p:nvPr/>
        </p:nvCxnSpPr>
        <p:spPr>
          <a:xfrm>
            <a:off x="8981180" y="4651396"/>
            <a:ext cx="237615" cy="208295"/>
          </a:xfrm>
          <a:prstGeom prst="line">
            <a:avLst/>
          </a:prstGeom>
        </p:spPr>
        <p:style>
          <a:lnRef idx="1">
            <a:schemeClr val="accent1"/>
          </a:lnRef>
          <a:fillRef idx="0">
            <a:schemeClr val="accent1"/>
          </a:fillRef>
          <a:effectRef idx="0">
            <a:schemeClr val="accent1"/>
          </a:effectRef>
          <a:fontRef idx="minor">
            <a:schemeClr val="tx1"/>
          </a:fontRef>
        </p:style>
      </p:cxnSp>
      <p:sp>
        <p:nvSpPr>
          <p:cNvPr id="83" name="Hexágono 82">
            <a:extLst>
              <a:ext uri="{FF2B5EF4-FFF2-40B4-BE49-F238E27FC236}">
                <a16:creationId xmlns:a16="http://schemas.microsoft.com/office/drawing/2014/main" id="{264CABF6-1904-473F-899D-408D5243667F}"/>
              </a:ext>
            </a:extLst>
          </p:cNvPr>
          <p:cNvSpPr/>
          <p:nvPr/>
        </p:nvSpPr>
        <p:spPr>
          <a:xfrm>
            <a:off x="7478534" y="1402391"/>
            <a:ext cx="1439056" cy="1071795"/>
          </a:xfrm>
          <a:prstGeom prst="hexag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10.150</a:t>
            </a:r>
          </a:p>
          <a:p>
            <a:pPr algn="ctr"/>
            <a:r>
              <a:rPr lang="es-CO" dirty="0">
                <a:solidFill>
                  <a:schemeClr val="bg1"/>
                </a:solidFill>
              </a:rPr>
              <a:t>Mayo</a:t>
            </a:r>
          </a:p>
        </p:txBody>
      </p:sp>
      <p:sp>
        <p:nvSpPr>
          <p:cNvPr id="84" name="Hexágono 83">
            <a:extLst>
              <a:ext uri="{FF2B5EF4-FFF2-40B4-BE49-F238E27FC236}">
                <a16:creationId xmlns:a16="http://schemas.microsoft.com/office/drawing/2014/main" id="{6CFFB2EB-B842-41CC-91FC-2C11CBFBD2B7}"/>
              </a:ext>
            </a:extLst>
          </p:cNvPr>
          <p:cNvSpPr/>
          <p:nvPr/>
        </p:nvSpPr>
        <p:spPr>
          <a:xfrm>
            <a:off x="8981180" y="4880344"/>
            <a:ext cx="1439056" cy="1071795"/>
          </a:xfrm>
          <a:prstGeom prst="hexag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solidFill>
              </a:rPr>
              <a:t>8.013</a:t>
            </a:r>
          </a:p>
          <a:p>
            <a:pPr algn="ctr"/>
            <a:r>
              <a:rPr lang="es-CO" dirty="0">
                <a:solidFill>
                  <a:schemeClr val="bg1"/>
                </a:solidFill>
              </a:rPr>
              <a:t> junio</a:t>
            </a:r>
          </a:p>
        </p:txBody>
      </p:sp>
      <p:sp>
        <p:nvSpPr>
          <p:cNvPr id="85" name="Rectángulo 84">
            <a:extLst>
              <a:ext uri="{FF2B5EF4-FFF2-40B4-BE49-F238E27FC236}">
                <a16:creationId xmlns:a16="http://schemas.microsoft.com/office/drawing/2014/main" id="{D0E24ABF-D235-46AF-A107-CC185E96BCA1}"/>
              </a:ext>
            </a:extLst>
          </p:cNvPr>
          <p:cNvSpPr/>
          <p:nvPr/>
        </p:nvSpPr>
        <p:spPr>
          <a:xfrm>
            <a:off x="10406766" y="4011904"/>
            <a:ext cx="1154243" cy="64653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704</a:t>
            </a:r>
          </a:p>
          <a:p>
            <a:pPr algn="ctr"/>
            <a:r>
              <a:rPr lang="es-CO" dirty="0">
                <a:solidFill>
                  <a:schemeClr val="tx1"/>
                </a:solidFill>
              </a:rPr>
              <a:t> Masivo</a:t>
            </a:r>
          </a:p>
        </p:txBody>
      </p:sp>
      <p:sp>
        <p:nvSpPr>
          <p:cNvPr id="86" name="Rectángulo 85">
            <a:extLst>
              <a:ext uri="{FF2B5EF4-FFF2-40B4-BE49-F238E27FC236}">
                <a16:creationId xmlns:a16="http://schemas.microsoft.com/office/drawing/2014/main" id="{AE9AEC18-43F0-4F9C-8254-230FC643A73F}"/>
              </a:ext>
            </a:extLst>
          </p:cNvPr>
          <p:cNvSpPr/>
          <p:nvPr/>
        </p:nvSpPr>
        <p:spPr>
          <a:xfrm>
            <a:off x="8912594" y="486857"/>
            <a:ext cx="1154243" cy="646538"/>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866</a:t>
            </a:r>
          </a:p>
          <a:p>
            <a:pPr algn="ctr"/>
            <a:r>
              <a:rPr lang="es-CO" dirty="0">
                <a:solidFill>
                  <a:schemeClr val="tx1"/>
                </a:solidFill>
              </a:rPr>
              <a:t> Masivo</a:t>
            </a:r>
          </a:p>
        </p:txBody>
      </p:sp>
      <p:sp>
        <p:nvSpPr>
          <p:cNvPr id="87" name="Rectángulo 86">
            <a:extLst>
              <a:ext uri="{FF2B5EF4-FFF2-40B4-BE49-F238E27FC236}">
                <a16:creationId xmlns:a16="http://schemas.microsoft.com/office/drawing/2014/main" id="{CDD82C82-BD9A-4B9A-90BC-6691630E8969}"/>
              </a:ext>
            </a:extLst>
          </p:cNvPr>
          <p:cNvSpPr/>
          <p:nvPr/>
        </p:nvSpPr>
        <p:spPr>
          <a:xfrm>
            <a:off x="263618" y="65861"/>
            <a:ext cx="7882286" cy="892552"/>
          </a:xfrm>
          <a:prstGeom prst="rect">
            <a:avLst/>
          </a:prstGeom>
        </p:spPr>
        <p:txBody>
          <a:bodyPr wrap="none">
            <a:spAutoFit/>
          </a:bodyPr>
          <a:lstStyle/>
          <a:p>
            <a:r>
              <a:rPr lang="es-CO" sz="2800" b="1" dirty="0">
                <a:solidFill>
                  <a:schemeClr val="accent1">
                    <a:lumMod val="50000"/>
                  </a:schemeClr>
                </a:solidFill>
                <a:latin typeface="Arial" charset="0"/>
                <a:cs typeface="Arial" charset="0"/>
              </a:rPr>
              <a:t>DERECHOS DE PETICIÓN DE INFORMACIÓN</a:t>
            </a:r>
          </a:p>
          <a:p>
            <a:endParaRPr lang="es-CO" sz="2400" b="1"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711876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id="{2F0DBF02-30A7-425C-A63E-8CC58C11B1EE}"/>
              </a:ext>
            </a:extLst>
          </p:cNvPr>
          <p:cNvSpPr txBox="1"/>
          <p:nvPr/>
        </p:nvSpPr>
        <p:spPr>
          <a:xfrm>
            <a:off x="4976734" y="3095645"/>
            <a:ext cx="7589433" cy="2123658"/>
          </a:xfrm>
          <a:prstGeom prst="rect">
            <a:avLst/>
          </a:prstGeom>
          <a:noFill/>
        </p:spPr>
        <p:txBody>
          <a:bodyPr wrap="square" rtlCol="0">
            <a:spAutoFit/>
          </a:bodyPr>
          <a:lstStyle/>
          <a:p>
            <a:pPr algn="ctr"/>
            <a:r>
              <a:rPr lang="es-ES_tradnl" sz="4400" b="1" dirty="0">
                <a:solidFill>
                  <a:schemeClr val="accent1">
                    <a:lumMod val="50000"/>
                  </a:schemeClr>
                </a:solidFill>
                <a:latin typeface="Arial" panose="020B0604020202020204" pitchFamily="34" charset="0"/>
                <a:cs typeface="Arial" panose="020B0604020202020204" pitchFamily="34" charset="0"/>
              </a:rPr>
              <a:t>QUEJAS Y RECLAMOS MINISTERIO DE EDUCACIÓN NACIONAL</a:t>
            </a:r>
          </a:p>
        </p:txBody>
      </p:sp>
    </p:spTree>
    <p:extLst>
      <p:ext uri="{BB962C8B-B14F-4D97-AF65-F5344CB8AC3E}">
        <p14:creationId xmlns:p14="http://schemas.microsoft.com/office/powerpoint/2010/main" val="910466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7D319A3-C477-4A8B-BCD4-278180E5E492}"/>
              </a:ext>
            </a:extLst>
          </p:cNvPr>
          <p:cNvSpPr/>
          <p:nvPr/>
        </p:nvSpPr>
        <p:spPr>
          <a:xfrm>
            <a:off x="5846165" y="2842555"/>
            <a:ext cx="5887346" cy="3477875"/>
          </a:xfrm>
          <a:prstGeom prst="rect">
            <a:avLst/>
          </a:prstGeom>
        </p:spPr>
        <p:txBody>
          <a:bodyPr wrap="square">
            <a:spAutoFit/>
          </a:bodyPr>
          <a:lstStyle/>
          <a:p>
            <a:pPr algn="just"/>
            <a:endParaRPr lang="es-CO" sz="2000" dirty="0">
              <a:solidFill>
                <a:schemeClr val="accent1">
                  <a:lumMod val="50000"/>
                </a:schemeClr>
              </a:solidFill>
              <a:latin typeface="Arial" panose="020B0604020202020204" pitchFamily="34" charset="0"/>
              <a:cs typeface="Arial" panose="020B0604020202020204" pitchFamily="34" charset="0"/>
            </a:endParaRPr>
          </a:p>
          <a:p>
            <a:pPr algn="just"/>
            <a:r>
              <a:rPr lang="es-CO" sz="2000" dirty="0">
                <a:solidFill>
                  <a:schemeClr val="accent1">
                    <a:lumMod val="50000"/>
                  </a:schemeClr>
                </a:solidFill>
                <a:latin typeface="Arial" panose="020B0604020202020204" pitchFamily="34" charset="0"/>
                <a:cs typeface="Arial" panose="020B0604020202020204" pitchFamily="34" charset="0"/>
              </a:rPr>
              <a:t>Para el primer trimestre del 2019 se recibieron 460 quejas y reclamos en el MEN, discriminados de la siguiente manera:</a:t>
            </a:r>
          </a:p>
          <a:p>
            <a:pPr algn="just"/>
            <a:endParaRPr lang="es-CO" sz="2000" dirty="0">
              <a:solidFill>
                <a:schemeClr val="accent1">
                  <a:lumMod val="50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a:solidFill>
                  <a:schemeClr val="accent1">
                    <a:lumMod val="50000"/>
                  </a:schemeClr>
                </a:solidFill>
                <a:latin typeface="Arial" panose="020B0604020202020204" pitchFamily="34" charset="0"/>
                <a:cs typeface="Arial" panose="020B0604020202020204" pitchFamily="34" charset="0"/>
              </a:rPr>
              <a:t>Reclamos servicios con 366, que equivalen al  79,5% del total, </a:t>
            </a:r>
          </a:p>
          <a:p>
            <a:pPr marL="342900" indent="-342900" algn="just">
              <a:buFont typeface="Arial" panose="020B0604020202020204" pitchFamily="34" charset="0"/>
              <a:buChar char="•"/>
            </a:pPr>
            <a:r>
              <a:rPr lang="es-CO" sz="2000" dirty="0">
                <a:solidFill>
                  <a:schemeClr val="accent1">
                    <a:lumMod val="50000"/>
                  </a:schemeClr>
                </a:solidFill>
                <a:latin typeface="Arial" panose="020B0604020202020204" pitchFamily="34" charset="0"/>
                <a:cs typeface="Arial" panose="020B0604020202020204" pitchFamily="34" charset="0"/>
              </a:rPr>
              <a:t>Quejas contra funcionarios con 52, que equivalen al 11,3% del total.</a:t>
            </a:r>
          </a:p>
          <a:p>
            <a:pPr marL="342900" indent="-342900" algn="just">
              <a:buFont typeface="Arial" panose="020B0604020202020204" pitchFamily="34" charset="0"/>
              <a:buChar char="•"/>
            </a:pPr>
            <a:r>
              <a:rPr lang="es-CO" sz="2000" dirty="0">
                <a:solidFill>
                  <a:schemeClr val="accent1">
                    <a:lumMod val="50000"/>
                  </a:schemeClr>
                </a:solidFill>
                <a:latin typeface="Arial" panose="020B0604020202020204" pitchFamily="34" charset="0"/>
                <a:cs typeface="Arial" panose="020B0604020202020204" pitchFamily="34" charset="0"/>
              </a:rPr>
              <a:t>Reclamos contra procesos que cuentan con 42, que equivalen al 9,2% del total</a:t>
            </a:r>
          </a:p>
        </p:txBody>
      </p:sp>
      <p:sp>
        <p:nvSpPr>
          <p:cNvPr id="7" name="Rectángulo 6">
            <a:extLst>
              <a:ext uri="{FF2B5EF4-FFF2-40B4-BE49-F238E27FC236}">
                <a16:creationId xmlns:a16="http://schemas.microsoft.com/office/drawing/2014/main" id="{1ED0C049-AFA6-4837-99FE-DAAF98F36F7B}"/>
              </a:ext>
            </a:extLst>
          </p:cNvPr>
          <p:cNvSpPr/>
          <p:nvPr/>
        </p:nvSpPr>
        <p:spPr>
          <a:xfrm>
            <a:off x="458489" y="221983"/>
            <a:ext cx="9812302"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Quejas y reclamos del Ministerio de Educación Nacional</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634" y="1008350"/>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DC56E44A-7D8C-4651-AECE-6F365FC51D25}"/>
              </a:ext>
            </a:extLst>
          </p:cNvPr>
          <p:cNvGraphicFramePr/>
          <p:nvPr>
            <p:extLst>
              <p:ext uri="{D42A27DB-BD31-4B8C-83A1-F6EECF244321}">
                <p14:modId xmlns:p14="http://schemas.microsoft.com/office/powerpoint/2010/main" val="2843113005"/>
              </p:ext>
            </p:extLst>
          </p:nvPr>
        </p:nvGraphicFramePr>
        <p:xfrm>
          <a:off x="-934343" y="11828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019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738290"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procesos por eje temático/dependencia</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184" y="300605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F7BB859B-EBA4-430D-A932-84AD991BDDED}"/>
              </a:ext>
            </a:extLst>
          </p:cNvPr>
          <p:cNvGraphicFramePr/>
          <p:nvPr>
            <p:extLst>
              <p:ext uri="{D42A27DB-BD31-4B8C-83A1-F6EECF244321}">
                <p14:modId xmlns:p14="http://schemas.microsoft.com/office/powerpoint/2010/main" val="370360549"/>
              </p:ext>
            </p:extLst>
          </p:nvPr>
        </p:nvGraphicFramePr>
        <p:xfrm>
          <a:off x="458489" y="9124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355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738290"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procesos por eje temático/dependencia</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184" y="300605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F7BB859B-EBA4-430D-A932-84AD991BDDED}"/>
              </a:ext>
            </a:extLst>
          </p:cNvPr>
          <p:cNvGraphicFramePr/>
          <p:nvPr>
            <p:extLst>
              <p:ext uri="{D42A27DB-BD31-4B8C-83A1-F6EECF244321}">
                <p14:modId xmlns:p14="http://schemas.microsoft.com/office/powerpoint/2010/main" val="811598546"/>
              </p:ext>
            </p:extLst>
          </p:nvPr>
        </p:nvGraphicFramePr>
        <p:xfrm>
          <a:off x="458489" y="9124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43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11514755"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CANALES DE ATENCIÓN MINISTERIO DE EDUCACIÓN NACIONAL</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graphicFrame>
        <p:nvGraphicFramePr>
          <p:cNvPr id="5" name="Diagrama 4">
            <a:extLst>
              <a:ext uri="{FF2B5EF4-FFF2-40B4-BE49-F238E27FC236}">
                <a16:creationId xmlns:a16="http://schemas.microsoft.com/office/drawing/2014/main" id="{4B81E817-C93A-40FD-860B-20E444E59A55}"/>
              </a:ext>
            </a:extLst>
          </p:cNvPr>
          <p:cNvGraphicFramePr/>
          <p:nvPr>
            <p:extLst>
              <p:ext uri="{D42A27DB-BD31-4B8C-83A1-F6EECF244321}">
                <p14:modId xmlns:p14="http://schemas.microsoft.com/office/powerpoint/2010/main" val="2491205403"/>
              </p:ext>
            </p:extLst>
          </p:nvPr>
        </p:nvGraphicFramePr>
        <p:xfrm>
          <a:off x="2032000" y="1032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CBF2317D-621F-4DDA-98C8-FB39152FD93E}"/>
              </a:ext>
            </a:extLst>
          </p:cNvPr>
          <p:cNvPicPr>
            <a:picLocks noChangeAspect="1"/>
          </p:cNvPicPr>
          <p:nvPr/>
        </p:nvPicPr>
        <p:blipFill>
          <a:blip r:embed="rId7"/>
          <a:stretch>
            <a:fillRect/>
          </a:stretch>
        </p:blipFill>
        <p:spPr>
          <a:xfrm>
            <a:off x="10216629" y="1134133"/>
            <a:ext cx="1608313" cy="1408926"/>
          </a:xfrm>
          <a:prstGeom prst="rect">
            <a:avLst/>
          </a:prstGeom>
        </p:spPr>
      </p:pic>
      <p:pic>
        <p:nvPicPr>
          <p:cNvPr id="10" name="Imagen 9">
            <a:extLst>
              <a:ext uri="{FF2B5EF4-FFF2-40B4-BE49-F238E27FC236}">
                <a16:creationId xmlns:a16="http://schemas.microsoft.com/office/drawing/2014/main" id="{F34C1A02-2296-4EBD-8D45-30BCCCD37773}"/>
              </a:ext>
            </a:extLst>
          </p:cNvPr>
          <p:cNvPicPr>
            <a:picLocks noChangeAspect="1"/>
          </p:cNvPicPr>
          <p:nvPr/>
        </p:nvPicPr>
        <p:blipFill>
          <a:blip r:embed="rId8"/>
          <a:stretch>
            <a:fillRect/>
          </a:stretch>
        </p:blipFill>
        <p:spPr>
          <a:xfrm>
            <a:off x="9856809" y="5024039"/>
            <a:ext cx="1785937" cy="1270826"/>
          </a:xfrm>
          <a:prstGeom prst="rect">
            <a:avLst/>
          </a:prstGeom>
        </p:spPr>
      </p:pic>
      <p:pic>
        <p:nvPicPr>
          <p:cNvPr id="11" name="Imagen 10">
            <a:extLst>
              <a:ext uri="{FF2B5EF4-FFF2-40B4-BE49-F238E27FC236}">
                <a16:creationId xmlns:a16="http://schemas.microsoft.com/office/drawing/2014/main" id="{9BF49687-397F-4CD8-8B08-9A35F18610A1}"/>
              </a:ext>
            </a:extLst>
          </p:cNvPr>
          <p:cNvPicPr>
            <a:picLocks noChangeAspect="1"/>
          </p:cNvPicPr>
          <p:nvPr/>
        </p:nvPicPr>
        <p:blipFill>
          <a:blip r:embed="rId9"/>
          <a:stretch>
            <a:fillRect/>
          </a:stretch>
        </p:blipFill>
        <p:spPr>
          <a:xfrm>
            <a:off x="549254" y="5024039"/>
            <a:ext cx="1949267" cy="1270826"/>
          </a:xfrm>
          <a:prstGeom prst="rect">
            <a:avLst/>
          </a:prstGeom>
        </p:spPr>
      </p:pic>
      <p:pic>
        <p:nvPicPr>
          <p:cNvPr id="13" name="Imagen 12">
            <a:extLst>
              <a:ext uri="{FF2B5EF4-FFF2-40B4-BE49-F238E27FC236}">
                <a16:creationId xmlns:a16="http://schemas.microsoft.com/office/drawing/2014/main" id="{B4C592B1-2969-4A20-A576-7B709C5EE05B}"/>
              </a:ext>
            </a:extLst>
          </p:cNvPr>
          <p:cNvPicPr>
            <a:picLocks noChangeAspect="1"/>
          </p:cNvPicPr>
          <p:nvPr/>
        </p:nvPicPr>
        <p:blipFill>
          <a:blip r:embed="rId10"/>
          <a:stretch>
            <a:fillRect/>
          </a:stretch>
        </p:blipFill>
        <p:spPr>
          <a:xfrm>
            <a:off x="549254" y="1049492"/>
            <a:ext cx="1949268" cy="1603767"/>
          </a:xfrm>
          <a:prstGeom prst="rect">
            <a:avLst/>
          </a:prstGeom>
        </p:spPr>
      </p:pic>
    </p:spTree>
    <p:extLst>
      <p:ext uri="{BB962C8B-B14F-4D97-AF65-F5344CB8AC3E}">
        <p14:creationId xmlns:p14="http://schemas.microsoft.com/office/powerpoint/2010/main" val="183174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903976"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Quejas Servidores MEN Discriminado Eje Temático</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184" y="3006051"/>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B059DFCB-FE8E-456A-AE77-F55392280C0D}"/>
              </a:ext>
            </a:extLst>
          </p:cNvPr>
          <p:cNvGraphicFramePr/>
          <p:nvPr>
            <p:extLst>
              <p:ext uri="{D42A27DB-BD31-4B8C-83A1-F6EECF244321}">
                <p14:modId xmlns:p14="http://schemas.microsoft.com/office/powerpoint/2010/main" val="3826251139"/>
              </p:ext>
            </p:extLst>
          </p:nvPr>
        </p:nvGraphicFramePr>
        <p:xfrm>
          <a:off x="682885" y="8695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938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8346131"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Servicios Discriminado Eje Temático.</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1076" y="3549808"/>
            <a:ext cx="1877327" cy="3002125"/>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a la derecha 2">
            <a:extLst>
              <a:ext uri="{FF2B5EF4-FFF2-40B4-BE49-F238E27FC236}">
                <a16:creationId xmlns:a16="http://schemas.microsoft.com/office/drawing/2014/main" id="{68E149EA-2D8C-44E2-92FF-4D6AFA35EE8C}"/>
              </a:ext>
            </a:extLst>
          </p:cNvPr>
          <p:cNvSpPr/>
          <p:nvPr/>
        </p:nvSpPr>
        <p:spPr>
          <a:xfrm>
            <a:off x="404735" y="1165137"/>
            <a:ext cx="10643016"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dirty="0">
              <a:solidFill>
                <a:srgbClr val="000000"/>
              </a:solidFill>
              <a:latin typeface="Calibri" panose="020F0502020204030204" pitchFamily="34" charset="0"/>
            </a:endParaRPr>
          </a:p>
          <a:p>
            <a:r>
              <a:rPr lang="es-CO" dirty="0">
                <a:solidFill>
                  <a:srgbClr val="000000"/>
                </a:solidFill>
                <a:latin typeface="Calibri" panose="020F0502020204030204" pitchFamily="34" charset="0"/>
              </a:rPr>
              <a:t>TRAMITES DE ASEGURAMIENTO DE CALIDAD EN EDUCACIÓN SUPERIOR -OPORTUNIDAD</a:t>
            </a:r>
          </a:p>
          <a:p>
            <a:pPr algn="ctr"/>
            <a:endParaRPr lang="es-CO" dirty="0">
              <a:solidFill>
                <a:srgbClr val="000000"/>
              </a:solidFill>
              <a:latin typeface="Calibri" panose="020F0502020204030204" pitchFamily="34" charset="0"/>
            </a:endParaRPr>
          </a:p>
        </p:txBody>
      </p:sp>
      <p:sp>
        <p:nvSpPr>
          <p:cNvPr id="8" name="Flecha: a la derecha 7">
            <a:extLst>
              <a:ext uri="{FF2B5EF4-FFF2-40B4-BE49-F238E27FC236}">
                <a16:creationId xmlns:a16="http://schemas.microsoft.com/office/drawing/2014/main" id="{E9BE8F2F-77DA-4D13-8FA7-462D384D7624}"/>
              </a:ext>
            </a:extLst>
          </p:cNvPr>
          <p:cNvSpPr/>
          <p:nvPr/>
        </p:nvSpPr>
        <p:spPr>
          <a:xfrm>
            <a:off x="337431" y="2938861"/>
            <a:ext cx="9547446"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CO" dirty="0">
                <a:solidFill>
                  <a:srgbClr val="000000"/>
                </a:solidFill>
                <a:latin typeface="Calibri" panose="020F0502020204030204" pitchFamily="34" charset="0"/>
              </a:rPr>
              <a:t>TRAMITES DE ASEGURAMIENTO DE CALIDAD EN EDUCACIÓN SUPERIOR- CULTURA DE SERVICIO</a:t>
            </a:r>
          </a:p>
        </p:txBody>
      </p:sp>
      <p:sp>
        <p:nvSpPr>
          <p:cNvPr id="10" name="Flecha: a la derecha 9">
            <a:extLst>
              <a:ext uri="{FF2B5EF4-FFF2-40B4-BE49-F238E27FC236}">
                <a16:creationId xmlns:a16="http://schemas.microsoft.com/office/drawing/2014/main" id="{6B1AA7DC-F66E-4B05-A0CA-0221AD0A6230}"/>
              </a:ext>
            </a:extLst>
          </p:cNvPr>
          <p:cNvSpPr/>
          <p:nvPr/>
        </p:nvSpPr>
        <p:spPr>
          <a:xfrm>
            <a:off x="293597" y="5285982"/>
            <a:ext cx="8640541" cy="523220"/>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rgbClr val="000000"/>
                </a:solidFill>
                <a:latin typeface="Calibri" panose="020F0502020204030204" pitchFamily="34" charset="0"/>
              </a:rPr>
              <a:t>ASISTENCIA TÉCNICA -PERTINENCIA</a:t>
            </a:r>
            <a:endParaRPr lang="es-CO" dirty="0"/>
          </a:p>
        </p:txBody>
      </p:sp>
      <p:sp>
        <p:nvSpPr>
          <p:cNvPr id="4" name="CuadroTexto 3">
            <a:extLst>
              <a:ext uri="{FF2B5EF4-FFF2-40B4-BE49-F238E27FC236}">
                <a16:creationId xmlns:a16="http://schemas.microsoft.com/office/drawing/2014/main" id="{2C44969F-FC5F-4649-B4E4-4EF272EC77A7}"/>
              </a:ext>
            </a:extLst>
          </p:cNvPr>
          <p:cNvSpPr txBox="1"/>
          <p:nvPr/>
        </p:nvSpPr>
        <p:spPr>
          <a:xfrm>
            <a:off x="11190308" y="1217917"/>
            <a:ext cx="779488" cy="369332"/>
          </a:xfrm>
          <a:prstGeom prst="rect">
            <a:avLst/>
          </a:prstGeom>
          <a:noFill/>
        </p:spPr>
        <p:txBody>
          <a:bodyPr wrap="square" rtlCol="0">
            <a:spAutoFit/>
          </a:bodyPr>
          <a:lstStyle/>
          <a:p>
            <a:r>
              <a:rPr lang="es-CO" dirty="0">
                <a:solidFill>
                  <a:schemeClr val="accent1">
                    <a:lumMod val="75000"/>
                  </a:schemeClr>
                </a:solidFill>
              </a:rPr>
              <a:t>355</a:t>
            </a:r>
          </a:p>
        </p:txBody>
      </p:sp>
      <p:sp>
        <p:nvSpPr>
          <p:cNvPr id="18" name="CuadroTexto 17">
            <a:extLst>
              <a:ext uri="{FF2B5EF4-FFF2-40B4-BE49-F238E27FC236}">
                <a16:creationId xmlns:a16="http://schemas.microsoft.com/office/drawing/2014/main" id="{8E5EE924-8736-44AF-BDB3-A7CA81012B71}"/>
              </a:ext>
            </a:extLst>
          </p:cNvPr>
          <p:cNvSpPr txBox="1"/>
          <p:nvPr/>
        </p:nvSpPr>
        <p:spPr>
          <a:xfrm>
            <a:off x="10021076" y="2938861"/>
            <a:ext cx="779488" cy="369332"/>
          </a:xfrm>
          <a:prstGeom prst="rect">
            <a:avLst/>
          </a:prstGeom>
          <a:noFill/>
        </p:spPr>
        <p:txBody>
          <a:bodyPr wrap="square" rtlCol="0">
            <a:spAutoFit/>
          </a:bodyPr>
          <a:lstStyle/>
          <a:p>
            <a:r>
              <a:rPr lang="es-CO" dirty="0">
                <a:solidFill>
                  <a:schemeClr val="accent1">
                    <a:lumMod val="75000"/>
                  </a:schemeClr>
                </a:solidFill>
              </a:rPr>
              <a:t>10</a:t>
            </a:r>
          </a:p>
        </p:txBody>
      </p:sp>
      <p:sp>
        <p:nvSpPr>
          <p:cNvPr id="19" name="CuadroTexto 18">
            <a:extLst>
              <a:ext uri="{FF2B5EF4-FFF2-40B4-BE49-F238E27FC236}">
                <a16:creationId xmlns:a16="http://schemas.microsoft.com/office/drawing/2014/main" id="{98208350-E79B-4D1C-8B17-B387AE541E83}"/>
              </a:ext>
            </a:extLst>
          </p:cNvPr>
          <p:cNvSpPr txBox="1"/>
          <p:nvPr/>
        </p:nvSpPr>
        <p:spPr>
          <a:xfrm>
            <a:off x="9105389" y="5439870"/>
            <a:ext cx="779488" cy="369332"/>
          </a:xfrm>
          <a:prstGeom prst="rect">
            <a:avLst/>
          </a:prstGeom>
          <a:noFill/>
        </p:spPr>
        <p:txBody>
          <a:bodyPr wrap="square" rtlCol="0">
            <a:spAutoFit/>
          </a:bodyPr>
          <a:lstStyle/>
          <a:p>
            <a:r>
              <a:rPr lang="es-CO" dirty="0">
                <a:solidFill>
                  <a:schemeClr val="accent1">
                    <a:lumMod val="75000"/>
                  </a:schemeClr>
                </a:solidFill>
              </a:rPr>
              <a:t>1</a:t>
            </a:r>
          </a:p>
        </p:txBody>
      </p:sp>
    </p:spTree>
    <p:extLst>
      <p:ext uri="{BB962C8B-B14F-4D97-AF65-F5344CB8AC3E}">
        <p14:creationId xmlns:p14="http://schemas.microsoft.com/office/powerpoint/2010/main" val="426943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ED0C049-AFA6-4837-99FE-DAAF98F36F7B}"/>
              </a:ext>
            </a:extLst>
          </p:cNvPr>
          <p:cNvSpPr/>
          <p:nvPr/>
        </p:nvSpPr>
        <p:spPr>
          <a:xfrm>
            <a:off x="458489" y="221983"/>
            <a:ext cx="9033242" cy="523220"/>
          </a:xfrm>
          <a:prstGeom prst="rect">
            <a:avLst/>
          </a:prstGeom>
        </p:spPr>
        <p:txBody>
          <a:bodyPr wrap="none">
            <a:spAutoFit/>
          </a:bodyPr>
          <a:lstStyle/>
          <a:p>
            <a:r>
              <a:rPr lang="es-CO" sz="2800" b="1" dirty="0">
                <a:solidFill>
                  <a:schemeClr val="accent1">
                    <a:lumMod val="50000"/>
                  </a:schemeClr>
                </a:solidFill>
                <a:latin typeface="Arial" charset="0"/>
                <a:cs typeface="Arial" charset="0"/>
              </a:rPr>
              <a:t>Reclamos Servicios Discriminado por dependencia.</a:t>
            </a:r>
          </a:p>
        </p:txBody>
      </p:sp>
      <p:pic>
        <p:nvPicPr>
          <p:cNvPr id="9" name="Picture 4" descr="Imagen relacionada">
            <a:extLst>
              <a:ext uri="{FF2B5EF4-FFF2-40B4-BE49-F238E27FC236}">
                <a16:creationId xmlns:a16="http://schemas.microsoft.com/office/drawing/2014/main" id="{AB12BCDF-7B72-43DC-9966-C16DDD18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0135" y="948288"/>
            <a:ext cx="1877327" cy="20086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Diagrama 25">
            <a:extLst>
              <a:ext uri="{FF2B5EF4-FFF2-40B4-BE49-F238E27FC236}">
                <a16:creationId xmlns:a16="http://schemas.microsoft.com/office/drawing/2014/main" id="{B2B774A6-1675-4020-AA91-5EA7CE15C1BE}"/>
              </a:ext>
            </a:extLst>
          </p:cNvPr>
          <p:cNvGraphicFramePr/>
          <p:nvPr>
            <p:extLst>
              <p:ext uri="{D42A27DB-BD31-4B8C-83A1-F6EECF244321}">
                <p14:modId xmlns:p14="http://schemas.microsoft.com/office/powerpoint/2010/main" val="3153156820"/>
              </p:ext>
            </p:extLst>
          </p:nvPr>
        </p:nvGraphicFramePr>
        <p:xfrm>
          <a:off x="460529" y="958973"/>
          <a:ext cx="740930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CuadroTexto 26">
            <a:extLst>
              <a:ext uri="{FF2B5EF4-FFF2-40B4-BE49-F238E27FC236}">
                <a16:creationId xmlns:a16="http://schemas.microsoft.com/office/drawing/2014/main" id="{026F2486-5ACB-41A1-86BB-D3531D7B2F18}"/>
              </a:ext>
            </a:extLst>
          </p:cNvPr>
          <p:cNvSpPr txBox="1"/>
          <p:nvPr/>
        </p:nvSpPr>
        <p:spPr>
          <a:xfrm>
            <a:off x="8124669" y="3509056"/>
            <a:ext cx="3737547" cy="3139321"/>
          </a:xfrm>
          <a:prstGeom prst="rect">
            <a:avLst/>
          </a:prstGeom>
          <a:noFill/>
        </p:spPr>
        <p:txBody>
          <a:bodyPr wrap="square" rtlCol="0">
            <a:spAutoFit/>
          </a:bodyPr>
          <a:lstStyle/>
          <a:p>
            <a:pPr algn="just"/>
            <a:r>
              <a:rPr lang="es-ES" altLang="es-CO"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En el segundo trimestre de 2019 </a:t>
            </a:r>
            <a:r>
              <a:rPr lang="es-CO" altLang="es-CO"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se recibieron 366 reclamos de servicios correspondientes a 3 dependencias. El área a la cual se le radicaron mas reclamos por el servicio prestado fue Dirección de Calidad Para la Educación Superior</a:t>
            </a:r>
          </a:p>
          <a:p>
            <a:pPr algn="just"/>
            <a:endParaRPr lang="es-CO" dirty="0">
              <a:solidFill>
                <a:schemeClr val="accent1">
                  <a:lumMod val="75000"/>
                </a:schemeClr>
              </a:solidFill>
            </a:endParaRPr>
          </a:p>
        </p:txBody>
      </p:sp>
    </p:spTree>
    <p:extLst>
      <p:ext uri="{BB962C8B-B14F-4D97-AF65-F5344CB8AC3E}">
        <p14:creationId xmlns:p14="http://schemas.microsoft.com/office/powerpoint/2010/main" val="193501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id="{292378DE-4BCF-804A-84D6-8BDC94475975}"/>
              </a:ext>
            </a:extLst>
          </p:cNvPr>
          <p:cNvSpPr txBox="1"/>
          <p:nvPr/>
        </p:nvSpPr>
        <p:spPr>
          <a:xfrm>
            <a:off x="3050719" y="3105834"/>
            <a:ext cx="5649238" cy="646331"/>
          </a:xfrm>
          <a:prstGeom prst="rect">
            <a:avLst/>
          </a:prstGeom>
          <a:noFill/>
        </p:spPr>
        <p:txBody>
          <a:bodyPr wrap="square" rtlCol="0">
            <a:spAutoFit/>
          </a:bodyPr>
          <a:lstStyle/>
          <a:p>
            <a:r>
              <a:rPr lang="es-CO" sz="3600" b="1" dirty="0">
                <a:solidFill>
                  <a:schemeClr val="bg1"/>
                </a:solidFill>
                <a:latin typeface="Arial" panose="020B0604020202020204" pitchFamily="34" charset="0"/>
                <a:cs typeface="Arial" panose="020B0604020202020204" pitchFamily="34" charset="0"/>
              </a:rPr>
              <a:t>#</a:t>
            </a:r>
            <a:r>
              <a:rPr lang="es-CO" sz="3600" dirty="0">
                <a:solidFill>
                  <a:schemeClr val="bg1"/>
                </a:solidFill>
                <a:latin typeface="Arial" panose="020B0604020202020204" pitchFamily="34" charset="0"/>
                <a:cs typeface="Arial" panose="020B0604020202020204" pitchFamily="34" charset="0"/>
              </a:rPr>
              <a:t>La</a:t>
            </a:r>
            <a:r>
              <a:rPr lang="es-CO" sz="3600" b="1" dirty="0">
                <a:solidFill>
                  <a:schemeClr val="bg1"/>
                </a:solidFill>
                <a:latin typeface="Arial" panose="020B0604020202020204" pitchFamily="34" charset="0"/>
                <a:cs typeface="Arial" panose="020B0604020202020204" pitchFamily="34" charset="0"/>
              </a:rPr>
              <a:t>Educación</a:t>
            </a:r>
            <a:r>
              <a:rPr lang="es-CO" sz="3600" dirty="0">
                <a:solidFill>
                  <a:schemeClr val="bg1"/>
                </a:solidFill>
                <a:latin typeface="Arial" panose="020B0604020202020204" pitchFamily="34" charset="0"/>
                <a:cs typeface="Arial" panose="020B0604020202020204" pitchFamily="34" charset="0"/>
              </a:rPr>
              <a:t>EsDeTodos</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783E4CE-C240-214C-B75F-411C5AD6F77D}"/>
              </a:ext>
            </a:extLst>
          </p:cNvPr>
          <p:cNvSpPr txBox="1"/>
          <p:nvPr/>
        </p:nvSpPr>
        <p:spPr>
          <a:xfrm>
            <a:off x="2807530" y="5133108"/>
            <a:ext cx="1634695"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47593BC-1CD9-E14C-95B1-3BC5BDD65AC9}"/>
              </a:ext>
            </a:extLst>
          </p:cNvPr>
          <p:cNvSpPr txBox="1"/>
          <p:nvPr/>
        </p:nvSpPr>
        <p:spPr>
          <a:xfrm>
            <a:off x="5203397"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1D60EC01-DBCD-EA43-A971-889D5C4E215C}"/>
              </a:ext>
            </a:extLst>
          </p:cNvPr>
          <p:cNvSpPr txBox="1"/>
          <p:nvPr/>
        </p:nvSpPr>
        <p:spPr>
          <a:xfrm>
            <a:off x="7783568"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EFC1ADE-26D0-3F45-8E27-92EB9D75682A}"/>
              </a:ext>
            </a:extLst>
          </p:cNvPr>
          <p:cNvPicPr>
            <a:picLocks noChangeAspect="1"/>
          </p:cNvPicPr>
          <p:nvPr/>
        </p:nvPicPr>
        <p:blipFill>
          <a:blip r:embed="rId2"/>
          <a:stretch>
            <a:fillRect/>
          </a:stretch>
        </p:blipFill>
        <p:spPr>
          <a:xfrm>
            <a:off x="2488403" y="5209824"/>
            <a:ext cx="304800" cy="215900"/>
          </a:xfrm>
          <a:prstGeom prst="rect">
            <a:avLst/>
          </a:prstGeom>
        </p:spPr>
      </p:pic>
      <p:pic>
        <p:nvPicPr>
          <p:cNvPr id="5" name="Imagen 4">
            <a:extLst>
              <a:ext uri="{FF2B5EF4-FFF2-40B4-BE49-F238E27FC236}">
                <a16:creationId xmlns:a16="http://schemas.microsoft.com/office/drawing/2014/main" id="{074F8FDD-5177-254D-91A5-090B38923318}"/>
              </a:ext>
            </a:extLst>
          </p:cNvPr>
          <p:cNvPicPr>
            <a:picLocks noChangeAspect="1"/>
          </p:cNvPicPr>
          <p:nvPr/>
        </p:nvPicPr>
        <p:blipFill>
          <a:blip r:embed="rId3"/>
          <a:stretch>
            <a:fillRect/>
          </a:stretch>
        </p:blipFill>
        <p:spPr>
          <a:xfrm>
            <a:off x="4978280" y="5203474"/>
            <a:ext cx="266700" cy="228600"/>
          </a:xfrm>
          <a:prstGeom prst="rect">
            <a:avLst/>
          </a:prstGeom>
        </p:spPr>
      </p:pic>
      <p:pic>
        <p:nvPicPr>
          <p:cNvPr id="13" name="Imagen 12">
            <a:extLst>
              <a:ext uri="{FF2B5EF4-FFF2-40B4-BE49-F238E27FC236}">
                <a16:creationId xmlns:a16="http://schemas.microsoft.com/office/drawing/2014/main" id="{B4582D57-FC4C-E748-B2B6-6C8AAB9599ED}"/>
              </a:ext>
            </a:extLst>
          </p:cNvPr>
          <p:cNvPicPr>
            <a:picLocks noChangeAspect="1"/>
          </p:cNvPicPr>
          <p:nvPr/>
        </p:nvPicPr>
        <p:blipFill>
          <a:blip r:embed="rId4"/>
          <a:stretch>
            <a:fillRect/>
          </a:stretch>
        </p:blipFill>
        <p:spPr>
          <a:xfrm>
            <a:off x="7569144" y="5197124"/>
            <a:ext cx="228600" cy="241300"/>
          </a:xfrm>
          <a:prstGeom prst="rect">
            <a:avLst/>
          </a:prstGeom>
        </p:spPr>
      </p:pic>
      <p:pic>
        <p:nvPicPr>
          <p:cNvPr id="4" name="Imagen 3">
            <a:extLst>
              <a:ext uri="{FF2B5EF4-FFF2-40B4-BE49-F238E27FC236}">
                <a16:creationId xmlns:a16="http://schemas.microsoft.com/office/drawing/2014/main" id="{3539ACF9-627C-EB48-80D5-8211035E69E9}"/>
              </a:ext>
            </a:extLst>
          </p:cNvPr>
          <p:cNvPicPr>
            <a:picLocks noChangeAspect="1"/>
          </p:cNvPicPr>
          <p:nvPr/>
        </p:nvPicPr>
        <p:blipFill>
          <a:blip r:embed="rId5"/>
          <a:stretch>
            <a:fillRect/>
          </a:stretch>
        </p:blipFill>
        <p:spPr>
          <a:xfrm>
            <a:off x="-7088" y="803257"/>
            <a:ext cx="3200937" cy="609702"/>
          </a:xfrm>
          <a:prstGeom prst="rect">
            <a:avLst/>
          </a:prstGeom>
        </p:spPr>
      </p:pic>
    </p:spTree>
    <p:extLst>
      <p:ext uri="{BB962C8B-B14F-4D97-AF65-F5344CB8AC3E}">
        <p14:creationId xmlns:p14="http://schemas.microsoft.com/office/powerpoint/2010/main" val="234384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4400" b="1" dirty="0">
                <a:solidFill>
                  <a:prstClr val="white"/>
                </a:solidFill>
                <a:latin typeface="Arial" panose="020B0604020202020204" pitchFamily="34" charset="0"/>
                <a:cs typeface="Arial" panose="020B0604020202020204" pitchFamily="34" charset="0"/>
              </a:rPr>
              <a:t>2</a:t>
            </a: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5771132"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PRIMER SEGUNDO 2019</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graphicFrame>
        <p:nvGraphicFramePr>
          <p:cNvPr id="5" name="Diagrama 4">
            <a:extLst>
              <a:ext uri="{FF2B5EF4-FFF2-40B4-BE49-F238E27FC236}">
                <a16:creationId xmlns:a16="http://schemas.microsoft.com/office/drawing/2014/main" id="{D5EE9AEF-1177-41D1-B9FC-4FFFFE05C804}"/>
              </a:ext>
            </a:extLst>
          </p:cNvPr>
          <p:cNvGraphicFramePr/>
          <p:nvPr>
            <p:extLst>
              <p:ext uri="{D42A27DB-BD31-4B8C-83A1-F6EECF244321}">
                <p14:modId xmlns:p14="http://schemas.microsoft.com/office/powerpoint/2010/main" val="2881035629"/>
              </p:ext>
            </p:extLst>
          </p:nvPr>
        </p:nvGraphicFramePr>
        <p:xfrm>
          <a:off x="1340786" y="844861"/>
          <a:ext cx="9706965" cy="5540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4" name="Picture 4" descr="Imagen relacionada">
            <a:extLst>
              <a:ext uri="{FF2B5EF4-FFF2-40B4-BE49-F238E27FC236}">
                <a16:creationId xmlns:a16="http://schemas.microsoft.com/office/drawing/2014/main" id="{4BB9C99A-72BC-43FB-B2F7-0F05149926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3111" y="280083"/>
            <a:ext cx="1877327" cy="20086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slz="http://schemas.microsoft.com/office/powerpoint/2016/slidezoom">
        <mc:Choice Requires="pslz">
          <p:graphicFrame>
            <p:nvGraphicFramePr>
              <p:cNvPr id="3" name="Vista general de diapositiva 2">
                <a:extLst>
                  <a:ext uri="{FF2B5EF4-FFF2-40B4-BE49-F238E27FC236}">
                    <a16:creationId xmlns:a16="http://schemas.microsoft.com/office/drawing/2014/main" id="{1226A39D-9216-4F9B-8559-75C714496A2C}"/>
                  </a:ext>
                </a:extLst>
              </p:cNvPr>
              <p:cNvGraphicFramePr>
                <a:graphicFrameLocks noChangeAspect="1"/>
              </p:cNvGraphicFramePr>
              <p:nvPr>
                <p:extLst>
                  <p:ext uri="{D42A27DB-BD31-4B8C-83A1-F6EECF244321}">
                    <p14:modId xmlns:p14="http://schemas.microsoft.com/office/powerpoint/2010/main" val="1863221286"/>
                  </p:ext>
                </p:extLst>
              </p:nvPr>
            </p:nvGraphicFramePr>
            <p:xfrm>
              <a:off x="-3900526" y="-112426"/>
              <a:ext cx="3048000" cy="1714500"/>
            </p:xfrm>
            <a:graphic>
              <a:graphicData uri="http://schemas.microsoft.com/office/powerpoint/2016/slidezoom">
                <pslz:sldZm>
                  <pslz:sldZmObj sldId="266" cId="2866520112">
                    <pslz:zmPr id="{E7A79E71-B5D1-4C97-9650-6722FFBE65B1}" returnToParent="0" transitionDur="1000">
                      <p166:blipFill xmlns:p166="http://schemas.microsoft.com/office/powerpoint/2016/6/main">
                        <a:blip r:embed="rId8"/>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Vista general de diapositiva 2">
                <a:hlinkClick r:id="rId9" action="ppaction://hlinksldjump"/>
                <a:extLst>
                  <a:ext uri="{FF2B5EF4-FFF2-40B4-BE49-F238E27FC236}">
                    <a16:creationId xmlns:a16="http://schemas.microsoft.com/office/drawing/2014/main" id="{1226A39D-9216-4F9B-8559-75C714496A2C}"/>
                  </a:ext>
                </a:extLst>
              </p:cNvPr>
              <p:cNvPicPr>
                <a:picLocks noGrp="1" noRot="1" noChangeAspect="1" noMove="1" noResize="1" noEditPoints="1" noAdjustHandles="1" noChangeArrowheads="1" noChangeShapeType="1"/>
              </p:cNvPicPr>
              <p:nvPr/>
            </p:nvPicPr>
            <p:blipFill>
              <a:blip r:embed="rId10"/>
              <a:stretch>
                <a:fillRect/>
              </a:stretch>
            </p:blipFill>
            <p:spPr>
              <a:xfrm>
                <a:off x="-3900526" y="-11242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86652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4400" b="1" dirty="0">
                <a:solidFill>
                  <a:prstClr val="white"/>
                </a:solidFill>
                <a:latin typeface="Arial" panose="020B0604020202020204" pitchFamily="34" charset="0"/>
                <a:cs typeface="Arial" panose="020B0604020202020204" pitchFamily="34" charset="0"/>
              </a:rPr>
              <a:t>3</a:t>
            </a: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8" name="Rectángulo 7">
            <a:extLst>
              <a:ext uri="{FF2B5EF4-FFF2-40B4-BE49-F238E27FC236}">
                <a16:creationId xmlns:a16="http://schemas.microsoft.com/office/drawing/2014/main" id="{5EDDB5CD-9BA4-456D-9391-86F5CBA87A76}"/>
              </a:ext>
            </a:extLst>
          </p:cNvPr>
          <p:cNvSpPr/>
          <p:nvPr/>
        </p:nvSpPr>
        <p:spPr>
          <a:xfrm>
            <a:off x="744556" y="256507"/>
            <a:ext cx="7260257"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CANAL DE COMUNICACIÓN</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graphicFrame>
        <p:nvGraphicFramePr>
          <p:cNvPr id="3" name="Diagrama 2">
            <a:extLst>
              <a:ext uri="{FF2B5EF4-FFF2-40B4-BE49-F238E27FC236}">
                <a16:creationId xmlns:a16="http://schemas.microsoft.com/office/drawing/2014/main" id="{57D44694-C787-4DEC-A8A0-B48F30199517}"/>
              </a:ext>
            </a:extLst>
          </p:cNvPr>
          <p:cNvGraphicFramePr/>
          <p:nvPr>
            <p:extLst>
              <p:ext uri="{D42A27DB-BD31-4B8C-83A1-F6EECF244321}">
                <p14:modId xmlns:p14="http://schemas.microsoft.com/office/powerpoint/2010/main" val="918731175"/>
              </p:ext>
            </p:extLst>
          </p:nvPr>
        </p:nvGraphicFramePr>
        <p:xfrm>
          <a:off x="1959547" y="1032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4" descr="Imagen relacionada">
            <a:extLst>
              <a:ext uri="{FF2B5EF4-FFF2-40B4-BE49-F238E27FC236}">
                <a16:creationId xmlns:a16="http://schemas.microsoft.com/office/drawing/2014/main" id="{1D1BB743-834E-4268-B67B-EBE793E965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842" y="4603071"/>
            <a:ext cx="1877327" cy="200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1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1"/>
            <a:ext cx="829733" cy="5534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89209"/>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4400" b="1" dirty="0">
                <a:solidFill>
                  <a:prstClr val="white"/>
                </a:solidFill>
                <a:latin typeface="Arial" panose="020B0604020202020204" pitchFamily="34" charset="0"/>
                <a:cs typeface="Arial" panose="020B0604020202020204" pitchFamily="34" charset="0"/>
              </a:rPr>
              <a:t>4</a:t>
            </a: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8" name="Rectángulo 7">
            <a:extLst>
              <a:ext uri="{FF2B5EF4-FFF2-40B4-BE49-F238E27FC236}">
                <a16:creationId xmlns:a16="http://schemas.microsoft.com/office/drawing/2014/main" id="{5EDDB5CD-9BA4-456D-9391-86F5CBA87A76}"/>
              </a:ext>
            </a:extLst>
          </p:cNvPr>
          <p:cNvSpPr/>
          <p:nvPr/>
        </p:nvSpPr>
        <p:spPr>
          <a:xfrm>
            <a:off x="764200" y="46809"/>
            <a:ext cx="5049780"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DEPENDENCIA</a:t>
            </a:r>
          </a:p>
          <a:p>
            <a:endParaRPr lang="es-CO" sz="2800" b="1" dirty="0">
              <a:solidFill>
                <a:schemeClr val="accent1">
                  <a:lumMod val="50000"/>
                </a:schemeClr>
              </a:solidFill>
              <a:latin typeface="Arial" charset="0"/>
              <a:cs typeface="Arial" charset="0"/>
            </a:endParaRP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sp>
        <p:nvSpPr>
          <p:cNvPr id="9" name="Flecha: a la derecha 8">
            <a:extLst>
              <a:ext uri="{FF2B5EF4-FFF2-40B4-BE49-F238E27FC236}">
                <a16:creationId xmlns:a16="http://schemas.microsoft.com/office/drawing/2014/main" id="{C1F54C72-B557-4A82-AB71-86F1A7C3C8D2}"/>
              </a:ext>
            </a:extLst>
          </p:cNvPr>
          <p:cNvSpPr/>
          <p:nvPr/>
        </p:nvSpPr>
        <p:spPr>
          <a:xfrm>
            <a:off x="429074" y="448537"/>
            <a:ext cx="9989104"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solidFill>
                  <a:schemeClr val="tx1"/>
                </a:solidFill>
              </a:rPr>
              <a:t>Oficina Asesora Jurídica </a:t>
            </a:r>
          </a:p>
        </p:txBody>
      </p:sp>
      <p:sp>
        <p:nvSpPr>
          <p:cNvPr id="13" name="Flecha: a la derecha 12">
            <a:extLst>
              <a:ext uri="{FF2B5EF4-FFF2-40B4-BE49-F238E27FC236}">
                <a16:creationId xmlns:a16="http://schemas.microsoft.com/office/drawing/2014/main" id="{AE733180-6FB4-4712-A3A7-9AF7A699D143}"/>
              </a:ext>
            </a:extLst>
          </p:cNvPr>
          <p:cNvSpPr/>
          <p:nvPr/>
        </p:nvSpPr>
        <p:spPr>
          <a:xfrm>
            <a:off x="442878" y="820678"/>
            <a:ext cx="9684304"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Unidad de Atención al Ciudadano</a:t>
            </a:r>
          </a:p>
        </p:txBody>
      </p:sp>
      <p:sp>
        <p:nvSpPr>
          <p:cNvPr id="14" name="Flecha: a la derecha 13">
            <a:extLst>
              <a:ext uri="{FF2B5EF4-FFF2-40B4-BE49-F238E27FC236}">
                <a16:creationId xmlns:a16="http://schemas.microsoft.com/office/drawing/2014/main" id="{9DDAD025-28CF-419C-BCD1-945BF63AC530}"/>
              </a:ext>
            </a:extLst>
          </p:cNvPr>
          <p:cNvSpPr/>
          <p:nvPr/>
        </p:nvSpPr>
        <p:spPr>
          <a:xfrm>
            <a:off x="423868" y="3056931"/>
            <a:ext cx="7867341"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Recursos Humanos del Sector Educación</a:t>
            </a:r>
          </a:p>
        </p:txBody>
      </p:sp>
      <p:sp>
        <p:nvSpPr>
          <p:cNvPr id="15" name="Flecha: a la derecha 14">
            <a:extLst>
              <a:ext uri="{FF2B5EF4-FFF2-40B4-BE49-F238E27FC236}">
                <a16:creationId xmlns:a16="http://schemas.microsoft.com/office/drawing/2014/main" id="{760DE5FB-09FC-465B-B5ED-5BA7555DF091}"/>
              </a:ext>
            </a:extLst>
          </p:cNvPr>
          <p:cNvSpPr/>
          <p:nvPr/>
        </p:nvSpPr>
        <p:spPr>
          <a:xfrm>
            <a:off x="394736" y="4846602"/>
            <a:ext cx="6440201"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Calidad Para la Educación Superior</a:t>
            </a:r>
          </a:p>
        </p:txBody>
      </p:sp>
      <p:sp>
        <p:nvSpPr>
          <p:cNvPr id="16" name="Flecha: a la derecha 15">
            <a:extLst>
              <a:ext uri="{FF2B5EF4-FFF2-40B4-BE49-F238E27FC236}">
                <a16:creationId xmlns:a16="http://schemas.microsoft.com/office/drawing/2014/main" id="{E2759C11-6087-44EA-8DE6-ED1F272C1102}"/>
              </a:ext>
            </a:extLst>
          </p:cNvPr>
          <p:cNvSpPr/>
          <p:nvPr/>
        </p:nvSpPr>
        <p:spPr>
          <a:xfrm>
            <a:off x="366818" y="4165111"/>
            <a:ext cx="7035245"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Acceso</a:t>
            </a:r>
          </a:p>
        </p:txBody>
      </p:sp>
      <p:sp>
        <p:nvSpPr>
          <p:cNvPr id="23" name="Flecha: a la derecha 22">
            <a:extLst>
              <a:ext uri="{FF2B5EF4-FFF2-40B4-BE49-F238E27FC236}">
                <a16:creationId xmlns:a16="http://schemas.microsoft.com/office/drawing/2014/main" id="{C7695994-3AA0-4627-870D-D492A7CB2DB4}"/>
              </a:ext>
            </a:extLst>
          </p:cNvPr>
          <p:cNvSpPr/>
          <p:nvPr/>
        </p:nvSpPr>
        <p:spPr>
          <a:xfrm>
            <a:off x="442878" y="1188565"/>
            <a:ext cx="9379503"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Convalidaciones</a:t>
            </a:r>
          </a:p>
        </p:txBody>
      </p:sp>
      <p:sp>
        <p:nvSpPr>
          <p:cNvPr id="24" name="Flecha: a la derecha 23">
            <a:extLst>
              <a:ext uri="{FF2B5EF4-FFF2-40B4-BE49-F238E27FC236}">
                <a16:creationId xmlns:a16="http://schemas.microsoft.com/office/drawing/2014/main" id="{8D480BEB-02B7-4CD3-A0C1-8C3BC1587A34}"/>
              </a:ext>
            </a:extLst>
          </p:cNvPr>
          <p:cNvSpPr/>
          <p:nvPr/>
        </p:nvSpPr>
        <p:spPr>
          <a:xfrm>
            <a:off x="428089" y="1564598"/>
            <a:ext cx="9076546"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Referentes y Evaluación de la Calidad Educativa</a:t>
            </a:r>
          </a:p>
        </p:txBody>
      </p:sp>
      <p:sp>
        <p:nvSpPr>
          <p:cNvPr id="25" name="Flecha: a la derecha 24">
            <a:extLst>
              <a:ext uri="{FF2B5EF4-FFF2-40B4-BE49-F238E27FC236}">
                <a16:creationId xmlns:a16="http://schemas.microsoft.com/office/drawing/2014/main" id="{D5F02613-9D64-4322-A073-8304C6D707DC}"/>
              </a:ext>
            </a:extLst>
          </p:cNvPr>
          <p:cNvSpPr/>
          <p:nvPr/>
        </p:nvSpPr>
        <p:spPr>
          <a:xfrm>
            <a:off x="414866" y="1924464"/>
            <a:ext cx="8721329"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Talento Humano</a:t>
            </a:r>
          </a:p>
        </p:txBody>
      </p:sp>
      <p:sp>
        <p:nvSpPr>
          <p:cNvPr id="27" name="Flecha: a la derecha 26">
            <a:extLst>
              <a:ext uri="{FF2B5EF4-FFF2-40B4-BE49-F238E27FC236}">
                <a16:creationId xmlns:a16="http://schemas.microsoft.com/office/drawing/2014/main" id="{4DB2FDAB-9764-4D3E-9350-15408CCE949D}"/>
              </a:ext>
            </a:extLst>
          </p:cNvPr>
          <p:cNvSpPr/>
          <p:nvPr/>
        </p:nvSpPr>
        <p:spPr>
          <a:xfrm>
            <a:off x="428089" y="2329084"/>
            <a:ext cx="8448208"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Inspección y Vigilancia</a:t>
            </a:r>
          </a:p>
        </p:txBody>
      </p:sp>
      <p:sp>
        <p:nvSpPr>
          <p:cNvPr id="28" name="Flecha: a la derecha 27">
            <a:extLst>
              <a:ext uri="{FF2B5EF4-FFF2-40B4-BE49-F238E27FC236}">
                <a16:creationId xmlns:a16="http://schemas.microsoft.com/office/drawing/2014/main" id="{E189FFFF-4A88-4F9D-91CF-CE6E91240E3C}"/>
              </a:ext>
            </a:extLst>
          </p:cNvPr>
          <p:cNvSpPr/>
          <p:nvPr/>
        </p:nvSpPr>
        <p:spPr>
          <a:xfrm>
            <a:off x="433464" y="2698975"/>
            <a:ext cx="8137164"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Aseguramiento de la Calidad</a:t>
            </a:r>
          </a:p>
        </p:txBody>
      </p:sp>
      <p:sp>
        <p:nvSpPr>
          <p:cNvPr id="29" name="Flecha: a la derecha 28">
            <a:extLst>
              <a:ext uri="{FF2B5EF4-FFF2-40B4-BE49-F238E27FC236}">
                <a16:creationId xmlns:a16="http://schemas.microsoft.com/office/drawing/2014/main" id="{5B5D6321-7B17-4A5E-8682-A4A754FD7944}"/>
              </a:ext>
            </a:extLst>
          </p:cNvPr>
          <p:cNvSpPr/>
          <p:nvPr/>
        </p:nvSpPr>
        <p:spPr>
          <a:xfrm>
            <a:off x="382561" y="5561426"/>
            <a:ext cx="5806745"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solidFill>
              </a:rPr>
              <a:t>Subdirección de Permanencia</a:t>
            </a:r>
            <a:endParaRPr lang="es-CO" dirty="0">
              <a:solidFill>
                <a:schemeClr val="tx1"/>
              </a:solidFill>
            </a:endParaRPr>
          </a:p>
        </p:txBody>
      </p:sp>
      <p:sp>
        <p:nvSpPr>
          <p:cNvPr id="32" name="Flecha: a la derecha 31">
            <a:extLst>
              <a:ext uri="{FF2B5EF4-FFF2-40B4-BE49-F238E27FC236}">
                <a16:creationId xmlns:a16="http://schemas.microsoft.com/office/drawing/2014/main" id="{9E6C8A1C-E042-4C2E-B15F-2FEFFC0B035C}"/>
              </a:ext>
            </a:extLst>
          </p:cNvPr>
          <p:cNvSpPr/>
          <p:nvPr/>
        </p:nvSpPr>
        <p:spPr>
          <a:xfrm>
            <a:off x="394736" y="5219797"/>
            <a:ext cx="6081015"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solidFill>
              </a:rPr>
              <a:t>Subdirección de Fomento de Competencias</a:t>
            </a:r>
            <a:endParaRPr lang="es-CO" dirty="0">
              <a:solidFill>
                <a:schemeClr val="tx1"/>
              </a:solidFill>
            </a:endParaRPr>
          </a:p>
        </p:txBody>
      </p:sp>
      <p:sp>
        <p:nvSpPr>
          <p:cNvPr id="33" name="Flecha: a la derecha 32">
            <a:extLst>
              <a:ext uri="{FF2B5EF4-FFF2-40B4-BE49-F238E27FC236}">
                <a16:creationId xmlns:a16="http://schemas.microsoft.com/office/drawing/2014/main" id="{AFEE65D6-9F4B-494F-A4D3-826ECCC0455E}"/>
              </a:ext>
            </a:extLst>
          </p:cNvPr>
          <p:cNvSpPr/>
          <p:nvPr/>
        </p:nvSpPr>
        <p:spPr>
          <a:xfrm>
            <a:off x="420366" y="3400391"/>
            <a:ext cx="7582529"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Apoyo a la Gestión de las IES</a:t>
            </a:r>
          </a:p>
        </p:txBody>
      </p:sp>
      <p:sp>
        <p:nvSpPr>
          <p:cNvPr id="34" name="Flecha: a la derecha 33">
            <a:extLst>
              <a:ext uri="{FF2B5EF4-FFF2-40B4-BE49-F238E27FC236}">
                <a16:creationId xmlns:a16="http://schemas.microsoft.com/office/drawing/2014/main" id="{D5310724-D2C5-4B53-9BDF-9CA9F9F1EB01}"/>
              </a:ext>
            </a:extLst>
          </p:cNvPr>
          <p:cNvSpPr/>
          <p:nvPr/>
        </p:nvSpPr>
        <p:spPr>
          <a:xfrm>
            <a:off x="394736" y="3791916"/>
            <a:ext cx="7293967"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Certificaciones</a:t>
            </a:r>
          </a:p>
        </p:txBody>
      </p:sp>
      <p:sp>
        <p:nvSpPr>
          <p:cNvPr id="37" name="Flecha: a la derecha 36">
            <a:extLst>
              <a:ext uri="{FF2B5EF4-FFF2-40B4-BE49-F238E27FC236}">
                <a16:creationId xmlns:a16="http://schemas.microsoft.com/office/drawing/2014/main" id="{1731E295-9C3E-4E8D-BE6D-4DC43D3A473A}"/>
              </a:ext>
            </a:extLst>
          </p:cNvPr>
          <p:cNvSpPr/>
          <p:nvPr/>
        </p:nvSpPr>
        <p:spPr>
          <a:xfrm>
            <a:off x="394737" y="5913630"/>
            <a:ext cx="5506009"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Programa Todos a Aprender</a:t>
            </a:r>
          </a:p>
        </p:txBody>
      </p:sp>
      <p:sp>
        <p:nvSpPr>
          <p:cNvPr id="41" name="Flecha: a la derecha 40">
            <a:extLst>
              <a:ext uri="{FF2B5EF4-FFF2-40B4-BE49-F238E27FC236}">
                <a16:creationId xmlns:a16="http://schemas.microsoft.com/office/drawing/2014/main" id="{0C20A89C-633C-433A-BC31-ED3A86F0B27E}"/>
              </a:ext>
            </a:extLst>
          </p:cNvPr>
          <p:cNvSpPr/>
          <p:nvPr/>
        </p:nvSpPr>
        <p:spPr>
          <a:xfrm>
            <a:off x="366819" y="6296411"/>
            <a:ext cx="5215385"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solidFill>
              </a:rPr>
              <a:t>Subdirección de Monitoreo y Control</a:t>
            </a:r>
            <a:endParaRPr lang="es-CO" dirty="0">
              <a:solidFill>
                <a:schemeClr val="tx1"/>
              </a:solidFill>
            </a:endParaRPr>
          </a:p>
        </p:txBody>
      </p:sp>
      <p:sp>
        <p:nvSpPr>
          <p:cNvPr id="10" name="CuadroTexto 9">
            <a:extLst>
              <a:ext uri="{FF2B5EF4-FFF2-40B4-BE49-F238E27FC236}">
                <a16:creationId xmlns:a16="http://schemas.microsoft.com/office/drawing/2014/main" id="{6F7A85CD-18F4-4A72-A2FB-B52DA801A83E}"/>
              </a:ext>
            </a:extLst>
          </p:cNvPr>
          <p:cNvSpPr txBox="1"/>
          <p:nvPr/>
        </p:nvSpPr>
        <p:spPr>
          <a:xfrm>
            <a:off x="10498852" y="495566"/>
            <a:ext cx="1334124" cy="369332"/>
          </a:xfrm>
          <a:prstGeom prst="rect">
            <a:avLst/>
          </a:prstGeom>
          <a:noFill/>
        </p:spPr>
        <p:txBody>
          <a:bodyPr wrap="square" rtlCol="0">
            <a:spAutoFit/>
          </a:bodyPr>
          <a:lstStyle/>
          <a:p>
            <a:r>
              <a:rPr lang="es-CO" dirty="0">
                <a:solidFill>
                  <a:schemeClr val="accent1">
                    <a:lumMod val="75000"/>
                  </a:schemeClr>
                </a:solidFill>
              </a:rPr>
              <a:t>9.630</a:t>
            </a:r>
          </a:p>
        </p:txBody>
      </p:sp>
      <p:sp>
        <p:nvSpPr>
          <p:cNvPr id="42" name="CuadroTexto 41">
            <a:extLst>
              <a:ext uri="{FF2B5EF4-FFF2-40B4-BE49-F238E27FC236}">
                <a16:creationId xmlns:a16="http://schemas.microsoft.com/office/drawing/2014/main" id="{0158877F-6B3C-4C22-87FD-20E8232F15E8}"/>
              </a:ext>
            </a:extLst>
          </p:cNvPr>
          <p:cNvSpPr txBox="1"/>
          <p:nvPr/>
        </p:nvSpPr>
        <p:spPr>
          <a:xfrm>
            <a:off x="10200208" y="938800"/>
            <a:ext cx="1334124" cy="369332"/>
          </a:xfrm>
          <a:prstGeom prst="rect">
            <a:avLst/>
          </a:prstGeom>
          <a:noFill/>
        </p:spPr>
        <p:txBody>
          <a:bodyPr wrap="square" rtlCol="0">
            <a:spAutoFit/>
          </a:bodyPr>
          <a:lstStyle/>
          <a:p>
            <a:r>
              <a:rPr lang="es-CO" dirty="0">
                <a:solidFill>
                  <a:schemeClr val="accent1">
                    <a:lumMod val="75000"/>
                  </a:schemeClr>
                </a:solidFill>
              </a:rPr>
              <a:t>5.929</a:t>
            </a:r>
          </a:p>
        </p:txBody>
      </p:sp>
      <p:sp>
        <p:nvSpPr>
          <p:cNvPr id="43" name="CuadroTexto 42">
            <a:extLst>
              <a:ext uri="{FF2B5EF4-FFF2-40B4-BE49-F238E27FC236}">
                <a16:creationId xmlns:a16="http://schemas.microsoft.com/office/drawing/2014/main" id="{098D6A4F-2A40-403A-9143-244AD2B89DF1}"/>
              </a:ext>
            </a:extLst>
          </p:cNvPr>
          <p:cNvSpPr txBox="1"/>
          <p:nvPr/>
        </p:nvSpPr>
        <p:spPr>
          <a:xfrm>
            <a:off x="9920991" y="1322012"/>
            <a:ext cx="1334124" cy="369332"/>
          </a:xfrm>
          <a:prstGeom prst="rect">
            <a:avLst/>
          </a:prstGeom>
          <a:noFill/>
        </p:spPr>
        <p:txBody>
          <a:bodyPr wrap="square" rtlCol="0">
            <a:spAutoFit/>
          </a:bodyPr>
          <a:lstStyle/>
          <a:p>
            <a:r>
              <a:rPr lang="es-CO" dirty="0">
                <a:solidFill>
                  <a:schemeClr val="accent1">
                    <a:lumMod val="75000"/>
                  </a:schemeClr>
                </a:solidFill>
              </a:rPr>
              <a:t>4.752</a:t>
            </a:r>
          </a:p>
        </p:txBody>
      </p:sp>
      <p:sp>
        <p:nvSpPr>
          <p:cNvPr id="44" name="CuadroTexto 43">
            <a:extLst>
              <a:ext uri="{FF2B5EF4-FFF2-40B4-BE49-F238E27FC236}">
                <a16:creationId xmlns:a16="http://schemas.microsoft.com/office/drawing/2014/main" id="{1E1441D0-E8C2-4069-871D-CBC9B79789E4}"/>
              </a:ext>
            </a:extLst>
          </p:cNvPr>
          <p:cNvSpPr txBox="1"/>
          <p:nvPr/>
        </p:nvSpPr>
        <p:spPr>
          <a:xfrm>
            <a:off x="9585757" y="1671811"/>
            <a:ext cx="1334124" cy="369332"/>
          </a:xfrm>
          <a:prstGeom prst="rect">
            <a:avLst/>
          </a:prstGeom>
          <a:noFill/>
        </p:spPr>
        <p:txBody>
          <a:bodyPr wrap="square" rtlCol="0">
            <a:spAutoFit/>
          </a:bodyPr>
          <a:lstStyle/>
          <a:p>
            <a:r>
              <a:rPr lang="es-CO" dirty="0">
                <a:solidFill>
                  <a:schemeClr val="accent1">
                    <a:lumMod val="75000"/>
                  </a:schemeClr>
                </a:solidFill>
              </a:rPr>
              <a:t>2.514</a:t>
            </a:r>
          </a:p>
        </p:txBody>
      </p:sp>
      <p:sp>
        <p:nvSpPr>
          <p:cNvPr id="45" name="CuadroTexto 44">
            <a:extLst>
              <a:ext uri="{FF2B5EF4-FFF2-40B4-BE49-F238E27FC236}">
                <a16:creationId xmlns:a16="http://schemas.microsoft.com/office/drawing/2014/main" id="{BCB4741A-47FF-4C2A-B648-61CCD9DBB2FB}"/>
              </a:ext>
            </a:extLst>
          </p:cNvPr>
          <p:cNvSpPr txBox="1"/>
          <p:nvPr/>
        </p:nvSpPr>
        <p:spPr>
          <a:xfrm>
            <a:off x="9264706" y="2018582"/>
            <a:ext cx="1334124" cy="369332"/>
          </a:xfrm>
          <a:prstGeom prst="rect">
            <a:avLst/>
          </a:prstGeom>
          <a:noFill/>
        </p:spPr>
        <p:txBody>
          <a:bodyPr wrap="square" rtlCol="0">
            <a:spAutoFit/>
          </a:bodyPr>
          <a:lstStyle/>
          <a:p>
            <a:r>
              <a:rPr lang="es-CO" dirty="0">
                <a:solidFill>
                  <a:schemeClr val="accent1">
                    <a:lumMod val="75000"/>
                  </a:schemeClr>
                </a:solidFill>
              </a:rPr>
              <a:t>1.762</a:t>
            </a:r>
          </a:p>
        </p:txBody>
      </p:sp>
      <p:sp>
        <p:nvSpPr>
          <p:cNvPr id="46" name="CuadroTexto 45">
            <a:extLst>
              <a:ext uri="{FF2B5EF4-FFF2-40B4-BE49-F238E27FC236}">
                <a16:creationId xmlns:a16="http://schemas.microsoft.com/office/drawing/2014/main" id="{E0EED7CB-24AC-49D3-A27F-1325C5300331}"/>
              </a:ext>
            </a:extLst>
          </p:cNvPr>
          <p:cNvSpPr txBox="1"/>
          <p:nvPr/>
        </p:nvSpPr>
        <p:spPr>
          <a:xfrm>
            <a:off x="8975081" y="2466984"/>
            <a:ext cx="1334124" cy="369332"/>
          </a:xfrm>
          <a:prstGeom prst="rect">
            <a:avLst/>
          </a:prstGeom>
          <a:noFill/>
        </p:spPr>
        <p:txBody>
          <a:bodyPr wrap="square" rtlCol="0">
            <a:spAutoFit/>
          </a:bodyPr>
          <a:lstStyle/>
          <a:p>
            <a:r>
              <a:rPr lang="es-CO" dirty="0">
                <a:solidFill>
                  <a:schemeClr val="accent1">
                    <a:lumMod val="75000"/>
                  </a:schemeClr>
                </a:solidFill>
              </a:rPr>
              <a:t>1.632</a:t>
            </a:r>
          </a:p>
        </p:txBody>
      </p:sp>
      <p:sp>
        <p:nvSpPr>
          <p:cNvPr id="47" name="CuadroTexto 46">
            <a:extLst>
              <a:ext uri="{FF2B5EF4-FFF2-40B4-BE49-F238E27FC236}">
                <a16:creationId xmlns:a16="http://schemas.microsoft.com/office/drawing/2014/main" id="{9A8E90C7-207D-44BE-8E6F-3B3456999521}"/>
              </a:ext>
            </a:extLst>
          </p:cNvPr>
          <p:cNvSpPr txBox="1"/>
          <p:nvPr/>
        </p:nvSpPr>
        <p:spPr>
          <a:xfrm>
            <a:off x="8725541" y="2878791"/>
            <a:ext cx="1334124" cy="369332"/>
          </a:xfrm>
          <a:prstGeom prst="rect">
            <a:avLst/>
          </a:prstGeom>
          <a:noFill/>
        </p:spPr>
        <p:txBody>
          <a:bodyPr wrap="square" rtlCol="0">
            <a:spAutoFit/>
          </a:bodyPr>
          <a:lstStyle/>
          <a:p>
            <a:r>
              <a:rPr lang="es-CO" dirty="0">
                <a:solidFill>
                  <a:schemeClr val="accent1">
                    <a:lumMod val="75000"/>
                  </a:schemeClr>
                </a:solidFill>
              </a:rPr>
              <a:t>1.224</a:t>
            </a:r>
          </a:p>
        </p:txBody>
      </p:sp>
      <p:sp>
        <p:nvSpPr>
          <p:cNvPr id="48" name="CuadroTexto 47">
            <a:extLst>
              <a:ext uri="{FF2B5EF4-FFF2-40B4-BE49-F238E27FC236}">
                <a16:creationId xmlns:a16="http://schemas.microsoft.com/office/drawing/2014/main" id="{0AE3E787-D784-4B3C-8C97-B63AC27E676C}"/>
              </a:ext>
            </a:extLst>
          </p:cNvPr>
          <p:cNvSpPr txBox="1"/>
          <p:nvPr/>
        </p:nvSpPr>
        <p:spPr>
          <a:xfrm>
            <a:off x="8446122" y="3186314"/>
            <a:ext cx="1334124" cy="369332"/>
          </a:xfrm>
          <a:prstGeom prst="rect">
            <a:avLst/>
          </a:prstGeom>
          <a:noFill/>
        </p:spPr>
        <p:txBody>
          <a:bodyPr wrap="square" rtlCol="0">
            <a:spAutoFit/>
          </a:bodyPr>
          <a:lstStyle/>
          <a:p>
            <a:r>
              <a:rPr lang="es-CO" dirty="0">
                <a:solidFill>
                  <a:schemeClr val="accent1">
                    <a:lumMod val="75000"/>
                  </a:schemeClr>
                </a:solidFill>
              </a:rPr>
              <a:t>1.052</a:t>
            </a:r>
          </a:p>
        </p:txBody>
      </p:sp>
      <p:sp>
        <p:nvSpPr>
          <p:cNvPr id="49" name="CuadroTexto 48">
            <a:extLst>
              <a:ext uri="{FF2B5EF4-FFF2-40B4-BE49-F238E27FC236}">
                <a16:creationId xmlns:a16="http://schemas.microsoft.com/office/drawing/2014/main" id="{EA31216A-EEB8-44DB-8792-58CA057FB506}"/>
              </a:ext>
            </a:extLst>
          </p:cNvPr>
          <p:cNvSpPr txBox="1"/>
          <p:nvPr/>
        </p:nvSpPr>
        <p:spPr>
          <a:xfrm>
            <a:off x="8145070" y="3609021"/>
            <a:ext cx="1334124" cy="369332"/>
          </a:xfrm>
          <a:prstGeom prst="rect">
            <a:avLst/>
          </a:prstGeom>
          <a:noFill/>
        </p:spPr>
        <p:txBody>
          <a:bodyPr wrap="square" rtlCol="0">
            <a:spAutoFit/>
          </a:bodyPr>
          <a:lstStyle/>
          <a:p>
            <a:r>
              <a:rPr lang="es-CO" dirty="0">
                <a:solidFill>
                  <a:schemeClr val="accent1">
                    <a:lumMod val="75000"/>
                  </a:schemeClr>
                </a:solidFill>
              </a:rPr>
              <a:t>1.043</a:t>
            </a:r>
          </a:p>
        </p:txBody>
      </p:sp>
      <p:sp>
        <p:nvSpPr>
          <p:cNvPr id="50" name="CuadroTexto 49">
            <a:extLst>
              <a:ext uri="{FF2B5EF4-FFF2-40B4-BE49-F238E27FC236}">
                <a16:creationId xmlns:a16="http://schemas.microsoft.com/office/drawing/2014/main" id="{49724C58-DB27-4855-8C92-43CD33AD7A8D}"/>
              </a:ext>
            </a:extLst>
          </p:cNvPr>
          <p:cNvSpPr txBox="1"/>
          <p:nvPr/>
        </p:nvSpPr>
        <p:spPr>
          <a:xfrm>
            <a:off x="7878076" y="3949832"/>
            <a:ext cx="1334124" cy="369332"/>
          </a:xfrm>
          <a:prstGeom prst="rect">
            <a:avLst/>
          </a:prstGeom>
          <a:noFill/>
        </p:spPr>
        <p:txBody>
          <a:bodyPr wrap="square" rtlCol="0">
            <a:spAutoFit/>
          </a:bodyPr>
          <a:lstStyle/>
          <a:p>
            <a:r>
              <a:rPr lang="es-CO" dirty="0">
                <a:solidFill>
                  <a:schemeClr val="accent1">
                    <a:lumMod val="75000"/>
                  </a:schemeClr>
                </a:solidFill>
              </a:rPr>
              <a:t>813</a:t>
            </a:r>
          </a:p>
        </p:txBody>
      </p:sp>
      <p:sp>
        <p:nvSpPr>
          <p:cNvPr id="51" name="CuadroTexto 50">
            <a:extLst>
              <a:ext uri="{FF2B5EF4-FFF2-40B4-BE49-F238E27FC236}">
                <a16:creationId xmlns:a16="http://schemas.microsoft.com/office/drawing/2014/main" id="{7C6188E6-CFD9-4240-B88B-5C9713AA447E}"/>
              </a:ext>
            </a:extLst>
          </p:cNvPr>
          <p:cNvSpPr txBox="1"/>
          <p:nvPr/>
        </p:nvSpPr>
        <p:spPr>
          <a:xfrm>
            <a:off x="7607197" y="4287032"/>
            <a:ext cx="1334124" cy="369332"/>
          </a:xfrm>
          <a:prstGeom prst="rect">
            <a:avLst/>
          </a:prstGeom>
          <a:noFill/>
        </p:spPr>
        <p:txBody>
          <a:bodyPr wrap="square" rtlCol="0">
            <a:spAutoFit/>
          </a:bodyPr>
          <a:lstStyle/>
          <a:p>
            <a:r>
              <a:rPr lang="es-CO" dirty="0">
                <a:solidFill>
                  <a:schemeClr val="accent1">
                    <a:lumMod val="75000"/>
                  </a:schemeClr>
                </a:solidFill>
              </a:rPr>
              <a:t>773</a:t>
            </a:r>
          </a:p>
        </p:txBody>
      </p:sp>
      <p:sp>
        <p:nvSpPr>
          <p:cNvPr id="52" name="CuadroTexto 51">
            <a:extLst>
              <a:ext uri="{FF2B5EF4-FFF2-40B4-BE49-F238E27FC236}">
                <a16:creationId xmlns:a16="http://schemas.microsoft.com/office/drawing/2014/main" id="{B35094B4-572D-41BC-9F73-2F4A3A84A148}"/>
              </a:ext>
            </a:extLst>
          </p:cNvPr>
          <p:cNvSpPr txBox="1"/>
          <p:nvPr/>
        </p:nvSpPr>
        <p:spPr>
          <a:xfrm>
            <a:off x="7032019" y="5021448"/>
            <a:ext cx="1334124" cy="369332"/>
          </a:xfrm>
          <a:prstGeom prst="rect">
            <a:avLst/>
          </a:prstGeom>
          <a:noFill/>
        </p:spPr>
        <p:txBody>
          <a:bodyPr wrap="square" rtlCol="0">
            <a:spAutoFit/>
          </a:bodyPr>
          <a:lstStyle/>
          <a:p>
            <a:r>
              <a:rPr lang="es-CO" dirty="0">
                <a:solidFill>
                  <a:schemeClr val="accent1">
                    <a:lumMod val="75000"/>
                  </a:schemeClr>
                </a:solidFill>
              </a:rPr>
              <a:t>537</a:t>
            </a:r>
          </a:p>
        </p:txBody>
      </p:sp>
      <p:sp>
        <p:nvSpPr>
          <p:cNvPr id="53" name="CuadroTexto 52">
            <a:extLst>
              <a:ext uri="{FF2B5EF4-FFF2-40B4-BE49-F238E27FC236}">
                <a16:creationId xmlns:a16="http://schemas.microsoft.com/office/drawing/2014/main" id="{2EA2BC68-6AE7-48B3-A324-A8A07BA46DDC}"/>
              </a:ext>
            </a:extLst>
          </p:cNvPr>
          <p:cNvSpPr txBox="1"/>
          <p:nvPr/>
        </p:nvSpPr>
        <p:spPr>
          <a:xfrm>
            <a:off x="6745574" y="5415737"/>
            <a:ext cx="1334124" cy="369332"/>
          </a:xfrm>
          <a:prstGeom prst="rect">
            <a:avLst/>
          </a:prstGeom>
          <a:noFill/>
        </p:spPr>
        <p:txBody>
          <a:bodyPr wrap="square" rtlCol="0">
            <a:spAutoFit/>
          </a:bodyPr>
          <a:lstStyle/>
          <a:p>
            <a:r>
              <a:rPr lang="es-CO" dirty="0">
                <a:solidFill>
                  <a:schemeClr val="accent1">
                    <a:lumMod val="75000"/>
                  </a:schemeClr>
                </a:solidFill>
              </a:rPr>
              <a:t>531</a:t>
            </a:r>
          </a:p>
        </p:txBody>
      </p:sp>
      <p:sp>
        <p:nvSpPr>
          <p:cNvPr id="54" name="CuadroTexto 53">
            <a:extLst>
              <a:ext uri="{FF2B5EF4-FFF2-40B4-BE49-F238E27FC236}">
                <a16:creationId xmlns:a16="http://schemas.microsoft.com/office/drawing/2014/main" id="{506506BA-D277-436E-BEDC-82B74B1D5BA0}"/>
              </a:ext>
            </a:extLst>
          </p:cNvPr>
          <p:cNvSpPr txBox="1"/>
          <p:nvPr/>
        </p:nvSpPr>
        <p:spPr>
          <a:xfrm>
            <a:off x="6384560" y="5787342"/>
            <a:ext cx="1334124" cy="369332"/>
          </a:xfrm>
          <a:prstGeom prst="rect">
            <a:avLst/>
          </a:prstGeom>
          <a:noFill/>
        </p:spPr>
        <p:txBody>
          <a:bodyPr wrap="square" rtlCol="0">
            <a:spAutoFit/>
          </a:bodyPr>
          <a:lstStyle/>
          <a:p>
            <a:r>
              <a:rPr lang="es-CO" dirty="0">
                <a:solidFill>
                  <a:schemeClr val="accent1">
                    <a:lumMod val="75000"/>
                  </a:schemeClr>
                </a:solidFill>
              </a:rPr>
              <a:t>487</a:t>
            </a:r>
          </a:p>
        </p:txBody>
      </p:sp>
      <p:sp>
        <p:nvSpPr>
          <p:cNvPr id="55" name="CuadroTexto 54">
            <a:extLst>
              <a:ext uri="{FF2B5EF4-FFF2-40B4-BE49-F238E27FC236}">
                <a16:creationId xmlns:a16="http://schemas.microsoft.com/office/drawing/2014/main" id="{39DAA459-B53E-48F3-A25F-91EB6FF3B1D2}"/>
              </a:ext>
            </a:extLst>
          </p:cNvPr>
          <p:cNvSpPr txBox="1"/>
          <p:nvPr/>
        </p:nvSpPr>
        <p:spPr>
          <a:xfrm>
            <a:off x="5975142" y="6090221"/>
            <a:ext cx="1334124" cy="369332"/>
          </a:xfrm>
          <a:prstGeom prst="rect">
            <a:avLst/>
          </a:prstGeom>
          <a:noFill/>
        </p:spPr>
        <p:txBody>
          <a:bodyPr wrap="square" rtlCol="0">
            <a:spAutoFit/>
          </a:bodyPr>
          <a:lstStyle/>
          <a:p>
            <a:r>
              <a:rPr lang="es-CO" dirty="0">
                <a:solidFill>
                  <a:schemeClr val="accent1">
                    <a:lumMod val="75000"/>
                  </a:schemeClr>
                </a:solidFill>
              </a:rPr>
              <a:t>442</a:t>
            </a:r>
          </a:p>
        </p:txBody>
      </p:sp>
      <p:sp>
        <p:nvSpPr>
          <p:cNvPr id="56" name="CuadroTexto 55">
            <a:extLst>
              <a:ext uri="{FF2B5EF4-FFF2-40B4-BE49-F238E27FC236}">
                <a16:creationId xmlns:a16="http://schemas.microsoft.com/office/drawing/2014/main" id="{0EE3DDF0-6B4C-4A34-80D9-1F5012BDC1B7}"/>
              </a:ext>
            </a:extLst>
          </p:cNvPr>
          <p:cNvSpPr txBox="1"/>
          <p:nvPr/>
        </p:nvSpPr>
        <p:spPr>
          <a:xfrm>
            <a:off x="5850582" y="6522349"/>
            <a:ext cx="1334124" cy="369332"/>
          </a:xfrm>
          <a:prstGeom prst="rect">
            <a:avLst/>
          </a:prstGeom>
          <a:noFill/>
        </p:spPr>
        <p:txBody>
          <a:bodyPr wrap="square" rtlCol="0">
            <a:spAutoFit/>
          </a:bodyPr>
          <a:lstStyle/>
          <a:p>
            <a:r>
              <a:rPr lang="es-CO" dirty="0">
                <a:solidFill>
                  <a:schemeClr val="accent1">
                    <a:lumMod val="75000"/>
                  </a:schemeClr>
                </a:solidFill>
              </a:rPr>
              <a:t>415</a:t>
            </a:r>
          </a:p>
        </p:txBody>
      </p:sp>
      <p:sp>
        <p:nvSpPr>
          <p:cNvPr id="11" name="CuadroTexto 10">
            <a:extLst>
              <a:ext uri="{FF2B5EF4-FFF2-40B4-BE49-F238E27FC236}">
                <a16:creationId xmlns:a16="http://schemas.microsoft.com/office/drawing/2014/main" id="{C5A60B2A-8E00-4C97-9A8C-602973AD68F4}"/>
              </a:ext>
            </a:extLst>
          </p:cNvPr>
          <p:cNvSpPr txBox="1"/>
          <p:nvPr/>
        </p:nvSpPr>
        <p:spPr>
          <a:xfrm>
            <a:off x="8635966" y="4479099"/>
            <a:ext cx="3266224" cy="1938992"/>
          </a:xfrm>
          <a:prstGeom prst="rect">
            <a:avLst/>
          </a:prstGeom>
          <a:noFill/>
        </p:spPr>
        <p:txBody>
          <a:bodyPr wrap="square" rtlCol="0">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El 25,31% de las PQRSD radicadas en el segundo trimestre del año 2019, fueron asignadas a la Oficina Asesora Jurídica </a:t>
            </a:r>
          </a:p>
          <a:p>
            <a:pPr algn="just"/>
            <a:endParaRPr lang="es-CO" sz="2000" dirty="0">
              <a:solidFill>
                <a:schemeClr val="accent1">
                  <a:lumMod val="75000"/>
                </a:schemeClr>
              </a:solidFill>
              <a:latin typeface="Arial" panose="020B0604020202020204" pitchFamily="34" charset="0"/>
              <a:cs typeface="Arial" panose="020B0604020202020204" pitchFamily="34" charset="0"/>
            </a:endParaRPr>
          </a:p>
        </p:txBody>
      </p:sp>
      <p:pic>
        <p:nvPicPr>
          <p:cNvPr id="57" name="Picture 4" descr="Imagen relacionada">
            <a:extLst>
              <a:ext uri="{FF2B5EF4-FFF2-40B4-BE49-F238E27FC236}">
                <a16:creationId xmlns:a16="http://schemas.microsoft.com/office/drawing/2014/main" id="{A3BF73BE-C689-400E-A2BF-06A144527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208" y="2110588"/>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58" name="Flecha: a la derecha 57">
            <a:extLst>
              <a:ext uri="{FF2B5EF4-FFF2-40B4-BE49-F238E27FC236}">
                <a16:creationId xmlns:a16="http://schemas.microsoft.com/office/drawing/2014/main" id="{0E2C9E22-F94B-43DC-89E3-A72903FA341E}"/>
              </a:ext>
            </a:extLst>
          </p:cNvPr>
          <p:cNvSpPr/>
          <p:nvPr/>
        </p:nvSpPr>
        <p:spPr>
          <a:xfrm>
            <a:off x="382560" y="4497220"/>
            <a:ext cx="6730943" cy="483142"/>
          </a:xfrm>
          <a:prstGeom prst="rightArrow">
            <a:avLst/>
          </a:prstGeom>
          <a:gradFill>
            <a:gsLst>
              <a:gs pos="0">
                <a:srgbClr val="4518E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Acceso</a:t>
            </a:r>
          </a:p>
        </p:txBody>
      </p:sp>
      <p:sp>
        <p:nvSpPr>
          <p:cNvPr id="59" name="CuadroTexto 58">
            <a:extLst>
              <a:ext uri="{FF2B5EF4-FFF2-40B4-BE49-F238E27FC236}">
                <a16:creationId xmlns:a16="http://schemas.microsoft.com/office/drawing/2014/main" id="{92482E43-CB1D-40E8-BBFB-680A270A9540}"/>
              </a:ext>
            </a:extLst>
          </p:cNvPr>
          <p:cNvSpPr txBox="1"/>
          <p:nvPr/>
        </p:nvSpPr>
        <p:spPr>
          <a:xfrm>
            <a:off x="7415763" y="4678966"/>
            <a:ext cx="1334124" cy="369332"/>
          </a:xfrm>
          <a:prstGeom prst="rect">
            <a:avLst/>
          </a:prstGeom>
          <a:noFill/>
        </p:spPr>
        <p:txBody>
          <a:bodyPr wrap="square" rtlCol="0">
            <a:spAutoFit/>
          </a:bodyPr>
          <a:lstStyle/>
          <a:p>
            <a:r>
              <a:rPr lang="es-CO" dirty="0">
                <a:solidFill>
                  <a:schemeClr val="accent1">
                    <a:lumMod val="75000"/>
                  </a:schemeClr>
                </a:solidFill>
              </a:rPr>
              <a:t>733</a:t>
            </a:r>
          </a:p>
        </p:txBody>
      </p:sp>
    </p:spTree>
    <p:extLst>
      <p:ext uri="{BB962C8B-B14F-4D97-AF65-F5344CB8AC3E}">
        <p14:creationId xmlns:p14="http://schemas.microsoft.com/office/powerpoint/2010/main" val="329010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4400" b="1" dirty="0">
                <a:solidFill>
                  <a:prstClr val="white"/>
                </a:solidFill>
                <a:latin typeface="Arial" panose="020B0604020202020204" pitchFamily="34" charset="0"/>
                <a:cs typeface="Arial" panose="020B0604020202020204" pitchFamily="34" charset="0"/>
              </a:rPr>
              <a:t>5</a:t>
            </a: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349646" y="1032272"/>
            <a:ext cx="3043003" cy="954107"/>
          </a:xfrm>
          <a:prstGeom prst="rect">
            <a:avLst/>
          </a:prstGeom>
          <a:noFill/>
        </p:spPr>
        <p:txBody>
          <a:bodyPr wrap="square" rtlCol="0">
            <a:spAutoFit/>
          </a:bodyPr>
          <a:lstStyle/>
          <a:p>
            <a:endParaRPr lang="es-CO" dirty="0"/>
          </a:p>
        </p:txBody>
      </p:sp>
      <p:sp>
        <p:nvSpPr>
          <p:cNvPr id="9" name="Flecha: a la derecha 8">
            <a:extLst>
              <a:ext uri="{FF2B5EF4-FFF2-40B4-BE49-F238E27FC236}">
                <a16:creationId xmlns:a16="http://schemas.microsoft.com/office/drawing/2014/main" id="{C1F54C72-B557-4A82-AB71-86F1A7C3C8D2}"/>
              </a:ext>
            </a:extLst>
          </p:cNvPr>
          <p:cNvSpPr/>
          <p:nvPr/>
        </p:nvSpPr>
        <p:spPr>
          <a:xfrm>
            <a:off x="489021" y="823526"/>
            <a:ext cx="9989104"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solidFill>
                  <a:schemeClr val="tx1"/>
                </a:solidFill>
              </a:rPr>
              <a:t>Subdirección de Contratación</a:t>
            </a:r>
          </a:p>
        </p:txBody>
      </p:sp>
      <p:sp>
        <p:nvSpPr>
          <p:cNvPr id="13" name="Flecha: a la derecha 12">
            <a:extLst>
              <a:ext uri="{FF2B5EF4-FFF2-40B4-BE49-F238E27FC236}">
                <a16:creationId xmlns:a16="http://schemas.microsoft.com/office/drawing/2014/main" id="{AE733180-6FB4-4712-A3A7-9AF7A699D143}"/>
              </a:ext>
            </a:extLst>
          </p:cNvPr>
          <p:cNvSpPr/>
          <p:nvPr/>
        </p:nvSpPr>
        <p:spPr>
          <a:xfrm>
            <a:off x="489021" y="1184840"/>
            <a:ext cx="9684304"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Gestión Documental</a:t>
            </a:r>
          </a:p>
        </p:txBody>
      </p:sp>
      <p:sp>
        <p:nvSpPr>
          <p:cNvPr id="14" name="Flecha: a la derecha 13">
            <a:extLst>
              <a:ext uri="{FF2B5EF4-FFF2-40B4-BE49-F238E27FC236}">
                <a16:creationId xmlns:a16="http://schemas.microsoft.com/office/drawing/2014/main" id="{9DDAD025-28CF-419C-BCD1-945BF63AC530}"/>
              </a:ext>
            </a:extLst>
          </p:cNvPr>
          <p:cNvSpPr/>
          <p:nvPr/>
        </p:nvSpPr>
        <p:spPr>
          <a:xfrm>
            <a:off x="442878" y="3386771"/>
            <a:ext cx="7906643"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Central de Cuentas</a:t>
            </a:r>
          </a:p>
        </p:txBody>
      </p:sp>
      <p:sp>
        <p:nvSpPr>
          <p:cNvPr id="15" name="Flecha: a la derecha 14">
            <a:extLst>
              <a:ext uri="{FF2B5EF4-FFF2-40B4-BE49-F238E27FC236}">
                <a16:creationId xmlns:a16="http://schemas.microsoft.com/office/drawing/2014/main" id="{760DE5FB-09FC-465B-B5ED-5BA7555DF091}"/>
              </a:ext>
            </a:extLst>
          </p:cNvPr>
          <p:cNvSpPr/>
          <p:nvPr/>
        </p:nvSpPr>
        <p:spPr>
          <a:xfrm>
            <a:off x="448404" y="4846602"/>
            <a:ext cx="6803041"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Despacho del Viceministro de Educación Superior</a:t>
            </a:r>
          </a:p>
        </p:txBody>
      </p:sp>
      <p:sp>
        <p:nvSpPr>
          <p:cNvPr id="16" name="Flecha: a la derecha 15">
            <a:extLst>
              <a:ext uri="{FF2B5EF4-FFF2-40B4-BE49-F238E27FC236}">
                <a16:creationId xmlns:a16="http://schemas.microsoft.com/office/drawing/2014/main" id="{E2759C11-6087-44EA-8DE6-ED1F272C1102}"/>
              </a:ext>
            </a:extLst>
          </p:cNvPr>
          <p:cNvSpPr/>
          <p:nvPr/>
        </p:nvSpPr>
        <p:spPr>
          <a:xfrm>
            <a:off x="442878" y="4479099"/>
            <a:ext cx="7035245"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Tesorería</a:t>
            </a:r>
          </a:p>
        </p:txBody>
      </p:sp>
      <p:sp>
        <p:nvSpPr>
          <p:cNvPr id="23" name="Flecha: a la derecha 22">
            <a:extLst>
              <a:ext uri="{FF2B5EF4-FFF2-40B4-BE49-F238E27FC236}">
                <a16:creationId xmlns:a16="http://schemas.microsoft.com/office/drawing/2014/main" id="{C7695994-3AA0-4627-870D-D492A7CB2DB4}"/>
              </a:ext>
            </a:extLst>
          </p:cNvPr>
          <p:cNvSpPr/>
          <p:nvPr/>
        </p:nvSpPr>
        <p:spPr>
          <a:xfrm>
            <a:off x="489021" y="1546154"/>
            <a:ext cx="9379503"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Calidad Preescolar, Básica y Media</a:t>
            </a:r>
          </a:p>
        </p:txBody>
      </p:sp>
      <p:sp>
        <p:nvSpPr>
          <p:cNvPr id="24" name="Flecha: a la derecha 23">
            <a:extLst>
              <a:ext uri="{FF2B5EF4-FFF2-40B4-BE49-F238E27FC236}">
                <a16:creationId xmlns:a16="http://schemas.microsoft.com/office/drawing/2014/main" id="{8D480BEB-02B7-4CD3-A0C1-8C3BC1587A34}"/>
              </a:ext>
            </a:extLst>
          </p:cNvPr>
          <p:cNvSpPr/>
          <p:nvPr/>
        </p:nvSpPr>
        <p:spPr>
          <a:xfrm>
            <a:off x="487180" y="1910179"/>
            <a:ext cx="9076546"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Desarrollo Sectorial de la Educación</a:t>
            </a:r>
          </a:p>
        </p:txBody>
      </p:sp>
      <p:sp>
        <p:nvSpPr>
          <p:cNvPr id="25" name="Flecha: a la derecha 24">
            <a:extLst>
              <a:ext uri="{FF2B5EF4-FFF2-40B4-BE49-F238E27FC236}">
                <a16:creationId xmlns:a16="http://schemas.microsoft.com/office/drawing/2014/main" id="{D5F02613-9D64-4322-A073-8304C6D707DC}"/>
              </a:ext>
            </a:extLst>
          </p:cNvPr>
          <p:cNvSpPr/>
          <p:nvPr/>
        </p:nvSpPr>
        <p:spPr>
          <a:xfrm>
            <a:off x="482178" y="2284296"/>
            <a:ext cx="8721329"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Calidad Preescolar, Básica y Media</a:t>
            </a:r>
          </a:p>
        </p:txBody>
      </p:sp>
      <p:sp>
        <p:nvSpPr>
          <p:cNvPr id="27" name="Flecha: a la derecha 26">
            <a:extLst>
              <a:ext uri="{FF2B5EF4-FFF2-40B4-BE49-F238E27FC236}">
                <a16:creationId xmlns:a16="http://schemas.microsoft.com/office/drawing/2014/main" id="{4DB2FDAB-9764-4D3E-9350-15408CCE949D}"/>
              </a:ext>
            </a:extLst>
          </p:cNvPr>
          <p:cNvSpPr/>
          <p:nvPr/>
        </p:nvSpPr>
        <p:spPr>
          <a:xfrm>
            <a:off x="489021" y="2645610"/>
            <a:ext cx="8448208"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Recaudo</a:t>
            </a:r>
          </a:p>
        </p:txBody>
      </p:sp>
      <p:sp>
        <p:nvSpPr>
          <p:cNvPr id="28" name="Flecha: a la derecha 27">
            <a:extLst>
              <a:ext uri="{FF2B5EF4-FFF2-40B4-BE49-F238E27FC236}">
                <a16:creationId xmlns:a16="http://schemas.microsoft.com/office/drawing/2014/main" id="{E189FFFF-4A88-4F9D-91CF-CE6E91240E3C}"/>
              </a:ext>
            </a:extLst>
          </p:cNvPr>
          <p:cNvSpPr/>
          <p:nvPr/>
        </p:nvSpPr>
        <p:spPr>
          <a:xfrm>
            <a:off x="442878" y="2996832"/>
            <a:ext cx="8193088"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Tecnología y Sistemas de Información</a:t>
            </a:r>
          </a:p>
        </p:txBody>
      </p:sp>
      <p:sp>
        <p:nvSpPr>
          <p:cNvPr id="29" name="Flecha: a la derecha 28">
            <a:extLst>
              <a:ext uri="{FF2B5EF4-FFF2-40B4-BE49-F238E27FC236}">
                <a16:creationId xmlns:a16="http://schemas.microsoft.com/office/drawing/2014/main" id="{5B5D6321-7B17-4A5E-8682-A4A754FD7944}"/>
              </a:ext>
            </a:extLst>
          </p:cNvPr>
          <p:cNvSpPr/>
          <p:nvPr/>
        </p:nvSpPr>
        <p:spPr>
          <a:xfrm>
            <a:off x="457200" y="5561426"/>
            <a:ext cx="6261564"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solidFill>
              </a:rPr>
              <a:t>Subdirección de Fortalecimiento Institucional</a:t>
            </a:r>
            <a:endParaRPr lang="es-CO" dirty="0">
              <a:solidFill>
                <a:schemeClr val="tx1"/>
              </a:solidFill>
            </a:endParaRPr>
          </a:p>
        </p:txBody>
      </p:sp>
      <p:sp>
        <p:nvSpPr>
          <p:cNvPr id="32" name="Flecha: a la derecha 31">
            <a:extLst>
              <a:ext uri="{FF2B5EF4-FFF2-40B4-BE49-F238E27FC236}">
                <a16:creationId xmlns:a16="http://schemas.microsoft.com/office/drawing/2014/main" id="{9E6C8A1C-E042-4C2E-B15F-2FEFFC0B035C}"/>
              </a:ext>
            </a:extLst>
          </p:cNvPr>
          <p:cNvSpPr/>
          <p:nvPr/>
        </p:nvSpPr>
        <p:spPr>
          <a:xfrm>
            <a:off x="455369" y="5219797"/>
            <a:ext cx="6563198"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solidFill>
                  <a:schemeClr val="tx1"/>
                </a:solidFill>
              </a:rPr>
              <a:t>Cna</a:t>
            </a:r>
            <a:endParaRPr lang="es-CO" dirty="0">
              <a:solidFill>
                <a:schemeClr val="tx1"/>
              </a:solidFill>
            </a:endParaRPr>
          </a:p>
        </p:txBody>
      </p:sp>
      <p:sp>
        <p:nvSpPr>
          <p:cNvPr id="33" name="Flecha: a la derecha 32">
            <a:extLst>
              <a:ext uri="{FF2B5EF4-FFF2-40B4-BE49-F238E27FC236}">
                <a16:creationId xmlns:a16="http://schemas.microsoft.com/office/drawing/2014/main" id="{AFEE65D6-9F4B-494F-A4D3-826ECCC0455E}"/>
              </a:ext>
            </a:extLst>
          </p:cNvPr>
          <p:cNvSpPr/>
          <p:nvPr/>
        </p:nvSpPr>
        <p:spPr>
          <a:xfrm>
            <a:off x="442878" y="3745066"/>
            <a:ext cx="7621829"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Gestión Administrativa</a:t>
            </a:r>
          </a:p>
        </p:txBody>
      </p:sp>
      <p:sp>
        <p:nvSpPr>
          <p:cNvPr id="34" name="Flecha: a la derecha 33">
            <a:extLst>
              <a:ext uri="{FF2B5EF4-FFF2-40B4-BE49-F238E27FC236}">
                <a16:creationId xmlns:a16="http://schemas.microsoft.com/office/drawing/2014/main" id="{D5310724-D2C5-4B53-9BDF-9CA9F9F1EB01}"/>
              </a:ext>
            </a:extLst>
          </p:cNvPr>
          <p:cNvSpPr/>
          <p:nvPr/>
        </p:nvSpPr>
        <p:spPr>
          <a:xfrm>
            <a:off x="442878" y="4106380"/>
            <a:ext cx="7333269"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Secretaría General</a:t>
            </a:r>
          </a:p>
        </p:txBody>
      </p:sp>
      <p:sp>
        <p:nvSpPr>
          <p:cNvPr id="37" name="Flecha: a la derecha 36">
            <a:extLst>
              <a:ext uri="{FF2B5EF4-FFF2-40B4-BE49-F238E27FC236}">
                <a16:creationId xmlns:a16="http://schemas.microsoft.com/office/drawing/2014/main" id="{1731E295-9C3E-4E8D-BE6D-4DC43D3A473A}"/>
              </a:ext>
            </a:extLst>
          </p:cNvPr>
          <p:cNvSpPr/>
          <p:nvPr/>
        </p:nvSpPr>
        <p:spPr>
          <a:xfrm>
            <a:off x="457201" y="5913630"/>
            <a:ext cx="5973580"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Grupo de Contabilidad</a:t>
            </a:r>
          </a:p>
        </p:txBody>
      </p:sp>
      <p:sp>
        <p:nvSpPr>
          <p:cNvPr id="41" name="Flecha: a la derecha 40">
            <a:extLst>
              <a:ext uri="{FF2B5EF4-FFF2-40B4-BE49-F238E27FC236}">
                <a16:creationId xmlns:a16="http://schemas.microsoft.com/office/drawing/2014/main" id="{0C20A89C-633C-433A-BC31-ED3A86F0B27E}"/>
              </a:ext>
            </a:extLst>
          </p:cNvPr>
          <p:cNvSpPr/>
          <p:nvPr/>
        </p:nvSpPr>
        <p:spPr>
          <a:xfrm>
            <a:off x="442879" y="6296411"/>
            <a:ext cx="5653122" cy="483142"/>
          </a:xfrm>
          <a:prstGeom prst="rightArrow">
            <a:avLst/>
          </a:prstGeom>
          <a:gradFill>
            <a:gsLst>
              <a:gs pos="0">
                <a:srgbClr val="00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Cooperación y Asuntos Internacionales</a:t>
            </a:r>
          </a:p>
        </p:txBody>
      </p:sp>
      <p:sp>
        <p:nvSpPr>
          <p:cNvPr id="10" name="CuadroTexto 9">
            <a:extLst>
              <a:ext uri="{FF2B5EF4-FFF2-40B4-BE49-F238E27FC236}">
                <a16:creationId xmlns:a16="http://schemas.microsoft.com/office/drawing/2014/main" id="{6F7A85CD-18F4-4A72-A2FB-B52DA801A83E}"/>
              </a:ext>
            </a:extLst>
          </p:cNvPr>
          <p:cNvSpPr txBox="1"/>
          <p:nvPr/>
        </p:nvSpPr>
        <p:spPr>
          <a:xfrm>
            <a:off x="10443961" y="871487"/>
            <a:ext cx="1334124" cy="369332"/>
          </a:xfrm>
          <a:prstGeom prst="rect">
            <a:avLst/>
          </a:prstGeom>
          <a:noFill/>
        </p:spPr>
        <p:txBody>
          <a:bodyPr wrap="square" rtlCol="0">
            <a:spAutoFit/>
          </a:bodyPr>
          <a:lstStyle/>
          <a:p>
            <a:r>
              <a:rPr lang="es-CO" dirty="0">
                <a:solidFill>
                  <a:schemeClr val="accent1">
                    <a:lumMod val="75000"/>
                  </a:schemeClr>
                </a:solidFill>
              </a:rPr>
              <a:t>411</a:t>
            </a:r>
          </a:p>
        </p:txBody>
      </p:sp>
      <p:sp>
        <p:nvSpPr>
          <p:cNvPr id="42" name="CuadroTexto 41">
            <a:extLst>
              <a:ext uri="{FF2B5EF4-FFF2-40B4-BE49-F238E27FC236}">
                <a16:creationId xmlns:a16="http://schemas.microsoft.com/office/drawing/2014/main" id="{0158877F-6B3C-4C22-87FD-20E8232F15E8}"/>
              </a:ext>
            </a:extLst>
          </p:cNvPr>
          <p:cNvSpPr txBox="1"/>
          <p:nvPr/>
        </p:nvSpPr>
        <p:spPr>
          <a:xfrm>
            <a:off x="10200208" y="1297165"/>
            <a:ext cx="1334124" cy="369332"/>
          </a:xfrm>
          <a:prstGeom prst="rect">
            <a:avLst/>
          </a:prstGeom>
          <a:noFill/>
        </p:spPr>
        <p:txBody>
          <a:bodyPr wrap="square" rtlCol="0">
            <a:spAutoFit/>
          </a:bodyPr>
          <a:lstStyle/>
          <a:p>
            <a:r>
              <a:rPr lang="es-CO" dirty="0">
                <a:solidFill>
                  <a:schemeClr val="accent1">
                    <a:lumMod val="75000"/>
                  </a:schemeClr>
                </a:solidFill>
              </a:rPr>
              <a:t>325</a:t>
            </a:r>
          </a:p>
        </p:txBody>
      </p:sp>
      <p:sp>
        <p:nvSpPr>
          <p:cNvPr id="43" name="CuadroTexto 42">
            <a:extLst>
              <a:ext uri="{FF2B5EF4-FFF2-40B4-BE49-F238E27FC236}">
                <a16:creationId xmlns:a16="http://schemas.microsoft.com/office/drawing/2014/main" id="{098D6A4F-2A40-403A-9143-244AD2B89DF1}"/>
              </a:ext>
            </a:extLst>
          </p:cNvPr>
          <p:cNvSpPr txBox="1"/>
          <p:nvPr/>
        </p:nvSpPr>
        <p:spPr>
          <a:xfrm>
            <a:off x="9862278" y="1635884"/>
            <a:ext cx="1334124" cy="369332"/>
          </a:xfrm>
          <a:prstGeom prst="rect">
            <a:avLst/>
          </a:prstGeom>
          <a:noFill/>
        </p:spPr>
        <p:txBody>
          <a:bodyPr wrap="square" rtlCol="0">
            <a:spAutoFit/>
          </a:bodyPr>
          <a:lstStyle/>
          <a:p>
            <a:r>
              <a:rPr lang="es-CO" dirty="0">
                <a:solidFill>
                  <a:schemeClr val="accent1">
                    <a:lumMod val="75000"/>
                  </a:schemeClr>
                </a:solidFill>
              </a:rPr>
              <a:t>310</a:t>
            </a:r>
          </a:p>
        </p:txBody>
      </p:sp>
      <p:sp>
        <p:nvSpPr>
          <p:cNvPr id="44" name="CuadroTexto 43">
            <a:extLst>
              <a:ext uri="{FF2B5EF4-FFF2-40B4-BE49-F238E27FC236}">
                <a16:creationId xmlns:a16="http://schemas.microsoft.com/office/drawing/2014/main" id="{1E1441D0-E8C2-4069-871D-CBC9B79789E4}"/>
              </a:ext>
            </a:extLst>
          </p:cNvPr>
          <p:cNvSpPr txBox="1"/>
          <p:nvPr/>
        </p:nvSpPr>
        <p:spPr>
          <a:xfrm>
            <a:off x="9506263" y="1985411"/>
            <a:ext cx="1334124" cy="369332"/>
          </a:xfrm>
          <a:prstGeom prst="rect">
            <a:avLst/>
          </a:prstGeom>
          <a:noFill/>
        </p:spPr>
        <p:txBody>
          <a:bodyPr wrap="square" rtlCol="0">
            <a:spAutoFit/>
          </a:bodyPr>
          <a:lstStyle/>
          <a:p>
            <a:r>
              <a:rPr lang="es-CO" dirty="0">
                <a:solidFill>
                  <a:schemeClr val="accent1">
                    <a:lumMod val="75000"/>
                  </a:schemeClr>
                </a:solidFill>
              </a:rPr>
              <a:t>304</a:t>
            </a:r>
          </a:p>
        </p:txBody>
      </p:sp>
      <p:sp>
        <p:nvSpPr>
          <p:cNvPr id="45" name="CuadroTexto 44">
            <a:extLst>
              <a:ext uri="{FF2B5EF4-FFF2-40B4-BE49-F238E27FC236}">
                <a16:creationId xmlns:a16="http://schemas.microsoft.com/office/drawing/2014/main" id="{BCB4741A-47FF-4C2A-B648-61CCD9DBB2FB}"/>
              </a:ext>
            </a:extLst>
          </p:cNvPr>
          <p:cNvSpPr txBox="1"/>
          <p:nvPr/>
        </p:nvSpPr>
        <p:spPr>
          <a:xfrm>
            <a:off x="9147295" y="2377302"/>
            <a:ext cx="1334124" cy="369332"/>
          </a:xfrm>
          <a:prstGeom prst="rect">
            <a:avLst/>
          </a:prstGeom>
          <a:noFill/>
        </p:spPr>
        <p:txBody>
          <a:bodyPr wrap="square" rtlCol="0">
            <a:spAutoFit/>
          </a:bodyPr>
          <a:lstStyle/>
          <a:p>
            <a:r>
              <a:rPr lang="es-CO" dirty="0">
                <a:solidFill>
                  <a:schemeClr val="accent1">
                    <a:lumMod val="75000"/>
                  </a:schemeClr>
                </a:solidFill>
              </a:rPr>
              <a:t>240</a:t>
            </a:r>
          </a:p>
        </p:txBody>
      </p:sp>
      <p:sp>
        <p:nvSpPr>
          <p:cNvPr id="46" name="CuadroTexto 45">
            <a:extLst>
              <a:ext uri="{FF2B5EF4-FFF2-40B4-BE49-F238E27FC236}">
                <a16:creationId xmlns:a16="http://schemas.microsoft.com/office/drawing/2014/main" id="{E0EED7CB-24AC-49D3-A27F-1325C5300331}"/>
              </a:ext>
            </a:extLst>
          </p:cNvPr>
          <p:cNvSpPr txBox="1"/>
          <p:nvPr/>
        </p:nvSpPr>
        <p:spPr>
          <a:xfrm>
            <a:off x="8934107" y="2767438"/>
            <a:ext cx="1334124" cy="369332"/>
          </a:xfrm>
          <a:prstGeom prst="rect">
            <a:avLst/>
          </a:prstGeom>
          <a:noFill/>
        </p:spPr>
        <p:txBody>
          <a:bodyPr wrap="square" rtlCol="0">
            <a:spAutoFit/>
          </a:bodyPr>
          <a:lstStyle/>
          <a:p>
            <a:r>
              <a:rPr lang="es-CO" dirty="0">
                <a:solidFill>
                  <a:schemeClr val="accent1">
                    <a:lumMod val="75000"/>
                  </a:schemeClr>
                </a:solidFill>
              </a:rPr>
              <a:t>273</a:t>
            </a:r>
          </a:p>
        </p:txBody>
      </p:sp>
      <p:sp>
        <p:nvSpPr>
          <p:cNvPr id="47" name="CuadroTexto 46">
            <a:extLst>
              <a:ext uri="{FF2B5EF4-FFF2-40B4-BE49-F238E27FC236}">
                <a16:creationId xmlns:a16="http://schemas.microsoft.com/office/drawing/2014/main" id="{9A8E90C7-207D-44BE-8E6F-3B3456999521}"/>
              </a:ext>
            </a:extLst>
          </p:cNvPr>
          <p:cNvSpPr txBox="1"/>
          <p:nvPr/>
        </p:nvSpPr>
        <p:spPr>
          <a:xfrm>
            <a:off x="8664283" y="3085662"/>
            <a:ext cx="1334124" cy="369332"/>
          </a:xfrm>
          <a:prstGeom prst="rect">
            <a:avLst/>
          </a:prstGeom>
          <a:noFill/>
        </p:spPr>
        <p:txBody>
          <a:bodyPr wrap="square" rtlCol="0">
            <a:spAutoFit/>
          </a:bodyPr>
          <a:lstStyle/>
          <a:p>
            <a:r>
              <a:rPr lang="es-CO" dirty="0">
                <a:solidFill>
                  <a:schemeClr val="accent1">
                    <a:lumMod val="75000"/>
                  </a:schemeClr>
                </a:solidFill>
              </a:rPr>
              <a:t>246</a:t>
            </a:r>
          </a:p>
        </p:txBody>
      </p:sp>
      <p:sp>
        <p:nvSpPr>
          <p:cNvPr id="48" name="CuadroTexto 47">
            <a:extLst>
              <a:ext uri="{FF2B5EF4-FFF2-40B4-BE49-F238E27FC236}">
                <a16:creationId xmlns:a16="http://schemas.microsoft.com/office/drawing/2014/main" id="{0AE3E787-D784-4B3C-8C97-B63AC27E676C}"/>
              </a:ext>
            </a:extLst>
          </p:cNvPr>
          <p:cNvSpPr txBox="1"/>
          <p:nvPr/>
        </p:nvSpPr>
        <p:spPr>
          <a:xfrm>
            <a:off x="8349521" y="3515634"/>
            <a:ext cx="1334124" cy="369332"/>
          </a:xfrm>
          <a:prstGeom prst="rect">
            <a:avLst/>
          </a:prstGeom>
          <a:noFill/>
        </p:spPr>
        <p:txBody>
          <a:bodyPr wrap="square" rtlCol="0">
            <a:spAutoFit/>
          </a:bodyPr>
          <a:lstStyle/>
          <a:p>
            <a:r>
              <a:rPr lang="es-CO" dirty="0">
                <a:solidFill>
                  <a:schemeClr val="accent1">
                    <a:lumMod val="75000"/>
                  </a:schemeClr>
                </a:solidFill>
              </a:rPr>
              <a:t>197</a:t>
            </a:r>
          </a:p>
        </p:txBody>
      </p:sp>
      <p:sp>
        <p:nvSpPr>
          <p:cNvPr id="49" name="CuadroTexto 48">
            <a:extLst>
              <a:ext uri="{FF2B5EF4-FFF2-40B4-BE49-F238E27FC236}">
                <a16:creationId xmlns:a16="http://schemas.microsoft.com/office/drawing/2014/main" id="{EA31216A-EEB8-44DB-8792-58CA057FB506}"/>
              </a:ext>
            </a:extLst>
          </p:cNvPr>
          <p:cNvSpPr txBox="1"/>
          <p:nvPr/>
        </p:nvSpPr>
        <p:spPr>
          <a:xfrm>
            <a:off x="7997221" y="3877715"/>
            <a:ext cx="1334124" cy="369332"/>
          </a:xfrm>
          <a:prstGeom prst="rect">
            <a:avLst/>
          </a:prstGeom>
          <a:noFill/>
        </p:spPr>
        <p:txBody>
          <a:bodyPr wrap="square" rtlCol="0">
            <a:spAutoFit/>
          </a:bodyPr>
          <a:lstStyle/>
          <a:p>
            <a:r>
              <a:rPr lang="es-CO" dirty="0">
                <a:solidFill>
                  <a:schemeClr val="accent1">
                    <a:lumMod val="75000"/>
                  </a:schemeClr>
                </a:solidFill>
              </a:rPr>
              <a:t>178</a:t>
            </a:r>
          </a:p>
        </p:txBody>
      </p:sp>
      <p:sp>
        <p:nvSpPr>
          <p:cNvPr id="50" name="CuadroTexto 49">
            <a:extLst>
              <a:ext uri="{FF2B5EF4-FFF2-40B4-BE49-F238E27FC236}">
                <a16:creationId xmlns:a16="http://schemas.microsoft.com/office/drawing/2014/main" id="{49724C58-DB27-4855-8C92-43CD33AD7A8D}"/>
              </a:ext>
            </a:extLst>
          </p:cNvPr>
          <p:cNvSpPr txBox="1"/>
          <p:nvPr/>
        </p:nvSpPr>
        <p:spPr>
          <a:xfrm>
            <a:off x="7776147" y="4249111"/>
            <a:ext cx="1334124" cy="369332"/>
          </a:xfrm>
          <a:prstGeom prst="rect">
            <a:avLst/>
          </a:prstGeom>
          <a:noFill/>
        </p:spPr>
        <p:txBody>
          <a:bodyPr wrap="square" rtlCol="0">
            <a:spAutoFit/>
          </a:bodyPr>
          <a:lstStyle/>
          <a:p>
            <a:r>
              <a:rPr lang="es-CO" dirty="0">
                <a:solidFill>
                  <a:schemeClr val="accent1">
                    <a:lumMod val="75000"/>
                  </a:schemeClr>
                </a:solidFill>
              </a:rPr>
              <a:t>163</a:t>
            </a:r>
          </a:p>
        </p:txBody>
      </p:sp>
      <p:sp>
        <p:nvSpPr>
          <p:cNvPr id="51" name="CuadroTexto 50">
            <a:extLst>
              <a:ext uri="{FF2B5EF4-FFF2-40B4-BE49-F238E27FC236}">
                <a16:creationId xmlns:a16="http://schemas.microsoft.com/office/drawing/2014/main" id="{7C6188E6-CFD9-4240-B88B-5C9713AA447E}"/>
              </a:ext>
            </a:extLst>
          </p:cNvPr>
          <p:cNvSpPr txBox="1"/>
          <p:nvPr/>
        </p:nvSpPr>
        <p:spPr>
          <a:xfrm>
            <a:off x="7487587" y="4586503"/>
            <a:ext cx="1334124" cy="369332"/>
          </a:xfrm>
          <a:prstGeom prst="rect">
            <a:avLst/>
          </a:prstGeom>
          <a:noFill/>
        </p:spPr>
        <p:txBody>
          <a:bodyPr wrap="square" rtlCol="0">
            <a:spAutoFit/>
          </a:bodyPr>
          <a:lstStyle/>
          <a:p>
            <a:r>
              <a:rPr lang="es-CO" dirty="0">
                <a:solidFill>
                  <a:schemeClr val="accent1">
                    <a:lumMod val="75000"/>
                  </a:schemeClr>
                </a:solidFill>
              </a:rPr>
              <a:t>155</a:t>
            </a:r>
          </a:p>
        </p:txBody>
      </p:sp>
      <p:sp>
        <p:nvSpPr>
          <p:cNvPr id="52" name="CuadroTexto 51">
            <a:extLst>
              <a:ext uri="{FF2B5EF4-FFF2-40B4-BE49-F238E27FC236}">
                <a16:creationId xmlns:a16="http://schemas.microsoft.com/office/drawing/2014/main" id="{B35094B4-572D-41BC-9F73-2F4A3A84A148}"/>
              </a:ext>
            </a:extLst>
          </p:cNvPr>
          <p:cNvSpPr txBox="1"/>
          <p:nvPr/>
        </p:nvSpPr>
        <p:spPr>
          <a:xfrm>
            <a:off x="7199027" y="4917322"/>
            <a:ext cx="1334124" cy="369332"/>
          </a:xfrm>
          <a:prstGeom prst="rect">
            <a:avLst/>
          </a:prstGeom>
          <a:noFill/>
        </p:spPr>
        <p:txBody>
          <a:bodyPr wrap="square" rtlCol="0">
            <a:spAutoFit/>
          </a:bodyPr>
          <a:lstStyle/>
          <a:p>
            <a:r>
              <a:rPr lang="es-CO" dirty="0">
                <a:solidFill>
                  <a:schemeClr val="accent1">
                    <a:lumMod val="75000"/>
                  </a:schemeClr>
                </a:solidFill>
              </a:rPr>
              <a:t>141</a:t>
            </a:r>
          </a:p>
        </p:txBody>
      </p:sp>
      <p:sp>
        <p:nvSpPr>
          <p:cNvPr id="53" name="CuadroTexto 52">
            <a:extLst>
              <a:ext uri="{FF2B5EF4-FFF2-40B4-BE49-F238E27FC236}">
                <a16:creationId xmlns:a16="http://schemas.microsoft.com/office/drawing/2014/main" id="{2EA2BC68-6AE7-48B3-A324-A8A07BA46DDC}"/>
              </a:ext>
            </a:extLst>
          </p:cNvPr>
          <p:cNvSpPr txBox="1"/>
          <p:nvPr/>
        </p:nvSpPr>
        <p:spPr>
          <a:xfrm>
            <a:off x="7015397" y="5296565"/>
            <a:ext cx="1334124" cy="369332"/>
          </a:xfrm>
          <a:prstGeom prst="rect">
            <a:avLst/>
          </a:prstGeom>
          <a:noFill/>
        </p:spPr>
        <p:txBody>
          <a:bodyPr wrap="square" rtlCol="0">
            <a:spAutoFit/>
          </a:bodyPr>
          <a:lstStyle/>
          <a:p>
            <a:r>
              <a:rPr lang="es-CO" dirty="0">
                <a:solidFill>
                  <a:schemeClr val="accent1">
                    <a:lumMod val="75000"/>
                  </a:schemeClr>
                </a:solidFill>
              </a:rPr>
              <a:t>124</a:t>
            </a:r>
          </a:p>
        </p:txBody>
      </p:sp>
      <p:sp>
        <p:nvSpPr>
          <p:cNvPr id="54" name="CuadroTexto 53">
            <a:extLst>
              <a:ext uri="{FF2B5EF4-FFF2-40B4-BE49-F238E27FC236}">
                <a16:creationId xmlns:a16="http://schemas.microsoft.com/office/drawing/2014/main" id="{506506BA-D277-436E-BEDC-82B74B1D5BA0}"/>
              </a:ext>
            </a:extLst>
          </p:cNvPr>
          <p:cNvSpPr txBox="1"/>
          <p:nvPr/>
        </p:nvSpPr>
        <p:spPr>
          <a:xfrm>
            <a:off x="6820525" y="5670474"/>
            <a:ext cx="1334124" cy="369332"/>
          </a:xfrm>
          <a:prstGeom prst="rect">
            <a:avLst/>
          </a:prstGeom>
          <a:noFill/>
        </p:spPr>
        <p:txBody>
          <a:bodyPr wrap="square" rtlCol="0">
            <a:spAutoFit/>
          </a:bodyPr>
          <a:lstStyle/>
          <a:p>
            <a:r>
              <a:rPr lang="es-CO" dirty="0">
                <a:solidFill>
                  <a:schemeClr val="accent1">
                    <a:lumMod val="75000"/>
                  </a:schemeClr>
                </a:solidFill>
              </a:rPr>
              <a:t>102</a:t>
            </a:r>
          </a:p>
        </p:txBody>
      </p:sp>
      <p:sp>
        <p:nvSpPr>
          <p:cNvPr id="55" name="CuadroTexto 54">
            <a:extLst>
              <a:ext uri="{FF2B5EF4-FFF2-40B4-BE49-F238E27FC236}">
                <a16:creationId xmlns:a16="http://schemas.microsoft.com/office/drawing/2014/main" id="{39DAA459-B53E-48F3-A25F-91EB6FF3B1D2}"/>
              </a:ext>
            </a:extLst>
          </p:cNvPr>
          <p:cNvSpPr txBox="1"/>
          <p:nvPr/>
        </p:nvSpPr>
        <p:spPr>
          <a:xfrm>
            <a:off x="6442023" y="6013182"/>
            <a:ext cx="1334124" cy="369332"/>
          </a:xfrm>
          <a:prstGeom prst="rect">
            <a:avLst/>
          </a:prstGeom>
          <a:noFill/>
        </p:spPr>
        <p:txBody>
          <a:bodyPr wrap="square" rtlCol="0">
            <a:spAutoFit/>
          </a:bodyPr>
          <a:lstStyle/>
          <a:p>
            <a:r>
              <a:rPr lang="es-CO" dirty="0">
                <a:solidFill>
                  <a:schemeClr val="accent1">
                    <a:lumMod val="75000"/>
                  </a:schemeClr>
                </a:solidFill>
              </a:rPr>
              <a:t>89</a:t>
            </a:r>
          </a:p>
        </p:txBody>
      </p:sp>
      <p:sp>
        <p:nvSpPr>
          <p:cNvPr id="56" name="CuadroTexto 55">
            <a:extLst>
              <a:ext uri="{FF2B5EF4-FFF2-40B4-BE49-F238E27FC236}">
                <a16:creationId xmlns:a16="http://schemas.microsoft.com/office/drawing/2014/main" id="{0EE3DDF0-6B4C-4A34-80D9-1F5012BDC1B7}"/>
              </a:ext>
            </a:extLst>
          </p:cNvPr>
          <p:cNvSpPr txBox="1"/>
          <p:nvPr/>
        </p:nvSpPr>
        <p:spPr>
          <a:xfrm>
            <a:off x="6153463" y="6384492"/>
            <a:ext cx="1334124" cy="369332"/>
          </a:xfrm>
          <a:prstGeom prst="rect">
            <a:avLst/>
          </a:prstGeom>
          <a:noFill/>
        </p:spPr>
        <p:txBody>
          <a:bodyPr wrap="square" rtlCol="0">
            <a:spAutoFit/>
          </a:bodyPr>
          <a:lstStyle/>
          <a:p>
            <a:r>
              <a:rPr lang="es-CO" dirty="0">
                <a:solidFill>
                  <a:schemeClr val="accent1">
                    <a:lumMod val="75000"/>
                  </a:schemeClr>
                </a:solidFill>
              </a:rPr>
              <a:t>85</a:t>
            </a:r>
          </a:p>
        </p:txBody>
      </p:sp>
      <p:sp>
        <p:nvSpPr>
          <p:cNvPr id="57" name="Rectángulo 56">
            <a:extLst>
              <a:ext uri="{FF2B5EF4-FFF2-40B4-BE49-F238E27FC236}">
                <a16:creationId xmlns:a16="http://schemas.microsoft.com/office/drawing/2014/main" id="{D56E9503-7D52-4006-A662-DB543585BAB6}"/>
              </a:ext>
            </a:extLst>
          </p:cNvPr>
          <p:cNvSpPr/>
          <p:nvPr/>
        </p:nvSpPr>
        <p:spPr>
          <a:xfrm>
            <a:off x="744556" y="256507"/>
            <a:ext cx="5049780"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DEPENDENCIA</a:t>
            </a:r>
          </a:p>
          <a:p>
            <a:endParaRPr lang="es-CO" sz="2800" b="1" dirty="0">
              <a:solidFill>
                <a:schemeClr val="accent1">
                  <a:lumMod val="50000"/>
                </a:schemeClr>
              </a:solidFill>
              <a:latin typeface="Arial" charset="0"/>
              <a:cs typeface="Arial" charset="0"/>
            </a:endParaRPr>
          </a:p>
        </p:txBody>
      </p:sp>
      <p:pic>
        <p:nvPicPr>
          <p:cNvPr id="59" name="Picture 4" descr="Imagen relacionada">
            <a:extLst>
              <a:ext uri="{FF2B5EF4-FFF2-40B4-BE49-F238E27FC236}">
                <a16:creationId xmlns:a16="http://schemas.microsoft.com/office/drawing/2014/main" id="{75386891-76A3-42FC-901B-E9D1DC473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254" y="2004485"/>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58" name="CuadroTexto 57">
            <a:extLst>
              <a:ext uri="{FF2B5EF4-FFF2-40B4-BE49-F238E27FC236}">
                <a16:creationId xmlns:a16="http://schemas.microsoft.com/office/drawing/2014/main" id="{EE27F8AB-43DF-407D-8A41-78BB4D21DB13}"/>
              </a:ext>
            </a:extLst>
          </p:cNvPr>
          <p:cNvSpPr txBox="1"/>
          <p:nvPr/>
        </p:nvSpPr>
        <p:spPr>
          <a:xfrm>
            <a:off x="8635966" y="4479099"/>
            <a:ext cx="3266224" cy="1938992"/>
          </a:xfrm>
          <a:prstGeom prst="rect">
            <a:avLst/>
          </a:prstGeom>
          <a:noFill/>
        </p:spPr>
        <p:txBody>
          <a:bodyPr wrap="square" rtlCol="0">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El 25,31% de las PQRSD radicadas en el segundo trimestre del año 2019, fueron asignadas a la Oficina Asesora Jurídica </a:t>
            </a:r>
          </a:p>
          <a:p>
            <a:pPr algn="just"/>
            <a:endParaRPr lang="es-CO"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33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51109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7" name="CuadroTexto 16">
            <a:extLst>
              <a:ext uri="{FF2B5EF4-FFF2-40B4-BE49-F238E27FC236}">
                <a16:creationId xmlns:a16="http://schemas.microsoft.com/office/drawing/2014/main" id="{597242FC-4663-464B-AAF2-22868852FC39}"/>
              </a:ext>
            </a:extLst>
          </p:cNvPr>
          <p:cNvSpPr txBox="1"/>
          <p:nvPr/>
        </p:nvSpPr>
        <p:spPr>
          <a:xfrm>
            <a:off x="4349646" y="1363014"/>
            <a:ext cx="3043003" cy="954107"/>
          </a:xfrm>
          <a:prstGeom prst="rect">
            <a:avLst/>
          </a:prstGeom>
          <a:noFill/>
        </p:spPr>
        <p:txBody>
          <a:bodyPr wrap="square" rtlCol="0">
            <a:spAutoFit/>
          </a:bodyPr>
          <a:lstStyle/>
          <a:p>
            <a:endParaRPr lang="es-CO" dirty="0"/>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9" name="Flecha: a la derecha 8">
            <a:extLst>
              <a:ext uri="{FF2B5EF4-FFF2-40B4-BE49-F238E27FC236}">
                <a16:creationId xmlns:a16="http://schemas.microsoft.com/office/drawing/2014/main" id="{C1F54C72-B557-4A82-AB71-86F1A7C3C8D2}"/>
              </a:ext>
            </a:extLst>
          </p:cNvPr>
          <p:cNvSpPr/>
          <p:nvPr/>
        </p:nvSpPr>
        <p:spPr>
          <a:xfrm>
            <a:off x="492315" y="552990"/>
            <a:ext cx="9989104"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dirty="0">
                <a:solidFill>
                  <a:schemeClr val="tx1"/>
                </a:solidFill>
              </a:rPr>
              <a:t>Despacho del Ministro</a:t>
            </a:r>
          </a:p>
        </p:txBody>
      </p:sp>
      <p:sp>
        <p:nvSpPr>
          <p:cNvPr id="13" name="Flecha: a la derecha 12">
            <a:extLst>
              <a:ext uri="{FF2B5EF4-FFF2-40B4-BE49-F238E27FC236}">
                <a16:creationId xmlns:a16="http://schemas.microsoft.com/office/drawing/2014/main" id="{AE733180-6FB4-4712-A3A7-9AF7A699D143}"/>
              </a:ext>
            </a:extLst>
          </p:cNvPr>
          <p:cNvSpPr/>
          <p:nvPr/>
        </p:nvSpPr>
        <p:spPr>
          <a:xfrm>
            <a:off x="442878" y="915071"/>
            <a:ext cx="9684304"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Fortalecimiento Gestión Territorial</a:t>
            </a:r>
          </a:p>
        </p:txBody>
      </p:sp>
      <p:sp>
        <p:nvSpPr>
          <p:cNvPr id="14" name="Flecha: a la derecha 13">
            <a:extLst>
              <a:ext uri="{FF2B5EF4-FFF2-40B4-BE49-F238E27FC236}">
                <a16:creationId xmlns:a16="http://schemas.microsoft.com/office/drawing/2014/main" id="{9DDAD025-28CF-419C-BCD1-945BF63AC530}"/>
              </a:ext>
            </a:extLst>
          </p:cNvPr>
          <p:cNvSpPr/>
          <p:nvPr/>
        </p:nvSpPr>
        <p:spPr>
          <a:xfrm>
            <a:off x="453911" y="3102690"/>
            <a:ext cx="7867341"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Presupuesto</a:t>
            </a:r>
          </a:p>
        </p:txBody>
      </p:sp>
      <p:sp>
        <p:nvSpPr>
          <p:cNvPr id="15" name="Flecha: a la derecha 14">
            <a:extLst>
              <a:ext uri="{FF2B5EF4-FFF2-40B4-BE49-F238E27FC236}">
                <a16:creationId xmlns:a16="http://schemas.microsoft.com/office/drawing/2014/main" id="{760DE5FB-09FC-465B-B5ED-5BA7555DF091}"/>
              </a:ext>
            </a:extLst>
          </p:cNvPr>
          <p:cNvSpPr/>
          <p:nvPr/>
        </p:nvSpPr>
        <p:spPr>
          <a:xfrm>
            <a:off x="404412" y="4580126"/>
            <a:ext cx="6803041"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Asesora de Comunicaciones</a:t>
            </a:r>
          </a:p>
        </p:txBody>
      </p:sp>
      <p:sp>
        <p:nvSpPr>
          <p:cNvPr id="16" name="Flecha: a la derecha 15">
            <a:extLst>
              <a:ext uri="{FF2B5EF4-FFF2-40B4-BE49-F238E27FC236}">
                <a16:creationId xmlns:a16="http://schemas.microsoft.com/office/drawing/2014/main" id="{E2759C11-6087-44EA-8DE6-ED1F272C1102}"/>
              </a:ext>
            </a:extLst>
          </p:cNvPr>
          <p:cNvSpPr/>
          <p:nvPr/>
        </p:nvSpPr>
        <p:spPr>
          <a:xfrm>
            <a:off x="414866" y="4177970"/>
            <a:ext cx="7035245"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Primera Infancia</a:t>
            </a:r>
          </a:p>
        </p:txBody>
      </p:sp>
      <p:sp>
        <p:nvSpPr>
          <p:cNvPr id="23" name="Flecha: a la derecha 22">
            <a:extLst>
              <a:ext uri="{FF2B5EF4-FFF2-40B4-BE49-F238E27FC236}">
                <a16:creationId xmlns:a16="http://schemas.microsoft.com/office/drawing/2014/main" id="{C7695994-3AA0-4627-870D-D492A7CB2DB4}"/>
              </a:ext>
            </a:extLst>
          </p:cNvPr>
          <p:cNvSpPr/>
          <p:nvPr/>
        </p:nvSpPr>
        <p:spPr>
          <a:xfrm>
            <a:off x="446262" y="1259386"/>
            <a:ext cx="9379503"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Control Interno Disciplinario</a:t>
            </a:r>
          </a:p>
        </p:txBody>
      </p:sp>
      <p:sp>
        <p:nvSpPr>
          <p:cNvPr id="24" name="Flecha: a la derecha 23">
            <a:extLst>
              <a:ext uri="{FF2B5EF4-FFF2-40B4-BE49-F238E27FC236}">
                <a16:creationId xmlns:a16="http://schemas.microsoft.com/office/drawing/2014/main" id="{8D480BEB-02B7-4CD3-A0C1-8C3BC1587A34}"/>
              </a:ext>
            </a:extLst>
          </p:cNvPr>
          <p:cNvSpPr/>
          <p:nvPr/>
        </p:nvSpPr>
        <p:spPr>
          <a:xfrm>
            <a:off x="470581" y="1622399"/>
            <a:ext cx="9076546"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Innovación Educativa con Uso de TIC</a:t>
            </a:r>
          </a:p>
        </p:txBody>
      </p:sp>
      <p:sp>
        <p:nvSpPr>
          <p:cNvPr id="25" name="Flecha: a la derecha 24">
            <a:extLst>
              <a:ext uri="{FF2B5EF4-FFF2-40B4-BE49-F238E27FC236}">
                <a16:creationId xmlns:a16="http://schemas.microsoft.com/office/drawing/2014/main" id="{D5F02613-9D64-4322-A073-8304C6D707DC}"/>
              </a:ext>
            </a:extLst>
          </p:cNvPr>
          <p:cNvSpPr/>
          <p:nvPr/>
        </p:nvSpPr>
        <p:spPr>
          <a:xfrm>
            <a:off x="482178" y="1971834"/>
            <a:ext cx="872132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Cobertura y Equidad</a:t>
            </a:r>
          </a:p>
        </p:txBody>
      </p:sp>
      <p:sp>
        <p:nvSpPr>
          <p:cNvPr id="27" name="Flecha: a la derecha 26">
            <a:extLst>
              <a:ext uri="{FF2B5EF4-FFF2-40B4-BE49-F238E27FC236}">
                <a16:creationId xmlns:a16="http://schemas.microsoft.com/office/drawing/2014/main" id="{4DB2FDAB-9764-4D3E-9350-15408CCE949D}"/>
              </a:ext>
            </a:extLst>
          </p:cNvPr>
          <p:cNvSpPr/>
          <p:nvPr/>
        </p:nvSpPr>
        <p:spPr>
          <a:xfrm>
            <a:off x="476529" y="2359678"/>
            <a:ext cx="8448208"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Grupo de Educación para el Trabajo y el Desarrollo Humano</a:t>
            </a:r>
          </a:p>
        </p:txBody>
      </p:sp>
      <p:sp>
        <p:nvSpPr>
          <p:cNvPr id="28" name="Flecha: a la derecha 27">
            <a:extLst>
              <a:ext uri="{FF2B5EF4-FFF2-40B4-BE49-F238E27FC236}">
                <a16:creationId xmlns:a16="http://schemas.microsoft.com/office/drawing/2014/main" id="{E189FFFF-4A88-4F9D-91CF-CE6E91240E3C}"/>
              </a:ext>
            </a:extLst>
          </p:cNvPr>
          <p:cNvSpPr/>
          <p:nvPr/>
        </p:nvSpPr>
        <p:spPr>
          <a:xfrm>
            <a:off x="470581" y="2742551"/>
            <a:ext cx="8137164"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Calidad y Pertinencia Primera Infancia</a:t>
            </a:r>
          </a:p>
        </p:txBody>
      </p:sp>
      <p:sp>
        <p:nvSpPr>
          <p:cNvPr id="29" name="Flecha: a la derecha 28">
            <a:extLst>
              <a:ext uri="{FF2B5EF4-FFF2-40B4-BE49-F238E27FC236}">
                <a16:creationId xmlns:a16="http://schemas.microsoft.com/office/drawing/2014/main" id="{5B5D6321-7B17-4A5E-8682-A4A754FD7944}"/>
              </a:ext>
            </a:extLst>
          </p:cNvPr>
          <p:cNvSpPr/>
          <p:nvPr/>
        </p:nvSpPr>
        <p:spPr>
          <a:xfrm>
            <a:off x="393171" y="5318747"/>
            <a:ext cx="6263395"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Desarrollo Organizacional</a:t>
            </a:r>
          </a:p>
        </p:txBody>
      </p:sp>
      <p:sp>
        <p:nvSpPr>
          <p:cNvPr id="32" name="Flecha: a la derecha 31">
            <a:extLst>
              <a:ext uri="{FF2B5EF4-FFF2-40B4-BE49-F238E27FC236}">
                <a16:creationId xmlns:a16="http://schemas.microsoft.com/office/drawing/2014/main" id="{9E6C8A1C-E042-4C2E-B15F-2FEFFC0B035C}"/>
              </a:ext>
            </a:extLst>
          </p:cNvPr>
          <p:cNvSpPr/>
          <p:nvPr/>
        </p:nvSpPr>
        <p:spPr>
          <a:xfrm>
            <a:off x="393171" y="4961691"/>
            <a:ext cx="6563198"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Cobertura de Primera Infancia</a:t>
            </a:r>
          </a:p>
        </p:txBody>
      </p:sp>
      <p:sp>
        <p:nvSpPr>
          <p:cNvPr id="33" name="Flecha: a la derecha 32">
            <a:extLst>
              <a:ext uri="{FF2B5EF4-FFF2-40B4-BE49-F238E27FC236}">
                <a16:creationId xmlns:a16="http://schemas.microsoft.com/office/drawing/2014/main" id="{AFEE65D6-9F4B-494F-A4D3-826ECCC0455E}"/>
              </a:ext>
            </a:extLst>
          </p:cNvPr>
          <p:cNvSpPr/>
          <p:nvPr/>
        </p:nvSpPr>
        <p:spPr>
          <a:xfrm>
            <a:off x="425642" y="3443684"/>
            <a:ext cx="758252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Despacho del Viceministro de Educación Preescolar, Básica y Media</a:t>
            </a:r>
          </a:p>
        </p:txBody>
      </p:sp>
      <p:sp>
        <p:nvSpPr>
          <p:cNvPr id="34" name="Flecha: a la derecha 33">
            <a:extLst>
              <a:ext uri="{FF2B5EF4-FFF2-40B4-BE49-F238E27FC236}">
                <a16:creationId xmlns:a16="http://schemas.microsoft.com/office/drawing/2014/main" id="{D5310724-D2C5-4B53-9BDF-9CA9F9F1EB01}"/>
              </a:ext>
            </a:extLst>
          </p:cNvPr>
          <p:cNvSpPr/>
          <p:nvPr/>
        </p:nvSpPr>
        <p:spPr>
          <a:xfrm>
            <a:off x="414866" y="3807255"/>
            <a:ext cx="7293967"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Dirección de Fomento de la Educación Superior</a:t>
            </a:r>
          </a:p>
        </p:txBody>
      </p:sp>
      <p:sp>
        <p:nvSpPr>
          <p:cNvPr id="37" name="Flecha: a la derecha 36">
            <a:extLst>
              <a:ext uri="{FF2B5EF4-FFF2-40B4-BE49-F238E27FC236}">
                <a16:creationId xmlns:a16="http://schemas.microsoft.com/office/drawing/2014/main" id="{1731E295-9C3E-4E8D-BE6D-4DC43D3A473A}"/>
              </a:ext>
            </a:extLst>
          </p:cNvPr>
          <p:cNvSpPr/>
          <p:nvPr/>
        </p:nvSpPr>
        <p:spPr>
          <a:xfrm>
            <a:off x="393721" y="5694334"/>
            <a:ext cx="5948601"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Asesores del despacho</a:t>
            </a:r>
          </a:p>
        </p:txBody>
      </p:sp>
      <p:sp>
        <p:nvSpPr>
          <p:cNvPr id="41" name="Flecha: a la derecha 40">
            <a:extLst>
              <a:ext uri="{FF2B5EF4-FFF2-40B4-BE49-F238E27FC236}">
                <a16:creationId xmlns:a16="http://schemas.microsoft.com/office/drawing/2014/main" id="{0C20A89C-633C-433A-BC31-ED3A86F0B27E}"/>
              </a:ext>
            </a:extLst>
          </p:cNvPr>
          <p:cNvSpPr/>
          <p:nvPr/>
        </p:nvSpPr>
        <p:spPr>
          <a:xfrm>
            <a:off x="424719" y="6086016"/>
            <a:ext cx="5613819"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Subdirección de Gestión Financiera</a:t>
            </a:r>
          </a:p>
        </p:txBody>
      </p:sp>
      <p:sp>
        <p:nvSpPr>
          <p:cNvPr id="10" name="CuadroTexto 9">
            <a:extLst>
              <a:ext uri="{FF2B5EF4-FFF2-40B4-BE49-F238E27FC236}">
                <a16:creationId xmlns:a16="http://schemas.microsoft.com/office/drawing/2014/main" id="{6F7A85CD-18F4-4A72-A2FB-B52DA801A83E}"/>
              </a:ext>
            </a:extLst>
          </p:cNvPr>
          <p:cNvSpPr txBox="1"/>
          <p:nvPr/>
        </p:nvSpPr>
        <p:spPr>
          <a:xfrm>
            <a:off x="10481419" y="627957"/>
            <a:ext cx="1334124" cy="369332"/>
          </a:xfrm>
          <a:prstGeom prst="rect">
            <a:avLst/>
          </a:prstGeom>
          <a:noFill/>
        </p:spPr>
        <p:txBody>
          <a:bodyPr wrap="square" rtlCol="0">
            <a:spAutoFit/>
          </a:bodyPr>
          <a:lstStyle/>
          <a:p>
            <a:r>
              <a:rPr lang="es-CO" dirty="0">
                <a:solidFill>
                  <a:schemeClr val="accent1">
                    <a:lumMod val="75000"/>
                  </a:schemeClr>
                </a:solidFill>
              </a:rPr>
              <a:t>81</a:t>
            </a:r>
          </a:p>
        </p:txBody>
      </p:sp>
      <p:sp>
        <p:nvSpPr>
          <p:cNvPr id="42" name="CuadroTexto 41">
            <a:extLst>
              <a:ext uri="{FF2B5EF4-FFF2-40B4-BE49-F238E27FC236}">
                <a16:creationId xmlns:a16="http://schemas.microsoft.com/office/drawing/2014/main" id="{0158877F-6B3C-4C22-87FD-20E8232F15E8}"/>
              </a:ext>
            </a:extLst>
          </p:cNvPr>
          <p:cNvSpPr txBox="1"/>
          <p:nvPr/>
        </p:nvSpPr>
        <p:spPr>
          <a:xfrm>
            <a:off x="10129614" y="997289"/>
            <a:ext cx="1334124" cy="369332"/>
          </a:xfrm>
          <a:prstGeom prst="rect">
            <a:avLst/>
          </a:prstGeom>
          <a:noFill/>
        </p:spPr>
        <p:txBody>
          <a:bodyPr wrap="square" rtlCol="0">
            <a:spAutoFit/>
          </a:bodyPr>
          <a:lstStyle/>
          <a:p>
            <a:r>
              <a:rPr lang="es-CO" dirty="0">
                <a:solidFill>
                  <a:schemeClr val="accent1">
                    <a:lumMod val="75000"/>
                  </a:schemeClr>
                </a:solidFill>
              </a:rPr>
              <a:t>74</a:t>
            </a:r>
          </a:p>
        </p:txBody>
      </p:sp>
      <p:sp>
        <p:nvSpPr>
          <p:cNvPr id="43" name="CuadroTexto 42">
            <a:extLst>
              <a:ext uri="{FF2B5EF4-FFF2-40B4-BE49-F238E27FC236}">
                <a16:creationId xmlns:a16="http://schemas.microsoft.com/office/drawing/2014/main" id="{098D6A4F-2A40-403A-9143-244AD2B89DF1}"/>
              </a:ext>
            </a:extLst>
          </p:cNvPr>
          <p:cNvSpPr txBox="1"/>
          <p:nvPr/>
        </p:nvSpPr>
        <p:spPr>
          <a:xfrm>
            <a:off x="9832009" y="1380447"/>
            <a:ext cx="1334124" cy="369332"/>
          </a:xfrm>
          <a:prstGeom prst="rect">
            <a:avLst/>
          </a:prstGeom>
          <a:noFill/>
        </p:spPr>
        <p:txBody>
          <a:bodyPr wrap="square" rtlCol="0">
            <a:spAutoFit/>
          </a:bodyPr>
          <a:lstStyle/>
          <a:p>
            <a:r>
              <a:rPr lang="es-CO" dirty="0">
                <a:solidFill>
                  <a:schemeClr val="accent1">
                    <a:lumMod val="75000"/>
                  </a:schemeClr>
                </a:solidFill>
              </a:rPr>
              <a:t>73</a:t>
            </a:r>
          </a:p>
        </p:txBody>
      </p:sp>
      <p:sp>
        <p:nvSpPr>
          <p:cNvPr id="44" name="CuadroTexto 43">
            <a:extLst>
              <a:ext uri="{FF2B5EF4-FFF2-40B4-BE49-F238E27FC236}">
                <a16:creationId xmlns:a16="http://schemas.microsoft.com/office/drawing/2014/main" id="{1E1441D0-E8C2-4069-871D-CBC9B79789E4}"/>
              </a:ext>
            </a:extLst>
          </p:cNvPr>
          <p:cNvSpPr txBox="1"/>
          <p:nvPr/>
        </p:nvSpPr>
        <p:spPr>
          <a:xfrm>
            <a:off x="9547127" y="1715953"/>
            <a:ext cx="1334124" cy="369332"/>
          </a:xfrm>
          <a:prstGeom prst="rect">
            <a:avLst/>
          </a:prstGeom>
          <a:noFill/>
        </p:spPr>
        <p:txBody>
          <a:bodyPr wrap="square" rtlCol="0">
            <a:spAutoFit/>
          </a:bodyPr>
          <a:lstStyle/>
          <a:p>
            <a:r>
              <a:rPr lang="es-CO" dirty="0">
                <a:solidFill>
                  <a:schemeClr val="accent1">
                    <a:lumMod val="75000"/>
                  </a:schemeClr>
                </a:solidFill>
              </a:rPr>
              <a:t>69</a:t>
            </a:r>
          </a:p>
        </p:txBody>
      </p:sp>
      <p:sp>
        <p:nvSpPr>
          <p:cNvPr id="45" name="CuadroTexto 44">
            <a:extLst>
              <a:ext uri="{FF2B5EF4-FFF2-40B4-BE49-F238E27FC236}">
                <a16:creationId xmlns:a16="http://schemas.microsoft.com/office/drawing/2014/main" id="{BCB4741A-47FF-4C2A-B648-61CCD9DBB2FB}"/>
              </a:ext>
            </a:extLst>
          </p:cNvPr>
          <p:cNvSpPr txBox="1"/>
          <p:nvPr/>
        </p:nvSpPr>
        <p:spPr>
          <a:xfrm>
            <a:off x="9203507" y="2061699"/>
            <a:ext cx="1334124" cy="369332"/>
          </a:xfrm>
          <a:prstGeom prst="rect">
            <a:avLst/>
          </a:prstGeom>
          <a:noFill/>
        </p:spPr>
        <p:txBody>
          <a:bodyPr wrap="square" rtlCol="0">
            <a:spAutoFit/>
          </a:bodyPr>
          <a:lstStyle/>
          <a:p>
            <a:r>
              <a:rPr lang="es-CO" dirty="0">
                <a:solidFill>
                  <a:schemeClr val="accent1">
                    <a:lumMod val="75000"/>
                  </a:schemeClr>
                </a:solidFill>
              </a:rPr>
              <a:t>58</a:t>
            </a:r>
          </a:p>
        </p:txBody>
      </p:sp>
      <p:sp>
        <p:nvSpPr>
          <p:cNvPr id="46" name="CuadroTexto 45">
            <a:extLst>
              <a:ext uri="{FF2B5EF4-FFF2-40B4-BE49-F238E27FC236}">
                <a16:creationId xmlns:a16="http://schemas.microsoft.com/office/drawing/2014/main" id="{E0EED7CB-24AC-49D3-A27F-1325C5300331}"/>
              </a:ext>
            </a:extLst>
          </p:cNvPr>
          <p:cNvSpPr txBox="1"/>
          <p:nvPr/>
        </p:nvSpPr>
        <p:spPr>
          <a:xfrm>
            <a:off x="8941722" y="2454349"/>
            <a:ext cx="1334124" cy="369332"/>
          </a:xfrm>
          <a:prstGeom prst="rect">
            <a:avLst/>
          </a:prstGeom>
          <a:noFill/>
        </p:spPr>
        <p:txBody>
          <a:bodyPr wrap="square" rtlCol="0">
            <a:spAutoFit/>
          </a:bodyPr>
          <a:lstStyle/>
          <a:p>
            <a:r>
              <a:rPr lang="es-CO" dirty="0">
                <a:solidFill>
                  <a:schemeClr val="accent1">
                    <a:lumMod val="75000"/>
                  </a:schemeClr>
                </a:solidFill>
              </a:rPr>
              <a:t>57</a:t>
            </a:r>
          </a:p>
        </p:txBody>
      </p:sp>
      <p:sp>
        <p:nvSpPr>
          <p:cNvPr id="47" name="CuadroTexto 46">
            <a:extLst>
              <a:ext uri="{FF2B5EF4-FFF2-40B4-BE49-F238E27FC236}">
                <a16:creationId xmlns:a16="http://schemas.microsoft.com/office/drawing/2014/main" id="{9A8E90C7-207D-44BE-8E6F-3B3456999521}"/>
              </a:ext>
            </a:extLst>
          </p:cNvPr>
          <p:cNvSpPr txBox="1"/>
          <p:nvPr/>
        </p:nvSpPr>
        <p:spPr>
          <a:xfrm>
            <a:off x="8636014" y="2814457"/>
            <a:ext cx="1334124" cy="369332"/>
          </a:xfrm>
          <a:prstGeom prst="rect">
            <a:avLst/>
          </a:prstGeom>
          <a:noFill/>
        </p:spPr>
        <p:txBody>
          <a:bodyPr wrap="square" rtlCol="0">
            <a:spAutoFit/>
          </a:bodyPr>
          <a:lstStyle/>
          <a:p>
            <a:r>
              <a:rPr lang="es-CO" dirty="0">
                <a:solidFill>
                  <a:schemeClr val="accent1">
                    <a:lumMod val="75000"/>
                  </a:schemeClr>
                </a:solidFill>
              </a:rPr>
              <a:t>44</a:t>
            </a:r>
          </a:p>
        </p:txBody>
      </p:sp>
      <p:sp>
        <p:nvSpPr>
          <p:cNvPr id="48" name="CuadroTexto 47">
            <a:extLst>
              <a:ext uri="{FF2B5EF4-FFF2-40B4-BE49-F238E27FC236}">
                <a16:creationId xmlns:a16="http://schemas.microsoft.com/office/drawing/2014/main" id="{0AE3E787-D784-4B3C-8C97-B63AC27E676C}"/>
              </a:ext>
            </a:extLst>
          </p:cNvPr>
          <p:cNvSpPr txBox="1"/>
          <p:nvPr/>
        </p:nvSpPr>
        <p:spPr>
          <a:xfrm>
            <a:off x="8349521" y="3141773"/>
            <a:ext cx="1334124" cy="369332"/>
          </a:xfrm>
          <a:prstGeom prst="rect">
            <a:avLst/>
          </a:prstGeom>
          <a:noFill/>
        </p:spPr>
        <p:txBody>
          <a:bodyPr wrap="square" rtlCol="0">
            <a:spAutoFit/>
          </a:bodyPr>
          <a:lstStyle/>
          <a:p>
            <a:r>
              <a:rPr lang="es-CO" dirty="0">
                <a:solidFill>
                  <a:schemeClr val="accent1">
                    <a:lumMod val="75000"/>
                  </a:schemeClr>
                </a:solidFill>
              </a:rPr>
              <a:t>35</a:t>
            </a:r>
          </a:p>
        </p:txBody>
      </p:sp>
      <p:sp>
        <p:nvSpPr>
          <p:cNvPr id="49" name="CuadroTexto 48">
            <a:extLst>
              <a:ext uri="{FF2B5EF4-FFF2-40B4-BE49-F238E27FC236}">
                <a16:creationId xmlns:a16="http://schemas.microsoft.com/office/drawing/2014/main" id="{EA31216A-EEB8-44DB-8792-58CA057FB506}"/>
              </a:ext>
            </a:extLst>
          </p:cNvPr>
          <p:cNvSpPr txBox="1"/>
          <p:nvPr/>
        </p:nvSpPr>
        <p:spPr>
          <a:xfrm>
            <a:off x="7985112" y="3518988"/>
            <a:ext cx="1334124" cy="369332"/>
          </a:xfrm>
          <a:prstGeom prst="rect">
            <a:avLst/>
          </a:prstGeom>
          <a:noFill/>
        </p:spPr>
        <p:txBody>
          <a:bodyPr wrap="square" rtlCol="0">
            <a:spAutoFit/>
          </a:bodyPr>
          <a:lstStyle/>
          <a:p>
            <a:r>
              <a:rPr lang="es-CO" dirty="0">
                <a:solidFill>
                  <a:schemeClr val="accent1">
                    <a:lumMod val="75000"/>
                  </a:schemeClr>
                </a:solidFill>
              </a:rPr>
              <a:t>34</a:t>
            </a:r>
          </a:p>
        </p:txBody>
      </p:sp>
      <p:sp>
        <p:nvSpPr>
          <p:cNvPr id="50" name="CuadroTexto 49">
            <a:extLst>
              <a:ext uri="{FF2B5EF4-FFF2-40B4-BE49-F238E27FC236}">
                <a16:creationId xmlns:a16="http://schemas.microsoft.com/office/drawing/2014/main" id="{49724C58-DB27-4855-8C92-43CD33AD7A8D}"/>
              </a:ext>
            </a:extLst>
          </p:cNvPr>
          <p:cNvSpPr txBox="1"/>
          <p:nvPr/>
        </p:nvSpPr>
        <p:spPr>
          <a:xfrm>
            <a:off x="7712256" y="3888320"/>
            <a:ext cx="1334124" cy="369332"/>
          </a:xfrm>
          <a:prstGeom prst="rect">
            <a:avLst/>
          </a:prstGeom>
          <a:noFill/>
        </p:spPr>
        <p:txBody>
          <a:bodyPr wrap="square" rtlCol="0">
            <a:spAutoFit/>
          </a:bodyPr>
          <a:lstStyle/>
          <a:p>
            <a:r>
              <a:rPr lang="es-CO" dirty="0">
                <a:solidFill>
                  <a:schemeClr val="accent1">
                    <a:lumMod val="75000"/>
                  </a:schemeClr>
                </a:solidFill>
              </a:rPr>
              <a:t>26</a:t>
            </a:r>
          </a:p>
        </p:txBody>
      </p:sp>
      <p:sp>
        <p:nvSpPr>
          <p:cNvPr id="51" name="CuadroTexto 50">
            <a:extLst>
              <a:ext uri="{FF2B5EF4-FFF2-40B4-BE49-F238E27FC236}">
                <a16:creationId xmlns:a16="http://schemas.microsoft.com/office/drawing/2014/main" id="{7C6188E6-CFD9-4240-B88B-5C9713AA447E}"/>
              </a:ext>
            </a:extLst>
          </p:cNvPr>
          <p:cNvSpPr txBox="1"/>
          <p:nvPr/>
        </p:nvSpPr>
        <p:spPr>
          <a:xfrm>
            <a:off x="7412636" y="4242358"/>
            <a:ext cx="1334124" cy="369332"/>
          </a:xfrm>
          <a:prstGeom prst="rect">
            <a:avLst/>
          </a:prstGeom>
          <a:noFill/>
        </p:spPr>
        <p:txBody>
          <a:bodyPr wrap="square" rtlCol="0">
            <a:spAutoFit/>
          </a:bodyPr>
          <a:lstStyle/>
          <a:p>
            <a:r>
              <a:rPr lang="es-CO" dirty="0">
                <a:solidFill>
                  <a:schemeClr val="accent1">
                    <a:lumMod val="75000"/>
                  </a:schemeClr>
                </a:solidFill>
              </a:rPr>
              <a:t>25</a:t>
            </a:r>
          </a:p>
        </p:txBody>
      </p:sp>
      <p:sp>
        <p:nvSpPr>
          <p:cNvPr id="52" name="CuadroTexto 51">
            <a:extLst>
              <a:ext uri="{FF2B5EF4-FFF2-40B4-BE49-F238E27FC236}">
                <a16:creationId xmlns:a16="http://schemas.microsoft.com/office/drawing/2014/main" id="{B35094B4-572D-41BC-9F73-2F4A3A84A148}"/>
              </a:ext>
            </a:extLst>
          </p:cNvPr>
          <p:cNvSpPr txBox="1"/>
          <p:nvPr/>
        </p:nvSpPr>
        <p:spPr>
          <a:xfrm>
            <a:off x="7199027" y="4632804"/>
            <a:ext cx="1334124" cy="369332"/>
          </a:xfrm>
          <a:prstGeom prst="rect">
            <a:avLst/>
          </a:prstGeom>
          <a:noFill/>
        </p:spPr>
        <p:txBody>
          <a:bodyPr wrap="square" rtlCol="0">
            <a:spAutoFit/>
          </a:bodyPr>
          <a:lstStyle/>
          <a:p>
            <a:r>
              <a:rPr lang="es-CO" dirty="0">
                <a:solidFill>
                  <a:schemeClr val="accent1">
                    <a:lumMod val="75000"/>
                  </a:schemeClr>
                </a:solidFill>
              </a:rPr>
              <a:t>25</a:t>
            </a:r>
          </a:p>
        </p:txBody>
      </p:sp>
      <p:sp>
        <p:nvSpPr>
          <p:cNvPr id="53" name="CuadroTexto 52">
            <a:extLst>
              <a:ext uri="{FF2B5EF4-FFF2-40B4-BE49-F238E27FC236}">
                <a16:creationId xmlns:a16="http://schemas.microsoft.com/office/drawing/2014/main" id="{2EA2BC68-6AE7-48B3-A324-A8A07BA46DDC}"/>
              </a:ext>
            </a:extLst>
          </p:cNvPr>
          <p:cNvSpPr txBox="1"/>
          <p:nvPr/>
        </p:nvSpPr>
        <p:spPr>
          <a:xfrm>
            <a:off x="6877987" y="5039833"/>
            <a:ext cx="1334124" cy="369332"/>
          </a:xfrm>
          <a:prstGeom prst="rect">
            <a:avLst/>
          </a:prstGeom>
          <a:noFill/>
        </p:spPr>
        <p:txBody>
          <a:bodyPr wrap="square" rtlCol="0">
            <a:spAutoFit/>
          </a:bodyPr>
          <a:lstStyle/>
          <a:p>
            <a:r>
              <a:rPr lang="es-CO" dirty="0">
                <a:solidFill>
                  <a:schemeClr val="accent1">
                    <a:lumMod val="75000"/>
                  </a:schemeClr>
                </a:solidFill>
              </a:rPr>
              <a:t>24</a:t>
            </a:r>
          </a:p>
        </p:txBody>
      </p:sp>
      <p:sp>
        <p:nvSpPr>
          <p:cNvPr id="54" name="CuadroTexto 53">
            <a:extLst>
              <a:ext uri="{FF2B5EF4-FFF2-40B4-BE49-F238E27FC236}">
                <a16:creationId xmlns:a16="http://schemas.microsoft.com/office/drawing/2014/main" id="{506506BA-D277-436E-BEDC-82B74B1D5BA0}"/>
              </a:ext>
            </a:extLst>
          </p:cNvPr>
          <p:cNvSpPr txBox="1"/>
          <p:nvPr/>
        </p:nvSpPr>
        <p:spPr>
          <a:xfrm>
            <a:off x="6607134" y="5402231"/>
            <a:ext cx="1334124" cy="369332"/>
          </a:xfrm>
          <a:prstGeom prst="rect">
            <a:avLst/>
          </a:prstGeom>
          <a:noFill/>
        </p:spPr>
        <p:txBody>
          <a:bodyPr wrap="square" rtlCol="0">
            <a:spAutoFit/>
          </a:bodyPr>
          <a:lstStyle/>
          <a:p>
            <a:r>
              <a:rPr lang="es-CO" dirty="0">
                <a:solidFill>
                  <a:schemeClr val="accent1">
                    <a:lumMod val="75000"/>
                  </a:schemeClr>
                </a:solidFill>
              </a:rPr>
              <a:t>15</a:t>
            </a:r>
          </a:p>
        </p:txBody>
      </p:sp>
      <p:sp>
        <p:nvSpPr>
          <p:cNvPr id="55" name="CuadroTexto 54">
            <a:extLst>
              <a:ext uri="{FF2B5EF4-FFF2-40B4-BE49-F238E27FC236}">
                <a16:creationId xmlns:a16="http://schemas.microsoft.com/office/drawing/2014/main" id="{39DAA459-B53E-48F3-A25F-91EB6FF3B1D2}"/>
              </a:ext>
            </a:extLst>
          </p:cNvPr>
          <p:cNvSpPr txBox="1"/>
          <p:nvPr/>
        </p:nvSpPr>
        <p:spPr>
          <a:xfrm>
            <a:off x="6329835" y="5802593"/>
            <a:ext cx="1334124" cy="369332"/>
          </a:xfrm>
          <a:prstGeom prst="rect">
            <a:avLst/>
          </a:prstGeom>
          <a:noFill/>
        </p:spPr>
        <p:txBody>
          <a:bodyPr wrap="square" rtlCol="0">
            <a:spAutoFit/>
          </a:bodyPr>
          <a:lstStyle/>
          <a:p>
            <a:r>
              <a:rPr lang="es-CO" dirty="0">
                <a:solidFill>
                  <a:schemeClr val="accent1">
                    <a:lumMod val="75000"/>
                  </a:schemeClr>
                </a:solidFill>
              </a:rPr>
              <a:t>14</a:t>
            </a:r>
          </a:p>
        </p:txBody>
      </p:sp>
      <p:sp>
        <p:nvSpPr>
          <p:cNvPr id="56" name="CuadroTexto 55">
            <a:extLst>
              <a:ext uri="{FF2B5EF4-FFF2-40B4-BE49-F238E27FC236}">
                <a16:creationId xmlns:a16="http://schemas.microsoft.com/office/drawing/2014/main" id="{0EE3DDF0-6B4C-4A34-80D9-1F5012BDC1B7}"/>
              </a:ext>
            </a:extLst>
          </p:cNvPr>
          <p:cNvSpPr txBox="1"/>
          <p:nvPr/>
        </p:nvSpPr>
        <p:spPr>
          <a:xfrm>
            <a:off x="6013564" y="6199838"/>
            <a:ext cx="1334124" cy="369332"/>
          </a:xfrm>
          <a:prstGeom prst="rect">
            <a:avLst/>
          </a:prstGeom>
          <a:noFill/>
        </p:spPr>
        <p:txBody>
          <a:bodyPr wrap="square" rtlCol="0">
            <a:spAutoFit/>
          </a:bodyPr>
          <a:lstStyle/>
          <a:p>
            <a:r>
              <a:rPr lang="es-CO" dirty="0">
                <a:solidFill>
                  <a:schemeClr val="accent1">
                    <a:lumMod val="75000"/>
                  </a:schemeClr>
                </a:solidFill>
              </a:rPr>
              <a:t>13</a:t>
            </a:r>
          </a:p>
        </p:txBody>
      </p:sp>
      <p:sp>
        <p:nvSpPr>
          <p:cNvPr id="40" name="Flecha: a la derecha 39">
            <a:extLst>
              <a:ext uri="{FF2B5EF4-FFF2-40B4-BE49-F238E27FC236}">
                <a16:creationId xmlns:a16="http://schemas.microsoft.com/office/drawing/2014/main" id="{1FC2A44C-4856-46DB-8C32-89E57E897C18}"/>
              </a:ext>
            </a:extLst>
          </p:cNvPr>
          <p:cNvSpPr/>
          <p:nvPr/>
        </p:nvSpPr>
        <p:spPr>
          <a:xfrm>
            <a:off x="409727" y="6459444"/>
            <a:ext cx="5256555" cy="483142"/>
          </a:xfrm>
          <a:prstGeom prst="rightArrow">
            <a:avLst/>
          </a:prstGeom>
          <a:gradFill>
            <a:gsLst>
              <a:gs pos="0">
                <a:srgbClr val="15EF3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Oficina de Control Interno</a:t>
            </a:r>
          </a:p>
        </p:txBody>
      </p:sp>
      <p:sp>
        <p:nvSpPr>
          <p:cNvPr id="57" name="CuadroTexto 56">
            <a:extLst>
              <a:ext uri="{FF2B5EF4-FFF2-40B4-BE49-F238E27FC236}">
                <a16:creationId xmlns:a16="http://schemas.microsoft.com/office/drawing/2014/main" id="{FEF4F832-EA8B-479E-8B14-346BD760C312}"/>
              </a:ext>
            </a:extLst>
          </p:cNvPr>
          <p:cNvSpPr txBox="1"/>
          <p:nvPr/>
        </p:nvSpPr>
        <p:spPr>
          <a:xfrm>
            <a:off x="5718758" y="6516349"/>
            <a:ext cx="1334124" cy="369332"/>
          </a:xfrm>
          <a:prstGeom prst="rect">
            <a:avLst/>
          </a:prstGeom>
          <a:noFill/>
        </p:spPr>
        <p:txBody>
          <a:bodyPr wrap="square" rtlCol="0">
            <a:spAutoFit/>
          </a:bodyPr>
          <a:lstStyle/>
          <a:p>
            <a:r>
              <a:rPr lang="es-CO" dirty="0">
                <a:solidFill>
                  <a:schemeClr val="accent1">
                    <a:lumMod val="75000"/>
                  </a:schemeClr>
                </a:solidFill>
              </a:rPr>
              <a:t>9</a:t>
            </a:r>
          </a:p>
        </p:txBody>
      </p:sp>
      <p:sp>
        <p:nvSpPr>
          <p:cNvPr id="59" name="Rectángulo 58">
            <a:extLst>
              <a:ext uri="{FF2B5EF4-FFF2-40B4-BE49-F238E27FC236}">
                <a16:creationId xmlns:a16="http://schemas.microsoft.com/office/drawing/2014/main" id="{16EFE6E7-6A8E-4AE7-90C8-5E3E33C0A2C9}"/>
              </a:ext>
            </a:extLst>
          </p:cNvPr>
          <p:cNvSpPr/>
          <p:nvPr/>
        </p:nvSpPr>
        <p:spPr>
          <a:xfrm>
            <a:off x="744556" y="51606"/>
            <a:ext cx="5049780"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PQRSD POR DEPENDENCIA</a:t>
            </a:r>
          </a:p>
          <a:p>
            <a:endParaRPr lang="es-CO" sz="2800" b="1" dirty="0">
              <a:solidFill>
                <a:schemeClr val="accent1">
                  <a:lumMod val="50000"/>
                </a:schemeClr>
              </a:solidFill>
              <a:latin typeface="Arial" charset="0"/>
              <a:cs typeface="Arial" charset="0"/>
            </a:endParaRPr>
          </a:p>
        </p:txBody>
      </p:sp>
      <p:pic>
        <p:nvPicPr>
          <p:cNvPr id="61" name="Picture 4" descr="Imagen relacionada">
            <a:extLst>
              <a:ext uri="{FF2B5EF4-FFF2-40B4-BE49-F238E27FC236}">
                <a16:creationId xmlns:a16="http://schemas.microsoft.com/office/drawing/2014/main" id="{1AC4F791-0C88-48FA-A307-C6092BAF1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9614" y="1920716"/>
            <a:ext cx="1877327" cy="2008682"/>
          </a:xfrm>
          <a:prstGeom prst="rect">
            <a:avLst/>
          </a:prstGeom>
          <a:noFill/>
          <a:extLst>
            <a:ext uri="{909E8E84-426E-40DD-AFC4-6F175D3DCCD1}">
              <a14:hiddenFill xmlns:a14="http://schemas.microsoft.com/office/drawing/2010/main">
                <a:solidFill>
                  <a:srgbClr val="FFFFFF"/>
                </a:solidFill>
              </a14:hiddenFill>
            </a:ext>
          </a:extLst>
        </p:spPr>
      </p:pic>
      <p:sp>
        <p:nvSpPr>
          <p:cNvPr id="60" name="CuadroTexto 59">
            <a:extLst>
              <a:ext uri="{FF2B5EF4-FFF2-40B4-BE49-F238E27FC236}">
                <a16:creationId xmlns:a16="http://schemas.microsoft.com/office/drawing/2014/main" id="{76FBEFFC-E99C-4BB5-A6E1-0375017A12AA}"/>
              </a:ext>
            </a:extLst>
          </p:cNvPr>
          <p:cNvSpPr txBox="1"/>
          <p:nvPr/>
        </p:nvSpPr>
        <p:spPr>
          <a:xfrm>
            <a:off x="8635966" y="4479099"/>
            <a:ext cx="3266224" cy="1938992"/>
          </a:xfrm>
          <a:prstGeom prst="rect">
            <a:avLst/>
          </a:prstGeom>
          <a:noFill/>
        </p:spPr>
        <p:txBody>
          <a:bodyPr wrap="square" rtlCol="0">
            <a:spAutoFit/>
          </a:bodyPr>
          <a:lstStyle/>
          <a:p>
            <a:pPr algn="just"/>
            <a:r>
              <a:rPr lang="es-CO" sz="2000" dirty="0">
                <a:solidFill>
                  <a:schemeClr val="accent1">
                    <a:lumMod val="75000"/>
                  </a:schemeClr>
                </a:solidFill>
                <a:latin typeface="Arial" panose="020B0604020202020204" pitchFamily="34" charset="0"/>
                <a:cs typeface="Arial" panose="020B0604020202020204" pitchFamily="34" charset="0"/>
              </a:rPr>
              <a:t>El 25,31% de las PQRSD radicadas en el segundo trimestre del año 2019, fueron asignadas a la Oficina Asesora Jurídica </a:t>
            </a:r>
          </a:p>
          <a:p>
            <a:pPr algn="just"/>
            <a:endParaRPr lang="es-CO"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04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4400" b="1" dirty="0">
                <a:solidFill>
                  <a:prstClr val="white"/>
                </a:solidFill>
                <a:latin typeface="Arial" panose="020B0604020202020204" pitchFamily="34" charset="0"/>
                <a:cs typeface="Arial" panose="020B0604020202020204" pitchFamily="34" charset="0"/>
              </a:rPr>
              <a:t>7</a:t>
            </a: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sp>
        <p:nvSpPr>
          <p:cNvPr id="12" name="Rectángulo 11">
            <a:extLst>
              <a:ext uri="{FF2B5EF4-FFF2-40B4-BE49-F238E27FC236}">
                <a16:creationId xmlns:a16="http://schemas.microsoft.com/office/drawing/2014/main" id="{159E890C-6732-4595-9EC5-F85A99AFB16E}"/>
              </a:ext>
            </a:extLst>
          </p:cNvPr>
          <p:cNvSpPr/>
          <p:nvPr/>
        </p:nvSpPr>
        <p:spPr>
          <a:xfrm>
            <a:off x="744556" y="77260"/>
            <a:ext cx="5208477" cy="1384995"/>
          </a:xfrm>
          <a:prstGeom prst="rect">
            <a:avLst/>
          </a:prstGeom>
        </p:spPr>
        <p:txBody>
          <a:bodyPr wrap="none">
            <a:spAutoFit/>
          </a:bodyPr>
          <a:lstStyle/>
          <a:p>
            <a:r>
              <a:rPr lang="es-CO" sz="2800" b="1" dirty="0">
                <a:solidFill>
                  <a:schemeClr val="accent1">
                    <a:lumMod val="50000"/>
                  </a:schemeClr>
                </a:solidFill>
                <a:latin typeface="Arial" charset="0"/>
                <a:cs typeface="Arial" charset="0"/>
              </a:rPr>
              <a:t>TEMAS DE INTERES DE LAS </a:t>
            </a:r>
          </a:p>
          <a:p>
            <a:r>
              <a:rPr lang="es-CO" sz="2800" b="1" dirty="0">
                <a:solidFill>
                  <a:schemeClr val="accent1">
                    <a:lumMod val="50000"/>
                  </a:schemeClr>
                </a:solidFill>
                <a:latin typeface="Arial" charset="0"/>
                <a:cs typeface="Arial" charset="0"/>
              </a:rPr>
              <a:t>PQRSD</a:t>
            </a:r>
          </a:p>
          <a:p>
            <a:endParaRPr lang="es-CO" sz="2800" b="1" dirty="0">
              <a:solidFill>
                <a:schemeClr val="accent1">
                  <a:lumMod val="50000"/>
                </a:schemeClr>
              </a:solidFill>
              <a:latin typeface="Arial" charset="0"/>
              <a:cs typeface="Arial" charset="0"/>
            </a:endParaRPr>
          </a:p>
        </p:txBody>
      </p:sp>
      <p:pic>
        <p:nvPicPr>
          <p:cNvPr id="14" name="Picture 4" descr="Imagen relacionada">
            <a:extLst>
              <a:ext uri="{FF2B5EF4-FFF2-40B4-BE49-F238E27FC236}">
                <a16:creationId xmlns:a16="http://schemas.microsoft.com/office/drawing/2014/main" id="{D8016853-05E2-4DBE-9734-9274F7611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3111" y="280082"/>
            <a:ext cx="1877327" cy="23132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54390E9E-EAA8-47C6-B5CB-452F478334CD}"/>
              </a:ext>
            </a:extLst>
          </p:cNvPr>
          <p:cNvGraphicFramePr/>
          <p:nvPr>
            <p:extLst>
              <p:ext uri="{D42A27DB-BD31-4B8C-83A1-F6EECF244321}">
                <p14:modId xmlns:p14="http://schemas.microsoft.com/office/powerpoint/2010/main" val="2417251309"/>
              </p:ext>
            </p:extLst>
          </p:nvPr>
        </p:nvGraphicFramePr>
        <p:xfrm>
          <a:off x="1340786" y="844861"/>
          <a:ext cx="9706965" cy="5540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23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95410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4400" b="1" dirty="0">
                <a:solidFill>
                  <a:prstClr val="white"/>
                </a:solidFill>
                <a:latin typeface="Arial" panose="020B0604020202020204" pitchFamily="34" charset="0"/>
                <a:cs typeface="Arial" panose="020B0604020202020204" pitchFamily="34" charset="0"/>
              </a:rPr>
              <a:t>8</a:t>
            </a:r>
            <a:r>
              <a:rPr kumimoji="0" lang="es-CO"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8" name="CuadroTexto 17">
            <a:extLst>
              <a:ext uri="{FF2B5EF4-FFF2-40B4-BE49-F238E27FC236}">
                <a16:creationId xmlns:a16="http://schemas.microsoft.com/office/drawing/2014/main" id="{DD64C9DE-E3E3-41EF-AE9E-75B79B547511}"/>
              </a:ext>
            </a:extLst>
          </p:cNvPr>
          <p:cNvSpPr txBox="1"/>
          <p:nvPr/>
        </p:nvSpPr>
        <p:spPr>
          <a:xfrm>
            <a:off x="4502046" y="1515414"/>
            <a:ext cx="3043003" cy="954107"/>
          </a:xfrm>
          <a:prstGeom prst="rect">
            <a:avLst/>
          </a:prstGeom>
          <a:noFill/>
        </p:spPr>
        <p:txBody>
          <a:bodyPr wrap="square" rtlCol="0">
            <a:spAutoFit/>
          </a:bodyPr>
          <a:lstStyle/>
          <a:p>
            <a:endParaRPr lang="es-CO" dirty="0"/>
          </a:p>
        </p:txBody>
      </p:sp>
      <p:sp>
        <p:nvSpPr>
          <p:cNvPr id="21" name="CuadroTexto 20">
            <a:extLst>
              <a:ext uri="{FF2B5EF4-FFF2-40B4-BE49-F238E27FC236}">
                <a16:creationId xmlns:a16="http://schemas.microsoft.com/office/drawing/2014/main" id="{0EAE3568-0ABB-44CE-9AA2-CD9453991E8B}"/>
              </a:ext>
            </a:extLst>
          </p:cNvPr>
          <p:cNvSpPr txBox="1"/>
          <p:nvPr/>
        </p:nvSpPr>
        <p:spPr>
          <a:xfrm>
            <a:off x="4284696" y="1182234"/>
            <a:ext cx="3043003" cy="954107"/>
          </a:xfrm>
          <a:prstGeom prst="rect">
            <a:avLst/>
          </a:prstGeom>
          <a:noFill/>
        </p:spPr>
        <p:txBody>
          <a:bodyPr wrap="square" rtlCol="0">
            <a:spAutoFit/>
          </a:bodyPr>
          <a:lstStyle/>
          <a:p>
            <a:endParaRPr lang="es-CO" dirty="0"/>
          </a:p>
        </p:txBody>
      </p:sp>
      <p:graphicFrame>
        <p:nvGraphicFramePr>
          <p:cNvPr id="2" name="Diagrama 1">
            <a:extLst>
              <a:ext uri="{FF2B5EF4-FFF2-40B4-BE49-F238E27FC236}">
                <a16:creationId xmlns:a16="http://schemas.microsoft.com/office/drawing/2014/main" id="{055F3303-380F-4648-A304-D3309E5461A2}"/>
              </a:ext>
            </a:extLst>
          </p:cNvPr>
          <p:cNvGraphicFramePr/>
          <p:nvPr>
            <p:extLst>
              <p:ext uri="{D42A27DB-BD31-4B8C-83A1-F6EECF244321}">
                <p14:modId xmlns:p14="http://schemas.microsoft.com/office/powerpoint/2010/main" val="367331924"/>
              </p:ext>
            </p:extLst>
          </p:nvPr>
        </p:nvGraphicFramePr>
        <p:xfrm>
          <a:off x="-2032000" y="790781"/>
          <a:ext cx="8128000" cy="5712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a:extLst>
              <a:ext uri="{FF2B5EF4-FFF2-40B4-BE49-F238E27FC236}">
                <a16:creationId xmlns:a16="http://schemas.microsoft.com/office/drawing/2014/main" id="{E359B447-B345-40F3-B61D-7C313E106517}"/>
              </a:ext>
            </a:extLst>
          </p:cNvPr>
          <p:cNvSpPr/>
          <p:nvPr/>
        </p:nvSpPr>
        <p:spPr>
          <a:xfrm>
            <a:off x="838200" y="97466"/>
            <a:ext cx="7358681" cy="954107"/>
          </a:xfrm>
          <a:prstGeom prst="rect">
            <a:avLst/>
          </a:prstGeom>
        </p:spPr>
        <p:txBody>
          <a:bodyPr wrap="none">
            <a:spAutoFit/>
          </a:bodyPr>
          <a:lstStyle/>
          <a:p>
            <a:r>
              <a:rPr lang="es-CO" sz="2800" b="1" dirty="0">
                <a:solidFill>
                  <a:schemeClr val="accent1">
                    <a:lumMod val="50000"/>
                  </a:schemeClr>
                </a:solidFill>
                <a:latin typeface="Arial" charset="0"/>
                <a:cs typeface="Arial" charset="0"/>
              </a:rPr>
              <a:t>PORCENTAJE DE OPORTUNIDAD PQRSD</a:t>
            </a:r>
          </a:p>
          <a:p>
            <a:endParaRPr lang="es-CO" sz="2800" b="1" dirty="0">
              <a:solidFill>
                <a:schemeClr val="accent1">
                  <a:lumMod val="50000"/>
                </a:schemeClr>
              </a:solidFill>
              <a:latin typeface="Arial" charset="0"/>
              <a:cs typeface="Arial" charset="0"/>
            </a:endParaRPr>
          </a:p>
        </p:txBody>
      </p:sp>
      <p:pic>
        <p:nvPicPr>
          <p:cNvPr id="14" name="Picture 4" descr="Imagen relacionada">
            <a:extLst>
              <a:ext uri="{FF2B5EF4-FFF2-40B4-BE49-F238E27FC236}">
                <a16:creationId xmlns:a16="http://schemas.microsoft.com/office/drawing/2014/main" id="{F8CAD27D-287D-4380-BBA0-1F51908FE1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61517" y="4047344"/>
            <a:ext cx="1877327" cy="255151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5C1D457-70CF-464A-B3B2-72B5A9C220D8}"/>
              </a:ext>
            </a:extLst>
          </p:cNvPr>
          <p:cNvSpPr txBox="1"/>
          <p:nvPr/>
        </p:nvSpPr>
        <p:spPr>
          <a:xfrm>
            <a:off x="3567659" y="4307437"/>
            <a:ext cx="6033535" cy="1477328"/>
          </a:xfrm>
          <a:prstGeom prst="rect">
            <a:avLst/>
          </a:prstGeom>
          <a:noFill/>
        </p:spPr>
        <p:txBody>
          <a:bodyPr wrap="square" rtlCol="0">
            <a:spAutoFit/>
          </a:bodyPr>
          <a:lstStyle/>
          <a:p>
            <a:pPr algn="just"/>
            <a:r>
              <a:rPr lang="es-CO" dirty="0">
                <a:solidFill>
                  <a:schemeClr val="tx2">
                    <a:lumMod val="50000"/>
                  </a:schemeClr>
                </a:solidFill>
                <a:latin typeface="Arial" panose="020B0604020202020204" pitchFamily="34" charset="0"/>
                <a:cs typeface="Arial" panose="020B0604020202020204" pitchFamily="34" charset="0"/>
              </a:rPr>
              <a:t>Para el segundo trimestre del año 2019 se obtuvo un porcentaje de oportunidad del 84% para las PQRSD. El ítem que se dejó de responder oportunamente corresponde a reclamos con un porcentaje de oportunidad del 27%.</a:t>
            </a:r>
          </a:p>
        </p:txBody>
      </p:sp>
      <p:graphicFrame>
        <p:nvGraphicFramePr>
          <p:cNvPr id="8" name="Tabla 7">
            <a:extLst>
              <a:ext uri="{FF2B5EF4-FFF2-40B4-BE49-F238E27FC236}">
                <a16:creationId xmlns:a16="http://schemas.microsoft.com/office/drawing/2014/main" id="{3A8AB06C-3A46-4E95-A2B8-C6D42DCE723C}"/>
              </a:ext>
            </a:extLst>
          </p:cNvPr>
          <p:cNvGraphicFramePr>
            <a:graphicFrameLocks noGrp="1"/>
          </p:cNvGraphicFramePr>
          <p:nvPr>
            <p:extLst>
              <p:ext uri="{D42A27DB-BD31-4B8C-83A1-F6EECF244321}">
                <p14:modId xmlns:p14="http://schemas.microsoft.com/office/powerpoint/2010/main" val="4288746014"/>
              </p:ext>
            </p:extLst>
          </p:nvPr>
        </p:nvGraphicFramePr>
        <p:xfrm>
          <a:off x="3703508" y="1233267"/>
          <a:ext cx="7962900" cy="2527935"/>
        </p:xfrm>
        <a:graphic>
          <a:graphicData uri="http://schemas.openxmlformats.org/drawingml/2006/table">
            <a:tbl>
              <a:tblPr/>
              <a:tblGrid>
                <a:gridCol w="2132750">
                  <a:extLst>
                    <a:ext uri="{9D8B030D-6E8A-4147-A177-3AD203B41FA5}">
                      <a16:colId xmlns:a16="http://schemas.microsoft.com/office/drawing/2014/main" val="1974605888"/>
                    </a:ext>
                  </a:extLst>
                </a:gridCol>
                <a:gridCol w="596662">
                  <a:extLst>
                    <a:ext uri="{9D8B030D-6E8A-4147-A177-3AD203B41FA5}">
                      <a16:colId xmlns:a16="http://schemas.microsoft.com/office/drawing/2014/main" val="4013982019"/>
                    </a:ext>
                  </a:extLst>
                </a:gridCol>
                <a:gridCol w="596662">
                  <a:extLst>
                    <a:ext uri="{9D8B030D-6E8A-4147-A177-3AD203B41FA5}">
                      <a16:colId xmlns:a16="http://schemas.microsoft.com/office/drawing/2014/main" val="2595135133"/>
                    </a:ext>
                  </a:extLst>
                </a:gridCol>
                <a:gridCol w="596662">
                  <a:extLst>
                    <a:ext uri="{9D8B030D-6E8A-4147-A177-3AD203B41FA5}">
                      <a16:colId xmlns:a16="http://schemas.microsoft.com/office/drawing/2014/main" val="1585609188"/>
                    </a:ext>
                  </a:extLst>
                </a:gridCol>
                <a:gridCol w="523666">
                  <a:extLst>
                    <a:ext uri="{9D8B030D-6E8A-4147-A177-3AD203B41FA5}">
                      <a16:colId xmlns:a16="http://schemas.microsoft.com/office/drawing/2014/main" val="2093713613"/>
                    </a:ext>
                  </a:extLst>
                </a:gridCol>
                <a:gridCol w="863256">
                  <a:extLst>
                    <a:ext uri="{9D8B030D-6E8A-4147-A177-3AD203B41FA5}">
                      <a16:colId xmlns:a16="http://schemas.microsoft.com/office/drawing/2014/main" val="2444930398"/>
                    </a:ext>
                  </a:extLst>
                </a:gridCol>
                <a:gridCol w="863256">
                  <a:extLst>
                    <a:ext uri="{9D8B030D-6E8A-4147-A177-3AD203B41FA5}">
                      <a16:colId xmlns:a16="http://schemas.microsoft.com/office/drawing/2014/main" val="3099976534"/>
                    </a:ext>
                  </a:extLst>
                </a:gridCol>
                <a:gridCol w="863256">
                  <a:extLst>
                    <a:ext uri="{9D8B030D-6E8A-4147-A177-3AD203B41FA5}">
                      <a16:colId xmlns:a16="http://schemas.microsoft.com/office/drawing/2014/main" val="246417709"/>
                    </a:ext>
                  </a:extLst>
                </a:gridCol>
                <a:gridCol w="926730">
                  <a:extLst>
                    <a:ext uri="{9D8B030D-6E8A-4147-A177-3AD203B41FA5}">
                      <a16:colId xmlns:a16="http://schemas.microsoft.com/office/drawing/2014/main" val="2693097603"/>
                    </a:ext>
                  </a:extLst>
                </a:gridCol>
              </a:tblGrid>
              <a:tr h="247650">
                <a:tc rowSpan="2">
                  <a:txBody>
                    <a:bodyPr/>
                    <a:lstStyle/>
                    <a:p>
                      <a:pPr algn="ctr" rtl="0" fontAlgn="ctr"/>
                      <a:r>
                        <a:rPr lang="es-CO" sz="1100" b="1" i="0" u="none" strike="noStrike" dirty="0">
                          <a:solidFill>
                            <a:srgbClr val="FFFFFF"/>
                          </a:solidFill>
                          <a:effectLst/>
                          <a:latin typeface="Tahoma" panose="020B0604030504040204" pitchFamily="34" charset="0"/>
                        </a:rPr>
                        <a:t>Tipo requerimiento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4E78"/>
                    </a:solidFill>
                  </a:tcPr>
                </a:tc>
                <a:tc>
                  <a:txBody>
                    <a:bodyPr/>
                    <a:lstStyle/>
                    <a:p>
                      <a:pPr algn="ctr" rtl="0" fontAlgn="ctr"/>
                      <a:r>
                        <a:rPr lang="es-CO" sz="1100" b="1" i="0" u="none" strike="noStrike">
                          <a:solidFill>
                            <a:srgbClr val="FFFFFF"/>
                          </a:solidFill>
                          <a:effectLst/>
                          <a:latin typeface="Tahoma" panose="020B0604030504040204" pitchFamily="34" charset="0"/>
                        </a:rPr>
                        <a:t>A_tiempo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ctr"/>
                      <a:r>
                        <a:rPr lang="es-CO" sz="1100" b="1" i="0" u="none" strike="noStrike">
                          <a:solidFill>
                            <a:srgbClr val="FFFFFF"/>
                          </a:solidFill>
                          <a:effectLst/>
                          <a:latin typeface="Tahoma" panose="020B0604030504040204" pitchFamily="34" charset="0"/>
                        </a:rPr>
                        <a:t>A_tiempo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ctr"/>
                      <a:r>
                        <a:rPr lang="es-CO" sz="1100" b="1" i="0" u="none" strike="noStrike">
                          <a:solidFill>
                            <a:srgbClr val="FFFFFF"/>
                          </a:solidFill>
                          <a:effectLst/>
                          <a:latin typeface="Tahoma" panose="020B0604030504040204" pitchFamily="34" charset="0"/>
                        </a:rPr>
                        <a:t>A_tiempo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rowSpan="2">
                  <a:txBody>
                    <a:bodyPr/>
                    <a:lstStyle/>
                    <a:p>
                      <a:pPr algn="ctr" rtl="0" fontAlgn="ctr"/>
                      <a:r>
                        <a:rPr lang="es-CO" sz="1100" b="1" i="0" u="none" strike="noStrike">
                          <a:solidFill>
                            <a:srgbClr val="FFFFFF"/>
                          </a:solidFill>
                          <a:effectLst/>
                          <a:latin typeface="Tahoma" panose="020B0604030504040204" pitchFamily="34" charset="0"/>
                        </a:rPr>
                        <a:t>Total A tiempo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4E78"/>
                    </a:solidFill>
                  </a:tcPr>
                </a:tc>
                <a:tc>
                  <a:txBody>
                    <a:bodyPr/>
                    <a:lstStyle/>
                    <a:p>
                      <a:pPr algn="ctr" rtl="0" fontAlgn="ctr"/>
                      <a:r>
                        <a:rPr lang="es-CO" sz="1100" b="1" i="0" u="none" strike="noStrike">
                          <a:solidFill>
                            <a:srgbClr val="FFFFFF"/>
                          </a:solidFill>
                          <a:effectLst/>
                          <a:latin typeface="Tahoma" panose="020B0604030504040204" pitchFamily="34" charset="0"/>
                        </a:rPr>
                        <a:t>Extemporaneo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ctr"/>
                      <a:r>
                        <a:rPr lang="es-CO" sz="1100" b="1" i="0" u="none" strike="noStrike">
                          <a:solidFill>
                            <a:srgbClr val="FFFFFF"/>
                          </a:solidFill>
                          <a:effectLst/>
                          <a:latin typeface="Tahoma" panose="020B0604030504040204" pitchFamily="34" charset="0"/>
                        </a:rPr>
                        <a:t>Extemporaneo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ctr"/>
                      <a:r>
                        <a:rPr lang="es-CO" sz="1100" b="1" i="0" u="none" strike="noStrike">
                          <a:solidFill>
                            <a:srgbClr val="FFFFFF"/>
                          </a:solidFill>
                          <a:effectLst/>
                          <a:latin typeface="Tahoma" panose="020B0604030504040204" pitchFamily="34" charset="0"/>
                        </a:rPr>
                        <a:t>Extemporaneo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rowSpan="2">
                  <a:txBody>
                    <a:bodyPr/>
                    <a:lstStyle/>
                    <a:p>
                      <a:pPr algn="ctr" rtl="0" fontAlgn="ctr"/>
                      <a:r>
                        <a:rPr lang="es-CO" sz="1100" b="1" i="0" u="none" strike="noStrike">
                          <a:solidFill>
                            <a:srgbClr val="FFFFFF"/>
                          </a:solidFill>
                          <a:effectLst/>
                          <a:latin typeface="Tahoma" panose="020B0604030504040204" pitchFamily="34" charset="0"/>
                        </a:rPr>
                        <a:t>Total Extemporaneo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4E78"/>
                    </a:solidFill>
                  </a:tcPr>
                </a:tc>
                <a:extLst>
                  <a:ext uri="{0D108BD9-81ED-4DB2-BD59-A6C34878D82A}">
                    <a16:rowId xmlns:a16="http://schemas.microsoft.com/office/drawing/2014/main" val="4191228338"/>
                  </a:ext>
                </a:extLst>
              </a:tr>
              <a:tr h="190500">
                <a:tc vMerge="1">
                  <a:txBody>
                    <a:bodyPr/>
                    <a:lstStyle/>
                    <a:p>
                      <a:endParaRPr lang="es-CO"/>
                    </a:p>
                  </a:txBody>
                  <a:tcPr/>
                </a:tc>
                <a:tc>
                  <a:txBody>
                    <a:bodyPr/>
                    <a:lstStyle/>
                    <a:p>
                      <a:pPr algn="ctr" rtl="0" fontAlgn="ctr"/>
                      <a:r>
                        <a:rPr lang="es-CO" sz="1100" b="1" i="0" u="none" strike="noStrike">
                          <a:solidFill>
                            <a:srgbClr val="FFFFFF"/>
                          </a:solidFill>
                          <a:effectLst/>
                          <a:latin typeface="Tahoma" panose="020B0604030504040204" pitchFamily="34" charset="0"/>
                        </a:rPr>
                        <a:t>Abril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4E78"/>
                    </a:solidFill>
                  </a:tcPr>
                </a:tc>
                <a:tc>
                  <a:txBody>
                    <a:bodyPr/>
                    <a:lstStyle/>
                    <a:p>
                      <a:pPr algn="ctr" rtl="0" fontAlgn="ctr"/>
                      <a:r>
                        <a:rPr lang="es-CO" sz="1100" b="1" i="0" u="none" strike="noStrike" dirty="0">
                          <a:solidFill>
                            <a:srgbClr val="FFFFFF"/>
                          </a:solidFill>
                          <a:effectLst/>
                          <a:latin typeface="Tahoma" panose="020B0604030504040204" pitchFamily="34" charset="0"/>
                        </a:rPr>
                        <a:t>Mayo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4E78"/>
                    </a:solidFill>
                  </a:tcPr>
                </a:tc>
                <a:tc>
                  <a:txBody>
                    <a:bodyPr/>
                    <a:lstStyle/>
                    <a:p>
                      <a:pPr algn="ctr" rtl="0" fontAlgn="ctr"/>
                      <a:r>
                        <a:rPr lang="es-CO" sz="1100" b="1" i="0" u="none" strike="noStrike" dirty="0">
                          <a:solidFill>
                            <a:srgbClr val="FFFFFF"/>
                          </a:solidFill>
                          <a:effectLst/>
                          <a:latin typeface="Tahoma" panose="020B0604030504040204" pitchFamily="34" charset="0"/>
                        </a:rPr>
                        <a:t>Junio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4E78"/>
                    </a:solidFill>
                  </a:tcPr>
                </a:tc>
                <a:tc vMerge="1">
                  <a:txBody>
                    <a:bodyPr/>
                    <a:lstStyle/>
                    <a:p>
                      <a:endParaRPr lang="es-CO"/>
                    </a:p>
                  </a:txBody>
                  <a:tcPr/>
                </a:tc>
                <a:tc>
                  <a:txBody>
                    <a:bodyPr/>
                    <a:lstStyle/>
                    <a:p>
                      <a:pPr algn="ctr" rtl="0" fontAlgn="ctr"/>
                      <a:r>
                        <a:rPr lang="es-CO" sz="1100" b="1" i="0" u="none" strike="noStrike" dirty="0">
                          <a:solidFill>
                            <a:srgbClr val="FFFFFF"/>
                          </a:solidFill>
                          <a:effectLst/>
                          <a:latin typeface="Tahoma" panose="020B0604030504040204" pitchFamily="34" charset="0"/>
                        </a:rPr>
                        <a:t>Abril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4E78"/>
                    </a:solidFill>
                  </a:tcPr>
                </a:tc>
                <a:tc>
                  <a:txBody>
                    <a:bodyPr/>
                    <a:lstStyle/>
                    <a:p>
                      <a:pPr algn="ctr" rtl="0" fontAlgn="ctr"/>
                      <a:r>
                        <a:rPr lang="es-CO" sz="1100" b="1" i="0" u="none" strike="noStrike" dirty="0">
                          <a:solidFill>
                            <a:srgbClr val="FFFFFF"/>
                          </a:solidFill>
                          <a:effectLst/>
                          <a:latin typeface="Tahoma" panose="020B0604030504040204" pitchFamily="34" charset="0"/>
                        </a:rPr>
                        <a:t>Mayo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4E78"/>
                    </a:solidFill>
                  </a:tcPr>
                </a:tc>
                <a:tc>
                  <a:txBody>
                    <a:bodyPr/>
                    <a:lstStyle/>
                    <a:p>
                      <a:pPr algn="ctr" rtl="0" fontAlgn="ctr"/>
                      <a:r>
                        <a:rPr lang="es-CO" sz="1100" b="1" i="0" u="none" strike="noStrike" dirty="0">
                          <a:solidFill>
                            <a:srgbClr val="FFFFFF"/>
                          </a:solidFill>
                          <a:effectLst/>
                          <a:latin typeface="Tahoma" panose="020B0604030504040204" pitchFamily="34" charset="0"/>
                        </a:rPr>
                        <a:t>Junio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F4E78"/>
                    </a:solidFill>
                  </a:tcPr>
                </a:tc>
                <a:tc vMerge="1">
                  <a:txBody>
                    <a:bodyPr/>
                    <a:lstStyle/>
                    <a:p>
                      <a:endParaRPr lang="es-CO"/>
                    </a:p>
                  </a:txBody>
                  <a:tcPr/>
                </a:tc>
                <a:extLst>
                  <a:ext uri="{0D108BD9-81ED-4DB2-BD59-A6C34878D82A}">
                    <a16:rowId xmlns:a16="http://schemas.microsoft.com/office/drawing/2014/main" val="1498157101"/>
                  </a:ext>
                </a:extLst>
              </a:tr>
              <a:tr h="190500">
                <a:tc>
                  <a:txBody>
                    <a:bodyPr/>
                    <a:lstStyle/>
                    <a:p>
                      <a:pPr algn="l" rtl="0" fontAlgn="ctr"/>
                      <a:r>
                        <a:rPr lang="es-CO" sz="1050" b="0" i="0" u="none" strike="noStrike" dirty="0">
                          <a:solidFill>
                            <a:srgbClr val="000000"/>
                          </a:solidFill>
                          <a:effectLst/>
                          <a:latin typeface="Tahoma" panose="020B0604030504040204" pitchFamily="34" charset="0"/>
                        </a:rPr>
                        <a:t>SUGERENCIA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s-CO" sz="1050" b="0" i="0" u="none" strike="noStrike" dirty="0">
                          <a:solidFill>
                            <a:srgbClr val="000000"/>
                          </a:solidFill>
                          <a:effectLst/>
                          <a:latin typeface="Tahoma" panose="020B0604030504040204" pitchFamily="34"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25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06852406"/>
                  </a:ext>
                </a:extLst>
              </a:tr>
              <a:tr h="190500">
                <a:tc>
                  <a:txBody>
                    <a:bodyPr/>
                    <a:lstStyle/>
                    <a:p>
                      <a:pPr algn="l" rtl="0" fontAlgn="ctr"/>
                      <a:r>
                        <a:rPr lang="es-CO" sz="1050" b="0" i="0" u="none" strike="noStrike">
                          <a:solidFill>
                            <a:srgbClr val="000000"/>
                          </a:solidFill>
                          <a:effectLst/>
                          <a:latin typeface="Tahoma" panose="020B0604030504040204" pitchFamily="34" charset="0"/>
                        </a:rPr>
                        <a:t>QUEJA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Tahoma" panose="020B0604030504040204" pitchFamily="34" charset="0"/>
                        </a:rPr>
                        <a:t>136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227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157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520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14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23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88070933"/>
                  </a:ext>
                </a:extLst>
              </a:tr>
              <a:tr h="190500">
                <a:tc>
                  <a:txBody>
                    <a:bodyPr/>
                    <a:lstStyle/>
                    <a:p>
                      <a:pPr algn="l" rtl="0" fontAlgn="ctr"/>
                      <a:r>
                        <a:rPr lang="es-CO" sz="1050" b="0" i="0" u="none" strike="noStrike">
                          <a:solidFill>
                            <a:srgbClr val="000000"/>
                          </a:solidFill>
                          <a:effectLst/>
                          <a:latin typeface="Tahoma" panose="020B0604030504040204" pitchFamily="34" charset="0"/>
                        </a:rPr>
                        <a:t>DERECHO DE PETICIÓN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Tahoma" panose="020B0604030504040204" pitchFamily="34" charset="0"/>
                        </a:rPr>
                        <a:t>3175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6344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5047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14566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696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842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352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1890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42554783"/>
                  </a:ext>
                </a:extLst>
              </a:tr>
              <a:tr h="190500">
                <a:tc>
                  <a:txBody>
                    <a:bodyPr/>
                    <a:lstStyle/>
                    <a:p>
                      <a:pPr algn="l" rtl="0" fontAlgn="ctr"/>
                      <a:r>
                        <a:rPr lang="es-CO" sz="1050" b="0" i="0" u="none" strike="noStrike">
                          <a:solidFill>
                            <a:srgbClr val="000000"/>
                          </a:solidFill>
                          <a:effectLst/>
                          <a:latin typeface="Tahoma" panose="020B0604030504040204" pitchFamily="34" charset="0"/>
                        </a:rPr>
                        <a:t>DERECHO DE PETICIÓN DE CONSULTA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Tahoma" panose="020B0604030504040204" pitchFamily="34" charset="0"/>
                        </a:rPr>
                        <a:t>246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266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273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785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69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36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105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15823201"/>
                  </a:ext>
                </a:extLst>
              </a:tr>
              <a:tr h="190500">
                <a:tc>
                  <a:txBody>
                    <a:bodyPr/>
                    <a:lstStyle/>
                    <a:p>
                      <a:pPr algn="l" rtl="0" fontAlgn="ctr"/>
                      <a:r>
                        <a:rPr lang="es-CO" sz="1050" b="0" i="0" u="none" strike="noStrike">
                          <a:solidFill>
                            <a:srgbClr val="000000"/>
                          </a:solidFill>
                          <a:effectLst/>
                          <a:latin typeface="Tahoma" panose="020B0604030504040204" pitchFamily="34" charset="0"/>
                        </a:rPr>
                        <a:t>REQUERIMIENTO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Tahoma" panose="020B0604030504040204" pitchFamily="34" charset="0"/>
                        </a:rPr>
                        <a:t>9816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133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9950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1922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1922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97488838"/>
                  </a:ext>
                </a:extLst>
              </a:tr>
              <a:tr h="190500">
                <a:tc>
                  <a:txBody>
                    <a:bodyPr/>
                    <a:lstStyle/>
                    <a:p>
                      <a:pPr algn="l" rtl="0" fontAlgn="ctr"/>
                      <a:r>
                        <a:rPr lang="es-CO" sz="1050" b="0" i="0" u="none" strike="noStrike">
                          <a:solidFill>
                            <a:srgbClr val="000000"/>
                          </a:solidFill>
                          <a:effectLst/>
                          <a:latin typeface="Tahoma" panose="020B0604030504040204" pitchFamily="34" charset="0"/>
                        </a:rPr>
                        <a:t>RECURSOS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Tahoma" panose="020B0604030504040204" pitchFamily="34" charset="0"/>
                        </a:rPr>
                        <a:t>36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155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173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364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72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77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83415803"/>
                  </a:ext>
                </a:extLst>
              </a:tr>
              <a:tr h="190500">
                <a:tc>
                  <a:txBody>
                    <a:bodyPr/>
                    <a:lstStyle/>
                    <a:p>
                      <a:pPr algn="l" rtl="0" fontAlgn="ctr"/>
                      <a:r>
                        <a:rPr lang="es-CO" sz="1050" b="0" i="0" u="none" strike="noStrike">
                          <a:solidFill>
                            <a:srgbClr val="000000"/>
                          </a:solidFill>
                          <a:effectLst/>
                          <a:latin typeface="Tahoma" panose="020B0604030504040204" pitchFamily="34" charset="0"/>
                        </a:rPr>
                        <a:t>DERECHOS DE PETICIÓN DE INFORMACIÓN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Tahoma" panose="020B0604030504040204" pitchFamily="34" charset="0"/>
                        </a:rPr>
                        <a:t>1824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1985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1995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5804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557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641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390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1588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16901961"/>
                  </a:ext>
                </a:extLst>
              </a:tr>
              <a:tr h="190500">
                <a:tc>
                  <a:txBody>
                    <a:bodyPr/>
                    <a:lstStyle/>
                    <a:p>
                      <a:pPr algn="l" rtl="0" fontAlgn="ctr"/>
                      <a:r>
                        <a:rPr lang="es-CO" sz="1050" b="0" i="0" u="none" strike="noStrike">
                          <a:solidFill>
                            <a:srgbClr val="000000"/>
                          </a:solidFill>
                          <a:effectLst/>
                          <a:latin typeface="Tahoma" panose="020B0604030504040204" pitchFamily="34" charset="0"/>
                        </a:rPr>
                        <a:t>RECLAMO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Tahoma" panose="020B0604030504040204" pitchFamily="34" charset="0"/>
                        </a:rPr>
                        <a:t>14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22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79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115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92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155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67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314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879672392"/>
                  </a:ext>
                </a:extLst>
              </a:tr>
              <a:tr h="190500">
                <a:tc>
                  <a:txBody>
                    <a:bodyPr/>
                    <a:lstStyle/>
                    <a:p>
                      <a:pPr algn="l" rtl="0" fontAlgn="ctr"/>
                      <a:r>
                        <a:rPr lang="es-CO" sz="1050" b="0" i="0" u="none" strike="noStrike">
                          <a:solidFill>
                            <a:srgbClr val="000000"/>
                          </a:solidFill>
                          <a:effectLst/>
                          <a:latin typeface="Tahoma" panose="020B0604030504040204" pitchFamily="34" charset="0"/>
                        </a:rPr>
                        <a:t>Total General</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s-CO" sz="1050" b="0" i="0" u="none" strike="noStrike">
                          <a:solidFill>
                            <a:srgbClr val="000000"/>
                          </a:solidFill>
                          <a:effectLst/>
                          <a:latin typeface="Tahoma" panose="020B0604030504040204" pitchFamily="34" charset="0"/>
                        </a:rPr>
                        <a:t>15263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9133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7733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32129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3422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1687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a:solidFill>
                            <a:srgbClr val="000000"/>
                          </a:solidFill>
                          <a:effectLst/>
                          <a:latin typeface="Tahoma" panose="020B0604030504040204" pitchFamily="34" charset="0"/>
                        </a:rPr>
                        <a:t>810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rtl="0" fontAlgn="ctr"/>
                      <a:r>
                        <a:rPr lang="es-CO" sz="1050" b="0" i="0" u="none" strike="noStrike" dirty="0">
                          <a:solidFill>
                            <a:srgbClr val="000000"/>
                          </a:solidFill>
                          <a:effectLst/>
                          <a:latin typeface="Tahoma" panose="020B0604030504040204" pitchFamily="34" charset="0"/>
                        </a:rPr>
                        <a:t>5919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700832706"/>
                  </a:ext>
                </a:extLst>
              </a:tr>
            </a:tbl>
          </a:graphicData>
        </a:graphic>
      </p:graphicFrame>
    </p:spTree>
    <p:extLst>
      <p:ext uri="{BB962C8B-B14F-4D97-AF65-F5344CB8AC3E}">
        <p14:creationId xmlns:p14="http://schemas.microsoft.com/office/powerpoint/2010/main" val="200635733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3380</TotalTime>
  <Words>1520</Words>
  <Application>Microsoft Office PowerPoint</Application>
  <PresentationFormat>Panorámica</PresentationFormat>
  <Paragraphs>424</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Tahoma</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Jenny Patricia Peña Rozo</cp:lastModifiedBy>
  <cp:revision>188</cp:revision>
  <cp:lastPrinted>2019-05-06T13:50:43Z</cp:lastPrinted>
  <dcterms:created xsi:type="dcterms:W3CDTF">2018-12-12T16:12:35Z</dcterms:created>
  <dcterms:modified xsi:type="dcterms:W3CDTF">2019-07-23T13:29:16Z</dcterms:modified>
</cp:coreProperties>
</file>