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sldIdLst>
    <p:sldId id="257" r:id="rId8"/>
    <p:sldId id="258" r:id="rId9"/>
    <p:sldId id="268" r:id="rId10"/>
    <p:sldId id="260" r:id="rId11"/>
    <p:sldId id="262" r:id="rId12"/>
    <p:sldId id="269" r:id="rId13"/>
    <p:sldId id="264" r:id="rId14"/>
    <p:sldId id="265" r:id="rId15"/>
    <p:sldId id="270" r:id="rId16"/>
    <p:sldId id="267" r:id="rId17"/>
    <p:sldId id="261" r:id="rId1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4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6912B67-F9BB-3B1A-AC25-FCD0CA8047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9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D0F03E-33D6-FE31-B917-EA533D391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985308-86BD-31A9-E2B3-83951E7FB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381866-4A98-DCDB-99BB-C8863B48A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305E-01FC-4118-A94E-6D6B179CC485}" type="datetimeFigureOut">
              <a:rPr lang="es-CO" smtClean="0"/>
              <a:t>15/07/2026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C69DD2-FF83-B3D4-DFB4-A6DBBBCA0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879B21-CE99-29C5-8FBE-00357E6B2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6C1D-5F6B-4251-BBBF-00AAE6E68A7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304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DA4DB74-9897-C849-F0F4-886659458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8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AB0605B-A1B6-D8C1-BE6C-BC40040315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01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CB81A94-86DA-8D4C-87BE-06DF9BDB24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8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CB49DDD-1D19-0F26-CD75-6E27AAE34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D4F0B95-E003-B0ED-BD37-34F26D522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4CFA-4249-459E-B25F-681EB194725C}" type="datetimeFigureOut">
              <a:rPr lang="es-CO" smtClean="0"/>
              <a:t>15/07/2026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DCCFDD-16F2-8BF4-6829-EBA835171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84D4D0B-27BC-6669-2B58-9418BC539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3038-16BA-4EDE-8AD7-FEDDA683B565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0909CF3D-4B42-9CE4-A88D-D08EC70C1B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30713" y="1783192"/>
            <a:ext cx="6923087" cy="4271534"/>
          </a:xfrm>
        </p:spPr>
        <p:txBody>
          <a:bodyPr>
            <a:normAutofit/>
          </a:bodyPr>
          <a:lstStyle>
            <a:lvl1pPr>
              <a:buNone/>
              <a:defRPr sz="1400">
                <a:solidFill>
                  <a:srgbClr val="223459"/>
                </a:solidFill>
                <a:latin typeface="Nunito Sans Normal" pitchFamily="2" charset="0"/>
              </a:defRPr>
            </a:lvl1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F5D5D68-0804-7802-342C-F973E696D0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6483" y="1783191"/>
            <a:ext cx="3689405" cy="930275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223459"/>
                </a:solidFill>
                <a:latin typeface="Nunito Sans Normal ExtraBold" pitchFamily="2" charset="0"/>
              </a:defRPr>
            </a:lvl1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2B44FDFE-8251-4552-25AC-DEE118545918}"/>
              </a:ext>
            </a:extLst>
          </p:cNvPr>
          <p:cNvSpPr/>
          <p:nvPr userDrawn="1"/>
        </p:nvSpPr>
        <p:spPr>
          <a:xfrm>
            <a:off x="236483" y="3001992"/>
            <a:ext cx="3689405" cy="3295291"/>
          </a:xfrm>
          <a:prstGeom prst="roundRect">
            <a:avLst/>
          </a:prstGeom>
          <a:solidFill>
            <a:srgbClr val="2234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6037D397-2061-78DA-4BAA-9DBF0EFD73A2}"/>
              </a:ext>
            </a:extLst>
          </p:cNvPr>
          <p:cNvSpPr/>
          <p:nvPr userDrawn="1"/>
        </p:nvSpPr>
        <p:spPr>
          <a:xfrm>
            <a:off x="416287" y="3192282"/>
            <a:ext cx="3329796" cy="29147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1437359C-E603-8E7B-15E2-C90C902D796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035" y="3429000"/>
            <a:ext cx="2908300" cy="2451100"/>
          </a:xfrm>
        </p:spPr>
        <p:txBody>
          <a:bodyPr/>
          <a:lstStyle/>
          <a:p>
            <a:endParaRPr lang="es-CO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0AF6044-C8D0-319D-212E-58D9EAD03184}"/>
              </a:ext>
            </a:extLst>
          </p:cNvPr>
          <p:cNvSpPr txBox="1"/>
          <p:nvPr userDrawn="1"/>
        </p:nvSpPr>
        <p:spPr>
          <a:xfrm>
            <a:off x="4430713" y="1110046"/>
            <a:ext cx="3722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rgbClr val="223459"/>
                </a:solidFill>
                <a:latin typeface="Miches" panose="02000500000000000000" pitchFamily="2" charset="0"/>
              </a:rPr>
              <a:t>Perfil</a:t>
            </a:r>
            <a:endParaRPr lang="es-CO" sz="3200" dirty="0">
              <a:solidFill>
                <a:srgbClr val="223459"/>
              </a:solidFill>
              <a:latin typeface="Miche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07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3509EF4-F1A2-05EC-DDDB-8678C1C9AE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5B40729-8E68-644C-357A-8DA2EF3C3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8745"/>
            <a:ext cx="10515600" cy="70893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23459"/>
                </a:solidFill>
                <a:latin typeface="Nunito Sans Normal ExtraBold" pitchFamily="2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CB38563-4F7F-A5DE-3FD8-948D71395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6DD0-9599-4A60-98BF-3CD4F9A1F975}" type="datetimeFigureOut">
              <a:rPr lang="es-CO" smtClean="0"/>
              <a:t>15/07/2026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5AA737-2158-E64E-E268-EFCD92FC3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5637D49-BF5F-E64E-EB71-9D870C938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0C72-CAC0-4E48-97E6-4751A3AE72FA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82B1B483-E94D-34CB-C1A4-7F60BF0235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76097"/>
            <a:ext cx="10923588" cy="4178628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rgbClr val="223459"/>
                </a:solidFill>
                <a:latin typeface="Nunito Sans Normal" pitchFamily="2" charset="0"/>
              </a:defRPr>
            </a:lvl1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1116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B2DD414-2959-5472-008F-720264BA85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83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607D12E-4E53-89B7-2271-36DCA07A6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227098-5121-9070-46DA-572DA7531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6864F-43A5-8857-C21E-9449EBFD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A3305E-01FC-4118-A94E-6D6B179CC485}" type="datetimeFigureOut">
              <a:rPr lang="es-CO" smtClean="0"/>
              <a:t>15/07/2026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CAED70-A69F-C0A8-DA7E-2FFA960B5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4CA389-2D1E-41D3-0007-881FDB3F7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436C1D-5F6B-4251-BBBF-00AAE6E68A7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491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088066-FA5B-C3E1-F0A3-395F9996A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6EF8D6-7DDE-735D-1E25-BF05DFE65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5EC040-148F-6904-D7CC-CD3517BE67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D6CFB4-D502-4CEB-A6F7-49B6488F5F65}" type="datetimeFigureOut">
              <a:rPr lang="es-CO" smtClean="0"/>
              <a:t>15/07/2026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F9CCCF-BA31-C1AE-D735-85F9B3F4E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D8FB47-8F71-B9F9-0623-8995DE87C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4C24A4-7CFD-4CB0-A938-117FA39A7A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823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BDAA2D9-1225-85BB-9D2B-E2396DCC0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329311-C1D1-8AB1-C058-A1BBC412C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A95144-AF56-E891-2CDC-04C3E7EBF2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4D023C-94DF-4EA7-9440-25B2F550805E}" type="datetimeFigureOut">
              <a:rPr lang="es-CO" smtClean="0"/>
              <a:t>15/07/2026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EA9A1A-FDFE-64F0-3006-631D2E84A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EDF6E-82C3-17F0-ED33-C21FA3856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C9D63F-C2A0-4FD5-8C09-7ABBF0DCA49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680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DEDDE44-1470-FE1A-E92B-58A23B851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7A3E75-09ED-9EE0-C56F-6A7DB273B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6ACB7D-6DE2-042B-6CA9-20532D09A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3788F2-5D35-4049-AC62-6218300EC612}" type="datetimeFigureOut">
              <a:rPr lang="es-CO" smtClean="0"/>
              <a:t>15/07/2026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9259E8-2158-5903-A50B-4617084EE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2E34A5-DD37-9EB7-873A-8AC4E8CA1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0FEFA0-ADCE-4262-AE92-B38F79A236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439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D037F38-BA15-B7A0-FCD5-1A074B235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134422-6462-F7A8-8B98-65B7EE6B0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5BE64B-2F76-F0AB-2F00-5B5F45796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0B4CFA-4249-459E-B25F-681EB194725C}" type="datetimeFigureOut">
              <a:rPr lang="es-CO" smtClean="0"/>
              <a:t>15/07/2026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7191DB-09B9-87BB-DC2B-C525DC8189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E09950-0A8B-735D-B943-4FFF3C3DC1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0E3038-16BA-4EDE-8AD7-FEDDA683B5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517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FD5B595-ED7E-50F9-ACE4-0A3F13A2E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C84FF6-95F6-C172-DC6C-A38DAEB02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F326B3-24D9-54A5-719F-2D13EE22FC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086DD0-9599-4A60-98BF-3CD4F9A1F975}" type="datetimeFigureOut">
              <a:rPr lang="es-CO" smtClean="0"/>
              <a:t>15/07/2026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3821EF-735A-FCC1-6E3B-348F0CB629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F4C9C6-00E5-76EA-EB33-A391B45DC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9E0C72-CAC0-4E48-97E6-4751A3AE72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973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FCAB8CA-B413-C4D9-9E3F-E683C78BF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DCEE0B-B934-665B-3E4C-BD279A2F5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A1FD14-5A15-D440-167A-F783A41890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9DFDDD-D8F9-4231-8B75-3A09D4C631B4}" type="datetimeFigureOut">
              <a:rPr lang="es-CO" smtClean="0"/>
              <a:t>15/07/2026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EE14DC-6074-3783-8D26-4C99A7DF4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66ACBF-6D73-27C5-17AF-4DBFE6B0D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B447C0-5F23-4C7B-A0AC-0AB378E5C5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627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90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FBEA41-523E-43C5-6865-9A0E4DE7C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C069ED-FD64-8AA3-3E53-DD0F590BE1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1267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369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933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5622669-3DAB-542C-783E-0B9073A6A0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DB3DCA-9E29-E751-086E-3E257DDD6F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MX" dirty="0"/>
              <a:t>Nombre del ponente</a:t>
            </a:r>
            <a:endParaRPr lang="es-CO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1D9F317B-8C95-518D-2B36-AE3A36A48D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5656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F6C110-7C90-8B16-91A5-CE933841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1FCA0F-0DB7-6278-CE55-C9E6C372C3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705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690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FF21BDE-F9DA-EA9B-6F1F-9CA02BC71B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0CE567-3349-626B-830B-130D1DD8D1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MX" dirty="0"/>
              <a:t>Nombre del ponente</a:t>
            </a:r>
            <a:endParaRPr lang="es-CO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55705687-6F61-5467-B471-4D9AA63687C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4109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1F79BA-0D68-1D3B-CF58-1F5407291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C0CEDA-2D9D-F67C-A962-A63675CA30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2129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786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5BE8132-545C-9A5B-05E7-6627C68441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BB8623-9022-C5AC-C9AB-6627F6AC62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MX" dirty="0"/>
              <a:t>Nombre del ponente</a:t>
            </a:r>
            <a:endParaRPr lang="es-CO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78D8FEF8-1EFE-DC5C-0C3E-2B0B4BBB3A8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2986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2" id="{01D28CCA-E3C4-4FDC-B2AA-F8C1936DC340}" vid="{A9547B21-6458-4142-A178-AB9B2468968B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2" id="{01D28CCA-E3C4-4FDC-B2AA-F8C1936DC340}" vid="{E33138C8-5C6F-4D04-9625-E20FB15DF09C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2" id="{01D28CCA-E3C4-4FDC-B2AA-F8C1936DC340}" vid="{165E8709-0055-4FEF-BEE9-13BB4304F5F7}"/>
    </a:ext>
  </a:extLst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2" id="{01D28CCA-E3C4-4FDC-B2AA-F8C1936DC340}" vid="{7852180A-A134-4951-A0B9-54642469FD39}"/>
    </a:ext>
  </a:extLst>
</a:theme>
</file>

<file path=ppt/theme/theme5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2" id="{01D28CCA-E3C4-4FDC-B2AA-F8C1936DC340}" vid="{85149C1D-0A1D-4A15-9216-4DCFF98E0FD8}"/>
    </a:ext>
  </a:extLst>
</a:theme>
</file>

<file path=ppt/theme/theme6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2" id="{01D28CCA-E3C4-4FDC-B2AA-F8C1936DC340}" vid="{88E32EA7-525B-414D-AB72-10F3C9FB44EB}"/>
    </a:ext>
  </a:extLst>
</a:theme>
</file>

<file path=ppt/theme/theme7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2" id="{01D28CCA-E3C4-4FDC-B2AA-F8C1936DC340}" vid="{7DB3017F-F33A-4F28-B52C-C0A72FFE8B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9</Words>
  <Application>Microsoft Office PowerPoint</Application>
  <PresentationFormat>Panorámica</PresentationFormat>
  <Paragraphs>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11</vt:i4>
      </vt:variant>
    </vt:vector>
  </HeadingPairs>
  <TitlesOfParts>
    <vt:vector size="24" baseType="lpstr">
      <vt:lpstr>Aptos</vt:lpstr>
      <vt:lpstr>Aptos Display</vt:lpstr>
      <vt:lpstr>Arial</vt:lpstr>
      <vt:lpstr>Miches</vt:lpstr>
      <vt:lpstr>Nunito Sans Normal</vt:lpstr>
      <vt:lpstr>Nunito Sans Normal ExtraBold</vt:lpstr>
      <vt:lpstr>Tema de Office</vt:lpstr>
      <vt:lpstr>Diseño personalizado</vt:lpstr>
      <vt:lpstr>1_Diseño personalizado</vt:lpstr>
      <vt:lpstr>2_Diseño personalizado</vt:lpstr>
      <vt:lpstr>3_Diseño personalizado</vt:lpstr>
      <vt:lpstr>4_Diseño personalizado</vt:lpstr>
      <vt:lpstr>5_Diseño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 Carolina Herrera Andrade</dc:creator>
  <cp:lastModifiedBy>Jose Francisco Lopez Armero</cp:lastModifiedBy>
  <cp:revision>1</cp:revision>
  <dcterms:created xsi:type="dcterms:W3CDTF">2026-07-14T18:01:54Z</dcterms:created>
  <dcterms:modified xsi:type="dcterms:W3CDTF">2026-07-15T13:27:28Z</dcterms:modified>
</cp:coreProperties>
</file>