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4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89" r:id="rId45"/>
  </p:sldIdLst>
  <p:sldSz cx="8999538" cy="8999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6FBE66-F1E7-AA90-A023-81F478B3DA5B}" name="WENDY VANESA FONTALVO PEÑATE" initials="WF" userId="S::wendy.fontalvo.p@uniminuto.edu::f7a3c5d0-b13b-4d33-a676-a293da504660" providerId="AD"/>
  <p188:author id="{C5B4F76C-2614-68CD-77A6-E40CF40FE50B}" name="Andres Camilo Perez Rodriguez" initials="AR" userId="S::anperez@mineducacion.gov.co::35dd738a-c5b1-4aa2-93af-e4015f23bc01" providerId="AD"/>
  <p188:author id="{CA8A1284-EC24-5F2C-A34C-9F7669AD2B02}" name="Sandra Milena Cardozo Monsalve" initials="SM" userId="S::scardozo@mineducacion.gov.co::b166b444-c987-4dae-874d-8a996e7e40ab" providerId="AD"/>
  <p188:author id="{79366F8E-6907-D704-1C71-3CCCBAD2CFD2}" name="Ricardo Andres Triana Gonzalez" initials="RG" userId="S::rtrianag@mineducacion.gov.co::bffd21b9-41d7-40e5-98c8-57d67a745d29" providerId="AD"/>
  <p188:author id="{889FF2AD-6AFD-E3C4-B03A-8C568A2E1C8C}" name="GINA CATALINA MALAVER PEREZ" initials="GM" userId="S::gina.malaver@uniminuto.edu::99b04ec6-3d77-4061-a7bd-63e001cc7658" providerId="AD"/>
  <p188:author id="{08DDDDB9-CDEA-2EFD-C30E-9A8EED185C6E}" name="CAROLINA RAYO MONTEALEGRE" initials="CM" userId="S::carolina.rayo@uniminuto.edu::a80d087d-fd6c-4dd3-b1e5-126d6eb034ba" providerId="AD"/>
  <p188:author id="{3D43F9D6-A1BC-CFF2-C748-282625625962}" name="PAULA ANGELICA POSADA RUIZ" initials="PR" userId="S::paula.posada@uniminuto.edu::c1bc0e1e-d004-4b21-9d74-8a35d69a1bab" providerId="AD"/>
  <p188:author id="{0FA82ADF-77BA-5B64-D6DB-42BE860FCE73}" name="IVONE GINETTE CARVAJAL CASTAÑO" initials="IC" userId="S::ivone.carvajal@uniminuto.edu::6f0b0386-3d0d-4c09-920c-550840778887" providerId="AD"/>
  <p188:author id="{DC90FDF0-2998-6272-C2DB-C076481577B6}" name="JOSSIE STEVEN RODRIGUEZ GOYENECHE" initials="JR" userId="S::jossie.rodriguez@uniminuto.edu::d49bad2a-4805-4ba8-b624-85556b3006df" providerId="AD"/>
  <p188:author id="{7C8993FC-0CB5-E3BD-1945-1C4CF475374A}" name="Juan Sebastian Guerrero Otero" initials="JO" userId="S::sguerrero@mineducacion.gov.co::6cafca8a-6549-4984-a970-df4554496cd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0" dt="2026-09-30T21:53:25.999"/>
    <p1510:client id="{9027F7B3-5BE9-4458-976A-FC549EF81E89}" v="26" dt="2026-09-30T21:51:05.919"/>
    <p1510:client id="{B42E8049-5D31-49B2-AE27-63DE63009784}" v="87" dt="2026-09-30T21:52:08.9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9" d="100"/>
          <a:sy n="99" d="100"/>
        </p:scale>
        <p:origin x="384" y="-1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ANGELICA POSADA RUIZ" userId="S::paula.posada@uniminuto.edu::c1bc0e1e-d004-4b21-9d74-8a35d69a1bab" providerId="AD" clId="Web-{00000000-0000-0000-0000-000000000000}"/>
    <pc:docChg chg="modSld">
      <pc:chgData name="PAULA ANGELICA POSADA RUIZ" userId="S::paula.posada@uniminuto.edu::c1bc0e1e-d004-4b21-9d74-8a35d69a1bab" providerId="AD" clId="Web-{00000000-0000-0000-0000-000000000000}" dt="2026-09-30T21:53:25.999" v="9" actId="1076"/>
      <pc:docMkLst>
        <pc:docMk/>
      </pc:docMkLst>
      <pc:sldChg chg="addSp">
        <pc:chgData name="PAULA ANGELICA POSADA RUIZ" userId="S::paula.posada@uniminuto.edu::c1bc0e1e-d004-4b21-9d74-8a35d69a1bab" providerId="AD" clId="Web-{00000000-0000-0000-0000-000000000000}" dt="2026-09-30T21:51:40.592" v="0"/>
        <pc:sldMkLst>
          <pc:docMk/>
          <pc:sldMk cId="1634351225" sldId="258"/>
        </pc:sldMkLst>
        <pc:spChg chg="add">
          <ac:chgData name="PAULA ANGELICA POSADA RUIZ" userId="S::paula.posada@uniminuto.edu::c1bc0e1e-d004-4b21-9d74-8a35d69a1bab" providerId="AD" clId="Web-{00000000-0000-0000-0000-000000000000}" dt="2026-09-30T21:51:40.592" v="0"/>
          <ac:spMkLst>
            <pc:docMk/>
            <pc:sldMk cId="1634351225" sldId="258"/>
            <ac:spMk id="2" creationId="{4869625C-1BC7-5A8D-B717-53BC4875B9C6}"/>
          </ac:spMkLst>
        </pc:spChg>
      </pc:sldChg>
      <pc:sldChg chg="addSp modSp">
        <pc:chgData name="PAULA ANGELICA POSADA RUIZ" userId="S::paula.posada@uniminuto.edu::c1bc0e1e-d004-4b21-9d74-8a35d69a1bab" providerId="AD" clId="Web-{00000000-0000-0000-0000-000000000000}" dt="2026-09-30T21:53:25.999" v="9" actId="1076"/>
        <pc:sldMkLst>
          <pc:docMk/>
          <pc:sldMk cId="91870396" sldId="279"/>
        </pc:sldMkLst>
        <pc:spChg chg="add mod">
          <ac:chgData name="PAULA ANGELICA POSADA RUIZ" userId="S::paula.posada@uniminuto.edu::c1bc0e1e-d004-4b21-9d74-8a35d69a1bab" providerId="AD" clId="Web-{00000000-0000-0000-0000-000000000000}" dt="2026-09-30T21:53:12.327" v="4" actId="1076"/>
          <ac:spMkLst>
            <pc:docMk/>
            <pc:sldMk cId="91870396" sldId="279"/>
            <ac:spMk id="2" creationId="{67449545-638D-18A1-A8E8-3BABEF821A56}"/>
          </ac:spMkLst>
        </pc:spChg>
        <pc:spChg chg="add mod">
          <ac:chgData name="PAULA ANGELICA POSADA RUIZ" userId="S::paula.posada@uniminuto.edu::c1bc0e1e-d004-4b21-9d74-8a35d69a1bab" providerId="AD" clId="Web-{00000000-0000-0000-0000-000000000000}" dt="2026-09-30T21:53:16.186" v="5" actId="1076"/>
          <ac:spMkLst>
            <pc:docMk/>
            <pc:sldMk cId="91870396" sldId="279"/>
            <ac:spMk id="4" creationId="{19199DFB-119E-27C0-19BB-FC45F3333334}"/>
          </ac:spMkLst>
        </pc:spChg>
        <pc:spChg chg="add mod">
          <ac:chgData name="PAULA ANGELICA POSADA RUIZ" userId="S::paula.posada@uniminuto.edu::c1bc0e1e-d004-4b21-9d74-8a35d69a1bab" providerId="AD" clId="Web-{00000000-0000-0000-0000-000000000000}" dt="2026-09-30T21:53:21.514" v="7" actId="1076"/>
          <ac:spMkLst>
            <pc:docMk/>
            <pc:sldMk cId="91870396" sldId="279"/>
            <ac:spMk id="6" creationId="{4DB114F9-6FB8-EF28-D9FC-1FF34366B27A}"/>
          </ac:spMkLst>
        </pc:spChg>
        <pc:spChg chg="add mod">
          <ac:chgData name="PAULA ANGELICA POSADA RUIZ" userId="S::paula.posada@uniminuto.edu::c1bc0e1e-d004-4b21-9d74-8a35d69a1bab" providerId="AD" clId="Web-{00000000-0000-0000-0000-000000000000}" dt="2026-09-30T21:53:25.999" v="9" actId="1076"/>
          <ac:spMkLst>
            <pc:docMk/>
            <pc:sldMk cId="91870396" sldId="279"/>
            <ac:spMk id="7" creationId="{1BC609EE-FD6C-C644-0EC8-36F27734EE77}"/>
          </ac:spMkLst>
        </pc:spChg>
      </pc:sldChg>
    </pc:docChg>
  </pc:docChgLst>
  <pc:docChgLst>
    <pc:chgData name="IVONE GINETTE CARVAJAL CASTAÑO" userId="6f0b0386-3d0d-4c09-920c-550840778887" providerId="ADAL" clId="{EAFDDF03-D376-4D31-AF60-55A318C8159E}"/>
    <pc:docChg chg="undo custSel modSld">
      <pc:chgData name="IVONE GINETTE CARVAJAL CASTAÑO" userId="6f0b0386-3d0d-4c09-920c-550840778887" providerId="ADAL" clId="{EAFDDF03-D376-4D31-AF60-55A318C8159E}" dt="2026-09-30T21:51:05.919" v="25" actId="22"/>
      <pc:docMkLst>
        <pc:docMk/>
      </pc:docMkLst>
      <pc:sldChg chg="addSp mod">
        <pc:chgData name="IVONE GINETTE CARVAJAL CASTAÑO" userId="6f0b0386-3d0d-4c09-920c-550840778887" providerId="ADAL" clId="{EAFDDF03-D376-4D31-AF60-55A318C8159E}" dt="2026-09-30T21:51:05.919" v="25" actId="22"/>
        <pc:sldMkLst>
          <pc:docMk/>
          <pc:sldMk cId="913669620" sldId="295"/>
        </pc:sldMkLst>
        <pc:spChg chg="add">
          <ac:chgData name="IVONE GINETTE CARVAJAL CASTAÑO" userId="6f0b0386-3d0d-4c09-920c-550840778887" providerId="ADAL" clId="{EAFDDF03-D376-4D31-AF60-55A318C8159E}" dt="2026-09-30T21:51:05.919" v="25" actId="22"/>
          <ac:spMkLst>
            <pc:docMk/>
            <pc:sldMk cId="913669620" sldId="295"/>
            <ac:spMk id="3" creationId="{694F12CB-9838-84D0-D68D-A1FFA97E3CA9}"/>
          </ac:spMkLst>
        </pc:spChg>
      </pc:sldChg>
      <pc:sldChg chg="addSp modSp mod">
        <pc:chgData name="IVONE GINETTE CARVAJAL CASTAÑO" userId="6f0b0386-3d0d-4c09-920c-550840778887" providerId="ADAL" clId="{EAFDDF03-D376-4D31-AF60-55A318C8159E}" dt="2026-09-30T21:50:51.335" v="24" actId="20577"/>
        <pc:sldMkLst>
          <pc:docMk/>
          <pc:sldMk cId="2851166669" sldId="296"/>
        </pc:sldMkLst>
        <pc:spChg chg="add mod">
          <ac:chgData name="IVONE GINETTE CARVAJAL CASTAÑO" userId="6f0b0386-3d0d-4c09-920c-550840778887" providerId="ADAL" clId="{EAFDDF03-D376-4D31-AF60-55A318C8159E}" dt="2026-09-30T21:50:28.360" v="20" actId="1035"/>
          <ac:spMkLst>
            <pc:docMk/>
            <pc:sldMk cId="2851166669" sldId="296"/>
            <ac:spMk id="3" creationId="{15245197-BF45-9E45-9D14-ACCA90761BC2}"/>
          </ac:spMkLst>
        </pc:spChg>
        <pc:spChg chg="add">
          <ac:chgData name="IVONE GINETTE CARVAJAL CASTAÑO" userId="6f0b0386-3d0d-4c09-920c-550840778887" providerId="ADAL" clId="{EAFDDF03-D376-4D31-AF60-55A318C8159E}" dt="2026-09-30T21:50:37.103" v="21" actId="22"/>
          <ac:spMkLst>
            <pc:docMk/>
            <pc:sldMk cId="2851166669" sldId="296"/>
            <ac:spMk id="5" creationId="{FCD44809-64AD-3236-0469-022E81D50788}"/>
          </ac:spMkLst>
        </pc:spChg>
        <pc:spChg chg="add">
          <ac:chgData name="IVONE GINETTE CARVAJAL CASTAÑO" userId="6f0b0386-3d0d-4c09-920c-550840778887" providerId="ADAL" clId="{EAFDDF03-D376-4D31-AF60-55A318C8159E}" dt="2026-09-30T21:50:37.103" v="21" actId="22"/>
          <ac:spMkLst>
            <pc:docMk/>
            <pc:sldMk cId="2851166669" sldId="296"/>
            <ac:spMk id="7" creationId="{62C356AE-5A07-C4F2-0DD0-DE588199E658}"/>
          </ac:spMkLst>
        </pc:spChg>
        <pc:spChg chg="add">
          <ac:chgData name="IVONE GINETTE CARVAJAL CASTAÑO" userId="6f0b0386-3d0d-4c09-920c-550840778887" providerId="ADAL" clId="{EAFDDF03-D376-4D31-AF60-55A318C8159E}" dt="2026-09-30T21:50:37.103" v="21" actId="22"/>
          <ac:spMkLst>
            <pc:docMk/>
            <pc:sldMk cId="2851166669" sldId="296"/>
            <ac:spMk id="9" creationId="{7A6D2CCE-C9BE-2663-3C69-4FF9C8299A73}"/>
          </ac:spMkLst>
        </pc:spChg>
        <pc:spChg chg="add">
          <ac:chgData name="IVONE GINETTE CARVAJAL CASTAÑO" userId="6f0b0386-3d0d-4c09-920c-550840778887" providerId="ADAL" clId="{EAFDDF03-D376-4D31-AF60-55A318C8159E}" dt="2026-09-30T21:50:37.103" v="21" actId="22"/>
          <ac:spMkLst>
            <pc:docMk/>
            <pc:sldMk cId="2851166669" sldId="296"/>
            <ac:spMk id="11" creationId="{BE5D3B9F-DC9A-BE2D-B472-EE44456E82D4}"/>
          </ac:spMkLst>
        </pc:spChg>
        <pc:spChg chg="add mod">
          <ac:chgData name="IVONE GINETTE CARVAJAL CASTAÑO" userId="6f0b0386-3d0d-4c09-920c-550840778887" providerId="ADAL" clId="{EAFDDF03-D376-4D31-AF60-55A318C8159E}" dt="2026-09-30T21:50:51.335" v="24" actId="20577"/>
          <ac:spMkLst>
            <pc:docMk/>
            <pc:sldMk cId="2851166669" sldId="296"/>
            <ac:spMk id="13" creationId="{082E0091-7FBB-64A5-C1E8-EBB781FC0847}"/>
          </ac:spMkLst>
        </pc:spChg>
      </pc:sldChg>
    </pc:docChg>
  </pc:docChgLst>
  <pc:docChgLst>
    <pc:chgData name="WENDY VANESA FONTALVO PEÑATE" userId="f7a3c5d0-b13b-4d33-a676-a293da504660" providerId="ADAL" clId="{03D6671D-D86F-438E-99E3-DDB5B831AAF5}"/>
    <pc:docChg chg="undo custSel modSld">
      <pc:chgData name="WENDY VANESA FONTALVO PEÑATE" userId="f7a3c5d0-b13b-4d33-a676-a293da504660" providerId="ADAL" clId="{03D6671D-D86F-438E-99E3-DDB5B831AAF5}" dt="2026-09-30T21:52:08.998" v="106" actId="1035"/>
      <pc:docMkLst>
        <pc:docMk/>
      </pc:docMkLst>
      <pc:sldChg chg="addSp mod">
        <pc:chgData name="WENDY VANESA FONTALVO PEÑATE" userId="f7a3c5d0-b13b-4d33-a676-a293da504660" providerId="ADAL" clId="{03D6671D-D86F-438E-99E3-DDB5B831AAF5}" dt="2026-09-30T21:42:56.739" v="0" actId="22"/>
        <pc:sldMkLst>
          <pc:docMk/>
          <pc:sldMk cId="2342415322" sldId="264"/>
        </pc:sldMkLst>
        <pc:spChg chg="add">
          <ac:chgData name="WENDY VANESA FONTALVO PEÑATE" userId="f7a3c5d0-b13b-4d33-a676-a293da504660" providerId="ADAL" clId="{03D6671D-D86F-438E-99E3-DDB5B831AAF5}" dt="2026-09-30T21:42:56.739" v="0" actId="22"/>
          <ac:spMkLst>
            <pc:docMk/>
            <pc:sldMk cId="2342415322" sldId="264"/>
            <ac:spMk id="3" creationId="{EE90862B-51F1-FC71-113A-93AE3B0761F5}"/>
          </ac:spMkLst>
        </pc:spChg>
      </pc:sldChg>
      <pc:sldChg chg="addSp delSp modSp mod">
        <pc:chgData name="WENDY VANESA FONTALVO PEÑATE" userId="f7a3c5d0-b13b-4d33-a676-a293da504660" providerId="ADAL" clId="{03D6671D-D86F-438E-99E3-DDB5B831AAF5}" dt="2026-09-30T21:44:14.407" v="10" actId="1076"/>
        <pc:sldMkLst>
          <pc:docMk/>
          <pc:sldMk cId="130084930" sldId="265"/>
        </pc:sldMkLst>
        <pc:spChg chg="add del">
          <ac:chgData name="WENDY VANESA FONTALVO PEÑATE" userId="f7a3c5d0-b13b-4d33-a676-a293da504660" providerId="ADAL" clId="{03D6671D-D86F-438E-99E3-DDB5B831AAF5}" dt="2026-09-30T21:43:22.844" v="2" actId="22"/>
          <ac:spMkLst>
            <pc:docMk/>
            <pc:sldMk cId="130084930" sldId="265"/>
            <ac:spMk id="3" creationId="{7AE0D982-0AC8-39D3-6DDC-11C4D5B1EA18}"/>
          </ac:spMkLst>
        </pc:spChg>
        <pc:spChg chg="add del">
          <ac:chgData name="WENDY VANESA FONTALVO PEÑATE" userId="f7a3c5d0-b13b-4d33-a676-a293da504660" providerId="ADAL" clId="{03D6671D-D86F-438E-99E3-DDB5B831AAF5}" dt="2026-09-30T21:43:22.844" v="2" actId="22"/>
          <ac:spMkLst>
            <pc:docMk/>
            <pc:sldMk cId="130084930" sldId="265"/>
            <ac:spMk id="5" creationId="{3363874F-CECE-6397-BFAF-C64DF3001BA9}"/>
          </ac:spMkLst>
        </pc:spChg>
        <pc:spChg chg="add del">
          <ac:chgData name="WENDY VANESA FONTALVO PEÑATE" userId="f7a3c5d0-b13b-4d33-a676-a293da504660" providerId="ADAL" clId="{03D6671D-D86F-438E-99E3-DDB5B831AAF5}" dt="2026-09-30T21:43:22.844" v="2" actId="22"/>
          <ac:spMkLst>
            <pc:docMk/>
            <pc:sldMk cId="130084930" sldId="265"/>
            <ac:spMk id="7" creationId="{1C73DA28-A306-0EFD-A3F0-790D0C5F8CA0}"/>
          </ac:spMkLst>
        </pc:spChg>
        <pc:spChg chg="add del">
          <ac:chgData name="WENDY VANESA FONTALVO PEÑATE" userId="f7a3c5d0-b13b-4d33-a676-a293da504660" providerId="ADAL" clId="{03D6671D-D86F-438E-99E3-DDB5B831AAF5}" dt="2026-09-30T21:43:22.844" v="2" actId="22"/>
          <ac:spMkLst>
            <pc:docMk/>
            <pc:sldMk cId="130084930" sldId="265"/>
            <ac:spMk id="9" creationId="{FB19F78E-BEBD-7878-2357-177511EF6C16}"/>
          </ac:spMkLst>
        </pc:spChg>
        <pc:spChg chg="add del">
          <ac:chgData name="WENDY VANESA FONTALVO PEÑATE" userId="f7a3c5d0-b13b-4d33-a676-a293da504660" providerId="ADAL" clId="{03D6671D-D86F-438E-99E3-DDB5B831AAF5}" dt="2026-09-30T21:43:22.844" v="2" actId="22"/>
          <ac:spMkLst>
            <pc:docMk/>
            <pc:sldMk cId="130084930" sldId="265"/>
            <ac:spMk id="11" creationId="{0696879B-6846-809B-3B6F-8D738ACE218E}"/>
          </ac:spMkLst>
        </pc:spChg>
        <pc:spChg chg="add del">
          <ac:chgData name="WENDY VANESA FONTALVO PEÑATE" userId="f7a3c5d0-b13b-4d33-a676-a293da504660" providerId="ADAL" clId="{03D6671D-D86F-438E-99E3-DDB5B831AAF5}" dt="2026-09-30T21:43:22.844" v="2" actId="22"/>
          <ac:spMkLst>
            <pc:docMk/>
            <pc:sldMk cId="130084930" sldId="265"/>
            <ac:spMk id="13" creationId="{AC156E5B-6DFD-E98B-B83A-B4B6CCB6001B}"/>
          </ac:spMkLst>
        </pc:spChg>
        <pc:spChg chg="add del">
          <ac:chgData name="WENDY VANESA FONTALVO PEÑATE" userId="f7a3c5d0-b13b-4d33-a676-a293da504660" providerId="ADAL" clId="{03D6671D-D86F-438E-99E3-DDB5B831AAF5}" dt="2026-09-30T21:43:22.844" v="2" actId="22"/>
          <ac:spMkLst>
            <pc:docMk/>
            <pc:sldMk cId="130084930" sldId="265"/>
            <ac:spMk id="15" creationId="{7CC0DB15-B128-CCA8-D383-F60AD3A1BA3F}"/>
          </ac:spMkLst>
        </pc:spChg>
        <pc:spChg chg="add del">
          <ac:chgData name="WENDY VANESA FONTALVO PEÑATE" userId="f7a3c5d0-b13b-4d33-a676-a293da504660" providerId="ADAL" clId="{03D6671D-D86F-438E-99E3-DDB5B831AAF5}" dt="2026-09-30T21:43:22.844" v="2" actId="22"/>
          <ac:spMkLst>
            <pc:docMk/>
            <pc:sldMk cId="130084930" sldId="265"/>
            <ac:spMk id="17" creationId="{9E8ABB05-FF15-E8C6-9D5E-AF40979DF9A4}"/>
          </ac:spMkLst>
        </pc:spChg>
        <pc:spChg chg="add mod">
          <ac:chgData name="WENDY VANESA FONTALVO PEÑATE" userId="f7a3c5d0-b13b-4d33-a676-a293da504660" providerId="ADAL" clId="{03D6671D-D86F-438E-99E3-DDB5B831AAF5}" dt="2026-09-30T21:44:04.175" v="5" actId="1076"/>
          <ac:spMkLst>
            <pc:docMk/>
            <pc:sldMk cId="130084930" sldId="265"/>
            <ac:spMk id="19" creationId="{E41DCE39-CC69-8CE1-C1B2-02AC27C0CDB5}"/>
          </ac:spMkLst>
        </pc:spChg>
        <pc:spChg chg="add mod">
          <ac:chgData name="WENDY VANESA FONTALVO PEÑATE" userId="f7a3c5d0-b13b-4d33-a676-a293da504660" providerId="ADAL" clId="{03D6671D-D86F-438E-99E3-DDB5B831AAF5}" dt="2026-09-30T21:44:07.111" v="6" actId="1076"/>
          <ac:spMkLst>
            <pc:docMk/>
            <pc:sldMk cId="130084930" sldId="265"/>
            <ac:spMk id="21" creationId="{16C15E09-A61B-E345-A4B7-06F2FBE0B326}"/>
          </ac:spMkLst>
        </pc:spChg>
        <pc:spChg chg="add mod">
          <ac:chgData name="WENDY VANESA FONTALVO PEÑATE" userId="f7a3c5d0-b13b-4d33-a676-a293da504660" providerId="ADAL" clId="{03D6671D-D86F-438E-99E3-DDB5B831AAF5}" dt="2026-09-30T21:44:10.398" v="7" actId="1076"/>
          <ac:spMkLst>
            <pc:docMk/>
            <pc:sldMk cId="130084930" sldId="265"/>
            <ac:spMk id="23" creationId="{7DB7B817-F560-98E3-7D39-92FF66186627}"/>
          </ac:spMkLst>
        </pc:spChg>
        <pc:spChg chg="add mod">
          <ac:chgData name="WENDY VANESA FONTALVO PEÑATE" userId="f7a3c5d0-b13b-4d33-a676-a293da504660" providerId="ADAL" clId="{03D6671D-D86F-438E-99E3-DDB5B831AAF5}" dt="2026-09-30T21:44:12.277" v="8" actId="1076"/>
          <ac:spMkLst>
            <pc:docMk/>
            <pc:sldMk cId="130084930" sldId="265"/>
            <ac:spMk id="25" creationId="{4920ADA3-5E11-21E0-5140-AD16852532B8}"/>
          </ac:spMkLst>
        </pc:spChg>
        <pc:spChg chg="add mod">
          <ac:chgData name="WENDY VANESA FONTALVO PEÑATE" userId="f7a3c5d0-b13b-4d33-a676-a293da504660" providerId="ADAL" clId="{03D6671D-D86F-438E-99E3-DDB5B831AAF5}" dt="2026-09-30T21:44:14.407" v="10" actId="1076"/>
          <ac:spMkLst>
            <pc:docMk/>
            <pc:sldMk cId="130084930" sldId="265"/>
            <ac:spMk id="27" creationId="{4D6FDF6A-8E1D-585E-1292-52C26A82EBCB}"/>
          </ac:spMkLst>
        </pc:spChg>
      </pc:sldChg>
      <pc:sldChg chg="addSp modSp mod">
        <pc:chgData name="WENDY VANESA FONTALVO PEÑATE" userId="f7a3c5d0-b13b-4d33-a676-a293da504660" providerId="ADAL" clId="{03D6671D-D86F-438E-99E3-DDB5B831AAF5}" dt="2026-09-30T21:45:00.016" v="16" actId="1076"/>
        <pc:sldMkLst>
          <pc:docMk/>
          <pc:sldMk cId="1482673266" sldId="266"/>
        </pc:sldMkLst>
        <pc:spChg chg="add mod">
          <ac:chgData name="WENDY VANESA FONTALVO PEÑATE" userId="f7a3c5d0-b13b-4d33-a676-a293da504660" providerId="ADAL" clId="{03D6671D-D86F-438E-99E3-DDB5B831AAF5}" dt="2026-09-30T21:44:34.279" v="12" actId="1076"/>
          <ac:spMkLst>
            <pc:docMk/>
            <pc:sldMk cId="1482673266" sldId="266"/>
            <ac:spMk id="3" creationId="{A7912293-41F7-FDDF-DA0D-C3DB458CF833}"/>
          </ac:spMkLst>
        </pc:spChg>
        <pc:spChg chg="add mod">
          <ac:chgData name="WENDY VANESA FONTALVO PEÑATE" userId="f7a3c5d0-b13b-4d33-a676-a293da504660" providerId="ADAL" clId="{03D6671D-D86F-438E-99E3-DDB5B831AAF5}" dt="2026-09-30T21:44:50.305" v="14" actId="1076"/>
          <ac:spMkLst>
            <pc:docMk/>
            <pc:sldMk cId="1482673266" sldId="266"/>
            <ac:spMk id="5" creationId="{A1A828B2-4CDB-D5E0-3DE6-1EBFAB31D1B3}"/>
          </ac:spMkLst>
        </pc:spChg>
        <pc:spChg chg="add mod">
          <ac:chgData name="WENDY VANESA FONTALVO PEÑATE" userId="f7a3c5d0-b13b-4d33-a676-a293da504660" providerId="ADAL" clId="{03D6671D-D86F-438E-99E3-DDB5B831AAF5}" dt="2026-09-30T21:45:00.016" v="16" actId="1076"/>
          <ac:spMkLst>
            <pc:docMk/>
            <pc:sldMk cId="1482673266" sldId="266"/>
            <ac:spMk id="7" creationId="{96AA61CC-7332-2503-FF4C-E495D0C7853B}"/>
          </ac:spMkLst>
        </pc:spChg>
      </pc:sldChg>
      <pc:sldChg chg="addSp modSp mod">
        <pc:chgData name="WENDY VANESA FONTALVO PEÑATE" userId="f7a3c5d0-b13b-4d33-a676-a293da504660" providerId="ADAL" clId="{03D6671D-D86F-438E-99E3-DDB5B831AAF5}" dt="2026-09-30T21:45:36.634" v="18" actId="1076"/>
        <pc:sldMkLst>
          <pc:docMk/>
          <pc:sldMk cId="3353514741" sldId="270"/>
        </pc:sldMkLst>
        <pc:spChg chg="add">
          <ac:chgData name="WENDY VANESA FONTALVO PEÑATE" userId="f7a3c5d0-b13b-4d33-a676-a293da504660" providerId="ADAL" clId="{03D6671D-D86F-438E-99E3-DDB5B831AAF5}" dt="2026-09-30T21:45:33.423" v="17" actId="22"/>
          <ac:spMkLst>
            <pc:docMk/>
            <pc:sldMk cId="3353514741" sldId="270"/>
            <ac:spMk id="3" creationId="{6ECFD651-218F-0AD9-8142-A8CA143EFE04}"/>
          </ac:spMkLst>
        </pc:spChg>
        <pc:spChg chg="add">
          <ac:chgData name="WENDY VANESA FONTALVO PEÑATE" userId="f7a3c5d0-b13b-4d33-a676-a293da504660" providerId="ADAL" clId="{03D6671D-D86F-438E-99E3-DDB5B831AAF5}" dt="2026-09-30T21:45:33.423" v="17" actId="22"/>
          <ac:spMkLst>
            <pc:docMk/>
            <pc:sldMk cId="3353514741" sldId="270"/>
            <ac:spMk id="5" creationId="{E88E1BAD-12BA-3034-C1B0-A8B0F0492D75}"/>
          </ac:spMkLst>
        </pc:spChg>
        <pc:spChg chg="add">
          <ac:chgData name="WENDY VANESA FONTALVO PEÑATE" userId="f7a3c5d0-b13b-4d33-a676-a293da504660" providerId="ADAL" clId="{03D6671D-D86F-438E-99E3-DDB5B831AAF5}" dt="2026-09-30T21:45:33.423" v="17" actId="22"/>
          <ac:spMkLst>
            <pc:docMk/>
            <pc:sldMk cId="3353514741" sldId="270"/>
            <ac:spMk id="7" creationId="{E0E69363-AD82-EBF3-36DB-F8CC3840DE91}"/>
          </ac:spMkLst>
        </pc:spChg>
        <pc:spChg chg="add mod">
          <ac:chgData name="WENDY VANESA FONTALVO PEÑATE" userId="f7a3c5d0-b13b-4d33-a676-a293da504660" providerId="ADAL" clId="{03D6671D-D86F-438E-99E3-DDB5B831AAF5}" dt="2026-09-30T21:45:36.634" v="18" actId="1076"/>
          <ac:spMkLst>
            <pc:docMk/>
            <pc:sldMk cId="3353514741" sldId="270"/>
            <ac:spMk id="9" creationId="{8C8B1831-9AE7-BAB0-6FEC-1E11F1727AB0}"/>
          </ac:spMkLst>
        </pc:spChg>
      </pc:sldChg>
      <pc:sldChg chg="addSp mod">
        <pc:chgData name="WENDY VANESA FONTALVO PEÑATE" userId="f7a3c5d0-b13b-4d33-a676-a293da504660" providerId="ADAL" clId="{03D6671D-D86F-438E-99E3-DDB5B831AAF5}" dt="2026-09-30T21:45:49.370" v="19" actId="22"/>
        <pc:sldMkLst>
          <pc:docMk/>
          <pc:sldMk cId="2083675292" sldId="271"/>
        </pc:sldMkLst>
        <pc:spChg chg="add">
          <ac:chgData name="WENDY VANESA FONTALVO PEÑATE" userId="f7a3c5d0-b13b-4d33-a676-a293da504660" providerId="ADAL" clId="{03D6671D-D86F-438E-99E3-DDB5B831AAF5}" dt="2026-09-30T21:45:49.370" v="19" actId="22"/>
          <ac:spMkLst>
            <pc:docMk/>
            <pc:sldMk cId="2083675292" sldId="271"/>
            <ac:spMk id="3" creationId="{C733DDBE-C85E-2F2D-9519-E10C1EB8DD73}"/>
          </ac:spMkLst>
        </pc:spChg>
        <pc:spChg chg="add">
          <ac:chgData name="WENDY VANESA FONTALVO PEÑATE" userId="f7a3c5d0-b13b-4d33-a676-a293da504660" providerId="ADAL" clId="{03D6671D-D86F-438E-99E3-DDB5B831AAF5}" dt="2026-09-30T21:45:49.370" v="19" actId="22"/>
          <ac:spMkLst>
            <pc:docMk/>
            <pc:sldMk cId="2083675292" sldId="271"/>
            <ac:spMk id="5" creationId="{5AFA2ABD-ED9E-2D15-29A1-8390C5215402}"/>
          </ac:spMkLst>
        </pc:spChg>
        <pc:spChg chg="add">
          <ac:chgData name="WENDY VANESA FONTALVO PEÑATE" userId="f7a3c5d0-b13b-4d33-a676-a293da504660" providerId="ADAL" clId="{03D6671D-D86F-438E-99E3-DDB5B831AAF5}" dt="2026-09-30T21:45:49.370" v="19" actId="22"/>
          <ac:spMkLst>
            <pc:docMk/>
            <pc:sldMk cId="2083675292" sldId="271"/>
            <ac:spMk id="7" creationId="{0A026701-2CD6-8E0D-DCA2-ADA4135A6727}"/>
          </ac:spMkLst>
        </pc:spChg>
        <pc:spChg chg="add">
          <ac:chgData name="WENDY VANESA FONTALVO PEÑATE" userId="f7a3c5d0-b13b-4d33-a676-a293da504660" providerId="ADAL" clId="{03D6671D-D86F-438E-99E3-DDB5B831AAF5}" dt="2026-09-30T21:45:49.370" v="19" actId="22"/>
          <ac:spMkLst>
            <pc:docMk/>
            <pc:sldMk cId="2083675292" sldId="271"/>
            <ac:spMk id="9" creationId="{4A7A6DA2-7EA1-7571-F870-DB519CA3F52A}"/>
          </ac:spMkLst>
        </pc:spChg>
      </pc:sldChg>
      <pc:sldChg chg="addSp mod">
        <pc:chgData name="WENDY VANESA FONTALVO PEÑATE" userId="f7a3c5d0-b13b-4d33-a676-a293da504660" providerId="ADAL" clId="{03D6671D-D86F-438E-99E3-DDB5B831AAF5}" dt="2026-09-30T21:46:31.103" v="20" actId="22"/>
        <pc:sldMkLst>
          <pc:docMk/>
          <pc:sldMk cId="345691538" sldId="273"/>
        </pc:sldMkLst>
        <pc:spChg chg="add">
          <ac:chgData name="WENDY VANESA FONTALVO PEÑATE" userId="f7a3c5d0-b13b-4d33-a676-a293da504660" providerId="ADAL" clId="{03D6671D-D86F-438E-99E3-DDB5B831AAF5}" dt="2026-09-30T21:46:31.103" v="20" actId="22"/>
          <ac:spMkLst>
            <pc:docMk/>
            <pc:sldMk cId="345691538" sldId="273"/>
            <ac:spMk id="3" creationId="{A344893F-8DF0-C92B-34A2-758BE2EF6D82}"/>
          </ac:spMkLst>
        </pc:spChg>
      </pc:sldChg>
      <pc:sldChg chg="addSp mod">
        <pc:chgData name="WENDY VANESA FONTALVO PEÑATE" userId="f7a3c5d0-b13b-4d33-a676-a293da504660" providerId="ADAL" clId="{03D6671D-D86F-438E-99E3-DDB5B831AAF5}" dt="2026-09-30T21:47:10.624" v="21" actId="22"/>
        <pc:sldMkLst>
          <pc:docMk/>
          <pc:sldMk cId="2713145149" sldId="276"/>
        </pc:sldMkLst>
        <pc:spChg chg="add">
          <ac:chgData name="WENDY VANESA FONTALVO PEÑATE" userId="f7a3c5d0-b13b-4d33-a676-a293da504660" providerId="ADAL" clId="{03D6671D-D86F-438E-99E3-DDB5B831AAF5}" dt="2026-09-30T21:47:10.624" v="21" actId="22"/>
          <ac:spMkLst>
            <pc:docMk/>
            <pc:sldMk cId="2713145149" sldId="276"/>
            <ac:spMk id="3" creationId="{8C78EA91-A304-4A6B-8CE8-5B0027E2F5C8}"/>
          </ac:spMkLst>
        </pc:spChg>
      </pc:sldChg>
      <pc:sldChg chg="addSp delSp modSp mod">
        <pc:chgData name="WENDY VANESA FONTALVO PEÑATE" userId="f7a3c5d0-b13b-4d33-a676-a293da504660" providerId="ADAL" clId="{03D6671D-D86F-438E-99E3-DDB5B831AAF5}" dt="2026-09-30T21:48:27.863" v="54" actId="1076"/>
        <pc:sldMkLst>
          <pc:docMk/>
          <pc:sldMk cId="1320066174" sldId="278"/>
        </pc:sldMkLst>
        <pc:spChg chg="add mod">
          <ac:chgData name="WENDY VANESA FONTALVO PEÑATE" userId="f7a3c5d0-b13b-4d33-a676-a293da504660" providerId="ADAL" clId="{03D6671D-D86F-438E-99E3-DDB5B831AAF5}" dt="2026-09-30T21:47:40.505" v="45" actId="1035"/>
          <ac:spMkLst>
            <pc:docMk/>
            <pc:sldMk cId="1320066174" sldId="278"/>
            <ac:spMk id="3" creationId="{475C5ED8-A049-9116-80B6-DD83F3C42B19}"/>
          </ac:spMkLst>
        </pc:spChg>
        <pc:spChg chg="add mod">
          <ac:chgData name="WENDY VANESA FONTALVO PEÑATE" userId="f7a3c5d0-b13b-4d33-a676-a293da504660" providerId="ADAL" clId="{03D6671D-D86F-438E-99E3-DDB5B831AAF5}" dt="2026-09-30T21:47:40.505" v="45" actId="1035"/>
          <ac:spMkLst>
            <pc:docMk/>
            <pc:sldMk cId="1320066174" sldId="278"/>
            <ac:spMk id="5" creationId="{AC9771F4-B10E-7E49-5E00-1595D847F272}"/>
          </ac:spMkLst>
        </pc:spChg>
        <pc:spChg chg="add del">
          <ac:chgData name="WENDY VANESA FONTALVO PEÑATE" userId="f7a3c5d0-b13b-4d33-a676-a293da504660" providerId="ADAL" clId="{03D6671D-D86F-438E-99E3-DDB5B831AAF5}" dt="2026-09-30T21:47:55.450" v="47" actId="22"/>
          <ac:spMkLst>
            <pc:docMk/>
            <pc:sldMk cId="1320066174" sldId="278"/>
            <ac:spMk id="7" creationId="{2FCA800A-8621-BDD7-C197-F26D52AE9F9C}"/>
          </ac:spMkLst>
        </pc:spChg>
        <pc:spChg chg="add del">
          <ac:chgData name="WENDY VANESA FONTALVO PEÑATE" userId="f7a3c5d0-b13b-4d33-a676-a293da504660" providerId="ADAL" clId="{03D6671D-D86F-438E-99E3-DDB5B831AAF5}" dt="2026-09-30T21:47:55.450" v="47" actId="22"/>
          <ac:spMkLst>
            <pc:docMk/>
            <pc:sldMk cId="1320066174" sldId="278"/>
            <ac:spMk id="9" creationId="{83AB3253-61AA-1C3B-7AB9-A064485B8931}"/>
          </ac:spMkLst>
        </pc:spChg>
        <pc:spChg chg="add mod">
          <ac:chgData name="WENDY VANESA FONTALVO PEÑATE" userId="f7a3c5d0-b13b-4d33-a676-a293da504660" providerId="ADAL" clId="{03D6671D-D86F-438E-99E3-DDB5B831AAF5}" dt="2026-09-30T21:48:11.217" v="51" actId="1076"/>
          <ac:spMkLst>
            <pc:docMk/>
            <pc:sldMk cId="1320066174" sldId="278"/>
            <ac:spMk id="11" creationId="{AFC36959-D5C3-3BB5-8236-B37459292076}"/>
          </ac:spMkLst>
        </pc:spChg>
        <pc:spChg chg="add mod">
          <ac:chgData name="WENDY VANESA FONTALVO PEÑATE" userId="f7a3c5d0-b13b-4d33-a676-a293da504660" providerId="ADAL" clId="{03D6671D-D86F-438E-99E3-DDB5B831AAF5}" dt="2026-09-30T21:48:27.863" v="54" actId="1076"/>
          <ac:spMkLst>
            <pc:docMk/>
            <pc:sldMk cId="1320066174" sldId="278"/>
            <ac:spMk id="13" creationId="{F791F9B1-4101-A578-34E3-847FFE20AE90}"/>
          </ac:spMkLst>
        </pc:spChg>
      </pc:sldChg>
      <pc:sldChg chg="addSp delSp modSp mod">
        <pc:chgData name="WENDY VANESA FONTALVO PEÑATE" userId="f7a3c5d0-b13b-4d33-a676-a293da504660" providerId="ADAL" clId="{03D6671D-D86F-438E-99E3-DDB5B831AAF5}" dt="2026-09-30T21:49:12.982" v="62" actId="14100"/>
        <pc:sldMkLst>
          <pc:docMk/>
          <pc:sldMk cId="91870396" sldId="279"/>
        </pc:sldMkLst>
        <pc:spChg chg="add mod">
          <ac:chgData name="WENDY VANESA FONTALVO PEÑATE" userId="f7a3c5d0-b13b-4d33-a676-a293da504660" providerId="ADAL" clId="{03D6671D-D86F-438E-99E3-DDB5B831AAF5}" dt="2026-09-30T21:49:04.961" v="61" actId="1076"/>
          <ac:spMkLst>
            <pc:docMk/>
            <pc:sldMk cId="91870396" sldId="279"/>
            <ac:spMk id="3" creationId="{D80E23A1-3BDD-9E8C-5343-77796B8FC883}"/>
          </ac:spMkLst>
        </pc:spChg>
        <pc:spChg chg="add mod">
          <ac:chgData name="WENDY VANESA FONTALVO PEÑATE" userId="f7a3c5d0-b13b-4d33-a676-a293da504660" providerId="ADAL" clId="{03D6671D-D86F-438E-99E3-DDB5B831AAF5}" dt="2026-09-30T21:49:12.982" v="62" actId="14100"/>
          <ac:spMkLst>
            <pc:docMk/>
            <pc:sldMk cId="91870396" sldId="279"/>
            <ac:spMk id="5" creationId="{DC8F93A7-36D4-471C-E7B0-2168B1536C59}"/>
          </ac:spMkLst>
        </pc:spChg>
        <pc:spChg chg="add del">
          <ac:chgData name="WENDY VANESA FONTALVO PEÑATE" userId="f7a3c5d0-b13b-4d33-a676-a293da504660" providerId="ADAL" clId="{03D6671D-D86F-438E-99E3-DDB5B831AAF5}" dt="2026-09-30T21:48:53.229" v="57" actId="478"/>
          <ac:spMkLst>
            <pc:docMk/>
            <pc:sldMk cId="91870396" sldId="279"/>
            <ac:spMk id="7" creationId="{06B17850-C596-34EC-B88A-FF2C5E23871C}"/>
          </ac:spMkLst>
        </pc:spChg>
        <pc:spChg chg="add del">
          <ac:chgData name="WENDY VANESA FONTALVO PEÑATE" userId="f7a3c5d0-b13b-4d33-a676-a293da504660" providerId="ADAL" clId="{03D6671D-D86F-438E-99E3-DDB5B831AAF5}" dt="2026-09-30T21:48:55.638" v="58" actId="478"/>
          <ac:spMkLst>
            <pc:docMk/>
            <pc:sldMk cId="91870396" sldId="279"/>
            <ac:spMk id="9" creationId="{08E35447-C82F-FC82-1547-2A1D4A29D8C4}"/>
          </ac:spMkLst>
        </pc:spChg>
        <pc:spChg chg="add del">
          <ac:chgData name="WENDY VANESA FONTALVO PEÑATE" userId="f7a3c5d0-b13b-4d33-a676-a293da504660" providerId="ADAL" clId="{03D6671D-D86F-438E-99E3-DDB5B831AAF5}" dt="2026-09-30T21:48:58.038" v="59" actId="478"/>
          <ac:spMkLst>
            <pc:docMk/>
            <pc:sldMk cId="91870396" sldId="279"/>
            <ac:spMk id="11" creationId="{16C1BD34-CAE5-A094-294E-DF862C90F298}"/>
          </ac:spMkLst>
        </pc:spChg>
        <pc:spChg chg="add del">
          <ac:chgData name="WENDY VANESA FONTALVO PEÑATE" userId="f7a3c5d0-b13b-4d33-a676-a293da504660" providerId="ADAL" clId="{03D6671D-D86F-438E-99E3-DDB5B831AAF5}" dt="2026-09-30T21:49:00.527" v="60" actId="478"/>
          <ac:spMkLst>
            <pc:docMk/>
            <pc:sldMk cId="91870396" sldId="279"/>
            <ac:spMk id="13" creationId="{2B8FA1FB-ABAA-EB21-2130-C4F49F57FFFB}"/>
          </ac:spMkLst>
        </pc:spChg>
      </pc:sldChg>
      <pc:sldChg chg="addSp modSp mod">
        <pc:chgData name="WENDY VANESA FONTALVO PEÑATE" userId="f7a3c5d0-b13b-4d33-a676-a293da504660" providerId="ADAL" clId="{03D6671D-D86F-438E-99E3-DDB5B831AAF5}" dt="2026-09-30T21:49:39.336" v="64" actId="1076"/>
        <pc:sldMkLst>
          <pc:docMk/>
          <pc:sldMk cId="241629111" sldId="280"/>
        </pc:sldMkLst>
        <pc:spChg chg="add mod">
          <ac:chgData name="WENDY VANESA FONTALVO PEÑATE" userId="f7a3c5d0-b13b-4d33-a676-a293da504660" providerId="ADAL" clId="{03D6671D-D86F-438E-99E3-DDB5B831AAF5}" dt="2026-09-30T21:49:39.336" v="64" actId="1076"/>
          <ac:spMkLst>
            <pc:docMk/>
            <pc:sldMk cId="241629111" sldId="280"/>
            <ac:spMk id="3" creationId="{5865EF30-F19C-46AD-743F-1945935F51BB}"/>
          </ac:spMkLst>
        </pc:spChg>
      </pc:sldChg>
      <pc:sldChg chg="addSp mod">
        <pc:chgData name="WENDY VANESA FONTALVO PEÑATE" userId="f7a3c5d0-b13b-4d33-a676-a293da504660" providerId="ADAL" clId="{03D6671D-D86F-438E-99E3-DDB5B831AAF5}" dt="2026-09-30T21:49:51.423" v="65" actId="22"/>
        <pc:sldMkLst>
          <pc:docMk/>
          <pc:sldMk cId="129344958" sldId="281"/>
        </pc:sldMkLst>
        <pc:spChg chg="add">
          <ac:chgData name="WENDY VANESA FONTALVO PEÑATE" userId="f7a3c5d0-b13b-4d33-a676-a293da504660" providerId="ADAL" clId="{03D6671D-D86F-438E-99E3-DDB5B831AAF5}" dt="2026-09-30T21:49:51.423" v="65" actId="22"/>
          <ac:spMkLst>
            <pc:docMk/>
            <pc:sldMk cId="129344958" sldId="281"/>
            <ac:spMk id="3" creationId="{112FA02D-1FA9-FE9B-9E3B-3192BD2C7BEC}"/>
          </ac:spMkLst>
        </pc:spChg>
        <pc:spChg chg="add">
          <ac:chgData name="WENDY VANESA FONTALVO PEÑATE" userId="f7a3c5d0-b13b-4d33-a676-a293da504660" providerId="ADAL" clId="{03D6671D-D86F-438E-99E3-DDB5B831AAF5}" dt="2026-09-30T21:49:51.423" v="65" actId="22"/>
          <ac:spMkLst>
            <pc:docMk/>
            <pc:sldMk cId="129344958" sldId="281"/>
            <ac:spMk id="5" creationId="{6717F5B8-0B13-F7EF-A59D-0547EEF88C57}"/>
          </ac:spMkLst>
        </pc:spChg>
        <pc:spChg chg="add">
          <ac:chgData name="WENDY VANESA FONTALVO PEÑATE" userId="f7a3c5d0-b13b-4d33-a676-a293da504660" providerId="ADAL" clId="{03D6671D-D86F-438E-99E3-DDB5B831AAF5}" dt="2026-09-30T21:49:51.423" v="65" actId="22"/>
          <ac:spMkLst>
            <pc:docMk/>
            <pc:sldMk cId="129344958" sldId="281"/>
            <ac:spMk id="7" creationId="{3D66DFB6-AD16-3C8B-AF63-F6E01C362535}"/>
          </ac:spMkLst>
        </pc:spChg>
      </pc:sldChg>
      <pc:sldChg chg="addSp mod">
        <pc:chgData name="WENDY VANESA FONTALVO PEÑATE" userId="f7a3c5d0-b13b-4d33-a676-a293da504660" providerId="ADAL" clId="{03D6671D-D86F-438E-99E3-DDB5B831AAF5}" dt="2026-09-30T21:50:04.604" v="66" actId="22"/>
        <pc:sldMkLst>
          <pc:docMk/>
          <pc:sldMk cId="2335274006" sldId="282"/>
        </pc:sldMkLst>
        <pc:spChg chg="add">
          <ac:chgData name="WENDY VANESA FONTALVO PEÑATE" userId="f7a3c5d0-b13b-4d33-a676-a293da504660" providerId="ADAL" clId="{03D6671D-D86F-438E-99E3-DDB5B831AAF5}" dt="2026-09-30T21:50:04.604" v="66" actId="22"/>
          <ac:spMkLst>
            <pc:docMk/>
            <pc:sldMk cId="2335274006" sldId="282"/>
            <ac:spMk id="3" creationId="{09DEAE20-6928-8ABC-C2B1-9D50485A65DD}"/>
          </ac:spMkLst>
        </pc:spChg>
        <pc:spChg chg="add">
          <ac:chgData name="WENDY VANESA FONTALVO PEÑATE" userId="f7a3c5d0-b13b-4d33-a676-a293da504660" providerId="ADAL" clId="{03D6671D-D86F-438E-99E3-DDB5B831AAF5}" dt="2026-09-30T21:50:04.604" v="66" actId="22"/>
          <ac:spMkLst>
            <pc:docMk/>
            <pc:sldMk cId="2335274006" sldId="282"/>
            <ac:spMk id="5" creationId="{BB086EB8-F203-4784-AE65-5C741C3AE4AE}"/>
          </ac:spMkLst>
        </pc:spChg>
        <pc:spChg chg="add">
          <ac:chgData name="WENDY VANESA FONTALVO PEÑATE" userId="f7a3c5d0-b13b-4d33-a676-a293da504660" providerId="ADAL" clId="{03D6671D-D86F-438E-99E3-DDB5B831AAF5}" dt="2026-09-30T21:50:04.604" v="66" actId="22"/>
          <ac:spMkLst>
            <pc:docMk/>
            <pc:sldMk cId="2335274006" sldId="282"/>
            <ac:spMk id="7" creationId="{2CAA4757-E58F-0F19-FCD3-C349B621077D}"/>
          </ac:spMkLst>
        </pc:spChg>
        <pc:spChg chg="add">
          <ac:chgData name="WENDY VANESA FONTALVO PEÑATE" userId="f7a3c5d0-b13b-4d33-a676-a293da504660" providerId="ADAL" clId="{03D6671D-D86F-438E-99E3-DDB5B831AAF5}" dt="2026-09-30T21:50:04.604" v="66" actId="22"/>
          <ac:spMkLst>
            <pc:docMk/>
            <pc:sldMk cId="2335274006" sldId="282"/>
            <ac:spMk id="9" creationId="{52F2EEF1-DFB8-FBF3-3206-2D3DA7C5ABCC}"/>
          </ac:spMkLst>
        </pc:spChg>
      </pc:sldChg>
      <pc:sldChg chg="addSp mod">
        <pc:chgData name="WENDY VANESA FONTALVO PEÑATE" userId="f7a3c5d0-b13b-4d33-a676-a293da504660" providerId="ADAL" clId="{03D6671D-D86F-438E-99E3-DDB5B831AAF5}" dt="2026-09-30T21:50:42.737" v="67" actId="22"/>
        <pc:sldMkLst>
          <pc:docMk/>
          <pc:sldMk cId="3730697404" sldId="285"/>
        </pc:sldMkLst>
        <pc:spChg chg="add">
          <ac:chgData name="WENDY VANESA FONTALVO PEÑATE" userId="f7a3c5d0-b13b-4d33-a676-a293da504660" providerId="ADAL" clId="{03D6671D-D86F-438E-99E3-DDB5B831AAF5}" dt="2026-09-30T21:50:42.737" v="67" actId="22"/>
          <ac:spMkLst>
            <pc:docMk/>
            <pc:sldMk cId="3730697404" sldId="285"/>
            <ac:spMk id="4" creationId="{91B1ABBB-33EF-B5C6-5244-272221CB4B2C}"/>
          </ac:spMkLst>
        </pc:spChg>
        <pc:spChg chg="add">
          <ac:chgData name="WENDY VANESA FONTALVO PEÑATE" userId="f7a3c5d0-b13b-4d33-a676-a293da504660" providerId="ADAL" clId="{03D6671D-D86F-438E-99E3-DDB5B831AAF5}" dt="2026-09-30T21:50:42.737" v="67" actId="22"/>
          <ac:spMkLst>
            <pc:docMk/>
            <pc:sldMk cId="3730697404" sldId="285"/>
            <ac:spMk id="7" creationId="{D70EF6F3-A472-425E-190B-6F38D8A7DCCD}"/>
          </ac:spMkLst>
        </pc:spChg>
        <pc:spChg chg="add">
          <ac:chgData name="WENDY VANESA FONTALVO PEÑATE" userId="f7a3c5d0-b13b-4d33-a676-a293da504660" providerId="ADAL" clId="{03D6671D-D86F-438E-99E3-DDB5B831AAF5}" dt="2026-09-30T21:50:42.737" v="67" actId="22"/>
          <ac:spMkLst>
            <pc:docMk/>
            <pc:sldMk cId="3730697404" sldId="285"/>
            <ac:spMk id="9" creationId="{07D2CB90-2063-A51E-F264-A5B0573BD010}"/>
          </ac:spMkLst>
        </pc:spChg>
        <pc:spChg chg="add">
          <ac:chgData name="WENDY VANESA FONTALVO PEÑATE" userId="f7a3c5d0-b13b-4d33-a676-a293da504660" providerId="ADAL" clId="{03D6671D-D86F-438E-99E3-DDB5B831AAF5}" dt="2026-09-30T21:50:42.737" v="67" actId="22"/>
          <ac:spMkLst>
            <pc:docMk/>
            <pc:sldMk cId="3730697404" sldId="285"/>
            <ac:spMk id="11" creationId="{98138A26-4C09-CC0C-DD8F-4FD8EC761B27}"/>
          </ac:spMkLst>
        </pc:spChg>
      </pc:sldChg>
      <pc:sldChg chg="addSp modSp mod">
        <pc:chgData name="WENDY VANESA FONTALVO PEÑATE" userId="f7a3c5d0-b13b-4d33-a676-a293da504660" providerId="ADAL" clId="{03D6671D-D86F-438E-99E3-DDB5B831AAF5}" dt="2026-09-30T21:51:05.532" v="70" actId="14100"/>
        <pc:sldMkLst>
          <pc:docMk/>
          <pc:sldMk cId="350163516" sldId="286"/>
        </pc:sldMkLst>
        <pc:spChg chg="add mod">
          <ac:chgData name="WENDY VANESA FONTALVO PEÑATE" userId="f7a3c5d0-b13b-4d33-a676-a293da504660" providerId="ADAL" clId="{03D6671D-D86F-438E-99E3-DDB5B831AAF5}" dt="2026-09-30T21:51:03.674" v="69" actId="14100"/>
          <ac:spMkLst>
            <pc:docMk/>
            <pc:sldMk cId="350163516" sldId="286"/>
            <ac:spMk id="3" creationId="{CE356457-2086-CEF1-BDB2-64FFEE797A8D}"/>
          </ac:spMkLst>
        </pc:spChg>
        <pc:spChg chg="add mod">
          <ac:chgData name="WENDY VANESA FONTALVO PEÑATE" userId="f7a3c5d0-b13b-4d33-a676-a293da504660" providerId="ADAL" clId="{03D6671D-D86F-438E-99E3-DDB5B831AAF5}" dt="2026-09-30T21:51:05.532" v="70" actId="14100"/>
          <ac:spMkLst>
            <pc:docMk/>
            <pc:sldMk cId="350163516" sldId="286"/>
            <ac:spMk id="5" creationId="{2376CF2B-B8E3-7E84-0668-DB4AF0673A98}"/>
          </ac:spMkLst>
        </pc:spChg>
      </pc:sldChg>
      <pc:sldChg chg="addSp modSp mod">
        <pc:chgData name="WENDY VANESA FONTALVO PEÑATE" userId="f7a3c5d0-b13b-4d33-a676-a293da504660" providerId="ADAL" clId="{03D6671D-D86F-438E-99E3-DDB5B831AAF5}" dt="2026-09-30T21:51:27.901" v="73" actId="14100"/>
        <pc:sldMkLst>
          <pc:docMk/>
          <pc:sldMk cId="593455805" sldId="287"/>
        </pc:sldMkLst>
        <pc:spChg chg="add mod">
          <ac:chgData name="WENDY VANESA FONTALVO PEÑATE" userId="f7a3c5d0-b13b-4d33-a676-a293da504660" providerId="ADAL" clId="{03D6671D-D86F-438E-99E3-DDB5B831AAF5}" dt="2026-09-30T21:51:25.383" v="72" actId="14100"/>
          <ac:spMkLst>
            <pc:docMk/>
            <pc:sldMk cId="593455805" sldId="287"/>
            <ac:spMk id="3" creationId="{0841840A-1774-D816-666C-AE1B4ED32EDF}"/>
          </ac:spMkLst>
        </pc:spChg>
        <pc:spChg chg="add mod">
          <ac:chgData name="WENDY VANESA FONTALVO PEÑATE" userId="f7a3c5d0-b13b-4d33-a676-a293da504660" providerId="ADAL" clId="{03D6671D-D86F-438E-99E3-DDB5B831AAF5}" dt="2026-09-30T21:51:25.383" v="72" actId="14100"/>
          <ac:spMkLst>
            <pc:docMk/>
            <pc:sldMk cId="593455805" sldId="287"/>
            <ac:spMk id="5" creationId="{1B7EC489-E785-9165-848D-570B91626A77}"/>
          </ac:spMkLst>
        </pc:spChg>
        <pc:spChg chg="add mod">
          <ac:chgData name="WENDY VANESA FONTALVO PEÑATE" userId="f7a3c5d0-b13b-4d33-a676-a293da504660" providerId="ADAL" clId="{03D6671D-D86F-438E-99E3-DDB5B831AAF5}" dt="2026-09-30T21:51:25.383" v="72" actId="14100"/>
          <ac:spMkLst>
            <pc:docMk/>
            <pc:sldMk cId="593455805" sldId="287"/>
            <ac:spMk id="8" creationId="{D98AA6DF-90E6-C549-BED3-CEDEB68F116E}"/>
          </ac:spMkLst>
        </pc:spChg>
        <pc:spChg chg="add mod">
          <ac:chgData name="WENDY VANESA FONTALVO PEÑATE" userId="f7a3c5d0-b13b-4d33-a676-a293da504660" providerId="ADAL" clId="{03D6671D-D86F-438E-99E3-DDB5B831AAF5}" dt="2026-09-30T21:51:27.901" v="73" actId="14100"/>
          <ac:spMkLst>
            <pc:docMk/>
            <pc:sldMk cId="593455805" sldId="287"/>
            <ac:spMk id="10" creationId="{2E4291EC-8C4F-2ECF-CC24-816C5D9CE09A}"/>
          </ac:spMkLst>
        </pc:spChg>
      </pc:sldChg>
      <pc:sldChg chg="addSp mod">
        <pc:chgData name="WENDY VANESA FONTALVO PEÑATE" userId="f7a3c5d0-b13b-4d33-a676-a293da504660" providerId="ADAL" clId="{03D6671D-D86F-438E-99E3-DDB5B831AAF5}" dt="2026-09-30T21:51:53.774" v="75" actId="22"/>
        <pc:sldMkLst>
          <pc:docMk/>
          <pc:sldMk cId="231686934" sldId="288"/>
        </pc:sldMkLst>
        <pc:spChg chg="add">
          <ac:chgData name="WENDY VANESA FONTALVO PEÑATE" userId="f7a3c5d0-b13b-4d33-a676-a293da504660" providerId="ADAL" clId="{03D6671D-D86F-438E-99E3-DDB5B831AAF5}" dt="2026-09-30T21:51:46.760" v="74" actId="22"/>
          <ac:spMkLst>
            <pc:docMk/>
            <pc:sldMk cId="231686934" sldId="288"/>
            <ac:spMk id="3" creationId="{A7EF7A8E-2D60-D2B2-C742-510257326049}"/>
          </ac:spMkLst>
        </pc:spChg>
        <pc:spChg chg="add">
          <ac:chgData name="WENDY VANESA FONTALVO PEÑATE" userId="f7a3c5d0-b13b-4d33-a676-a293da504660" providerId="ADAL" clId="{03D6671D-D86F-438E-99E3-DDB5B831AAF5}" dt="2026-09-30T21:51:53.774" v="75" actId="22"/>
          <ac:spMkLst>
            <pc:docMk/>
            <pc:sldMk cId="231686934" sldId="288"/>
            <ac:spMk id="5" creationId="{A60B2BE8-FABD-ABDC-FAE4-8713DB23D6B9}"/>
          </ac:spMkLst>
        </pc:spChg>
      </pc:sldChg>
      <pc:sldChg chg="addSp modSp mod">
        <pc:chgData name="WENDY VANESA FONTALVO PEÑATE" userId="f7a3c5d0-b13b-4d33-a676-a293da504660" providerId="ADAL" clId="{03D6671D-D86F-438E-99E3-DDB5B831AAF5}" dt="2026-09-30T21:52:08.998" v="106" actId="1035"/>
        <pc:sldMkLst>
          <pc:docMk/>
          <pc:sldMk cId="3033332554" sldId="290"/>
        </pc:sldMkLst>
        <pc:spChg chg="add mod">
          <ac:chgData name="WENDY VANESA FONTALVO PEÑATE" userId="f7a3c5d0-b13b-4d33-a676-a293da504660" providerId="ADAL" clId="{03D6671D-D86F-438E-99E3-DDB5B831AAF5}" dt="2026-09-30T21:52:08.998" v="106" actId="1035"/>
          <ac:spMkLst>
            <pc:docMk/>
            <pc:sldMk cId="3033332554" sldId="290"/>
            <ac:spMk id="3" creationId="{57F94266-29A3-1CDD-8896-4B28532B5357}"/>
          </ac:spMkLst>
        </pc:spChg>
        <pc:spChg chg="add mod">
          <ac:chgData name="WENDY VANESA FONTALVO PEÑATE" userId="f7a3c5d0-b13b-4d33-a676-a293da504660" providerId="ADAL" clId="{03D6671D-D86F-438E-99E3-DDB5B831AAF5}" dt="2026-09-30T21:52:08.998" v="106" actId="1035"/>
          <ac:spMkLst>
            <pc:docMk/>
            <pc:sldMk cId="3033332554" sldId="290"/>
            <ac:spMk id="5" creationId="{F73B44E9-1DF2-3A91-E31D-0558FD3301D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60858-4DD0-466C-965B-FDC2B0A8F8BD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6A041-290F-48BC-97DB-C176BB53EA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9179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1pPr>
    <a:lvl2pPr marL="285700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2pPr>
    <a:lvl3pPr marL="571401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3pPr>
    <a:lvl4pPr marL="857102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4pPr>
    <a:lvl5pPr marL="1142802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5pPr>
    <a:lvl6pPr marL="1428502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6pPr>
    <a:lvl7pPr marL="1714203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7pPr>
    <a:lvl8pPr marL="1999903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8pPr>
    <a:lvl9pPr marL="2285604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6A041-290F-48BC-97DB-C176BB53EA8D}" type="slidenum">
              <a:rPr lang="es-CO" smtClean="0"/>
              <a:t>33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4584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966" y="1472842"/>
            <a:ext cx="7649607" cy="3133172"/>
          </a:xfrm>
        </p:spPr>
        <p:txBody>
          <a:bodyPr anchor="b"/>
          <a:lstStyle>
            <a:lvl1pPr algn="ctr">
              <a:defRPr sz="5905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4726842"/>
            <a:ext cx="6749654" cy="2172804"/>
          </a:xfrm>
        </p:spPr>
        <p:txBody>
          <a:bodyPr/>
          <a:lstStyle>
            <a:lvl1pPr marL="0" indent="0" algn="ctr">
              <a:buNone/>
              <a:defRPr sz="2362"/>
            </a:lvl1pPr>
            <a:lvl2pPr marL="449976" indent="0" algn="ctr">
              <a:buNone/>
              <a:defRPr sz="1968"/>
            </a:lvl2pPr>
            <a:lvl3pPr marL="899952" indent="0" algn="ctr">
              <a:buNone/>
              <a:defRPr sz="1772"/>
            </a:lvl3pPr>
            <a:lvl4pPr marL="1349929" indent="0" algn="ctr">
              <a:buNone/>
              <a:defRPr sz="1575"/>
            </a:lvl4pPr>
            <a:lvl5pPr marL="1799905" indent="0" algn="ctr">
              <a:buNone/>
              <a:defRPr sz="1575"/>
            </a:lvl5pPr>
            <a:lvl6pPr marL="2249881" indent="0" algn="ctr">
              <a:buNone/>
              <a:defRPr sz="1575"/>
            </a:lvl6pPr>
            <a:lvl7pPr marL="2699857" indent="0" algn="ctr">
              <a:buNone/>
              <a:defRPr sz="1575"/>
            </a:lvl7pPr>
            <a:lvl8pPr marL="3149834" indent="0" algn="ctr">
              <a:buNone/>
              <a:defRPr sz="1575"/>
            </a:lvl8pPr>
            <a:lvl9pPr marL="3599810" indent="0" algn="ctr">
              <a:buNone/>
              <a:defRPr sz="1575"/>
            </a:lvl9pPr>
          </a:lstStyle>
          <a:p>
            <a:r>
              <a:rPr lang="es-MX"/>
              <a:t>Haz clic para editar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22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8318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2243638"/>
            <a:ext cx="7762102" cy="3743557"/>
          </a:xfrm>
        </p:spPr>
        <p:txBody>
          <a:bodyPr anchor="b"/>
          <a:lstStyle>
            <a:lvl1pPr>
              <a:defRPr sz="5905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6022610"/>
            <a:ext cx="7762102" cy="1968648"/>
          </a:xfrm>
        </p:spPr>
        <p:txBody>
          <a:bodyPr/>
          <a:lstStyle>
            <a:lvl1pPr marL="0" indent="0">
              <a:buNone/>
              <a:defRPr sz="2362">
                <a:solidFill>
                  <a:schemeClr val="tx1">
                    <a:tint val="82000"/>
                  </a:schemeClr>
                </a:solidFill>
              </a:defRPr>
            </a:lvl1pPr>
            <a:lvl2pPr marL="449976" indent="0">
              <a:buNone/>
              <a:defRPr sz="1968">
                <a:solidFill>
                  <a:schemeClr val="tx1">
                    <a:tint val="82000"/>
                  </a:schemeClr>
                </a:solidFill>
              </a:defRPr>
            </a:lvl2pPr>
            <a:lvl3pPr marL="899952" indent="0">
              <a:buNone/>
              <a:defRPr sz="1772">
                <a:solidFill>
                  <a:schemeClr val="tx1">
                    <a:tint val="82000"/>
                  </a:schemeClr>
                </a:solidFill>
              </a:defRPr>
            </a:lvl3pPr>
            <a:lvl4pPr marL="1349929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4pPr>
            <a:lvl5pPr marL="1799905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5pPr>
            <a:lvl6pPr marL="2249881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6pPr>
            <a:lvl7pPr marL="2699857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7pPr>
            <a:lvl8pPr marL="3149834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8pPr>
            <a:lvl9pPr marL="3599810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4597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2395710"/>
            <a:ext cx="3824804" cy="571012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2395710"/>
            <a:ext cx="3824804" cy="571012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156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479144"/>
            <a:ext cx="7762102" cy="173949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2206137"/>
            <a:ext cx="3807226" cy="1081194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3287331"/>
            <a:ext cx="3807226" cy="483516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7" y="2206137"/>
            <a:ext cx="3825976" cy="1081194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7" y="3287331"/>
            <a:ext cx="3825976" cy="483516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107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8644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5498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599969"/>
            <a:ext cx="2902585" cy="2099892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1295769"/>
            <a:ext cx="4556016" cy="6395505"/>
          </a:xfrm>
        </p:spPr>
        <p:txBody>
          <a:bodyPr/>
          <a:lstStyle>
            <a:lvl1pPr>
              <a:defRPr sz="3149"/>
            </a:lvl1pPr>
            <a:lvl2pPr>
              <a:defRPr sz="2756"/>
            </a:lvl2pPr>
            <a:lvl3pPr>
              <a:defRPr sz="2362"/>
            </a:lvl3pPr>
            <a:lvl4pPr>
              <a:defRPr sz="1968"/>
            </a:lvl4pPr>
            <a:lvl5pPr>
              <a:defRPr sz="1968"/>
            </a:lvl5pPr>
            <a:lvl6pPr>
              <a:defRPr sz="1968"/>
            </a:lvl6pPr>
            <a:lvl7pPr>
              <a:defRPr sz="1968"/>
            </a:lvl7pPr>
            <a:lvl8pPr>
              <a:defRPr sz="1968"/>
            </a:lvl8pPr>
            <a:lvl9pPr>
              <a:defRPr sz="1968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699862"/>
            <a:ext cx="2902585" cy="5001827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0956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599969"/>
            <a:ext cx="2902585" cy="2099892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1295769"/>
            <a:ext cx="4556016" cy="6395505"/>
          </a:xfrm>
        </p:spPr>
        <p:txBody>
          <a:bodyPr anchor="t"/>
          <a:lstStyle>
            <a:lvl1pPr marL="0" indent="0">
              <a:buNone/>
              <a:defRPr sz="3149"/>
            </a:lvl1pPr>
            <a:lvl2pPr marL="449976" indent="0">
              <a:buNone/>
              <a:defRPr sz="2756"/>
            </a:lvl2pPr>
            <a:lvl3pPr marL="899952" indent="0">
              <a:buNone/>
              <a:defRPr sz="2362"/>
            </a:lvl3pPr>
            <a:lvl4pPr marL="1349929" indent="0">
              <a:buNone/>
              <a:defRPr sz="1968"/>
            </a:lvl4pPr>
            <a:lvl5pPr marL="1799905" indent="0">
              <a:buNone/>
              <a:defRPr sz="1968"/>
            </a:lvl5pPr>
            <a:lvl6pPr marL="2249881" indent="0">
              <a:buNone/>
              <a:defRPr sz="1968"/>
            </a:lvl6pPr>
            <a:lvl7pPr marL="2699857" indent="0">
              <a:buNone/>
              <a:defRPr sz="1968"/>
            </a:lvl7pPr>
            <a:lvl8pPr marL="3149834" indent="0">
              <a:buNone/>
              <a:defRPr sz="1968"/>
            </a:lvl8pPr>
            <a:lvl9pPr marL="3599810" indent="0">
              <a:buNone/>
              <a:defRPr sz="1968"/>
            </a:lvl9pPr>
          </a:lstStyle>
          <a:p>
            <a:r>
              <a:rPr lang="es-MX"/>
              <a:t>Haz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699862"/>
            <a:ext cx="2902585" cy="5001827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4281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8299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479142"/>
            <a:ext cx="1940525" cy="7626692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9" y="479142"/>
            <a:ext cx="5709082" cy="7626692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917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479144"/>
            <a:ext cx="7762102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2395710"/>
            <a:ext cx="7762102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8341240"/>
            <a:ext cx="2024896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8341240"/>
            <a:ext cx="3037344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8341240"/>
            <a:ext cx="2024896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81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99952" rtl="0" eaLnBrk="1" latinLnBrk="0" hangingPunct="1">
        <a:lnSpc>
          <a:spcPct val="90000"/>
        </a:lnSpc>
        <a:spcBef>
          <a:spcPct val="0"/>
        </a:spcBef>
        <a:buNone/>
        <a:defRPr sz="43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988" indent="-224988" algn="l" defTabSz="899952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1pPr>
      <a:lvl2pPr marL="674964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24941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3pPr>
      <a:lvl4pPr marL="1574917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2024893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474869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924846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374822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824798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ambar.uniminuto.edu/index.php/913843?lang=es" TargetMode="External"/><Relationship Id="rId7" Type="http://schemas.openxmlformats.org/officeDocument/2006/relationships/hyperlink" Target="https://www.academia.edu/download/122710115/STORYTELLING.pdf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i.org/10.4067/s0718-50062023000100045" TargetMode="External"/><Relationship Id="rId5" Type="http://schemas.openxmlformats.org/officeDocument/2006/relationships/hyperlink" Target="https://doi.org/10.18682/cdc.vi193.9593" TargetMode="External"/><Relationship Id="rId4" Type="http://schemas.openxmlformats.org/officeDocument/2006/relationships/hyperlink" Target="https://www.researchgate.net/publication/384442167_Tecnicas_narrativas_fundamentales_y_elementos_de_la_narracion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638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411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6">
            <a:extLst>
              <a:ext uri="{FF2B5EF4-FFF2-40B4-BE49-F238E27FC236}">
                <a16:creationId xmlns:a16="http://schemas.microsoft.com/office/drawing/2014/main" id="{4869625C-1BC7-5A8D-B717-53BC4875B9C6}"/>
              </a:ext>
            </a:extLst>
          </p:cNvPr>
          <p:cNvSpPr/>
          <p:nvPr/>
        </p:nvSpPr>
        <p:spPr>
          <a:xfrm>
            <a:off x="5227525" y="4776196"/>
            <a:ext cx="2625547" cy="763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 i="1" noProof="0">
                <a:latin typeface="Arial"/>
                <a:cs typeface="Arial"/>
              </a:rPr>
              <a:t>Inserten aquí la </a:t>
            </a:r>
            <a:r>
              <a:rPr lang="es-CO" sz="1000" i="1">
                <a:latin typeface="Arial"/>
                <a:cs typeface="Arial"/>
              </a:rPr>
              <a:t>información solicitada</a:t>
            </a:r>
            <a:endParaRPr lang="es-CO" sz="1000" i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351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6851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291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1007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7182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1836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6">
            <a:extLst>
              <a:ext uri="{FF2B5EF4-FFF2-40B4-BE49-F238E27FC236}">
                <a16:creationId xmlns:a16="http://schemas.microsoft.com/office/drawing/2014/main" id="{EE90862B-51F1-FC71-113A-93AE3B0761F5}"/>
              </a:ext>
            </a:extLst>
          </p:cNvPr>
          <p:cNvSpPr/>
          <p:nvPr/>
        </p:nvSpPr>
        <p:spPr>
          <a:xfrm>
            <a:off x="2928737" y="4041455"/>
            <a:ext cx="3527073" cy="458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1000" i="1" noProof="0">
                <a:latin typeface="Arial"/>
                <a:cs typeface="Arial"/>
              </a:rPr>
              <a:t>Inserten aquí la fotografía de la invitación creada</a:t>
            </a:r>
            <a:endParaRPr lang="es-CO" sz="1000" i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415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E41DCE39-CC69-8CE1-C1B2-02AC27C0CDB5}"/>
              </a:ext>
            </a:extLst>
          </p:cNvPr>
          <p:cNvSpPr txBox="1"/>
          <p:nvPr/>
        </p:nvSpPr>
        <p:spPr>
          <a:xfrm>
            <a:off x="1280675" y="3175191"/>
            <a:ext cx="1485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el dibujo aquí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6C15E09-A61B-E345-A4B7-06F2FBE0B326}"/>
              </a:ext>
            </a:extLst>
          </p:cNvPr>
          <p:cNvSpPr txBox="1"/>
          <p:nvPr/>
        </p:nvSpPr>
        <p:spPr>
          <a:xfrm>
            <a:off x="3756976" y="3175190"/>
            <a:ext cx="1485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el dibujo aquí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DB7B817-F560-98E3-7D39-92FF66186627}"/>
              </a:ext>
            </a:extLst>
          </p:cNvPr>
          <p:cNvSpPr txBox="1"/>
          <p:nvPr/>
        </p:nvSpPr>
        <p:spPr>
          <a:xfrm>
            <a:off x="6301628" y="3175190"/>
            <a:ext cx="1485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el dibujo aquí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920ADA3-5E11-21E0-5140-AD16852532B8}"/>
              </a:ext>
            </a:extLst>
          </p:cNvPr>
          <p:cNvSpPr txBox="1"/>
          <p:nvPr/>
        </p:nvSpPr>
        <p:spPr>
          <a:xfrm>
            <a:off x="1955117" y="6613641"/>
            <a:ext cx="1485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el dibujo aquí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4D6FDF6A-8E1D-585E-1292-52C26A82EBCB}"/>
              </a:ext>
            </a:extLst>
          </p:cNvPr>
          <p:cNvSpPr txBox="1"/>
          <p:nvPr/>
        </p:nvSpPr>
        <p:spPr>
          <a:xfrm>
            <a:off x="5558835" y="6613640"/>
            <a:ext cx="1485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el dibujo aquí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84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7912293-41F7-FDDF-DA0D-C3DB458CF833}"/>
              </a:ext>
            </a:extLst>
          </p:cNvPr>
          <p:cNvSpPr txBox="1"/>
          <p:nvPr/>
        </p:nvSpPr>
        <p:spPr>
          <a:xfrm>
            <a:off x="3276436" y="3083681"/>
            <a:ext cx="24466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Escriban aquí la reflexión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16">
            <a:extLst>
              <a:ext uri="{FF2B5EF4-FFF2-40B4-BE49-F238E27FC236}">
                <a16:creationId xmlns:a16="http://schemas.microsoft.com/office/drawing/2014/main" id="{A1A828B2-4CDB-D5E0-3DE6-1EBFAB31D1B3}"/>
              </a:ext>
            </a:extLst>
          </p:cNvPr>
          <p:cNvSpPr/>
          <p:nvPr/>
        </p:nvSpPr>
        <p:spPr>
          <a:xfrm>
            <a:off x="1788279" y="6468242"/>
            <a:ext cx="2047860" cy="5102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s-CO" sz="1000" i="1">
                <a:latin typeface="Arial"/>
                <a:cs typeface="Arial"/>
              </a:rPr>
              <a:t>Inserten</a:t>
            </a:r>
            <a:r>
              <a:rPr lang="es-CO" sz="1000" i="1" noProof="0">
                <a:latin typeface="Arial"/>
                <a:cs typeface="Arial"/>
              </a:rPr>
              <a:t> aquí la fotografía del envío de la invitación</a:t>
            </a:r>
            <a:endParaRPr lang="es-CO" sz="1000" i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6">
            <a:extLst>
              <a:ext uri="{FF2B5EF4-FFF2-40B4-BE49-F238E27FC236}">
                <a16:creationId xmlns:a16="http://schemas.microsoft.com/office/drawing/2014/main" id="{96AA61CC-7332-2503-FF4C-E495D0C7853B}"/>
              </a:ext>
            </a:extLst>
          </p:cNvPr>
          <p:cNvSpPr/>
          <p:nvPr/>
        </p:nvSpPr>
        <p:spPr>
          <a:xfrm>
            <a:off x="5334851" y="6468242"/>
            <a:ext cx="2047860" cy="5102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s-CO" sz="1000" i="1">
                <a:latin typeface="Arial"/>
                <a:cs typeface="Arial"/>
              </a:rPr>
              <a:t>Inserten</a:t>
            </a:r>
            <a:r>
              <a:rPr lang="es-CO" sz="1000" i="1" noProof="0">
                <a:latin typeface="Arial"/>
                <a:cs typeface="Arial"/>
              </a:rPr>
              <a:t> aquí la fotografía del envío de la invitación</a:t>
            </a:r>
            <a:endParaRPr lang="es-CO" sz="1000" i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673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754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200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527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4">
            <a:extLst>
              <a:ext uri="{FF2B5EF4-FFF2-40B4-BE49-F238E27FC236}">
                <a16:creationId xmlns:a16="http://schemas.microsoft.com/office/drawing/2014/main" id="{6ECFD651-218F-0AD9-8142-A8CA143EFE04}"/>
              </a:ext>
            </a:extLst>
          </p:cNvPr>
          <p:cNvSpPr/>
          <p:nvPr/>
        </p:nvSpPr>
        <p:spPr>
          <a:xfrm>
            <a:off x="1401416" y="2721842"/>
            <a:ext cx="2663244" cy="725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1000" i="1" noProof="0">
                <a:latin typeface="Arial"/>
                <a:cs typeface="Arial"/>
              </a:rPr>
              <a:t>Escriban aquí el nombre del proyecto</a:t>
            </a:r>
            <a:r>
              <a:rPr lang="es-CO" sz="1000" i="1">
                <a:latin typeface="Arial"/>
                <a:cs typeface="Arial"/>
              </a:rPr>
              <a:t>.</a:t>
            </a:r>
            <a:endParaRPr lang="es-CO" sz="1000" i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14">
            <a:extLst>
              <a:ext uri="{FF2B5EF4-FFF2-40B4-BE49-F238E27FC236}">
                <a16:creationId xmlns:a16="http://schemas.microsoft.com/office/drawing/2014/main" id="{E88E1BAD-12BA-3034-C1B0-A8B0F0492D75}"/>
              </a:ext>
            </a:extLst>
          </p:cNvPr>
          <p:cNvSpPr/>
          <p:nvPr/>
        </p:nvSpPr>
        <p:spPr>
          <a:xfrm>
            <a:off x="1512634" y="4765999"/>
            <a:ext cx="2377440" cy="725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s-CO" sz="1000" i="1" noProof="0">
                <a:latin typeface="Arial" panose="020B0604020202020204" pitchFamily="34" charset="0"/>
                <a:cs typeface="Arial" panose="020B0604020202020204" pitchFamily="34" charset="0"/>
              </a:rPr>
              <a:t>Escriban aquí el nombre del Equipo Talentos STEM+.</a:t>
            </a:r>
          </a:p>
        </p:txBody>
      </p:sp>
      <p:sp>
        <p:nvSpPr>
          <p:cNvPr id="7" name="Text 14">
            <a:extLst>
              <a:ext uri="{FF2B5EF4-FFF2-40B4-BE49-F238E27FC236}">
                <a16:creationId xmlns:a16="http://schemas.microsoft.com/office/drawing/2014/main" id="{E0E69363-AD82-EBF3-36DB-F8CC3840DE91}"/>
              </a:ext>
            </a:extLst>
          </p:cNvPr>
          <p:cNvSpPr/>
          <p:nvPr/>
        </p:nvSpPr>
        <p:spPr>
          <a:xfrm>
            <a:off x="1544318" y="6733853"/>
            <a:ext cx="2377440" cy="6363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s-CO" sz="1000" i="1">
                <a:latin typeface="Arial" panose="020B0604020202020204" pitchFamily="34" charset="0"/>
                <a:cs typeface="Arial" panose="020B0604020202020204" pitchFamily="34" charset="0"/>
              </a:rPr>
              <a:t>Describan </a:t>
            </a:r>
            <a:r>
              <a:rPr lang="es-CO" sz="1000" i="1" noProof="0">
                <a:latin typeface="Arial" panose="020B0604020202020204" pitchFamily="34" charset="0"/>
                <a:cs typeface="Arial" panose="020B0604020202020204" pitchFamily="34" charset="0"/>
              </a:rPr>
              <a:t>de forma breve la problemática que busca atender el prototipo</a:t>
            </a:r>
            <a:endParaRPr lang="es-CO" sz="1200" i="1" noProof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16">
            <a:extLst>
              <a:ext uri="{FF2B5EF4-FFF2-40B4-BE49-F238E27FC236}">
                <a16:creationId xmlns:a16="http://schemas.microsoft.com/office/drawing/2014/main" id="{8C8B1831-9AE7-BAB0-6FEC-1E11F1727AB0}"/>
              </a:ext>
            </a:extLst>
          </p:cNvPr>
          <p:cNvSpPr/>
          <p:nvPr/>
        </p:nvSpPr>
        <p:spPr>
          <a:xfrm>
            <a:off x="5109466" y="4901712"/>
            <a:ext cx="2488657" cy="45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s-CO" sz="1000" i="1" noProof="0">
                <a:latin typeface="Arial"/>
                <a:cs typeface="Arial"/>
              </a:rPr>
              <a:t>Inserten aquí la fotografía general del prototipo de </a:t>
            </a:r>
            <a:r>
              <a:rPr lang="es-CO" sz="1000" i="1">
                <a:latin typeface="Arial"/>
                <a:cs typeface="Arial"/>
              </a:rPr>
              <a:t>alta </a:t>
            </a:r>
            <a:r>
              <a:rPr lang="es-CO" sz="1000" i="1" noProof="0">
                <a:latin typeface="Arial"/>
                <a:cs typeface="Arial"/>
              </a:rPr>
              <a:t>fidelidad</a:t>
            </a:r>
            <a:r>
              <a:rPr lang="es-CO" sz="1000" i="1">
                <a:latin typeface="Arial"/>
                <a:cs typeface="Arial"/>
              </a:rPr>
              <a:t>.</a:t>
            </a:r>
            <a:endParaRPr lang="es-CO" sz="1000" i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514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733DDBE-C85E-2F2D-9519-E10C1EB8DD73}"/>
              </a:ext>
            </a:extLst>
          </p:cNvPr>
          <p:cNvSpPr txBox="1"/>
          <p:nvPr/>
        </p:nvSpPr>
        <p:spPr>
          <a:xfrm>
            <a:off x="1290334" y="2793919"/>
            <a:ext cx="2820077" cy="16796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CO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CO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CO" sz="1000" i="1" noProof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Medir las condiciones del aire (material particulado, humedad, temperatura, precipitación y presión atmosférica)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Procesa (almacena y compara) los datos con el microcontrolador y los envía al </a:t>
            </a:r>
            <a:r>
              <a:rPr lang="es-MX" sz="1000" i="1" err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dashboard</a:t>
            </a: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(pantalla o nube) </a:t>
            </a:r>
            <a:endParaRPr lang="es-CO" sz="1000" i="1" noProof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AFA2ABD-ED9E-2D15-29A1-8390C5215402}"/>
              </a:ext>
            </a:extLst>
          </p:cNvPr>
          <p:cNvSpPr txBox="1"/>
          <p:nvPr/>
        </p:nvSpPr>
        <p:spPr>
          <a:xfrm>
            <a:off x="4747026" y="2793919"/>
            <a:ext cx="2888969" cy="7562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CO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Ejemplo: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Facilita la identificación de condiciones que pueden afectar los espacios escolares.</a:t>
            </a:r>
            <a:endParaRPr lang="es-CO" sz="1000" i="1" noProof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026701-2CD6-8E0D-DCA2-ADA4135A6727}"/>
              </a:ext>
            </a:extLst>
          </p:cNvPr>
          <p:cNvSpPr txBox="1"/>
          <p:nvPr/>
        </p:nvSpPr>
        <p:spPr>
          <a:xfrm>
            <a:off x="1339905" y="5704757"/>
            <a:ext cx="2820078" cy="12179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CO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CO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s-CO" sz="1000" i="1" err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emplo</a:t>
            </a:r>
            <a:r>
              <a:rPr lang="es-CO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CO" sz="1000" i="1" noProof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Monitorea la calidad del aire</a:t>
            </a:r>
            <a:endParaRPr lang="es-MX" sz="1000" i="1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Registra información y </a:t>
            </a: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envía notificaciones</a:t>
            </a:r>
            <a:r>
              <a:rPr lang="es-MX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mediante una aplicación </a:t>
            </a: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 alerta </a:t>
            </a:r>
            <a:r>
              <a:rPr lang="es-MX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sonora/lumínica </a:t>
            </a:r>
            <a:endParaRPr lang="es-CO" sz="1000" i="1" noProof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A7A6DA2-7EA1-7571-F870-DB519CA3F52A}"/>
              </a:ext>
            </a:extLst>
          </p:cNvPr>
          <p:cNvSpPr txBox="1"/>
          <p:nvPr/>
        </p:nvSpPr>
        <p:spPr>
          <a:xfrm>
            <a:off x="4873924" y="5781875"/>
            <a:ext cx="2762071" cy="12179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CO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Ejemplo: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Requiere una fuente de energía estable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Sensores calibrados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Conexiones eléctricas fijas con terminales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Parámetros de programación ajustados</a:t>
            </a:r>
            <a:endParaRPr lang="es-CO" sz="1000" i="1" noProof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675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3638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344893F-8DF0-C92B-34A2-758BE2EF6D82}"/>
              </a:ext>
            </a:extLst>
          </p:cNvPr>
          <p:cNvSpPr txBox="1"/>
          <p:nvPr/>
        </p:nvSpPr>
        <p:spPr>
          <a:xfrm>
            <a:off x="2603395" y="4376658"/>
            <a:ext cx="37927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la infografía con las especificaciones de uso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91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1907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8192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7">
            <a:extLst>
              <a:ext uri="{FF2B5EF4-FFF2-40B4-BE49-F238E27FC236}">
                <a16:creationId xmlns:a16="http://schemas.microsoft.com/office/drawing/2014/main" id="{8C78EA91-A304-4A6B-8CE8-5B0027E2F5C8}"/>
              </a:ext>
            </a:extLst>
          </p:cNvPr>
          <p:cNvSpPr txBox="1"/>
          <p:nvPr/>
        </p:nvSpPr>
        <p:spPr>
          <a:xfrm>
            <a:off x="1809732" y="4499769"/>
            <a:ext cx="5380074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kumimoji="0" lang="es-MX" sz="1000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Inserten fotografía o captura de pantalla </a:t>
            </a:r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del formato </a:t>
            </a:r>
            <a:r>
              <a:rPr kumimoji="0" lang="es-MX" sz="1000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prueba de validación.</a:t>
            </a:r>
            <a:endParaRPr lang="es-MX" sz="1000" b="0" i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145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046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75C5ED8-A049-9116-80B6-DD83F3C42B19}"/>
              </a:ext>
            </a:extLst>
          </p:cNvPr>
          <p:cNvSpPr txBox="1"/>
          <p:nvPr/>
        </p:nvSpPr>
        <p:spPr>
          <a:xfrm>
            <a:off x="1097826" y="2577108"/>
            <a:ext cx="2883282" cy="525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Escriban las recomendaciones de los actores que tendrán en cuenta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C9771F4-B10E-7E49-5E00-1595D847F272}"/>
              </a:ext>
            </a:extLst>
          </p:cNvPr>
          <p:cNvSpPr txBox="1"/>
          <p:nvPr/>
        </p:nvSpPr>
        <p:spPr>
          <a:xfrm>
            <a:off x="4863710" y="2577107"/>
            <a:ext cx="2883282" cy="525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Escriban las recomendaciones de los actores que tendrán en cuenta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AFC36959-D5C3-3BB5-8236-B37459292076}"/>
              </a:ext>
            </a:extLst>
          </p:cNvPr>
          <p:cNvSpPr txBox="1"/>
          <p:nvPr/>
        </p:nvSpPr>
        <p:spPr>
          <a:xfrm>
            <a:off x="1097826" y="6374219"/>
            <a:ext cx="2883283" cy="4331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Inserten el fragmento del </a:t>
            </a:r>
            <a:r>
              <a:rPr kumimoji="0" lang="es-419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  <a:r>
              <a:rPr kumimoji="0" lang="es-419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“Formato de prueba de validación”  </a:t>
            </a:r>
            <a:r>
              <a:rPr kumimoji="0" lang="es-CO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donde se indique la recomendación 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F791F9B1-4101-A578-34E3-847FFE20AE90}"/>
              </a:ext>
            </a:extLst>
          </p:cNvPr>
          <p:cNvSpPr txBox="1"/>
          <p:nvPr/>
        </p:nvSpPr>
        <p:spPr>
          <a:xfrm>
            <a:off x="4863710" y="6374219"/>
            <a:ext cx="2842101" cy="4331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Inserten el fragmento del </a:t>
            </a:r>
            <a:r>
              <a:rPr kumimoji="0" lang="es-419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  <a:r>
              <a:rPr kumimoji="0" lang="es-419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“Formato de prueba de validación”  </a:t>
            </a:r>
            <a:r>
              <a:rPr kumimoji="0" lang="es-CO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donde se indique la recomendación </a:t>
            </a:r>
          </a:p>
        </p:txBody>
      </p:sp>
    </p:spTree>
    <p:extLst>
      <p:ext uri="{BB962C8B-B14F-4D97-AF65-F5344CB8AC3E}">
        <p14:creationId xmlns:p14="http://schemas.microsoft.com/office/powerpoint/2010/main" val="1320066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80E23A1-3BDD-9E8C-5343-77796B8FC883}"/>
              </a:ext>
            </a:extLst>
          </p:cNvPr>
          <p:cNvSpPr txBox="1"/>
          <p:nvPr/>
        </p:nvSpPr>
        <p:spPr>
          <a:xfrm>
            <a:off x="2459617" y="2716344"/>
            <a:ext cx="965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el valor 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C8F93A7-36D4-471C-E7B0-2168B1536C59}"/>
              </a:ext>
            </a:extLst>
          </p:cNvPr>
          <p:cNvSpPr txBox="1"/>
          <p:nvPr/>
        </p:nvSpPr>
        <p:spPr>
          <a:xfrm>
            <a:off x="7267074" y="2562456"/>
            <a:ext cx="10908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Pongan aquí el resultado de la sumatoria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2">
            <a:extLst>
              <a:ext uri="{FF2B5EF4-FFF2-40B4-BE49-F238E27FC236}">
                <a16:creationId xmlns:a16="http://schemas.microsoft.com/office/drawing/2014/main" id="{67449545-638D-18A1-A8E8-3BABEF821A56}"/>
              </a:ext>
            </a:extLst>
          </p:cNvPr>
          <p:cNvSpPr txBox="1"/>
          <p:nvPr/>
        </p:nvSpPr>
        <p:spPr>
          <a:xfrm>
            <a:off x="3427943" y="2716344"/>
            <a:ext cx="965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el valor 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2">
            <a:extLst>
              <a:ext uri="{FF2B5EF4-FFF2-40B4-BE49-F238E27FC236}">
                <a16:creationId xmlns:a16="http://schemas.microsoft.com/office/drawing/2014/main" id="{19199DFB-119E-27C0-19BB-FC45F3333334}"/>
              </a:ext>
            </a:extLst>
          </p:cNvPr>
          <p:cNvSpPr txBox="1"/>
          <p:nvPr/>
        </p:nvSpPr>
        <p:spPr>
          <a:xfrm>
            <a:off x="4382436" y="2716344"/>
            <a:ext cx="965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el valor 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2">
            <a:extLst>
              <a:ext uri="{FF2B5EF4-FFF2-40B4-BE49-F238E27FC236}">
                <a16:creationId xmlns:a16="http://schemas.microsoft.com/office/drawing/2014/main" id="{4DB114F9-6FB8-EF28-D9FC-1FF34366B27A}"/>
              </a:ext>
            </a:extLst>
          </p:cNvPr>
          <p:cNvSpPr txBox="1"/>
          <p:nvPr/>
        </p:nvSpPr>
        <p:spPr>
          <a:xfrm>
            <a:off x="5336929" y="2716344"/>
            <a:ext cx="965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el valor 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2">
            <a:extLst>
              <a:ext uri="{FF2B5EF4-FFF2-40B4-BE49-F238E27FC236}">
                <a16:creationId xmlns:a16="http://schemas.microsoft.com/office/drawing/2014/main" id="{1BC609EE-FD6C-C644-0EC8-36F27734EE77}"/>
              </a:ext>
            </a:extLst>
          </p:cNvPr>
          <p:cNvSpPr txBox="1"/>
          <p:nvPr/>
        </p:nvSpPr>
        <p:spPr>
          <a:xfrm>
            <a:off x="6305255" y="2716344"/>
            <a:ext cx="965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el valor 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70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865EF30-F19C-46AD-743F-1945935F51BB}"/>
              </a:ext>
            </a:extLst>
          </p:cNvPr>
          <p:cNvSpPr txBox="1"/>
          <p:nvPr/>
        </p:nvSpPr>
        <p:spPr>
          <a:xfrm>
            <a:off x="1155436" y="2080744"/>
            <a:ext cx="6688666" cy="52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Escriban un breve análisis de los resultados obtenidos en las valoraciones dadas por los tres actores de la comunidad.</a:t>
            </a:r>
          </a:p>
        </p:txBody>
      </p:sp>
    </p:spTree>
    <p:extLst>
      <p:ext uri="{BB962C8B-B14F-4D97-AF65-F5344CB8AC3E}">
        <p14:creationId xmlns:p14="http://schemas.microsoft.com/office/powerpoint/2010/main" val="241629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8">
            <a:extLst>
              <a:ext uri="{FF2B5EF4-FFF2-40B4-BE49-F238E27FC236}">
                <a16:creationId xmlns:a16="http://schemas.microsoft.com/office/drawing/2014/main" id="{112FA02D-1FA9-FE9B-9E3B-3192BD2C7BEC}"/>
              </a:ext>
            </a:extLst>
          </p:cNvPr>
          <p:cNvSpPr txBox="1"/>
          <p:nvPr/>
        </p:nvSpPr>
        <p:spPr>
          <a:xfrm>
            <a:off x="1106884" y="2682661"/>
            <a:ext cx="6785768" cy="153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 i="1">
                <a:latin typeface="Arial" panose="020B0604020202020204" pitchFamily="34" charset="0"/>
                <a:cs typeface="Arial" panose="020B0604020202020204" pitchFamily="34" charset="0"/>
              </a:rPr>
              <a:t>Escriban las evidencias que muestran qué aspectos del prototipo requieren ese cambio, a partir del análisis realizado</a:t>
            </a:r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6717F5B8-0B13-F7EF-A59D-0547EEF88C57}"/>
              </a:ext>
            </a:extLst>
          </p:cNvPr>
          <p:cNvSpPr txBox="1"/>
          <p:nvPr/>
        </p:nvSpPr>
        <p:spPr>
          <a:xfrm>
            <a:off x="1540000" y="4771739"/>
            <a:ext cx="5919536" cy="153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 i="1">
                <a:latin typeface="Arial" panose="020B0604020202020204" pitchFamily="34" charset="0"/>
                <a:cs typeface="Arial" panose="020B0604020202020204" pitchFamily="34" charset="0"/>
              </a:rPr>
              <a:t>Escriban una de las recomendaciones de la comunidad y la justificación de la selección.</a:t>
            </a:r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3D66DFB6-AD16-3C8B-AF63-F6E01C362535}"/>
              </a:ext>
            </a:extLst>
          </p:cNvPr>
          <p:cNvSpPr txBox="1"/>
          <p:nvPr/>
        </p:nvSpPr>
        <p:spPr>
          <a:xfrm>
            <a:off x="2049824" y="6860817"/>
            <a:ext cx="4899889" cy="153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 i="1">
                <a:latin typeface="Arial" panose="020B0604020202020204" pitchFamily="34" charset="0"/>
                <a:cs typeface="Arial" panose="020B0604020202020204" pitchFamily="34" charset="0"/>
              </a:rPr>
              <a:t>Escriban el aspecto del prototipo que decidieron optimizar.</a:t>
            </a:r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44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09DEAE20-6928-8ABC-C2B1-9D50485A65DD}"/>
              </a:ext>
            </a:extLst>
          </p:cNvPr>
          <p:cNvSpPr/>
          <p:nvPr/>
        </p:nvSpPr>
        <p:spPr>
          <a:xfrm>
            <a:off x="775583" y="61117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1000" i="1" noProof="0">
                <a:latin typeface="Arial" panose="020B0604020202020204" pitchFamily="34" charset="0"/>
                <a:cs typeface="Arial" panose="020B0604020202020204" pitchFamily="34" charset="0"/>
              </a:rPr>
              <a:t>Inserten aquí la fotografía 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B086EB8-F203-4784-AE65-5C741C3AE4AE}"/>
              </a:ext>
            </a:extLst>
          </p:cNvPr>
          <p:cNvSpPr/>
          <p:nvPr/>
        </p:nvSpPr>
        <p:spPr>
          <a:xfrm>
            <a:off x="4657795" y="61117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1000" i="1" noProof="0">
                <a:latin typeface="Arial" panose="020B0604020202020204" pitchFamily="34" charset="0"/>
                <a:cs typeface="Arial" panose="020B0604020202020204" pitchFamily="34" charset="0"/>
              </a:rPr>
              <a:t>Inserten aquí la fotografía </a:t>
            </a: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2CAA4757-E58F-0F19-FCD3-C349B621077D}"/>
              </a:ext>
            </a:extLst>
          </p:cNvPr>
          <p:cNvSpPr txBox="1"/>
          <p:nvPr/>
        </p:nvSpPr>
        <p:spPr>
          <a:xfrm>
            <a:off x="1830193" y="3045327"/>
            <a:ext cx="5339150" cy="153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 i="1">
                <a:latin typeface="Arial" panose="020B0604020202020204" pitchFamily="34" charset="0"/>
                <a:cs typeface="Arial" panose="020B0604020202020204" pitchFamily="34" charset="0"/>
              </a:rPr>
              <a:t>Escriban cómo mejoró el prototipo de acuerdo con criterio validado.</a:t>
            </a:r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id="{52F2EEF1-DFB8-FBF3-3206-2D3DA7C5ABCC}"/>
              </a:ext>
            </a:extLst>
          </p:cNvPr>
          <p:cNvSpPr txBox="1"/>
          <p:nvPr/>
        </p:nvSpPr>
        <p:spPr>
          <a:xfrm>
            <a:off x="1848658" y="1249450"/>
            <a:ext cx="5302219" cy="153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 i="1">
                <a:latin typeface="Arial" panose="020B0604020202020204" pitchFamily="34" charset="0"/>
                <a:cs typeface="Arial" panose="020B0604020202020204" pitchFamily="34" charset="0"/>
              </a:rPr>
              <a:t>Escriban cómo realizaron el cambio en el prototipo.</a:t>
            </a:r>
          </a:p>
        </p:txBody>
      </p:sp>
    </p:spTree>
    <p:extLst>
      <p:ext uri="{BB962C8B-B14F-4D97-AF65-F5344CB8AC3E}">
        <p14:creationId xmlns:p14="http://schemas.microsoft.com/office/powerpoint/2010/main" val="2335274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6739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382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071F68C-B9C7-61AA-C5D9-BCC7E0139AC8}"/>
              </a:ext>
            </a:extLst>
          </p:cNvPr>
          <p:cNvSpPr txBox="1"/>
          <p:nvPr/>
        </p:nvSpPr>
        <p:spPr>
          <a:xfrm>
            <a:off x="1523900" y="7096165"/>
            <a:ext cx="201202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50" i="1">
                <a:latin typeface="Arial" panose="020B0604020202020204" pitchFamily="34" charset="0"/>
                <a:cs typeface="Arial" panose="020B0604020202020204" pitchFamily="34" charset="0"/>
              </a:rPr>
              <a:t>Escriban el aprendizaje o herramienta.</a:t>
            </a:r>
            <a:endParaRPr lang="es-CO" sz="75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1E66EEA-CAE3-0781-0EC2-5A36DB7D88CB}"/>
              </a:ext>
            </a:extLst>
          </p:cNvPr>
          <p:cNvSpPr txBox="1"/>
          <p:nvPr/>
        </p:nvSpPr>
        <p:spPr>
          <a:xfrm>
            <a:off x="5138200" y="7096165"/>
            <a:ext cx="201202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50" i="1">
                <a:latin typeface="Arial" panose="020B0604020202020204" pitchFamily="34" charset="0"/>
                <a:cs typeface="Arial" panose="020B0604020202020204" pitchFamily="34" charset="0"/>
              </a:rPr>
              <a:t>Escriban el aprendizaje o herramienta</a:t>
            </a:r>
            <a:r>
              <a:rPr lang="es-MX" sz="75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O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1B1ABBB-33EF-B5C6-5244-272221CB4B2C}"/>
              </a:ext>
            </a:extLst>
          </p:cNvPr>
          <p:cNvSpPr txBox="1"/>
          <p:nvPr/>
        </p:nvSpPr>
        <p:spPr>
          <a:xfrm>
            <a:off x="567302" y="3684161"/>
            <a:ext cx="34451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 sistema mide la turbidez del agua y muestra el resultado en la pantalla. Durante cinco pruebas realizadas, el sensor detectó correctamente los cambios entre muestras de agua clara y agua con sedimentos.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 comunidad comprendió el código de colores utilizado para presentar los resultados: verde indica condiciones adecuadas, amarillo señala precaución y rojo indica que el agua requiere revisión o tratamiento</a:t>
            </a:r>
            <a:r>
              <a:rPr lang="es-MX" sz="1000" i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70EF6F3-A472-425E-190B-6F38D8A7DCCD}"/>
              </a:ext>
            </a:extLst>
          </p:cNvPr>
          <p:cNvSpPr txBox="1"/>
          <p:nvPr/>
        </p:nvSpPr>
        <p:spPr>
          <a:xfrm>
            <a:off x="4836973" y="3623019"/>
            <a:ext cx="34451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 sensor presenta variaciones cuando cambia de posición o quedan residuos en la sonda. Esto afecta la confiabilidad de las mediciones y puede generar resultados diferentes al analizar una misma muestra.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Los cables, la placa programable y las conexiones están expuestos al agua y al movimiento. Esta condición puede ocasionar desconexiones, daños eléctricos o interrupciones durante el funcionamiento del prototipo.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7D2CB90-2063-A51E-F264-A5B0573BD010}"/>
              </a:ext>
            </a:extLst>
          </p:cNvPr>
          <p:cNvSpPr txBox="1"/>
          <p:nvPr/>
        </p:nvSpPr>
        <p:spPr>
          <a:xfrm>
            <a:off x="895350" y="6956005"/>
            <a:ext cx="3445139" cy="10156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Ejemplo:</a:t>
            </a:r>
          </a:p>
          <a:p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Instalaremos el sensor en una posición fija, calibraremos el sistema con muestras de referencia y protegeremos la placa y las conexiones mediante una carcasa resistente a salpicaduras. Después, repetiremos las pruebas para comparar los resultados antes y después del ajuste.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8138A26-4C09-CC0C-DD8F-4FD8EC761B27}"/>
              </a:ext>
            </a:extLst>
          </p:cNvPr>
          <p:cNvSpPr txBox="1"/>
          <p:nvPr/>
        </p:nvSpPr>
        <p:spPr>
          <a:xfrm>
            <a:off x="4836972" y="6956004"/>
            <a:ext cx="3267215" cy="10156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Ejemplo:</a:t>
            </a:r>
          </a:p>
          <a:p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 modificación permitirá obtener mediciones más estables, disminuir errores y proteger los componentes electrónicos. Esto hará que el prototipo sea más confiable, fácil de utilizar y adecuado para realizar pruebas en condiciones reales.</a:t>
            </a:r>
          </a:p>
        </p:txBody>
      </p:sp>
    </p:spTree>
    <p:extLst>
      <p:ext uri="{BB962C8B-B14F-4D97-AF65-F5344CB8AC3E}">
        <p14:creationId xmlns:p14="http://schemas.microsoft.com/office/powerpoint/2010/main" val="3730697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8">
            <a:extLst>
              <a:ext uri="{FF2B5EF4-FFF2-40B4-BE49-F238E27FC236}">
                <a16:creationId xmlns:a16="http://schemas.microsoft.com/office/drawing/2014/main" id="{CE356457-2086-CEF1-BDB2-64FFEE797A8D}"/>
              </a:ext>
            </a:extLst>
          </p:cNvPr>
          <p:cNvSpPr txBox="1"/>
          <p:nvPr/>
        </p:nvSpPr>
        <p:spPr>
          <a:xfrm>
            <a:off x="704270" y="5645398"/>
            <a:ext cx="7062537" cy="9920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s-CO" sz="1000" i="1" noProof="0">
                <a:latin typeface="Arial"/>
                <a:cs typeface="Arial"/>
              </a:rPr>
              <a:t>Indiquen si los resultados obtenidos mediante el indicador corresponden a la proyección planteada. En caso de que esta no se haya cumplido, </a:t>
            </a:r>
            <a:r>
              <a:rPr lang="es-CO" sz="1000" i="1">
                <a:latin typeface="Arial"/>
                <a:cs typeface="Arial"/>
              </a:rPr>
              <a:t>expliquen</a:t>
            </a:r>
            <a:r>
              <a:rPr lang="es-CO" sz="1000" i="1" noProof="0">
                <a:latin typeface="Arial"/>
                <a:cs typeface="Arial"/>
              </a:rPr>
              <a:t> la razón o factor que influyó en el resultado.</a:t>
            </a:r>
          </a:p>
          <a:p>
            <a:pPr algn="ctr">
              <a:lnSpc>
                <a:spcPct val="150000"/>
              </a:lnSpc>
            </a:pPr>
            <a:r>
              <a:rPr lang="es-CO" sz="1000" i="1">
                <a:highlight>
                  <a:srgbClr val="00FF00"/>
                </a:highlight>
                <a:latin typeface="Arial"/>
                <a:cs typeface="Arial"/>
              </a:rPr>
              <a:t>Ejemplo: la transformación de 25 kg semanales permite reducir la cantidad de residuos que llegan al sistema de disposición final y, al mismo tiempo, generar un producto aprovechable para el suelo y las plantas. </a:t>
            </a:r>
          </a:p>
        </p:txBody>
      </p:sp>
      <p:sp>
        <p:nvSpPr>
          <p:cNvPr id="5" name="CuadroTexto 11">
            <a:extLst>
              <a:ext uri="{FF2B5EF4-FFF2-40B4-BE49-F238E27FC236}">
                <a16:creationId xmlns:a16="http://schemas.microsoft.com/office/drawing/2014/main" id="{2376CF2B-B8E3-7E84-0668-DB4AF0673A98}"/>
              </a:ext>
            </a:extLst>
          </p:cNvPr>
          <p:cNvSpPr txBox="1"/>
          <p:nvPr/>
        </p:nvSpPr>
        <p:spPr>
          <a:xfrm>
            <a:off x="633614" y="3531875"/>
            <a:ext cx="7372546" cy="96789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s-CO" sz="1000" i="1">
                <a:latin typeface="Arial"/>
                <a:cs typeface="Arial"/>
              </a:rPr>
              <a:t>Escriban el resultado obtenido en el  Desafío 6</a:t>
            </a:r>
          </a:p>
          <a:p>
            <a:pPr algn="ctr">
              <a:lnSpc>
                <a:spcPct val="200000"/>
              </a:lnSpc>
            </a:pPr>
            <a:r>
              <a:rPr lang="es-CO" sz="1000" i="1">
                <a:highlight>
                  <a:srgbClr val="00FF00"/>
                </a:highlight>
                <a:latin typeface="Arial"/>
                <a:cs typeface="Arial"/>
              </a:rPr>
              <a:t>Ejemplo: Durante el seguimiento del programa de compostaje se logró aprovechar aproximadamente 25 kg de residuos orgánicos por semana, evitando que estos fueran enviados al sistema convencional de disposición de residuos.</a:t>
            </a:r>
          </a:p>
        </p:txBody>
      </p:sp>
    </p:spTree>
    <p:extLst>
      <p:ext uri="{BB962C8B-B14F-4D97-AF65-F5344CB8AC3E}">
        <p14:creationId xmlns:p14="http://schemas.microsoft.com/office/powerpoint/2010/main" val="3501635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FDE3F97C-F96A-557F-55FA-E554133A4325}"/>
              </a:ext>
            </a:extLst>
          </p:cNvPr>
          <p:cNvSpPr txBox="1"/>
          <p:nvPr/>
        </p:nvSpPr>
        <p:spPr>
          <a:xfrm>
            <a:off x="3347281" y="7246953"/>
            <a:ext cx="2934186" cy="485239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750" i="1">
                <a:latin typeface="Arial" panose="020B0604020202020204" pitchFamily="34" charset="0"/>
                <a:cs typeface="Arial" panose="020B0604020202020204" pitchFamily="34" charset="0"/>
              </a:rPr>
              <a:t>Inserten el enlace del video aquí</a:t>
            </a:r>
          </a:p>
          <a:p>
            <a:pPr algn="ctr"/>
            <a:endParaRPr lang="es-MX" sz="7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CO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841840A-1774-D816-666C-AE1B4ED32EDF}"/>
              </a:ext>
            </a:extLst>
          </p:cNvPr>
          <p:cNvSpPr txBox="1"/>
          <p:nvPr/>
        </p:nvSpPr>
        <p:spPr>
          <a:xfrm>
            <a:off x="715774" y="6621495"/>
            <a:ext cx="7158789" cy="121796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s-CO" sz="1000" i="1" noProof="0">
                <a:latin typeface="Arial"/>
                <a:cs typeface="Arial"/>
              </a:rPr>
              <a:t>Indiquen si los resultados obtenidos mediante el indicador corresponden a la proyección planteada. En caso de que esta no se haya cumplido, </a:t>
            </a:r>
            <a:r>
              <a:rPr lang="es-CO" sz="1000" i="1">
                <a:latin typeface="Arial"/>
                <a:cs typeface="Arial"/>
              </a:rPr>
              <a:t>expliquen</a:t>
            </a:r>
            <a:r>
              <a:rPr lang="es-CO" sz="1000" i="1" noProof="0">
                <a:latin typeface="Arial"/>
                <a:cs typeface="Arial"/>
              </a:rPr>
              <a:t> la razón o factor que influyó en el resultado.</a:t>
            </a:r>
          </a:p>
          <a:p>
            <a:pPr algn="ctr">
              <a:lnSpc>
                <a:spcPct val="150000"/>
              </a:lnSpc>
            </a:pPr>
            <a:r>
              <a:rPr lang="es-CO" sz="1000" i="1">
                <a:highlight>
                  <a:srgbClr val="00FF00"/>
                </a:highlight>
                <a:latin typeface="Arial"/>
                <a:cs typeface="Arial"/>
              </a:rPr>
              <a:t>Ejemplo: el resultado evidencia un beneficio económico de  $180.000 COP en un mes representó una reducción en los gastos destinados a la adquisición de fertilizantes o abonos externos, este resultado mostro que los residuos orgánicos pueden convertirse en un recurso aprovechable.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B7EC489-E785-9165-848D-570B91626A77}"/>
              </a:ext>
            </a:extLst>
          </p:cNvPr>
          <p:cNvSpPr txBox="1"/>
          <p:nvPr/>
        </p:nvSpPr>
        <p:spPr>
          <a:xfrm>
            <a:off x="497190" y="3081822"/>
            <a:ext cx="7585433" cy="121796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s-CO" sz="1000" i="1" noProof="0">
                <a:latin typeface="Arial"/>
                <a:cs typeface="Arial"/>
              </a:rPr>
              <a:t>Indiquen si los resultados obtenidos mediante el indicador corresponden a la proyección planteada. En caso de que esta no </a:t>
            </a:r>
            <a:r>
              <a:rPr lang="es-CO" sz="1000" i="1">
                <a:latin typeface="Arial"/>
                <a:cs typeface="Arial"/>
              </a:rPr>
              <a:t>se haya cumplido, expliquen la razón o factor que influyó en el resultado.</a:t>
            </a:r>
          </a:p>
          <a:p>
            <a:pPr algn="ctr">
              <a:lnSpc>
                <a:spcPct val="150000"/>
              </a:lnSpc>
            </a:pPr>
            <a:r>
              <a:rPr lang="es-CO" sz="1000" i="1">
                <a:highlight>
                  <a:srgbClr val="00FF00"/>
                </a:highlight>
                <a:latin typeface="Arial"/>
                <a:cs typeface="Arial"/>
              </a:rPr>
              <a:t>Ejemplo: la vinculación de las familias evidencio que la estrategia logró involucrar a diferentes integrantes de la comunidad en actividades relacionadas con la separación y aprovechamiento de residuos orgánicos, lo cual contribuyó a fortalecer prácticas de manejo adecuado de residuos y favoreció la apropiación del proceso de compostaje como una actividad comunitaria.</a:t>
            </a:r>
          </a:p>
        </p:txBody>
      </p:sp>
      <p:sp>
        <p:nvSpPr>
          <p:cNvPr id="8" name="CuadroTexto 6">
            <a:extLst>
              <a:ext uri="{FF2B5EF4-FFF2-40B4-BE49-F238E27FC236}">
                <a16:creationId xmlns:a16="http://schemas.microsoft.com/office/drawing/2014/main" id="{D98AA6DF-90E6-C549-BED3-CEDEB68F116E}"/>
              </a:ext>
            </a:extLst>
          </p:cNvPr>
          <p:cNvSpPr txBox="1"/>
          <p:nvPr/>
        </p:nvSpPr>
        <p:spPr>
          <a:xfrm>
            <a:off x="715338" y="1329061"/>
            <a:ext cx="7159225" cy="96789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s-CO" sz="1000" i="1">
                <a:latin typeface="Arial"/>
                <a:cs typeface="Arial"/>
              </a:rPr>
              <a:t>Escriban el resultado obtenido en el  Desafío 6</a:t>
            </a:r>
          </a:p>
          <a:p>
            <a:pPr algn="ctr">
              <a:lnSpc>
                <a:spcPct val="200000"/>
              </a:lnSpc>
            </a:pPr>
            <a:r>
              <a:rPr lang="es-CO" sz="1000" i="1">
                <a:highlight>
                  <a:srgbClr val="00FF00"/>
                </a:highlight>
                <a:latin typeface="Arial"/>
                <a:cs typeface="Arial"/>
              </a:rPr>
              <a:t>Ejemplo: el equipo registró la participación de 20 familias del barrio por mes en las actividades relacionadas con la separación de residuos orgánicos, entrega de materiales y seguimiento del proceso de compostaje de los participantes</a:t>
            </a:r>
            <a:r>
              <a:rPr lang="es-CO" sz="1000" i="1">
                <a:latin typeface="Arial"/>
                <a:cs typeface="Arial"/>
              </a:rPr>
              <a:t>.</a:t>
            </a:r>
          </a:p>
        </p:txBody>
      </p:sp>
      <p:sp>
        <p:nvSpPr>
          <p:cNvPr id="10" name="CuadroTexto 8">
            <a:extLst>
              <a:ext uri="{FF2B5EF4-FFF2-40B4-BE49-F238E27FC236}">
                <a16:creationId xmlns:a16="http://schemas.microsoft.com/office/drawing/2014/main" id="{2E4291EC-8C4F-2ECF-CC24-816C5D9CE09A}"/>
              </a:ext>
            </a:extLst>
          </p:cNvPr>
          <p:cNvSpPr txBox="1"/>
          <p:nvPr/>
        </p:nvSpPr>
        <p:spPr>
          <a:xfrm>
            <a:off x="674838" y="4982703"/>
            <a:ext cx="6999234" cy="96789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s-CO" sz="1000" i="1">
                <a:latin typeface="Arial"/>
                <a:cs typeface="Arial"/>
              </a:rPr>
              <a:t>Escriban el resultado obtenido en el  Desafío 6</a:t>
            </a:r>
          </a:p>
          <a:p>
            <a:pPr algn="ctr">
              <a:lnSpc>
                <a:spcPct val="200000"/>
              </a:lnSpc>
            </a:pPr>
            <a:r>
              <a:rPr lang="es-CO" sz="1000" i="1">
                <a:highlight>
                  <a:srgbClr val="00FF00"/>
                </a:highlight>
                <a:latin typeface="Arial"/>
                <a:cs typeface="Arial"/>
              </a:rPr>
              <a:t>Ejemplo: el compost producido permitió disminuir la compra de abonos o fertilizantes comerciales, generando un ahorro estimado de $180.000 pesos para las familias participantes.</a:t>
            </a:r>
          </a:p>
        </p:txBody>
      </p:sp>
    </p:spTree>
    <p:extLst>
      <p:ext uri="{BB962C8B-B14F-4D97-AF65-F5344CB8AC3E}">
        <p14:creationId xmlns:p14="http://schemas.microsoft.com/office/powerpoint/2010/main" val="5934558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7EF7A8E-2D60-D2B2-C742-510257326049}"/>
              </a:ext>
            </a:extLst>
          </p:cNvPr>
          <p:cNvSpPr txBox="1"/>
          <p:nvPr/>
        </p:nvSpPr>
        <p:spPr>
          <a:xfrm>
            <a:off x="984782" y="4343523"/>
            <a:ext cx="3312187" cy="7562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O" sz="1000" i="1" noProof="0">
                <a:latin typeface="Arial"/>
                <a:cs typeface="Arial"/>
              </a:rPr>
              <a:t>Escriban el análisis que realizan sobre el cumplimiento de la acción</a:t>
            </a:r>
            <a:r>
              <a:rPr lang="es-CO" sz="1000" i="1">
                <a:latin typeface="Arial"/>
                <a:cs typeface="Arial"/>
              </a:rPr>
              <a:t>,</a:t>
            </a:r>
            <a:r>
              <a:rPr lang="es-CO" sz="1000" i="1" noProof="0">
                <a:latin typeface="Arial"/>
                <a:cs typeface="Arial"/>
              </a:rPr>
              <a:t> contrastando lo que proponen y lo que identificó y propuso la comunidad.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60B2BE8-FABD-ABDC-FAE4-8713DB23D6B9}"/>
              </a:ext>
            </a:extLst>
          </p:cNvPr>
          <p:cNvSpPr txBox="1"/>
          <p:nvPr/>
        </p:nvSpPr>
        <p:spPr>
          <a:xfrm>
            <a:off x="4625373" y="4343524"/>
            <a:ext cx="3312187" cy="7562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 algn="ctr">
              <a:lnSpc>
                <a:spcPct val="200000"/>
              </a:lnSpc>
              <a:defRPr sz="1200" i="1">
                <a:latin typeface="Arial"/>
                <a:cs typeface="Arial"/>
              </a:defRPr>
            </a:lvl1pPr>
          </a:lstStyle>
          <a:p>
            <a:pPr>
              <a:lnSpc>
                <a:spcPct val="150000"/>
              </a:lnSpc>
            </a:pPr>
            <a:r>
              <a:rPr lang="es-CO" sz="1000"/>
              <a:t>Escriban el análisis que realizan sobre el cumplimiento de la acción, contrastando lo que proponen y lo que identificó y propuso la comunidad.</a:t>
            </a:r>
          </a:p>
        </p:txBody>
      </p:sp>
    </p:spTree>
    <p:extLst>
      <p:ext uri="{BB962C8B-B14F-4D97-AF65-F5344CB8AC3E}">
        <p14:creationId xmlns:p14="http://schemas.microsoft.com/office/powerpoint/2010/main" val="2316869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7F94266-29A3-1CDD-8896-4B28532B5357}"/>
              </a:ext>
            </a:extLst>
          </p:cNvPr>
          <p:cNvSpPr txBox="1"/>
          <p:nvPr/>
        </p:nvSpPr>
        <p:spPr>
          <a:xfrm>
            <a:off x="984782" y="3653343"/>
            <a:ext cx="3312187" cy="7562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O" sz="1000" i="1" noProof="0">
                <a:latin typeface="Arial"/>
                <a:cs typeface="Arial"/>
              </a:rPr>
              <a:t>Escriban el análisis que realizan sobre el cumplimiento de la acción</a:t>
            </a:r>
            <a:r>
              <a:rPr lang="es-CO" sz="1000" i="1">
                <a:latin typeface="Arial"/>
                <a:cs typeface="Arial"/>
              </a:rPr>
              <a:t>,</a:t>
            </a:r>
            <a:r>
              <a:rPr lang="es-CO" sz="1000" i="1" noProof="0">
                <a:latin typeface="Arial"/>
                <a:cs typeface="Arial"/>
              </a:rPr>
              <a:t> contrastando lo que proponen y lo que identificó y propuso la comunidad.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73B44E9-1DF2-3A91-E31D-0558FD3301D0}"/>
              </a:ext>
            </a:extLst>
          </p:cNvPr>
          <p:cNvSpPr txBox="1"/>
          <p:nvPr/>
        </p:nvSpPr>
        <p:spPr>
          <a:xfrm>
            <a:off x="4625373" y="3653344"/>
            <a:ext cx="3312187" cy="7562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 algn="ctr">
              <a:lnSpc>
                <a:spcPct val="200000"/>
              </a:lnSpc>
              <a:defRPr sz="1200" i="1">
                <a:latin typeface="Arial"/>
                <a:cs typeface="Arial"/>
              </a:defRPr>
            </a:lvl1pPr>
          </a:lstStyle>
          <a:p>
            <a:pPr>
              <a:lnSpc>
                <a:spcPct val="150000"/>
              </a:lnSpc>
            </a:pPr>
            <a:r>
              <a:rPr lang="es-CO" sz="1000"/>
              <a:t>Escriban el análisis que realizan sobre el cumplimiento de la acción, contrastando lo que proponen y lo que identificó y propuso la comunidad.</a:t>
            </a:r>
          </a:p>
        </p:txBody>
      </p:sp>
    </p:spTree>
    <p:extLst>
      <p:ext uri="{BB962C8B-B14F-4D97-AF65-F5344CB8AC3E}">
        <p14:creationId xmlns:p14="http://schemas.microsoft.com/office/powerpoint/2010/main" val="30333325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21131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7022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92907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90567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94F12CB-9838-84D0-D68D-A1FFA97E3CA9}"/>
              </a:ext>
            </a:extLst>
          </p:cNvPr>
          <p:cNvSpPr txBox="1"/>
          <p:nvPr/>
        </p:nvSpPr>
        <p:spPr>
          <a:xfrm>
            <a:off x="3434318" y="7544651"/>
            <a:ext cx="27219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00" i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Inserten el enlace del video aquí</a:t>
            </a:r>
          </a:p>
        </p:txBody>
      </p:sp>
    </p:spTree>
    <p:extLst>
      <p:ext uri="{BB962C8B-B14F-4D97-AF65-F5344CB8AC3E}">
        <p14:creationId xmlns:p14="http://schemas.microsoft.com/office/powerpoint/2010/main" val="9136696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5245197-BF45-9E45-9D14-ACCA90761BC2}"/>
              </a:ext>
            </a:extLst>
          </p:cNvPr>
          <p:cNvSpPr txBox="1"/>
          <p:nvPr/>
        </p:nvSpPr>
        <p:spPr>
          <a:xfrm>
            <a:off x="407670" y="3084910"/>
            <a:ext cx="45034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https://ambar.uniminuto.edu/index.php/913843?lang=es</a:t>
            </a:r>
            <a:r>
              <a:rPr lang="es-CO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D44809-64AD-3236-0469-022E81D50788}"/>
              </a:ext>
            </a:extLst>
          </p:cNvPr>
          <p:cNvSpPr txBox="1"/>
          <p:nvPr/>
        </p:nvSpPr>
        <p:spPr>
          <a:xfrm>
            <a:off x="1048502" y="5005004"/>
            <a:ext cx="34512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>
                <a:solidFill>
                  <a:srgbClr val="467886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https://www.researchgate.net/publication/384442167_Tecnicas_narrativas_fundamentales_y_elementos_de_la_narracion</a:t>
            </a:r>
            <a:endParaRPr lang="es-CO" sz="1000">
              <a:solidFill>
                <a:srgbClr val="4678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2C356AE-5A07-C4F2-0DD0-DE588199E658}"/>
              </a:ext>
            </a:extLst>
          </p:cNvPr>
          <p:cNvSpPr txBox="1"/>
          <p:nvPr/>
        </p:nvSpPr>
        <p:spPr>
          <a:xfrm>
            <a:off x="1048501" y="6179155"/>
            <a:ext cx="3340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000">
                <a:solidFill>
                  <a:srgbClr val="467886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https://doi.org/10.18682/cdc.vi193.9593</a:t>
            </a:r>
            <a:endParaRPr lang="es-CO" sz="1000">
              <a:solidFill>
                <a:srgbClr val="4678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A6D2CCE-C9BE-2663-3C69-4FF9C8299A73}"/>
              </a:ext>
            </a:extLst>
          </p:cNvPr>
          <p:cNvSpPr txBox="1"/>
          <p:nvPr/>
        </p:nvSpPr>
        <p:spPr>
          <a:xfrm>
            <a:off x="1048501" y="7111684"/>
            <a:ext cx="32590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000" u="sng">
                <a:solidFill>
                  <a:srgbClr val="4678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https://revistasum.umanizales.edu.co/index.php/hojalata/article/download/1779/1871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E5D3B9F-DC9A-BE2D-B472-EE44456E82D4}"/>
              </a:ext>
            </a:extLst>
          </p:cNvPr>
          <p:cNvSpPr txBox="1"/>
          <p:nvPr/>
        </p:nvSpPr>
        <p:spPr>
          <a:xfrm>
            <a:off x="4921970" y="5390015"/>
            <a:ext cx="4271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>
                <a:solidFill>
                  <a:srgbClr val="467886"/>
                </a:solidFill>
                <a:latin typeface="Trebuchet M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https://doi.org/10.4067/s0718-50062023000100045</a:t>
            </a:r>
            <a:r>
              <a:rPr lang="es-CO" sz="1000">
                <a:solidFill>
                  <a:srgbClr val="467886"/>
                </a:solidFill>
                <a:latin typeface="Trebuchet MS"/>
              </a:rPr>
              <a:t> 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82E0091-7FBB-64A5-C1E8-EBB781FC0847}"/>
              </a:ext>
            </a:extLst>
          </p:cNvPr>
          <p:cNvSpPr txBox="1"/>
          <p:nvPr/>
        </p:nvSpPr>
        <p:spPr>
          <a:xfrm>
            <a:off x="4921969" y="6302265"/>
            <a:ext cx="3450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s-CO" sz="1000">
                <a:solidFill>
                  <a:srgbClr val="467886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https://www.academia.edu/download/122710115/STORYTELLING.pdf</a:t>
            </a:r>
            <a:r>
              <a:rPr lang="es-CO" sz="1000">
                <a:solidFill>
                  <a:srgbClr val="4678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11666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7366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echa xmlns="4a17889d-fd38-4f42-9955-eb8f00c86771" xsi:nil="true"/>
    <_Flow_SignoffStatus xmlns="4a17889d-fd38-4f42-9955-eb8f00c86771" xsi:nil="true"/>
    <TaxCatchAll xmlns="c3b9d7d8-7856-47b3-9caf-0187f66cba49" xsi:nil="true"/>
    <lcf76f155ced4ddcb4097134ff3c332f xmlns="4a17889d-fd38-4f42-9955-eb8f00c8677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2B2635ADC6D46468BE2102FBF16A476" ma:contentTypeVersion="21" ma:contentTypeDescription="Crear nuevo documento." ma:contentTypeScope="" ma:versionID="4419f6c62f43229cca8156229681b423">
  <xsd:schema xmlns:xsd="http://www.w3.org/2001/XMLSchema" xmlns:xs="http://www.w3.org/2001/XMLSchema" xmlns:p="http://schemas.microsoft.com/office/2006/metadata/properties" xmlns:ns2="c3b9d7d8-7856-47b3-9caf-0187f66cba49" xmlns:ns3="4a17889d-fd38-4f42-9955-eb8f00c86771" targetNamespace="http://schemas.microsoft.com/office/2006/metadata/properties" ma:root="true" ma:fieldsID="49814cb547257b3560649eb4d9e43739" ns2:_="" ns3:_="">
    <xsd:import namespace="c3b9d7d8-7856-47b3-9caf-0187f66cba49"/>
    <xsd:import namespace="4a17889d-fd38-4f42-9955-eb8f00c8677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Fecha" minOccurs="0"/>
                <xsd:element ref="ns3:_Flow_SignoffStatu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b9d7d8-7856-47b3-9caf-0187f66cba4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b06f7c6b-a888-4b51-9a68-fcd1edcf50e7}" ma:internalName="TaxCatchAll" ma:showField="CatchAllData" ma:web="c3b9d7d8-7856-47b3-9caf-0187f66cba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17889d-fd38-4f42-9955-eb8f00c867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Fecha" ma:index="21" nillable="true" ma:displayName="Fecha" ma:format="DateTime" ma:internalName="Fecha">
      <xsd:simpleType>
        <xsd:restriction base="dms:DateTime"/>
      </xsd:simpleType>
    </xsd:element>
    <xsd:element name="_Flow_SignoffStatus" ma:index="22" nillable="true" ma:displayName="Estado de aprobación" ma:internalName="Estado_x0020_de_x0020_aprobaci_x00f3_n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Etiquetas de imagen" ma:readOnly="false" ma:fieldId="{5cf76f15-5ced-4ddc-b409-7134ff3c332f}" ma:taxonomyMulti="true" ma:sspId="148dc318-5de1-4747-92ed-e07023d138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6280FB-5662-4C98-BE5F-075E738D75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C3B5D5-CFF0-42AD-878F-992F5ED8CA40}">
  <ds:schemaRefs>
    <ds:schemaRef ds:uri="4a17889d-fd38-4f42-9955-eb8f00c86771"/>
    <ds:schemaRef ds:uri="c3b9d7d8-7856-47b3-9caf-0187f66cba4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0FC3BA4-14CC-4474-A5A8-FCDF6C67022E}">
  <ds:schemaRefs>
    <ds:schemaRef ds:uri="4a17889d-fd38-4f42-9955-eb8f00c86771"/>
    <ds:schemaRef ds:uri="c3b9d7d8-7856-47b3-9caf-0187f66cba4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1187</Words>
  <Application>Microsoft Office PowerPoint</Application>
  <PresentationFormat>Personalizado</PresentationFormat>
  <Paragraphs>84</Paragraphs>
  <Slides>41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6" baseType="lpstr">
      <vt:lpstr>Aptos</vt:lpstr>
      <vt:lpstr>Aptos Display</vt:lpstr>
      <vt:lpstr>Arial</vt:lpstr>
      <vt:lpstr>Trebuchet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KELLY JOHANNA BARRERA FLOREZ</dc:creator>
  <cp:lastModifiedBy>Lyda Shirley Deaza Guaqueta</cp:lastModifiedBy>
  <cp:revision>3</cp:revision>
  <dcterms:created xsi:type="dcterms:W3CDTF">2026-08-14T13:53:57Z</dcterms:created>
  <dcterms:modified xsi:type="dcterms:W3CDTF">2026-10-01T00:53:19Z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0x01010042B2635ADC6D46468BE2102FBF16A476</vt:lpwstr>
  </property>
  <property fmtid="{D5CDD505-2E9C-101B-9397-08002B2CF9AE}" pid="3" name="MediaServiceImageTags">
    <vt:lpwstr/>
  </property>
</Properties>
</file>