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4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90" r:id="rId38"/>
    <p:sldId id="291" r:id="rId39"/>
    <p:sldId id="292" r:id="rId40"/>
    <p:sldId id="289" r:id="rId41"/>
  </p:sldIdLst>
  <p:sldSz cx="8999538" cy="8999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6FBE66-F1E7-AA90-A023-81F478B3DA5B}" name="WENDY VANESA FONTALVO PEÑATE" initials="WF" userId="S::wendy.fontalvo.p@uniminuto.edu::f7a3c5d0-b13b-4d33-a676-a293da504660" providerId="AD"/>
  <p188:author id="{C5B4F76C-2614-68CD-77A6-E40CF40FE50B}" name="Andres Camilo Perez Rodriguez" initials="AR" userId="S::anperez@mineducacion.gov.co::35dd738a-c5b1-4aa2-93af-e4015f23bc01" providerId="AD"/>
  <p188:author id="{CA8A1284-EC24-5F2C-A34C-9F7669AD2B02}" name="Sandra Milena Cardozo Monsalve" initials="SM" userId="S::scardozo@mineducacion.gov.co::b166b444-c987-4dae-874d-8a996e7e40ab" providerId="AD"/>
  <p188:author id="{79366F8E-6907-D704-1C71-3CCCBAD2CFD2}" name="Ricardo Andres Triana Gonzalez" initials="RG" userId="S::rtrianag@mineducacion.gov.co::bffd21b9-41d7-40e5-98c8-57d67a745d29" providerId="AD"/>
  <p188:author id="{889FF2AD-6AFD-E3C4-B03A-8C568A2E1C8C}" name="GINA CATALINA MALAVER PEREZ" initials="GM" userId="S::gina.malaver@uniminuto.edu::99b04ec6-3d77-4061-a7bd-63e001cc7658" providerId="AD"/>
  <p188:author id="{08DDDDB9-CDEA-2EFD-C30E-9A8EED185C6E}" name="CAROLINA RAYO MONTEALEGRE" initials="CM" userId="S::carolina.rayo@uniminuto.edu::a80d087d-fd6c-4dd3-b1e5-126d6eb034ba" providerId="AD"/>
  <p188:author id="{3D43F9D6-A1BC-CFF2-C748-282625625962}" name="PAULA ANGELICA POSADA RUIZ" initials="PR" userId="S::paula.posada@uniminuto.edu::c1bc0e1e-d004-4b21-9d74-8a35d69a1bab" providerId="AD"/>
  <p188:author id="{0FA82ADF-77BA-5B64-D6DB-42BE860FCE73}" name="IVONE GINETTE CARVAJAL CASTAÑO" initials="IC" userId="S::ivone.carvajal@uniminuto.edu::6f0b0386-3d0d-4c09-920c-550840778887" providerId="AD"/>
  <p188:author id="{DC90FDF0-2998-6272-C2DB-C076481577B6}" name="JOSSIE STEVEN RODRIGUEZ GOYENECHE" initials="JR" userId="S::jossie.rodriguez@uniminuto.edu::d49bad2a-4805-4ba8-b624-85556b3006df" providerId="AD"/>
  <p188:author id="{7C8993FC-0CB5-E3BD-1945-1C4CF475374A}" name="Juan Sebastian Guerrero Otero" initials="JO" userId="S::sguerrero@mineducacion.gov.co::6cafca8a-6549-4984-a970-df4554496c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5EA760-5569-B452-66FE-E49FD4406972}" v="26" dt="2026-09-30T22:05:45.674"/>
    <p1510:client id="{C8DE11B4-E306-4F76-9B22-3E6AE181C556}" v="226" dt="2026-09-30T21:54:40.151"/>
    <p1510:client id="{D4C66175-227F-4188-95BF-38E709D2572F}" v="58" dt="2026-09-30T21:53:48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19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ANGELICA POSADA RUIZ" userId="S::paula.posada@uniminuto.edu::c1bc0e1e-d004-4b21-9d74-8a35d69a1bab" providerId="AD" clId="Web-{825EA760-5569-B452-66FE-E49FD4406972}"/>
    <pc:docChg chg="modSld">
      <pc:chgData name="PAULA ANGELICA POSADA RUIZ" userId="S::paula.posada@uniminuto.edu::c1bc0e1e-d004-4b21-9d74-8a35d69a1bab" providerId="AD" clId="Web-{825EA760-5569-B452-66FE-E49FD4406972}" dt="2026-09-30T22:05:45.674" v="26"/>
      <pc:docMkLst>
        <pc:docMk/>
      </pc:docMkLst>
      <pc:sldChg chg="addSp modSp">
        <pc:chgData name="PAULA ANGELICA POSADA RUIZ" userId="S::paula.posada@uniminuto.edu::c1bc0e1e-d004-4b21-9d74-8a35d69a1bab" providerId="AD" clId="Web-{825EA760-5569-B452-66FE-E49FD4406972}" dt="2026-09-30T21:51:36.626" v="21" actId="1076"/>
        <pc:sldMkLst>
          <pc:docMk/>
          <pc:sldMk cId="1634351225" sldId="258"/>
        </pc:sldMkLst>
        <pc:spChg chg="add mod">
          <ac:chgData name="PAULA ANGELICA POSADA RUIZ" userId="S::paula.posada@uniminuto.edu::c1bc0e1e-d004-4b21-9d74-8a35d69a1bab" providerId="AD" clId="Web-{825EA760-5569-B452-66FE-E49FD4406972}" dt="2026-09-30T21:51:36.626" v="21" actId="1076"/>
          <ac:spMkLst>
            <pc:docMk/>
            <pc:sldMk cId="1634351225" sldId="258"/>
            <ac:spMk id="3" creationId="{4869625C-1BC7-5A8D-B717-53BC4875B9C6}"/>
          </ac:spMkLst>
        </pc:spChg>
      </pc:sldChg>
      <pc:sldChg chg="delSp">
        <pc:chgData name="PAULA ANGELICA POSADA RUIZ" userId="S::paula.posada@uniminuto.edu::c1bc0e1e-d004-4b21-9d74-8a35d69a1bab" providerId="AD" clId="Web-{825EA760-5569-B452-66FE-E49FD4406972}" dt="2026-09-30T22:05:41.299" v="25"/>
        <pc:sldMkLst>
          <pc:docMk/>
          <pc:sldMk cId="3730697404" sldId="285"/>
        </pc:sldMkLst>
        <pc:spChg chg="del">
          <ac:chgData name="PAULA ANGELICA POSADA RUIZ" userId="S::paula.posada@uniminuto.edu::c1bc0e1e-d004-4b21-9d74-8a35d69a1bab" providerId="AD" clId="Web-{825EA760-5569-B452-66FE-E49FD4406972}" dt="2026-09-30T22:05:41.299" v="25"/>
          <ac:spMkLst>
            <pc:docMk/>
            <pc:sldMk cId="3730697404" sldId="285"/>
            <ac:spMk id="2" creationId="{9071F68C-B9C7-61AA-C5D9-BCC7E0139AC8}"/>
          </ac:spMkLst>
        </pc:spChg>
        <pc:spChg chg="del">
          <ac:chgData name="PAULA ANGELICA POSADA RUIZ" userId="S::paula.posada@uniminuto.edu::c1bc0e1e-d004-4b21-9d74-8a35d69a1bab" providerId="AD" clId="Web-{825EA760-5569-B452-66FE-E49FD4406972}" dt="2026-09-30T22:05:41.299" v="24"/>
          <ac:spMkLst>
            <pc:docMk/>
            <pc:sldMk cId="3730697404" sldId="285"/>
            <ac:spMk id="6" creationId="{51E66EEA-CAE3-0781-0EC2-5A36DB7D88CB}"/>
          </ac:spMkLst>
        </pc:spChg>
      </pc:sldChg>
      <pc:sldChg chg="delSp">
        <pc:chgData name="PAULA ANGELICA POSADA RUIZ" userId="S::paula.posada@uniminuto.edu::c1bc0e1e-d004-4b21-9d74-8a35d69a1bab" providerId="AD" clId="Web-{825EA760-5569-B452-66FE-E49FD4406972}" dt="2026-09-30T22:05:45.674" v="26"/>
        <pc:sldMkLst>
          <pc:docMk/>
          <pc:sldMk cId="593455805" sldId="287"/>
        </pc:sldMkLst>
        <pc:spChg chg="del">
          <ac:chgData name="PAULA ANGELICA POSADA RUIZ" userId="S::paula.posada@uniminuto.edu::c1bc0e1e-d004-4b21-9d74-8a35d69a1bab" providerId="AD" clId="Web-{825EA760-5569-B452-66FE-E49FD4406972}" dt="2026-09-30T22:05:45.674" v="26"/>
          <ac:spMkLst>
            <pc:docMk/>
            <pc:sldMk cId="593455805" sldId="287"/>
            <ac:spMk id="6" creationId="{FDE3F97C-F96A-557F-55FA-E554133A4325}"/>
          </ac:spMkLst>
        </pc:spChg>
      </pc:sldChg>
      <pc:sldChg chg="addSp modSp">
        <pc:chgData name="PAULA ANGELICA POSADA RUIZ" userId="S::paula.posada@uniminuto.edu::c1bc0e1e-d004-4b21-9d74-8a35d69a1bab" providerId="AD" clId="Web-{825EA760-5569-B452-66FE-E49FD4406972}" dt="2026-09-30T22:05:02.611" v="23" actId="1076"/>
        <pc:sldMkLst>
          <pc:docMk/>
          <pc:sldMk cId="3033332554" sldId="290"/>
        </pc:sldMkLst>
        <pc:spChg chg="add mod">
          <ac:chgData name="PAULA ANGELICA POSADA RUIZ" userId="S::paula.posada@uniminuto.edu::c1bc0e1e-d004-4b21-9d74-8a35d69a1bab" providerId="AD" clId="Web-{825EA760-5569-B452-66FE-E49FD4406972}" dt="2026-09-30T22:05:02.611" v="23" actId="1076"/>
          <ac:spMkLst>
            <pc:docMk/>
            <pc:sldMk cId="3033332554" sldId="290"/>
            <ac:spMk id="2" creationId="{10AA71F2-30B3-CE43-ECCE-BBEA9DA7D4E1}"/>
          </ac:spMkLst>
        </pc:spChg>
      </pc:sldChg>
    </pc:docChg>
  </pc:docChgLst>
  <pc:docChgLst>
    <pc:chgData name="JOSSIE STEVEN RODRIGUEZ GOYENECHE" userId="d49bad2a-4805-4ba8-b624-85556b3006df" providerId="ADAL" clId="{47575031-08F6-4E55-9FD5-FC4FFE68A454}"/>
    <pc:docChg chg="modSld">
      <pc:chgData name="JOSSIE STEVEN RODRIGUEZ GOYENECHE" userId="d49bad2a-4805-4ba8-b624-85556b3006df" providerId="ADAL" clId="{47575031-08F6-4E55-9FD5-FC4FFE68A454}" dt="2026-09-30T21:54:40.151" v="225" actId="1036"/>
      <pc:docMkLst>
        <pc:docMk/>
      </pc:docMkLst>
      <pc:sldChg chg="addSp modSp mod">
        <pc:chgData name="JOSSIE STEVEN RODRIGUEZ GOYENECHE" userId="d49bad2a-4805-4ba8-b624-85556b3006df" providerId="ADAL" clId="{47575031-08F6-4E55-9FD5-FC4FFE68A454}" dt="2026-09-30T21:52:53.674" v="198" actId="1036"/>
        <pc:sldMkLst>
          <pc:docMk/>
          <pc:sldMk cId="4015382258" sldId="284"/>
        </pc:sldMkLst>
        <pc:spChg chg="add mod">
          <ac:chgData name="JOSSIE STEVEN RODRIGUEZ GOYENECHE" userId="d49bad2a-4805-4ba8-b624-85556b3006df" providerId="ADAL" clId="{47575031-08F6-4E55-9FD5-FC4FFE68A454}" dt="2026-09-30T21:52:48.887" v="197" actId="1036"/>
          <ac:spMkLst>
            <pc:docMk/>
            <pc:sldMk cId="4015382258" sldId="284"/>
            <ac:spMk id="2" creationId="{EEB31CFC-C658-855F-6F83-A03F9B0597F3}"/>
          </ac:spMkLst>
        </pc:spChg>
        <pc:spChg chg="add mod">
          <ac:chgData name="JOSSIE STEVEN RODRIGUEZ GOYENECHE" userId="d49bad2a-4805-4ba8-b624-85556b3006df" providerId="ADAL" clId="{47575031-08F6-4E55-9FD5-FC4FFE68A454}" dt="2026-09-30T21:52:42.823" v="193" actId="1036"/>
          <ac:spMkLst>
            <pc:docMk/>
            <pc:sldMk cId="4015382258" sldId="284"/>
            <ac:spMk id="3" creationId="{0F77B5EA-F83B-4C0E-6A5A-FFBC48E2F208}"/>
          </ac:spMkLst>
        </pc:spChg>
        <pc:spChg chg="add mod">
          <ac:chgData name="JOSSIE STEVEN RODRIGUEZ GOYENECHE" userId="d49bad2a-4805-4ba8-b624-85556b3006df" providerId="ADAL" clId="{47575031-08F6-4E55-9FD5-FC4FFE68A454}" dt="2026-09-30T21:52:53.674" v="198" actId="1036"/>
          <ac:spMkLst>
            <pc:docMk/>
            <pc:sldMk cId="4015382258" sldId="284"/>
            <ac:spMk id="4" creationId="{A5AD1748-AB7A-E1F6-3447-7303FB3DE5D9}"/>
          </ac:spMkLst>
        </pc:spChg>
        <pc:spChg chg="add mod">
          <ac:chgData name="JOSSIE STEVEN RODRIGUEZ GOYENECHE" userId="d49bad2a-4805-4ba8-b624-85556b3006df" providerId="ADAL" clId="{47575031-08F6-4E55-9FD5-FC4FFE68A454}" dt="2026-09-30T21:52:30.336" v="154" actId="1036"/>
          <ac:spMkLst>
            <pc:docMk/>
            <pc:sldMk cId="4015382258" sldId="284"/>
            <ac:spMk id="5" creationId="{6104BEDD-24F2-176F-B0CA-8070DD42FF6C}"/>
          </ac:spMkLst>
        </pc:spChg>
      </pc:sldChg>
      <pc:sldChg chg="addSp modSp mod">
        <pc:chgData name="JOSSIE STEVEN RODRIGUEZ GOYENECHE" userId="d49bad2a-4805-4ba8-b624-85556b3006df" providerId="ADAL" clId="{47575031-08F6-4E55-9FD5-FC4FFE68A454}" dt="2026-09-30T21:51:29.991" v="133" actId="1036"/>
        <pc:sldMkLst>
          <pc:docMk/>
          <pc:sldMk cId="3730697404" sldId="285"/>
        </pc:sldMkLst>
        <pc:spChg chg="add mod">
          <ac:chgData name="JOSSIE STEVEN RODRIGUEZ GOYENECHE" userId="d49bad2a-4805-4ba8-b624-85556b3006df" providerId="ADAL" clId="{47575031-08F6-4E55-9FD5-FC4FFE68A454}" dt="2026-09-30T21:51:29.991" v="133" actId="1036"/>
          <ac:spMkLst>
            <pc:docMk/>
            <pc:sldMk cId="3730697404" sldId="285"/>
            <ac:spMk id="3" creationId="{3696457C-8B13-9B86-4C1C-80F75E83BCB6}"/>
          </ac:spMkLst>
        </pc:spChg>
        <pc:spChg chg="add mod">
          <ac:chgData name="JOSSIE STEVEN RODRIGUEZ GOYENECHE" userId="d49bad2a-4805-4ba8-b624-85556b3006df" providerId="ADAL" clId="{47575031-08F6-4E55-9FD5-FC4FFE68A454}" dt="2026-09-30T21:51:29.991" v="133" actId="1036"/>
          <ac:spMkLst>
            <pc:docMk/>
            <pc:sldMk cId="3730697404" sldId="285"/>
            <ac:spMk id="4" creationId="{BEC87529-7CA9-AAB8-CBB8-C2523F2D5D1C}"/>
          </ac:spMkLst>
        </pc:spChg>
      </pc:sldChg>
      <pc:sldChg chg="addSp modSp mod">
        <pc:chgData name="JOSSIE STEVEN RODRIGUEZ GOYENECHE" userId="d49bad2a-4805-4ba8-b624-85556b3006df" providerId="ADAL" clId="{47575031-08F6-4E55-9FD5-FC4FFE68A454}" dt="2026-09-30T21:51:03.773" v="64" actId="1036"/>
        <pc:sldMkLst>
          <pc:docMk/>
          <pc:sldMk cId="350163516" sldId="286"/>
        </pc:sldMkLst>
        <pc:spChg chg="add mod">
          <ac:chgData name="JOSSIE STEVEN RODRIGUEZ GOYENECHE" userId="d49bad2a-4805-4ba8-b624-85556b3006df" providerId="ADAL" clId="{47575031-08F6-4E55-9FD5-FC4FFE68A454}" dt="2026-09-30T21:51:03.773" v="64" actId="1036"/>
          <ac:spMkLst>
            <pc:docMk/>
            <pc:sldMk cId="350163516" sldId="286"/>
            <ac:spMk id="2" creationId="{409974C3-5D6C-CF09-6112-3013440A34F6}"/>
          </ac:spMkLst>
        </pc:spChg>
        <pc:spChg chg="add mod">
          <ac:chgData name="JOSSIE STEVEN RODRIGUEZ GOYENECHE" userId="d49bad2a-4805-4ba8-b624-85556b3006df" providerId="ADAL" clId="{47575031-08F6-4E55-9FD5-FC4FFE68A454}" dt="2026-09-30T21:51:03.773" v="64" actId="1036"/>
          <ac:spMkLst>
            <pc:docMk/>
            <pc:sldMk cId="350163516" sldId="286"/>
            <ac:spMk id="3" creationId="{8E19A277-4800-A151-9E68-C4352D524CAB}"/>
          </ac:spMkLst>
        </pc:spChg>
      </pc:sldChg>
      <pc:sldChg chg="addSp modSp mod">
        <pc:chgData name="JOSSIE STEVEN RODRIGUEZ GOYENECHE" userId="d49bad2a-4805-4ba8-b624-85556b3006df" providerId="ADAL" clId="{47575031-08F6-4E55-9FD5-FC4FFE68A454}" dt="2026-09-30T21:50:30.695" v="8" actId="1035"/>
        <pc:sldMkLst>
          <pc:docMk/>
          <pc:sldMk cId="1432113155" sldId="291"/>
        </pc:sldMkLst>
        <pc:spChg chg="add mod">
          <ac:chgData name="JOSSIE STEVEN RODRIGUEZ GOYENECHE" userId="d49bad2a-4805-4ba8-b624-85556b3006df" providerId="ADAL" clId="{47575031-08F6-4E55-9FD5-FC4FFE68A454}" dt="2026-09-30T21:50:30.695" v="8" actId="1035"/>
          <ac:spMkLst>
            <pc:docMk/>
            <pc:sldMk cId="1432113155" sldId="291"/>
            <ac:spMk id="2" creationId="{1607C907-6A62-5267-C470-2794AFF48C8F}"/>
          </ac:spMkLst>
        </pc:spChg>
      </pc:sldChg>
      <pc:sldChg chg="addSp modSp mod">
        <pc:chgData name="JOSSIE STEVEN RODRIGUEZ GOYENECHE" userId="d49bad2a-4805-4ba8-b624-85556b3006df" providerId="ADAL" clId="{47575031-08F6-4E55-9FD5-FC4FFE68A454}" dt="2026-09-30T21:54:40.151" v="225" actId="1036"/>
        <pc:sldMkLst>
          <pc:docMk/>
          <pc:sldMk cId="4081702209" sldId="292"/>
        </pc:sldMkLst>
        <pc:spChg chg="add mod">
          <ac:chgData name="JOSSIE STEVEN RODRIGUEZ GOYENECHE" userId="d49bad2a-4805-4ba8-b624-85556b3006df" providerId="ADAL" clId="{47575031-08F6-4E55-9FD5-FC4FFE68A454}" dt="2026-09-30T21:49:47.461" v="4" actId="1035"/>
          <ac:spMkLst>
            <pc:docMk/>
            <pc:sldMk cId="4081702209" sldId="292"/>
            <ac:spMk id="2" creationId="{AD5739A8-9A5A-68F8-4017-B795ECB8EF6A}"/>
          </ac:spMkLst>
        </pc:spChg>
        <pc:spChg chg="add mod">
          <ac:chgData name="JOSSIE STEVEN RODRIGUEZ GOYENECHE" userId="d49bad2a-4805-4ba8-b624-85556b3006df" providerId="ADAL" clId="{47575031-08F6-4E55-9FD5-FC4FFE68A454}" dt="2026-09-30T21:53:45.298" v="205" actId="1037"/>
          <ac:spMkLst>
            <pc:docMk/>
            <pc:sldMk cId="4081702209" sldId="292"/>
            <ac:spMk id="3" creationId="{167886F9-94A2-ED3D-C0DF-88C0421A1AAA}"/>
          </ac:spMkLst>
        </pc:spChg>
        <pc:spChg chg="add mod">
          <ac:chgData name="JOSSIE STEVEN RODRIGUEZ GOYENECHE" userId="d49bad2a-4805-4ba8-b624-85556b3006df" providerId="ADAL" clId="{47575031-08F6-4E55-9FD5-FC4FFE68A454}" dt="2026-09-30T21:53:45.298" v="205" actId="1037"/>
          <ac:spMkLst>
            <pc:docMk/>
            <pc:sldMk cId="4081702209" sldId="292"/>
            <ac:spMk id="4" creationId="{B0D99474-0B11-A6A3-BE03-DB74D49BB18B}"/>
          </ac:spMkLst>
        </pc:spChg>
        <pc:spChg chg="add mod">
          <ac:chgData name="JOSSIE STEVEN RODRIGUEZ GOYENECHE" userId="d49bad2a-4805-4ba8-b624-85556b3006df" providerId="ADAL" clId="{47575031-08F6-4E55-9FD5-FC4FFE68A454}" dt="2026-09-30T21:54:35.518" v="223" actId="1036"/>
          <ac:spMkLst>
            <pc:docMk/>
            <pc:sldMk cId="4081702209" sldId="292"/>
            <ac:spMk id="5" creationId="{E92B2724-6D75-C7D5-ECD8-72D3ABE23051}"/>
          </ac:spMkLst>
        </pc:spChg>
        <pc:spChg chg="add mod">
          <ac:chgData name="JOSSIE STEVEN RODRIGUEZ GOYENECHE" userId="d49bad2a-4805-4ba8-b624-85556b3006df" providerId="ADAL" clId="{47575031-08F6-4E55-9FD5-FC4FFE68A454}" dt="2026-09-30T21:54:14.858" v="214" actId="1036"/>
          <ac:spMkLst>
            <pc:docMk/>
            <pc:sldMk cId="4081702209" sldId="292"/>
            <ac:spMk id="6" creationId="{390F0B47-ADF3-1822-1913-A0D0121CBEB1}"/>
          </ac:spMkLst>
        </pc:spChg>
        <pc:spChg chg="add mod">
          <ac:chgData name="JOSSIE STEVEN RODRIGUEZ GOYENECHE" userId="d49bad2a-4805-4ba8-b624-85556b3006df" providerId="ADAL" clId="{47575031-08F6-4E55-9FD5-FC4FFE68A454}" dt="2026-09-30T21:54:20.463" v="215" actId="1076"/>
          <ac:spMkLst>
            <pc:docMk/>
            <pc:sldMk cId="4081702209" sldId="292"/>
            <ac:spMk id="7" creationId="{DB8B12C8-43F2-7E60-F2F7-838AFB3AE578}"/>
          </ac:spMkLst>
        </pc:spChg>
        <pc:spChg chg="add mod">
          <ac:chgData name="JOSSIE STEVEN RODRIGUEZ GOYENECHE" userId="d49bad2a-4805-4ba8-b624-85556b3006df" providerId="ADAL" clId="{47575031-08F6-4E55-9FD5-FC4FFE68A454}" dt="2026-09-30T21:54:40.151" v="225" actId="1036"/>
          <ac:spMkLst>
            <pc:docMk/>
            <pc:sldMk cId="4081702209" sldId="292"/>
            <ac:spMk id="8" creationId="{C3D1D801-7ADD-EFA6-230D-F8A8C688829C}"/>
          </ac:spMkLst>
        </pc:spChg>
        <pc:spChg chg="add mod">
          <ac:chgData name="JOSSIE STEVEN RODRIGUEZ GOYENECHE" userId="d49bad2a-4805-4ba8-b624-85556b3006df" providerId="ADAL" clId="{47575031-08F6-4E55-9FD5-FC4FFE68A454}" dt="2026-09-30T21:54:28.458" v="221" actId="1038"/>
          <ac:spMkLst>
            <pc:docMk/>
            <pc:sldMk cId="4081702209" sldId="292"/>
            <ac:spMk id="9" creationId="{7AFBD908-359D-784D-6DB7-D9D5CB6CB41F}"/>
          </ac:spMkLst>
        </pc:spChg>
      </pc:sldChg>
    </pc:docChg>
  </pc:docChgLst>
  <pc:docChgLst>
    <pc:chgData name="CAROLINA RAYO MONTEALEGRE" userId="a80d087d-fd6c-4dd3-b1e5-126d6eb034ba" providerId="ADAL" clId="{BD403CB2-8B27-4459-9094-4A2935F08BC3}"/>
    <pc:docChg chg="custSel modSld">
      <pc:chgData name="CAROLINA RAYO MONTEALEGRE" userId="a80d087d-fd6c-4dd3-b1e5-126d6eb034ba" providerId="ADAL" clId="{BD403CB2-8B27-4459-9094-4A2935F08BC3}" dt="2026-09-30T21:53:48.561" v="57" actId="20577"/>
      <pc:docMkLst>
        <pc:docMk/>
      </pc:docMkLst>
      <pc:sldChg chg="addSp modSp mod">
        <pc:chgData name="CAROLINA RAYO MONTEALEGRE" userId="a80d087d-fd6c-4dd3-b1e5-126d6eb034ba" providerId="ADAL" clId="{BD403CB2-8B27-4459-9094-4A2935F08BC3}" dt="2026-09-30T21:45:47.204" v="1" actId="1076"/>
        <pc:sldMkLst>
          <pc:docMk/>
          <pc:sldMk cId="2342415322" sldId="264"/>
        </pc:sldMkLst>
        <pc:spChg chg="add mod">
          <ac:chgData name="CAROLINA RAYO MONTEALEGRE" userId="a80d087d-fd6c-4dd3-b1e5-126d6eb034ba" providerId="ADAL" clId="{BD403CB2-8B27-4459-9094-4A2935F08BC3}" dt="2026-09-30T21:45:47.204" v="1" actId="1076"/>
          <ac:spMkLst>
            <pc:docMk/>
            <pc:sldMk cId="2342415322" sldId="264"/>
            <ac:spMk id="2" creationId="{FCAA54B3-86F3-6567-677B-0D60BA1CAAB2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47:12.563" v="8" actId="1076"/>
        <pc:sldMkLst>
          <pc:docMk/>
          <pc:sldMk cId="130084930" sldId="265"/>
        </pc:sldMkLst>
        <pc:spChg chg="add mod">
          <ac:chgData name="CAROLINA RAYO MONTEALEGRE" userId="a80d087d-fd6c-4dd3-b1e5-126d6eb034ba" providerId="ADAL" clId="{BD403CB2-8B27-4459-9094-4A2935F08BC3}" dt="2026-09-30T21:46:05.475" v="3" actId="1076"/>
          <ac:spMkLst>
            <pc:docMk/>
            <pc:sldMk cId="130084930" sldId="265"/>
            <ac:spMk id="2" creationId="{2555BB5A-C350-8198-A7A3-402B49638CB9}"/>
          </ac:spMkLst>
        </pc:spChg>
        <pc:spChg chg="add mod">
          <ac:chgData name="CAROLINA RAYO MONTEALEGRE" userId="a80d087d-fd6c-4dd3-b1e5-126d6eb034ba" providerId="ADAL" clId="{BD403CB2-8B27-4459-9094-4A2935F08BC3}" dt="2026-09-30T21:46:05.475" v="3" actId="1076"/>
          <ac:spMkLst>
            <pc:docMk/>
            <pc:sldMk cId="130084930" sldId="265"/>
            <ac:spMk id="3" creationId="{09FF43A5-838A-4980-3E75-8A74BBC679B4}"/>
          </ac:spMkLst>
        </pc:spChg>
        <pc:spChg chg="add mod">
          <ac:chgData name="CAROLINA RAYO MONTEALEGRE" userId="a80d087d-fd6c-4dd3-b1e5-126d6eb034ba" providerId="ADAL" clId="{BD403CB2-8B27-4459-9094-4A2935F08BC3}" dt="2026-09-30T21:46:05.475" v="3" actId="1076"/>
          <ac:spMkLst>
            <pc:docMk/>
            <pc:sldMk cId="130084930" sldId="265"/>
            <ac:spMk id="4" creationId="{90FD245D-AE44-019E-71ED-9D5B7053D724}"/>
          </ac:spMkLst>
        </pc:spChg>
        <pc:spChg chg="add mod">
          <ac:chgData name="CAROLINA RAYO MONTEALEGRE" userId="a80d087d-fd6c-4dd3-b1e5-126d6eb034ba" providerId="ADAL" clId="{BD403CB2-8B27-4459-9094-4A2935F08BC3}" dt="2026-09-30T21:46:05.475" v="3" actId="1076"/>
          <ac:spMkLst>
            <pc:docMk/>
            <pc:sldMk cId="130084930" sldId="265"/>
            <ac:spMk id="5" creationId="{6DF29F47-3BAE-2979-2FA0-38C7897489BA}"/>
          </ac:spMkLst>
        </pc:spChg>
        <pc:spChg chg="add mod">
          <ac:chgData name="CAROLINA RAYO MONTEALEGRE" userId="a80d087d-fd6c-4dd3-b1e5-126d6eb034ba" providerId="ADAL" clId="{BD403CB2-8B27-4459-9094-4A2935F08BC3}" dt="2026-09-30T21:46:05.475" v="3" actId="1076"/>
          <ac:spMkLst>
            <pc:docMk/>
            <pc:sldMk cId="130084930" sldId="265"/>
            <ac:spMk id="6" creationId="{6ED97573-9783-A3DF-6542-D4BF95B842F9}"/>
          </ac:spMkLst>
        </pc:spChg>
        <pc:spChg chg="add mod">
          <ac:chgData name="CAROLINA RAYO MONTEALEGRE" userId="a80d087d-fd6c-4dd3-b1e5-126d6eb034ba" providerId="ADAL" clId="{BD403CB2-8B27-4459-9094-4A2935F08BC3}" dt="2026-09-30T21:46:05.475" v="3" actId="1076"/>
          <ac:spMkLst>
            <pc:docMk/>
            <pc:sldMk cId="130084930" sldId="265"/>
            <ac:spMk id="7" creationId="{62707958-BD1E-D182-18A9-38235FCAECDF}"/>
          </ac:spMkLst>
        </pc:spChg>
        <pc:spChg chg="add mod">
          <ac:chgData name="CAROLINA RAYO MONTEALEGRE" userId="a80d087d-fd6c-4dd3-b1e5-126d6eb034ba" providerId="ADAL" clId="{BD403CB2-8B27-4459-9094-4A2935F08BC3}" dt="2026-09-30T21:47:05.664" v="6" actId="1076"/>
          <ac:spMkLst>
            <pc:docMk/>
            <pc:sldMk cId="130084930" sldId="265"/>
            <ac:spMk id="8" creationId="{64D32AEF-C126-A389-1FAB-50BA1290157B}"/>
          </ac:spMkLst>
        </pc:spChg>
        <pc:spChg chg="add mod">
          <ac:chgData name="CAROLINA RAYO MONTEALEGRE" userId="a80d087d-fd6c-4dd3-b1e5-126d6eb034ba" providerId="ADAL" clId="{BD403CB2-8B27-4459-9094-4A2935F08BC3}" dt="2026-09-30T21:46:56.568" v="5" actId="1076"/>
          <ac:spMkLst>
            <pc:docMk/>
            <pc:sldMk cId="130084930" sldId="265"/>
            <ac:spMk id="9" creationId="{08FE4DBB-0A4C-D3D9-9FB5-349E5037A86C}"/>
          </ac:spMkLst>
        </pc:spChg>
        <pc:spChg chg="add mod">
          <ac:chgData name="CAROLINA RAYO MONTEALEGRE" userId="a80d087d-fd6c-4dd3-b1e5-126d6eb034ba" providerId="ADAL" clId="{BD403CB2-8B27-4459-9094-4A2935F08BC3}" dt="2026-09-30T21:46:56.568" v="5" actId="1076"/>
          <ac:spMkLst>
            <pc:docMk/>
            <pc:sldMk cId="130084930" sldId="265"/>
            <ac:spMk id="10" creationId="{8EF298EC-1E6A-73DC-A3C3-61314FE9740B}"/>
          </ac:spMkLst>
        </pc:spChg>
        <pc:spChg chg="add mod">
          <ac:chgData name="CAROLINA RAYO MONTEALEGRE" userId="a80d087d-fd6c-4dd3-b1e5-126d6eb034ba" providerId="ADAL" clId="{BD403CB2-8B27-4459-9094-4A2935F08BC3}" dt="2026-09-30T21:47:10.275" v="7" actId="1076"/>
          <ac:spMkLst>
            <pc:docMk/>
            <pc:sldMk cId="130084930" sldId="265"/>
            <ac:spMk id="11" creationId="{F07210FC-BD03-CC5B-F077-E2DA33943DC2}"/>
          </ac:spMkLst>
        </pc:spChg>
        <pc:spChg chg="add mod">
          <ac:chgData name="CAROLINA RAYO MONTEALEGRE" userId="a80d087d-fd6c-4dd3-b1e5-126d6eb034ba" providerId="ADAL" clId="{BD403CB2-8B27-4459-9094-4A2935F08BC3}" dt="2026-09-30T21:47:12.563" v="8" actId="1076"/>
          <ac:spMkLst>
            <pc:docMk/>
            <pc:sldMk cId="130084930" sldId="265"/>
            <ac:spMk id="12" creationId="{4546992A-6976-EE95-DC8A-C13D3E819BD1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53:48.561" v="57" actId="20577"/>
        <pc:sldMkLst>
          <pc:docMk/>
          <pc:sldMk cId="210527315" sldId="269"/>
        </pc:sldMkLst>
        <pc:spChg chg="add mod">
          <ac:chgData name="CAROLINA RAYO MONTEALEGRE" userId="a80d087d-fd6c-4dd3-b1e5-126d6eb034ba" providerId="ADAL" clId="{BD403CB2-8B27-4459-9094-4A2935F08BC3}" dt="2026-09-30T21:53:41.788" v="54" actId="20577"/>
          <ac:spMkLst>
            <pc:docMk/>
            <pc:sldMk cId="210527315" sldId="269"/>
            <ac:spMk id="2" creationId="{2CDD1159-A3E9-1754-C3D4-4D2513C07DBB}"/>
          </ac:spMkLst>
        </pc:spChg>
        <pc:spChg chg="add mod">
          <ac:chgData name="CAROLINA RAYO MONTEALEGRE" userId="a80d087d-fd6c-4dd3-b1e5-126d6eb034ba" providerId="ADAL" clId="{BD403CB2-8B27-4459-9094-4A2935F08BC3}" dt="2026-09-30T21:53:43.345" v="55" actId="20577"/>
          <ac:spMkLst>
            <pc:docMk/>
            <pc:sldMk cId="210527315" sldId="269"/>
            <ac:spMk id="3" creationId="{9058F9C4-A54F-5793-50A6-985A447E4421}"/>
          </ac:spMkLst>
        </pc:spChg>
        <pc:spChg chg="add mod">
          <ac:chgData name="CAROLINA RAYO MONTEALEGRE" userId="a80d087d-fd6c-4dd3-b1e5-126d6eb034ba" providerId="ADAL" clId="{BD403CB2-8B27-4459-9094-4A2935F08BC3}" dt="2026-09-30T21:53:45.973" v="56" actId="20577"/>
          <ac:spMkLst>
            <pc:docMk/>
            <pc:sldMk cId="210527315" sldId="269"/>
            <ac:spMk id="4" creationId="{D962E063-C673-DBDB-9E16-CDB06E23339B}"/>
          </ac:spMkLst>
        </pc:spChg>
        <pc:spChg chg="add mod">
          <ac:chgData name="CAROLINA RAYO MONTEALEGRE" userId="a80d087d-fd6c-4dd3-b1e5-126d6eb034ba" providerId="ADAL" clId="{BD403CB2-8B27-4459-9094-4A2935F08BC3}" dt="2026-09-30T21:53:48.561" v="57" actId="20577"/>
          <ac:spMkLst>
            <pc:docMk/>
            <pc:sldMk cId="210527315" sldId="269"/>
            <ac:spMk id="5" creationId="{8971BC68-4D80-90F8-4C79-717108D863D9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48:41.845" v="16" actId="1076"/>
        <pc:sldMkLst>
          <pc:docMk/>
          <pc:sldMk cId="3353514741" sldId="270"/>
        </pc:sldMkLst>
        <pc:spChg chg="add mod">
          <ac:chgData name="CAROLINA RAYO MONTEALEGRE" userId="a80d087d-fd6c-4dd3-b1e5-126d6eb034ba" providerId="ADAL" clId="{BD403CB2-8B27-4459-9094-4A2935F08BC3}" dt="2026-09-30T21:48:21.558" v="13" actId="1076"/>
          <ac:spMkLst>
            <pc:docMk/>
            <pc:sldMk cId="3353514741" sldId="270"/>
            <ac:spMk id="2" creationId="{0FC6807D-E8B0-8224-65CE-7215E62FF37D}"/>
          </ac:spMkLst>
        </pc:spChg>
        <pc:spChg chg="add mod">
          <ac:chgData name="CAROLINA RAYO MONTEALEGRE" userId="a80d087d-fd6c-4dd3-b1e5-126d6eb034ba" providerId="ADAL" clId="{BD403CB2-8B27-4459-9094-4A2935F08BC3}" dt="2026-09-30T21:48:30.917" v="15" actId="1076"/>
          <ac:spMkLst>
            <pc:docMk/>
            <pc:sldMk cId="3353514741" sldId="270"/>
            <ac:spMk id="3" creationId="{E0631F4E-8E5D-32D1-A646-2414F44627CE}"/>
          </ac:spMkLst>
        </pc:spChg>
        <pc:spChg chg="add mod">
          <ac:chgData name="CAROLINA RAYO MONTEALEGRE" userId="a80d087d-fd6c-4dd3-b1e5-126d6eb034ba" providerId="ADAL" clId="{BD403CB2-8B27-4459-9094-4A2935F08BC3}" dt="2026-09-30T21:48:41.845" v="16" actId="1076"/>
          <ac:spMkLst>
            <pc:docMk/>
            <pc:sldMk cId="3353514741" sldId="270"/>
            <ac:spMk id="4" creationId="{E671A0DA-96B5-EFEC-F9B8-546105DEB5E0}"/>
          </ac:spMkLst>
        </pc:spChg>
        <pc:spChg chg="add mod">
          <ac:chgData name="CAROLINA RAYO MONTEALEGRE" userId="a80d087d-fd6c-4dd3-b1e5-126d6eb034ba" providerId="ADAL" clId="{BD403CB2-8B27-4459-9094-4A2935F08BC3}" dt="2026-09-30T21:48:28.748" v="14" actId="1076"/>
          <ac:spMkLst>
            <pc:docMk/>
            <pc:sldMk cId="3353514741" sldId="270"/>
            <ac:spMk id="5" creationId="{DCE0CC0B-1EB6-93BA-231B-318AB4025B21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53:34.741" v="53" actId="1076"/>
        <pc:sldMkLst>
          <pc:docMk/>
          <pc:sldMk cId="2753638794" sldId="272"/>
        </pc:sldMkLst>
        <pc:spChg chg="add mod">
          <ac:chgData name="CAROLINA RAYO MONTEALEGRE" userId="a80d087d-fd6c-4dd3-b1e5-126d6eb034ba" providerId="ADAL" clId="{BD403CB2-8B27-4459-9094-4A2935F08BC3}" dt="2026-09-30T21:48:55.316" v="18"/>
          <ac:spMkLst>
            <pc:docMk/>
            <pc:sldMk cId="2753638794" sldId="272"/>
            <ac:spMk id="2" creationId="{0FC6807D-E8B0-8224-65CE-7215E62FF37D}"/>
          </ac:spMkLst>
        </pc:spChg>
        <pc:spChg chg="add mod">
          <ac:chgData name="CAROLINA RAYO MONTEALEGRE" userId="a80d087d-fd6c-4dd3-b1e5-126d6eb034ba" providerId="ADAL" clId="{BD403CB2-8B27-4459-9094-4A2935F08BC3}" dt="2026-09-30T21:48:55.316" v="18"/>
          <ac:spMkLst>
            <pc:docMk/>
            <pc:sldMk cId="2753638794" sldId="272"/>
            <ac:spMk id="3" creationId="{E0631F4E-8E5D-32D1-A646-2414F44627CE}"/>
          </ac:spMkLst>
        </pc:spChg>
        <pc:spChg chg="add mod">
          <ac:chgData name="CAROLINA RAYO MONTEALEGRE" userId="a80d087d-fd6c-4dd3-b1e5-126d6eb034ba" providerId="ADAL" clId="{BD403CB2-8B27-4459-9094-4A2935F08BC3}" dt="2026-09-30T21:48:55.316" v="18"/>
          <ac:spMkLst>
            <pc:docMk/>
            <pc:sldMk cId="2753638794" sldId="272"/>
            <ac:spMk id="4" creationId="{E671A0DA-96B5-EFEC-F9B8-546105DEB5E0}"/>
          </ac:spMkLst>
        </pc:spChg>
        <pc:spChg chg="add mod">
          <ac:chgData name="CAROLINA RAYO MONTEALEGRE" userId="a80d087d-fd6c-4dd3-b1e5-126d6eb034ba" providerId="ADAL" clId="{BD403CB2-8B27-4459-9094-4A2935F08BC3}" dt="2026-09-30T21:48:55.316" v="18"/>
          <ac:spMkLst>
            <pc:docMk/>
            <pc:sldMk cId="2753638794" sldId="272"/>
            <ac:spMk id="5" creationId="{DCE0CC0B-1EB6-93BA-231B-318AB4025B21}"/>
          </ac:spMkLst>
        </pc:spChg>
        <pc:spChg chg="add mod">
          <ac:chgData name="CAROLINA RAYO MONTEALEGRE" userId="a80d087d-fd6c-4dd3-b1e5-126d6eb034ba" providerId="ADAL" clId="{BD403CB2-8B27-4459-9094-4A2935F08BC3}" dt="2026-09-30T21:53:34.741" v="53" actId="1076"/>
          <ac:spMkLst>
            <pc:docMk/>
            <pc:sldMk cId="2753638794" sldId="272"/>
            <ac:spMk id="6" creationId="{6D5A5187-FAC4-A026-E201-A13FD1B8CA5D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49:21.787" v="21" actId="1076"/>
        <pc:sldMkLst>
          <pc:docMk/>
          <pc:sldMk cId="1691907390" sldId="274"/>
        </pc:sldMkLst>
        <pc:spChg chg="add mod">
          <ac:chgData name="CAROLINA RAYO MONTEALEGRE" userId="a80d087d-fd6c-4dd3-b1e5-126d6eb034ba" providerId="ADAL" clId="{BD403CB2-8B27-4459-9094-4A2935F08BC3}" dt="2026-09-30T21:49:21.787" v="21" actId="1076"/>
          <ac:spMkLst>
            <pc:docMk/>
            <pc:sldMk cId="1691907390" sldId="274"/>
            <ac:spMk id="2" creationId="{BC6CD732-302E-1B2E-90A7-3D91BF0BD5F1}"/>
          </ac:spMkLst>
        </pc:spChg>
        <pc:spChg chg="add mod">
          <ac:chgData name="CAROLINA RAYO MONTEALEGRE" userId="a80d087d-fd6c-4dd3-b1e5-126d6eb034ba" providerId="ADAL" clId="{BD403CB2-8B27-4459-9094-4A2935F08BC3}" dt="2026-09-30T21:49:21.787" v="21" actId="1076"/>
          <ac:spMkLst>
            <pc:docMk/>
            <pc:sldMk cId="1691907390" sldId="274"/>
            <ac:spMk id="3" creationId="{1F509CA2-B49E-1BEB-2320-A0325297BA46}"/>
          </ac:spMkLst>
        </pc:spChg>
        <pc:spChg chg="add mod">
          <ac:chgData name="CAROLINA RAYO MONTEALEGRE" userId="a80d087d-fd6c-4dd3-b1e5-126d6eb034ba" providerId="ADAL" clId="{BD403CB2-8B27-4459-9094-4A2935F08BC3}" dt="2026-09-30T21:49:21.787" v="21" actId="1076"/>
          <ac:spMkLst>
            <pc:docMk/>
            <pc:sldMk cId="1691907390" sldId="274"/>
            <ac:spMk id="4" creationId="{FFD74774-9911-628C-C0C4-C988C8BA4753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49:59.387" v="27" actId="1076"/>
        <pc:sldMkLst>
          <pc:docMk/>
          <pc:sldMk cId="948192772" sldId="275"/>
        </pc:sldMkLst>
        <pc:spChg chg="add mod">
          <ac:chgData name="CAROLINA RAYO MONTEALEGRE" userId="a80d087d-fd6c-4dd3-b1e5-126d6eb034ba" providerId="ADAL" clId="{BD403CB2-8B27-4459-9094-4A2935F08BC3}" dt="2026-09-30T21:49:48.173" v="25" actId="1076"/>
          <ac:spMkLst>
            <pc:docMk/>
            <pc:sldMk cId="948192772" sldId="275"/>
            <ac:spMk id="2" creationId="{298ED907-CB02-DFD8-C61B-778D3D94EDA8}"/>
          </ac:spMkLst>
        </pc:spChg>
        <pc:spChg chg="add mod">
          <ac:chgData name="CAROLINA RAYO MONTEALEGRE" userId="a80d087d-fd6c-4dd3-b1e5-126d6eb034ba" providerId="ADAL" clId="{BD403CB2-8B27-4459-9094-4A2935F08BC3}" dt="2026-09-30T21:49:59.387" v="27" actId="1076"/>
          <ac:spMkLst>
            <pc:docMk/>
            <pc:sldMk cId="948192772" sldId="275"/>
            <ac:spMk id="3" creationId="{E8B4AF6C-D2F7-95BA-3759-74FA05B5571E}"/>
          </ac:spMkLst>
        </pc:spChg>
        <pc:spChg chg="add mod">
          <ac:chgData name="CAROLINA RAYO MONTEALEGRE" userId="a80d087d-fd6c-4dd3-b1e5-126d6eb034ba" providerId="ADAL" clId="{BD403CB2-8B27-4459-9094-4A2935F08BC3}" dt="2026-09-30T21:49:40.706" v="23" actId="1076"/>
          <ac:spMkLst>
            <pc:docMk/>
            <pc:sldMk cId="948192772" sldId="275"/>
            <ac:spMk id="4" creationId="{E7CC8F15-284C-54FF-DBC2-E827157DFD24}"/>
          </ac:spMkLst>
        </pc:spChg>
        <pc:spChg chg="add mod">
          <ac:chgData name="CAROLINA RAYO MONTEALEGRE" userId="a80d087d-fd6c-4dd3-b1e5-126d6eb034ba" providerId="ADAL" clId="{BD403CB2-8B27-4459-9094-4A2935F08BC3}" dt="2026-09-30T21:49:43.535" v="24" actId="1076"/>
          <ac:spMkLst>
            <pc:docMk/>
            <pc:sldMk cId="948192772" sldId="275"/>
            <ac:spMk id="5" creationId="{4FA4FC86-3559-76EC-1957-10B99ABEB2CD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50:40.575" v="31" actId="1076"/>
        <pc:sldMkLst>
          <pc:docMk/>
          <pc:sldMk cId="2713145149" sldId="276"/>
        </pc:sldMkLst>
        <pc:spChg chg="add mod">
          <ac:chgData name="CAROLINA RAYO MONTEALEGRE" userId="a80d087d-fd6c-4dd3-b1e5-126d6eb034ba" providerId="ADAL" clId="{BD403CB2-8B27-4459-9094-4A2935F08BC3}" dt="2026-09-30T21:50:40.575" v="31" actId="1076"/>
          <ac:spMkLst>
            <pc:docMk/>
            <pc:sldMk cId="2713145149" sldId="276"/>
            <ac:spMk id="2" creationId="{67F63D7E-E4EC-3AD7-496C-7A6B7DE67FC5}"/>
          </ac:spMkLst>
        </pc:spChg>
        <pc:spChg chg="add mod">
          <ac:chgData name="CAROLINA RAYO MONTEALEGRE" userId="a80d087d-fd6c-4dd3-b1e5-126d6eb034ba" providerId="ADAL" clId="{BD403CB2-8B27-4459-9094-4A2935F08BC3}" dt="2026-09-30T21:50:36.019" v="30" actId="1076"/>
          <ac:spMkLst>
            <pc:docMk/>
            <pc:sldMk cId="2713145149" sldId="276"/>
            <ac:spMk id="3" creationId="{574704E5-5CD8-3354-F965-FB4AC1E544A9}"/>
          </ac:spMkLst>
        </pc:spChg>
        <pc:spChg chg="add mod">
          <ac:chgData name="CAROLINA RAYO MONTEALEGRE" userId="a80d087d-fd6c-4dd3-b1e5-126d6eb034ba" providerId="ADAL" clId="{BD403CB2-8B27-4459-9094-4A2935F08BC3}" dt="2026-09-30T21:50:36.019" v="30" actId="1076"/>
          <ac:spMkLst>
            <pc:docMk/>
            <pc:sldMk cId="2713145149" sldId="276"/>
            <ac:spMk id="4" creationId="{E740E946-2818-0074-0964-81D420676C4E}"/>
          </ac:spMkLst>
        </pc:spChg>
        <pc:spChg chg="add mod">
          <ac:chgData name="CAROLINA RAYO MONTEALEGRE" userId="a80d087d-fd6c-4dd3-b1e5-126d6eb034ba" providerId="ADAL" clId="{BD403CB2-8B27-4459-9094-4A2935F08BC3}" dt="2026-09-30T21:50:36.019" v="30" actId="1076"/>
          <ac:spMkLst>
            <pc:docMk/>
            <pc:sldMk cId="2713145149" sldId="276"/>
            <ac:spMk id="5" creationId="{794D4D9F-C7FE-2CE8-9E30-87DF96D2F81C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50:56.797" v="33" actId="1076"/>
        <pc:sldMkLst>
          <pc:docMk/>
          <pc:sldMk cId="3623046836" sldId="277"/>
        </pc:sldMkLst>
        <pc:spChg chg="add mod">
          <ac:chgData name="CAROLINA RAYO MONTEALEGRE" userId="a80d087d-fd6c-4dd3-b1e5-126d6eb034ba" providerId="ADAL" clId="{BD403CB2-8B27-4459-9094-4A2935F08BC3}" dt="2026-09-30T21:50:56.797" v="33" actId="1076"/>
          <ac:spMkLst>
            <pc:docMk/>
            <pc:sldMk cId="3623046836" sldId="277"/>
            <ac:spMk id="2" creationId="{D7E1E8D7-4710-BDDF-9819-25E623B10911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51:36.391" v="38" actId="1076"/>
        <pc:sldMkLst>
          <pc:docMk/>
          <pc:sldMk cId="1320066174" sldId="278"/>
        </pc:sldMkLst>
        <pc:spChg chg="add mod">
          <ac:chgData name="CAROLINA RAYO MONTEALEGRE" userId="a80d087d-fd6c-4dd3-b1e5-126d6eb034ba" providerId="ADAL" clId="{BD403CB2-8B27-4459-9094-4A2935F08BC3}" dt="2026-09-30T21:51:12.052" v="35" actId="1076"/>
          <ac:spMkLst>
            <pc:docMk/>
            <pc:sldMk cId="1320066174" sldId="278"/>
            <ac:spMk id="2" creationId="{789D17A4-D681-2A55-65FF-0549C0D1B206}"/>
          </ac:spMkLst>
        </pc:spChg>
        <pc:spChg chg="add mod">
          <ac:chgData name="CAROLINA RAYO MONTEALEGRE" userId="a80d087d-fd6c-4dd3-b1e5-126d6eb034ba" providerId="ADAL" clId="{BD403CB2-8B27-4459-9094-4A2935F08BC3}" dt="2026-09-30T21:51:36.391" v="38" actId="1076"/>
          <ac:spMkLst>
            <pc:docMk/>
            <pc:sldMk cId="1320066174" sldId="278"/>
            <ac:spMk id="3" creationId="{EC5887A9-B745-9223-A716-5DEF9EC40E08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51:59.773" v="42" actId="1076"/>
        <pc:sldMkLst>
          <pc:docMk/>
          <pc:sldMk cId="91870396" sldId="279"/>
        </pc:sldMkLst>
        <pc:spChg chg="add mod">
          <ac:chgData name="CAROLINA RAYO MONTEALEGRE" userId="a80d087d-fd6c-4dd3-b1e5-126d6eb034ba" providerId="ADAL" clId="{BD403CB2-8B27-4459-9094-4A2935F08BC3}" dt="2026-09-30T21:51:59.773" v="42" actId="1076"/>
          <ac:spMkLst>
            <pc:docMk/>
            <pc:sldMk cId="91870396" sldId="279"/>
            <ac:spMk id="2" creationId="{D4C309EB-93F7-412F-D6F8-0A497C13E0A8}"/>
          </ac:spMkLst>
        </pc:spChg>
        <pc:spChg chg="add mod">
          <ac:chgData name="CAROLINA RAYO MONTEALEGRE" userId="a80d087d-fd6c-4dd3-b1e5-126d6eb034ba" providerId="ADAL" clId="{BD403CB2-8B27-4459-9094-4A2935F08BC3}" dt="2026-09-30T21:51:51.535" v="40" actId="1076"/>
          <ac:spMkLst>
            <pc:docMk/>
            <pc:sldMk cId="91870396" sldId="279"/>
            <ac:spMk id="3" creationId="{54C0FF6F-3BF2-2857-C470-FC3FF8231A6B}"/>
          </ac:spMkLst>
        </pc:spChg>
        <pc:spChg chg="add mod">
          <ac:chgData name="CAROLINA RAYO MONTEALEGRE" userId="a80d087d-fd6c-4dd3-b1e5-126d6eb034ba" providerId="ADAL" clId="{BD403CB2-8B27-4459-9094-4A2935F08BC3}" dt="2026-09-30T21:51:55.335" v="41" actId="1076"/>
          <ac:spMkLst>
            <pc:docMk/>
            <pc:sldMk cId="91870396" sldId="279"/>
            <ac:spMk id="4" creationId="{50733E71-6F72-E447-F263-A62A84F7424C}"/>
          </ac:spMkLst>
        </pc:spChg>
      </pc:sldChg>
      <pc:sldChg chg="addSp delSp modSp mod">
        <pc:chgData name="CAROLINA RAYO MONTEALEGRE" userId="a80d087d-fd6c-4dd3-b1e5-126d6eb034ba" providerId="ADAL" clId="{BD403CB2-8B27-4459-9094-4A2935F08BC3}" dt="2026-09-30T21:52:28.922" v="48" actId="1076"/>
        <pc:sldMkLst>
          <pc:docMk/>
          <pc:sldMk cId="2335274006" sldId="282"/>
        </pc:sldMkLst>
        <pc:spChg chg="add del mod">
          <ac:chgData name="CAROLINA RAYO MONTEALEGRE" userId="a80d087d-fd6c-4dd3-b1e5-126d6eb034ba" providerId="ADAL" clId="{BD403CB2-8B27-4459-9094-4A2935F08BC3}" dt="2026-09-30T21:52:13.420" v="44" actId="478"/>
          <ac:spMkLst>
            <pc:docMk/>
            <pc:sldMk cId="2335274006" sldId="282"/>
            <ac:spMk id="2" creationId="{D4C309EB-93F7-412F-D6F8-0A497C13E0A8}"/>
          </ac:spMkLst>
        </pc:spChg>
        <pc:spChg chg="add del mod">
          <ac:chgData name="CAROLINA RAYO MONTEALEGRE" userId="a80d087d-fd6c-4dd3-b1e5-126d6eb034ba" providerId="ADAL" clId="{BD403CB2-8B27-4459-9094-4A2935F08BC3}" dt="2026-09-30T21:52:13.420" v="44" actId="478"/>
          <ac:spMkLst>
            <pc:docMk/>
            <pc:sldMk cId="2335274006" sldId="282"/>
            <ac:spMk id="3" creationId="{54C0FF6F-3BF2-2857-C470-FC3FF8231A6B}"/>
          </ac:spMkLst>
        </pc:spChg>
        <pc:spChg chg="add del mod">
          <ac:chgData name="CAROLINA RAYO MONTEALEGRE" userId="a80d087d-fd6c-4dd3-b1e5-126d6eb034ba" providerId="ADAL" clId="{BD403CB2-8B27-4459-9094-4A2935F08BC3}" dt="2026-09-30T21:52:13.420" v="44" actId="478"/>
          <ac:spMkLst>
            <pc:docMk/>
            <pc:sldMk cId="2335274006" sldId="282"/>
            <ac:spMk id="4" creationId="{50733E71-6F72-E447-F263-A62A84F7424C}"/>
          </ac:spMkLst>
        </pc:spChg>
        <pc:spChg chg="add del mod">
          <ac:chgData name="CAROLINA RAYO MONTEALEGRE" userId="a80d087d-fd6c-4dd3-b1e5-126d6eb034ba" providerId="ADAL" clId="{BD403CB2-8B27-4459-9094-4A2935F08BC3}" dt="2026-09-30T21:52:19.366" v="46" actId="478"/>
          <ac:spMkLst>
            <pc:docMk/>
            <pc:sldMk cId="2335274006" sldId="282"/>
            <ac:spMk id="5" creationId="{D4C309EB-93F7-412F-D6F8-0A497C13E0A8}"/>
          </ac:spMkLst>
        </pc:spChg>
        <pc:spChg chg="add del mod">
          <ac:chgData name="CAROLINA RAYO MONTEALEGRE" userId="a80d087d-fd6c-4dd3-b1e5-126d6eb034ba" providerId="ADAL" clId="{BD403CB2-8B27-4459-9094-4A2935F08BC3}" dt="2026-09-30T21:52:19.366" v="46" actId="478"/>
          <ac:spMkLst>
            <pc:docMk/>
            <pc:sldMk cId="2335274006" sldId="282"/>
            <ac:spMk id="6" creationId="{54C0FF6F-3BF2-2857-C470-FC3FF8231A6B}"/>
          </ac:spMkLst>
        </pc:spChg>
        <pc:spChg chg="add del mod">
          <ac:chgData name="CAROLINA RAYO MONTEALEGRE" userId="a80d087d-fd6c-4dd3-b1e5-126d6eb034ba" providerId="ADAL" clId="{BD403CB2-8B27-4459-9094-4A2935F08BC3}" dt="2026-09-30T21:52:19.366" v="46" actId="478"/>
          <ac:spMkLst>
            <pc:docMk/>
            <pc:sldMk cId="2335274006" sldId="282"/>
            <ac:spMk id="7" creationId="{50733E71-6F72-E447-F263-A62A84F7424C}"/>
          </ac:spMkLst>
        </pc:spChg>
        <pc:spChg chg="add mod">
          <ac:chgData name="CAROLINA RAYO MONTEALEGRE" userId="a80d087d-fd6c-4dd3-b1e5-126d6eb034ba" providerId="ADAL" clId="{BD403CB2-8B27-4459-9094-4A2935F08BC3}" dt="2026-09-30T21:52:28.922" v="48" actId="1076"/>
          <ac:spMkLst>
            <pc:docMk/>
            <pc:sldMk cId="2335274006" sldId="282"/>
            <ac:spMk id="8" creationId="{A8A89574-079B-C0D3-9D59-6B4525FB0C5A}"/>
          </ac:spMkLst>
        </pc:spChg>
      </pc:sldChg>
      <pc:sldChg chg="addSp modSp mod">
        <pc:chgData name="CAROLINA RAYO MONTEALEGRE" userId="a80d087d-fd6c-4dd3-b1e5-126d6eb034ba" providerId="ADAL" clId="{BD403CB2-8B27-4459-9094-4A2935F08BC3}" dt="2026-09-30T21:52:48.240" v="51" actId="1076"/>
        <pc:sldMkLst>
          <pc:docMk/>
          <pc:sldMk cId="3536739703" sldId="283"/>
        </pc:sldMkLst>
        <pc:spChg chg="add mod">
          <ac:chgData name="CAROLINA RAYO MONTEALEGRE" userId="a80d087d-fd6c-4dd3-b1e5-126d6eb034ba" providerId="ADAL" clId="{BD403CB2-8B27-4459-9094-4A2935F08BC3}" dt="2026-09-30T21:52:48.240" v="51" actId="1076"/>
          <ac:spMkLst>
            <pc:docMk/>
            <pc:sldMk cId="3536739703" sldId="283"/>
            <ac:spMk id="2" creationId="{10B0E331-7F78-0F2B-DDE3-E8C9ABD943B0}"/>
          </ac:spMkLst>
        </pc:spChg>
        <pc:spChg chg="add mod">
          <ac:chgData name="CAROLINA RAYO MONTEALEGRE" userId="a80d087d-fd6c-4dd3-b1e5-126d6eb034ba" providerId="ADAL" clId="{BD403CB2-8B27-4459-9094-4A2935F08BC3}" dt="2026-09-30T21:52:44.928" v="50" actId="1076"/>
          <ac:spMkLst>
            <pc:docMk/>
            <pc:sldMk cId="3536739703" sldId="283"/>
            <ac:spMk id="3" creationId="{855B28B9-89F9-D7AF-E4FD-A0C4696C4169}"/>
          </ac:spMkLst>
        </pc:spChg>
      </pc:sldChg>
      <pc:sldChg chg="modSp mod">
        <pc:chgData name="CAROLINA RAYO MONTEALEGRE" userId="a80d087d-fd6c-4dd3-b1e5-126d6eb034ba" providerId="ADAL" clId="{BD403CB2-8B27-4459-9094-4A2935F08BC3}" dt="2026-09-30T21:52:59.553" v="52" actId="1076"/>
        <pc:sldMkLst>
          <pc:docMk/>
          <pc:sldMk cId="4015382258" sldId="284"/>
        </pc:sldMkLst>
        <pc:spChg chg="mod">
          <ac:chgData name="CAROLINA RAYO MONTEALEGRE" userId="a80d087d-fd6c-4dd3-b1e5-126d6eb034ba" providerId="ADAL" clId="{BD403CB2-8B27-4459-9094-4A2935F08BC3}" dt="2026-09-30T21:52:59.553" v="52" actId="1076"/>
          <ac:spMkLst>
            <pc:docMk/>
            <pc:sldMk cId="4015382258" sldId="284"/>
            <ac:spMk id="5" creationId="{6104BEDD-24F2-176F-B0CA-8070DD42FF6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60858-4DD0-466C-965B-FDC2B0A8F8BD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6A041-290F-48BC-97DB-C176BB53EA8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9179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1pPr>
    <a:lvl2pPr marL="285700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2pPr>
    <a:lvl3pPr marL="571401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3pPr>
    <a:lvl4pPr marL="857102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4pPr>
    <a:lvl5pPr marL="1142802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5pPr>
    <a:lvl6pPr marL="1428502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6pPr>
    <a:lvl7pPr marL="1714203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7pPr>
    <a:lvl8pPr marL="1999903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8pPr>
    <a:lvl9pPr marL="2285604" algn="l" defTabSz="571401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6A041-290F-48BC-97DB-C176BB53EA8D}" type="slidenum">
              <a:rPr lang="es-CO" smtClean="0"/>
              <a:t>33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4584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472842"/>
            <a:ext cx="7649607" cy="3133172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4726842"/>
            <a:ext cx="6749654" cy="2172804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es-MX"/>
              <a:t>Haz clic para editar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22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8318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2243638"/>
            <a:ext cx="7762102" cy="3743557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6022610"/>
            <a:ext cx="7762102" cy="1968648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>
                    <a:tint val="82000"/>
                  </a:schemeClr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82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82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459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2395710"/>
            <a:ext cx="3824804" cy="571012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2395710"/>
            <a:ext cx="3824804" cy="5710124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156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479144"/>
            <a:ext cx="7762102" cy="173949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2206137"/>
            <a:ext cx="3807226" cy="1081194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3287331"/>
            <a:ext cx="3807226" cy="483516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2206137"/>
            <a:ext cx="3825976" cy="1081194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3287331"/>
            <a:ext cx="3825976" cy="483516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107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864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5498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99969"/>
            <a:ext cx="2902585" cy="2099892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1295769"/>
            <a:ext cx="4556016" cy="6395505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699862"/>
            <a:ext cx="2902585" cy="5001827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0956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99969"/>
            <a:ext cx="2902585" cy="2099892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1295769"/>
            <a:ext cx="4556016" cy="6395505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es-MX"/>
              <a:t>Haz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699862"/>
            <a:ext cx="2902585" cy="5001827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4281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829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479142"/>
            <a:ext cx="1940525" cy="7626692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479142"/>
            <a:ext cx="5709082" cy="7626692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917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479144"/>
            <a:ext cx="7762102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2395710"/>
            <a:ext cx="7762102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8341240"/>
            <a:ext cx="2024896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2AE40B-92F5-A042-992E-A31A58297923}" type="datetimeFigureOut">
              <a:rPr lang="es-CO" smtClean="0"/>
              <a:t>30/09/2026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8341240"/>
            <a:ext cx="3037344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8341240"/>
            <a:ext cx="2024896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79DDF-4A61-C64F-B14A-B5735E84F4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81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shorts/eSi7pGQJ-X4?feature=share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diposit.ub.edu/server/api/core/bitstreams/b7e75c55-1fab-4d4a-975a-8f4dce87f62c/content?utm_source=chatgpt.com" TargetMode="External"/><Relationship Id="rId3" Type="http://schemas.openxmlformats.org/officeDocument/2006/relationships/hyperlink" Target="https://ambar.uniminuto.edu/index.php/913843?lang=es" TargetMode="External"/><Relationship Id="rId7" Type="http://schemas.openxmlformats.org/officeDocument/2006/relationships/hyperlink" Target="https://www.academia.edu/download/122710115/STORYTELLING.pdf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4067/s0718-50062023000100045" TargetMode="External"/><Relationship Id="rId5" Type="http://schemas.openxmlformats.org/officeDocument/2006/relationships/hyperlink" Target="https://doi.org/10.18682/cdc.vi193.9593" TargetMode="External"/><Relationship Id="rId4" Type="http://schemas.openxmlformats.org/officeDocument/2006/relationships/hyperlink" Target="https://www.researchgate.net/publication/384442167_Tecnicas_narrativas_fundamentales_y_elementos_de_la_narraci&#243;n" TargetMode="External"/><Relationship Id="rId9" Type="http://schemas.openxmlformats.org/officeDocument/2006/relationships/hyperlink" Target="https://cdn.bookey.app/files/pdf/book/en/hook-point.pdf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63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411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6">
            <a:extLst>
              <a:ext uri="{FF2B5EF4-FFF2-40B4-BE49-F238E27FC236}">
                <a16:creationId xmlns:a16="http://schemas.microsoft.com/office/drawing/2014/main" id="{4869625C-1BC7-5A8D-B717-53BC4875B9C6}"/>
              </a:ext>
            </a:extLst>
          </p:cNvPr>
          <p:cNvSpPr/>
          <p:nvPr/>
        </p:nvSpPr>
        <p:spPr>
          <a:xfrm>
            <a:off x="5227525" y="4776196"/>
            <a:ext cx="2625547" cy="763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i="1" noProof="0">
                <a:latin typeface="Arial"/>
                <a:cs typeface="Arial"/>
              </a:rPr>
              <a:t>Inserten aquí la </a:t>
            </a:r>
            <a:r>
              <a:rPr lang="es-CO" sz="1000" i="1">
                <a:latin typeface="Arial"/>
                <a:cs typeface="Arial"/>
              </a:rPr>
              <a:t>información solicitada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351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6851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291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007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18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836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6">
            <a:extLst>
              <a:ext uri="{FF2B5EF4-FFF2-40B4-BE49-F238E27FC236}">
                <a16:creationId xmlns:a16="http://schemas.microsoft.com/office/drawing/2014/main" id="{FCAA54B3-86F3-6567-677B-0D60BA1CAAB2}"/>
              </a:ext>
            </a:extLst>
          </p:cNvPr>
          <p:cNvSpPr/>
          <p:nvPr/>
        </p:nvSpPr>
        <p:spPr>
          <a:xfrm>
            <a:off x="3332372" y="3323706"/>
            <a:ext cx="2334793" cy="763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1000" i="1" noProof="0">
                <a:latin typeface="Arial"/>
                <a:cs typeface="Arial"/>
              </a:rPr>
              <a:t>Inserten aquí la fotografía de la invitación creada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415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9">
            <a:extLst>
              <a:ext uri="{FF2B5EF4-FFF2-40B4-BE49-F238E27FC236}">
                <a16:creationId xmlns:a16="http://schemas.microsoft.com/office/drawing/2014/main" id="{2555BB5A-C350-8198-A7A3-402B49638CB9}"/>
              </a:ext>
            </a:extLst>
          </p:cNvPr>
          <p:cNvSpPr txBox="1"/>
          <p:nvPr/>
        </p:nvSpPr>
        <p:spPr>
          <a:xfrm>
            <a:off x="1268552" y="2117935"/>
            <a:ext cx="1756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Escriba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11">
            <a:extLst>
              <a:ext uri="{FF2B5EF4-FFF2-40B4-BE49-F238E27FC236}">
                <a16:creationId xmlns:a16="http://schemas.microsoft.com/office/drawing/2014/main" id="{09FF43A5-838A-4980-3E75-8A74BBC679B4}"/>
              </a:ext>
            </a:extLst>
          </p:cNvPr>
          <p:cNvSpPr txBox="1"/>
          <p:nvPr/>
        </p:nvSpPr>
        <p:spPr>
          <a:xfrm>
            <a:off x="1180790" y="2362286"/>
            <a:ext cx="19546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Escriban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12">
            <a:extLst>
              <a:ext uri="{FF2B5EF4-FFF2-40B4-BE49-F238E27FC236}">
                <a16:creationId xmlns:a16="http://schemas.microsoft.com/office/drawing/2014/main" id="{90FD245D-AE44-019E-71ED-9D5B7053D724}"/>
              </a:ext>
            </a:extLst>
          </p:cNvPr>
          <p:cNvSpPr txBox="1"/>
          <p:nvPr/>
        </p:nvSpPr>
        <p:spPr>
          <a:xfrm>
            <a:off x="3520664" y="2116065"/>
            <a:ext cx="1756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Escriba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16">
            <a:extLst>
              <a:ext uri="{FF2B5EF4-FFF2-40B4-BE49-F238E27FC236}">
                <a16:creationId xmlns:a16="http://schemas.microsoft.com/office/drawing/2014/main" id="{6DF29F47-3BAE-2979-2FA0-38C7897489BA}"/>
              </a:ext>
            </a:extLst>
          </p:cNvPr>
          <p:cNvSpPr txBox="1"/>
          <p:nvPr/>
        </p:nvSpPr>
        <p:spPr>
          <a:xfrm>
            <a:off x="3597705" y="2378072"/>
            <a:ext cx="1756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Escriba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20">
            <a:extLst>
              <a:ext uri="{FF2B5EF4-FFF2-40B4-BE49-F238E27FC236}">
                <a16:creationId xmlns:a16="http://schemas.microsoft.com/office/drawing/2014/main" id="{6ED97573-9783-A3DF-6542-D4BF95B842F9}"/>
              </a:ext>
            </a:extLst>
          </p:cNvPr>
          <p:cNvSpPr txBox="1"/>
          <p:nvPr/>
        </p:nvSpPr>
        <p:spPr>
          <a:xfrm>
            <a:off x="5920890" y="2116064"/>
            <a:ext cx="1756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Escriba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24">
            <a:extLst>
              <a:ext uri="{FF2B5EF4-FFF2-40B4-BE49-F238E27FC236}">
                <a16:creationId xmlns:a16="http://schemas.microsoft.com/office/drawing/2014/main" id="{62707958-BD1E-D182-18A9-38235FCAECDF}"/>
              </a:ext>
            </a:extLst>
          </p:cNvPr>
          <p:cNvSpPr txBox="1"/>
          <p:nvPr/>
        </p:nvSpPr>
        <p:spPr>
          <a:xfrm>
            <a:off x="6014620" y="2378071"/>
            <a:ext cx="1756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Escriba aquí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13">
            <a:extLst>
              <a:ext uri="{FF2B5EF4-FFF2-40B4-BE49-F238E27FC236}">
                <a16:creationId xmlns:a16="http://schemas.microsoft.com/office/drawing/2014/main" id="{64D32AEF-C126-A389-1FAB-50BA1290157B}"/>
              </a:ext>
            </a:extLst>
          </p:cNvPr>
          <p:cNvSpPr txBox="1"/>
          <p:nvPr/>
        </p:nvSpPr>
        <p:spPr>
          <a:xfrm>
            <a:off x="922933" y="4432966"/>
            <a:ext cx="2058135" cy="756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 </a:t>
            </a:r>
            <a:r>
              <a:rPr lang="es-CO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debemos buscar un momento en el que la persona pueda atendernos.</a:t>
            </a:r>
          </a:p>
        </p:txBody>
      </p:sp>
      <p:sp>
        <p:nvSpPr>
          <p:cNvPr id="9" name="CuadroTexto 118">
            <a:extLst>
              <a:ext uri="{FF2B5EF4-FFF2-40B4-BE49-F238E27FC236}">
                <a16:creationId xmlns:a16="http://schemas.microsoft.com/office/drawing/2014/main" id="{08FE4DBB-0A4C-D3D9-9FB5-349E5037A86C}"/>
              </a:ext>
            </a:extLst>
          </p:cNvPr>
          <p:cNvSpPr txBox="1"/>
          <p:nvPr/>
        </p:nvSpPr>
        <p:spPr>
          <a:xfrm>
            <a:off x="3262595" y="4432966"/>
            <a:ext cx="2058135" cy="756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 </a:t>
            </a:r>
            <a:r>
              <a:rPr lang="es-CO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averiguar de manera previa si la persona esta disponible.</a:t>
            </a:r>
          </a:p>
        </p:txBody>
      </p:sp>
      <p:sp>
        <p:nvSpPr>
          <p:cNvPr id="10" name="CuadroTexto 122">
            <a:extLst>
              <a:ext uri="{FF2B5EF4-FFF2-40B4-BE49-F238E27FC236}">
                <a16:creationId xmlns:a16="http://schemas.microsoft.com/office/drawing/2014/main" id="{8EF298EC-1E6A-73DC-A3C3-61314FE9740B}"/>
              </a:ext>
            </a:extLst>
          </p:cNvPr>
          <p:cNvSpPr txBox="1"/>
          <p:nvPr/>
        </p:nvSpPr>
        <p:spPr>
          <a:xfrm>
            <a:off x="5883783" y="4432966"/>
            <a:ext cx="1918345" cy="756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 </a:t>
            </a:r>
            <a:r>
              <a:rPr lang="es-CO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enviar la invitación no solo por correo sino por mensajería instantánea.</a:t>
            </a:r>
          </a:p>
        </p:txBody>
      </p:sp>
      <p:sp>
        <p:nvSpPr>
          <p:cNvPr id="11" name="Text 16">
            <a:extLst>
              <a:ext uri="{FF2B5EF4-FFF2-40B4-BE49-F238E27FC236}">
                <a16:creationId xmlns:a16="http://schemas.microsoft.com/office/drawing/2014/main" id="{F07210FC-BD03-CC5B-F077-E2DA33943DC2}"/>
              </a:ext>
            </a:extLst>
          </p:cNvPr>
          <p:cNvSpPr/>
          <p:nvPr/>
        </p:nvSpPr>
        <p:spPr>
          <a:xfrm>
            <a:off x="1952000" y="6232154"/>
            <a:ext cx="1954635" cy="5102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s-CO" sz="1000" i="1" noProof="0">
                <a:latin typeface="Arial"/>
                <a:cs typeface="Arial"/>
              </a:rPr>
              <a:t>Ubiquen aquí la fotografía del envío de la invitación o su entrega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4546992A-6976-EE95-DC8A-C13D3E819BD1}"/>
              </a:ext>
            </a:extLst>
          </p:cNvPr>
          <p:cNvSpPr/>
          <p:nvPr/>
        </p:nvSpPr>
        <p:spPr>
          <a:xfrm>
            <a:off x="5276666" y="6232153"/>
            <a:ext cx="1954637" cy="5102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s-CO" sz="1000" i="1" noProof="0">
                <a:latin typeface="Arial"/>
                <a:cs typeface="Arial"/>
              </a:rPr>
              <a:t>Ubiquen aquí la fotografía del envío de la invitación o su entrega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84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2673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754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200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4">
            <a:extLst>
              <a:ext uri="{FF2B5EF4-FFF2-40B4-BE49-F238E27FC236}">
                <a16:creationId xmlns:a16="http://schemas.microsoft.com/office/drawing/2014/main" id="{2CDD1159-A3E9-1754-C3D4-4D2513C07DBB}"/>
              </a:ext>
            </a:extLst>
          </p:cNvPr>
          <p:cNvSpPr/>
          <p:nvPr/>
        </p:nvSpPr>
        <p:spPr>
          <a:xfrm>
            <a:off x="1407816" y="2753087"/>
            <a:ext cx="2663244" cy="725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1000" i="1" noProof="0">
                <a:latin typeface="Arial"/>
                <a:cs typeface="Arial"/>
              </a:rPr>
              <a:t>Escriban aquí el nombre del proyecto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4">
            <a:extLst>
              <a:ext uri="{FF2B5EF4-FFF2-40B4-BE49-F238E27FC236}">
                <a16:creationId xmlns:a16="http://schemas.microsoft.com/office/drawing/2014/main" id="{9058F9C4-A54F-5793-50A6-985A447E4421}"/>
              </a:ext>
            </a:extLst>
          </p:cNvPr>
          <p:cNvSpPr/>
          <p:nvPr/>
        </p:nvSpPr>
        <p:spPr>
          <a:xfrm>
            <a:off x="1519034" y="4797244"/>
            <a:ext cx="2377440" cy="725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 noProof="0">
                <a:latin typeface="Arial" panose="020B0604020202020204" pitchFamily="34" charset="0"/>
                <a:cs typeface="Arial" panose="020B0604020202020204" pitchFamily="34" charset="0"/>
              </a:rPr>
              <a:t>Escriban aquí el nombre del Equipo Talentos STEM+</a:t>
            </a:r>
          </a:p>
        </p:txBody>
      </p:sp>
      <p:sp>
        <p:nvSpPr>
          <p:cNvPr id="4" name="Text 14">
            <a:extLst>
              <a:ext uri="{FF2B5EF4-FFF2-40B4-BE49-F238E27FC236}">
                <a16:creationId xmlns:a16="http://schemas.microsoft.com/office/drawing/2014/main" id="{D962E063-C673-DBDB-9E16-CDB06E23339B}"/>
              </a:ext>
            </a:extLst>
          </p:cNvPr>
          <p:cNvSpPr/>
          <p:nvPr/>
        </p:nvSpPr>
        <p:spPr>
          <a:xfrm>
            <a:off x="1550718" y="6765098"/>
            <a:ext cx="2377440" cy="636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>
                <a:latin typeface="Arial" panose="020B0604020202020204" pitchFamily="34" charset="0"/>
                <a:cs typeface="Arial" panose="020B0604020202020204" pitchFamily="34" charset="0"/>
              </a:rPr>
              <a:t>Describan </a:t>
            </a:r>
            <a:r>
              <a:rPr lang="es-CO" sz="1000" i="1" noProof="0">
                <a:latin typeface="Arial" panose="020B0604020202020204" pitchFamily="34" charset="0"/>
                <a:cs typeface="Arial" panose="020B0604020202020204" pitchFamily="34" charset="0"/>
              </a:rPr>
              <a:t>de forma breve la problemática que busca atender el prototipo</a:t>
            </a:r>
            <a:endParaRPr lang="es-CO" sz="1200" i="1" noProof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16">
            <a:extLst>
              <a:ext uri="{FF2B5EF4-FFF2-40B4-BE49-F238E27FC236}">
                <a16:creationId xmlns:a16="http://schemas.microsoft.com/office/drawing/2014/main" id="{8971BC68-4D80-90F8-4C79-717108D863D9}"/>
              </a:ext>
            </a:extLst>
          </p:cNvPr>
          <p:cNvSpPr/>
          <p:nvPr/>
        </p:nvSpPr>
        <p:spPr>
          <a:xfrm>
            <a:off x="5271507" y="4932957"/>
            <a:ext cx="2488657" cy="45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s-CO" sz="1000" i="1" noProof="0">
                <a:latin typeface="Arial"/>
                <a:cs typeface="Arial"/>
              </a:rPr>
              <a:t>Inserten aquí la fotografía general del prototipo de media fidelidad</a:t>
            </a:r>
            <a:endParaRPr lang="es-CO" sz="1000" i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27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>
            <a:extLst>
              <a:ext uri="{FF2B5EF4-FFF2-40B4-BE49-F238E27FC236}">
                <a16:creationId xmlns:a16="http://schemas.microsoft.com/office/drawing/2014/main" id="{0FC6807D-E8B0-8224-65CE-7215E62FF37D}"/>
              </a:ext>
            </a:extLst>
          </p:cNvPr>
          <p:cNvSpPr txBox="1"/>
          <p:nvPr/>
        </p:nvSpPr>
        <p:spPr>
          <a:xfrm>
            <a:off x="1354877" y="2482542"/>
            <a:ext cx="2471161" cy="191045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CO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Medir las condiciones del aire (material particulado, humedad, temperatura, precipitación y presión atmosférica) 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Procesa (almacena y compara) los datos con el microcontrolador y los envía al dashboard (pantalla o nube) </a:t>
            </a:r>
            <a:endParaRPr lang="es-CO" sz="1000" i="1" noProof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6">
            <a:extLst>
              <a:ext uri="{FF2B5EF4-FFF2-40B4-BE49-F238E27FC236}">
                <a16:creationId xmlns:a16="http://schemas.microsoft.com/office/drawing/2014/main" id="{E0631F4E-8E5D-32D1-A646-2414F44627CE}"/>
              </a:ext>
            </a:extLst>
          </p:cNvPr>
          <p:cNvSpPr txBox="1"/>
          <p:nvPr/>
        </p:nvSpPr>
        <p:spPr>
          <a:xfrm>
            <a:off x="4807701" y="2487006"/>
            <a:ext cx="2665855" cy="9871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CO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Facilita la identificación de condiciones que pueden afectar los espacios escolares.</a:t>
            </a:r>
            <a:endParaRPr lang="es-CO" sz="1000" i="1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8">
            <a:extLst>
              <a:ext uri="{FF2B5EF4-FFF2-40B4-BE49-F238E27FC236}">
                <a16:creationId xmlns:a16="http://schemas.microsoft.com/office/drawing/2014/main" id="{E671A0DA-96B5-EFEC-F9B8-546105DEB5E0}"/>
              </a:ext>
            </a:extLst>
          </p:cNvPr>
          <p:cNvSpPr txBox="1"/>
          <p:nvPr/>
        </p:nvSpPr>
        <p:spPr>
          <a:xfrm>
            <a:off x="1367042" y="5525402"/>
            <a:ext cx="2446830" cy="12179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-CO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 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Monitorea la calidad del aire</a:t>
            </a:r>
            <a:endParaRPr lang="es-MX" sz="1000" i="1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Registra información y </a:t>
            </a: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envía notificaciones</a:t>
            </a:r>
            <a:r>
              <a:rPr lang="es-MX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mediante una aplicación </a:t>
            </a: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 alerta </a:t>
            </a:r>
            <a:r>
              <a:rPr lang="es-MX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sonora/lumínica.</a:t>
            </a:r>
            <a:endParaRPr lang="es-CO" sz="1000" i="1" noProof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10">
            <a:extLst>
              <a:ext uri="{FF2B5EF4-FFF2-40B4-BE49-F238E27FC236}">
                <a16:creationId xmlns:a16="http://schemas.microsoft.com/office/drawing/2014/main" id="{DCE0CC0B-1EB6-93BA-231B-318AB4025B21}"/>
              </a:ext>
            </a:extLst>
          </p:cNvPr>
          <p:cNvSpPr txBox="1"/>
          <p:nvPr/>
        </p:nvSpPr>
        <p:spPr>
          <a:xfrm>
            <a:off x="4807701" y="5525402"/>
            <a:ext cx="2680549" cy="14487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CO" sz="1000" i="1" noProof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Ejemplo: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Requiere una fuente de energía estable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Sensores calibrados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Conexiones eléctricas fijas con terminales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1000" i="1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Parámetros de programación ajustados</a:t>
            </a:r>
            <a:endParaRPr lang="es-CO" sz="1000" i="1" noProof="0">
              <a:highlight>
                <a:srgbClr val="00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514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3675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6D5A5187-FAC4-A026-E201-A13FD1B8CA5D}"/>
              </a:ext>
            </a:extLst>
          </p:cNvPr>
          <p:cNvSpPr txBox="1"/>
          <p:nvPr/>
        </p:nvSpPr>
        <p:spPr>
          <a:xfrm>
            <a:off x="2603395" y="4499769"/>
            <a:ext cx="37927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la infografía con las especificaciones de uso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638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91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">
            <a:extLst>
              <a:ext uri="{FF2B5EF4-FFF2-40B4-BE49-F238E27FC236}">
                <a16:creationId xmlns:a16="http://schemas.microsoft.com/office/drawing/2014/main" id="{BC6CD732-302E-1B2E-90A7-3D91BF0BD5F1}"/>
              </a:ext>
            </a:extLst>
          </p:cNvPr>
          <p:cNvSpPr txBox="1"/>
          <p:nvPr/>
        </p:nvSpPr>
        <p:spPr>
          <a:xfrm>
            <a:off x="5218697" y="6317417"/>
            <a:ext cx="2123490" cy="451598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>
                <a:latin typeface="Arial"/>
                <a:cs typeface="Arial"/>
              </a:rPr>
              <a:t>Escriban aquí su justificación a la selección realizada</a:t>
            </a:r>
            <a:endParaRPr lang="es-CO" sz="1000" i="1" noProof="0">
              <a:latin typeface="Arial"/>
              <a:cs typeface="Arial"/>
            </a:endParaRP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1F509CA2-B49E-1BEB-2320-A0325297BA46}"/>
              </a:ext>
            </a:extLst>
          </p:cNvPr>
          <p:cNvSpPr txBox="1"/>
          <p:nvPr/>
        </p:nvSpPr>
        <p:spPr>
          <a:xfrm>
            <a:off x="5218697" y="4842210"/>
            <a:ext cx="2123490" cy="451598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>
                <a:latin typeface="Arial"/>
                <a:cs typeface="Arial"/>
              </a:rPr>
              <a:t>Escriban aquí su justificación a la selección realizada</a:t>
            </a:r>
            <a:endParaRPr lang="es-CO" sz="1000" i="1" noProof="0">
              <a:latin typeface="Arial"/>
              <a:cs typeface="Arial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FFD74774-9911-628C-C0C4-C988C8BA4753}"/>
              </a:ext>
            </a:extLst>
          </p:cNvPr>
          <p:cNvSpPr txBox="1"/>
          <p:nvPr/>
        </p:nvSpPr>
        <p:spPr>
          <a:xfrm>
            <a:off x="5218697" y="3457746"/>
            <a:ext cx="2123490" cy="451598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>
                <a:latin typeface="Arial"/>
                <a:cs typeface="Arial"/>
              </a:rPr>
              <a:t>Escriban aquí su justificación a la selección realizada</a:t>
            </a:r>
            <a:endParaRPr lang="es-CO" sz="1000" i="1" noProof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1907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">
            <a:extLst>
              <a:ext uri="{FF2B5EF4-FFF2-40B4-BE49-F238E27FC236}">
                <a16:creationId xmlns:a16="http://schemas.microsoft.com/office/drawing/2014/main" id="{298ED907-CB02-DFD8-C61B-778D3D94EDA8}"/>
              </a:ext>
            </a:extLst>
          </p:cNvPr>
          <p:cNvSpPr txBox="1"/>
          <p:nvPr/>
        </p:nvSpPr>
        <p:spPr>
          <a:xfrm>
            <a:off x="5227679" y="2695805"/>
            <a:ext cx="2394284" cy="451598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>
                <a:latin typeface="Arial"/>
                <a:cs typeface="Arial"/>
              </a:rPr>
              <a:t>Escriban aquí su justificación a la selección realizada</a:t>
            </a:r>
            <a:endParaRPr lang="es-CO" sz="1000" i="1" noProof="0">
              <a:latin typeface="Arial"/>
              <a:cs typeface="Arial"/>
            </a:endParaRP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E8B4AF6C-D2F7-95BA-3759-74FA05B5571E}"/>
              </a:ext>
            </a:extLst>
          </p:cNvPr>
          <p:cNvSpPr txBox="1"/>
          <p:nvPr/>
        </p:nvSpPr>
        <p:spPr>
          <a:xfrm>
            <a:off x="5227679" y="4023163"/>
            <a:ext cx="2394284" cy="451598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>
                <a:latin typeface="Arial"/>
                <a:cs typeface="Arial"/>
              </a:rPr>
              <a:t>Escriban aquí su justificación a la selección realizada</a:t>
            </a:r>
            <a:endParaRPr lang="es-CO" sz="1000" i="1" noProof="0">
              <a:latin typeface="Arial"/>
              <a:cs typeface="Arial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E7CC8F15-284C-54FF-DBC2-E827157DFD24}"/>
              </a:ext>
            </a:extLst>
          </p:cNvPr>
          <p:cNvSpPr txBox="1"/>
          <p:nvPr/>
        </p:nvSpPr>
        <p:spPr>
          <a:xfrm>
            <a:off x="5227679" y="5475230"/>
            <a:ext cx="2394284" cy="451598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>
                <a:latin typeface="Arial"/>
                <a:cs typeface="Arial"/>
              </a:rPr>
              <a:t>Escriban aquí su justificación a la selección realizada</a:t>
            </a:r>
            <a:endParaRPr lang="es-CO" sz="1000" i="1" noProof="0">
              <a:latin typeface="Arial"/>
              <a:cs typeface="Arial"/>
            </a:endParaRP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4FA4FC86-3559-76EC-1957-10B99ABEB2CD}"/>
              </a:ext>
            </a:extLst>
          </p:cNvPr>
          <p:cNvSpPr txBox="1"/>
          <p:nvPr/>
        </p:nvSpPr>
        <p:spPr>
          <a:xfrm>
            <a:off x="5227679" y="6915224"/>
            <a:ext cx="2394284" cy="451598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>
                <a:latin typeface="Arial"/>
                <a:cs typeface="Arial"/>
              </a:rPr>
              <a:t>Escriban aquí su justificación a la selección realizada</a:t>
            </a:r>
            <a:endParaRPr lang="es-CO" sz="1000" i="1" noProof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8192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>
            <a:extLst>
              <a:ext uri="{FF2B5EF4-FFF2-40B4-BE49-F238E27FC236}">
                <a16:creationId xmlns:a16="http://schemas.microsoft.com/office/drawing/2014/main" id="{67F63D7E-E4EC-3AD7-496C-7A6B7DE67FC5}"/>
              </a:ext>
            </a:extLst>
          </p:cNvPr>
          <p:cNvSpPr txBox="1"/>
          <p:nvPr/>
        </p:nvSpPr>
        <p:spPr>
          <a:xfrm>
            <a:off x="6753183" y="2798146"/>
            <a:ext cx="1244704" cy="756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Pongan aquí el resultado de la sumatoria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3">
            <a:extLst>
              <a:ext uri="{FF2B5EF4-FFF2-40B4-BE49-F238E27FC236}">
                <a16:creationId xmlns:a16="http://schemas.microsoft.com/office/drawing/2014/main" id="{574704E5-5CD8-3354-F965-FB4AC1E544A9}"/>
              </a:ext>
            </a:extLst>
          </p:cNvPr>
          <p:cNvSpPr txBox="1"/>
          <p:nvPr/>
        </p:nvSpPr>
        <p:spPr>
          <a:xfrm>
            <a:off x="2373253" y="3087890"/>
            <a:ext cx="13234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valor 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7">
            <a:extLst>
              <a:ext uri="{FF2B5EF4-FFF2-40B4-BE49-F238E27FC236}">
                <a16:creationId xmlns:a16="http://schemas.microsoft.com/office/drawing/2014/main" id="{E740E946-2818-0074-0964-81D420676C4E}"/>
              </a:ext>
            </a:extLst>
          </p:cNvPr>
          <p:cNvSpPr txBox="1"/>
          <p:nvPr/>
        </p:nvSpPr>
        <p:spPr>
          <a:xfrm>
            <a:off x="3849126" y="3086402"/>
            <a:ext cx="13234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valor 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11">
            <a:extLst>
              <a:ext uri="{FF2B5EF4-FFF2-40B4-BE49-F238E27FC236}">
                <a16:creationId xmlns:a16="http://schemas.microsoft.com/office/drawing/2014/main" id="{794D4D9F-C7FE-2CE8-9E30-87DF96D2F81C}"/>
              </a:ext>
            </a:extLst>
          </p:cNvPr>
          <p:cNvSpPr txBox="1"/>
          <p:nvPr/>
        </p:nvSpPr>
        <p:spPr>
          <a:xfrm>
            <a:off x="5277310" y="3086401"/>
            <a:ext cx="13234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Inserten el valor 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145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>
            <a:extLst>
              <a:ext uri="{FF2B5EF4-FFF2-40B4-BE49-F238E27FC236}">
                <a16:creationId xmlns:a16="http://schemas.microsoft.com/office/drawing/2014/main" id="{D7E1E8D7-4710-BDDF-9819-25E623B10911}"/>
              </a:ext>
            </a:extLst>
          </p:cNvPr>
          <p:cNvSpPr txBox="1"/>
          <p:nvPr/>
        </p:nvSpPr>
        <p:spPr>
          <a:xfrm>
            <a:off x="2466432" y="4730331"/>
            <a:ext cx="4499810" cy="5254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Escriban un breve análisis de los resultados obtenidos en las valoraciones dadas por los tres actores de la comunidad.</a:t>
            </a:r>
          </a:p>
        </p:txBody>
      </p:sp>
    </p:spTree>
    <p:extLst>
      <p:ext uri="{BB962C8B-B14F-4D97-AF65-F5344CB8AC3E}">
        <p14:creationId xmlns:p14="http://schemas.microsoft.com/office/powerpoint/2010/main" val="3623046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4">
            <a:extLst>
              <a:ext uri="{FF2B5EF4-FFF2-40B4-BE49-F238E27FC236}">
                <a16:creationId xmlns:a16="http://schemas.microsoft.com/office/drawing/2014/main" id="{789D17A4-D681-2A55-65FF-0549C0D1B206}"/>
              </a:ext>
            </a:extLst>
          </p:cNvPr>
          <p:cNvSpPr txBox="1"/>
          <p:nvPr/>
        </p:nvSpPr>
        <p:spPr>
          <a:xfrm>
            <a:off x="998580" y="2415511"/>
            <a:ext cx="44998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000" b="0" i="1" noProof="0">
                <a:latin typeface="Arial" panose="020B0604020202020204" pitchFamily="34" charset="0"/>
                <a:cs typeface="Arial" panose="020B0604020202020204" pitchFamily="34" charset="0"/>
              </a:rPr>
              <a:t>Escriban la recomendación del actor(es) que tendrán en cuenta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C5887A9-B745-9223-A716-5DEF9EC40E08}"/>
              </a:ext>
            </a:extLst>
          </p:cNvPr>
          <p:cNvSpPr txBox="1"/>
          <p:nvPr/>
        </p:nvSpPr>
        <p:spPr>
          <a:xfrm>
            <a:off x="2249864" y="5812342"/>
            <a:ext cx="4499810" cy="5254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>
                <a:latin typeface="Arial" panose="020B0604020202020204" pitchFamily="34" charset="0"/>
                <a:cs typeface="Arial" panose="020B0604020202020204" pitchFamily="34" charset="0"/>
              </a:rPr>
              <a:t>Inserten el fragmento del </a:t>
            </a:r>
            <a:r>
              <a:rPr lang="es-419" sz="1000" b="1" i="1">
                <a:latin typeface="Arial" panose="020B0604020202020204" pitchFamily="34" charset="0"/>
                <a:cs typeface="Arial" panose="020B0604020202020204" pitchFamily="34" charset="0"/>
              </a:rPr>
              <a:t>“Formato de prueba de validación”  </a:t>
            </a:r>
            <a:r>
              <a:rPr lang="es-CO" sz="1000" i="1">
                <a:latin typeface="Arial" panose="020B0604020202020204" pitchFamily="34" charset="0"/>
                <a:cs typeface="Arial" panose="020B0604020202020204" pitchFamily="34" charset="0"/>
              </a:rPr>
              <a:t>donde se indique la recomendación </a:t>
            </a:r>
          </a:p>
        </p:txBody>
      </p:sp>
    </p:spTree>
    <p:extLst>
      <p:ext uri="{BB962C8B-B14F-4D97-AF65-F5344CB8AC3E}">
        <p14:creationId xmlns:p14="http://schemas.microsoft.com/office/powerpoint/2010/main" val="1320066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>
            <a:extLst>
              <a:ext uri="{FF2B5EF4-FFF2-40B4-BE49-F238E27FC236}">
                <a16:creationId xmlns:a16="http://schemas.microsoft.com/office/drawing/2014/main" id="{D4C309EB-93F7-412F-D6F8-0A497C13E0A8}"/>
              </a:ext>
            </a:extLst>
          </p:cNvPr>
          <p:cNvSpPr/>
          <p:nvPr/>
        </p:nvSpPr>
        <p:spPr>
          <a:xfrm>
            <a:off x="2716689" y="2696513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1000" i="1" noProof="0">
                <a:latin typeface="Arial" panose="020B0604020202020204" pitchFamily="34" charset="0"/>
                <a:cs typeface="Arial" panose="020B0604020202020204" pitchFamily="34" charset="0"/>
              </a:rPr>
              <a:t>Escriban aquí la descripción del proceso realizado</a:t>
            </a: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54C0FF6F-3BF2-2857-C470-FC3FF8231A6B}"/>
              </a:ext>
            </a:extLst>
          </p:cNvPr>
          <p:cNvSpPr/>
          <p:nvPr/>
        </p:nvSpPr>
        <p:spPr>
          <a:xfrm>
            <a:off x="823973" y="5661741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1000" i="1" noProof="0">
                <a:latin typeface="Arial" panose="020B0604020202020204" pitchFamily="34" charset="0"/>
                <a:cs typeface="Arial" panose="020B0604020202020204" pitchFamily="34" charset="0"/>
              </a:rPr>
              <a:t>Inserten aquí la fotografía </a:t>
            </a:r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50733E71-6F72-E447-F263-A62A84F7424C}"/>
              </a:ext>
            </a:extLst>
          </p:cNvPr>
          <p:cNvSpPr/>
          <p:nvPr/>
        </p:nvSpPr>
        <p:spPr>
          <a:xfrm>
            <a:off x="4546884" y="5661741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O" sz="1000" i="1" noProof="0">
                <a:latin typeface="Arial" panose="020B0604020202020204" pitchFamily="34" charset="0"/>
                <a:cs typeface="Arial" panose="020B0604020202020204" pitchFamily="34" charset="0"/>
              </a:rPr>
              <a:t>Inserten aquí la fotografía </a:t>
            </a:r>
          </a:p>
        </p:txBody>
      </p:sp>
    </p:spTree>
    <p:extLst>
      <p:ext uri="{BB962C8B-B14F-4D97-AF65-F5344CB8AC3E}">
        <p14:creationId xmlns:p14="http://schemas.microsoft.com/office/powerpoint/2010/main" val="91870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29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44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2">
            <a:extLst>
              <a:ext uri="{FF2B5EF4-FFF2-40B4-BE49-F238E27FC236}">
                <a16:creationId xmlns:a16="http://schemas.microsoft.com/office/drawing/2014/main" id="{A8A89574-079B-C0D3-9D59-6B4525FB0C5A}"/>
              </a:ext>
            </a:extLst>
          </p:cNvPr>
          <p:cNvSpPr txBox="1"/>
          <p:nvPr/>
        </p:nvSpPr>
        <p:spPr>
          <a:xfrm>
            <a:off x="1100848" y="6041774"/>
            <a:ext cx="6797842" cy="52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ES_tradnl" sz="1000" i="1">
                <a:latin typeface="Arial" panose="020B0604020202020204" pitchFamily="34" charset="0"/>
                <a:cs typeface="Arial" panose="020B0604020202020204" pitchFamily="34" charset="0"/>
              </a:rPr>
              <a:t>Expliquen qué es un proceso de validación y cuál es su propósito, a partir de las cinco palabras o frases seleccionadas.</a:t>
            </a:r>
            <a:endParaRPr lang="es-CO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2740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8">
            <a:extLst>
              <a:ext uri="{FF2B5EF4-FFF2-40B4-BE49-F238E27FC236}">
                <a16:creationId xmlns:a16="http://schemas.microsoft.com/office/drawing/2014/main" id="{10B0E331-7F78-0F2B-DDE3-E8C9ABD943B0}"/>
              </a:ext>
            </a:extLst>
          </p:cNvPr>
          <p:cNvSpPr txBox="1"/>
          <p:nvPr/>
        </p:nvSpPr>
        <p:spPr>
          <a:xfrm>
            <a:off x="968500" y="5613951"/>
            <a:ext cx="7062537" cy="9920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s-CO" sz="1000" i="1" noProof="0">
                <a:latin typeface="Arial"/>
                <a:cs typeface="Arial"/>
              </a:rPr>
              <a:t>Indiquen si los resultados obtenidos mediante el indicador corresponden a la proyección planteada. En caso de que esta no se haya cumplido, </a:t>
            </a:r>
            <a:r>
              <a:rPr lang="es-CO" sz="1000" i="1">
                <a:latin typeface="Arial"/>
                <a:cs typeface="Arial"/>
              </a:rPr>
              <a:t>expliquen</a:t>
            </a:r>
            <a:r>
              <a:rPr lang="es-CO" sz="1000" i="1" noProof="0">
                <a:latin typeface="Arial"/>
                <a:cs typeface="Arial"/>
              </a:rPr>
              <a:t> la razón o factor que influyó en el resultado.</a:t>
            </a:r>
          </a:p>
          <a:p>
            <a:pPr algn="ctr">
              <a:lnSpc>
                <a:spcPct val="15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la transformación de 25 kg semanales permite reducir la cantidad de residuos que llegan al sistema de disposición final y, al mismo tiempo, generar un producto aprovechable para el suelo y las plantas. </a:t>
            </a:r>
          </a:p>
        </p:txBody>
      </p:sp>
      <p:sp>
        <p:nvSpPr>
          <p:cNvPr id="3" name="CuadroTexto 11">
            <a:extLst>
              <a:ext uri="{FF2B5EF4-FFF2-40B4-BE49-F238E27FC236}">
                <a16:creationId xmlns:a16="http://schemas.microsoft.com/office/drawing/2014/main" id="{855B28B9-89F9-D7AF-E4FD-A0C4696C4169}"/>
              </a:ext>
            </a:extLst>
          </p:cNvPr>
          <p:cNvSpPr txBox="1"/>
          <p:nvPr/>
        </p:nvSpPr>
        <p:spPr>
          <a:xfrm>
            <a:off x="777401" y="3632775"/>
            <a:ext cx="7372546" cy="9678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s-CO" sz="1000" i="1">
                <a:latin typeface="Arial"/>
                <a:cs typeface="Arial"/>
              </a:rPr>
              <a:t>Escriban el resultado obtenido en el  Desafío 6</a:t>
            </a:r>
          </a:p>
          <a:p>
            <a:pPr algn="ctr">
              <a:lnSpc>
                <a:spcPct val="20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Durante el seguimiento del programa de compostaje se logró aprovechar aproximadamente 25 kg de residuos orgánicos por semana, evitando que estos fueran enviados al sistema convencional de disposición de residuos.</a:t>
            </a:r>
          </a:p>
        </p:txBody>
      </p:sp>
    </p:spTree>
    <p:extLst>
      <p:ext uri="{BB962C8B-B14F-4D97-AF65-F5344CB8AC3E}">
        <p14:creationId xmlns:p14="http://schemas.microsoft.com/office/powerpoint/2010/main" val="3536739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>
            <a:extLst>
              <a:ext uri="{FF2B5EF4-FFF2-40B4-BE49-F238E27FC236}">
                <a16:creationId xmlns:a16="http://schemas.microsoft.com/office/drawing/2014/main" id="{EEB31CFC-C658-855F-6F83-A03F9B0597F3}"/>
              </a:ext>
            </a:extLst>
          </p:cNvPr>
          <p:cNvSpPr txBox="1"/>
          <p:nvPr/>
        </p:nvSpPr>
        <p:spPr>
          <a:xfrm>
            <a:off x="1000371" y="6568634"/>
            <a:ext cx="7158789" cy="12179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s-CO" sz="1000" i="1" noProof="0">
                <a:latin typeface="Arial"/>
                <a:cs typeface="Arial"/>
              </a:rPr>
              <a:t>Indiquen si los resultados obtenidos mediante el indicador corresponden a la proyección planteada. En caso de que esta no se haya cumplido, </a:t>
            </a:r>
            <a:r>
              <a:rPr lang="es-CO" sz="1000" i="1">
                <a:latin typeface="Arial"/>
                <a:cs typeface="Arial"/>
              </a:rPr>
              <a:t>expliquen</a:t>
            </a:r>
            <a:r>
              <a:rPr lang="es-CO" sz="1000" i="1" noProof="0">
                <a:latin typeface="Arial"/>
                <a:cs typeface="Arial"/>
              </a:rPr>
              <a:t> la razón o factor que influyó en el resultado.</a:t>
            </a:r>
          </a:p>
          <a:p>
            <a:pPr algn="ctr">
              <a:lnSpc>
                <a:spcPct val="15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el resultado evidencia un beneficio económico de  $180.000 COP en un mes representó una reducción en los gastos destinados a la adquisición de fertilizantes o abonos externos, este resultado mostro que los residuos orgánicos pueden convertirse en un recurso aprovechable.</a:t>
            </a:r>
          </a:p>
        </p:txBody>
      </p:sp>
      <p:sp>
        <p:nvSpPr>
          <p:cNvPr id="3" name="CuadroTexto 4">
            <a:extLst>
              <a:ext uri="{FF2B5EF4-FFF2-40B4-BE49-F238E27FC236}">
                <a16:creationId xmlns:a16="http://schemas.microsoft.com/office/drawing/2014/main" id="{0F77B5EA-F83B-4C0E-6A5A-FFBC48E2F208}"/>
              </a:ext>
            </a:extLst>
          </p:cNvPr>
          <p:cNvSpPr txBox="1"/>
          <p:nvPr/>
        </p:nvSpPr>
        <p:spPr>
          <a:xfrm>
            <a:off x="707052" y="2997579"/>
            <a:ext cx="7585433" cy="12179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s-CO" sz="1000" i="1" noProof="0">
                <a:latin typeface="Arial"/>
                <a:cs typeface="Arial"/>
              </a:rPr>
              <a:t>Indiquen si los resultados obtenidos mediante el indicador corresponden a la proyección planteada. En caso de que esta no </a:t>
            </a:r>
            <a:r>
              <a:rPr lang="es-CO" sz="1000" i="1">
                <a:latin typeface="Arial"/>
                <a:cs typeface="Arial"/>
              </a:rPr>
              <a:t>se haya cumplido, expliquen la razón o factor que influyó en el resultado.</a:t>
            </a:r>
          </a:p>
          <a:p>
            <a:pPr algn="ctr">
              <a:lnSpc>
                <a:spcPct val="15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la vinculación de las familias evidencio que la estrategia logró involucrar a diferentes integrantes de la comunidad en actividades relacionadas con la separación y aprovechamiento de residuos orgánicos, lo cual contribuyó a fortalecer prácticas de manejo adecuado de residuos y favoreció la apropiación del proceso de compostaje como una actividad comunitaria.</a:t>
            </a:r>
          </a:p>
        </p:txBody>
      </p:sp>
      <p:sp>
        <p:nvSpPr>
          <p:cNvPr id="4" name="CuadroTexto 6">
            <a:extLst>
              <a:ext uri="{FF2B5EF4-FFF2-40B4-BE49-F238E27FC236}">
                <a16:creationId xmlns:a16="http://schemas.microsoft.com/office/drawing/2014/main" id="{A5AD1748-AB7A-E1F6-3447-7303FB3DE5D9}"/>
              </a:ext>
            </a:extLst>
          </p:cNvPr>
          <p:cNvSpPr txBox="1"/>
          <p:nvPr/>
        </p:nvSpPr>
        <p:spPr>
          <a:xfrm>
            <a:off x="1000151" y="1171996"/>
            <a:ext cx="7159225" cy="9678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s-CO" sz="1000" i="1">
                <a:latin typeface="Arial"/>
                <a:cs typeface="Arial"/>
              </a:rPr>
              <a:t>Escriban el resultado obtenido en el  Desafío 6</a:t>
            </a:r>
          </a:p>
          <a:p>
            <a:pPr algn="ctr">
              <a:lnSpc>
                <a:spcPct val="20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el equipo registró la participación de 20 familias del barrio por mes en las actividades relacionadas con la separación de residuos orgánicos, entrega de materiales y seguimiento del proceso de compostaje de los participantes</a:t>
            </a:r>
            <a:r>
              <a:rPr lang="es-CO" sz="1000" i="1">
                <a:latin typeface="Arial"/>
                <a:cs typeface="Arial"/>
              </a:rPr>
              <a:t>.</a:t>
            </a:r>
          </a:p>
        </p:txBody>
      </p:sp>
      <p:sp>
        <p:nvSpPr>
          <p:cNvPr id="5" name="CuadroTexto 8">
            <a:extLst>
              <a:ext uri="{FF2B5EF4-FFF2-40B4-BE49-F238E27FC236}">
                <a16:creationId xmlns:a16="http://schemas.microsoft.com/office/drawing/2014/main" id="{6104BEDD-24F2-176F-B0CA-8070DD42FF6C}"/>
              </a:ext>
            </a:extLst>
          </p:cNvPr>
          <p:cNvSpPr txBox="1"/>
          <p:nvPr/>
        </p:nvSpPr>
        <p:spPr>
          <a:xfrm>
            <a:off x="1000151" y="4908140"/>
            <a:ext cx="6999234" cy="96789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s-CO" sz="1000" i="1">
                <a:latin typeface="Arial"/>
                <a:cs typeface="Arial"/>
              </a:rPr>
              <a:t>Escriban el resultado obtenido en el  Desafío 6</a:t>
            </a:r>
          </a:p>
          <a:p>
            <a:pPr algn="ctr">
              <a:lnSpc>
                <a:spcPct val="200000"/>
              </a:lnSpc>
            </a:pPr>
            <a:r>
              <a:rPr lang="es-CO" sz="1000" i="1">
                <a:highlight>
                  <a:srgbClr val="00FF00"/>
                </a:highlight>
                <a:latin typeface="Arial"/>
                <a:cs typeface="Arial"/>
              </a:rPr>
              <a:t>Ejemplo: el compost producido permitió disminuir la compra de abonos o fertilizantes comerciales, generando un ahorro estimado de $180.000 pesos para las familias participantes.</a:t>
            </a:r>
          </a:p>
        </p:txBody>
      </p:sp>
    </p:spTree>
    <p:extLst>
      <p:ext uri="{BB962C8B-B14F-4D97-AF65-F5344CB8AC3E}">
        <p14:creationId xmlns:p14="http://schemas.microsoft.com/office/powerpoint/2010/main" val="4015382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3">
            <a:extLst>
              <a:ext uri="{FF2B5EF4-FFF2-40B4-BE49-F238E27FC236}">
                <a16:creationId xmlns:a16="http://schemas.microsoft.com/office/drawing/2014/main" id="{3696457C-8B13-9B86-4C1C-80F75E83BCB6}"/>
              </a:ext>
            </a:extLst>
          </p:cNvPr>
          <p:cNvSpPr txBox="1"/>
          <p:nvPr/>
        </p:nvSpPr>
        <p:spPr>
          <a:xfrm>
            <a:off x="1017398" y="4626585"/>
            <a:ext cx="3312187" cy="756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 noProof="0">
                <a:latin typeface="Arial"/>
                <a:cs typeface="Arial"/>
              </a:rPr>
              <a:t>Escriban el análisis que realizan sobre el cumplimiento de la acción</a:t>
            </a:r>
            <a:r>
              <a:rPr lang="es-CO" sz="1000" i="1">
                <a:latin typeface="Arial"/>
                <a:cs typeface="Arial"/>
              </a:rPr>
              <a:t>,</a:t>
            </a:r>
            <a:r>
              <a:rPr lang="es-CO" sz="1000" i="1" noProof="0">
                <a:latin typeface="Arial"/>
                <a:cs typeface="Arial"/>
              </a:rPr>
              <a:t> contrastando lo que proponen y lo que identificó y propuso la comunidad</a:t>
            </a:r>
          </a:p>
        </p:txBody>
      </p:sp>
      <p:sp>
        <p:nvSpPr>
          <p:cNvPr id="4" name="CuadroTexto 6">
            <a:extLst>
              <a:ext uri="{FF2B5EF4-FFF2-40B4-BE49-F238E27FC236}">
                <a16:creationId xmlns:a16="http://schemas.microsoft.com/office/drawing/2014/main" id="{BEC87529-7CA9-AAB8-CBB8-C2523F2D5D1C}"/>
              </a:ext>
            </a:extLst>
          </p:cNvPr>
          <p:cNvSpPr txBox="1"/>
          <p:nvPr/>
        </p:nvSpPr>
        <p:spPr>
          <a:xfrm>
            <a:off x="4669953" y="4626585"/>
            <a:ext cx="3312187" cy="756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 marL="0" algn="ctr" defTabSz="457200" rtl="0" eaLnBrk="1" latinLnBrk="0" hangingPunct="1">
              <a:lnSpc>
                <a:spcPct val="200000"/>
              </a:lnSpc>
              <a:defRPr sz="12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CO" sz="1000"/>
              <a:t>Escriban el análisis que realizan sobre el cumplimiento de la acción, contrastando lo que proponen y lo que identificó y propuso la comunidad</a:t>
            </a:r>
          </a:p>
        </p:txBody>
      </p:sp>
    </p:spTree>
    <p:extLst>
      <p:ext uri="{BB962C8B-B14F-4D97-AF65-F5344CB8AC3E}">
        <p14:creationId xmlns:p14="http://schemas.microsoft.com/office/powerpoint/2010/main" val="3730697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>
            <a:extLst>
              <a:ext uri="{FF2B5EF4-FFF2-40B4-BE49-F238E27FC236}">
                <a16:creationId xmlns:a16="http://schemas.microsoft.com/office/drawing/2014/main" id="{409974C3-5D6C-CF09-6112-3013440A34F6}"/>
              </a:ext>
            </a:extLst>
          </p:cNvPr>
          <p:cNvSpPr txBox="1"/>
          <p:nvPr/>
        </p:nvSpPr>
        <p:spPr>
          <a:xfrm>
            <a:off x="1050079" y="3821366"/>
            <a:ext cx="3312187" cy="756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 noProof="0">
                <a:latin typeface="Arial"/>
                <a:cs typeface="Arial"/>
              </a:rPr>
              <a:t>Escriban el análisis que realizan sobre el cumplimiento de la acción</a:t>
            </a:r>
            <a:r>
              <a:rPr lang="es-CO" sz="1000" i="1">
                <a:latin typeface="Arial"/>
                <a:cs typeface="Arial"/>
              </a:rPr>
              <a:t>,</a:t>
            </a:r>
            <a:r>
              <a:rPr lang="es-CO" sz="1000" i="1" noProof="0">
                <a:latin typeface="Arial"/>
                <a:cs typeface="Arial"/>
              </a:rPr>
              <a:t> contrastando lo que propone y lo que identificó y propuso la comunidad</a:t>
            </a:r>
          </a:p>
        </p:txBody>
      </p:sp>
      <p:sp>
        <p:nvSpPr>
          <p:cNvPr id="3" name="CuadroTexto 4">
            <a:extLst>
              <a:ext uri="{FF2B5EF4-FFF2-40B4-BE49-F238E27FC236}">
                <a16:creationId xmlns:a16="http://schemas.microsoft.com/office/drawing/2014/main" id="{8E19A277-4800-A151-9E68-C4352D524CAB}"/>
              </a:ext>
            </a:extLst>
          </p:cNvPr>
          <p:cNvSpPr txBox="1"/>
          <p:nvPr/>
        </p:nvSpPr>
        <p:spPr>
          <a:xfrm>
            <a:off x="4637271" y="3821366"/>
            <a:ext cx="3312187" cy="756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CO" sz="1000" i="1" noProof="0">
                <a:latin typeface="Arial"/>
                <a:cs typeface="Arial"/>
              </a:rPr>
              <a:t>Escriban el análisis que realizan sobre el cumplimiento de la acción</a:t>
            </a:r>
            <a:r>
              <a:rPr lang="es-CO" sz="1000" i="1">
                <a:latin typeface="Arial"/>
                <a:cs typeface="Arial"/>
              </a:rPr>
              <a:t>,</a:t>
            </a:r>
            <a:r>
              <a:rPr lang="es-CO" sz="1000" i="1" noProof="0">
                <a:latin typeface="Arial"/>
                <a:cs typeface="Arial"/>
              </a:rPr>
              <a:t> contrastando lo que proponen y lo que identificó y propuso la comunidad</a:t>
            </a:r>
          </a:p>
        </p:txBody>
      </p:sp>
    </p:spTree>
    <p:extLst>
      <p:ext uri="{BB962C8B-B14F-4D97-AF65-F5344CB8AC3E}">
        <p14:creationId xmlns:p14="http://schemas.microsoft.com/office/powerpoint/2010/main" val="350163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4558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6869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3">
            <a:extLst>
              <a:ext uri="{FF2B5EF4-FFF2-40B4-BE49-F238E27FC236}">
                <a16:creationId xmlns:a16="http://schemas.microsoft.com/office/drawing/2014/main" id="{10AA71F2-30B3-CE43-ECCE-BBEA9DA7D4E1}"/>
              </a:ext>
            </a:extLst>
          </p:cNvPr>
          <p:cNvSpPr txBox="1"/>
          <p:nvPr/>
        </p:nvSpPr>
        <p:spPr>
          <a:xfrm>
            <a:off x="847358" y="2244493"/>
            <a:ext cx="6876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000">
                <a:latin typeface="Arial" panose="020B0604020202020204" pitchFamily="34" charset="0"/>
                <a:cs typeface="Arial" panose="020B0604020202020204" pitchFamily="34" charset="0"/>
              </a:rPr>
              <a:t>Ver ejemplo de </a:t>
            </a:r>
            <a:r>
              <a:rPr lang="es-MX" sz="1000" i="1">
                <a:latin typeface="Arial" panose="020B0604020202020204" pitchFamily="34" charset="0"/>
                <a:cs typeface="Arial" panose="020B0604020202020204" pitchFamily="34" charset="0"/>
              </a:rPr>
              <a:t>Hook</a:t>
            </a:r>
            <a:r>
              <a:rPr lang="es-MX" sz="1000">
                <a:latin typeface="Arial" panose="020B0604020202020204" pitchFamily="34" charset="0"/>
                <a:cs typeface="Arial" panose="020B0604020202020204" pitchFamily="34" charset="0"/>
              </a:rPr>
              <a:t> de inicio: </a:t>
            </a:r>
            <a:r>
              <a:rPr lang="es-CO" sz="10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https://www.youtube.com/shorts/eSi7pGQJ-X4?feature=share</a:t>
            </a:r>
            <a:r>
              <a:rPr lang="es-CO" sz="100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MX" sz="1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3325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>
            <a:extLst>
              <a:ext uri="{FF2B5EF4-FFF2-40B4-BE49-F238E27FC236}">
                <a16:creationId xmlns:a16="http://schemas.microsoft.com/office/drawing/2014/main" id="{1607C907-6A62-5267-C470-2794AFF48C8F}"/>
              </a:ext>
            </a:extLst>
          </p:cNvPr>
          <p:cNvSpPr txBox="1"/>
          <p:nvPr/>
        </p:nvSpPr>
        <p:spPr>
          <a:xfrm>
            <a:off x="3655853" y="7546141"/>
            <a:ext cx="23702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 i="1" noProof="0">
                <a:latin typeface="Arial" panose="020B0604020202020204" pitchFamily="34" charset="0"/>
                <a:cs typeface="Arial" panose="020B0604020202020204" pitchFamily="34" charset="0"/>
              </a:rPr>
              <a:t>Inserten el enlace del video aquí</a:t>
            </a:r>
          </a:p>
        </p:txBody>
      </p:sp>
    </p:spTree>
    <p:extLst>
      <p:ext uri="{BB962C8B-B14F-4D97-AF65-F5344CB8AC3E}">
        <p14:creationId xmlns:p14="http://schemas.microsoft.com/office/powerpoint/2010/main" val="1432113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>
            <a:extLst>
              <a:ext uri="{FF2B5EF4-FFF2-40B4-BE49-F238E27FC236}">
                <a16:creationId xmlns:a16="http://schemas.microsoft.com/office/drawing/2014/main" id="{AD5739A8-9A5A-68F8-4017-B795ECB8EF6A}"/>
              </a:ext>
            </a:extLst>
          </p:cNvPr>
          <p:cNvSpPr txBox="1"/>
          <p:nvPr/>
        </p:nvSpPr>
        <p:spPr>
          <a:xfrm>
            <a:off x="862101" y="3061536"/>
            <a:ext cx="350119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0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https://ambar.uniminuto.edu/index.php/913843?lang=es</a:t>
            </a:r>
            <a:r>
              <a:rPr lang="es-CO" sz="1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uadroTexto 4">
            <a:extLst>
              <a:ext uri="{FF2B5EF4-FFF2-40B4-BE49-F238E27FC236}">
                <a16:creationId xmlns:a16="http://schemas.microsoft.com/office/drawing/2014/main" id="{167886F9-94A2-ED3D-C0DF-88C0421A1AAA}"/>
              </a:ext>
            </a:extLst>
          </p:cNvPr>
          <p:cNvSpPr txBox="1"/>
          <p:nvPr/>
        </p:nvSpPr>
        <p:spPr>
          <a:xfrm>
            <a:off x="608452" y="4540713"/>
            <a:ext cx="410276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None/>
            </a:pPr>
            <a:r>
              <a:rPr lang="es-CO" sz="1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CO" sz="1000">
                <a:solidFill>
                  <a:srgbClr val="8EACB5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https://www.researchgate.net/</a:t>
            </a:r>
            <a:r>
              <a:rPr lang="es-CO" sz="1000" err="1">
                <a:solidFill>
                  <a:srgbClr val="8EACB5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publication</a:t>
            </a:r>
            <a:r>
              <a:rPr lang="es-CO" sz="1000">
                <a:solidFill>
                  <a:srgbClr val="8EACB5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/384442167_Tecnicas_narrativas_fundamentales_y_elementos_de_la_narración</a:t>
            </a:r>
            <a:r>
              <a:rPr lang="es-CO" sz="1000">
                <a:solidFill>
                  <a:srgbClr val="8EAC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4" name="CuadroTexto 6">
            <a:extLst>
              <a:ext uri="{FF2B5EF4-FFF2-40B4-BE49-F238E27FC236}">
                <a16:creationId xmlns:a16="http://schemas.microsoft.com/office/drawing/2014/main" id="{B0D99474-0B11-A6A3-BE03-DB74D49BB18B}"/>
              </a:ext>
            </a:extLst>
          </p:cNvPr>
          <p:cNvSpPr txBox="1"/>
          <p:nvPr/>
        </p:nvSpPr>
        <p:spPr>
          <a:xfrm>
            <a:off x="1065651" y="6797043"/>
            <a:ext cx="27792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00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https://doi.org/10.18682/cdc.vi193.9593</a:t>
            </a:r>
            <a:endParaRPr lang="es-CO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8">
            <a:extLst>
              <a:ext uri="{FF2B5EF4-FFF2-40B4-BE49-F238E27FC236}">
                <a16:creationId xmlns:a16="http://schemas.microsoft.com/office/drawing/2014/main" id="{E92B2724-6D75-C7D5-ECD8-72D3ABE23051}"/>
              </a:ext>
            </a:extLst>
          </p:cNvPr>
          <p:cNvSpPr txBox="1"/>
          <p:nvPr/>
        </p:nvSpPr>
        <p:spPr>
          <a:xfrm>
            <a:off x="4919705" y="5759135"/>
            <a:ext cx="316430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000" noProof="0">
                <a:solidFill>
                  <a:srgbClr val="46788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</a:t>
            </a:r>
            <a:r>
              <a:rPr lang="es-CO" sz="1000" noProof="0">
                <a:solidFill>
                  <a:srgbClr val="467886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10.4067/s0718-50062023000100045</a:t>
            </a:r>
            <a:r>
              <a:rPr lang="es-CO" sz="1000" noProof="0">
                <a:solidFill>
                  <a:srgbClr val="467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10">
            <a:extLst>
              <a:ext uri="{FF2B5EF4-FFF2-40B4-BE49-F238E27FC236}">
                <a16:creationId xmlns:a16="http://schemas.microsoft.com/office/drawing/2014/main" id="{390F0B47-ADF3-1822-1913-A0D0121CBEB1}"/>
              </a:ext>
            </a:extLst>
          </p:cNvPr>
          <p:cNvSpPr txBox="1"/>
          <p:nvPr/>
        </p:nvSpPr>
        <p:spPr>
          <a:xfrm>
            <a:off x="4879661" y="6684098"/>
            <a:ext cx="34049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000">
                <a:solidFill>
                  <a:srgbClr val="467886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https://www.academia.edu/download/122710115/STORYTELLING.pdf</a:t>
            </a:r>
            <a:r>
              <a:rPr lang="es-CO" sz="1000">
                <a:solidFill>
                  <a:srgbClr val="467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12">
            <a:extLst>
              <a:ext uri="{FF2B5EF4-FFF2-40B4-BE49-F238E27FC236}">
                <a16:creationId xmlns:a16="http://schemas.microsoft.com/office/drawing/2014/main" id="{DB8B12C8-43F2-7E60-F2F7-838AFB3AE578}"/>
              </a:ext>
            </a:extLst>
          </p:cNvPr>
          <p:cNvSpPr txBox="1"/>
          <p:nvPr/>
        </p:nvSpPr>
        <p:spPr>
          <a:xfrm>
            <a:off x="4879661" y="7790246"/>
            <a:ext cx="36215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https://diposit.ub.edu/server/api/core/bitstreams/b7e75c55-1fab-4d4a-975a-8f4dce87f62c/content?utm_source=chatgpt.com</a:t>
            </a:r>
            <a:r>
              <a:rPr lang="es-MX" sz="1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1">
            <a:extLst>
              <a:ext uri="{FF2B5EF4-FFF2-40B4-BE49-F238E27FC236}">
                <a16:creationId xmlns:a16="http://schemas.microsoft.com/office/drawing/2014/main" id="{C3D1D801-7ADD-EFA6-230D-F8A8C688829C}"/>
              </a:ext>
            </a:extLst>
          </p:cNvPr>
          <p:cNvSpPr txBox="1"/>
          <p:nvPr/>
        </p:nvSpPr>
        <p:spPr>
          <a:xfrm>
            <a:off x="4879661" y="4715449"/>
            <a:ext cx="3645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00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  <a:hlinkClick r:id="rId9"/>
              </a:rPr>
              <a:t>https://cdn.bookey.app/files/pdf/book/en/hook-point.pdf</a:t>
            </a:r>
            <a:endParaRPr lang="es-CO" sz="100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  <a:p>
            <a:endParaRPr lang="es-CO" sz="100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14">
            <a:extLst>
              <a:ext uri="{FF2B5EF4-FFF2-40B4-BE49-F238E27FC236}">
                <a16:creationId xmlns:a16="http://schemas.microsoft.com/office/drawing/2014/main" id="{7AFBD908-359D-784D-6DB7-D9D5CB6CB41F}"/>
              </a:ext>
            </a:extLst>
          </p:cNvPr>
          <p:cNvSpPr txBox="1"/>
          <p:nvPr/>
        </p:nvSpPr>
        <p:spPr>
          <a:xfrm>
            <a:off x="1065651" y="5882246"/>
            <a:ext cx="36455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000">
                <a:solidFill>
                  <a:srgbClr val="467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https://www.patrimonionatural.org.co/documento/la-historia-del-trabajo-conjunto-en-el-mosaico-del-golfo-de-tribuga/</a:t>
            </a:r>
          </a:p>
        </p:txBody>
      </p:sp>
    </p:spTree>
    <p:extLst>
      <p:ext uri="{BB962C8B-B14F-4D97-AF65-F5344CB8AC3E}">
        <p14:creationId xmlns:p14="http://schemas.microsoft.com/office/powerpoint/2010/main" val="40817022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736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echa xmlns="4a17889d-fd38-4f42-9955-eb8f00c86771" xsi:nil="true"/>
    <_Flow_SignoffStatus xmlns="4a17889d-fd38-4f42-9955-eb8f00c86771" xsi:nil="true"/>
    <TaxCatchAll xmlns="c3b9d7d8-7856-47b3-9caf-0187f66cba49" xsi:nil="true"/>
    <lcf76f155ced4ddcb4097134ff3c332f xmlns="4a17889d-fd38-4f42-9955-eb8f00c86771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2B2635ADC6D46468BE2102FBF16A476" ma:contentTypeVersion="21" ma:contentTypeDescription="Crear nuevo documento." ma:contentTypeScope="" ma:versionID="4419f6c62f43229cca8156229681b423">
  <xsd:schema xmlns:xsd="http://www.w3.org/2001/XMLSchema" xmlns:xs="http://www.w3.org/2001/XMLSchema" xmlns:p="http://schemas.microsoft.com/office/2006/metadata/properties" xmlns:ns2="c3b9d7d8-7856-47b3-9caf-0187f66cba49" xmlns:ns3="4a17889d-fd38-4f42-9955-eb8f00c86771" targetNamespace="http://schemas.microsoft.com/office/2006/metadata/properties" ma:root="true" ma:fieldsID="49814cb547257b3560649eb4d9e43739" ns2:_="" ns3:_="">
    <xsd:import namespace="c3b9d7d8-7856-47b3-9caf-0187f66cba49"/>
    <xsd:import namespace="4a17889d-fd38-4f42-9955-eb8f00c8677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Fecha" minOccurs="0"/>
                <xsd:element ref="ns3:_Flow_SignoffStatu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b9d7d8-7856-47b3-9caf-0187f66cba4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b06f7c6b-a888-4b51-9a68-fcd1edcf50e7}" ma:internalName="TaxCatchAll" ma:showField="CatchAllData" ma:web="c3b9d7d8-7856-47b3-9caf-0187f66cba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17889d-fd38-4f42-9955-eb8f00c867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Fecha" ma:index="21" nillable="true" ma:displayName="Fecha" ma:format="DateTime" ma:internalName="Fecha">
      <xsd:simpleType>
        <xsd:restriction base="dms:DateTime"/>
      </xsd:simpleType>
    </xsd:element>
    <xsd:element name="_Flow_SignoffStatus" ma:index="22" nillable="true" ma:displayName="Estado de aprobación" ma:internalName="Estado_x0020_de_x0020_aprobaci_x00f3_n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Etiquetas de imagen" ma:readOnly="false" ma:fieldId="{5cf76f15-5ced-4ddc-b409-7134ff3c332f}" ma:taxonomyMulti="true" ma:sspId="148dc318-5de1-4747-92ed-e07023d138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C3B5D5-CFF0-42AD-878F-992F5ED8CA40}">
  <ds:schemaRefs>
    <ds:schemaRef ds:uri="4a17889d-fd38-4f42-9955-eb8f00c86771"/>
    <ds:schemaRef ds:uri="c3b9d7d8-7856-47b3-9caf-0187f66cba4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0FC3BA4-14CC-4474-A5A8-FCDF6C67022E}">
  <ds:schemaRefs>
    <ds:schemaRef ds:uri="4a17889d-fd38-4f42-9955-eb8f00c86771"/>
    <ds:schemaRef ds:uri="c3b9d7d8-7856-47b3-9caf-0187f66cba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36280FB-5662-4C98-BE5F-075E738D75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1018</Words>
  <Application>Microsoft Office PowerPoint</Application>
  <PresentationFormat>Personalizado</PresentationFormat>
  <Paragraphs>76</Paragraphs>
  <Slides>37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2" baseType="lpstr">
      <vt:lpstr>Aptos</vt:lpstr>
      <vt:lpstr>Aptos Display</vt:lpstr>
      <vt:lpstr>Arial</vt:lpstr>
      <vt:lpstr>Trebuchet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 JOHANNA BARRERA FLOREZ</dc:creator>
  <cp:lastModifiedBy>Lyda Shirley Deaza Guaqueta</cp:lastModifiedBy>
  <cp:revision>2</cp:revision>
  <dcterms:created xsi:type="dcterms:W3CDTF">2026-08-14T13:53:57Z</dcterms:created>
  <dcterms:modified xsi:type="dcterms:W3CDTF">2026-09-30T23:37:25Z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0x01010042B2635ADC6D46468BE2102FBF16A476</vt:lpwstr>
  </property>
  <property fmtid="{D5CDD505-2E9C-101B-9397-08002B2CF9AE}" pid="3" name="MediaServiceImageTags">
    <vt:lpwstr/>
  </property>
</Properties>
</file>