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92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90" r:id="rId39"/>
    <p:sldId id="291" r:id="rId40"/>
  </p:sldIdLst>
  <p:sldSz cx="12599988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04B01F-E8EB-DA63-A9DE-BCB43AD3EDC4}" name="KELLY JOHANNA BARRERA FLOREZ" initials="KJBF" userId="S::kelly.barrera.f@uniminuto.edu::a946fbc7-6084-49be-b924-2fd6855a290f" providerId="AD"/>
  <p188:author id="{FE6FBE66-F1E7-AA90-A023-81F478B3DA5B}" name="WENDY VANESA FONTALVO PEÑATE" initials="WF" userId="S::wendy.fontalvo.p@uniminuto.edu::f7a3c5d0-b13b-4d33-a676-a293da504660" providerId="AD"/>
  <p188:author id="{C5B4F76C-2614-68CD-77A6-E40CF40FE50B}" name="Andres Camilo Perez Rodriguez" initials="AR" userId="S::anperez@mineducacion.gov.co::35dd738a-c5b1-4aa2-93af-e4015f23bc01" providerId="AD"/>
  <p188:author id="{CA8A1284-EC24-5F2C-A34C-9F7669AD2B02}" name="Sandra Milena Cardozo Monsalve" initials="SM" userId="S::scardozo@mineducacion.gov.co::b166b444-c987-4dae-874d-8a996e7e40ab" providerId="AD"/>
  <p188:author id="{79366F8E-6907-D704-1C71-3CCCBAD2CFD2}" name="Ricardo Andres Triana Gonzalez" initials="RG" userId="S::rtrianag@mineducacion.gov.co::bffd21b9-41d7-40e5-98c8-57d67a745d29" providerId="AD"/>
  <p188:author id="{889FF2AD-6AFD-E3C4-B03A-8C568A2E1C8C}" name="GINA CATALINA MALAVER PEREZ" initials="GM" userId="S::gina.malaver@uniminuto.edu::99b04ec6-3d77-4061-a7bd-63e001cc7658" providerId="AD"/>
  <p188:author id="{08DDDDB9-CDEA-2EFD-C30E-9A8EED185C6E}" name="CAROLINA RAYO MONTEALEGRE" initials="CR" userId="S::carolina.rayo@uniminuto.edu::a80d087d-fd6c-4dd3-b1e5-126d6eb034ba" providerId="AD"/>
  <p188:author id="{3D43F9D6-A1BC-CFF2-C748-282625625962}" name="PAULA ANGELICA POSADA RUIZ" initials="PR" userId="S::paula.posada@uniminuto.edu::c1bc0e1e-d004-4b21-9d74-8a35d69a1bab" providerId="AD"/>
  <p188:author id="{0FA82ADF-77BA-5B64-D6DB-42BE860FCE73}" name="IVONE GINETTE CARVAJAL CASTAÑO" initials="IC" userId="S::ivone.carvajal@uniminuto.edu::6f0b0386-3d0d-4c09-920c-550840778887" providerId="AD"/>
  <p188:author id="{DC90FDF0-2998-6272-C2DB-C076481577B6}" name="JOSSIE STEVEN RODRIGUEZ GOYENECHE" initials="JR" userId="S::jossie.rodriguez@uniminuto.edu::d49bad2a-4805-4ba8-b624-85556b3006df" providerId="AD"/>
  <p188:author id="{7C8993FC-0CB5-E3BD-1945-1C4CF475374A}" name="Juan Sebastian Guerrero Otero" initials="JO" userId="S::sguerrero@mineducacion.gov.co::6cafca8a-6549-4984-a970-df4554496c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8A97-04ED-464A-8692-2927DA21BFFD}" v="634" dt="2026-08-28T17:31:17.946"/>
    <p1510:client id="{035F3551-1223-9E47-9845-6AE1934CEB17}" v="24" dt="2026-08-28T14:49:11.816"/>
    <p1510:client id="{2EC695DB-35CF-6026-0351-E81123C5B9A1}" v="22" dt="2026-08-28T16:35:58.637"/>
    <p1510:client id="{3618B91C-16DB-B307-1896-4FD6A4C2A3F6}" v="11" dt="2026-08-28T20:55:12.669"/>
    <p1510:client id="{7B712744-B240-6A37-3372-92E896341C6F}" v="2" dt="2026-08-28T13:56:59.106"/>
    <p1510:client id="{AB877340-A317-6449-BBF6-9AE0AE270410}" v="74" dt="2026-08-28T20:48:25.633"/>
    <p1510:client id="{B77A785B-4CC6-3660-D184-1D114CDA2B86}" v="1" dt="2026-08-28T12:32:42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25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A CATALINA MALAVER PEREZ" userId="99b04ec6-3d77-4061-a7bd-63e001cc7658" providerId="ADAL" clId="{D3453BA6-50DE-458C-A0B2-02FD7C25BA6B}"/>
    <pc:docChg chg="custSel modSld">
      <pc:chgData name="GINA CATALINA MALAVER PEREZ" userId="99b04ec6-3d77-4061-a7bd-63e001cc7658" providerId="ADAL" clId="{D3453BA6-50DE-458C-A0B2-02FD7C25BA6B}" dt="2026-08-28T17:19:30.858" v="599" actId="208"/>
      <pc:docMkLst>
        <pc:docMk/>
      </pc:docMkLst>
      <pc:sldChg chg="addSp delSp modSp mod">
        <pc:chgData name="GINA CATALINA MALAVER PEREZ" userId="99b04ec6-3d77-4061-a7bd-63e001cc7658" providerId="ADAL" clId="{D3453BA6-50DE-458C-A0B2-02FD7C25BA6B}" dt="2026-08-27T17:34:50.533" v="356" actId="208"/>
        <pc:sldMkLst>
          <pc:docMk/>
          <pc:sldMk cId="1261007296" sldId="261"/>
        </pc:sldMkLst>
        <pc:spChg chg="add del mod">
          <ac:chgData name="GINA CATALINA MALAVER PEREZ" userId="99b04ec6-3d77-4061-a7bd-63e001cc7658" providerId="ADAL" clId="{D3453BA6-50DE-458C-A0B2-02FD7C25BA6B}" dt="2026-08-27T14:06:20.162" v="75" actId="478"/>
          <ac:spMkLst>
            <pc:docMk/>
            <pc:sldMk cId="1261007296" sldId="261"/>
            <ac:spMk id="2" creationId="{F76AAB4C-A5D2-5ABE-EB03-E2B9BECEFF41}"/>
          </ac:spMkLst>
        </pc:spChg>
        <pc:spChg chg="add mod">
          <ac:chgData name="GINA CATALINA MALAVER PEREZ" userId="99b04ec6-3d77-4061-a7bd-63e001cc7658" providerId="ADAL" clId="{D3453BA6-50DE-458C-A0B2-02FD7C25BA6B}" dt="2026-08-27T14:10:11.879" v="188" actId="14100"/>
          <ac:spMkLst>
            <pc:docMk/>
            <pc:sldMk cId="1261007296" sldId="261"/>
            <ac:spMk id="3" creationId="{95A3E6E9-3EF7-CD37-E6AA-F0674C1F2555}"/>
          </ac:spMkLst>
        </pc:spChg>
        <pc:spChg chg="add del mod">
          <ac:chgData name="GINA CATALINA MALAVER PEREZ" userId="99b04ec6-3d77-4061-a7bd-63e001cc7658" providerId="ADAL" clId="{D3453BA6-50DE-458C-A0B2-02FD7C25BA6B}" dt="2026-08-27T14:11:11.551" v="191"/>
          <ac:spMkLst>
            <pc:docMk/>
            <pc:sldMk cId="1261007296" sldId="261"/>
            <ac:spMk id="4" creationId="{2B2967C6-04F9-1D40-1AAD-4CF4444E8DDE}"/>
          </ac:spMkLst>
        </pc:spChg>
        <pc:spChg chg="add mod">
          <ac:chgData name="GINA CATALINA MALAVER PEREZ" userId="99b04ec6-3d77-4061-a7bd-63e001cc7658" providerId="ADAL" clId="{D3453BA6-50DE-458C-A0B2-02FD7C25BA6B}" dt="2026-08-27T14:18:34.467" v="194" actId="208"/>
          <ac:spMkLst>
            <pc:docMk/>
            <pc:sldMk cId="1261007296" sldId="261"/>
            <ac:spMk id="5" creationId="{D277889F-79A9-FD53-B1F7-086D1F881043}"/>
          </ac:spMkLst>
        </pc:spChg>
        <pc:spChg chg="add mod">
          <ac:chgData name="GINA CATALINA MALAVER PEREZ" userId="99b04ec6-3d77-4061-a7bd-63e001cc7658" providerId="ADAL" clId="{D3453BA6-50DE-458C-A0B2-02FD7C25BA6B}" dt="2026-08-27T17:34:50.533" v="356" actId="208"/>
          <ac:spMkLst>
            <pc:docMk/>
            <pc:sldMk cId="1261007296" sldId="261"/>
            <ac:spMk id="6" creationId="{3F9241DB-35FD-4D4D-0B22-284040485A02}"/>
          </ac:spMkLst>
        </pc:spChg>
      </pc:sldChg>
      <pc:sldChg chg="addSp delSp modSp mod">
        <pc:chgData name="GINA CATALINA MALAVER PEREZ" userId="99b04ec6-3d77-4061-a7bd-63e001cc7658" providerId="ADAL" clId="{D3453BA6-50DE-458C-A0B2-02FD7C25BA6B}" dt="2026-08-27T14:27:46.471" v="197"/>
        <pc:sldMkLst>
          <pc:docMk/>
          <pc:sldMk cId="2231836192" sldId="263"/>
        </pc:sldMkLst>
        <pc:spChg chg="add del mod">
          <ac:chgData name="GINA CATALINA MALAVER PEREZ" userId="99b04ec6-3d77-4061-a7bd-63e001cc7658" providerId="ADAL" clId="{D3453BA6-50DE-458C-A0B2-02FD7C25BA6B}" dt="2026-08-27T14:27:46.471" v="197"/>
          <ac:spMkLst>
            <pc:docMk/>
            <pc:sldMk cId="2231836192" sldId="263"/>
            <ac:spMk id="2" creationId="{E9525B2C-BAE3-0151-43A2-F68BD8F6CD95}"/>
          </ac:spMkLst>
        </pc:spChg>
      </pc:sldChg>
      <pc:sldChg chg="addSp delSp modSp mod">
        <pc:chgData name="GINA CATALINA MALAVER PEREZ" userId="99b04ec6-3d77-4061-a7bd-63e001cc7658" providerId="ADAL" clId="{D3453BA6-50DE-458C-A0B2-02FD7C25BA6B}" dt="2026-08-27T14:33:51.417" v="214" actId="478"/>
        <pc:sldMkLst>
          <pc:docMk/>
          <pc:sldMk cId="1482673266" sldId="266"/>
        </pc:sldMkLst>
        <pc:spChg chg="add del mod">
          <ac:chgData name="GINA CATALINA MALAVER PEREZ" userId="99b04ec6-3d77-4061-a7bd-63e001cc7658" providerId="ADAL" clId="{D3453BA6-50DE-458C-A0B2-02FD7C25BA6B}" dt="2026-08-27T14:31:12.291" v="199" actId="478"/>
          <ac:spMkLst>
            <pc:docMk/>
            <pc:sldMk cId="1482673266" sldId="266"/>
            <ac:spMk id="3" creationId="{CD71C754-A4DB-69A5-96F3-85864140A913}"/>
          </ac:spMkLst>
        </pc:spChg>
        <pc:spChg chg="add del mod">
          <ac:chgData name="GINA CATALINA MALAVER PEREZ" userId="99b04ec6-3d77-4061-a7bd-63e001cc7658" providerId="ADAL" clId="{D3453BA6-50DE-458C-A0B2-02FD7C25BA6B}" dt="2026-08-27T14:33:51.417" v="214" actId="478"/>
          <ac:spMkLst>
            <pc:docMk/>
            <pc:sldMk cId="1482673266" sldId="266"/>
            <ac:spMk id="4" creationId="{5F843216-462F-A235-5A4F-BBED9358E9D2}"/>
          </ac:spMkLst>
        </pc:spChg>
      </pc:sldChg>
      <pc:sldChg chg="addSp delSp modSp mod">
        <pc:chgData name="GINA CATALINA MALAVER PEREZ" userId="99b04ec6-3d77-4061-a7bd-63e001cc7658" providerId="ADAL" clId="{D3453BA6-50DE-458C-A0B2-02FD7C25BA6B}" dt="2026-08-27T14:38:14.799" v="229" actId="122"/>
        <pc:sldMkLst>
          <pc:docMk/>
          <pc:sldMk cId="82754446" sldId="267"/>
        </pc:sldMkLst>
        <pc:spChg chg="mod">
          <ac:chgData name="GINA CATALINA MALAVER PEREZ" userId="99b04ec6-3d77-4061-a7bd-63e001cc7658" providerId="ADAL" clId="{D3453BA6-50DE-458C-A0B2-02FD7C25BA6B}" dt="2026-08-27T14:38:05.584" v="224" actId="122"/>
          <ac:spMkLst>
            <pc:docMk/>
            <pc:sldMk cId="82754446" sldId="267"/>
            <ac:spMk id="2" creationId="{5A8D4A68-EA47-09DD-A835-7912A8535164}"/>
          </ac:spMkLst>
        </pc:spChg>
        <pc:spChg chg="add del mod">
          <ac:chgData name="GINA CATALINA MALAVER PEREZ" userId="99b04ec6-3d77-4061-a7bd-63e001cc7658" providerId="ADAL" clId="{D3453BA6-50DE-458C-A0B2-02FD7C25BA6B}" dt="2026-08-27T14:37:26.935" v="223"/>
          <ac:spMkLst>
            <pc:docMk/>
            <pc:sldMk cId="82754446" sldId="267"/>
            <ac:spMk id="3" creationId="{E760659F-ECF5-E9FB-E7B8-D8A9B702AAB1}"/>
          </ac:spMkLst>
        </pc:spChg>
        <pc:spChg chg="mod">
          <ac:chgData name="GINA CATALINA MALAVER PEREZ" userId="99b04ec6-3d77-4061-a7bd-63e001cc7658" providerId="ADAL" clId="{D3453BA6-50DE-458C-A0B2-02FD7C25BA6B}" dt="2026-08-27T14:38:11.274" v="227" actId="122"/>
          <ac:spMkLst>
            <pc:docMk/>
            <pc:sldMk cId="82754446" sldId="267"/>
            <ac:spMk id="4" creationId="{0D72FD2D-3FFF-7E93-7D22-BE16F05FC8F7}"/>
          </ac:spMkLst>
        </pc:spChg>
        <pc:spChg chg="mod">
          <ac:chgData name="GINA CATALINA MALAVER PEREZ" userId="99b04ec6-3d77-4061-a7bd-63e001cc7658" providerId="ADAL" clId="{D3453BA6-50DE-458C-A0B2-02FD7C25BA6B}" dt="2026-08-27T14:38:13.112" v="228" actId="122"/>
          <ac:spMkLst>
            <pc:docMk/>
            <pc:sldMk cId="82754446" sldId="267"/>
            <ac:spMk id="5" creationId="{DF23C286-6CA6-68E5-DC2A-236B2849F93C}"/>
          </ac:spMkLst>
        </pc:spChg>
        <pc:spChg chg="mod">
          <ac:chgData name="GINA CATALINA MALAVER PEREZ" userId="99b04ec6-3d77-4061-a7bd-63e001cc7658" providerId="ADAL" clId="{D3453BA6-50DE-458C-A0B2-02FD7C25BA6B}" dt="2026-08-27T14:38:14.799" v="229" actId="122"/>
          <ac:spMkLst>
            <pc:docMk/>
            <pc:sldMk cId="82754446" sldId="267"/>
            <ac:spMk id="6" creationId="{517EF5C1-7D07-A533-03AA-956A834CA6ED}"/>
          </ac:spMkLst>
        </pc:spChg>
        <pc:spChg chg="mod">
          <ac:chgData name="GINA CATALINA MALAVER PEREZ" userId="99b04ec6-3d77-4061-a7bd-63e001cc7658" providerId="ADAL" clId="{D3453BA6-50DE-458C-A0B2-02FD7C25BA6B}" dt="2026-08-27T14:38:07.177" v="225" actId="122"/>
          <ac:spMkLst>
            <pc:docMk/>
            <pc:sldMk cId="82754446" sldId="267"/>
            <ac:spMk id="7" creationId="{EBA8CB64-A2F3-9E0C-5807-AFA2FFB10028}"/>
          </ac:spMkLst>
        </pc:spChg>
        <pc:spChg chg="mod">
          <ac:chgData name="GINA CATALINA MALAVER PEREZ" userId="99b04ec6-3d77-4061-a7bd-63e001cc7658" providerId="ADAL" clId="{D3453BA6-50DE-458C-A0B2-02FD7C25BA6B}" dt="2026-08-27T14:38:08.792" v="226" actId="122"/>
          <ac:spMkLst>
            <pc:docMk/>
            <pc:sldMk cId="82754446" sldId="267"/>
            <ac:spMk id="8" creationId="{A9287A10-BC5E-56DA-4C33-819285234FFD}"/>
          </ac:spMkLst>
        </pc:spChg>
      </pc:sldChg>
      <pc:sldChg chg="addSp delSp modSp mod">
        <pc:chgData name="GINA CATALINA MALAVER PEREZ" userId="99b04ec6-3d77-4061-a7bd-63e001cc7658" providerId="ADAL" clId="{D3453BA6-50DE-458C-A0B2-02FD7C25BA6B}" dt="2026-08-27T14:41:13.919" v="242" actId="207"/>
        <pc:sldMkLst>
          <pc:docMk/>
          <pc:sldMk cId="1212200359" sldId="268"/>
        </pc:sldMkLst>
        <pc:spChg chg="add del mod">
          <ac:chgData name="GINA CATALINA MALAVER PEREZ" userId="99b04ec6-3d77-4061-a7bd-63e001cc7658" providerId="ADAL" clId="{D3453BA6-50DE-458C-A0B2-02FD7C25BA6B}" dt="2026-08-27T14:40:21.019" v="232"/>
          <ac:spMkLst>
            <pc:docMk/>
            <pc:sldMk cId="1212200359" sldId="268"/>
            <ac:spMk id="2" creationId="{EF25B67C-7E2F-4B0B-6A20-443D89962106}"/>
          </ac:spMkLst>
        </pc:spChg>
        <pc:spChg chg="add del mod">
          <ac:chgData name="GINA CATALINA MALAVER PEREZ" userId="99b04ec6-3d77-4061-a7bd-63e001cc7658" providerId="ADAL" clId="{D3453BA6-50DE-458C-A0B2-02FD7C25BA6B}" dt="2026-08-27T14:40:52.846" v="237"/>
          <ac:spMkLst>
            <pc:docMk/>
            <pc:sldMk cId="1212200359" sldId="268"/>
            <ac:spMk id="3" creationId="{39313A66-77D1-34C5-87F4-D0CFE80FCA4E}"/>
          </ac:spMkLst>
        </pc:spChg>
        <pc:spChg chg="add del mod">
          <ac:chgData name="GINA CATALINA MALAVER PEREZ" userId="99b04ec6-3d77-4061-a7bd-63e001cc7658" providerId="ADAL" clId="{D3453BA6-50DE-458C-A0B2-02FD7C25BA6B}" dt="2026-08-27T14:41:09.354" v="240"/>
          <ac:spMkLst>
            <pc:docMk/>
            <pc:sldMk cId="1212200359" sldId="268"/>
            <ac:spMk id="4" creationId="{72F7B0B1-388A-D1C1-ACC8-B61768F27208}"/>
          </ac:spMkLst>
        </pc:spChg>
        <pc:spChg chg="add mod">
          <ac:chgData name="GINA CATALINA MALAVER PEREZ" userId="99b04ec6-3d77-4061-a7bd-63e001cc7658" providerId="ADAL" clId="{D3453BA6-50DE-458C-A0B2-02FD7C25BA6B}" dt="2026-08-27T14:41:13.919" v="242" actId="207"/>
          <ac:spMkLst>
            <pc:docMk/>
            <pc:sldMk cId="1212200359" sldId="268"/>
            <ac:spMk id="5" creationId="{8CE83563-81D4-B55E-14D9-A3A18C1E7DA2}"/>
          </ac:spMkLst>
        </pc:spChg>
      </pc:sldChg>
      <pc:sldChg chg="addSp delSp modSp mod">
        <pc:chgData name="GINA CATALINA MALAVER PEREZ" userId="99b04ec6-3d77-4061-a7bd-63e001cc7658" providerId="ADAL" clId="{D3453BA6-50DE-458C-A0B2-02FD7C25BA6B}" dt="2026-08-27T18:26:31.317" v="595" actId="20577"/>
        <pc:sldMkLst>
          <pc:docMk/>
          <pc:sldMk cId="3623046836" sldId="277"/>
        </pc:sldMkLst>
        <pc:spChg chg="add del mod">
          <ac:chgData name="GINA CATALINA MALAVER PEREZ" userId="99b04ec6-3d77-4061-a7bd-63e001cc7658" providerId="ADAL" clId="{D3453BA6-50DE-458C-A0B2-02FD7C25BA6B}" dt="2026-08-27T14:51:55.162" v="258" actId="478"/>
          <ac:spMkLst>
            <pc:docMk/>
            <pc:sldMk cId="3623046836" sldId="277"/>
            <ac:spMk id="2" creationId="{00B6D8B0-A530-B9D6-B1C6-BC8F12144A0E}"/>
          </ac:spMkLst>
        </pc:spChg>
        <pc:spChg chg="add mod">
          <ac:chgData name="GINA CATALINA MALAVER PEREZ" userId="99b04ec6-3d77-4061-a7bd-63e001cc7658" providerId="ADAL" clId="{D3453BA6-50DE-458C-A0B2-02FD7C25BA6B}" dt="2026-08-27T14:55:07.098" v="333" actId="122"/>
          <ac:spMkLst>
            <pc:docMk/>
            <pc:sldMk cId="3623046836" sldId="277"/>
            <ac:spMk id="3" creationId="{52A1DCE2-7653-25F4-6FDC-1E583F58707D}"/>
          </ac:spMkLst>
        </pc:spChg>
        <pc:spChg chg="add mod">
          <ac:chgData name="GINA CATALINA MALAVER PEREZ" userId="99b04ec6-3d77-4061-a7bd-63e001cc7658" providerId="ADAL" clId="{D3453BA6-50DE-458C-A0B2-02FD7C25BA6B}" dt="2026-08-27T14:55:18.224" v="339" actId="20577"/>
          <ac:spMkLst>
            <pc:docMk/>
            <pc:sldMk cId="3623046836" sldId="277"/>
            <ac:spMk id="5" creationId="{E6F47DFB-2A0C-F720-43D1-2C21379AD91C}"/>
          </ac:spMkLst>
        </pc:spChg>
        <pc:spChg chg="mod">
          <ac:chgData name="GINA CATALINA MALAVER PEREZ" userId="99b04ec6-3d77-4061-a7bd-63e001cc7658" providerId="ADAL" clId="{D3453BA6-50DE-458C-A0B2-02FD7C25BA6B}" dt="2026-08-27T18:23:04.630" v="527" actId="20577"/>
          <ac:spMkLst>
            <pc:docMk/>
            <pc:sldMk cId="3623046836" sldId="277"/>
            <ac:spMk id="15" creationId="{D7A4173B-92B0-64C5-BB60-54C72E26A049}"/>
          </ac:spMkLst>
        </pc:spChg>
        <pc:spChg chg="mod">
          <ac:chgData name="GINA CATALINA MALAVER PEREZ" userId="99b04ec6-3d77-4061-a7bd-63e001cc7658" providerId="ADAL" clId="{D3453BA6-50DE-458C-A0B2-02FD7C25BA6B}" dt="2026-08-27T18:24:11.933" v="561" actId="20577"/>
          <ac:spMkLst>
            <pc:docMk/>
            <pc:sldMk cId="3623046836" sldId="277"/>
            <ac:spMk id="17" creationId="{A71E1014-365E-1929-31C5-4AFF055EA164}"/>
          </ac:spMkLst>
        </pc:spChg>
        <pc:spChg chg="mod">
          <ac:chgData name="GINA CATALINA MALAVER PEREZ" userId="99b04ec6-3d77-4061-a7bd-63e001cc7658" providerId="ADAL" clId="{D3453BA6-50DE-458C-A0B2-02FD7C25BA6B}" dt="2026-08-27T18:26:31.317" v="595" actId="20577"/>
          <ac:spMkLst>
            <pc:docMk/>
            <pc:sldMk cId="3623046836" sldId="277"/>
            <ac:spMk id="19" creationId="{7B41C9B3-95D2-76CA-67C0-EAF2A0EBAB67}"/>
          </ac:spMkLst>
        </pc:spChg>
      </pc:sldChg>
      <pc:sldChg chg="addSp modSp mod">
        <pc:chgData name="GINA CATALINA MALAVER PEREZ" userId="99b04ec6-3d77-4061-a7bd-63e001cc7658" providerId="ADAL" clId="{D3453BA6-50DE-458C-A0B2-02FD7C25BA6B}" dt="2026-08-27T14:59:40.162" v="341" actId="207"/>
        <pc:sldMkLst>
          <pc:docMk/>
          <pc:sldMk cId="1320066174" sldId="278"/>
        </pc:sldMkLst>
        <pc:spChg chg="add mod">
          <ac:chgData name="GINA CATALINA MALAVER PEREZ" userId="99b04ec6-3d77-4061-a7bd-63e001cc7658" providerId="ADAL" clId="{D3453BA6-50DE-458C-A0B2-02FD7C25BA6B}" dt="2026-08-27T14:59:40.162" v="341" actId="207"/>
          <ac:spMkLst>
            <pc:docMk/>
            <pc:sldMk cId="1320066174" sldId="278"/>
            <ac:spMk id="2" creationId="{A73374A9-6BCB-0E8F-3C29-9A2F01E66127}"/>
          </ac:spMkLst>
        </pc:spChg>
      </pc:sldChg>
      <pc:sldChg chg="addSp modSp mod">
        <pc:chgData name="GINA CATALINA MALAVER PEREZ" userId="99b04ec6-3d77-4061-a7bd-63e001cc7658" providerId="ADAL" clId="{D3453BA6-50DE-458C-A0B2-02FD7C25BA6B}" dt="2026-08-27T17:37:39.988" v="458" actId="207"/>
        <pc:sldMkLst>
          <pc:docMk/>
          <pc:sldMk cId="91870396" sldId="279"/>
        </pc:sldMkLst>
        <pc:spChg chg="mod">
          <ac:chgData name="GINA CATALINA MALAVER PEREZ" userId="99b04ec6-3d77-4061-a7bd-63e001cc7658" providerId="ADAL" clId="{D3453BA6-50DE-458C-A0B2-02FD7C25BA6B}" dt="2026-08-27T17:37:18.251" v="455" actId="21"/>
          <ac:spMkLst>
            <pc:docMk/>
            <pc:sldMk cId="91870396" sldId="279"/>
            <ac:spMk id="2" creationId="{138F0F1F-FB27-B1C3-D7F3-87FE8FB27427}"/>
          </ac:spMkLst>
        </pc:spChg>
        <pc:spChg chg="mod">
          <ac:chgData name="GINA CATALINA MALAVER PEREZ" userId="99b04ec6-3d77-4061-a7bd-63e001cc7658" providerId="ADAL" clId="{D3453BA6-50DE-458C-A0B2-02FD7C25BA6B}" dt="2026-08-27T15:01:58.920" v="344" actId="13926"/>
          <ac:spMkLst>
            <pc:docMk/>
            <pc:sldMk cId="91870396" sldId="279"/>
            <ac:spMk id="3" creationId="{2553C364-2EC3-CA90-C262-7B601F04426A}"/>
          </ac:spMkLst>
        </pc:spChg>
        <pc:spChg chg="mod">
          <ac:chgData name="GINA CATALINA MALAVER PEREZ" userId="99b04ec6-3d77-4061-a7bd-63e001cc7658" providerId="ADAL" clId="{D3453BA6-50DE-458C-A0B2-02FD7C25BA6B}" dt="2026-08-27T15:02:04.187" v="345" actId="13926"/>
          <ac:spMkLst>
            <pc:docMk/>
            <pc:sldMk cId="91870396" sldId="279"/>
            <ac:spMk id="4" creationId="{7F34214A-C299-31D7-A9DE-B9BB3C30C78B}"/>
          </ac:spMkLst>
        </pc:spChg>
        <pc:spChg chg="mod">
          <ac:chgData name="GINA CATALINA MALAVER PEREZ" userId="99b04ec6-3d77-4061-a7bd-63e001cc7658" providerId="ADAL" clId="{D3453BA6-50DE-458C-A0B2-02FD7C25BA6B}" dt="2026-08-27T15:02:06.756" v="346" actId="13926"/>
          <ac:spMkLst>
            <pc:docMk/>
            <pc:sldMk cId="91870396" sldId="279"/>
            <ac:spMk id="5" creationId="{D06467F5-01D2-EBCF-1FEC-9D53342088B5}"/>
          </ac:spMkLst>
        </pc:spChg>
        <pc:spChg chg="add mod">
          <ac:chgData name="GINA CATALINA MALAVER PEREZ" userId="99b04ec6-3d77-4061-a7bd-63e001cc7658" providerId="ADAL" clId="{D3453BA6-50DE-458C-A0B2-02FD7C25BA6B}" dt="2026-08-27T17:37:39.988" v="458" actId="207"/>
          <ac:spMkLst>
            <pc:docMk/>
            <pc:sldMk cId="91870396" sldId="279"/>
            <ac:spMk id="8" creationId="{F8CD86E7-89FF-9939-5119-00E8F3B43D44}"/>
          </ac:spMkLst>
        </pc:spChg>
      </pc:sldChg>
      <pc:sldChg chg="modSp mod">
        <pc:chgData name="GINA CATALINA MALAVER PEREZ" userId="99b04ec6-3d77-4061-a7bd-63e001cc7658" providerId="ADAL" clId="{D3453BA6-50DE-458C-A0B2-02FD7C25BA6B}" dt="2026-08-27T15:02:33.009" v="348" actId="123"/>
        <pc:sldMkLst>
          <pc:docMk/>
          <pc:sldMk cId="241629111" sldId="280"/>
        </pc:sldMkLst>
        <pc:spChg chg="mod">
          <ac:chgData name="GINA CATALINA MALAVER PEREZ" userId="99b04ec6-3d77-4061-a7bd-63e001cc7658" providerId="ADAL" clId="{D3453BA6-50DE-458C-A0B2-02FD7C25BA6B}" dt="2026-08-27T15:02:33.009" v="348" actId="123"/>
          <ac:spMkLst>
            <pc:docMk/>
            <pc:sldMk cId="241629111" sldId="280"/>
            <ac:spMk id="2" creationId="{0654682E-3B7D-AB69-DE44-12A4A53A7AE0}"/>
          </ac:spMkLst>
        </pc:spChg>
      </pc:sldChg>
      <pc:sldChg chg="modSp mod">
        <pc:chgData name="GINA CATALINA MALAVER PEREZ" userId="99b04ec6-3d77-4061-a7bd-63e001cc7658" providerId="ADAL" clId="{D3453BA6-50DE-458C-A0B2-02FD7C25BA6B}" dt="2026-08-27T17:31:36.526" v="351" actId="1076"/>
        <pc:sldMkLst>
          <pc:docMk/>
          <pc:sldMk cId="129344958" sldId="281"/>
        </pc:sldMkLst>
        <pc:spChg chg="mod">
          <ac:chgData name="GINA CATALINA MALAVER PEREZ" userId="99b04ec6-3d77-4061-a7bd-63e001cc7658" providerId="ADAL" clId="{D3453BA6-50DE-458C-A0B2-02FD7C25BA6B}" dt="2026-08-27T17:31:36.526" v="351" actId="1076"/>
          <ac:spMkLst>
            <pc:docMk/>
            <pc:sldMk cId="129344958" sldId="281"/>
            <ac:spMk id="4" creationId="{93B7D46C-53B4-B208-E89A-35F7B8F58B0A}"/>
          </ac:spMkLst>
        </pc:spChg>
        <pc:spChg chg="mod">
          <ac:chgData name="GINA CATALINA MALAVER PEREZ" userId="99b04ec6-3d77-4061-a7bd-63e001cc7658" providerId="ADAL" clId="{D3453BA6-50DE-458C-A0B2-02FD7C25BA6B}" dt="2026-08-27T17:31:33.372" v="350" actId="1076"/>
          <ac:spMkLst>
            <pc:docMk/>
            <pc:sldMk cId="129344958" sldId="281"/>
            <ac:spMk id="5" creationId="{871A49B1-CDD4-1F81-548B-EEFE475B7E8E}"/>
          </ac:spMkLst>
        </pc:spChg>
      </pc:sldChg>
      <pc:sldChg chg="addSp delSp modSp mod">
        <pc:chgData name="GINA CATALINA MALAVER PEREZ" userId="99b04ec6-3d77-4061-a7bd-63e001cc7658" providerId="ADAL" clId="{D3453BA6-50DE-458C-A0B2-02FD7C25BA6B}" dt="2026-08-27T17:54:36.062" v="483" actId="208"/>
        <pc:sldMkLst>
          <pc:docMk/>
          <pc:sldMk cId="2335274006" sldId="282"/>
        </pc:sldMkLst>
        <pc:spChg chg="mod">
          <ac:chgData name="GINA CATALINA MALAVER PEREZ" userId="99b04ec6-3d77-4061-a7bd-63e001cc7658" providerId="ADAL" clId="{D3453BA6-50DE-458C-A0B2-02FD7C25BA6B}" dt="2026-08-27T17:41:07.470" v="460" actId="122"/>
          <ac:spMkLst>
            <pc:docMk/>
            <pc:sldMk cId="2335274006" sldId="282"/>
            <ac:spMk id="2" creationId="{B5F59E10-B166-7AAD-A340-E181835A5940}"/>
          </ac:spMkLst>
        </pc:spChg>
        <pc:spChg chg="add mod">
          <ac:chgData name="GINA CATALINA MALAVER PEREZ" userId="99b04ec6-3d77-4061-a7bd-63e001cc7658" providerId="ADAL" clId="{D3453BA6-50DE-458C-A0B2-02FD7C25BA6B}" dt="2026-08-27T17:52:33.643" v="475" actId="207"/>
          <ac:spMkLst>
            <pc:docMk/>
            <pc:sldMk cId="2335274006" sldId="282"/>
            <ac:spMk id="3" creationId="{5ABBCB6E-ACBE-53E6-3DE5-CF3334BA5653}"/>
          </ac:spMkLst>
        </pc:spChg>
        <pc:spChg chg="mod">
          <ac:chgData name="GINA CATALINA MALAVER PEREZ" userId="99b04ec6-3d77-4061-a7bd-63e001cc7658" providerId="ADAL" clId="{D3453BA6-50DE-458C-A0B2-02FD7C25BA6B}" dt="2026-08-27T17:41:15.378" v="463" actId="120"/>
          <ac:spMkLst>
            <pc:docMk/>
            <pc:sldMk cId="2335274006" sldId="282"/>
            <ac:spMk id="4" creationId="{2835868E-6CA2-2E66-1BA7-91E1B109B3D1}"/>
          </ac:spMkLst>
        </pc:spChg>
        <pc:spChg chg="mod">
          <ac:chgData name="GINA CATALINA MALAVER PEREZ" userId="99b04ec6-3d77-4061-a7bd-63e001cc7658" providerId="ADAL" clId="{D3453BA6-50DE-458C-A0B2-02FD7C25BA6B}" dt="2026-08-27T17:41:21.155" v="464" actId="122"/>
          <ac:spMkLst>
            <pc:docMk/>
            <pc:sldMk cId="2335274006" sldId="282"/>
            <ac:spMk id="5" creationId="{C44EAECC-412B-F1B6-4A41-50FD36C6E545}"/>
          </ac:spMkLst>
        </pc:spChg>
        <pc:spChg chg="add del mod">
          <ac:chgData name="GINA CATALINA MALAVER PEREZ" userId="99b04ec6-3d77-4061-a7bd-63e001cc7658" providerId="ADAL" clId="{D3453BA6-50DE-458C-A0B2-02FD7C25BA6B}" dt="2026-08-27T17:54:13.866" v="479" actId="478"/>
          <ac:spMkLst>
            <pc:docMk/>
            <pc:sldMk cId="2335274006" sldId="282"/>
            <ac:spMk id="6" creationId="{95E4FE3B-7060-827D-57EB-AE8673A13646}"/>
          </ac:spMkLst>
        </pc:spChg>
        <pc:spChg chg="mod">
          <ac:chgData name="GINA CATALINA MALAVER PEREZ" userId="99b04ec6-3d77-4061-a7bd-63e001cc7658" providerId="ADAL" clId="{D3453BA6-50DE-458C-A0B2-02FD7C25BA6B}" dt="2026-08-27T17:41:23.204" v="465" actId="122"/>
          <ac:spMkLst>
            <pc:docMk/>
            <pc:sldMk cId="2335274006" sldId="282"/>
            <ac:spMk id="7" creationId="{D25CCAA5-869D-B745-3D81-E1ACBC027810}"/>
          </ac:spMkLst>
        </pc:spChg>
        <pc:spChg chg="mod">
          <ac:chgData name="GINA CATALINA MALAVER PEREZ" userId="99b04ec6-3d77-4061-a7bd-63e001cc7658" providerId="ADAL" clId="{D3453BA6-50DE-458C-A0B2-02FD7C25BA6B}" dt="2026-08-27T17:41:28.407" v="467" actId="1076"/>
          <ac:spMkLst>
            <pc:docMk/>
            <pc:sldMk cId="2335274006" sldId="282"/>
            <ac:spMk id="9" creationId="{72AF7F17-B088-BC0F-006E-76B90200F6F1}"/>
          </ac:spMkLst>
        </pc:spChg>
        <pc:spChg chg="mod">
          <ac:chgData name="GINA CATALINA MALAVER PEREZ" userId="99b04ec6-3d77-4061-a7bd-63e001cc7658" providerId="ADAL" clId="{D3453BA6-50DE-458C-A0B2-02FD7C25BA6B}" dt="2026-08-27T17:41:31.318" v="468" actId="122"/>
          <ac:spMkLst>
            <pc:docMk/>
            <pc:sldMk cId="2335274006" sldId="282"/>
            <ac:spMk id="10" creationId="{1A4E3FD3-1012-9061-4197-5A8C26CB0B0D}"/>
          </ac:spMkLst>
        </pc:spChg>
        <pc:spChg chg="mod">
          <ac:chgData name="GINA CATALINA MALAVER PEREZ" userId="99b04ec6-3d77-4061-a7bd-63e001cc7658" providerId="ADAL" clId="{D3453BA6-50DE-458C-A0B2-02FD7C25BA6B}" dt="2026-08-27T17:41:33.268" v="469" actId="122"/>
          <ac:spMkLst>
            <pc:docMk/>
            <pc:sldMk cId="2335274006" sldId="282"/>
            <ac:spMk id="11" creationId="{2D4FF77D-A107-BFC1-45B2-4DF8DE8B26FF}"/>
          </ac:spMkLst>
        </pc:spChg>
        <pc:spChg chg="add mod">
          <ac:chgData name="GINA CATALINA MALAVER PEREZ" userId="99b04ec6-3d77-4061-a7bd-63e001cc7658" providerId="ADAL" clId="{D3453BA6-50DE-458C-A0B2-02FD7C25BA6B}" dt="2026-08-27T17:54:36.062" v="483" actId="208"/>
          <ac:spMkLst>
            <pc:docMk/>
            <pc:sldMk cId="2335274006" sldId="282"/>
            <ac:spMk id="13" creationId="{773D350F-7E52-B219-F261-814E2163FB53}"/>
          </ac:spMkLst>
        </pc:spChg>
        <pc:spChg chg="mod">
          <ac:chgData name="GINA CATALINA MALAVER PEREZ" userId="99b04ec6-3d77-4061-a7bd-63e001cc7658" providerId="ADAL" clId="{D3453BA6-50DE-458C-A0B2-02FD7C25BA6B}" dt="2026-08-27T17:41:13.237" v="462" actId="120"/>
          <ac:spMkLst>
            <pc:docMk/>
            <pc:sldMk cId="2335274006" sldId="282"/>
            <ac:spMk id="16" creationId="{CB60ABD2-24B5-2618-6F03-CB872DF96641}"/>
          </ac:spMkLst>
        </pc:spChg>
      </pc:sldChg>
      <pc:sldChg chg="addSp modSp mod">
        <pc:chgData name="GINA CATALINA MALAVER PEREZ" userId="99b04ec6-3d77-4061-a7bd-63e001cc7658" providerId="ADAL" clId="{D3453BA6-50DE-458C-A0B2-02FD7C25BA6B}" dt="2026-08-27T17:45:02.180" v="472" actId="208"/>
        <pc:sldMkLst>
          <pc:docMk/>
          <pc:sldMk cId="3536739703" sldId="283"/>
        </pc:sldMkLst>
        <pc:spChg chg="add mod">
          <ac:chgData name="GINA CATALINA MALAVER PEREZ" userId="99b04ec6-3d77-4061-a7bd-63e001cc7658" providerId="ADAL" clId="{D3453BA6-50DE-458C-A0B2-02FD7C25BA6B}" dt="2026-08-27T17:45:02.180" v="472" actId="208"/>
          <ac:spMkLst>
            <pc:docMk/>
            <pc:sldMk cId="3536739703" sldId="283"/>
            <ac:spMk id="2" creationId="{294CD95C-4681-6962-F8C4-5DD600143691}"/>
          </ac:spMkLst>
        </pc:spChg>
      </pc:sldChg>
      <pc:sldChg chg="addSp modSp mod">
        <pc:chgData name="GINA CATALINA MALAVER PEREZ" userId="99b04ec6-3d77-4061-a7bd-63e001cc7658" providerId="ADAL" clId="{D3453BA6-50DE-458C-A0B2-02FD7C25BA6B}" dt="2026-08-27T17:58:40.353" v="489" actId="122"/>
        <pc:sldMkLst>
          <pc:docMk/>
          <pc:sldMk cId="4015382258" sldId="284"/>
        </pc:sldMkLst>
        <pc:spChg chg="mod">
          <ac:chgData name="GINA CATALINA MALAVER PEREZ" userId="99b04ec6-3d77-4061-a7bd-63e001cc7658" providerId="ADAL" clId="{D3453BA6-50DE-458C-A0B2-02FD7C25BA6B}" dt="2026-08-27T13:46:50.388" v="25" actId="2710"/>
          <ac:spMkLst>
            <pc:docMk/>
            <pc:sldMk cId="4015382258" sldId="284"/>
            <ac:spMk id="2" creationId="{90D6C292-723A-9BFA-081E-58C1E5243680}"/>
          </ac:spMkLst>
        </pc:spChg>
        <pc:spChg chg="mod">
          <ac:chgData name="GINA CATALINA MALAVER PEREZ" userId="99b04ec6-3d77-4061-a7bd-63e001cc7658" providerId="ADAL" clId="{D3453BA6-50DE-458C-A0B2-02FD7C25BA6B}" dt="2026-08-27T13:46:46.175" v="24" actId="2710"/>
          <ac:spMkLst>
            <pc:docMk/>
            <pc:sldMk cId="4015382258" sldId="284"/>
            <ac:spMk id="4" creationId="{7256C397-6F91-6253-8C97-9CF7080E9655}"/>
          </ac:spMkLst>
        </pc:spChg>
        <pc:spChg chg="add mod">
          <ac:chgData name="GINA CATALINA MALAVER PEREZ" userId="99b04ec6-3d77-4061-a7bd-63e001cc7658" providerId="ADAL" clId="{D3453BA6-50DE-458C-A0B2-02FD7C25BA6B}" dt="2026-08-27T17:58:24.313" v="484" actId="122"/>
          <ac:spMkLst>
            <pc:docMk/>
            <pc:sldMk cId="4015382258" sldId="284"/>
            <ac:spMk id="5" creationId="{50D0E251-8C95-9B0B-5938-EEC414D5835A}"/>
          </ac:spMkLst>
        </pc:spChg>
        <pc:spChg chg="mod">
          <ac:chgData name="GINA CATALINA MALAVER PEREZ" userId="99b04ec6-3d77-4061-a7bd-63e001cc7658" providerId="ADAL" clId="{D3453BA6-50DE-458C-A0B2-02FD7C25BA6B}" dt="2026-08-27T13:46:42.916" v="23" actId="1076"/>
          <ac:spMkLst>
            <pc:docMk/>
            <pc:sldMk cId="4015382258" sldId="284"/>
            <ac:spMk id="6" creationId="{4972E9BB-5904-9C79-2E01-3D736183664C}"/>
          </ac:spMkLst>
        </pc:spChg>
        <pc:spChg chg="mod">
          <ac:chgData name="GINA CATALINA MALAVER PEREZ" userId="99b04ec6-3d77-4061-a7bd-63e001cc7658" providerId="ADAL" clId="{D3453BA6-50DE-458C-A0B2-02FD7C25BA6B}" dt="2026-08-27T13:46:35.461" v="21" actId="1076"/>
          <ac:spMkLst>
            <pc:docMk/>
            <pc:sldMk cId="4015382258" sldId="284"/>
            <ac:spMk id="8" creationId="{63E9DC37-116F-9376-610F-D2089E0BD3FF}"/>
          </ac:spMkLst>
        </pc:spChg>
        <pc:spChg chg="add mod">
          <ac:chgData name="GINA CATALINA MALAVER PEREZ" userId="99b04ec6-3d77-4061-a7bd-63e001cc7658" providerId="ADAL" clId="{D3453BA6-50DE-458C-A0B2-02FD7C25BA6B}" dt="2026-08-27T17:58:26.381" v="485" actId="122"/>
          <ac:spMkLst>
            <pc:docMk/>
            <pc:sldMk cId="4015382258" sldId="284"/>
            <ac:spMk id="9" creationId="{21CB6451-838F-B398-C6DD-0D92C2E60D40}"/>
          </ac:spMkLst>
        </pc:spChg>
        <pc:spChg chg="add mod">
          <ac:chgData name="GINA CATALINA MALAVER PEREZ" userId="99b04ec6-3d77-4061-a7bd-63e001cc7658" providerId="ADAL" clId="{D3453BA6-50DE-458C-A0B2-02FD7C25BA6B}" dt="2026-08-27T17:58:28.389" v="486" actId="122"/>
          <ac:spMkLst>
            <pc:docMk/>
            <pc:sldMk cId="4015382258" sldId="284"/>
            <ac:spMk id="11" creationId="{13730E6D-34A0-CBE2-E2A9-01214EF459E7}"/>
          </ac:spMkLst>
        </pc:spChg>
        <pc:spChg chg="add mod">
          <ac:chgData name="GINA CATALINA MALAVER PEREZ" userId="99b04ec6-3d77-4061-a7bd-63e001cc7658" providerId="ADAL" clId="{D3453BA6-50DE-458C-A0B2-02FD7C25BA6B}" dt="2026-08-27T17:58:30.394" v="487" actId="122"/>
          <ac:spMkLst>
            <pc:docMk/>
            <pc:sldMk cId="4015382258" sldId="284"/>
            <ac:spMk id="13" creationId="{C771A8F9-095E-B83A-57B5-7B529CD3DAD7}"/>
          </ac:spMkLst>
        </pc:spChg>
        <pc:spChg chg="add mod">
          <ac:chgData name="GINA CATALINA MALAVER PEREZ" userId="99b04ec6-3d77-4061-a7bd-63e001cc7658" providerId="ADAL" clId="{D3453BA6-50DE-458C-A0B2-02FD7C25BA6B}" dt="2026-08-27T17:58:35.979" v="488" actId="122"/>
          <ac:spMkLst>
            <pc:docMk/>
            <pc:sldMk cId="4015382258" sldId="284"/>
            <ac:spMk id="15" creationId="{FA2C3D55-EC80-1F44-42A6-0A11B7394A59}"/>
          </ac:spMkLst>
        </pc:spChg>
        <pc:spChg chg="add mod">
          <ac:chgData name="GINA CATALINA MALAVER PEREZ" userId="99b04ec6-3d77-4061-a7bd-63e001cc7658" providerId="ADAL" clId="{D3453BA6-50DE-458C-A0B2-02FD7C25BA6B}" dt="2026-08-27T17:58:35.979" v="488" actId="122"/>
          <ac:spMkLst>
            <pc:docMk/>
            <pc:sldMk cId="4015382258" sldId="284"/>
            <ac:spMk id="17" creationId="{DC4A7866-4859-D8B7-7D8C-06CF4B4B5B66}"/>
          </ac:spMkLst>
        </pc:spChg>
        <pc:spChg chg="add mod">
          <ac:chgData name="GINA CATALINA MALAVER PEREZ" userId="99b04ec6-3d77-4061-a7bd-63e001cc7658" providerId="ADAL" clId="{D3453BA6-50DE-458C-A0B2-02FD7C25BA6B}" dt="2026-08-27T17:58:35.979" v="488" actId="122"/>
          <ac:spMkLst>
            <pc:docMk/>
            <pc:sldMk cId="4015382258" sldId="284"/>
            <ac:spMk id="19" creationId="{11670277-347F-D6ED-6330-FF76782B7646}"/>
          </ac:spMkLst>
        </pc:spChg>
        <pc:spChg chg="add mod">
          <ac:chgData name="GINA CATALINA MALAVER PEREZ" userId="99b04ec6-3d77-4061-a7bd-63e001cc7658" providerId="ADAL" clId="{D3453BA6-50DE-458C-A0B2-02FD7C25BA6B}" dt="2026-08-27T17:58:35.979" v="488" actId="122"/>
          <ac:spMkLst>
            <pc:docMk/>
            <pc:sldMk cId="4015382258" sldId="284"/>
            <ac:spMk id="21" creationId="{55C4DCDC-0544-BC26-7905-C94D84658082}"/>
          </ac:spMkLst>
        </pc:spChg>
        <pc:spChg chg="add mod">
          <ac:chgData name="GINA CATALINA MALAVER PEREZ" userId="99b04ec6-3d77-4061-a7bd-63e001cc7658" providerId="ADAL" clId="{D3453BA6-50DE-458C-A0B2-02FD7C25BA6B}" dt="2026-08-27T17:58:40.353" v="489" actId="122"/>
          <ac:spMkLst>
            <pc:docMk/>
            <pc:sldMk cId="4015382258" sldId="284"/>
            <ac:spMk id="23" creationId="{1DE2A1AA-7208-A804-FBCF-6F52FA2F3513}"/>
          </ac:spMkLst>
        </pc:spChg>
        <pc:spChg chg="add mod">
          <ac:chgData name="GINA CATALINA MALAVER PEREZ" userId="99b04ec6-3d77-4061-a7bd-63e001cc7658" providerId="ADAL" clId="{D3453BA6-50DE-458C-A0B2-02FD7C25BA6B}" dt="2026-08-27T17:58:40.353" v="489" actId="122"/>
          <ac:spMkLst>
            <pc:docMk/>
            <pc:sldMk cId="4015382258" sldId="284"/>
            <ac:spMk id="25" creationId="{C44ED2B5-0D5E-E085-3FBE-0D6751766E42}"/>
          </ac:spMkLst>
        </pc:spChg>
        <pc:spChg chg="add mod">
          <ac:chgData name="GINA CATALINA MALAVER PEREZ" userId="99b04ec6-3d77-4061-a7bd-63e001cc7658" providerId="ADAL" clId="{D3453BA6-50DE-458C-A0B2-02FD7C25BA6B}" dt="2026-08-27T17:58:40.353" v="489" actId="122"/>
          <ac:spMkLst>
            <pc:docMk/>
            <pc:sldMk cId="4015382258" sldId="284"/>
            <ac:spMk id="27" creationId="{2B849C00-9FDB-68C9-0AD0-6C272FA27C93}"/>
          </ac:spMkLst>
        </pc:spChg>
        <pc:spChg chg="add mod">
          <ac:chgData name="GINA CATALINA MALAVER PEREZ" userId="99b04ec6-3d77-4061-a7bd-63e001cc7658" providerId="ADAL" clId="{D3453BA6-50DE-458C-A0B2-02FD7C25BA6B}" dt="2026-08-27T17:58:40.353" v="489" actId="122"/>
          <ac:spMkLst>
            <pc:docMk/>
            <pc:sldMk cId="4015382258" sldId="284"/>
            <ac:spMk id="29" creationId="{7B2EC2E7-52E3-7CAB-3462-3A1B7A8FB5D8}"/>
          </ac:spMkLst>
        </pc:spChg>
      </pc:sldChg>
      <pc:sldChg chg="addSp modSp mod">
        <pc:chgData name="GINA CATALINA MALAVER PEREZ" userId="99b04ec6-3d77-4061-a7bd-63e001cc7658" providerId="ADAL" clId="{D3453BA6-50DE-458C-A0B2-02FD7C25BA6B}" dt="2026-08-27T18:00:51.258" v="492" actId="207"/>
        <pc:sldMkLst>
          <pc:docMk/>
          <pc:sldMk cId="350163516" sldId="286"/>
        </pc:sldMkLst>
        <pc:spChg chg="add mod">
          <ac:chgData name="GINA CATALINA MALAVER PEREZ" userId="99b04ec6-3d77-4061-a7bd-63e001cc7658" providerId="ADAL" clId="{D3453BA6-50DE-458C-A0B2-02FD7C25BA6B}" dt="2026-08-27T18:00:51.258" v="492" actId="207"/>
          <ac:spMkLst>
            <pc:docMk/>
            <pc:sldMk cId="350163516" sldId="286"/>
            <ac:spMk id="4" creationId="{6C1BA6AC-BA11-E819-C754-A1FA04A77CA9}"/>
          </ac:spMkLst>
        </pc:spChg>
      </pc:sldChg>
      <pc:sldChg chg="addSp modSp mod">
        <pc:chgData name="GINA CATALINA MALAVER PEREZ" userId="99b04ec6-3d77-4061-a7bd-63e001cc7658" providerId="ADAL" clId="{D3453BA6-50DE-458C-A0B2-02FD7C25BA6B}" dt="2026-08-27T18:03:52.830" v="500" actId="1076"/>
        <pc:sldMkLst>
          <pc:docMk/>
          <pc:sldMk cId="593455805" sldId="287"/>
        </pc:sldMkLst>
        <pc:spChg chg="add mod">
          <ac:chgData name="GINA CATALINA MALAVER PEREZ" userId="99b04ec6-3d77-4061-a7bd-63e001cc7658" providerId="ADAL" clId="{D3453BA6-50DE-458C-A0B2-02FD7C25BA6B}" dt="2026-08-27T18:01:29.874" v="495" actId="207"/>
          <ac:spMkLst>
            <pc:docMk/>
            <pc:sldMk cId="593455805" sldId="287"/>
            <ac:spMk id="3" creationId="{EA0B3DD6-25EE-28B8-6565-BAAA2E238547}"/>
          </ac:spMkLst>
        </pc:spChg>
        <pc:spChg chg="add mod">
          <ac:chgData name="GINA CATALINA MALAVER PEREZ" userId="99b04ec6-3d77-4061-a7bd-63e001cc7658" providerId="ADAL" clId="{D3453BA6-50DE-458C-A0B2-02FD7C25BA6B}" dt="2026-08-27T18:03:13.590" v="498" actId="207"/>
          <ac:spMkLst>
            <pc:docMk/>
            <pc:sldMk cId="593455805" sldId="287"/>
            <ac:spMk id="4" creationId="{9F1533A6-66AD-4E44-6530-F01A8F31474B}"/>
          </ac:spMkLst>
        </pc:spChg>
        <pc:spChg chg="add mod">
          <ac:chgData name="GINA CATALINA MALAVER PEREZ" userId="99b04ec6-3d77-4061-a7bd-63e001cc7658" providerId="ADAL" clId="{D3453BA6-50DE-458C-A0B2-02FD7C25BA6B}" dt="2026-08-27T18:03:52.830" v="500" actId="1076"/>
          <ac:spMkLst>
            <pc:docMk/>
            <pc:sldMk cId="593455805" sldId="287"/>
            <ac:spMk id="6" creationId="{85C6AAEA-E289-6C0B-048D-AA5B9E95DCF1}"/>
          </ac:spMkLst>
        </pc:spChg>
      </pc:sldChg>
      <pc:sldChg chg="addSp modSp mod">
        <pc:chgData name="GINA CATALINA MALAVER PEREZ" userId="99b04ec6-3d77-4061-a7bd-63e001cc7658" providerId="ADAL" clId="{D3453BA6-50DE-458C-A0B2-02FD7C25BA6B}" dt="2026-08-28T17:19:30.858" v="599" actId="208"/>
        <pc:sldMkLst>
          <pc:docMk/>
          <pc:sldMk cId="231686934" sldId="288"/>
        </pc:sldMkLst>
        <pc:spChg chg="add mod">
          <ac:chgData name="GINA CATALINA MALAVER PEREZ" userId="99b04ec6-3d77-4061-a7bd-63e001cc7658" providerId="ADAL" clId="{D3453BA6-50DE-458C-A0B2-02FD7C25BA6B}" dt="2026-08-28T17:19:30.858" v="599" actId="208"/>
          <ac:spMkLst>
            <pc:docMk/>
            <pc:sldMk cId="231686934" sldId="288"/>
            <ac:spMk id="3" creationId="{63D556EB-D5F7-AF08-7656-0EF75BB8B245}"/>
          </ac:spMkLst>
        </pc:spChg>
      </pc:sldChg>
      <pc:sldChg chg="addSp modSp mod">
        <pc:chgData name="GINA CATALINA MALAVER PEREZ" userId="99b04ec6-3d77-4061-a7bd-63e001cc7658" providerId="ADAL" clId="{D3453BA6-50DE-458C-A0B2-02FD7C25BA6B}" dt="2026-08-27T18:09:22.971" v="506" actId="404"/>
        <pc:sldMkLst>
          <pc:docMk/>
          <pc:sldMk cId="358801102" sldId="290"/>
        </pc:sldMkLst>
        <pc:spChg chg="add mod">
          <ac:chgData name="GINA CATALINA MALAVER PEREZ" userId="99b04ec6-3d77-4061-a7bd-63e001cc7658" providerId="ADAL" clId="{D3453BA6-50DE-458C-A0B2-02FD7C25BA6B}" dt="2026-08-27T18:07:09.044" v="503" actId="207"/>
          <ac:spMkLst>
            <pc:docMk/>
            <pc:sldMk cId="358801102" sldId="290"/>
            <ac:spMk id="5" creationId="{D22C6542-2E84-0A2D-5970-8542736E6895}"/>
          </ac:spMkLst>
        </pc:spChg>
        <pc:spChg chg="add mod">
          <ac:chgData name="GINA CATALINA MALAVER PEREZ" userId="99b04ec6-3d77-4061-a7bd-63e001cc7658" providerId="ADAL" clId="{D3453BA6-50DE-458C-A0B2-02FD7C25BA6B}" dt="2026-08-27T18:08:28.351" v="505" actId="1076"/>
          <ac:spMkLst>
            <pc:docMk/>
            <pc:sldMk cId="358801102" sldId="290"/>
            <ac:spMk id="9" creationId="{D2BCF88F-359B-53E3-1FAD-351B43034CE7}"/>
          </ac:spMkLst>
        </pc:spChg>
        <pc:spChg chg="mod">
          <ac:chgData name="GINA CATALINA MALAVER PEREZ" userId="99b04ec6-3d77-4061-a7bd-63e001cc7658" providerId="ADAL" clId="{D3453BA6-50DE-458C-A0B2-02FD7C25BA6B}" dt="2026-08-27T18:09:22.971" v="506" actId="404"/>
          <ac:spMkLst>
            <pc:docMk/>
            <pc:sldMk cId="358801102" sldId="290"/>
            <ac:spMk id="11" creationId="{1AB77330-4CFB-4936-5F85-92CFAEC4E3EF}"/>
          </ac:spMkLst>
        </pc:spChg>
      </pc:sldChg>
      <pc:sldChg chg="addSp delSp modSp mod">
        <pc:chgData name="GINA CATALINA MALAVER PEREZ" userId="99b04ec6-3d77-4061-a7bd-63e001cc7658" providerId="ADAL" clId="{D3453BA6-50DE-458C-A0B2-02FD7C25BA6B}" dt="2026-08-27T18:15:19.160" v="511" actId="208"/>
        <pc:sldMkLst>
          <pc:docMk/>
          <pc:sldMk cId="4220500492" sldId="292"/>
        </pc:sldMkLst>
        <pc:spChg chg="del">
          <ac:chgData name="GINA CATALINA MALAVER PEREZ" userId="99b04ec6-3d77-4061-a7bd-63e001cc7658" providerId="ADAL" clId="{D3453BA6-50DE-458C-A0B2-02FD7C25BA6B}" dt="2026-08-27T17:34:17.443" v="353" actId="478"/>
          <ac:spMkLst>
            <pc:docMk/>
            <pc:sldMk cId="4220500492" sldId="292"/>
            <ac:spMk id="2" creationId="{39DCFD29-4444-D551-F71B-A9E276424CD4}"/>
          </ac:spMkLst>
        </pc:spChg>
        <pc:spChg chg="del">
          <ac:chgData name="GINA CATALINA MALAVER PEREZ" userId="99b04ec6-3d77-4061-a7bd-63e001cc7658" providerId="ADAL" clId="{D3453BA6-50DE-458C-A0B2-02FD7C25BA6B}" dt="2026-08-27T17:50:24.382" v="473" actId="478"/>
          <ac:spMkLst>
            <pc:docMk/>
            <pc:sldMk cId="4220500492" sldId="292"/>
            <ac:spMk id="4" creationId="{D8F400EA-B69F-BE04-415B-743A780C28F6}"/>
          </ac:spMkLst>
        </pc:spChg>
        <pc:spChg chg="add mod">
          <ac:chgData name="GINA CATALINA MALAVER PEREZ" userId="99b04ec6-3d77-4061-a7bd-63e001cc7658" providerId="ADAL" clId="{D3453BA6-50DE-458C-A0B2-02FD7C25BA6B}" dt="2026-08-27T18:12:55.085" v="508" actId="1076"/>
          <ac:spMkLst>
            <pc:docMk/>
            <pc:sldMk cId="4220500492" sldId="292"/>
            <ac:spMk id="5" creationId="{61DCAF1B-5240-AF36-3DD0-2E9118A44BA2}"/>
          </ac:spMkLst>
        </pc:spChg>
        <pc:spChg chg="del">
          <ac:chgData name="GINA CATALINA MALAVER PEREZ" userId="99b04ec6-3d77-4061-a7bd-63e001cc7658" providerId="ADAL" clId="{D3453BA6-50DE-458C-A0B2-02FD7C25BA6B}" dt="2026-08-27T17:34:15.320" v="352" actId="478"/>
          <ac:spMkLst>
            <pc:docMk/>
            <pc:sldMk cId="4220500492" sldId="292"/>
            <ac:spMk id="6" creationId="{E259A65E-FC1B-4C95-4CDD-2655598BBC97}"/>
          </ac:spMkLst>
        </pc:spChg>
        <pc:spChg chg="add mod">
          <ac:chgData name="GINA CATALINA MALAVER PEREZ" userId="99b04ec6-3d77-4061-a7bd-63e001cc7658" providerId="ADAL" clId="{D3453BA6-50DE-458C-A0B2-02FD7C25BA6B}" dt="2026-08-27T18:15:19.160" v="511" actId="208"/>
          <ac:spMkLst>
            <pc:docMk/>
            <pc:sldMk cId="4220500492" sldId="292"/>
            <ac:spMk id="7" creationId="{32A4E35B-4770-FCCE-D63C-056B786FD909}"/>
          </ac:spMkLst>
        </pc:spChg>
      </pc:sldChg>
    </pc:docChg>
  </pc:docChgLst>
  <pc:docChgLst>
    <pc:chgData name="JOSSIE STEVEN RODRIGUEZ GOYENECHE" userId="d49bad2a-4805-4ba8-b624-85556b3006df" providerId="ADAL" clId="{47575031-08F6-4E55-9FD5-FC4FFE68A454}"/>
    <pc:docChg chg="custSel modSld">
      <pc:chgData name="JOSSIE STEVEN RODRIGUEZ GOYENECHE" userId="d49bad2a-4805-4ba8-b624-85556b3006df" providerId="ADAL" clId="{47575031-08F6-4E55-9FD5-FC4FFE68A454}" dt="2026-08-27T18:20:11.308" v="335" actId="14100"/>
      <pc:docMkLst>
        <pc:docMk/>
      </pc:docMkLst>
      <pc:sldChg chg="addSp delSp modSp mod">
        <pc:chgData name="JOSSIE STEVEN RODRIGUEZ GOYENECHE" userId="d49bad2a-4805-4ba8-b624-85556b3006df" providerId="ADAL" clId="{47575031-08F6-4E55-9FD5-FC4FFE68A454}" dt="2026-08-27T18:20:11.308" v="335" actId="14100"/>
        <pc:sldMkLst>
          <pc:docMk/>
          <pc:sldMk cId="3623046836" sldId="277"/>
        </pc:sldMkLst>
        <pc:spChg chg="mod">
          <ac:chgData name="JOSSIE STEVEN RODRIGUEZ GOYENECHE" userId="d49bad2a-4805-4ba8-b624-85556b3006df" providerId="ADAL" clId="{47575031-08F6-4E55-9FD5-FC4FFE68A454}" dt="2026-08-27T17:59:59.453" v="23" actId="20577"/>
          <ac:spMkLst>
            <pc:docMk/>
            <pc:sldMk cId="3623046836" sldId="277"/>
            <ac:spMk id="3" creationId="{52A1DCE2-7653-25F4-6FDC-1E583F58707D}"/>
          </ac:spMkLst>
        </pc:spChg>
        <pc:spChg chg="add mod">
          <ac:chgData name="JOSSIE STEVEN RODRIGUEZ GOYENECHE" userId="d49bad2a-4805-4ba8-b624-85556b3006df" providerId="ADAL" clId="{47575031-08F6-4E55-9FD5-FC4FFE68A454}" dt="2026-08-27T18:00:40.062" v="34" actId="1076"/>
          <ac:spMkLst>
            <pc:docMk/>
            <pc:sldMk cId="3623046836" sldId="277"/>
            <ac:spMk id="4" creationId="{31272AA0-6A57-3D20-6776-9437B16F69B7}"/>
          </ac:spMkLst>
        </pc:spChg>
        <pc:spChg chg="del">
          <ac:chgData name="JOSSIE STEVEN RODRIGUEZ GOYENECHE" userId="d49bad2a-4805-4ba8-b624-85556b3006df" providerId="ADAL" clId="{47575031-08F6-4E55-9FD5-FC4FFE68A454}" dt="2026-08-27T17:22:28.432" v="4" actId="478"/>
          <ac:spMkLst>
            <pc:docMk/>
            <pc:sldMk cId="3623046836" sldId="277"/>
            <ac:spMk id="5" creationId="{E6F47DFB-2A0C-F720-43D1-2C21379AD91C}"/>
          </ac:spMkLst>
        </pc:spChg>
        <pc:spChg chg="add mod">
          <ac:chgData name="JOSSIE STEVEN RODRIGUEZ GOYENECHE" userId="d49bad2a-4805-4ba8-b624-85556b3006df" providerId="ADAL" clId="{47575031-08F6-4E55-9FD5-FC4FFE68A454}" dt="2026-08-27T18:01:10.504" v="45" actId="1076"/>
          <ac:spMkLst>
            <pc:docMk/>
            <pc:sldMk cId="3623046836" sldId="277"/>
            <ac:spMk id="7" creationId="{744632BE-2125-7C86-3EF0-346BCA990057}"/>
          </ac:spMkLst>
        </pc:spChg>
        <pc:spChg chg="add mod">
          <ac:chgData name="JOSSIE STEVEN RODRIGUEZ GOYENECHE" userId="d49bad2a-4805-4ba8-b624-85556b3006df" providerId="ADAL" clId="{47575031-08F6-4E55-9FD5-FC4FFE68A454}" dt="2026-08-27T18:02:07.483" v="80" actId="20577"/>
          <ac:spMkLst>
            <pc:docMk/>
            <pc:sldMk cId="3623046836" sldId="277"/>
            <ac:spMk id="9" creationId="{C1D07037-71C6-E3B4-B04C-393063255AD0}"/>
          </ac:spMkLst>
        </pc:spChg>
        <pc:spChg chg="add mod">
          <ac:chgData name="JOSSIE STEVEN RODRIGUEZ GOYENECHE" userId="d49bad2a-4805-4ba8-b624-85556b3006df" providerId="ADAL" clId="{47575031-08F6-4E55-9FD5-FC4FFE68A454}" dt="2026-08-27T18:02:48.298" v="91" actId="14100"/>
          <ac:spMkLst>
            <pc:docMk/>
            <pc:sldMk cId="3623046836" sldId="277"/>
            <ac:spMk id="11" creationId="{05CDA2DE-1962-921D-88BB-FD95FD771BCB}"/>
          </ac:spMkLst>
        </pc:spChg>
        <pc:spChg chg="add mod">
          <ac:chgData name="JOSSIE STEVEN RODRIGUEZ GOYENECHE" userId="d49bad2a-4805-4ba8-b624-85556b3006df" providerId="ADAL" clId="{47575031-08F6-4E55-9FD5-FC4FFE68A454}" dt="2026-08-27T18:03:21.927" v="102" actId="14100"/>
          <ac:spMkLst>
            <pc:docMk/>
            <pc:sldMk cId="3623046836" sldId="277"/>
            <ac:spMk id="13" creationId="{D102A590-266B-A308-B394-9E68CC0F9D03}"/>
          </ac:spMkLst>
        </pc:spChg>
        <pc:spChg chg="add mod">
          <ac:chgData name="JOSSIE STEVEN RODRIGUEZ GOYENECHE" userId="d49bad2a-4805-4ba8-b624-85556b3006df" providerId="ADAL" clId="{47575031-08F6-4E55-9FD5-FC4FFE68A454}" dt="2026-08-27T18:20:11.308" v="335" actId="14100"/>
          <ac:spMkLst>
            <pc:docMk/>
            <pc:sldMk cId="3623046836" sldId="277"/>
            <ac:spMk id="15" creationId="{D7A4173B-92B0-64C5-BB60-54C72E26A049}"/>
          </ac:spMkLst>
        </pc:spChg>
        <pc:spChg chg="add mod">
          <ac:chgData name="JOSSIE STEVEN RODRIGUEZ GOYENECHE" userId="d49bad2a-4805-4ba8-b624-85556b3006df" providerId="ADAL" clId="{47575031-08F6-4E55-9FD5-FC4FFE68A454}" dt="2026-08-27T18:04:44.500" v="131" actId="1035"/>
          <ac:spMkLst>
            <pc:docMk/>
            <pc:sldMk cId="3623046836" sldId="277"/>
            <ac:spMk id="17" creationId="{A71E1014-365E-1929-31C5-4AFF055EA164}"/>
          </ac:spMkLst>
        </pc:spChg>
        <pc:spChg chg="add mod">
          <ac:chgData name="JOSSIE STEVEN RODRIGUEZ GOYENECHE" userId="d49bad2a-4805-4ba8-b624-85556b3006df" providerId="ADAL" clId="{47575031-08F6-4E55-9FD5-FC4FFE68A454}" dt="2026-08-27T18:05:26.332" v="148" actId="14100"/>
          <ac:spMkLst>
            <pc:docMk/>
            <pc:sldMk cId="3623046836" sldId="277"/>
            <ac:spMk id="19" creationId="{7B41C9B3-95D2-76CA-67C0-EAF2A0EBAB67}"/>
          </ac:spMkLst>
        </pc:spChg>
      </pc:sldChg>
      <pc:sldChg chg="addSp modSp mod">
        <pc:chgData name="JOSSIE STEVEN RODRIGUEZ GOYENECHE" userId="d49bad2a-4805-4ba8-b624-85556b3006df" providerId="ADAL" clId="{47575031-08F6-4E55-9FD5-FC4FFE68A454}" dt="2026-08-27T18:12:22.021" v="237" actId="14100"/>
        <pc:sldMkLst>
          <pc:docMk/>
          <pc:sldMk cId="1320066174" sldId="278"/>
        </pc:sldMkLst>
        <pc:spChg chg="add mod">
          <ac:chgData name="JOSSIE STEVEN RODRIGUEZ GOYENECHE" userId="d49bad2a-4805-4ba8-b624-85556b3006df" providerId="ADAL" clId="{47575031-08F6-4E55-9FD5-FC4FFE68A454}" dt="2026-08-27T18:06:17.032" v="164" actId="14100"/>
          <ac:spMkLst>
            <pc:docMk/>
            <pc:sldMk cId="1320066174" sldId="278"/>
            <ac:spMk id="4" creationId="{695B466A-A0FF-D18E-5C10-85CD3F750E24}"/>
          </ac:spMkLst>
        </pc:spChg>
        <pc:spChg chg="add mod">
          <ac:chgData name="JOSSIE STEVEN RODRIGUEZ GOYENECHE" userId="d49bad2a-4805-4ba8-b624-85556b3006df" providerId="ADAL" clId="{47575031-08F6-4E55-9FD5-FC4FFE68A454}" dt="2026-08-27T18:06:52.392" v="176" actId="1076"/>
          <ac:spMkLst>
            <pc:docMk/>
            <pc:sldMk cId="1320066174" sldId="278"/>
            <ac:spMk id="6" creationId="{760502F2-0C5F-C647-14EE-D54422F6FEAC}"/>
          </ac:spMkLst>
        </pc:spChg>
        <pc:spChg chg="add mod">
          <ac:chgData name="JOSSIE STEVEN RODRIGUEZ GOYENECHE" userId="d49bad2a-4805-4ba8-b624-85556b3006df" providerId="ADAL" clId="{47575031-08F6-4E55-9FD5-FC4FFE68A454}" dt="2026-08-27T18:07:40.502" v="203" actId="1036"/>
          <ac:spMkLst>
            <pc:docMk/>
            <pc:sldMk cId="1320066174" sldId="278"/>
            <ac:spMk id="8" creationId="{513A5F72-992F-3696-A093-1351E6AC3355}"/>
          </ac:spMkLst>
        </pc:spChg>
        <pc:spChg chg="add mod">
          <ac:chgData name="JOSSIE STEVEN RODRIGUEZ GOYENECHE" userId="d49bad2a-4805-4ba8-b624-85556b3006df" providerId="ADAL" clId="{47575031-08F6-4E55-9FD5-FC4FFE68A454}" dt="2026-08-27T18:11:17.449" v="217" actId="1076"/>
          <ac:spMkLst>
            <pc:docMk/>
            <pc:sldMk cId="1320066174" sldId="278"/>
            <ac:spMk id="10" creationId="{25186FB4-FE08-ACD5-2593-6C2610C16807}"/>
          </ac:spMkLst>
        </pc:spChg>
        <pc:spChg chg="add mod">
          <ac:chgData name="JOSSIE STEVEN RODRIGUEZ GOYENECHE" userId="d49bad2a-4805-4ba8-b624-85556b3006df" providerId="ADAL" clId="{47575031-08F6-4E55-9FD5-FC4FFE68A454}" dt="2026-08-27T18:11:53.431" v="226" actId="14100"/>
          <ac:spMkLst>
            <pc:docMk/>
            <pc:sldMk cId="1320066174" sldId="278"/>
            <ac:spMk id="12" creationId="{7A6A2031-3564-290F-436A-6EEEB13E870A}"/>
          </ac:spMkLst>
        </pc:spChg>
        <pc:spChg chg="add mod">
          <ac:chgData name="JOSSIE STEVEN RODRIGUEZ GOYENECHE" userId="d49bad2a-4805-4ba8-b624-85556b3006df" providerId="ADAL" clId="{47575031-08F6-4E55-9FD5-FC4FFE68A454}" dt="2026-08-27T18:12:22.021" v="237" actId="14100"/>
          <ac:spMkLst>
            <pc:docMk/>
            <pc:sldMk cId="1320066174" sldId="278"/>
            <ac:spMk id="14" creationId="{E5368627-CD44-D3FC-D56E-98F2CD75DE26}"/>
          </ac:spMkLst>
        </pc:spChg>
      </pc:sldChg>
    </pc:docChg>
  </pc:docChgLst>
  <pc:docChgLst>
    <pc:chgData name="KELLY JOHANNA BARRERA FLOREZ" userId="a946fbc7-6084-49be-b924-2fd6855a290f" providerId="ADAL" clId="{8837905D-3D92-54D3-B747-B83B519E67B6}"/>
    <pc:docChg chg="modSld">
      <pc:chgData name="KELLY JOHANNA BARRERA FLOREZ" userId="a946fbc7-6084-49be-b924-2fd6855a290f" providerId="ADAL" clId="{8837905D-3D92-54D3-B747-B83B519E67B6}" dt="2026-08-28T20:48:25.633" v="73"/>
      <pc:docMkLst>
        <pc:docMk/>
      </pc:docMkLst>
      <pc:sldChg chg="setBg">
        <pc:chgData name="KELLY JOHANNA BARRERA FLOREZ" userId="a946fbc7-6084-49be-b924-2fd6855a290f" providerId="ADAL" clId="{8837905D-3D92-54D3-B747-B83B519E67B6}" dt="2026-08-28T20:44:06.742" v="11"/>
        <pc:sldMkLst>
          <pc:docMk/>
          <pc:sldMk cId="3976851565" sldId="259"/>
        </pc:sldMkLst>
      </pc:sldChg>
      <pc:sldChg chg="setBg">
        <pc:chgData name="KELLY JOHANNA BARRERA FLOREZ" userId="a946fbc7-6084-49be-b924-2fd6855a290f" providerId="ADAL" clId="{8837905D-3D92-54D3-B747-B83B519E67B6}" dt="2026-08-28T20:44:13.947" v="13"/>
        <pc:sldMkLst>
          <pc:docMk/>
          <pc:sldMk cId="4230291141" sldId="260"/>
        </pc:sldMkLst>
      </pc:sldChg>
      <pc:sldChg chg="setBg">
        <pc:chgData name="KELLY JOHANNA BARRERA FLOREZ" userId="a946fbc7-6084-49be-b924-2fd6855a290f" providerId="ADAL" clId="{8837905D-3D92-54D3-B747-B83B519E67B6}" dt="2026-08-28T20:44:29.010" v="15"/>
        <pc:sldMkLst>
          <pc:docMk/>
          <pc:sldMk cId="1261007296" sldId="261"/>
        </pc:sldMkLst>
      </pc:sldChg>
      <pc:sldChg chg="setBg">
        <pc:chgData name="KELLY JOHANNA BARRERA FLOREZ" userId="a946fbc7-6084-49be-b924-2fd6855a290f" providerId="ADAL" clId="{8837905D-3D92-54D3-B747-B83B519E67B6}" dt="2026-08-28T20:44:34.891" v="17"/>
        <pc:sldMkLst>
          <pc:docMk/>
          <pc:sldMk cId="1657182780" sldId="262"/>
        </pc:sldMkLst>
      </pc:sldChg>
      <pc:sldChg chg="setBg">
        <pc:chgData name="KELLY JOHANNA BARRERA FLOREZ" userId="a946fbc7-6084-49be-b924-2fd6855a290f" providerId="ADAL" clId="{8837905D-3D92-54D3-B747-B83B519E67B6}" dt="2026-08-28T20:44:40.944" v="19"/>
        <pc:sldMkLst>
          <pc:docMk/>
          <pc:sldMk cId="2231836192" sldId="263"/>
        </pc:sldMkLst>
      </pc:sldChg>
      <pc:sldChg chg="setBg">
        <pc:chgData name="KELLY JOHANNA BARRERA FLOREZ" userId="a946fbc7-6084-49be-b924-2fd6855a290f" providerId="ADAL" clId="{8837905D-3D92-54D3-B747-B83B519E67B6}" dt="2026-08-28T20:44:48.942" v="21"/>
        <pc:sldMkLst>
          <pc:docMk/>
          <pc:sldMk cId="2342415322" sldId="264"/>
        </pc:sldMkLst>
      </pc:sldChg>
      <pc:sldChg chg="setBg">
        <pc:chgData name="KELLY JOHANNA BARRERA FLOREZ" userId="a946fbc7-6084-49be-b924-2fd6855a290f" providerId="ADAL" clId="{8837905D-3D92-54D3-B747-B83B519E67B6}" dt="2026-08-28T20:44:55.080" v="23"/>
        <pc:sldMkLst>
          <pc:docMk/>
          <pc:sldMk cId="130084930" sldId="265"/>
        </pc:sldMkLst>
      </pc:sldChg>
      <pc:sldChg chg="setBg">
        <pc:chgData name="KELLY JOHANNA BARRERA FLOREZ" userId="a946fbc7-6084-49be-b924-2fd6855a290f" providerId="ADAL" clId="{8837905D-3D92-54D3-B747-B83B519E67B6}" dt="2026-08-28T20:45:03.752" v="25"/>
        <pc:sldMkLst>
          <pc:docMk/>
          <pc:sldMk cId="1482673266" sldId="266"/>
        </pc:sldMkLst>
      </pc:sldChg>
      <pc:sldChg chg="setBg">
        <pc:chgData name="KELLY JOHANNA BARRERA FLOREZ" userId="a946fbc7-6084-49be-b924-2fd6855a290f" providerId="ADAL" clId="{8837905D-3D92-54D3-B747-B83B519E67B6}" dt="2026-08-28T20:45:10.880" v="27"/>
        <pc:sldMkLst>
          <pc:docMk/>
          <pc:sldMk cId="82754446" sldId="267"/>
        </pc:sldMkLst>
      </pc:sldChg>
      <pc:sldChg chg="setBg">
        <pc:chgData name="KELLY JOHANNA BARRERA FLOREZ" userId="a946fbc7-6084-49be-b924-2fd6855a290f" providerId="ADAL" clId="{8837905D-3D92-54D3-B747-B83B519E67B6}" dt="2026-08-28T20:45:17.814" v="29"/>
        <pc:sldMkLst>
          <pc:docMk/>
          <pc:sldMk cId="1212200359" sldId="268"/>
        </pc:sldMkLst>
      </pc:sldChg>
      <pc:sldChg chg="setBg">
        <pc:chgData name="KELLY JOHANNA BARRERA FLOREZ" userId="a946fbc7-6084-49be-b924-2fd6855a290f" providerId="ADAL" clId="{8837905D-3D92-54D3-B747-B83B519E67B6}" dt="2026-08-28T20:45:24.778" v="31"/>
        <pc:sldMkLst>
          <pc:docMk/>
          <pc:sldMk cId="210527315" sldId="269"/>
        </pc:sldMkLst>
      </pc:sldChg>
      <pc:sldChg chg="setBg">
        <pc:chgData name="KELLY JOHANNA BARRERA FLOREZ" userId="a946fbc7-6084-49be-b924-2fd6855a290f" providerId="ADAL" clId="{8837905D-3D92-54D3-B747-B83B519E67B6}" dt="2026-08-28T20:45:31.926" v="33"/>
        <pc:sldMkLst>
          <pc:docMk/>
          <pc:sldMk cId="3353514741" sldId="270"/>
        </pc:sldMkLst>
      </pc:sldChg>
      <pc:sldChg chg="setBg">
        <pc:chgData name="KELLY JOHANNA BARRERA FLOREZ" userId="a946fbc7-6084-49be-b924-2fd6855a290f" providerId="ADAL" clId="{8837905D-3D92-54D3-B747-B83B519E67B6}" dt="2026-08-28T20:45:39.330" v="35"/>
        <pc:sldMkLst>
          <pc:docMk/>
          <pc:sldMk cId="2083675292" sldId="271"/>
        </pc:sldMkLst>
      </pc:sldChg>
      <pc:sldChg chg="setBg">
        <pc:chgData name="KELLY JOHANNA BARRERA FLOREZ" userId="a946fbc7-6084-49be-b924-2fd6855a290f" providerId="ADAL" clId="{8837905D-3D92-54D3-B747-B83B519E67B6}" dt="2026-08-28T20:45:49.096" v="37"/>
        <pc:sldMkLst>
          <pc:docMk/>
          <pc:sldMk cId="2753638794" sldId="272"/>
        </pc:sldMkLst>
      </pc:sldChg>
      <pc:sldChg chg="setBg">
        <pc:chgData name="KELLY JOHANNA BARRERA FLOREZ" userId="a946fbc7-6084-49be-b924-2fd6855a290f" providerId="ADAL" clId="{8837905D-3D92-54D3-B747-B83B519E67B6}" dt="2026-08-28T20:46:07.391" v="39"/>
        <pc:sldMkLst>
          <pc:docMk/>
          <pc:sldMk cId="345691538" sldId="273"/>
        </pc:sldMkLst>
      </pc:sldChg>
      <pc:sldChg chg="setBg">
        <pc:chgData name="KELLY JOHANNA BARRERA FLOREZ" userId="a946fbc7-6084-49be-b924-2fd6855a290f" providerId="ADAL" clId="{8837905D-3D92-54D3-B747-B83B519E67B6}" dt="2026-08-28T20:46:13.054" v="41"/>
        <pc:sldMkLst>
          <pc:docMk/>
          <pc:sldMk cId="1691907390" sldId="274"/>
        </pc:sldMkLst>
      </pc:sldChg>
      <pc:sldChg chg="setBg">
        <pc:chgData name="KELLY JOHANNA BARRERA FLOREZ" userId="a946fbc7-6084-49be-b924-2fd6855a290f" providerId="ADAL" clId="{8837905D-3D92-54D3-B747-B83B519E67B6}" dt="2026-08-28T20:46:26.208" v="43"/>
        <pc:sldMkLst>
          <pc:docMk/>
          <pc:sldMk cId="948192772" sldId="275"/>
        </pc:sldMkLst>
      </pc:sldChg>
      <pc:sldChg chg="setBg">
        <pc:chgData name="KELLY JOHANNA BARRERA FLOREZ" userId="a946fbc7-6084-49be-b924-2fd6855a290f" providerId="ADAL" clId="{8837905D-3D92-54D3-B747-B83B519E67B6}" dt="2026-08-28T20:46:33.717" v="45"/>
        <pc:sldMkLst>
          <pc:docMk/>
          <pc:sldMk cId="2713145149" sldId="276"/>
        </pc:sldMkLst>
      </pc:sldChg>
      <pc:sldChg chg="setBg">
        <pc:chgData name="KELLY JOHANNA BARRERA FLOREZ" userId="a946fbc7-6084-49be-b924-2fd6855a290f" providerId="ADAL" clId="{8837905D-3D92-54D3-B747-B83B519E67B6}" dt="2026-08-28T20:46:39.846" v="47"/>
        <pc:sldMkLst>
          <pc:docMk/>
          <pc:sldMk cId="3623046836" sldId="277"/>
        </pc:sldMkLst>
      </pc:sldChg>
      <pc:sldChg chg="setBg">
        <pc:chgData name="KELLY JOHANNA BARRERA FLOREZ" userId="a946fbc7-6084-49be-b924-2fd6855a290f" providerId="ADAL" clId="{8837905D-3D92-54D3-B747-B83B519E67B6}" dt="2026-08-28T20:46:46.364" v="49"/>
        <pc:sldMkLst>
          <pc:docMk/>
          <pc:sldMk cId="1320066174" sldId="278"/>
        </pc:sldMkLst>
      </pc:sldChg>
      <pc:sldChg chg="setBg">
        <pc:chgData name="KELLY JOHANNA BARRERA FLOREZ" userId="a946fbc7-6084-49be-b924-2fd6855a290f" providerId="ADAL" clId="{8837905D-3D92-54D3-B747-B83B519E67B6}" dt="2026-08-28T20:46:53.616" v="51"/>
        <pc:sldMkLst>
          <pc:docMk/>
          <pc:sldMk cId="91870396" sldId="279"/>
        </pc:sldMkLst>
      </pc:sldChg>
      <pc:sldChg chg="setBg">
        <pc:chgData name="KELLY JOHANNA BARRERA FLOREZ" userId="a946fbc7-6084-49be-b924-2fd6855a290f" providerId="ADAL" clId="{8837905D-3D92-54D3-B747-B83B519E67B6}" dt="2026-08-28T20:47:01.516" v="53"/>
        <pc:sldMkLst>
          <pc:docMk/>
          <pc:sldMk cId="241629111" sldId="280"/>
        </pc:sldMkLst>
      </pc:sldChg>
      <pc:sldChg chg="setBg">
        <pc:chgData name="KELLY JOHANNA BARRERA FLOREZ" userId="a946fbc7-6084-49be-b924-2fd6855a290f" providerId="ADAL" clId="{8837905D-3D92-54D3-B747-B83B519E67B6}" dt="2026-08-28T20:47:13.409" v="57"/>
        <pc:sldMkLst>
          <pc:docMk/>
          <pc:sldMk cId="129344958" sldId="281"/>
        </pc:sldMkLst>
      </pc:sldChg>
      <pc:sldChg chg="setBg">
        <pc:chgData name="KELLY JOHANNA BARRERA FLOREZ" userId="a946fbc7-6084-49be-b924-2fd6855a290f" providerId="ADAL" clId="{8837905D-3D92-54D3-B747-B83B519E67B6}" dt="2026-08-28T20:47:19.400" v="59"/>
        <pc:sldMkLst>
          <pc:docMk/>
          <pc:sldMk cId="2335274006" sldId="282"/>
        </pc:sldMkLst>
      </pc:sldChg>
      <pc:sldChg chg="setBg">
        <pc:chgData name="KELLY JOHANNA BARRERA FLOREZ" userId="a946fbc7-6084-49be-b924-2fd6855a290f" providerId="ADAL" clId="{8837905D-3D92-54D3-B747-B83B519E67B6}" dt="2026-08-28T20:47:25.450" v="61"/>
        <pc:sldMkLst>
          <pc:docMk/>
          <pc:sldMk cId="3536739703" sldId="283"/>
        </pc:sldMkLst>
      </pc:sldChg>
      <pc:sldChg chg="setBg">
        <pc:chgData name="KELLY JOHANNA BARRERA FLOREZ" userId="a946fbc7-6084-49be-b924-2fd6855a290f" providerId="ADAL" clId="{8837905D-3D92-54D3-B747-B83B519E67B6}" dt="2026-08-28T20:47:37.233" v="63"/>
        <pc:sldMkLst>
          <pc:docMk/>
          <pc:sldMk cId="4015382258" sldId="284"/>
        </pc:sldMkLst>
      </pc:sldChg>
      <pc:sldChg chg="setBg">
        <pc:chgData name="KELLY JOHANNA BARRERA FLOREZ" userId="a946fbc7-6084-49be-b924-2fd6855a290f" providerId="ADAL" clId="{8837905D-3D92-54D3-B747-B83B519E67B6}" dt="2026-08-28T20:47:43.041" v="65"/>
        <pc:sldMkLst>
          <pc:docMk/>
          <pc:sldMk cId="3730697404" sldId="285"/>
        </pc:sldMkLst>
      </pc:sldChg>
      <pc:sldChg chg="setBg">
        <pc:chgData name="KELLY JOHANNA BARRERA FLOREZ" userId="a946fbc7-6084-49be-b924-2fd6855a290f" providerId="ADAL" clId="{8837905D-3D92-54D3-B747-B83B519E67B6}" dt="2026-08-28T20:48:04.777" v="67"/>
        <pc:sldMkLst>
          <pc:docMk/>
          <pc:sldMk cId="350163516" sldId="286"/>
        </pc:sldMkLst>
      </pc:sldChg>
      <pc:sldChg chg="setBg">
        <pc:chgData name="KELLY JOHANNA BARRERA FLOREZ" userId="a946fbc7-6084-49be-b924-2fd6855a290f" providerId="ADAL" clId="{8837905D-3D92-54D3-B747-B83B519E67B6}" dt="2026-08-28T20:48:11.464" v="69"/>
        <pc:sldMkLst>
          <pc:docMk/>
          <pc:sldMk cId="593455805" sldId="287"/>
        </pc:sldMkLst>
      </pc:sldChg>
      <pc:sldChg chg="setBg">
        <pc:chgData name="KELLY JOHANNA BARRERA FLOREZ" userId="a946fbc7-6084-49be-b924-2fd6855a290f" providerId="ADAL" clId="{8837905D-3D92-54D3-B747-B83B519E67B6}" dt="2026-08-28T20:48:17.850" v="71"/>
        <pc:sldMkLst>
          <pc:docMk/>
          <pc:sldMk cId="231686934" sldId="288"/>
        </pc:sldMkLst>
      </pc:sldChg>
      <pc:sldChg chg="setBg">
        <pc:chgData name="KELLY JOHANNA BARRERA FLOREZ" userId="a946fbc7-6084-49be-b924-2fd6855a290f" providerId="ADAL" clId="{8837905D-3D92-54D3-B747-B83B519E67B6}" dt="2026-08-28T20:48:25.633" v="73"/>
        <pc:sldMkLst>
          <pc:docMk/>
          <pc:sldMk cId="358801102" sldId="290"/>
        </pc:sldMkLst>
      </pc:sldChg>
      <pc:sldChg chg="setBg">
        <pc:chgData name="KELLY JOHANNA BARRERA FLOREZ" userId="a946fbc7-6084-49be-b924-2fd6855a290f" providerId="ADAL" clId="{8837905D-3D92-54D3-B747-B83B519E67B6}" dt="2026-08-28T20:47:07.698" v="55"/>
        <pc:sldMkLst>
          <pc:docMk/>
          <pc:sldMk cId="4220500492" sldId="292"/>
        </pc:sldMkLst>
      </pc:sldChg>
    </pc:docChg>
  </pc:docChgLst>
  <pc:docChgLst>
    <pc:chgData name="IVONE GINETTE CARVAJAL CASTAÑO" userId="6f0b0386-3d0d-4c09-920c-550840778887" providerId="ADAL" clId="{EAFDDF03-D376-4D31-AF60-55A318C8159E}"/>
    <pc:docChg chg="undo custSel modSld">
      <pc:chgData name="IVONE GINETTE CARVAJAL CASTAÑO" userId="6f0b0386-3d0d-4c09-920c-550840778887" providerId="ADAL" clId="{EAFDDF03-D376-4D31-AF60-55A318C8159E}" dt="2026-08-27T18:12:12.609" v="189" actId="20577"/>
      <pc:docMkLst>
        <pc:docMk/>
      </pc:docMkLst>
      <pc:sldChg chg="addSp modSp mod">
        <pc:chgData name="IVONE GINETTE CARVAJAL CASTAÑO" userId="6f0b0386-3d0d-4c09-920c-550840778887" providerId="ADAL" clId="{EAFDDF03-D376-4D31-AF60-55A318C8159E}" dt="2026-08-24T21:38:38.031" v="10" actId="14100"/>
        <pc:sldMkLst>
          <pc:docMk/>
          <pc:sldMk cId="1261007296" sldId="261"/>
        </pc:sldMkLst>
      </pc:sldChg>
      <pc:sldChg chg="addSp modSp mod">
        <pc:chgData name="IVONE GINETTE CARVAJAL CASTAÑO" userId="6f0b0386-3d0d-4c09-920c-550840778887" providerId="ADAL" clId="{EAFDDF03-D376-4D31-AF60-55A318C8159E}" dt="2026-08-24T21:44:21.721" v="13" actId="14100"/>
        <pc:sldMkLst>
          <pc:docMk/>
          <pc:sldMk cId="1657182780" sldId="262"/>
        </pc:sldMkLst>
      </pc:sldChg>
      <pc:sldChg chg="addSp modSp mod">
        <pc:chgData name="IVONE GINETTE CARVAJAL CASTAÑO" userId="6f0b0386-3d0d-4c09-920c-550840778887" providerId="ADAL" clId="{EAFDDF03-D376-4D31-AF60-55A318C8159E}" dt="2026-08-24T21:27:16.215" v="1" actId="1076"/>
        <pc:sldMkLst>
          <pc:docMk/>
          <pc:sldMk cId="2231836192" sldId="263"/>
        </pc:sldMkLst>
        <pc:spChg chg="add mod">
          <ac:chgData name="IVONE GINETTE CARVAJAL CASTAÑO" userId="6f0b0386-3d0d-4c09-920c-550840778887" providerId="ADAL" clId="{EAFDDF03-D376-4D31-AF60-55A318C8159E}" dt="2026-08-24T21:27:16.215" v="1" actId="1076"/>
          <ac:spMkLst>
            <pc:docMk/>
            <pc:sldMk cId="2231836192" sldId="263"/>
            <ac:spMk id="3" creationId="{F9A4FBFC-A7A5-42E1-6C44-725CCFC6EEE3}"/>
          </ac:spMkLst>
        </pc:spChg>
      </pc:sldChg>
      <pc:sldChg chg="modSp mod">
        <pc:chgData name="IVONE GINETTE CARVAJAL CASTAÑO" userId="6f0b0386-3d0d-4c09-920c-550840778887" providerId="ADAL" clId="{EAFDDF03-D376-4D31-AF60-55A318C8159E}" dt="2026-08-24T21:37:54.001" v="6" actId="1076"/>
        <pc:sldMkLst>
          <pc:docMk/>
          <pc:sldMk cId="82754446" sldId="267"/>
        </pc:sldMkLst>
        <pc:spChg chg="mod">
          <ac:chgData name="IVONE GINETTE CARVAJAL CASTAÑO" userId="6f0b0386-3d0d-4c09-920c-550840778887" providerId="ADAL" clId="{EAFDDF03-D376-4D31-AF60-55A318C8159E}" dt="2026-08-24T21:37:54.001" v="6" actId="1076"/>
          <ac:spMkLst>
            <pc:docMk/>
            <pc:sldMk cId="82754446" sldId="267"/>
            <ac:spMk id="5" creationId="{DF23C286-6CA6-68E5-DC2A-236B2849F93C}"/>
          </ac:spMkLst>
        </pc:spChg>
        <pc:spChg chg="mod">
          <ac:chgData name="IVONE GINETTE CARVAJAL CASTAÑO" userId="6f0b0386-3d0d-4c09-920c-550840778887" providerId="ADAL" clId="{EAFDDF03-D376-4D31-AF60-55A318C8159E}" dt="2026-08-24T21:37:19.789" v="4" actId="2710"/>
          <ac:spMkLst>
            <pc:docMk/>
            <pc:sldMk cId="82754446" sldId="267"/>
            <ac:spMk id="6" creationId="{517EF5C1-7D07-A533-03AA-956A834CA6ED}"/>
          </ac:spMkLst>
        </pc:spChg>
        <pc:spChg chg="mod">
          <ac:chgData name="IVONE GINETTE CARVAJAL CASTAÑO" userId="6f0b0386-3d0d-4c09-920c-550840778887" providerId="ADAL" clId="{EAFDDF03-D376-4D31-AF60-55A318C8159E}" dt="2026-08-24T21:37:14.987" v="3" actId="1076"/>
          <ac:spMkLst>
            <pc:docMk/>
            <pc:sldMk cId="82754446" sldId="267"/>
            <ac:spMk id="8" creationId="{A9287A10-BC5E-56DA-4C33-819285234FFD}"/>
          </ac:spMkLst>
        </pc:spChg>
      </pc:sldChg>
      <pc:sldChg chg="modSp mod">
        <pc:chgData name="IVONE GINETTE CARVAJAL CASTAÑO" userId="6f0b0386-3d0d-4c09-920c-550840778887" providerId="ADAL" clId="{EAFDDF03-D376-4D31-AF60-55A318C8159E}" dt="2026-08-24T21:49:17.772" v="15" actId="114"/>
        <pc:sldMkLst>
          <pc:docMk/>
          <pc:sldMk cId="3353514741" sldId="270"/>
        </pc:sldMkLst>
        <pc:spChg chg="mod">
          <ac:chgData name="IVONE GINETTE CARVAJAL CASTAÑO" userId="6f0b0386-3d0d-4c09-920c-550840778887" providerId="ADAL" clId="{EAFDDF03-D376-4D31-AF60-55A318C8159E}" dt="2026-08-24T21:49:17.772" v="15" actId="114"/>
          <ac:spMkLst>
            <pc:docMk/>
            <pc:sldMk cId="3353514741" sldId="270"/>
            <ac:spMk id="4" creationId="{60FA732B-4839-E4D1-4E18-D249A8929A89}"/>
          </ac:spMkLst>
        </pc:spChg>
        <pc:spChg chg="mod">
          <ac:chgData name="IVONE GINETTE CARVAJAL CASTAÑO" userId="6f0b0386-3d0d-4c09-920c-550840778887" providerId="ADAL" clId="{EAFDDF03-D376-4D31-AF60-55A318C8159E}" dt="2026-08-24T21:49:17.772" v="15" actId="114"/>
          <ac:spMkLst>
            <pc:docMk/>
            <pc:sldMk cId="3353514741" sldId="270"/>
            <ac:spMk id="5" creationId="{5C3390F5-DB44-6C0B-7E9A-D9DCD1114019}"/>
          </ac:spMkLst>
        </pc:spChg>
        <pc:spChg chg="mod">
          <ac:chgData name="IVONE GINETTE CARVAJAL CASTAÑO" userId="6f0b0386-3d0d-4c09-920c-550840778887" providerId="ADAL" clId="{EAFDDF03-D376-4D31-AF60-55A318C8159E}" dt="2026-08-24T21:49:17.772" v="15" actId="114"/>
          <ac:spMkLst>
            <pc:docMk/>
            <pc:sldMk cId="3353514741" sldId="270"/>
            <ac:spMk id="6" creationId="{D7755AD8-B366-6C3B-9675-896C8F089E0E}"/>
          </ac:spMkLst>
        </pc:spChg>
        <pc:spChg chg="mod">
          <ac:chgData name="IVONE GINETTE CARVAJAL CASTAÑO" userId="6f0b0386-3d0d-4c09-920c-550840778887" providerId="ADAL" clId="{EAFDDF03-D376-4D31-AF60-55A318C8159E}" dt="2026-08-24T21:49:17.772" v="15" actId="114"/>
          <ac:spMkLst>
            <pc:docMk/>
            <pc:sldMk cId="3353514741" sldId="270"/>
            <ac:spMk id="7" creationId="{998D5A07-FBA8-8262-7A06-CABDF290647E}"/>
          </ac:spMkLst>
        </pc:spChg>
      </pc:sldChg>
      <pc:sldChg chg="addSp modSp mod">
        <pc:chgData name="IVONE GINETTE CARVAJAL CASTAÑO" userId="6f0b0386-3d0d-4c09-920c-550840778887" providerId="ADAL" clId="{EAFDDF03-D376-4D31-AF60-55A318C8159E}" dt="2026-08-24T21:59:40.456" v="44" actId="1076"/>
        <pc:sldMkLst>
          <pc:docMk/>
          <pc:sldMk cId="2083675292" sldId="271"/>
        </pc:sldMkLst>
        <pc:spChg chg="mod">
          <ac:chgData name="IVONE GINETTE CARVAJAL CASTAÑO" userId="6f0b0386-3d0d-4c09-920c-550840778887" providerId="ADAL" clId="{EAFDDF03-D376-4D31-AF60-55A318C8159E}" dt="2026-08-24T21:49:25.639" v="18" actId="114"/>
          <ac:spMkLst>
            <pc:docMk/>
            <pc:sldMk cId="2083675292" sldId="271"/>
            <ac:spMk id="2" creationId="{30E8378A-E8B5-92C5-F4F4-4E87C97DE535}"/>
          </ac:spMkLst>
        </pc:spChg>
        <pc:spChg chg="mod">
          <ac:chgData name="IVONE GINETTE CARVAJAL CASTAÑO" userId="6f0b0386-3d0d-4c09-920c-550840778887" providerId="ADAL" clId="{EAFDDF03-D376-4D31-AF60-55A318C8159E}" dt="2026-08-24T21:59:40.456" v="44" actId="1076"/>
          <ac:spMkLst>
            <pc:docMk/>
            <pc:sldMk cId="2083675292" sldId="271"/>
            <ac:spMk id="5" creationId="{B50CEF36-40F4-33B3-FBEE-DE7DA0CD5C64}"/>
          </ac:spMkLst>
        </pc:spChg>
      </pc:sldChg>
      <pc:sldChg chg="modSp mod">
        <pc:chgData name="IVONE GINETTE CARVAJAL CASTAÑO" userId="6f0b0386-3d0d-4c09-920c-550840778887" providerId="ADAL" clId="{EAFDDF03-D376-4D31-AF60-55A318C8159E}" dt="2026-08-24T22:02:33.216" v="49" actId="1076"/>
        <pc:sldMkLst>
          <pc:docMk/>
          <pc:sldMk cId="2753638794" sldId="272"/>
        </pc:sldMkLst>
      </pc:sldChg>
      <pc:sldChg chg="addSp modSp mod">
        <pc:chgData name="IVONE GINETTE CARVAJAL CASTAÑO" userId="6f0b0386-3d0d-4c09-920c-550840778887" providerId="ADAL" clId="{EAFDDF03-D376-4D31-AF60-55A318C8159E}" dt="2026-08-24T22:05:25.614" v="52" actId="14100"/>
        <pc:sldMkLst>
          <pc:docMk/>
          <pc:sldMk cId="345691538" sldId="273"/>
        </pc:sldMkLst>
      </pc:sldChg>
      <pc:sldChg chg="modSp mod">
        <pc:chgData name="IVONE GINETTE CARVAJAL CASTAÑO" userId="6f0b0386-3d0d-4c09-920c-550840778887" providerId="ADAL" clId="{EAFDDF03-D376-4D31-AF60-55A318C8159E}" dt="2026-08-24T22:09:23.925" v="64" actId="1076"/>
        <pc:sldMkLst>
          <pc:docMk/>
          <pc:sldMk cId="91870396" sldId="279"/>
        </pc:sldMkLst>
        <pc:spChg chg="mod">
          <ac:chgData name="IVONE GINETTE CARVAJAL CASTAÑO" userId="6f0b0386-3d0d-4c09-920c-550840778887" providerId="ADAL" clId="{EAFDDF03-D376-4D31-AF60-55A318C8159E}" dt="2026-08-24T22:09:07.060" v="60" actId="1076"/>
          <ac:spMkLst>
            <pc:docMk/>
            <pc:sldMk cId="91870396" sldId="279"/>
            <ac:spMk id="2" creationId="{138F0F1F-FB27-B1C3-D7F3-87FE8FB27427}"/>
          </ac:spMkLst>
        </pc:spChg>
        <pc:spChg chg="mod">
          <ac:chgData name="IVONE GINETTE CARVAJAL CASTAÑO" userId="6f0b0386-3d0d-4c09-920c-550840778887" providerId="ADAL" clId="{EAFDDF03-D376-4D31-AF60-55A318C8159E}" dt="2026-08-24T22:09:00.348" v="58" actId="1076"/>
          <ac:spMkLst>
            <pc:docMk/>
            <pc:sldMk cId="91870396" sldId="279"/>
            <ac:spMk id="3" creationId="{2553C364-2EC3-CA90-C262-7B601F04426A}"/>
          </ac:spMkLst>
        </pc:spChg>
        <pc:spChg chg="mod">
          <ac:chgData name="IVONE GINETTE CARVAJAL CASTAÑO" userId="6f0b0386-3d0d-4c09-920c-550840778887" providerId="ADAL" clId="{EAFDDF03-D376-4D31-AF60-55A318C8159E}" dt="2026-08-24T22:09:23.925" v="64" actId="1076"/>
          <ac:spMkLst>
            <pc:docMk/>
            <pc:sldMk cId="91870396" sldId="279"/>
            <ac:spMk id="4" creationId="{7F34214A-C299-31D7-A9DE-B9BB3C30C78B}"/>
          </ac:spMkLst>
        </pc:spChg>
        <pc:spChg chg="mod">
          <ac:chgData name="IVONE GINETTE CARVAJAL CASTAÑO" userId="6f0b0386-3d0d-4c09-920c-550840778887" providerId="ADAL" clId="{EAFDDF03-D376-4D31-AF60-55A318C8159E}" dt="2026-08-24T22:09:13.973" v="62" actId="1076"/>
          <ac:spMkLst>
            <pc:docMk/>
            <pc:sldMk cId="91870396" sldId="279"/>
            <ac:spMk id="5" creationId="{D06467F5-01D2-EBCF-1FEC-9D53342088B5}"/>
          </ac:spMkLst>
        </pc:spChg>
      </pc:sldChg>
      <pc:sldChg chg="modSp mod">
        <pc:chgData name="IVONE GINETTE CARVAJAL CASTAÑO" userId="6f0b0386-3d0d-4c09-920c-550840778887" providerId="ADAL" clId="{EAFDDF03-D376-4D31-AF60-55A318C8159E}" dt="2026-08-24T22:10:03.677" v="69" actId="14100"/>
        <pc:sldMkLst>
          <pc:docMk/>
          <pc:sldMk cId="241629111" sldId="280"/>
        </pc:sldMkLst>
        <pc:spChg chg="mod">
          <ac:chgData name="IVONE GINETTE CARVAJAL CASTAÑO" userId="6f0b0386-3d0d-4c09-920c-550840778887" providerId="ADAL" clId="{EAFDDF03-D376-4D31-AF60-55A318C8159E}" dt="2026-08-24T22:10:03.677" v="69" actId="14100"/>
          <ac:spMkLst>
            <pc:docMk/>
            <pc:sldMk cId="241629111" sldId="280"/>
            <ac:spMk id="2" creationId="{0654682E-3B7D-AB69-DE44-12A4A53A7AE0}"/>
          </ac:spMkLst>
        </pc:spChg>
        <pc:spChg chg="mod">
          <ac:chgData name="IVONE GINETTE CARVAJAL CASTAÑO" userId="6f0b0386-3d0d-4c09-920c-550840778887" providerId="ADAL" clId="{EAFDDF03-D376-4D31-AF60-55A318C8159E}" dt="2026-08-24T22:09:39.863" v="65" actId="122"/>
          <ac:spMkLst>
            <pc:docMk/>
            <pc:sldMk cId="241629111" sldId="280"/>
            <ac:spMk id="4" creationId="{FB0E83DA-060F-7C44-ACB5-E08FA6159EE5}"/>
          </ac:spMkLst>
        </pc:spChg>
        <pc:spChg chg="mod">
          <ac:chgData name="IVONE GINETTE CARVAJAL CASTAÑO" userId="6f0b0386-3d0d-4c09-920c-550840778887" providerId="ADAL" clId="{EAFDDF03-D376-4D31-AF60-55A318C8159E}" dt="2026-08-24T22:09:48.083" v="66" actId="122"/>
          <ac:spMkLst>
            <pc:docMk/>
            <pc:sldMk cId="241629111" sldId="280"/>
            <ac:spMk id="6" creationId="{49C9225E-8BE2-5B28-0E78-BBA6069E3BDE}"/>
          </ac:spMkLst>
        </pc:spChg>
        <pc:spChg chg="mod">
          <ac:chgData name="IVONE GINETTE CARVAJAL CASTAÑO" userId="6f0b0386-3d0d-4c09-920c-550840778887" providerId="ADAL" clId="{EAFDDF03-D376-4D31-AF60-55A318C8159E}" dt="2026-08-24T22:09:51.099" v="67" actId="122"/>
          <ac:spMkLst>
            <pc:docMk/>
            <pc:sldMk cId="241629111" sldId="280"/>
            <ac:spMk id="8" creationId="{43E29EDF-0BAF-CD1D-BACE-A5D0474316AE}"/>
          </ac:spMkLst>
        </pc:spChg>
      </pc:sldChg>
      <pc:sldChg chg="addSp modSp mod">
        <pc:chgData name="IVONE GINETTE CARVAJAL CASTAÑO" userId="6f0b0386-3d0d-4c09-920c-550840778887" providerId="ADAL" clId="{EAFDDF03-D376-4D31-AF60-55A318C8159E}" dt="2026-08-24T22:19:34.152" v="122" actId="1076"/>
        <pc:sldMkLst>
          <pc:docMk/>
          <pc:sldMk cId="2335274006" sldId="282"/>
        </pc:sldMkLst>
        <pc:spChg chg="mod">
          <ac:chgData name="IVONE GINETTE CARVAJAL CASTAÑO" userId="6f0b0386-3d0d-4c09-920c-550840778887" providerId="ADAL" clId="{EAFDDF03-D376-4D31-AF60-55A318C8159E}" dt="2026-08-24T22:15:37.370" v="77" actId="1076"/>
          <ac:spMkLst>
            <pc:docMk/>
            <pc:sldMk cId="2335274006" sldId="282"/>
            <ac:spMk id="2" creationId="{B5F59E10-B166-7AAD-A340-E181835A5940}"/>
          </ac:spMkLst>
        </pc:spChg>
        <pc:spChg chg="add mod">
          <ac:chgData name="IVONE GINETTE CARVAJAL CASTAÑO" userId="6f0b0386-3d0d-4c09-920c-550840778887" providerId="ADAL" clId="{EAFDDF03-D376-4D31-AF60-55A318C8159E}" dt="2026-08-24T22:17:24.811" v="101" actId="1076"/>
          <ac:spMkLst>
            <pc:docMk/>
            <pc:sldMk cId="2335274006" sldId="282"/>
            <ac:spMk id="4" creationId="{2835868E-6CA2-2E66-1BA7-91E1B109B3D1}"/>
          </ac:spMkLst>
        </pc:spChg>
        <pc:spChg chg="mod">
          <ac:chgData name="IVONE GINETTE CARVAJAL CASTAÑO" userId="6f0b0386-3d0d-4c09-920c-550840778887" providerId="ADAL" clId="{EAFDDF03-D376-4D31-AF60-55A318C8159E}" dt="2026-08-24T22:15:55.921" v="81" actId="1076"/>
          <ac:spMkLst>
            <pc:docMk/>
            <pc:sldMk cId="2335274006" sldId="282"/>
            <ac:spMk id="5" creationId="{C44EAECC-412B-F1B6-4A41-50FD36C6E545}"/>
          </ac:spMkLst>
        </pc:spChg>
        <pc:spChg chg="mod">
          <ac:chgData name="IVONE GINETTE CARVAJAL CASTAÑO" userId="6f0b0386-3d0d-4c09-920c-550840778887" providerId="ADAL" clId="{EAFDDF03-D376-4D31-AF60-55A318C8159E}" dt="2026-08-24T22:15:42.467" v="78" actId="1076"/>
          <ac:spMkLst>
            <pc:docMk/>
            <pc:sldMk cId="2335274006" sldId="282"/>
            <ac:spMk id="7" creationId="{D25CCAA5-869D-B745-3D81-E1ACBC027810}"/>
          </ac:spMkLst>
        </pc:spChg>
        <pc:spChg chg="add mod">
          <ac:chgData name="IVONE GINETTE CARVAJAL CASTAÑO" userId="6f0b0386-3d0d-4c09-920c-550840778887" providerId="ADAL" clId="{EAFDDF03-D376-4D31-AF60-55A318C8159E}" dt="2026-08-24T22:16:33.200" v="88" actId="14100"/>
          <ac:spMkLst>
            <pc:docMk/>
            <pc:sldMk cId="2335274006" sldId="282"/>
            <ac:spMk id="8" creationId="{E4954545-8C47-3EF1-8D8D-BC6B8D20D036}"/>
          </ac:spMkLst>
        </pc:spChg>
        <pc:spChg chg="mod">
          <ac:chgData name="IVONE GINETTE CARVAJAL CASTAÑO" userId="6f0b0386-3d0d-4c09-920c-550840778887" providerId="ADAL" clId="{EAFDDF03-D376-4D31-AF60-55A318C8159E}" dt="2026-08-24T22:15:59.386" v="82" actId="1076"/>
          <ac:spMkLst>
            <pc:docMk/>
            <pc:sldMk cId="2335274006" sldId="282"/>
            <ac:spMk id="9" creationId="{72AF7F17-B088-BC0F-006E-76B90200F6F1}"/>
          </ac:spMkLst>
        </pc:spChg>
        <pc:spChg chg="mod">
          <ac:chgData name="IVONE GINETTE CARVAJAL CASTAÑO" userId="6f0b0386-3d0d-4c09-920c-550840778887" providerId="ADAL" clId="{EAFDDF03-D376-4D31-AF60-55A318C8159E}" dt="2026-08-24T22:15:49.082" v="80" actId="1038"/>
          <ac:spMkLst>
            <pc:docMk/>
            <pc:sldMk cId="2335274006" sldId="282"/>
            <ac:spMk id="10" creationId="{1A4E3FD3-1012-9061-4197-5A8C26CB0B0D}"/>
          </ac:spMkLst>
        </pc:spChg>
        <pc:spChg chg="mod">
          <ac:chgData name="IVONE GINETTE CARVAJAL CASTAÑO" userId="6f0b0386-3d0d-4c09-920c-550840778887" providerId="ADAL" clId="{EAFDDF03-D376-4D31-AF60-55A318C8159E}" dt="2026-08-24T22:16:03.170" v="83" actId="1076"/>
          <ac:spMkLst>
            <pc:docMk/>
            <pc:sldMk cId="2335274006" sldId="282"/>
            <ac:spMk id="11" creationId="{2D4FF77D-A107-BFC1-45B2-4DF8DE8B26FF}"/>
          </ac:spMkLst>
        </pc:spChg>
        <pc:spChg chg="mod">
          <ac:chgData name="IVONE GINETTE CARVAJAL CASTAÑO" userId="6f0b0386-3d0d-4c09-920c-550840778887" providerId="ADAL" clId="{EAFDDF03-D376-4D31-AF60-55A318C8159E}" dt="2026-08-24T22:19:34.152" v="122" actId="1076"/>
          <ac:spMkLst>
            <pc:docMk/>
            <pc:sldMk cId="2335274006" sldId="282"/>
            <ac:spMk id="12" creationId="{4308788B-4FF6-0C1D-FE79-77708B94531A}"/>
          </ac:spMkLst>
        </pc:spChg>
        <pc:spChg chg="add mod">
          <ac:chgData name="IVONE GINETTE CARVAJAL CASTAÑO" userId="6f0b0386-3d0d-4c09-920c-550840778887" providerId="ADAL" clId="{EAFDDF03-D376-4D31-AF60-55A318C8159E}" dt="2026-08-24T22:17:21.531" v="100" actId="1076"/>
          <ac:spMkLst>
            <pc:docMk/>
            <pc:sldMk cId="2335274006" sldId="282"/>
            <ac:spMk id="14" creationId="{6FFF2D76-5222-F88F-96C3-A47E73E93DED}"/>
          </ac:spMkLst>
        </pc:spChg>
        <pc:spChg chg="add mod">
          <ac:chgData name="IVONE GINETTE CARVAJAL CASTAÑO" userId="6f0b0386-3d0d-4c09-920c-550840778887" providerId="ADAL" clId="{EAFDDF03-D376-4D31-AF60-55A318C8159E}" dt="2026-08-24T22:18:28.257" v="109" actId="1036"/>
          <ac:spMkLst>
            <pc:docMk/>
            <pc:sldMk cId="2335274006" sldId="282"/>
            <ac:spMk id="16" creationId="{CB60ABD2-24B5-2618-6F03-CB872DF96641}"/>
          </ac:spMkLst>
        </pc:spChg>
        <pc:spChg chg="add mod">
          <ac:chgData name="IVONE GINETTE CARVAJAL CASTAÑO" userId="6f0b0386-3d0d-4c09-920c-550840778887" providerId="ADAL" clId="{EAFDDF03-D376-4D31-AF60-55A318C8159E}" dt="2026-08-24T22:18:48.139" v="113" actId="14100"/>
          <ac:spMkLst>
            <pc:docMk/>
            <pc:sldMk cId="2335274006" sldId="282"/>
            <ac:spMk id="18" creationId="{671D99AD-8F73-D219-CA60-E0B46940192F}"/>
          </ac:spMkLst>
        </pc:spChg>
        <pc:spChg chg="add mod">
          <ac:chgData name="IVONE GINETTE CARVAJAL CASTAÑO" userId="6f0b0386-3d0d-4c09-920c-550840778887" providerId="ADAL" clId="{EAFDDF03-D376-4D31-AF60-55A318C8159E}" dt="2026-08-24T22:19:19.978" v="119" actId="1076"/>
          <ac:spMkLst>
            <pc:docMk/>
            <pc:sldMk cId="2335274006" sldId="282"/>
            <ac:spMk id="20" creationId="{A5DF8466-3A88-5394-99AE-6FF1C2465D35}"/>
          </ac:spMkLst>
        </pc:spChg>
      </pc:sldChg>
      <pc:sldChg chg="addSp delSp modSp mod">
        <pc:chgData name="IVONE GINETTE CARVAJAL CASTAÑO" userId="6f0b0386-3d0d-4c09-920c-550840778887" providerId="ADAL" clId="{EAFDDF03-D376-4D31-AF60-55A318C8159E}" dt="2026-08-24T22:27:38.169" v="189" actId="20577"/>
        <pc:sldMkLst>
          <pc:docMk/>
          <pc:sldMk cId="358801102" sldId="290"/>
        </pc:sldMkLst>
        <pc:spChg chg="add mod">
          <ac:chgData name="IVONE GINETTE CARVAJAL CASTAÑO" userId="6f0b0386-3d0d-4c09-920c-550840778887" providerId="ADAL" clId="{EAFDDF03-D376-4D31-AF60-55A318C8159E}" dt="2026-08-24T22:22:52.030" v="130" actId="255"/>
          <ac:spMkLst>
            <pc:docMk/>
            <pc:sldMk cId="358801102" sldId="290"/>
            <ac:spMk id="2" creationId="{C32436E9-568C-2C52-1F7E-3A077DE09419}"/>
          </ac:spMkLst>
        </pc:spChg>
        <pc:spChg chg="add mod">
          <ac:chgData name="IVONE GINETTE CARVAJAL CASTAÑO" userId="6f0b0386-3d0d-4c09-920c-550840778887" providerId="ADAL" clId="{EAFDDF03-D376-4D31-AF60-55A318C8159E}" dt="2026-08-24T22:23:11.148" v="136" actId="255"/>
          <ac:spMkLst>
            <pc:docMk/>
            <pc:sldMk cId="358801102" sldId="290"/>
            <ac:spMk id="3" creationId="{C32436E9-568C-2C52-1F7E-3A077DE09419}"/>
          </ac:spMkLst>
        </pc:spChg>
        <pc:spChg chg="add mod">
          <ac:chgData name="IVONE GINETTE CARVAJAL CASTAÑO" userId="6f0b0386-3d0d-4c09-920c-550840778887" providerId="ADAL" clId="{EAFDDF03-D376-4D31-AF60-55A318C8159E}" dt="2026-08-24T22:24:06.947" v="146" actId="255"/>
          <ac:spMkLst>
            <pc:docMk/>
            <pc:sldMk cId="358801102" sldId="290"/>
            <ac:spMk id="7" creationId="{A982786F-48D9-508A-BCFD-F06397007C2C}"/>
          </ac:spMkLst>
        </pc:spChg>
        <pc:spChg chg="add mod">
          <ac:chgData name="IVONE GINETTE CARVAJAL CASTAÑO" userId="6f0b0386-3d0d-4c09-920c-550840778887" providerId="ADAL" clId="{EAFDDF03-D376-4D31-AF60-55A318C8159E}" dt="2026-08-24T22:24:33.944" v="151" actId="1076"/>
          <ac:spMkLst>
            <pc:docMk/>
            <pc:sldMk cId="358801102" sldId="290"/>
            <ac:spMk id="11" creationId="{1AB77330-4CFB-4936-5F85-92CFAEC4E3EF}"/>
          </ac:spMkLst>
        </pc:spChg>
        <pc:spChg chg="add mod">
          <ac:chgData name="IVONE GINETTE CARVAJAL CASTAÑO" userId="6f0b0386-3d0d-4c09-920c-550840778887" providerId="ADAL" clId="{EAFDDF03-D376-4D31-AF60-55A318C8159E}" dt="2026-08-24T22:27:38.169" v="189" actId="20577"/>
          <ac:spMkLst>
            <pc:docMk/>
            <pc:sldMk cId="358801102" sldId="290"/>
            <ac:spMk id="13" creationId="{59FE36A1-8C5B-643A-1B0C-7FF7CED183F2}"/>
          </ac:spMkLst>
        </pc:spChg>
        <pc:spChg chg="add mod">
          <ac:chgData name="IVONE GINETTE CARVAJAL CASTAÑO" userId="6f0b0386-3d0d-4c09-920c-550840778887" providerId="ADAL" clId="{EAFDDF03-D376-4D31-AF60-55A318C8159E}" dt="2026-08-24T22:25:36.427" v="175" actId="14100"/>
          <ac:spMkLst>
            <pc:docMk/>
            <pc:sldMk cId="358801102" sldId="290"/>
            <ac:spMk id="15" creationId="{726960CF-ACD4-78FD-D3DC-4735D46C4037}"/>
          </ac:spMkLst>
        </pc:spChg>
      </pc:sldChg>
    </pc:docChg>
  </pc:docChgLst>
  <pc:docChgLst>
    <pc:chgData name="CAROLINA RAYO MONTEALEGRE" userId="a80d087d-fd6c-4dd3-b1e5-126d6eb034ba" providerId="ADAL" clId="{BD403CB2-8B27-4459-9094-4A2935F08BC3}"/>
    <pc:docChg chg="custSel modSld">
      <pc:chgData name="CAROLINA RAYO MONTEALEGRE" userId="a80d087d-fd6c-4dd3-b1e5-126d6eb034ba" providerId="ADAL" clId="{BD403CB2-8B27-4459-9094-4A2935F08BC3}" dt="2026-08-27T15:06:55.755" v="123" actId="1076"/>
      <pc:docMkLst>
        <pc:docMk/>
      </pc:docMkLst>
      <pc:sldChg chg="addSp modSp mod">
        <pc:chgData name="CAROLINA RAYO MONTEALEGRE" userId="a80d087d-fd6c-4dd3-b1e5-126d6eb034ba" providerId="ADAL" clId="{BD403CB2-8B27-4459-9094-4A2935F08BC3}" dt="2026-08-24T21:15:09.518" v="2" actId="208"/>
        <pc:sldMkLst>
          <pc:docMk/>
          <pc:sldMk cId="1261007296" sldId="261"/>
        </pc:sldMkLst>
      </pc:sldChg>
      <pc:sldChg chg="addSp modSp mod">
        <pc:chgData name="CAROLINA RAYO MONTEALEGRE" userId="a80d087d-fd6c-4dd3-b1e5-126d6eb034ba" providerId="ADAL" clId="{BD403CB2-8B27-4459-9094-4A2935F08BC3}" dt="2026-08-24T21:25:14.164" v="8" actId="14100"/>
        <pc:sldMkLst>
          <pc:docMk/>
          <pc:sldMk cId="1657182780" sldId="262"/>
        </pc:sldMkLst>
      </pc:sldChg>
      <pc:sldChg chg="modSp mod">
        <pc:chgData name="CAROLINA RAYO MONTEALEGRE" userId="a80d087d-fd6c-4dd3-b1e5-126d6eb034ba" providerId="ADAL" clId="{BD403CB2-8B27-4459-9094-4A2935F08BC3}" dt="2026-08-24T21:39:02.131" v="22" actId="1076"/>
        <pc:sldMkLst>
          <pc:docMk/>
          <pc:sldMk cId="82754446" sldId="267"/>
        </pc:sldMkLst>
        <pc:spChg chg="mod">
          <ac:chgData name="CAROLINA RAYO MONTEALEGRE" userId="a80d087d-fd6c-4dd3-b1e5-126d6eb034ba" providerId="ADAL" clId="{BD403CB2-8B27-4459-9094-4A2935F08BC3}" dt="2026-08-24T21:36:46.658" v="15" actId="1076"/>
          <ac:spMkLst>
            <pc:docMk/>
            <pc:sldMk cId="82754446" sldId="267"/>
            <ac:spMk id="2" creationId="{5A8D4A68-EA47-09DD-A835-7912A8535164}"/>
          </ac:spMkLst>
        </pc:spChg>
        <pc:spChg chg="mod">
          <ac:chgData name="CAROLINA RAYO MONTEALEGRE" userId="a80d087d-fd6c-4dd3-b1e5-126d6eb034ba" providerId="ADAL" clId="{BD403CB2-8B27-4459-9094-4A2935F08BC3}" dt="2026-08-24T21:37:11.979" v="18" actId="2710"/>
          <ac:spMkLst>
            <pc:docMk/>
            <pc:sldMk cId="82754446" sldId="267"/>
            <ac:spMk id="4" creationId="{0D72FD2D-3FFF-7E93-7D22-BE16F05FC8F7}"/>
          </ac:spMkLst>
        </pc:spChg>
        <pc:spChg chg="mod">
          <ac:chgData name="CAROLINA RAYO MONTEALEGRE" userId="a80d087d-fd6c-4dd3-b1e5-126d6eb034ba" providerId="ADAL" clId="{BD403CB2-8B27-4459-9094-4A2935F08BC3}" dt="2026-08-24T21:37:17.098" v="19" actId="2710"/>
          <ac:spMkLst>
            <pc:docMk/>
            <pc:sldMk cId="82754446" sldId="267"/>
            <ac:spMk id="5" creationId="{DF23C286-6CA6-68E5-DC2A-236B2849F93C}"/>
          </ac:spMkLst>
        </pc:spChg>
        <pc:spChg chg="mod">
          <ac:chgData name="CAROLINA RAYO MONTEALEGRE" userId="a80d087d-fd6c-4dd3-b1e5-126d6eb034ba" providerId="ADAL" clId="{BD403CB2-8B27-4459-9094-4A2935F08BC3}" dt="2026-08-24T21:37:22.237" v="20" actId="1076"/>
          <ac:spMkLst>
            <pc:docMk/>
            <pc:sldMk cId="82754446" sldId="267"/>
            <ac:spMk id="6" creationId="{517EF5C1-7D07-A533-03AA-956A834CA6ED}"/>
          </ac:spMkLst>
        </pc:spChg>
        <pc:spChg chg="mod">
          <ac:chgData name="CAROLINA RAYO MONTEALEGRE" userId="a80d087d-fd6c-4dd3-b1e5-126d6eb034ba" providerId="ADAL" clId="{BD403CB2-8B27-4459-9094-4A2935F08BC3}" dt="2026-08-24T21:38:57.699" v="21" actId="1076"/>
          <ac:spMkLst>
            <pc:docMk/>
            <pc:sldMk cId="82754446" sldId="267"/>
            <ac:spMk id="7" creationId="{EBA8CB64-A2F3-9E0C-5807-AFA2FFB10028}"/>
          </ac:spMkLst>
        </pc:spChg>
        <pc:spChg chg="mod">
          <ac:chgData name="CAROLINA RAYO MONTEALEGRE" userId="a80d087d-fd6c-4dd3-b1e5-126d6eb034ba" providerId="ADAL" clId="{BD403CB2-8B27-4459-9094-4A2935F08BC3}" dt="2026-08-24T21:39:02.131" v="22" actId="1076"/>
          <ac:spMkLst>
            <pc:docMk/>
            <pc:sldMk cId="82754446" sldId="267"/>
            <ac:spMk id="8" creationId="{A9287A10-BC5E-56DA-4C33-819285234FFD}"/>
          </ac:spMkLst>
        </pc:spChg>
      </pc:sldChg>
      <pc:sldChg chg="modSp mod">
        <pc:chgData name="CAROLINA RAYO MONTEALEGRE" userId="a80d087d-fd6c-4dd3-b1e5-126d6eb034ba" providerId="ADAL" clId="{BD403CB2-8B27-4459-9094-4A2935F08BC3}" dt="2026-08-24T22:09:03.653" v="59" actId="20577"/>
        <pc:sldMkLst>
          <pc:docMk/>
          <pc:sldMk cId="3353514741" sldId="270"/>
        </pc:sldMkLst>
        <pc:spChg chg="mod">
          <ac:chgData name="CAROLINA RAYO MONTEALEGRE" userId="a80d087d-fd6c-4dd3-b1e5-126d6eb034ba" providerId="ADAL" clId="{BD403CB2-8B27-4459-9094-4A2935F08BC3}" dt="2026-08-24T21:48:52.741" v="23" actId="122"/>
          <ac:spMkLst>
            <pc:docMk/>
            <pc:sldMk cId="3353514741" sldId="270"/>
            <ac:spMk id="4" creationId="{60FA732B-4839-E4D1-4E18-D249A8929A89}"/>
          </ac:spMkLst>
        </pc:spChg>
        <pc:spChg chg="mod">
          <ac:chgData name="CAROLINA RAYO MONTEALEGRE" userId="a80d087d-fd6c-4dd3-b1e5-126d6eb034ba" providerId="ADAL" clId="{BD403CB2-8B27-4459-9094-4A2935F08BC3}" dt="2026-08-24T21:49:48.403" v="40" actId="1076"/>
          <ac:spMkLst>
            <pc:docMk/>
            <pc:sldMk cId="3353514741" sldId="270"/>
            <ac:spMk id="5" creationId="{5C3390F5-DB44-6C0B-7E9A-D9DCD1114019}"/>
          </ac:spMkLst>
        </pc:spChg>
        <pc:spChg chg="mod">
          <ac:chgData name="CAROLINA RAYO MONTEALEGRE" userId="a80d087d-fd6c-4dd3-b1e5-126d6eb034ba" providerId="ADAL" clId="{BD403CB2-8B27-4459-9094-4A2935F08BC3}" dt="2026-08-24T22:09:02.444" v="58" actId="20577"/>
          <ac:spMkLst>
            <pc:docMk/>
            <pc:sldMk cId="3353514741" sldId="270"/>
            <ac:spMk id="6" creationId="{D7755AD8-B366-6C3B-9675-896C8F089E0E}"/>
          </ac:spMkLst>
        </pc:spChg>
        <pc:spChg chg="mod">
          <ac:chgData name="CAROLINA RAYO MONTEALEGRE" userId="a80d087d-fd6c-4dd3-b1e5-126d6eb034ba" providerId="ADAL" clId="{BD403CB2-8B27-4459-9094-4A2935F08BC3}" dt="2026-08-24T22:09:03.653" v="59" actId="20577"/>
          <ac:spMkLst>
            <pc:docMk/>
            <pc:sldMk cId="3353514741" sldId="270"/>
            <ac:spMk id="7" creationId="{998D5A07-FBA8-8262-7A06-CABDF290647E}"/>
          </ac:spMkLst>
        </pc:spChg>
      </pc:sldChg>
      <pc:sldChg chg="addSp delSp modSp mod">
        <pc:chgData name="CAROLINA RAYO MONTEALEGRE" userId="a80d087d-fd6c-4dd3-b1e5-126d6eb034ba" providerId="ADAL" clId="{BD403CB2-8B27-4459-9094-4A2935F08BC3}" dt="2026-08-24T21:58:52.488" v="51" actId="20577"/>
        <pc:sldMkLst>
          <pc:docMk/>
          <pc:sldMk cId="2083675292" sldId="271"/>
        </pc:sldMkLst>
        <pc:spChg chg="mod">
          <ac:chgData name="CAROLINA RAYO MONTEALEGRE" userId="a80d087d-fd6c-4dd3-b1e5-126d6eb034ba" providerId="ADAL" clId="{BD403CB2-8B27-4459-9094-4A2935F08BC3}" dt="2026-08-24T21:50:15.682" v="42" actId="1076"/>
          <ac:spMkLst>
            <pc:docMk/>
            <pc:sldMk cId="2083675292" sldId="271"/>
            <ac:spMk id="2" creationId="{30E8378A-E8B5-92C5-F4F4-4E87C97DE535}"/>
          </ac:spMkLst>
        </pc:spChg>
        <pc:spChg chg="add mod">
          <ac:chgData name="CAROLINA RAYO MONTEALEGRE" userId="a80d087d-fd6c-4dd3-b1e5-126d6eb034ba" providerId="ADAL" clId="{BD403CB2-8B27-4459-9094-4A2935F08BC3}" dt="2026-08-24T21:58:52.488" v="51" actId="20577"/>
          <ac:spMkLst>
            <pc:docMk/>
            <pc:sldMk cId="2083675292" sldId="271"/>
            <ac:spMk id="5" creationId="{B50CEF36-40F4-33B3-FBEE-DE7DA0CD5C64}"/>
          </ac:spMkLst>
        </pc:spChg>
      </pc:sldChg>
      <pc:sldChg chg="addSp modSp mod">
        <pc:chgData name="CAROLINA RAYO MONTEALEGRE" userId="a80d087d-fd6c-4dd3-b1e5-126d6eb034ba" providerId="ADAL" clId="{BD403CB2-8B27-4459-9094-4A2935F08BC3}" dt="2026-08-24T22:05:03.033" v="54" actId="208"/>
        <pc:sldMkLst>
          <pc:docMk/>
          <pc:sldMk cId="2753638794" sldId="272"/>
        </pc:sldMkLst>
      </pc:sldChg>
      <pc:sldChg chg="modSp mod">
        <pc:chgData name="CAROLINA RAYO MONTEALEGRE" userId="a80d087d-fd6c-4dd3-b1e5-126d6eb034ba" providerId="ADAL" clId="{BD403CB2-8B27-4459-9094-4A2935F08BC3}" dt="2026-08-24T22:22:48.196" v="104" actId="14100"/>
        <pc:sldMkLst>
          <pc:docMk/>
          <pc:sldMk cId="345691538" sldId="273"/>
        </pc:sldMkLst>
        <pc:spChg chg="mod">
          <ac:chgData name="CAROLINA RAYO MONTEALEGRE" userId="a80d087d-fd6c-4dd3-b1e5-126d6eb034ba" providerId="ADAL" clId="{BD403CB2-8B27-4459-9094-4A2935F08BC3}" dt="2026-08-24T22:22:32.350" v="100" actId="1076"/>
          <ac:spMkLst>
            <pc:docMk/>
            <pc:sldMk cId="345691538" sldId="273"/>
            <ac:spMk id="4" creationId="{027C9DEB-ADC2-BA32-E8F1-A47E0047C64D}"/>
          </ac:spMkLst>
        </pc:spChg>
        <pc:spChg chg="mod">
          <ac:chgData name="CAROLINA RAYO MONTEALEGRE" userId="a80d087d-fd6c-4dd3-b1e5-126d6eb034ba" providerId="ADAL" clId="{BD403CB2-8B27-4459-9094-4A2935F08BC3}" dt="2026-08-24T22:22:41.726" v="102" actId="1076"/>
          <ac:spMkLst>
            <pc:docMk/>
            <pc:sldMk cId="345691538" sldId="273"/>
            <ac:spMk id="6" creationId="{2BC1DACA-1F0A-1399-411E-ED7126939138}"/>
          </ac:spMkLst>
        </pc:spChg>
        <pc:spChg chg="mod">
          <ac:chgData name="CAROLINA RAYO MONTEALEGRE" userId="a80d087d-fd6c-4dd3-b1e5-126d6eb034ba" providerId="ADAL" clId="{BD403CB2-8B27-4459-9094-4A2935F08BC3}" dt="2026-08-24T22:22:48.196" v="104" actId="14100"/>
          <ac:spMkLst>
            <pc:docMk/>
            <pc:sldMk cId="345691538" sldId="273"/>
            <ac:spMk id="8" creationId="{3BDF0E9C-8FDF-432C-E792-C1166E2C6D69}"/>
          </ac:spMkLst>
        </pc:spChg>
      </pc:sldChg>
      <pc:sldChg chg="modSp mod">
        <pc:chgData name="CAROLINA RAYO MONTEALEGRE" userId="a80d087d-fd6c-4dd3-b1e5-126d6eb034ba" providerId="ADAL" clId="{BD403CB2-8B27-4459-9094-4A2935F08BC3}" dt="2026-08-24T22:07:33.488" v="55" actId="1076"/>
        <pc:sldMkLst>
          <pc:docMk/>
          <pc:sldMk cId="2713145149" sldId="276"/>
        </pc:sldMkLst>
        <pc:spChg chg="mod">
          <ac:chgData name="CAROLINA RAYO MONTEALEGRE" userId="a80d087d-fd6c-4dd3-b1e5-126d6eb034ba" providerId="ADAL" clId="{BD403CB2-8B27-4459-9094-4A2935F08BC3}" dt="2026-08-24T22:07:33.488" v="55" actId="1076"/>
          <ac:spMkLst>
            <pc:docMk/>
            <pc:sldMk cId="2713145149" sldId="276"/>
            <ac:spMk id="2" creationId="{190A20CE-2B4E-4F7C-258C-EE7FC8625B24}"/>
          </ac:spMkLst>
        </pc:spChg>
      </pc:sldChg>
      <pc:sldChg chg="modSp mod">
        <pc:chgData name="CAROLINA RAYO MONTEALEGRE" userId="a80d087d-fd6c-4dd3-b1e5-126d6eb034ba" providerId="ADAL" clId="{BD403CB2-8B27-4459-9094-4A2935F08BC3}" dt="2026-08-24T22:09:33.047" v="60" actId="1076"/>
        <pc:sldMkLst>
          <pc:docMk/>
          <pc:sldMk cId="91870396" sldId="279"/>
        </pc:sldMkLst>
        <pc:spChg chg="mod">
          <ac:chgData name="CAROLINA RAYO MONTEALEGRE" userId="a80d087d-fd6c-4dd3-b1e5-126d6eb034ba" providerId="ADAL" clId="{BD403CB2-8B27-4459-9094-4A2935F08BC3}" dt="2026-08-24T22:09:33.047" v="60" actId="1076"/>
          <ac:spMkLst>
            <pc:docMk/>
            <pc:sldMk cId="91870396" sldId="279"/>
            <ac:spMk id="4" creationId="{7F34214A-C299-31D7-A9DE-B9BB3C30C78B}"/>
          </ac:spMkLst>
        </pc:spChg>
        <pc:spChg chg="mod">
          <ac:chgData name="CAROLINA RAYO MONTEALEGRE" userId="a80d087d-fd6c-4dd3-b1e5-126d6eb034ba" providerId="ADAL" clId="{BD403CB2-8B27-4459-9094-4A2935F08BC3}" dt="2026-08-24T22:08:52.436" v="57" actId="1076"/>
          <ac:spMkLst>
            <pc:docMk/>
            <pc:sldMk cId="91870396" sldId="279"/>
            <ac:spMk id="5" creationId="{D06467F5-01D2-EBCF-1FEC-9D53342088B5}"/>
          </ac:spMkLst>
        </pc:spChg>
      </pc:sldChg>
      <pc:sldChg chg="modSp mod">
        <pc:chgData name="CAROLINA RAYO MONTEALEGRE" userId="a80d087d-fd6c-4dd3-b1e5-126d6eb034ba" providerId="ADAL" clId="{BD403CB2-8B27-4459-9094-4A2935F08BC3}" dt="2026-08-24T22:10:13.185" v="71" actId="1076"/>
        <pc:sldMkLst>
          <pc:docMk/>
          <pc:sldMk cId="241629111" sldId="280"/>
        </pc:sldMkLst>
        <pc:spChg chg="mod">
          <ac:chgData name="CAROLINA RAYO MONTEALEGRE" userId="a80d087d-fd6c-4dd3-b1e5-126d6eb034ba" providerId="ADAL" clId="{BD403CB2-8B27-4459-9094-4A2935F08BC3}" dt="2026-08-24T22:10:13.185" v="71" actId="1076"/>
          <ac:spMkLst>
            <pc:docMk/>
            <pc:sldMk cId="241629111" sldId="280"/>
            <ac:spMk id="2" creationId="{0654682E-3B7D-AB69-DE44-12A4A53A7AE0}"/>
          </ac:spMkLst>
        </pc:spChg>
        <pc:spChg chg="mod">
          <ac:chgData name="CAROLINA RAYO MONTEALEGRE" userId="a80d087d-fd6c-4dd3-b1e5-126d6eb034ba" providerId="ADAL" clId="{BD403CB2-8B27-4459-9094-4A2935F08BC3}" dt="2026-08-24T22:09:52.828" v="67" actId="20577"/>
          <ac:spMkLst>
            <pc:docMk/>
            <pc:sldMk cId="241629111" sldId="280"/>
            <ac:spMk id="4" creationId="{FB0E83DA-060F-7C44-ACB5-E08FA6159EE5}"/>
          </ac:spMkLst>
        </pc:spChg>
        <pc:spChg chg="mod">
          <ac:chgData name="CAROLINA RAYO MONTEALEGRE" userId="a80d087d-fd6c-4dd3-b1e5-126d6eb034ba" providerId="ADAL" clId="{BD403CB2-8B27-4459-9094-4A2935F08BC3}" dt="2026-08-24T22:09:54.132" v="68" actId="20577"/>
          <ac:spMkLst>
            <pc:docMk/>
            <pc:sldMk cId="241629111" sldId="280"/>
            <ac:spMk id="6" creationId="{49C9225E-8BE2-5B28-0E78-BBA6069E3BDE}"/>
          </ac:spMkLst>
        </pc:spChg>
        <pc:spChg chg="mod">
          <ac:chgData name="CAROLINA RAYO MONTEALEGRE" userId="a80d087d-fd6c-4dd3-b1e5-126d6eb034ba" providerId="ADAL" clId="{BD403CB2-8B27-4459-9094-4A2935F08BC3}" dt="2026-08-24T22:09:55.724" v="69" actId="20577"/>
          <ac:spMkLst>
            <pc:docMk/>
            <pc:sldMk cId="241629111" sldId="280"/>
            <ac:spMk id="8" creationId="{43E29EDF-0BAF-CD1D-BACE-A5D0474316AE}"/>
          </ac:spMkLst>
        </pc:spChg>
      </pc:sldChg>
      <pc:sldChg chg="modSp mod">
        <pc:chgData name="CAROLINA RAYO MONTEALEGRE" userId="a80d087d-fd6c-4dd3-b1e5-126d6eb034ba" providerId="ADAL" clId="{BD403CB2-8B27-4459-9094-4A2935F08BC3}" dt="2026-08-24T22:12:20.722" v="75" actId="1076"/>
        <pc:sldMkLst>
          <pc:docMk/>
          <pc:sldMk cId="129344958" sldId="281"/>
        </pc:sldMkLst>
        <pc:spChg chg="mod">
          <ac:chgData name="CAROLINA RAYO MONTEALEGRE" userId="a80d087d-fd6c-4dd3-b1e5-126d6eb034ba" providerId="ADAL" clId="{BD403CB2-8B27-4459-9094-4A2935F08BC3}" dt="2026-08-24T22:12:20.722" v="75" actId="1076"/>
          <ac:spMkLst>
            <pc:docMk/>
            <pc:sldMk cId="129344958" sldId="281"/>
            <ac:spMk id="2" creationId="{2DBA31DD-A455-C1DE-1EB7-FDE1C8ED9CA2}"/>
          </ac:spMkLst>
        </pc:spChg>
        <pc:spChg chg="mod">
          <ac:chgData name="CAROLINA RAYO MONTEALEGRE" userId="a80d087d-fd6c-4dd3-b1e5-126d6eb034ba" providerId="ADAL" clId="{BD403CB2-8B27-4459-9094-4A2935F08BC3}" dt="2026-08-24T22:12:16.730" v="74" actId="1076"/>
          <ac:spMkLst>
            <pc:docMk/>
            <pc:sldMk cId="129344958" sldId="281"/>
            <ac:spMk id="4" creationId="{93B7D46C-53B4-B208-E89A-35F7B8F58B0A}"/>
          </ac:spMkLst>
        </pc:spChg>
        <pc:spChg chg="mod">
          <ac:chgData name="CAROLINA RAYO MONTEALEGRE" userId="a80d087d-fd6c-4dd3-b1e5-126d6eb034ba" providerId="ADAL" clId="{BD403CB2-8B27-4459-9094-4A2935F08BC3}" dt="2026-08-24T22:12:10.836" v="73" actId="2710"/>
          <ac:spMkLst>
            <pc:docMk/>
            <pc:sldMk cId="129344958" sldId="281"/>
            <ac:spMk id="5" creationId="{871A49B1-CDD4-1F81-548B-EEFE475B7E8E}"/>
          </ac:spMkLst>
        </pc:spChg>
      </pc:sldChg>
      <pc:sldChg chg="addSp modSp mod">
        <pc:chgData name="CAROLINA RAYO MONTEALEGRE" userId="a80d087d-fd6c-4dd3-b1e5-126d6eb034ba" providerId="ADAL" clId="{BD403CB2-8B27-4459-9094-4A2935F08BC3}" dt="2026-08-24T22:16:59.166" v="87" actId="208"/>
        <pc:sldMkLst>
          <pc:docMk/>
          <pc:sldMk cId="3536739703" sldId="283"/>
        </pc:sldMkLst>
      </pc:sldChg>
      <pc:sldChg chg="modSp mod">
        <pc:chgData name="CAROLINA RAYO MONTEALEGRE" userId="a80d087d-fd6c-4dd3-b1e5-126d6eb034ba" providerId="ADAL" clId="{BD403CB2-8B27-4459-9094-4A2935F08BC3}" dt="2026-08-24T22:14:34.765" v="81" actId="1076"/>
        <pc:sldMkLst>
          <pc:docMk/>
          <pc:sldMk cId="4015382258" sldId="284"/>
        </pc:sldMkLst>
        <pc:spChg chg="mod">
          <ac:chgData name="CAROLINA RAYO MONTEALEGRE" userId="a80d087d-fd6c-4dd3-b1e5-126d6eb034ba" providerId="ADAL" clId="{BD403CB2-8B27-4459-9094-4A2935F08BC3}" dt="2026-08-24T22:14:25.326" v="79" actId="1076"/>
          <ac:spMkLst>
            <pc:docMk/>
            <pc:sldMk cId="4015382258" sldId="284"/>
            <ac:spMk id="2" creationId="{90D6C292-723A-9BFA-081E-58C1E5243680}"/>
          </ac:spMkLst>
        </pc:spChg>
        <pc:spChg chg="mod">
          <ac:chgData name="CAROLINA RAYO MONTEALEGRE" userId="a80d087d-fd6c-4dd3-b1e5-126d6eb034ba" providerId="ADAL" clId="{BD403CB2-8B27-4459-9094-4A2935F08BC3}" dt="2026-08-24T22:14:22.189" v="78" actId="2710"/>
          <ac:spMkLst>
            <pc:docMk/>
            <pc:sldMk cId="4015382258" sldId="284"/>
            <ac:spMk id="4" creationId="{7256C397-6F91-6253-8C97-9CF7080E9655}"/>
          </ac:spMkLst>
        </pc:spChg>
        <pc:spChg chg="mod">
          <ac:chgData name="CAROLINA RAYO MONTEALEGRE" userId="a80d087d-fd6c-4dd3-b1e5-126d6eb034ba" providerId="ADAL" clId="{BD403CB2-8B27-4459-9094-4A2935F08BC3}" dt="2026-08-24T22:14:29.879" v="80" actId="1076"/>
          <ac:spMkLst>
            <pc:docMk/>
            <pc:sldMk cId="4015382258" sldId="284"/>
            <ac:spMk id="6" creationId="{4972E9BB-5904-9C79-2E01-3D736183664C}"/>
          </ac:spMkLst>
        </pc:spChg>
        <pc:spChg chg="mod">
          <ac:chgData name="CAROLINA RAYO MONTEALEGRE" userId="a80d087d-fd6c-4dd3-b1e5-126d6eb034ba" providerId="ADAL" clId="{BD403CB2-8B27-4459-9094-4A2935F08BC3}" dt="2026-08-24T22:14:34.765" v="81" actId="1076"/>
          <ac:spMkLst>
            <pc:docMk/>
            <pc:sldMk cId="4015382258" sldId="284"/>
            <ac:spMk id="8" creationId="{63E9DC37-116F-9376-610F-D2089E0BD3FF}"/>
          </ac:spMkLst>
        </pc:spChg>
      </pc:sldChg>
      <pc:sldChg chg="modSp mod">
        <pc:chgData name="CAROLINA RAYO MONTEALEGRE" userId="a80d087d-fd6c-4dd3-b1e5-126d6eb034ba" providerId="ADAL" clId="{BD403CB2-8B27-4459-9094-4A2935F08BC3}" dt="2026-08-24T22:18:47.987" v="89" actId="1076"/>
        <pc:sldMkLst>
          <pc:docMk/>
          <pc:sldMk cId="350163516" sldId="286"/>
        </pc:sldMkLst>
        <pc:spChg chg="mod">
          <ac:chgData name="CAROLINA RAYO MONTEALEGRE" userId="a80d087d-fd6c-4dd3-b1e5-126d6eb034ba" providerId="ADAL" clId="{BD403CB2-8B27-4459-9094-4A2935F08BC3}" dt="2026-08-24T22:18:47.987" v="89" actId="1076"/>
          <ac:spMkLst>
            <pc:docMk/>
            <pc:sldMk cId="350163516" sldId="286"/>
            <ac:spMk id="2" creationId="{FFAF2A32-7EB9-01F2-7B42-CABBCB0263F2}"/>
          </ac:spMkLst>
        </pc:spChg>
        <pc:spChg chg="mod">
          <ac:chgData name="CAROLINA RAYO MONTEALEGRE" userId="a80d087d-fd6c-4dd3-b1e5-126d6eb034ba" providerId="ADAL" clId="{BD403CB2-8B27-4459-9094-4A2935F08BC3}" dt="2026-08-24T22:18:45.719" v="88" actId="1076"/>
          <ac:spMkLst>
            <pc:docMk/>
            <pc:sldMk cId="350163516" sldId="286"/>
            <ac:spMk id="3" creationId="{0593140A-E28C-EFAE-CD3C-1DC8479ABCA9}"/>
          </ac:spMkLst>
        </pc:spChg>
      </pc:sldChg>
      <pc:sldChg chg="addSp modSp mod">
        <pc:chgData name="CAROLINA RAYO MONTEALEGRE" userId="a80d087d-fd6c-4dd3-b1e5-126d6eb034ba" providerId="ADAL" clId="{BD403CB2-8B27-4459-9094-4A2935F08BC3}" dt="2026-08-24T22:21:23.777" v="99" actId="688"/>
        <pc:sldMkLst>
          <pc:docMk/>
          <pc:sldMk cId="231686934" sldId="288"/>
        </pc:sldMkLst>
        <pc:spChg chg="mod">
          <ac:chgData name="CAROLINA RAYO MONTEALEGRE" userId="a80d087d-fd6c-4dd3-b1e5-126d6eb034ba" providerId="ADAL" clId="{BD403CB2-8B27-4459-9094-4A2935F08BC3}" dt="2026-08-24T22:19:52.192" v="94" actId="1076"/>
          <ac:spMkLst>
            <pc:docMk/>
            <pc:sldMk cId="231686934" sldId="288"/>
            <ac:spMk id="2" creationId="{E51C12A7-F854-CE30-50A2-CE6EE699CD84}"/>
          </ac:spMkLst>
        </pc:spChg>
      </pc:sldChg>
      <pc:sldChg chg="addSp delSp modSp mod">
        <pc:chgData name="CAROLINA RAYO MONTEALEGRE" userId="a80d087d-fd6c-4dd3-b1e5-126d6eb034ba" providerId="ADAL" clId="{BD403CB2-8B27-4459-9094-4A2935F08BC3}" dt="2026-08-24T22:26:37.939" v="123" actId="1076"/>
        <pc:sldMkLst>
          <pc:docMk/>
          <pc:sldMk cId="358801102" sldId="290"/>
        </pc:sldMkLst>
        <pc:spChg chg="add mod">
          <ac:chgData name="CAROLINA RAYO MONTEALEGRE" userId="a80d087d-fd6c-4dd3-b1e5-126d6eb034ba" providerId="ADAL" clId="{BD403CB2-8B27-4459-9094-4A2935F08BC3}" dt="2026-08-24T22:25:42.660" v="121" actId="1076"/>
          <ac:spMkLst>
            <pc:docMk/>
            <pc:sldMk cId="358801102" sldId="290"/>
            <ac:spMk id="8" creationId="{E8300F9E-07AD-B530-5348-FAEB3384A179}"/>
          </ac:spMkLst>
        </pc:spChg>
        <pc:spChg chg="add mod">
          <ac:chgData name="CAROLINA RAYO MONTEALEGRE" userId="a80d087d-fd6c-4dd3-b1e5-126d6eb034ba" providerId="ADAL" clId="{BD403CB2-8B27-4459-9094-4A2935F08BC3}" dt="2026-08-24T22:25:28.377" v="120" actId="2711"/>
          <ac:spMkLst>
            <pc:docMk/>
            <pc:sldMk cId="358801102" sldId="290"/>
            <ac:spMk id="14" creationId="{947F6127-C80D-A526-0BEB-31B2681D7F06}"/>
          </ac:spMkLst>
        </pc:spChg>
        <pc:spChg chg="add mod">
          <ac:chgData name="CAROLINA RAYO MONTEALEGRE" userId="a80d087d-fd6c-4dd3-b1e5-126d6eb034ba" providerId="ADAL" clId="{BD403CB2-8B27-4459-9094-4A2935F08BC3}" dt="2026-08-24T22:26:37.939" v="123" actId="1076"/>
          <ac:spMkLst>
            <pc:docMk/>
            <pc:sldMk cId="358801102" sldId="290"/>
            <ac:spMk id="19" creationId="{E89A7CE3-4FCA-08BC-19CD-1A0075CEE441}"/>
          </ac:spMkLst>
        </pc:spChg>
      </pc:sldChg>
    </pc:docChg>
  </pc:docChgLst>
  <pc:docChgLst>
    <pc:chgData name="WENDY VANESA FONTALVO PEÑATE" userId="f7a3c5d0-b13b-4d33-a676-a293da504660" providerId="ADAL" clId="{B7146E5D-43D7-4885-ABED-727DFBD6C6E4}"/>
    <pc:docChg chg="modSld">
      <pc:chgData name="WENDY VANESA FONTALVO PEÑATE" userId="f7a3c5d0-b13b-4d33-a676-a293da504660" providerId="ADAL" clId="{B7146E5D-43D7-4885-ABED-727DFBD6C6E4}" dt="2026-08-27T18:20:39.209" v="123" actId="20577"/>
      <pc:docMkLst>
        <pc:docMk/>
      </pc:docMkLst>
      <pc:sldChg chg="modSp mod">
        <pc:chgData name="WENDY VANESA FONTALVO PEÑATE" userId="f7a3c5d0-b13b-4d33-a676-a293da504660" providerId="ADAL" clId="{B7146E5D-43D7-4885-ABED-727DFBD6C6E4}" dt="2026-08-27T18:20:39.209" v="123" actId="20577"/>
        <pc:sldMkLst>
          <pc:docMk/>
          <pc:sldMk cId="3623046836" sldId="277"/>
        </pc:sldMkLst>
        <pc:spChg chg="mod">
          <ac:chgData name="WENDY VANESA FONTALVO PEÑATE" userId="f7a3c5d0-b13b-4d33-a676-a293da504660" providerId="ADAL" clId="{B7146E5D-43D7-4885-ABED-727DFBD6C6E4}" dt="2026-08-27T18:15:09.421" v="13" actId="20577"/>
          <ac:spMkLst>
            <pc:docMk/>
            <pc:sldMk cId="3623046836" sldId="277"/>
            <ac:spMk id="13" creationId="{D102A590-266B-A308-B394-9E68CC0F9D03}"/>
          </ac:spMkLst>
        </pc:spChg>
        <pc:spChg chg="mod">
          <ac:chgData name="WENDY VANESA FONTALVO PEÑATE" userId="f7a3c5d0-b13b-4d33-a676-a293da504660" providerId="ADAL" clId="{B7146E5D-43D7-4885-ABED-727DFBD6C6E4}" dt="2026-08-27T18:20:39.209" v="123" actId="20577"/>
          <ac:spMkLst>
            <pc:docMk/>
            <pc:sldMk cId="3623046836" sldId="277"/>
            <ac:spMk id="15" creationId="{D7A4173B-92B0-64C5-BB60-54C72E26A049}"/>
          </ac:spMkLst>
        </pc:spChg>
        <pc:spChg chg="mod">
          <ac:chgData name="WENDY VANESA FONTALVO PEÑATE" userId="f7a3c5d0-b13b-4d33-a676-a293da504660" providerId="ADAL" clId="{B7146E5D-43D7-4885-ABED-727DFBD6C6E4}" dt="2026-08-27T18:15:59.266" v="15" actId="122"/>
          <ac:spMkLst>
            <pc:docMk/>
            <pc:sldMk cId="3623046836" sldId="277"/>
            <ac:spMk id="17" creationId="{A71E1014-365E-1929-31C5-4AFF055EA164}"/>
          </ac:spMkLst>
        </pc:spChg>
      </pc:sldChg>
      <pc:sldChg chg="modSp mod">
        <pc:chgData name="WENDY VANESA FONTALVO PEÑATE" userId="f7a3c5d0-b13b-4d33-a676-a293da504660" providerId="ADAL" clId="{B7146E5D-43D7-4885-ABED-727DFBD6C6E4}" dt="2026-08-27T18:20:07.344" v="114" actId="20577"/>
        <pc:sldMkLst>
          <pc:docMk/>
          <pc:sldMk cId="1320066174" sldId="278"/>
        </pc:sldMkLst>
        <pc:spChg chg="mod">
          <ac:chgData name="WENDY VANESA FONTALVO PEÑATE" userId="f7a3c5d0-b13b-4d33-a676-a293da504660" providerId="ADAL" clId="{B7146E5D-43D7-4885-ABED-727DFBD6C6E4}" dt="2026-08-27T18:19:06.260" v="66" actId="20577"/>
          <ac:spMkLst>
            <pc:docMk/>
            <pc:sldMk cId="1320066174" sldId="278"/>
            <ac:spMk id="10" creationId="{25186FB4-FE08-ACD5-2593-6C2610C16807}"/>
          </ac:spMkLst>
        </pc:spChg>
        <pc:spChg chg="mod">
          <ac:chgData name="WENDY VANESA FONTALVO PEÑATE" userId="f7a3c5d0-b13b-4d33-a676-a293da504660" providerId="ADAL" clId="{B7146E5D-43D7-4885-ABED-727DFBD6C6E4}" dt="2026-08-27T18:20:07.344" v="114" actId="20577"/>
          <ac:spMkLst>
            <pc:docMk/>
            <pc:sldMk cId="1320066174" sldId="278"/>
            <ac:spMk id="12" creationId="{7A6A2031-3564-290F-436A-6EEEB13E870A}"/>
          </ac:spMkLst>
        </pc:spChg>
      </pc:sldChg>
      <pc:sldChg chg="addSp modSp mod">
        <pc:chgData name="WENDY VANESA FONTALVO PEÑATE" userId="f7a3c5d0-b13b-4d33-a676-a293da504660" providerId="ADAL" clId="{B7146E5D-43D7-4885-ABED-727DFBD6C6E4}" dt="2026-08-27T13:50:45.502" v="9" actId="14100"/>
        <pc:sldMkLst>
          <pc:docMk/>
          <pc:sldMk cId="91870396" sldId="279"/>
        </pc:sldMkLst>
        <pc:spChg chg="add mod">
          <ac:chgData name="WENDY VANESA FONTALVO PEÑATE" userId="f7a3c5d0-b13b-4d33-a676-a293da504660" providerId="ADAL" clId="{B7146E5D-43D7-4885-ABED-727DFBD6C6E4}" dt="2026-08-27T13:49:24.174" v="5" actId="1076"/>
          <ac:spMkLst>
            <pc:docMk/>
            <pc:sldMk cId="91870396" sldId="279"/>
            <ac:spMk id="6" creationId="{E049858C-C4D1-CFB5-C2F2-BE3B1B90E6BB}"/>
          </ac:spMkLst>
        </pc:spChg>
        <pc:spChg chg="add mod">
          <ac:chgData name="WENDY VANESA FONTALVO PEÑATE" userId="f7a3c5d0-b13b-4d33-a676-a293da504660" providerId="ADAL" clId="{B7146E5D-43D7-4885-ABED-727DFBD6C6E4}" dt="2026-08-27T13:50:45.502" v="9" actId="14100"/>
          <ac:spMkLst>
            <pc:docMk/>
            <pc:sldMk cId="91870396" sldId="279"/>
            <ac:spMk id="7" creationId="{91D9DA28-7B99-CF2D-0DB2-66E374D1603F}"/>
          </ac:spMkLst>
        </pc:spChg>
      </pc:sldChg>
      <pc:sldChg chg="addSp modSp mod">
        <pc:chgData name="WENDY VANESA FONTALVO PEÑATE" userId="f7a3c5d0-b13b-4d33-a676-a293da504660" providerId="ADAL" clId="{B7146E5D-43D7-4885-ABED-727DFBD6C6E4}" dt="2026-08-27T13:53:01.256" v="12" actId="208"/>
        <pc:sldMkLst>
          <pc:docMk/>
          <pc:sldMk cId="593455805" sldId="287"/>
        </pc:sldMkLst>
        <pc:spChg chg="add mod">
          <ac:chgData name="WENDY VANESA FONTALVO PEÑATE" userId="f7a3c5d0-b13b-4d33-a676-a293da504660" providerId="ADAL" clId="{B7146E5D-43D7-4885-ABED-727DFBD6C6E4}" dt="2026-08-27T13:53:01.256" v="12" actId="208"/>
          <ac:spMkLst>
            <pc:docMk/>
            <pc:sldMk cId="593455805" sldId="287"/>
            <ac:spMk id="2" creationId="{25BD5939-746B-88E6-5E5A-3E1CD5510EA7}"/>
          </ac:spMkLst>
        </pc:spChg>
      </pc:sldChg>
    </pc:docChg>
  </pc:docChgLst>
  <pc:docChgLst>
    <pc:chgData name="PAULA ANGELICA POSADA RUIZ" userId="S::paula.posada@uniminuto.edu::c1bc0e1e-d004-4b21-9d74-8a35d69a1bab" providerId="AD" clId="Web-{2EC695DB-35CF-6026-0351-E81123C5B9A1}"/>
    <pc:docChg chg="modSld">
      <pc:chgData name="PAULA ANGELICA POSADA RUIZ" userId="S::paula.posada@uniminuto.edu::c1bc0e1e-d004-4b21-9d74-8a35d69a1bab" providerId="AD" clId="Web-{2EC695DB-35CF-6026-0351-E81123C5B9A1}" dt="2026-08-28T16:35:58.637" v="18" actId="1076"/>
      <pc:docMkLst>
        <pc:docMk/>
      </pc:docMkLst>
      <pc:sldChg chg="addSp modSp">
        <pc:chgData name="PAULA ANGELICA POSADA RUIZ" userId="S::paula.posada@uniminuto.edu::c1bc0e1e-d004-4b21-9d74-8a35d69a1bab" providerId="AD" clId="Web-{2EC695DB-35CF-6026-0351-E81123C5B9A1}" dt="2026-08-28T16:35:58.637" v="18" actId="1076"/>
        <pc:sldMkLst>
          <pc:docMk/>
          <pc:sldMk cId="1261007296" sldId="261"/>
        </pc:sldMkLst>
        <pc:spChg chg="add mod">
          <ac:chgData name="PAULA ANGELICA POSADA RUIZ" userId="S::paula.posada@uniminuto.edu::c1bc0e1e-d004-4b21-9d74-8a35d69a1bab" providerId="AD" clId="Web-{2EC695DB-35CF-6026-0351-E81123C5B9A1}" dt="2026-08-28T16:35:58.637" v="18" actId="1076"/>
          <ac:spMkLst>
            <pc:docMk/>
            <pc:sldMk cId="1261007296" sldId="261"/>
            <ac:spMk id="2" creationId="{3EE9C4C5-B74F-385C-D7F6-537274644CBA}"/>
          </ac:spMkLst>
        </pc:spChg>
      </pc:sldChg>
    </pc:docChg>
  </pc:docChgLst>
  <pc:docChgLst>
    <pc:chgData name="IVONE GINETTE CARVAJAL CASTAÑO" userId="S::ivone.carvajal@uniminuto.edu::6f0b0386-3d0d-4c09-920c-550840778887" providerId="AD" clId="Web-{00000000-0000-0000-0000-000000000000}"/>
    <pc:docChg chg="modSld">
      <pc:chgData name="IVONE GINETTE CARVAJAL CASTAÑO" userId="S::ivone.carvajal@uniminuto.edu::6f0b0386-3d0d-4c09-920c-550840778887" providerId="AD" clId="Web-{00000000-0000-0000-0000-000000000000}" dt="2026-08-27T17:39:39.696" v="28" actId="1076"/>
      <pc:docMkLst>
        <pc:docMk/>
      </pc:docMkLst>
      <pc:sldChg chg="addSp delSp modSp">
        <pc:chgData name="IVONE GINETTE CARVAJAL CASTAÑO" userId="S::ivone.carvajal@uniminuto.edu::6f0b0386-3d0d-4c09-920c-550840778887" providerId="AD" clId="Web-{00000000-0000-0000-0000-000000000000}" dt="2026-08-27T17:39:39.696" v="28" actId="1076"/>
        <pc:sldMkLst>
          <pc:docMk/>
          <pc:sldMk cId="2753638794" sldId="272"/>
        </pc:sldMkLst>
        <pc:spChg chg="add mod">
          <ac:chgData name="IVONE GINETTE CARVAJAL CASTAÑO" userId="S::ivone.carvajal@uniminuto.edu::6f0b0386-3d0d-4c09-920c-550840778887" providerId="AD" clId="Web-{00000000-0000-0000-0000-000000000000}" dt="2026-08-27T17:39:08.195" v="24" actId="20577"/>
          <ac:spMkLst>
            <pc:docMk/>
            <pc:sldMk cId="2753638794" sldId="272"/>
            <ac:spMk id="2" creationId="{CA7A581C-284B-21A9-A21F-8C6F3936EAA5}"/>
          </ac:spMkLst>
        </pc:spChg>
        <pc:spChg chg="del">
          <ac:chgData name="IVONE GINETTE CARVAJAL CASTAÑO" userId="S::ivone.carvajal@uniminuto.edu::6f0b0386-3d0d-4c09-920c-550840778887" providerId="AD" clId="Web-{00000000-0000-0000-0000-000000000000}" dt="2026-08-27T17:38:18.881" v="0"/>
          <ac:spMkLst>
            <pc:docMk/>
            <pc:sldMk cId="2753638794" sldId="272"/>
            <ac:spMk id="3" creationId="{9B6FE292-2D30-32F5-D185-75FE2AB62068}"/>
          </ac:spMkLst>
        </pc:spChg>
        <pc:spChg chg="add mod">
          <ac:chgData name="IVONE GINETTE CARVAJAL CASTAÑO" userId="S::ivone.carvajal@uniminuto.edu::6f0b0386-3d0d-4c09-920c-550840778887" providerId="AD" clId="Web-{00000000-0000-0000-0000-000000000000}" dt="2026-08-27T17:39:34.368" v="26" actId="1076"/>
          <ac:spMkLst>
            <pc:docMk/>
            <pc:sldMk cId="2753638794" sldId="272"/>
            <ac:spMk id="4" creationId="{F4BB3159-6FBB-DCFB-F7D9-B1EDA2F71907}"/>
          </ac:spMkLst>
        </pc:spChg>
        <pc:spChg chg="del mod">
          <ac:chgData name="IVONE GINETTE CARVAJAL CASTAÑO" userId="S::ivone.carvajal@uniminuto.edu::6f0b0386-3d0d-4c09-920c-550840778887" providerId="AD" clId="Web-{00000000-0000-0000-0000-000000000000}" dt="2026-08-27T17:38:26.320" v="5"/>
          <ac:spMkLst>
            <pc:docMk/>
            <pc:sldMk cId="2753638794" sldId="272"/>
            <ac:spMk id="5" creationId="{5133B0A5-53AE-4E39-A149-003719B38AA5}"/>
          </ac:spMkLst>
        </pc:spChg>
        <pc:spChg chg="add mod">
          <ac:chgData name="IVONE GINETTE CARVAJAL CASTAÑO" userId="S::ivone.carvajal@uniminuto.edu::6f0b0386-3d0d-4c09-920c-550840778887" providerId="AD" clId="Web-{00000000-0000-0000-0000-000000000000}" dt="2026-08-27T17:39:39.696" v="28" actId="1076"/>
          <ac:spMkLst>
            <pc:docMk/>
            <pc:sldMk cId="2753638794" sldId="272"/>
            <ac:spMk id="6" creationId="{4EE19CC3-6A2E-4061-0CBB-E61199B01013}"/>
          </ac:spMkLst>
        </pc:spChg>
        <pc:spChg chg="del mod">
          <ac:chgData name="IVONE GINETTE CARVAJAL CASTAÑO" userId="S::ivone.carvajal@uniminuto.edu::6f0b0386-3d0d-4c09-920c-550840778887" providerId="AD" clId="Web-{00000000-0000-0000-0000-000000000000}" dt="2026-08-27T17:38:21.585" v="2"/>
          <ac:spMkLst>
            <pc:docMk/>
            <pc:sldMk cId="2753638794" sldId="272"/>
            <ac:spMk id="7" creationId="{4ED4E899-8F05-6277-D9D7-B92E93BDC0D2}"/>
          </ac:spMkLst>
        </pc:spChg>
      </pc:sldChg>
    </pc:docChg>
  </pc:docChgLst>
  <pc:docChgLst>
    <pc:chgData name="GINA CATALINA MALAVER PEREZ" userId="S::gina.malaver@uniminuto.edu::99b04ec6-3d77-4061-a7bd-63e001cc7658" providerId="AD" clId="Web-{C53EB3BC-EE70-5984-917C-A141E277DAEF}"/>
    <pc:docChg chg="modSld">
      <pc:chgData name="GINA CATALINA MALAVER PEREZ" userId="S::gina.malaver@uniminuto.edu::99b04ec6-3d77-4061-a7bd-63e001cc7658" providerId="AD" clId="Web-{C53EB3BC-EE70-5984-917C-A141E277DAEF}" dt="2026-08-27T16:51:52.043" v="0" actId="20577"/>
      <pc:docMkLst>
        <pc:docMk/>
      </pc:docMkLst>
      <pc:sldChg chg="modSp">
        <pc:chgData name="GINA CATALINA MALAVER PEREZ" userId="S::gina.malaver@uniminuto.edu::99b04ec6-3d77-4061-a7bd-63e001cc7658" providerId="AD" clId="Web-{C53EB3BC-EE70-5984-917C-A141E277DAEF}" dt="2026-08-27T16:51:52.043" v="0" actId="20577"/>
        <pc:sldMkLst>
          <pc:docMk/>
          <pc:sldMk cId="1261007296" sldId="261"/>
        </pc:sldMkLst>
        <pc:spChg chg="mod">
          <ac:chgData name="GINA CATALINA MALAVER PEREZ" userId="S::gina.malaver@uniminuto.edu::99b04ec6-3d77-4061-a7bd-63e001cc7658" providerId="AD" clId="Web-{C53EB3BC-EE70-5984-917C-A141E277DAEF}" dt="2026-08-27T16:51:52.043" v="0" actId="20577"/>
          <ac:spMkLst>
            <pc:docMk/>
            <pc:sldMk cId="1261007296" sldId="261"/>
            <ac:spMk id="3" creationId="{95A3E6E9-3EF7-CD37-E6AA-F0674C1F2555}"/>
          </ac:spMkLst>
        </pc:spChg>
      </pc:sldChg>
    </pc:docChg>
  </pc:docChgLst>
  <pc:docChgLst>
    <pc:chgData name="PAULA ANGELICA POSADA RUIZ" userId="S::paula.posada@uniminuto.edu::c1bc0e1e-d004-4b21-9d74-8a35d69a1bab" providerId="AD" clId="Web-{3618B91C-16DB-B307-1896-4FD6A4C2A3F6}"/>
    <pc:docChg chg="modSld">
      <pc:chgData name="PAULA ANGELICA POSADA RUIZ" userId="S::paula.posada@uniminuto.edu::c1bc0e1e-d004-4b21-9d74-8a35d69a1bab" providerId="AD" clId="Web-{3618B91C-16DB-B307-1896-4FD6A4C2A3F6}" dt="2026-08-28T20:55:01.106" v="4"/>
      <pc:docMkLst>
        <pc:docMk/>
      </pc:docMkLst>
      <pc:sldChg chg="delSp modSp">
        <pc:chgData name="PAULA ANGELICA POSADA RUIZ" userId="S::paula.posada@uniminuto.edu::c1bc0e1e-d004-4b21-9d74-8a35d69a1bab" providerId="AD" clId="Web-{3618B91C-16DB-B307-1896-4FD6A4C2A3F6}" dt="2026-08-28T20:54:37.356" v="2" actId="14100"/>
        <pc:sldMkLst>
          <pc:docMk/>
          <pc:sldMk cId="1261007296" sldId="261"/>
        </pc:sldMkLst>
        <pc:spChg chg="mod">
          <ac:chgData name="PAULA ANGELICA POSADA RUIZ" userId="S::paula.posada@uniminuto.edu::c1bc0e1e-d004-4b21-9d74-8a35d69a1bab" providerId="AD" clId="Web-{3618B91C-16DB-B307-1896-4FD6A4C2A3F6}" dt="2026-08-28T20:54:37.356" v="2" actId="14100"/>
          <ac:spMkLst>
            <pc:docMk/>
            <pc:sldMk cId="1261007296" sldId="261"/>
            <ac:spMk id="2" creationId="{3EE9C4C5-B74F-385C-D7F6-537274644CBA}"/>
          </ac:spMkLst>
        </pc:spChg>
        <pc:spChg chg="del">
          <ac:chgData name="PAULA ANGELICA POSADA RUIZ" userId="S::paula.posada@uniminuto.edu::c1bc0e1e-d004-4b21-9d74-8a35d69a1bab" providerId="AD" clId="Web-{3618B91C-16DB-B307-1896-4FD6A4C2A3F6}" dt="2026-08-28T20:54:22.418" v="0"/>
          <ac:spMkLst>
            <pc:docMk/>
            <pc:sldMk cId="1261007296" sldId="261"/>
            <ac:spMk id="3" creationId="{95A3E6E9-3EF7-CD37-E6AA-F0674C1F2555}"/>
          </ac:spMkLst>
        </pc:spChg>
        <pc:spChg chg="del">
          <ac:chgData name="PAULA ANGELICA POSADA RUIZ" userId="S::paula.posada@uniminuto.edu::c1bc0e1e-d004-4b21-9d74-8a35d69a1bab" providerId="AD" clId="Web-{3618B91C-16DB-B307-1896-4FD6A4C2A3F6}" dt="2026-08-28T20:54:23.809" v="1"/>
          <ac:spMkLst>
            <pc:docMk/>
            <pc:sldMk cId="1261007296" sldId="261"/>
            <ac:spMk id="6" creationId="{3F9241DB-35FD-4D4D-0B22-284040485A02}"/>
          </ac:spMkLst>
        </pc:spChg>
      </pc:sldChg>
      <pc:sldChg chg="delSp">
        <pc:chgData name="PAULA ANGELICA POSADA RUIZ" userId="S::paula.posada@uniminuto.edu::c1bc0e1e-d004-4b21-9d74-8a35d69a1bab" providerId="AD" clId="Web-{3618B91C-16DB-B307-1896-4FD6A4C2A3F6}" dt="2026-08-28T20:54:55.731" v="3"/>
        <pc:sldMkLst>
          <pc:docMk/>
          <pc:sldMk cId="130084930" sldId="265"/>
        </pc:sldMkLst>
        <pc:spChg chg="del">
          <ac:chgData name="PAULA ANGELICA POSADA RUIZ" userId="S::paula.posada@uniminuto.edu::c1bc0e1e-d004-4b21-9d74-8a35d69a1bab" providerId="AD" clId="Web-{3618B91C-16DB-B307-1896-4FD6A4C2A3F6}" dt="2026-08-28T20:54:55.731" v="3"/>
          <ac:spMkLst>
            <pc:docMk/>
            <pc:sldMk cId="130084930" sldId="265"/>
            <ac:spMk id="5" creationId="{C00D749C-C6C0-A0A0-6C1F-E583883A1E1A}"/>
          </ac:spMkLst>
        </pc:spChg>
      </pc:sldChg>
      <pc:sldChg chg="delSp">
        <pc:chgData name="PAULA ANGELICA POSADA RUIZ" userId="S::paula.posada@uniminuto.edu::c1bc0e1e-d004-4b21-9d74-8a35d69a1bab" providerId="AD" clId="Web-{3618B91C-16DB-B307-1896-4FD6A4C2A3F6}" dt="2026-08-28T20:55:01.106" v="4"/>
        <pc:sldMkLst>
          <pc:docMk/>
          <pc:sldMk cId="1482673266" sldId="266"/>
        </pc:sldMkLst>
        <pc:spChg chg="del">
          <ac:chgData name="PAULA ANGELICA POSADA RUIZ" userId="S::paula.posada@uniminuto.edu::c1bc0e1e-d004-4b21-9d74-8a35d69a1bab" providerId="AD" clId="Web-{3618B91C-16DB-B307-1896-4FD6A4C2A3F6}" dt="2026-08-28T20:55:01.106" v="4"/>
          <ac:spMkLst>
            <pc:docMk/>
            <pc:sldMk cId="1482673266" sldId="266"/>
            <ac:spMk id="2" creationId="{8C61D369-BF40-D889-7689-B3F21564A2D5}"/>
          </ac:spMkLst>
        </pc:spChg>
      </pc:sldChg>
    </pc:docChg>
  </pc:docChgLst>
  <pc:docChgLst>
    <pc:chgData name="PAULA ANGELICA POSADA RUIZ" userId="c1bc0e1e-d004-4b21-9d74-8a35d69a1bab" providerId="ADAL" clId="{EBC57086-4B7A-42E3-941C-AFBE99159D43}"/>
    <pc:docChg chg="custSel modSld">
      <pc:chgData name="PAULA ANGELICA POSADA RUIZ" userId="c1bc0e1e-d004-4b21-9d74-8a35d69a1bab" providerId="ADAL" clId="{EBC57086-4B7A-42E3-941C-AFBE99159D43}" dt="2026-08-28T20:58:01.609" v="20" actId="478"/>
      <pc:docMkLst>
        <pc:docMk/>
      </pc:docMkLst>
      <pc:sldChg chg="delSp mod">
        <pc:chgData name="PAULA ANGELICA POSADA RUIZ" userId="c1bc0e1e-d004-4b21-9d74-8a35d69a1bab" providerId="ADAL" clId="{EBC57086-4B7A-42E3-941C-AFBE99159D43}" dt="2026-08-28T20:55:39.879" v="0" actId="478"/>
        <pc:sldMkLst>
          <pc:docMk/>
          <pc:sldMk cId="1261007296" sldId="261"/>
        </pc:sldMkLst>
        <pc:spChg chg="del">
          <ac:chgData name="PAULA ANGELICA POSADA RUIZ" userId="c1bc0e1e-d004-4b21-9d74-8a35d69a1bab" providerId="ADAL" clId="{EBC57086-4B7A-42E3-941C-AFBE99159D43}" dt="2026-08-28T20:55:39.879" v="0" actId="478"/>
          <ac:spMkLst>
            <pc:docMk/>
            <pc:sldMk cId="1261007296" sldId="261"/>
            <ac:spMk id="5" creationId="{D277889F-79A9-FD53-B1F7-086D1F881043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5:55.155" v="1" actId="478"/>
        <pc:sldMkLst>
          <pc:docMk/>
          <pc:sldMk cId="1212200359" sldId="268"/>
        </pc:sldMkLst>
        <pc:spChg chg="del">
          <ac:chgData name="PAULA ANGELICA POSADA RUIZ" userId="c1bc0e1e-d004-4b21-9d74-8a35d69a1bab" providerId="ADAL" clId="{EBC57086-4B7A-42E3-941C-AFBE99159D43}" dt="2026-08-28T20:55:55.155" v="1" actId="478"/>
          <ac:spMkLst>
            <pc:docMk/>
            <pc:sldMk cId="1212200359" sldId="268"/>
            <ac:spMk id="5" creationId="{8CE83563-81D4-B55E-14D9-A3A18C1E7DA2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6:04.895" v="2" actId="478"/>
        <pc:sldMkLst>
          <pc:docMk/>
          <pc:sldMk cId="2083675292" sldId="271"/>
        </pc:sldMkLst>
        <pc:spChg chg="del">
          <ac:chgData name="PAULA ANGELICA POSADA RUIZ" userId="c1bc0e1e-d004-4b21-9d74-8a35d69a1bab" providerId="ADAL" clId="{EBC57086-4B7A-42E3-941C-AFBE99159D43}" dt="2026-08-28T20:56:04.895" v="2" actId="478"/>
          <ac:spMkLst>
            <pc:docMk/>
            <pc:sldMk cId="2083675292" sldId="271"/>
            <ac:spMk id="6" creationId="{AC8B986B-E76F-6719-60D1-C73CD5E95CD6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6:24.837" v="3" actId="478"/>
        <pc:sldMkLst>
          <pc:docMk/>
          <pc:sldMk cId="1320066174" sldId="278"/>
        </pc:sldMkLst>
        <pc:spChg chg="del">
          <ac:chgData name="PAULA ANGELICA POSADA RUIZ" userId="c1bc0e1e-d004-4b21-9d74-8a35d69a1bab" providerId="ADAL" clId="{EBC57086-4B7A-42E3-941C-AFBE99159D43}" dt="2026-08-28T20:56:24.837" v="3" actId="478"/>
          <ac:spMkLst>
            <pc:docMk/>
            <pc:sldMk cId="1320066174" sldId="278"/>
            <ac:spMk id="2" creationId="{A73374A9-6BCB-0E8F-3C29-9A2F01E66127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6:31.589" v="5" actId="478"/>
        <pc:sldMkLst>
          <pc:docMk/>
          <pc:sldMk cId="91870396" sldId="279"/>
        </pc:sldMkLst>
        <pc:spChg chg="del">
          <ac:chgData name="PAULA ANGELICA POSADA RUIZ" userId="c1bc0e1e-d004-4b21-9d74-8a35d69a1bab" providerId="ADAL" clId="{EBC57086-4B7A-42E3-941C-AFBE99159D43}" dt="2026-08-28T20:56:31.589" v="5" actId="478"/>
          <ac:spMkLst>
            <pc:docMk/>
            <pc:sldMk cId="91870396" sldId="279"/>
            <ac:spMk id="6" creationId="{E049858C-C4D1-CFB5-C2F2-BE3B1B90E6BB}"/>
          </ac:spMkLst>
        </pc:spChg>
        <pc:spChg chg="del">
          <ac:chgData name="PAULA ANGELICA POSADA RUIZ" userId="c1bc0e1e-d004-4b21-9d74-8a35d69a1bab" providerId="ADAL" clId="{EBC57086-4B7A-42E3-941C-AFBE99159D43}" dt="2026-08-28T20:56:31.589" v="5" actId="478"/>
          <ac:spMkLst>
            <pc:docMk/>
            <pc:sldMk cId="91870396" sldId="279"/>
            <ac:spMk id="7" creationId="{91D9DA28-7B99-CF2D-0DB2-66E374D1603F}"/>
          </ac:spMkLst>
        </pc:spChg>
        <pc:spChg chg="del">
          <ac:chgData name="PAULA ANGELICA POSADA RUIZ" userId="c1bc0e1e-d004-4b21-9d74-8a35d69a1bab" providerId="ADAL" clId="{EBC57086-4B7A-42E3-941C-AFBE99159D43}" dt="2026-08-28T20:56:29.041" v="4" actId="478"/>
          <ac:spMkLst>
            <pc:docMk/>
            <pc:sldMk cId="91870396" sldId="279"/>
            <ac:spMk id="8" creationId="{F8CD86E7-89FF-9939-5119-00E8F3B43D44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6:43.130" v="6" actId="478"/>
        <pc:sldMkLst>
          <pc:docMk/>
          <pc:sldMk cId="241629111" sldId="280"/>
        </pc:sldMkLst>
        <pc:spChg chg="del">
          <ac:chgData name="PAULA ANGELICA POSADA RUIZ" userId="c1bc0e1e-d004-4b21-9d74-8a35d69a1bab" providerId="ADAL" clId="{EBC57086-4B7A-42E3-941C-AFBE99159D43}" dt="2026-08-28T20:56:43.130" v="6" actId="478"/>
          <ac:spMkLst>
            <pc:docMk/>
            <pc:sldMk cId="241629111" sldId="280"/>
            <ac:spMk id="5" creationId="{83153CB6-D182-F7FF-8EC2-3BFD5C9799DD}"/>
          </ac:spMkLst>
        </pc:spChg>
        <pc:spChg chg="del">
          <ac:chgData name="PAULA ANGELICA POSADA RUIZ" userId="c1bc0e1e-d004-4b21-9d74-8a35d69a1bab" providerId="ADAL" clId="{EBC57086-4B7A-42E3-941C-AFBE99159D43}" dt="2026-08-28T20:56:43.130" v="6" actId="478"/>
          <ac:spMkLst>
            <pc:docMk/>
            <pc:sldMk cId="241629111" sldId="280"/>
            <ac:spMk id="7" creationId="{F8397C9B-866A-C488-A8A3-513A812AF6F6}"/>
          </ac:spMkLst>
        </pc:spChg>
        <pc:spChg chg="del">
          <ac:chgData name="PAULA ANGELICA POSADA RUIZ" userId="c1bc0e1e-d004-4b21-9d74-8a35d69a1bab" providerId="ADAL" clId="{EBC57086-4B7A-42E3-941C-AFBE99159D43}" dt="2026-08-28T20:56:43.130" v="6" actId="478"/>
          <ac:spMkLst>
            <pc:docMk/>
            <pc:sldMk cId="241629111" sldId="280"/>
            <ac:spMk id="10" creationId="{6A8CE9AF-7189-E620-9976-C5CFFA0BCA97}"/>
          </ac:spMkLst>
        </pc:spChg>
        <pc:spChg chg="del">
          <ac:chgData name="PAULA ANGELICA POSADA RUIZ" userId="c1bc0e1e-d004-4b21-9d74-8a35d69a1bab" providerId="ADAL" clId="{EBC57086-4B7A-42E3-941C-AFBE99159D43}" dt="2026-08-28T20:56:43.130" v="6" actId="478"/>
          <ac:spMkLst>
            <pc:docMk/>
            <pc:sldMk cId="241629111" sldId="280"/>
            <ac:spMk id="12" creationId="{B938FAF3-A566-CBBA-5297-C47F6EC2D72E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7:06.574" v="10" actId="478"/>
        <pc:sldMkLst>
          <pc:docMk/>
          <pc:sldMk cId="2335274006" sldId="282"/>
        </pc:sldMkLst>
        <pc:spChg chg="del">
          <ac:chgData name="PAULA ANGELICA POSADA RUIZ" userId="c1bc0e1e-d004-4b21-9d74-8a35d69a1bab" providerId="ADAL" clId="{EBC57086-4B7A-42E3-941C-AFBE99159D43}" dt="2026-08-28T20:57:05.074" v="9" actId="478"/>
          <ac:spMkLst>
            <pc:docMk/>
            <pc:sldMk cId="2335274006" sldId="282"/>
            <ac:spMk id="3" creationId="{5ABBCB6E-ACBE-53E6-3DE5-CF3334BA5653}"/>
          </ac:spMkLst>
        </pc:spChg>
        <pc:spChg chg="del">
          <ac:chgData name="PAULA ANGELICA POSADA RUIZ" userId="c1bc0e1e-d004-4b21-9d74-8a35d69a1bab" providerId="ADAL" clId="{EBC57086-4B7A-42E3-941C-AFBE99159D43}" dt="2026-08-28T20:57:06.574" v="10" actId="478"/>
          <ac:spMkLst>
            <pc:docMk/>
            <pc:sldMk cId="2335274006" sldId="282"/>
            <ac:spMk id="13" creationId="{773D350F-7E52-B219-F261-814E2163FB53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7:13.833" v="11" actId="478"/>
        <pc:sldMkLst>
          <pc:docMk/>
          <pc:sldMk cId="3536739703" sldId="283"/>
        </pc:sldMkLst>
        <pc:spChg chg="del">
          <ac:chgData name="PAULA ANGELICA POSADA RUIZ" userId="c1bc0e1e-d004-4b21-9d74-8a35d69a1bab" providerId="ADAL" clId="{EBC57086-4B7A-42E3-941C-AFBE99159D43}" dt="2026-08-28T20:57:13.833" v="11" actId="478"/>
          <ac:spMkLst>
            <pc:docMk/>
            <pc:sldMk cId="3536739703" sldId="283"/>
            <ac:spMk id="2" creationId="{294CD95C-4681-6962-F8C4-5DD600143691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7:22.013" v="12" actId="478"/>
        <pc:sldMkLst>
          <pc:docMk/>
          <pc:sldMk cId="350163516" sldId="286"/>
        </pc:sldMkLst>
        <pc:spChg chg="del">
          <ac:chgData name="PAULA ANGELICA POSADA RUIZ" userId="c1bc0e1e-d004-4b21-9d74-8a35d69a1bab" providerId="ADAL" clId="{EBC57086-4B7A-42E3-941C-AFBE99159D43}" dt="2026-08-28T20:57:22.013" v="12" actId="478"/>
          <ac:spMkLst>
            <pc:docMk/>
            <pc:sldMk cId="350163516" sldId="286"/>
            <ac:spMk id="4" creationId="{6C1BA6AC-BA11-E819-C754-A1FA04A77CA9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7:30.022" v="15" actId="478"/>
        <pc:sldMkLst>
          <pc:docMk/>
          <pc:sldMk cId="593455805" sldId="287"/>
        </pc:sldMkLst>
        <pc:spChg chg="del">
          <ac:chgData name="PAULA ANGELICA POSADA RUIZ" userId="c1bc0e1e-d004-4b21-9d74-8a35d69a1bab" providerId="ADAL" clId="{EBC57086-4B7A-42E3-941C-AFBE99159D43}" dt="2026-08-28T20:57:26.600" v="13" actId="478"/>
          <ac:spMkLst>
            <pc:docMk/>
            <pc:sldMk cId="593455805" sldId="287"/>
            <ac:spMk id="2" creationId="{25BD5939-746B-88E6-5E5A-3E1CD5510EA7}"/>
          </ac:spMkLst>
        </pc:spChg>
        <pc:spChg chg="del">
          <ac:chgData name="PAULA ANGELICA POSADA RUIZ" userId="c1bc0e1e-d004-4b21-9d74-8a35d69a1bab" providerId="ADAL" clId="{EBC57086-4B7A-42E3-941C-AFBE99159D43}" dt="2026-08-28T20:57:27.985" v="14" actId="478"/>
          <ac:spMkLst>
            <pc:docMk/>
            <pc:sldMk cId="593455805" sldId="287"/>
            <ac:spMk id="3" creationId="{EA0B3DD6-25EE-28B8-6565-BAAA2E238547}"/>
          </ac:spMkLst>
        </pc:spChg>
        <pc:spChg chg="del">
          <ac:chgData name="PAULA ANGELICA POSADA RUIZ" userId="c1bc0e1e-d004-4b21-9d74-8a35d69a1bab" providerId="ADAL" clId="{EBC57086-4B7A-42E3-941C-AFBE99159D43}" dt="2026-08-28T20:57:30.022" v="15" actId="478"/>
          <ac:spMkLst>
            <pc:docMk/>
            <pc:sldMk cId="593455805" sldId="287"/>
            <ac:spMk id="4" creationId="{9F1533A6-66AD-4E44-6530-F01A8F31474B}"/>
          </ac:spMkLst>
        </pc:spChg>
        <pc:spChg chg="del">
          <ac:chgData name="PAULA ANGELICA POSADA RUIZ" userId="c1bc0e1e-d004-4b21-9d74-8a35d69a1bab" providerId="ADAL" clId="{EBC57086-4B7A-42E3-941C-AFBE99159D43}" dt="2026-08-28T20:57:30.022" v="15" actId="478"/>
          <ac:spMkLst>
            <pc:docMk/>
            <pc:sldMk cId="593455805" sldId="287"/>
            <ac:spMk id="6" creationId="{85C6AAEA-E289-6C0B-048D-AA5B9E95DCF1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7:42.896" v="17" actId="478"/>
        <pc:sldMkLst>
          <pc:docMk/>
          <pc:sldMk cId="231686934" sldId="288"/>
        </pc:sldMkLst>
        <pc:spChg chg="del">
          <ac:chgData name="PAULA ANGELICA POSADA RUIZ" userId="c1bc0e1e-d004-4b21-9d74-8a35d69a1bab" providerId="ADAL" clId="{EBC57086-4B7A-42E3-941C-AFBE99159D43}" dt="2026-08-28T20:57:41.393" v="16" actId="478"/>
          <ac:spMkLst>
            <pc:docMk/>
            <pc:sldMk cId="231686934" sldId="288"/>
            <ac:spMk id="3" creationId="{63D556EB-D5F7-AF08-7656-0EF75BB8B245}"/>
          </ac:spMkLst>
        </pc:spChg>
        <pc:spChg chg="del">
          <ac:chgData name="PAULA ANGELICA POSADA RUIZ" userId="c1bc0e1e-d004-4b21-9d74-8a35d69a1bab" providerId="ADAL" clId="{EBC57086-4B7A-42E3-941C-AFBE99159D43}" dt="2026-08-28T20:57:42.896" v="17" actId="478"/>
          <ac:spMkLst>
            <pc:docMk/>
            <pc:sldMk cId="231686934" sldId="288"/>
            <ac:spMk id="4" creationId="{3CEAC5F4-2506-7F1A-2E48-E783873796E2}"/>
          </ac:spMkLst>
        </pc:spChg>
      </pc:sldChg>
      <pc:sldChg chg="delSp modSp mod">
        <pc:chgData name="PAULA ANGELICA POSADA RUIZ" userId="c1bc0e1e-d004-4b21-9d74-8a35d69a1bab" providerId="ADAL" clId="{EBC57086-4B7A-42E3-941C-AFBE99159D43}" dt="2026-08-28T20:58:01.609" v="20" actId="478"/>
        <pc:sldMkLst>
          <pc:docMk/>
          <pc:sldMk cId="358801102" sldId="290"/>
        </pc:sldMkLst>
        <pc:spChg chg="mod">
          <ac:chgData name="PAULA ANGELICA POSADA RUIZ" userId="c1bc0e1e-d004-4b21-9d74-8a35d69a1bab" providerId="ADAL" clId="{EBC57086-4B7A-42E3-941C-AFBE99159D43}" dt="2026-08-28T20:57:53.033" v="19" actId="1076"/>
          <ac:spMkLst>
            <pc:docMk/>
            <pc:sldMk cId="358801102" sldId="290"/>
            <ac:spMk id="3" creationId="{C32436E9-568C-2C52-1F7E-3A077DE09419}"/>
          </ac:spMkLst>
        </pc:spChg>
        <pc:spChg chg="del">
          <ac:chgData name="PAULA ANGELICA POSADA RUIZ" userId="c1bc0e1e-d004-4b21-9d74-8a35d69a1bab" providerId="ADAL" clId="{EBC57086-4B7A-42E3-941C-AFBE99159D43}" dt="2026-08-28T20:58:01.609" v="20" actId="478"/>
          <ac:spMkLst>
            <pc:docMk/>
            <pc:sldMk cId="358801102" sldId="290"/>
            <ac:spMk id="5" creationId="{D22C6542-2E84-0A2D-5970-8542736E6895}"/>
          </ac:spMkLst>
        </pc:spChg>
        <pc:spChg chg="del">
          <ac:chgData name="PAULA ANGELICA POSADA RUIZ" userId="c1bc0e1e-d004-4b21-9d74-8a35d69a1bab" providerId="ADAL" clId="{EBC57086-4B7A-42E3-941C-AFBE99159D43}" dt="2026-08-28T20:57:49.391" v="18" actId="478"/>
          <ac:spMkLst>
            <pc:docMk/>
            <pc:sldMk cId="358801102" sldId="290"/>
            <ac:spMk id="9" creationId="{D2BCF88F-359B-53E3-1FAD-351B43034CE7}"/>
          </ac:spMkLst>
        </pc:spChg>
      </pc:sldChg>
      <pc:sldChg chg="delSp mod">
        <pc:chgData name="PAULA ANGELICA POSADA RUIZ" userId="c1bc0e1e-d004-4b21-9d74-8a35d69a1bab" providerId="ADAL" clId="{EBC57086-4B7A-42E3-941C-AFBE99159D43}" dt="2026-08-28T20:56:56.253" v="8" actId="478"/>
        <pc:sldMkLst>
          <pc:docMk/>
          <pc:sldMk cId="4220500492" sldId="292"/>
        </pc:sldMkLst>
        <pc:spChg chg="del">
          <ac:chgData name="PAULA ANGELICA POSADA RUIZ" userId="c1bc0e1e-d004-4b21-9d74-8a35d69a1bab" providerId="ADAL" clId="{EBC57086-4B7A-42E3-941C-AFBE99159D43}" dt="2026-08-28T20:56:49.698" v="7" actId="478"/>
          <ac:spMkLst>
            <pc:docMk/>
            <pc:sldMk cId="4220500492" sldId="292"/>
            <ac:spMk id="5" creationId="{61DCAF1B-5240-AF36-3DD0-2E9118A44BA2}"/>
          </ac:spMkLst>
        </pc:spChg>
        <pc:spChg chg="del">
          <ac:chgData name="PAULA ANGELICA POSADA RUIZ" userId="c1bc0e1e-d004-4b21-9d74-8a35d69a1bab" providerId="ADAL" clId="{EBC57086-4B7A-42E3-941C-AFBE99159D43}" dt="2026-08-28T20:56:56.253" v="8" actId="478"/>
          <ac:spMkLst>
            <pc:docMk/>
            <pc:sldMk cId="4220500492" sldId="292"/>
            <ac:spMk id="7" creationId="{32A4E35B-4770-FCCE-D63C-056B786FD90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999" y="2062083"/>
            <a:ext cx="10709990" cy="4386662"/>
          </a:xfrm>
        </p:spPr>
        <p:txBody>
          <a:bodyPr anchor="b"/>
          <a:lstStyle>
            <a:lvl1pPr algn="ctr">
              <a:defRPr sz="8268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6617911"/>
            <a:ext cx="9449991" cy="3042080"/>
          </a:xfrm>
        </p:spPr>
        <p:txBody>
          <a:bodyPr/>
          <a:lstStyle>
            <a:lvl1pPr marL="0" indent="0" algn="ctr">
              <a:buNone/>
              <a:defRPr sz="3307"/>
            </a:lvl1pPr>
            <a:lvl2pPr marL="630022" indent="0" algn="ctr">
              <a:buNone/>
              <a:defRPr sz="2756"/>
            </a:lvl2pPr>
            <a:lvl3pPr marL="1260043" indent="0" algn="ctr">
              <a:buNone/>
              <a:defRPr sz="2480"/>
            </a:lvl3pPr>
            <a:lvl4pPr marL="1890065" indent="0" algn="ctr">
              <a:buNone/>
              <a:defRPr sz="2205"/>
            </a:lvl4pPr>
            <a:lvl5pPr marL="2520086" indent="0" algn="ctr">
              <a:buNone/>
              <a:defRPr sz="2205"/>
            </a:lvl5pPr>
            <a:lvl6pPr marL="3150108" indent="0" algn="ctr">
              <a:buNone/>
              <a:defRPr sz="2205"/>
            </a:lvl6pPr>
            <a:lvl7pPr marL="3780130" indent="0" algn="ctr">
              <a:buNone/>
              <a:defRPr sz="2205"/>
            </a:lvl7pPr>
            <a:lvl8pPr marL="4410151" indent="0" algn="ctr">
              <a:buNone/>
              <a:defRPr sz="2205"/>
            </a:lvl8pPr>
            <a:lvl9pPr marL="5040173" indent="0" algn="ctr">
              <a:buNone/>
              <a:defRPr sz="2205"/>
            </a:lvl9pPr>
          </a:lstStyle>
          <a:p>
            <a:r>
              <a:rPr lang="es-MX"/>
              <a:t>Haz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3832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044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670833"/>
            <a:ext cx="2716872" cy="10677907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50" y="670833"/>
            <a:ext cx="7993117" cy="1067790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751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228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3141251"/>
            <a:ext cx="10867490" cy="5241244"/>
          </a:xfrm>
        </p:spPr>
        <p:txBody>
          <a:bodyPr anchor="b"/>
          <a:lstStyle>
            <a:lvl1pPr>
              <a:defRPr sz="8268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8432079"/>
            <a:ext cx="10867490" cy="2756246"/>
          </a:xfrm>
        </p:spPr>
        <p:txBody>
          <a:bodyPr/>
          <a:lstStyle>
            <a:lvl1pPr marL="0" indent="0">
              <a:buNone/>
              <a:defRPr sz="3307">
                <a:solidFill>
                  <a:schemeClr val="tx1">
                    <a:tint val="82000"/>
                  </a:schemeClr>
                </a:solidFill>
              </a:defRPr>
            </a:lvl1pPr>
            <a:lvl2pPr marL="630022" indent="0">
              <a:buNone/>
              <a:defRPr sz="2756">
                <a:solidFill>
                  <a:schemeClr val="tx1">
                    <a:tint val="82000"/>
                  </a:schemeClr>
                </a:solidFill>
              </a:defRPr>
            </a:lvl2pPr>
            <a:lvl3pPr marL="1260043" indent="0">
              <a:buNone/>
              <a:defRPr sz="2480">
                <a:solidFill>
                  <a:schemeClr val="tx1">
                    <a:tint val="82000"/>
                  </a:schemeClr>
                </a:solidFill>
              </a:defRPr>
            </a:lvl3pPr>
            <a:lvl4pPr marL="1890065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4pPr>
            <a:lvl5pPr marL="2520086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5pPr>
            <a:lvl6pPr marL="3150108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6pPr>
            <a:lvl7pPr marL="3780130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7pPr>
            <a:lvl8pPr marL="4410151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8pPr>
            <a:lvl9pPr marL="5040173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8310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3354163"/>
            <a:ext cx="5354995" cy="799457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3354163"/>
            <a:ext cx="5354995" cy="799457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629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670836"/>
            <a:ext cx="10867490" cy="2435415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2" y="3088748"/>
            <a:ext cx="5330385" cy="1513748"/>
          </a:xfrm>
        </p:spPr>
        <p:txBody>
          <a:bodyPr anchor="b"/>
          <a:lstStyle>
            <a:lvl1pPr marL="0" indent="0">
              <a:buNone/>
              <a:defRPr sz="3307" b="1"/>
            </a:lvl1pPr>
            <a:lvl2pPr marL="630022" indent="0">
              <a:buNone/>
              <a:defRPr sz="2756" b="1"/>
            </a:lvl2pPr>
            <a:lvl3pPr marL="1260043" indent="0">
              <a:buNone/>
              <a:defRPr sz="2480" b="1"/>
            </a:lvl3pPr>
            <a:lvl4pPr marL="1890065" indent="0">
              <a:buNone/>
              <a:defRPr sz="2205" b="1"/>
            </a:lvl4pPr>
            <a:lvl5pPr marL="2520086" indent="0">
              <a:buNone/>
              <a:defRPr sz="2205" b="1"/>
            </a:lvl5pPr>
            <a:lvl6pPr marL="3150108" indent="0">
              <a:buNone/>
              <a:defRPr sz="2205" b="1"/>
            </a:lvl6pPr>
            <a:lvl7pPr marL="3780130" indent="0">
              <a:buNone/>
              <a:defRPr sz="2205" b="1"/>
            </a:lvl7pPr>
            <a:lvl8pPr marL="4410151" indent="0">
              <a:buNone/>
              <a:defRPr sz="2205" b="1"/>
            </a:lvl8pPr>
            <a:lvl9pPr marL="5040173" indent="0">
              <a:buNone/>
              <a:defRPr sz="2205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2" y="4602496"/>
            <a:ext cx="5330385" cy="676957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5" y="3088748"/>
            <a:ext cx="5356636" cy="1513748"/>
          </a:xfrm>
        </p:spPr>
        <p:txBody>
          <a:bodyPr anchor="b"/>
          <a:lstStyle>
            <a:lvl1pPr marL="0" indent="0">
              <a:buNone/>
              <a:defRPr sz="3307" b="1"/>
            </a:lvl1pPr>
            <a:lvl2pPr marL="630022" indent="0">
              <a:buNone/>
              <a:defRPr sz="2756" b="1"/>
            </a:lvl2pPr>
            <a:lvl3pPr marL="1260043" indent="0">
              <a:buNone/>
              <a:defRPr sz="2480" b="1"/>
            </a:lvl3pPr>
            <a:lvl4pPr marL="1890065" indent="0">
              <a:buNone/>
              <a:defRPr sz="2205" b="1"/>
            </a:lvl4pPr>
            <a:lvl5pPr marL="2520086" indent="0">
              <a:buNone/>
              <a:defRPr sz="2205" b="1"/>
            </a:lvl5pPr>
            <a:lvl6pPr marL="3150108" indent="0">
              <a:buNone/>
              <a:defRPr sz="2205" b="1"/>
            </a:lvl6pPr>
            <a:lvl7pPr marL="3780130" indent="0">
              <a:buNone/>
              <a:defRPr sz="2205" b="1"/>
            </a:lvl7pPr>
            <a:lvl8pPr marL="4410151" indent="0">
              <a:buNone/>
              <a:defRPr sz="2205" b="1"/>
            </a:lvl8pPr>
            <a:lvl9pPr marL="5040173" indent="0">
              <a:buNone/>
              <a:defRPr sz="2205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5" y="4602496"/>
            <a:ext cx="5356636" cy="676957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1720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2101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522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839999"/>
            <a:ext cx="4063824" cy="2939997"/>
          </a:xfrm>
        </p:spPr>
        <p:txBody>
          <a:bodyPr anchor="b"/>
          <a:lstStyle>
            <a:lvl1pPr>
              <a:defRPr sz="441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814168"/>
            <a:ext cx="6378744" cy="8954158"/>
          </a:xfrm>
        </p:spPr>
        <p:txBody>
          <a:bodyPr/>
          <a:lstStyle>
            <a:lvl1pPr>
              <a:defRPr sz="4410"/>
            </a:lvl1pPr>
            <a:lvl2pPr>
              <a:defRPr sz="3858"/>
            </a:lvl2pPr>
            <a:lvl3pPr>
              <a:defRPr sz="3307"/>
            </a:lvl3pPr>
            <a:lvl4pPr>
              <a:defRPr sz="2756"/>
            </a:lvl4pPr>
            <a:lvl5pPr>
              <a:defRPr sz="2756"/>
            </a:lvl5pPr>
            <a:lvl6pPr>
              <a:defRPr sz="2756"/>
            </a:lvl6pPr>
            <a:lvl7pPr>
              <a:defRPr sz="2756"/>
            </a:lvl7pPr>
            <a:lvl8pPr>
              <a:defRPr sz="2756"/>
            </a:lvl8pPr>
            <a:lvl9pPr>
              <a:defRPr sz="275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3779996"/>
            <a:ext cx="4063824" cy="7002911"/>
          </a:xfrm>
        </p:spPr>
        <p:txBody>
          <a:bodyPr/>
          <a:lstStyle>
            <a:lvl1pPr marL="0" indent="0">
              <a:buNone/>
              <a:defRPr sz="2205"/>
            </a:lvl1pPr>
            <a:lvl2pPr marL="630022" indent="0">
              <a:buNone/>
              <a:defRPr sz="1929"/>
            </a:lvl2pPr>
            <a:lvl3pPr marL="1260043" indent="0">
              <a:buNone/>
              <a:defRPr sz="1654"/>
            </a:lvl3pPr>
            <a:lvl4pPr marL="1890065" indent="0">
              <a:buNone/>
              <a:defRPr sz="1378"/>
            </a:lvl4pPr>
            <a:lvl5pPr marL="2520086" indent="0">
              <a:buNone/>
              <a:defRPr sz="1378"/>
            </a:lvl5pPr>
            <a:lvl6pPr marL="3150108" indent="0">
              <a:buNone/>
              <a:defRPr sz="1378"/>
            </a:lvl6pPr>
            <a:lvl7pPr marL="3780130" indent="0">
              <a:buNone/>
              <a:defRPr sz="1378"/>
            </a:lvl7pPr>
            <a:lvl8pPr marL="4410151" indent="0">
              <a:buNone/>
              <a:defRPr sz="1378"/>
            </a:lvl8pPr>
            <a:lvl9pPr marL="5040173" indent="0">
              <a:buNone/>
              <a:defRPr sz="1378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5440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839999"/>
            <a:ext cx="4063824" cy="2939997"/>
          </a:xfrm>
        </p:spPr>
        <p:txBody>
          <a:bodyPr anchor="b"/>
          <a:lstStyle>
            <a:lvl1pPr>
              <a:defRPr sz="441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814168"/>
            <a:ext cx="6378744" cy="8954158"/>
          </a:xfrm>
        </p:spPr>
        <p:txBody>
          <a:bodyPr anchor="t"/>
          <a:lstStyle>
            <a:lvl1pPr marL="0" indent="0">
              <a:buNone/>
              <a:defRPr sz="4410"/>
            </a:lvl1pPr>
            <a:lvl2pPr marL="630022" indent="0">
              <a:buNone/>
              <a:defRPr sz="3858"/>
            </a:lvl2pPr>
            <a:lvl3pPr marL="1260043" indent="0">
              <a:buNone/>
              <a:defRPr sz="3307"/>
            </a:lvl3pPr>
            <a:lvl4pPr marL="1890065" indent="0">
              <a:buNone/>
              <a:defRPr sz="2756"/>
            </a:lvl4pPr>
            <a:lvl5pPr marL="2520086" indent="0">
              <a:buNone/>
              <a:defRPr sz="2756"/>
            </a:lvl5pPr>
            <a:lvl6pPr marL="3150108" indent="0">
              <a:buNone/>
              <a:defRPr sz="2756"/>
            </a:lvl6pPr>
            <a:lvl7pPr marL="3780130" indent="0">
              <a:buNone/>
              <a:defRPr sz="2756"/>
            </a:lvl7pPr>
            <a:lvl8pPr marL="4410151" indent="0">
              <a:buNone/>
              <a:defRPr sz="2756"/>
            </a:lvl8pPr>
            <a:lvl9pPr marL="5040173" indent="0">
              <a:buNone/>
              <a:defRPr sz="2756"/>
            </a:lvl9pPr>
          </a:lstStyle>
          <a:p>
            <a:r>
              <a:rPr lang="es-MX"/>
              <a:t>Haz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3779996"/>
            <a:ext cx="4063824" cy="7002911"/>
          </a:xfrm>
        </p:spPr>
        <p:txBody>
          <a:bodyPr/>
          <a:lstStyle>
            <a:lvl1pPr marL="0" indent="0">
              <a:buNone/>
              <a:defRPr sz="2205"/>
            </a:lvl1pPr>
            <a:lvl2pPr marL="630022" indent="0">
              <a:buNone/>
              <a:defRPr sz="1929"/>
            </a:lvl2pPr>
            <a:lvl3pPr marL="1260043" indent="0">
              <a:buNone/>
              <a:defRPr sz="1654"/>
            </a:lvl3pPr>
            <a:lvl4pPr marL="1890065" indent="0">
              <a:buNone/>
              <a:defRPr sz="1378"/>
            </a:lvl4pPr>
            <a:lvl5pPr marL="2520086" indent="0">
              <a:buNone/>
              <a:defRPr sz="1378"/>
            </a:lvl5pPr>
            <a:lvl6pPr marL="3150108" indent="0">
              <a:buNone/>
              <a:defRPr sz="1378"/>
            </a:lvl6pPr>
            <a:lvl7pPr marL="3780130" indent="0">
              <a:buNone/>
              <a:defRPr sz="1378"/>
            </a:lvl7pPr>
            <a:lvl8pPr marL="4410151" indent="0">
              <a:buNone/>
              <a:defRPr sz="1378"/>
            </a:lvl8pPr>
            <a:lvl9pPr marL="5040173" indent="0">
              <a:buNone/>
              <a:defRPr sz="1378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504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670836"/>
            <a:ext cx="10867490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3354163"/>
            <a:ext cx="10867490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11678325"/>
            <a:ext cx="2834997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5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2AE40B-92F5-A042-992E-A31A58297923}" type="datetimeFigureOut">
              <a:rPr lang="es-CO" smtClean="0"/>
              <a:t>28/08/2026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11678325"/>
            <a:ext cx="425249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5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11678325"/>
            <a:ext cx="2834997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E79DDF-4A61-C64F-B14A-B5735E84F4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2755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60043" rtl="0" eaLnBrk="1" latinLnBrk="0" hangingPunct="1">
        <a:lnSpc>
          <a:spcPct val="90000"/>
        </a:lnSpc>
        <a:spcBef>
          <a:spcPct val="0"/>
        </a:spcBef>
        <a:buNone/>
        <a:defRPr sz="6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5011" indent="-315011" algn="l" defTabSz="1260043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3858" kern="1200">
          <a:solidFill>
            <a:schemeClr val="tx1"/>
          </a:solidFill>
          <a:latin typeface="+mn-lt"/>
          <a:ea typeface="+mn-ea"/>
          <a:cs typeface="+mn-cs"/>
        </a:defRPr>
      </a:lvl1pPr>
      <a:lvl2pPr marL="945032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2pPr>
      <a:lvl3pPr marL="1575054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756" kern="1200">
          <a:solidFill>
            <a:schemeClr val="tx1"/>
          </a:solidFill>
          <a:latin typeface="+mn-lt"/>
          <a:ea typeface="+mn-ea"/>
          <a:cs typeface="+mn-cs"/>
        </a:defRPr>
      </a:lvl3pPr>
      <a:lvl4pPr marL="2205076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4pPr>
      <a:lvl5pPr marL="2835097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5pPr>
      <a:lvl6pPr marL="3465119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6pPr>
      <a:lvl7pPr marL="4095140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7pPr>
      <a:lvl8pPr marL="4725162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8pPr>
      <a:lvl9pPr marL="5355184" indent="-315011" algn="l" defTabSz="1260043" rtl="0" eaLnBrk="1" latinLnBrk="0" hangingPunct="1">
        <a:lnSpc>
          <a:spcPct val="90000"/>
        </a:lnSpc>
        <a:spcBef>
          <a:spcPts val="689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30022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3pPr>
      <a:lvl4pPr marL="1890065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4pPr>
      <a:lvl5pPr marL="2520086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5pPr>
      <a:lvl6pPr marL="3150108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6pPr>
      <a:lvl7pPr marL="3780130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7pPr>
      <a:lvl8pPr marL="4410151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8pPr>
      <a:lvl9pPr marL="5040173" algn="l" defTabSz="1260043" rtl="0" eaLnBrk="1" latinLnBrk="0" hangingPunct="1">
        <a:defRPr sz="2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6018/red.412171" TargetMode="External"/><Relationship Id="rId3" Type="http://schemas.openxmlformats.org/officeDocument/2006/relationships/hyperlink" Target="https://forocilac.org/wp-content/uploads/2021/04/PolicyPapers-CILAC-ComunicacionPublicaCiencia-ES.pdf" TargetMode="External"/><Relationship Id="rId7" Type="http://schemas.openxmlformats.org/officeDocument/2006/relationships/hyperlink" Target="https://www.iso.org/standard/77520.html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c.scalahed.com/recursos/files/r161r/w25870w/Interaccion_persona_ordenador_.pdf" TargetMode="External"/><Relationship Id="rId5" Type="http://schemas.openxmlformats.org/officeDocument/2006/relationships/hyperlink" Target="https://doi.org/10.58299/cisa.v4i4.32" TargetMode="External"/><Relationship Id="rId10" Type="http://schemas.openxmlformats.org/officeDocument/2006/relationships/hyperlink" Target="https://doi.org/10.38128/cienciayfilosofa.v5i5.32" TargetMode="External"/><Relationship Id="rId4" Type="http://schemas.openxmlformats.org/officeDocument/2006/relationships/hyperlink" Target="https://minciencias.gov.co/glosario/indicador?utm_source=chatgpt.com" TargetMode="External"/><Relationship Id="rId9" Type="http://schemas.openxmlformats.org/officeDocument/2006/relationships/hyperlink" Target="https://isolucion.aerocivil.gov.co/Isolucion/AyudaV4/planeacion.html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ducacion.gov.co/1780/articles-427504_recurso_01.pdf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638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84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673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>
            <a:extLst>
              <a:ext uri="{FF2B5EF4-FFF2-40B4-BE49-F238E27FC236}">
                <a16:creationId xmlns:a16="http://schemas.microsoft.com/office/drawing/2014/main" id="{5A8D4A68-EA47-09DD-A835-7912A8535164}"/>
              </a:ext>
            </a:extLst>
          </p:cNvPr>
          <p:cNvSpPr txBox="1"/>
          <p:nvPr/>
        </p:nvSpPr>
        <p:spPr>
          <a:xfrm>
            <a:off x="1439560" y="6118877"/>
            <a:ext cx="2966545" cy="11661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CO" sz="1200" i="1">
                <a:latin typeface="Arial"/>
                <a:cs typeface="Arial"/>
              </a:rPr>
              <a:t>Escriban una dificultad relacionada con el funcionamiento, diseño, estructura, mecanismos, programación o desempeño del prototipo.</a:t>
            </a:r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0D72FD2D-3FFF-7E93-7D22-BE16F05FC8F7}"/>
              </a:ext>
            </a:extLst>
          </p:cNvPr>
          <p:cNvSpPr txBox="1"/>
          <p:nvPr/>
        </p:nvSpPr>
        <p:spPr>
          <a:xfrm>
            <a:off x="1245831" y="8789707"/>
            <a:ext cx="2966545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CO" sz="1200" i="1" err="1">
                <a:latin typeface="Arial" panose="020B0604020202020204" pitchFamily="34" charset="0"/>
                <a:cs typeface="Arial" panose="020B0604020202020204" pitchFamily="34" charset="0"/>
              </a:rPr>
              <a:t>elacionen</a:t>
            </a: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 una acción concreta para la limitación identificada.</a:t>
            </a: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DF23C286-6CA6-68E5-DC2A-236B2849F93C}"/>
              </a:ext>
            </a:extLst>
          </p:cNvPr>
          <p:cNvSpPr txBox="1"/>
          <p:nvPr/>
        </p:nvSpPr>
        <p:spPr>
          <a:xfrm>
            <a:off x="4719858" y="8818969"/>
            <a:ext cx="2966545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CO" sz="1200" i="1" err="1">
                <a:latin typeface="Arial" panose="020B0604020202020204" pitchFamily="34" charset="0"/>
                <a:cs typeface="Arial" panose="020B0604020202020204" pitchFamily="34" charset="0"/>
              </a:rPr>
              <a:t>elacionen</a:t>
            </a: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 una acción concreta para la limitación identificada.</a:t>
            </a:r>
          </a:p>
        </p:txBody>
      </p:sp>
      <p:sp>
        <p:nvSpPr>
          <p:cNvPr id="6" name="CuadroTexto 8">
            <a:extLst>
              <a:ext uri="{FF2B5EF4-FFF2-40B4-BE49-F238E27FC236}">
                <a16:creationId xmlns:a16="http://schemas.microsoft.com/office/drawing/2014/main" id="{517EF5C1-7D07-A533-03AA-956A834CA6ED}"/>
              </a:ext>
            </a:extLst>
          </p:cNvPr>
          <p:cNvSpPr txBox="1"/>
          <p:nvPr/>
        </p:nvSpPr>
        <p:spPr>
          <a:xfrm>
            <a:off x="8093321" y="8789707"/>
            <a:ext cx="2966545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CO" sz="1200" i="1" err="1">
                <a:latin typeface="Arial" panose="020B0604020202020204" pitchFamily="34" charset="0"/>
                <a:cs typeface="Arial" panose="020B0604020202020204" pitchFamily="34" charset="0"/>
              </a:rPr>
              <a:t>elacionen</a:t>
            </a: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 una acción concreta para la limitación identificada.</a:t>
            </a:r>
          </a:p>
        </p:txBody>
      </p:sp>
      <p:sp>
        <p:nvSpPr>
          <p:cNvPr id="7" name="CuadroTexto 10">
            <a:extLst>
              <a:ext uri="{FF2B5EF4-FFF2-40B4-BE49-F238E27FC236}">
                <a16:creationId xmlns:a16="http://schemas.microsoft.com/office/drawing/2014/main" id="{EBA8CB64-A2F3-9E0C-5807-AFA2FFB10028}"/>
              </a:ext>
            </a:extLst>
          </p:cNvPr>
          <p:cNvSpPr txBox="1"/>
          <p:nvPr/>
        </p:nvSpPr>
        <p:spPr>
          <a:xfrm>
            <a:off x="4719857" y="6118877"/>
            <a:ext cx="2966545" cy="14431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CO" sz="1200" i="1">
                <a:latin typeface="Arial"/>
                <a:cs typeface="Arial"/>
              </a:rPr>
              <a:t>Escriban una dificultad relacionada con </a:t>
            </a:r>
            <a:r>
              <a:rPr lang="es-MX" sz="1200" i="1">
                <a:latin typeface="Arial"/>
                <a:cs typeface="Arial"/>
              </a:rPr>
              <a:t>las condiciones del entorno, las necesidades de los usuarios, el tiempo disponible, el espacio o los recursos de la comunidad.</a:t>
            </a:r>
            <a:endParaRPr lang="es-CO" sz="1200" i="1">
              <a:latin typeface="Arial"/>
              <a:cs typeface="Arial"/>
            </a:endParaRPr>
          </a:p>
        </p:txBody>
      </p:sp>
      <p:sp>
        <p:nvSpPr>
          <p:cNvPr id="8" name="CuadroTexto 12">
            <a:extLst>
              <a:ext uri="{FF2B5EF4-FFF2-40B4-BE49-F238E27FC236}">
                <a16:creationId xmlns:a16="http://schemas.microsoft.com/office/drawing/2014/main" id="{A9287A10-BC5E-56DA-4C33-819285234FFD}"/>
              </a:ext>
            </a:extLst>
          </p:cNvPr>
          <p:cNvSpPr txBox="1"/>
          <p:nvPr/>
        </p:nvSpPr>
        <p:spPr>
          <a:xfrm>
            <a:off x="8193883" y="6118876"/>
            <a:ext cx="2966545" cy="11661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Escriban un dificultad </a:t>
            </a:r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relacionada con la disponibilidad, cantidad, costo, calidad o uso de los materiales necesarios para mejorar el prototipo a alta fidelidad.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54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2200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527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0">
            <a:extLst>
              <a:ext uri="{FF2B5EF4-FFF2-40B4-BE49-F238E27FC236}">
                <a16:creationId xmlns:a16="http://schemas.microsoft.com/office/drawing/2014/main" id="{60FA732B-4839-E4D1-4E18-D249A8929A89}"/>
              </a:ext>
            </a:extLst>
          </p:cNvPr>
          <p:cNvSpPr txBox="1"/>
          <p:nvPr/>
        </p:nvSpPr>
        <p:spPr>
          <a:xfrm>
            <a:off x="1399538" y="4365949"/>
            <a:ext cx="4682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 i="1" kern="100">
                <a:latin typeface="Arial" panose="020B0604020202020204" pitchFamily="34" charset="0"/>
                <a:cs typeface="Arial" panose="020B0604020202020204" pitchFamily="34" charset="0"/>
              </a:rPr>
              <a:t>Escriban las recomendaciones más importantes que recibieron.</a:t>
            </a:r>
          </a:p>
        </p:txBody>
      </p:sp>
      <p:sp>
        <p:nvSpPr>
          <p:cNvPr id="5" name="CuadroTexto 12">
            <a:extLst>
              <a:ext uri="{FF2B5EF4-FFF2-40B4-BE49-F238E27FC236}">
                <a16:creationId xmlns:a16="http://schemas.microsoft.com/office/drawing/2014/main" id="{5C3390F5-DB44-6C0B-7E9A-D9DCD1114019}"/>
              </a:ext>
            </a:extLst>
          </p:cNvPr>
          <p:cNvSpPr txBox="1"/>
          <p:nvPr/>
        </p:nvSpPr>
        <p:spPr>
          <a:xfrm>
            <a:off x="6997474" y="4393424"/>
            <a:ext cx="3998486" cy="49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s-CO" sz="1200" i="1" kern="100">
                <a:latin typeface="Arial" panose="020B0604020202020204" pitchFamily="34" charset="0"/>
                <a:cs typeface="Arial" panose="020B0604020202020204" pitchFamily="34" charset="0"/>
              </a:rPr>
              <a:t>Escriban qué cambios consideran necesarios a partir de su experiencia construyendo el prototipo.</a:t>
            </a:r>
          </a:p>
        </p:txBody>
      </p:sp>
      <p:sp>
        <p:nvSpPr>
          <p:cNvPr id="6" name="CuadroTexto 14">
            <a:extLst>
              <a:ext uri="{FF2B5EF4-FFF2-40B4-BE49-F238E27FC236}">
                <a16:creationId xmlns:a16="http://schemas.microsoft.com/office/drawing/2014/main" id="{D7755AD8-B366-6C3B-9675-896C8F089E0E}"/>
              </a:ext>
            </a:extLst>
          </p:cNvPr>
          <p:cNvSpPr txBox="1"/>
          <p:nvPr/>
        </p:nvSpPr>
        <p:spPr>
          <a:xfrm>
            <a:off x="1706094" y="7732664"/>
            <a:ext cx="4258581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Escriban las recomendaciones recibidas después de la prueba con la comunidad.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16">
            <a:extLst>
              <a:ext uri="{FF2B5EF4-FFF2-40B4-BE49-F238E27FC236}">
                <a16:creationId xmlns:a16="http://schemas.microsoft.com/office/drawing/2014/main" id="{998D5A07-FBA8-8262-7A06-CABDF290647E}"/>
              </a:ext>
            </a:extLst>
          </p:cNvPr>
          <p:cNvSpPr txBox="1"/>
          <p:nvPr/>
        </p:nvSpPr>
        <p:spPr>
          <a:xfrm>
            <a:off x="6746863" y="7732664"/>
            <a:ext cx="4249097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s-CO" sz="1200" i="1" kern="100">
                <a:latin typeface="Arial" panose="020B0604020202020204" pitchFamily="34" charset="0"/>
                <a:cs typeface="Arial" panose="020B0604020202020204" pitchFamily="34" charset="0"/>
              </a:rPr>
              <a:t>Indiquen qué materiales del paquete entregado por las olimpiadas integran (si aplica).</a:t>
            </a:r>
          </a:p>
        </p:txBody>
      </p:sp>
    </p:spTree>
    <p:extLst>
      <p:ext uri="{BB962C8B-B14F-4D97-AF65-F5344CB8AC3E}">
        <p14:creationId xmlns:p14="http://schemas.microsoft.com/office/powerpoint/2010/main" val="3353514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>
            <a:extLst>
              <a:ext uri="{FF2B5EF4-FFF2-40B4-BE49-F238E27FC236}">
                <a16:creationId xmlns:a16="http://schemas.microsoft.com/office/drawing/2014/main" id="{30E8378A-E8B5-92C5-F4F4-4E87C97DE535}"/>
              </a:ext>
            </a:extLst>
          </p:cNvPr>
          <p:cNvSpPr txBox="1"/>
          <p:nvPr/>
        </p:nvSpPr>
        <p:spPr>
          <a:xfrm>
            <a:off x="2863774" y="7731693"/>
            <a:ext cx="7272867" cy="49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1200" i="1" kern="100">
                <a:latin typeface="Arial" panose="020B0604020202020204" pitchFamily="34" charset="0"/>
                <a:cs typeface="Arial" panose="020B0604020202020204" pitchFamily="34" charset="0"/>
              </a:rPr>
              <a:t>Inserten aquí una imagen o propuesta generada con apoyo de IA con los posibles cambios a partir de la fotografía del prototipo de baja fidelidad del desafío 3.</a:t>
            </a:r>
          </a:p>
        </p:txBody>
      </p:sp>
      <p:sp>
        <p:nvSpPr>
          <p:cNvPr id="5" name="CuadroTexto 16">
            <a:extLst>
              <a:ext uri="{FF2B5EF4-FFF2-40B4-BE49-F238E27FC236}">
                <a16:creationId xmlns:a16="http://schemas.microsoft.com/office/drawing/2014/main" id="{B50CEF36-40F4-33B3-FBEE-DE7DA0CD5C64}"/>
              </a:ext>
            </a:extLst>
          </p:cNvPr>
          <p:cNvSpPr txBox="1"/>
          <p:nvPr/>
        </p:nvSpPr>
        <p:spPr>
          <a:xfrm>
            <a:off x="6991994" y="3559350"/>
            <a:ext cx="3956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Describan una mejora implementada en el prototipo y expliquen qué criterio de ciencia, tecnología, ingeniería o matemáticas la sustentó.</a:t>
            </a:r>
            <a:r>
              <a:rPr lang="es-419" sz="12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s-CO" sz="1200" i="1" kern="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16">
            <a:extLst>
              <a:ext uri="{FF2B5EF4-FFF2-40B4-BE49-F238E27FC236}">
                <a16:creationId xmlns:a16="http://schemas.microsoft.com/office/drawing/2014/main" id="{34F5D630-F729-A38C-4858-8CB2653C01D0}"/>
              </a:ext>
            </a:extLst>
          </p:cNvPr>
          <p:cNvSpPr txBox="1"/>
          <p:nvPr/>
        </p:nvSpPr>
        <p:spPr>
          <a:xfrm>
            <a:off x="1483154" y="2863610"/>
            <a:ext cx="424706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800"/>
              </a:spcAft>
            </a:pPr>
            <a:r>
              <a:rPr lang="es-CO" sz="1200" i="1">
                <a:latin typeface="Arial"/>
                <a:cs typeface="Arial"/>
              </a:rPr>
              <a:t>Escriban qué parte, mecanismos, interfaz, flujo, operación o componente necesita integrarse, modificarse o fortalecerse.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75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7A581C-284B-21A9-A21F-8C6F3936EAA5}"/>
              </a:ext>
            </a:extLst>
          </p:cNvPr>
          <p:cNvSpPr txBox="1"/>
          <p:nvPr/>
        </p:nvSpPr>
        <p:spPr>
          <a:xfrm>
            <a:off x="1974739" y="5292630"/>
            <a:ext cx="370533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200" b="0" i="1" u="none" strike="noStrike" baseline="0">
                <a:solidFill>
                  <a:srgbClr val="000000"/>
                </a:solidFill>
                <a:latin typeface="Trebuchet MS"/>
              </a:rPr>
              <a:t>Inserten una fotografía que demuestre el proceso de transformación del prototipo de baja a </a:t>
            </a:r>
            <a:r>
              <a:rPr lang="es-MX" sz="1200" i="1">
                <a:solidFill>
                  <a:srgbClr val="000000"/>
                </a:solidFill>
                <a:latin typeface="Trebuchet MS"/>
              </a:rPr>
              <a:t>alta</a:t>
            </a:r>
            <a:r>
              <a:rPr lang="es-MX" sz="1200" b="0" i="1" u="none" strike="noStrike" baseline="0">
                <a:solidFill>
                  <a:srgbClr val="000000"/>
                </a:solidFill>
                <a:latin typeface="Trebuchet MS"/>
              </a:rPr>
              <a:t> fidelidad a partir de un material, parte o estructura.</a:t>
            </a:r>
            <a:r>
              <a:rPr lang="es-MX" sz="1200" b="0" i="0">
                <a:solidFill>
                  <a:srgbClr val="000000"/>
                </a:solidFill>
                <a:latin typeface="Trebuchet MS"/>
                <a:ea typeface="Arial"/>
                <a:cs typeface="Arial"/>
              </a:rPr>
              <a:t>​</a:t>
            </a:r>
            <a:endParaRPr lang="es-MX" sz="1200">
              <a:latin typeface="Trebuchet M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BB3159-6FBB-DCFB-F7D9-B1EDA2F71907}"/>
              </a:ext>
            </a:extLst>
          </p:cNvPr>
          <p:cNvSpPr txBox="1"/>
          <p:nvPr/>
        </p:nvSpPr>
        <p:spPr>
          <a:xfrm>
            <a:off x="6825010" y="5292630"/>
            <a:ext cx="370533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200" b="0" i="1" u="none" strike="noStrike" baseline="0">
                <a:solidFill>
                  <a:srgbClr val="000000"/>
                </a:solidFill>
                <a:latin typeface="Trebuchet MS"/>
              </a:rPr>
              <a:t>Inserten una fotografía que demuestre el proceso de transformación del prototipo de baja a </a:t>
            </a:r>
            <a:r>
              <a:rPr lang="es-MX" sz="1200" i="1">
                <a:solidFill>
                  <a:srgbClr val="000000"/>
                </a:solidFill>
                <a:latin typeface="Trebuchet MS"/>
              </a:rPr>
              <a:t>alta</a:t>
            </a:r>
            <a:r>
              <a:rPr lang="es-MX" sz="1200" b="0" i="1" u="none" strike="noStrike" baseline="0">
                <a:solidFill>
                  <a:srgbClr val="000000"/>
                </a:solidFill>
                <a:latin typeface="Trebuchet MS"/>
              </a:rPr>
              <a:t> fidelidad a partir de un material, parte o estructura.</a:t>
            </a:r>
            <a:r>
              <a:rPr sz="1200" b="0" i="0">
                <a:solidFill>
                  <a:srgbClr val="000000"/>
                </a:solidFill>
                <a:latin typeface="Trebuchet MS"/>
                <a:ea typeface="Arial"/>
                <a:cs typeface="Arial"/>
              </a:rPr>
              <a:t>​</a:t>
            </a:r>
            <a:endParaRPr lang="en-US" sz="1200">
              <a:latin typeface="Trebuchet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E19CC3-6A2E-4061-0CBB-E61199B01013}"/>
              </a:ext>
            </a:extLst>
          </p:cNvPr>
          <p:cNvSpPr txBox="1"/>
          <p:nvPr/>
        </p:nvSpPr>
        <p:spPr>
          <a:xfrm>
            <a:off x="4455839" y="8575890"/>
            <a:ext cx="370533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200" b="0" i="1" u="none" strike="noStrike" baseline="0">
                <a:solidFill>
                  <a:srgbClr val="000000"/>
                </a:solidFill>
                <a:latin typeface="Trebuchet MS"/>
              </a:rPr>
              <a:t>Inserten una fotografía que demuestre el proceso de transformación del prototipo de baja a </a:t>
            </a:r>
            <a:r>
              <a:rPr lang="es-MX" sz="1200" i="1">
                <a:solidFill>
                  <a:srgbClr val="000000"/>
                </a:solidFill>
                <a:latin typeface="Trebuchet MS"/>
              </a:rPr>
              <a:t>alta</a:t>
            </a:r>
            <a:r>
              <a:rPr lang="es-MX" sz="1200" b="0" i="1" u="none" strike="noStrike" baseline="0">
                <a:solidFill>
                  <a:srgbClr val="000000"/>
                </a:solidFill>
                <a:latin typeface="Trebuchet MS"/>
              </a:rPr>
              <a:t> fidelidad a partir de un material, parte o estructura.</a:t>
            </a:r>
            <a:r>
              <a:rPr sz="1200" b="0" i="0">
                <a:solidFill>
                  <a:srgbClr val="000000"/>
                </a:solidFill>
                <a:latin typeface="Trebuchet MS"/>
                <a:ea typeface="Arial"/>
                <a:cs typeface="Arial"/>
              </a:rPr>
              <a:t>​</a:t>
            </a:r>
            <a:endParaRPr lang="en-US" sz="1200"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53638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27C9DEB-ADC2-BA32-E8F1-A47E0047C64D}"/>
              </a:ext>
            </a:extLst>
          </p:cNvPr>
          <p:cNvSpPr txBox="1"/>
          <p:nvPr/>
        </p:nvSpPr>
        <p:spPr>
          <a:xfrm>
            <a:off x="2251003" y="3818092"/>
            <a:ext cx="80979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Describan de manera clara cuál es la función principal de su prototipo.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C1DACA-1F0A-1399-411E-ED7126939138}"/>
              </a:ext>
            </a:extLst>
          </p:cNvPr>
          <p:cNvSpPr txBox="1"/>
          <p:nvPr/>
        </p:nvSpPr>
        <p:spPr>
          <a:xfrm>
            <a:off x="1983509" y="5747414"/>
            <a:ext cx="8482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Identifiquen y describan las funciones secundarias y su relación con la función principal.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BDF0E9C-8FDF-432C-E792-C1166E2C6D69}"/>
              </a:ext>
            </a:extLst>
          </p:cNvPr>
          <p:cNvSpPr txBox="1"/>
          <p:nvPr/>
        </p:nvSpPr>
        <p:spPr>
          <a:xfrm>
            <a:off x="2099089" y="9251943"/>
            <a:ext cx="82513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Describan y expliquen los cambios realizados para facilitar una interacción intuitiva con el prototipo.</a:t>
            </a:r>
          </a:p>
        </p:txBody>
      </p:sp>
    </p:spTree>
    <p:extLst>
      <p:ext uri="{BB962C8B-B14F-4D97-AF65-F5344CB8AC3E}">
        <p14:creationId xmlns:p14="http://schemas.microsoft.com/office/powerpoint/2010/main" val="345691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907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411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192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190A20CE-2B4E-4F7C-258C-EE7FC8625B24}"/>
              </a:ext>
            </a:extLst>
          </p:cNvPr>
          <p:cNvSpPr txBox="1"/>
          <p:nvPr/>
        </p:nvSpPr>
        <p:spPr>
          <a:xfrm>
            <a:off x="1902999" y="5255472"/>
            <a:ext cx="296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Inserten la fotografía del prototipo de baja fidelidad usada en </a:t>
            </a:r>
            <a:r>
              <a:rPr lang="es-ES_tradnl" sz="1200" i="1">
                <a:latin typeface="Arial" panose="020B0604020202020204" pitchFamily="34" charset="0"/>
                <a:cs typeface="Arial" panose="020B0604020202020204" pitchFamily="34" charset="0"/>
              </a:rPr>
              <a:t>el Encuentro Clasificatorio Regional. 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5">
            <a:extLst>
              <a:ext uri="{FF2B5EF4-FFF2-40B4-BE49-F238E27FC236}">
                <a16:creationId xmlns:a16="http://schemas.microsoft.com/office/drawing/2014/main" id="{435CED2E-0829-785A-916E-870B9C9EE416}"/>
              </a:ext>
            </a:extLst>
          </p:cNvPr>
          <p:cNvSpPr txBox="1"/>
          <p:nvPr/>
        </p:nvSpPr>
        <p:spPr>
          <a:xfrm>
            <a:off x="7657285" y="6296527"/>
            <a:ext cx="2963603" cy="55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Inserten la fotografía del prototipo de alta fidelidad. 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145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A1DCE2-7653-25F4-6FDC-1E583F58707D}"/>
              </a:ext>
            </a:extLst>
          </p:cNvPr>
          <p:cNvSpPr txBox="1"/>
          <p:nvPr/>
        </p:nvSpPr>
        <p:spPr>
          <a:xfrm>
            <a:off x="4146698" y="2890933"/>
            <a:ext cx="4072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Describan cómo se relacionan los componentes en el prototipo de baja fidelidad.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1272AA0-6A57-3D20-6776-9437B16F69B7}"/>
              </a:ext>
            </a:extLst>
          </p:cNvPr>
          <p:cNvSpPr txBox="1"/>
          <p:nvPr/>
        </p:nvSpPr>
        <p:spPr>
          <a:xfrm>
            <a:off x="4146698" y="4026187"/>
            <a:ext cx="40722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Expliquen cómo se integran en el prototipo de alta fidelidad.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44632BE-2125-7C86-3EF0-346BCA990057}"/>
              </a:ext>
            </a:extLst>
          </p:cNvPr>
          <p:cNvSpPr txBox="1"/>
          <p:nvPr/>
        </p:nvSpPr>
        <p:spPr>
          <a:xfrm>
            <a:off x="4146698" y="5012586"/>
            <a:ext cx="40722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Justifiquen cómo el cambio fortalece el funcionamiento de la solución.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1D07037-71C6-E3B4-B04C-393063255AD0}"/>
              </a:ext>
            </a:extLst>
          </p:cNvPr>
          <p:cNvSpPr txBox="1"/>
          <p:nvPr/>
        </p:nvSpPr>
        <p:spPr>
          <a:xfrm>
            <a:off x="1403498" y="8676762"/>
            <a:ext cx="39872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Describan cómo se comprende el diseño en el prototipo de baja fidelidad.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5CDA2DE-1962-921D-88BB-FD95FD771BCB}"/>
              </a:ext>
            </a:extLst>
          </p:cNvPr>
          <p:cNvSpPr txBox="1"/>
          <p:nvPr/>
        </p:nvSpPr>
        <p:spPr>
          <a:xfrm>
            <a:off x="1403498" y="9905712"/>
            <a:ext cx="39872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Expliquen qué cambios permiten comprender mejor la nueva versión.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102A590-266B-A308-B394-9E68CC0F9D03}"/>
              </a:ext>
            </a:extLst>
          </p:cNvPr>
          <p:cNvSpPr txBox="1"/>
          <p:nvPr/>
        </p:nvSpPr>
        <p:spPr>
          <a:xfrm>
            <a:off x="1403498" y="10881387"/>
            <a:ext cx="39872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Justifiquen cómo estos cambios facilitan reconocer el propósito del prototipo.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7A4173B-92B0-64C5-BB60-54C72E26A049}"/>
              </a:ext>
            </a:extLst>
          </p:cNvPr>
          <p:cNvSpPr txBox="1"/>
          <p:nvPr/>
        </p:nvSpPr>
        <p:spPr>
          <a:xfrm>
            <a:off x="7209278" y="8676762"/>
            <a:ext cx="39872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Escriban por qué los materiales, componentes y/o herramientas seleccionados permitieron construir y desarrollar la función principal del prototipo</a:t>
            </a: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71E1014-365E-1929-31C5-4AFF055EA164}"/>
              </a:ext>
            </a:extLst>
          </p:cNvPr>
          <p:cNvSpPr txBox="1"/>
          <p:nvPr/>
        </p:nvSpPr>
        <p:spPr>
          <a:xfrm>
            <a:off x="7209278" y="9739823"/>
            <a:ext cx="39872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Escriban por qué los materiales, componentes, herramientas y tecnologías integrados permiten que el prototipo cumpla con su función principal y secundarias.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41C9B3-95D2-76CA-67C0-EAF2A0EBAB67}"/>
              </a:ext>
            </a:extLst>
          </p:cNvPr>
          <p:cNvSpPr txBox="1"/>
          <p:nvPr/>
        </p:nvSpPr>
        <p:spPr>
          <a:xfrm>
            <a:off x="7209277" y="10757877"/>
            <a:ext cx="39872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Justifiquen cómo estos cambios favorecen la transformación del prototipo.</a:t>
            </a:r>
          </a:p>
        </p:txBody>
      </p:sp>
    </p:spTree>
    <p:extLst>
      <p:ext uri="{BB962C8B-B14F-4D97-AF65-F5344CB8AC3E}">
        <p14:creationId xmlns:p14="http://schemas.microsoft.com/office/powerpoint/2010/main" val="3623046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95B466A-A0FF-D18E-5C10-85CD3F750E24}"/>
              </a:ext>
            </a:extLst>
          </p:cNvPr>
          <p:cNvSpPr txBox="1"/>
          <p:nvPr/>
        </p:nvSpPr>
        <p:spPr>
          <a:xfrm>
            <a:off x="1537035" y="4611398"/>
            <a:ext cx="40335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Describan cómo el prototipo de baja fidelidad responde a la problemática.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60502F2-0C5F-C647-14EE-D54422F6FEAC}"/>
              </a:ext>
            </a:extLst>
          </p:cNvPr>
          <p:cNvSpPr txBox="1"/>
          <p:nvPr/>
        </p:nvSpPr>
        <p:spPr>
          <a:xfrm>
            <a:off x="1537035" y="5674079"/>
            <a:ext cx="40335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Expliquen cómo los cambios realizados fortalecen esa respuesta.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13A5F72-992F-3696-A093-1351E6AC3355}"/>
              </a:ext>
            </a:extLst>
          </p:cNvPr>
          <p:cNvSpPr txBox="1"/>
          <p:nvPr/>
        </p:nvSpPr>
        <p:spPr>
          <a:xfrm>
            <a:off x="1537033" y="6716919"/>
            <a:ext cx="40335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Justifiquen por qué la versión de alta fidelidad resulta más pertinente para el territorio.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5186FB4-FE08-ACD5-2593-6C2610C16807}"/>
              </a:ext>
            </a:extLst>
          </p:cNvPr>
          <p:cNvSpPr txBox="1"/>
          <p:nvPr/>
        </p:nvSpPr>
        <p:spPr>
          <a:xfrm>
            <a:off x="7303168" y="4611398"/>
            <a:ext cx="3946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Describan la función principal del prototipo de baja fidelidad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A6A2031-3564-290F-436A-6EEEB13E870A}"/>
              </a:ext>
            </a:extLst>
          </p:cNvPr>
          <p:cNvSpPr txBox="1"/>
          <p:nvPr/>
        </p:nvSpPr>
        <p:spPr>
          <a:xfrm>
            <a:off x="7303166" y="5674079"/>
            <a:ext cx="3946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Indiquen la función principal y  secundarias del prototipo de alta fidelidad.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5368627-CD44-D3FC-D56E-98F2CD75DE26}"/>
              </a:ext>
            </a:extLst>
          </p:cNvPr>
          <p:cNvSpPr txBox="1"/>
          <p:nvPr/>
        </p:nvSpPr>
        <p:spPr>
          <a:xfrm>
            <a:off x="7303166" y="6736760"/>
            <a:ext cx="39463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Justifiquen cómo los cambios realizados fortalecen el funcionamiento del prototipo y su respuesta a la problemática territorial.</a:t>
            </a:r>
          </a:p>
        </p:txBody>
      </p:sp>
    </p:spTree>
    <p:extLst>
      <p:ext uri="{BB962C8B-B14F-4D97-AF65-F5344CB8AC3E}">
        <p14:creationId xmlns:p14="http://schemas.microsoft.com/office/powerpoint/2010/main" val="1320066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>
            <a:extLst>
              <a:ext uri="{FF2B5EF4-FFF2-40B4-BE49-F238E27FC236}">
                <a16:creationId xmlns:a16="http://schemas.microsoft.com/office/drawing/2014/main" id="{138F0F1F-FB27-B1C3-D7F3-87FE8FB27427}"/>
              </a:ext>
            </a:extLst>
          </p:cNvPr>
          <p:cNvSpPr txBox="1"/>
          <p:nvPr/>
        </p:nvSpPr>
        <p:spPr>
          <a:xfrm>
            <a:off x="1494424" y="5142201"/>
            <a:ext cx="4055475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ES_tradnl" sz="1200" i="1">
                <a:latin typeface="Arial" panose="020B0604020202020204" pitchFamily="34" charset="0"/>
                <a:cs typeface="Arial" panose="020B0604020202020204" pitchFamily="34" charset="0"/>
              </a:rPr>
              <a:t>Materiales, componentes o herramientas asociado al funcionamiento, estabilidad, seguridad, precisión. </a:t>
            </a:r>
          </a:p>
        </p:txBody>
      </p:sp>
      <p:sp>
        <p:nvSpPr>
          <p:cNvPr id="3" name="CuadroTexto 4">
            <a:extLst>
              <a:ext uri="{FF2B5EF4-FFF2-40B4-BE49-F238E27FC236}">
                <a16:creationId xmlns:a16="http://schemas.microsoft.com/office/drawing/2014/main" id="{2553C364-2EC3-CA90-C262-7B601F04426A}"/>
              </a:ext>
            </a:extLst>
          </p:cNvPr>
          <p:cNvSpPr txBox="1"/>
          <p:nvPr/>
        </p:nvSpPr>
        <p:spPr>
          <a:xfrm>
            <a:off x="7050088" y="5142201"/>
            <a:ext cx="4055475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ES_tradnl" sz="1200" i="1">
                <a:latin typeface="Arial" panose="020B0604020202020204" pitchFamily="34" charset="0"/>
                <a:cs typeface="Arial" panose="020B0604020202020204" pitchFamily="34" charset="0"/>
              </a:rPr>
              <a:t>Materiales, componentes o herramientas asociado al funcionamiento, estabilidad, seguridad, precisión.</a:t>
            </a: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7F34214A-C299-31D7-A9DE-B9BB3C30C78B}"/>
              </a:ext>
            </a:extLst>
          </p:cNvPr>
          <p:cNvSpPr txBox="1"/>
          <p:nvPr/>
        </p:nvSpPr>
        <p:spPr>
          <a:xfrm>
            <a:off x="1164974" y="9806369"/>
            <a:ext cx="4495094" cy="8891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ES_tradnl" sz="1200" i="1">
                <a:latin typeface="Arial" panose="020B0604020202020204" pitchFamily="34" charset="0"/>
                <a:cs typeface="Arial" panose="020B0604020202020204" pitchFamily="34" charset="0"/>
              </a:rPr>
              <a:t>Material, componente o herramienta asociados a la pertinencia territorial, condiciones reales del entorno, necesidades de la comunidad y viabilidad de implementación en el contexto.</a:t>
            </a:r>
          </a:p>
        </p:txBody>
      </p:sp>
      <p:sp>
        <p:nvSpPr>
          <p:cNvPr id="5" name="CuadroTexto 8">
            <a:extLst>
              <a:ext uri="{FF2B5EF4-FFF2-40B4-BE49-F238E27FC236}">
                <a16:creationId xmlns:a16="http://schemas.microsoft.com/office/drawing/2014/main" id="{D06467F5-01D2-EBCF-1FEC-9D53342088B5}"/>
              </a:ext>
            </a:extLst>
          </p:cNvPr>
          <p:cNvSpPr txBox="1"/>
          <p:nvPr/>
        </p:nvSpPr>
        <p:spPr>
          <a:xfrm>
            <a:off x="6830281" y="9800182"/>
            <a:ext cx="4495094" cy="8891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Material, componente o herramienta que facilita la interacción del usuario con el prototipo, favorece su comprensión y permite utilizarlo o interpretar su funcionamiento de manera clara.</a:t>
            </a:r>
            <a:endParaRPr lang="es-ES_tradnl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70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5">
            <a:extLst>
              <a:ext uri="{FF2B5EF4-FFF2-40B4-BE49-F238E27FC236}">
                <a16:creationId xmlns:a16="http://schemas.microsoft.com/office/drawing/2014/main" id="{0654682E-3B7D-AB69-DE44-12A4A53A7AE0}"/>
              </a:ext>
            </a:extLst>
          </p:cNvPr>
          <p:cNvSpPr txBox="1"/>
          <p:nvPr/>
        </p:nvSpPr>
        <p:spPr>
          <a:xfrm>
            <a:off x="1413071" y="3125278"/>
            <a:ext cx="8760421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Ejemplo: analizar/sistema de detección de partículas/ permite identificar las condiciones del aire y reconocer cuando se requiere mejorar su calidad.</a:t>
            </a:r>
          </a:p>
        </p:txBody>
      </p:sp>
      <p:sp>
        <p:nvSpPr>
          <p:cNvPr id="4" name="CuadroTexto 7">
            <a:extLst>
              <a:ext uri="{FF2B5EF4-FFF2-40B4-BE49-F238E27FC236}">
                <a16:creationId xmlns:a16="http://schemas.microsoft.com/office/drawing/2014/main" id="{FB0E83DA-060F-7C44-ACB5-E08FA6159EE5}"/>
              </a:ext>
            </a:extLst>
          </p:cNvPr>
          <p:cNvSpPr txBox="1"/>
          <p:nvPr/>
        </p:nvSpPr>
        <p:spPr>
          <a:xfrm>
            <a:off x="1493798" y="5076715"/>
            <a:ext cx="7867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Escriban aquí: acción/ parte del prototipo que la representa/explicación.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9">
            <a:extLst>
              <a:ext uri="{FF2B5EF4-FFF2-40B4-BE49-F238E27FC236}">
                <a16:creationId xmlns:a16="http://schemas.microsoft.com/office/drawing/2014/main" id="{49C9225E-8BE2-5B28-0E78-BBA6069E3BDE}"/>
              </a:ext>
            </a:extLst>
          </p:cNvPr>
          <p:cNvSpPr txBox="1"/>
          <p:nvPr/>
        </p:nvSpPr>
        <p:spPr>
          <a:xfrm>
            <a:off x="1413071" y="7176571"/>
            <a:ext cx="7867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Escriban aquí: acción/ parte del prototipo que la representa/explicación.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43E29EDF-0BAF-CD1D-BACE-A5D0474316AE}"/>
              </a:ext>
            </a:extLst>
          </p:cNvPr>
          <p:cNvSpPr txBox="1"/>
          <p:nvPr/>
        </p:nvSpPr>
        <p:spPr>
          <a:xfrm>
            <a:off x="1501865" y="9519208"/>
            <a:ext cx="7867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Escriban aquí: acción/ parte del prototipo que la representa/explicación.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29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05004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2DBA31DD-A455-C1DE-1EB7-FDE1C8ED9CA2}"/>
              </a:ext>
            </a:extLst>
          </p:cNvPr>
          <p:cNvSpPr txBox="1"/>
          <p:nvPr/>
        </p:nvSpPr>
        <p:spPr>
          <a:xfrm>
            <a:off x="1645950" y="4613709"/>
            <a:ext cx="2963069" cy="15649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MX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 dimensión ambiental busca proteger y cuidar los recursos naturales.</a:t>
            </a:r>
          </a:p>
          <a:p>
            <a:pPr algn="ctr">
              <a:lnSpc>
                <a:spcPct val="150000"/>
              </a:lnSpc>
            </a:pPr>
            <a:r>
              <a:rPr lang="es-MX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¿Cómo ayuda el proyecto a cuidar el ambiente?</a:t>
            </a:r>
          </a:p>
          <a:p>
            <a:pPr algn="ctr">
              <a:lnSpc>
                <a:spcPct val="150000"/>
              </a:lnSpc>
            </a:pPr>
            <a:endParaRPr lang="es-CO" b="1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5">
            <a:extLst>
              <a:ext uri="{FF2B5EF4-FFF2-40B4-BE49-F238E27FC236}">
                <a16:creationId xmlns:a16="http://schemas.microsoft.com/office/drawing/2014/main" id="{93B7D46C-53B4-B208-E89A-35F7B8F58B0A}"/>
              </a:ext>
            </a:extLst>
          </p:cNvPr>
          <p:cNvSpPr txBox="1"/>
          <p:nvPr/>
        </p:nvSpPr>
        <p:spPr>
          <a:xfrm>
            <a:off x="8080082" y="4679481"/>
            <a:ext cx="2720307" cy="23610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MX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 dimensión social se enfoca en el bienestar de las personas, promoviendo la participación, la equidad y mejores condiciones de vida en la comunidad. ¿Cómo beneficia a las personas o a la comunidad</a:t>
            </a:r>
            <a:r>
              <a:rPr lang="es-MX" sz="1400" i="1">
                <a:highlight>
                  <a:srgbClr val="00FF00"/>
                </a:highlight>
                <a:latin typeface="Trebuchet MS" panose="020B0603020202020204" pitchFamily="34" charset="0"/>
              </a:rPr>
              <a:t>?</a:t>
            </a:r>
          </a:p>
          <a:p>
            <a:pPr algn="ctr">
              <a:lnSpc>
                <a:spcPct val="150000"/>
              </a:lnSpc>
            </a:pPr>
            <a:endParaRPr lang="es-CO" sz="1400" b="1" i="1">
              <a:highlight>
                <a:srgbClr val="00FFFF"/>
              </a:highlight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7">
            <a:extLst>
              <a:ext uri="{FF2B5EF4-FFF2-40B4-BE49-F238E27FC236}">
                <a16:creationId xmlns:a16="http://schemas.microsoft.com/office/drawing/2014/main" id="{871A49B1-CDD4-1F81-548B-EEFE475B7E8E}"/>
              </a:ext>
            </a:extLst>
          </p:cNvPr>
          <p:cNvSpPr txBox="1"/>
          <p:nvPr/>
        </p:nvSpPr>
        <p:spPr>
          <a:xfrm>
            <a:off x="4841885" y="4679481"/>
            <a:ext cx="2631061" cy="23149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MX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 dimensión económica busca el uso responsable de los recursos para generar ahorro, eficiencia o beneficios que permitan mantener las soluciones en el tiempo. ¿Cómo ayuda a ahorrar dinero o generar recursos?</a:t>
            </a:r>
          </a:p>
          <a:p>
            <a:pPr algn="ctr">
              <a:lnSpc>
                <a:spcPct val="150000"/>
              </a:lnSpc>
            </a:pPr>
            <a:endParaRPr lang="es-CO" sz="1400" i="1">
              <a:highlight>
                <a:srgbClr val="00FFFF"/>
              </a:highlight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44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5">
            <a:extLst>
              <a:ext uri="{FF2B5EF4-FFF2-40B4-BE49-F238E27FC236}">
                <a16:creationId xmlns:a16="http://schemas.microsoft.com/office/drawing/2014/main" id="{B5F59E10-B166-7AAD-A340-E181835A5940}"/>
              </a:ext>
            </a:extLst>
          </p:cNvPr>
          <p:cNvSpPr txBox="1"/>
          <p:nvPr/>
        </p:nvSpPr>
        <p:spPr>
          <a:xfrm>
            <a:off x="2343472" y="6617256"/>
            <a:ext cx="4775200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Ejemplo: personas que podrían beneficiarse al contar con iluminación en el espacio intervenido.</a:t>
            </a:r>
          </a:p>
        </p:txBody>
      </p:sp>
      <p:sp>
        <p:nvSpPr>
          <p:cNvPr id="5" name="CuadroTexto 7">
            <a:extLst>
              <a:ext uri="{FF2B5EF4-FFF2-40B4-BE49-F238E27FC236}">
                <a16:creationId xmlns:a16="http://schemas.microsoft.com/office/drawing/2014/main" id="{C44EAECC-412B-F1B6-4A41-50FD36C6E545}"/>
              </a:ext>
            </a:extLst>
          </p:cNvPr>
          <p:cNvSpPr txBox="1"/>
          <p:nvPr/>
        </p:nvSpPr>
        <p:spPr>
          <a:xfrm>
            <a:off x="6972622" y="6631686"/>
            <a:ext cx="4922044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Ejemplo: aproximadamente </a:t>
            </a:r>
            <a:r>
              <a:rPr lang="es-CO" sz="1200" b="1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250 estudiantes</a:t>
            </a: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utilizarían el espacio iluminado cada semana.</a:t>
            </a:r>
            <a:endParaRPr lang="es-CO" sz="120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D25CCAA5-869D-B745-3D81-E1ACBC027810}"/>
              </a:ext>
            </a:extLst>
          </p:cNvPr>
          <p:cNvSpPr txBox="1"/>
          <p:nvPr/>
        </p:nvSpPr>
        <p:spPr>
          <a:xfrm>
            <a:off x="2393223" y="7765160"/>
            <a:ext cx="4629150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0997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Ejemplo: energía eléctrica convencional que dejaría de consumirse gracias al uso del sistema solar.</a:t>
            </a:r>
            <a:endParaRPr lang="es-CO" sz="120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11">
            <a:extLst>
              <a:ext uri="{FF2B5EF4-FFF2-40B4-BE49-F238E27FC236}">
                <a16:creationId xmlns:a16="http://schemas.microsoft.com/office/drawing/2014/main" id="{72AF7F17-B088-BC0F-006E-76B90200F6F1}"/>
              </a:ext>
            </a:extLst>
          </p:cNvPr>
          <p:cNvSpPr txBox="1"/>
          <p:nvPr/>
        </p:nvSpPr>
        <p:spPr>
          <a:xfrm>
            <a:off x="6896422" y="7753248"/>
            <a:ext cx="5074444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0997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Ejemplo: se estima un ahorro de </a:t>
            </a:r>
            <a:r>
              <a:rPr lang="es-CO" sz="1200" b="1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30 kWh de energía al mes</a:t>
            </a: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CuadroTexto 13">
            <a:extLst>
              <a:ext uri="{FF2B5EF4-FFF2-40B4-BE49-F238E27FC236}">
                <a16:creationId xmlns:a16="http://schemas.microsoft.com/office/drawing/2014/main" id="{1A4E3FD3-1012-9061-4197-5A8C26CB0B0D}"/>
              </a:ext>
            </a:extLst>
          </p:cNvPr>
          <p:cNvSpPr txBox="1"/>
          <p:nvPr/>
        </p:nvSpPr>
        <p:spPr>
          <a:xfrm>
            <a:off x="2356172" y="8913064"/>
            <a:ext cx="4484432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0997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Ejemplo: disminución del costo por consumo de energía eléctrica.</a:t>
            </a:r>
            <a:endParaRPr lang="es-CO" sz="120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5">
            <a:extLst>
              <a:ext uri="{FF2B5EF4-FFF2-40B4-BE49-F238E27FC236}">
                <a16:creationId xmlns:a16="http://schemas.microsoft.com/office/drawing/2014/main" id="{2D4FF77D-A107-BFC1-45B2-4DF8DE8B26FF}"/>
              </a:ext>
            </a:extLst>
          </p:cNvPr>
          <p:cNvSpPr txBox="1"/>
          <p:nvPr/>
        </p:nvSpPr>
        <p:spPr>
          <a:xfrm>
            <a:off x="6972622" y="8898634"/>
            <a:ext cx="4611891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0997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Ejemplo: se proyecta un ahorro aproximado de </a:t>
            </a:r>
            <a:r>
              <a:rPr lang="es-CO" sz="1200" b="1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$45.000 mensuales</a:t>
            </a: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en la factura de energía.</a:t>
            </a:r>
          </a:p>
        </p:txBody>
      </p:sp>
      <p:sp>
        <p:nvSpPr>
          <p:cNvPr id="12" name="CuadroTexto 17">
            <a:extLst>
              <a:ext uri="{FF2B5EF4-FFF2-40B4-BE49-F238E27FC236}">
                <a16:creationId xmlns:a16="http://schemas.microsoft.com/office/drawing/2014/main" id="{4308788B-4FF6-0C1D-FE79-77708B94531A}"/>
              </a:ext>
            </a:extLst>
          </p:cNvPr>
          <p:cNvSpPr txBox="1"/>
          <p:nvPr/>
        </p:nvSpPr>
        <p:spPr>
          <a:xfrm>
            <a:off x="1397794" y="2614705"/>
            <a:ext cx="9804400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419" sz="1200" i="1">
                <a:solidFill>
                  <a:schemeClr val="tx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 se implementa el prototipo de iluminación solar en la institución (variable independiente), entonces el consumo de energía eléctrica convencional disminuirá (variable dependiente), generando beneficios ambientales, sociales y económicos.</a:t>
            </a:r>
            <a:endParaRPr lang="es-CO" sz="1200" i="1">
              <a:solidFill>
                <a:schemeClr val="tx1"/>
              </a:solidFill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835868E-6CA2-2E66-1BA7-91E1B109B3D1}"/>
              </a:ext>
            </a:extLst>
          </p:cNvPr>
          <p:cNvSpPr txBox="1"/>
          <p:nvPr/>
        </p:nvSpPr>
        <p:spPr>
          <a:xfrm>
            <a:off x="2356172" y="6157639"/>
            <a:ext cx="49220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0" i="1" u="sng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¿Qué cambio esperan lograr en las personas o la comunidad?</a:t>
            </a:r>
            <a:r>
              <a:rPr lang="es-419" sz="1400" b="0" i="0" u="sng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s-419" sz="1400" u="sng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4954545-8C47-3EF1-8D8D-BC6B8D20D036}"/>
              </a:ext>
            </a:extLst>
          </p:cNvPr>
          <p:cNvSpPr txBox="1"/>
          <p:nvPr/>
        </p:nvSpPr>
        <p:spPr>
          <a:xfrm>
            <a:off x="2343472" y="7227502"/>
            <a:ext cx="4579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i="1" u="sng">
                <a:latin typeface="Arial" panose="020B0604020202020204" pitchFamily="34" charset="0"/>
                <a:cs typeface="Arial" panose="020B0604020202020204" pitchFamily="34" charset="0"/>
              </a:rPr>
              <a:t>¿Qué efecto esperan generar en el ambiente?</a:t>
            </a:r>
            <a:r>
              <a:rPr lang="es-419" sz="1800" b="0" i="0">
                <a:solidFill>
                  <a:schemeClr val="tx1"/>
                </a:solidFill>
                <a:effectLst/>
                <a:latin typeface="+mn-lt"/>
              </a:rPr>
              <a:t>​</a:t>
            </a:r>
            <a:endParaRPr lang="es-419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FFF2D76-5222-F88F-96C3-A47E73E93DED}"/>
              </a:ext>
            </a:extLst>
          </p:cNvPr>
          <p:cNvSpPr txBox="1"/>
          <p:nvPr/>
        </p:nvSpPr>
        <p:spPr>
          <a:xfrm>
            <a:off x="2313376" y="8484086"/>
            <a:ext cx="629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0" i="1" u="sng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¿Qué beneficio o costo esperan obtener?</a:t>
            </a:r>
            <a:r>
              <a:rPr lang="es-419" sz="1400" b="0" i="0" u="sng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s-419" sz="1400" u="sng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B60ABD2-24B5-2618-6F03-CB872DF96641}"/>
              </a:ext>
            </a:extLst>
          </p:cNvPr>
          <p:cNvSpPr txBox="1"/>
          <p:nvPr/>
        </p:nvSpPr>
        <p:spPr>
          <a:xfrm>
            <a:off x="6922474" y="6161167"/>
            <a:ext cx="4812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i="1" u="sng">
                <a:latin typeface="Arial" panose="020B0604020202020204" pitchFamily="34" charset="0"/>
                <a:cs typeface="Arial" panose="020B0604020202020204" pitchFamily="34" charset="0"/>
              </a:rPr>
              <a:t>¿Cuál es el resultado esperado? (cantidad de personas, tiempo ahorrado, etc.)</a:t>
            </a:r>
            <a:r>
              <a:rPr lang="es-419" sz="1400" i="1" u="sng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71D99AD-8F73-D219-CA60-E0B46940192F}"/>
              </a:ext>
            </a:extLst>
          </p:cNvPr>
          <p:cNvSpPr txBox="1"/>
          <p:nvPr/>
        </p:nvSpPr>
        <p:spPr>
          <a:xfrm>
            <a:off x="6953250" y="7243710"/>
            <a:ext cx="4585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i="1" u="sng">
                <a:latin typeface="Arial" panose="020B0604020202020204" pitchFamily="34" charset="0"/>
                <a:cs typeface="Arial" panose="020B0604020202020204" pitchFamily="34" charset="0"/>
              </a:rPr>
              <a:t>¿Cuál es la estimación? (litros, kg, árboles, emisiones, etc.)</a:t>
            </a:r>
            <a:r>
              <a:rPr lang="es-419" sz="1800" b="0" i="0">
                <a:solidFill>
                  <a:schemeClr val="tx1"/>
                </a:solidFill>
                <a:effectLst/>
                <a:latin typeface="+mn-lt"/>
              </a:rPr>
              <a:t>​</a:t>
            </a:r>
            <a:endParaRPr lang="es-419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5DF8466-3A88-5394-99AE-6FF1C2465D35}"/>
              </a:ext>
            </a:extLst>
          </p:cNvPr>
          <p:cNvSpPr txBox="1"/>
          <p:nvPr/>
        </p:nvSpPr>
        <p:spPr>
          <a:xfrm>
            <a:off x="6922474" y="8498516"/>
            <a:ext cx="629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i="1" u="sng">
                <a:latin typeface="Arial" panose="020B0604020202020204" pitchFamily="34" charset="0"/>
                <a:cs typeface="Arial" panose="020B0604020202020204" pitchFamily="34" charset="0"/>
              </a:rPr>
              <a:t>¿Cuál es la proyección? (ahorro, costos, ingresos, etc.)</a:t>
            </a:r>
            <a:r>
              <a:rPr lang="es-419" sz="1400" i="1" u="sng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335274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739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351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90D6C292-723A-9BFA-081E-58C1E5243680}"/>
              </a:ext>
            </a:extLst>
          </p:cNvPr>
          <p:cNvSpPr txBox="1"/>
          <p:nvPr/>
        </p:nvSpPr>
        <p:spPr>
          <a:xfrm>
            <a:off x="2033095" y="5408048"/>
            <a:ext cx="2137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es-CO" sz="120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1.000</a:t>
            </a: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estudiantes utilizarían el espacio iluminado por semana.</a:t>
            </a:r>
          </a:p>
        </p:txBody>
      </p:sp>
      <p:sp>
        <p:nvSpPr>
          <p:cNvPr id="4" name="CuadroTexto 7">
            <a:extLst>
              <a:ext uri="{FF2B5EF4-FFF2-40B4-BE49-F238E27FC236}">
                <a16:creationId xmlns:a16="http://schemas.microsoft.com/office/drawing/2014/main" id="{7256C397-6F91-6253-8C97-9CF7080E9655}"/>
              </a:ext>
            </a:extLst>
          </p:cNvPr>
          <p:cNvSpPr txBox="1"/>
          <p:nvPr/>
        </p:nvSpPr>
        <p:spPr>
          <a:xfrm>
            <a:off x="4250037" y="5417509"/>
            <a:ext cx="2292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42 estudiantes utilizaron el espacio durante la prueba piloto.</a:t>
            </a:r>
          </a:p>
        </p:txBody>
      </p:sp>
      <p:sp>
        <p:nvSpPr>
          <p:cNvPr id="6" name="CuadroTexto 9">
            <a:extLst>
              <a:ext uri="{FF2B5EF4-FFF2-40B4-BE49-F238E27FC236}">
                <a16:creationId xmlns:a16="http://schemas.microsoft.com/office/drawing/2014/main" id="{4972E9BB-5904-9C79-2E01-3D736183664C}"/>
              </a:ext>
            </a:extLst>
          </p:cNvPr>
          <p:cNvSpPr txBox="1"/>
          <p:nvPr/>
        </p:nvSpPr>
        <p:spPr>
          <a:xfrm>
            <a:off x="6703409" y="5408048"/>
            <a:ext cx="2159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809976" rtl="0" eaLnBrk="1" latinLnBrk="0" hangingPunct="1">
              <a:buNone/>
            </a:pPr>
            <a:r>
              <a:rPr lang="es-CO" sz="1200" i="1" kern="1200">
                <a:solidFill>
                  <a:schemeClr val="tx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958 estudiantes de diferencia entre la proyección y el resultado del monitoreo.</a:t>
            </a: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63E9DC37-116F-9376-610F-D2089E0BD3FF}"/>
              </a:ext>
            </a:extLst>
          </p:cNvPr>
          <p:cNvSpPr txBox="1"/>
          <p:nvPr/>
        </p:nvSpPr>
        <p:spPr>
          <a:xfrm>
            <a:off x="9023432" y="5237246"/>
            <a:ext cx="2495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es-CO" sz="1200" i="1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 prueba se realizó durante un solo día y en un único horario,</a:t>
            </a:r>
            <a:r>
              <a:rPr lang="es-CO" sz="1200" i="1" kern="1200">
                <a:solidFill>
                  <a:schemeClr val="tx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por lo que es esperable que exista una diferencia entre ambos valores.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0D0E251-8C95-9B0B-5938-EEC414D5835A}"/>
              </a:ext>
            </a:extLst>
          </p:cNvPr>
          <p:cNvSpPr txBox="1"/>
          <p:nvPr/>
        </p:nvSpPr>
        <p:spPr>
          <a:xfrm>
            <a:off x="2126829" y="3883629"/>
            <a:ext cx="20435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Registren la proyección del indicador hasta la fecha de finalización del Desarrollo del Desafío 5, indicando los cálculos realizados</a:t>
            </a:r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1CB6451-838F-B398-C6DD-0D92C2E60D40}"/>
              </a:ext>
            </a:extLst>
          </p:cNvPr>
          <p:cNvSpPr txBox="1"/>
          <p:nvPr/>
        </p:nvSpPr>
        <p:spPr>
          <a:xfrm>
            <a:off x="4569025" y="3883629"/>
            <a:ext cx="21343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Registren la información obtenida durante el monitoreo</a:t>
            </a:r>
            <a:r>
              <a:rPr lang="es-CO" sz="2000"/>
              <a:t>​</a:t>
            </a:r>
            <a:endParaRPr lang="es-CO" sz="120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3730E6D-34A0-CBE2-E2A9-01214EF459E7}"/>
              </a:ext>
            </a:extLst>
          </p:cNvPr>
          <p:cNvSpPr txBox="1"/>
          <p:nvPr/>
        </p:nvSpPr>
        <p:spPr>
          <a:xfrm>
            <a:off x="6804251" y="3883629"/>
            <a:ext cx="19573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Comparen la proyección con el resultado obtenido e indiquen la diferencia encontrada.</a:t>
            </a:r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771A8F9-095E-B83A-57B5-7B529CD3DAD7}"/>
              </a:ext>
            </a:extLst>
          </p:cNvPr>
          <p:cNvSpPr txBox="1"/>
          <p:nvPr/>
        </p:nvSpPr>
        <p:spPr>
          <a:xfrm>
            <a:off x="9388802" y="3883629"/>
            <a:ext cx="19573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Expliquen qué factores pudieron generar esa diferencia y si consideran necesario ajustar la hipótesis, el indicador o la proyección.</a:t>
            </a:r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A2C3D55-EC80-1F44-42A6-0A11B7394A59}"/>
              </a:ext>
            </a:extLst>
          </p:cNvPr>
          <p:cNvSpPr txBox="1"/>
          <p:nvPr/>
        </p:nvSpPr>
        <p:spPr>
          <a:xfrm>
            <a:off x="2126830" y="6501187"/>
            <a:ext cx="1920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Registren la proyección del indicador hasta la fecha de finalización del Desarrollo del Desafío 5, indicando los cálculos realizados.​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C4A7866-4859-D8B7-7D8C-06CF4B4B5B66}"/>
              </a:ext>
            </a:extLst>
          </p:cNvPr>
          <p:cNvSpPr txBox="1"/>
          <p:nvPr/>
        </p:nvSpPr>
        <p:spPr>
          <a:xfrm>
            <a:off x="4514844" y="6501187"/>
            <a:ext cx="18971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Registren la información obtenida durante el monitoreo</a:t>
            </a:r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​.</a:t>
            </a:r>
            <a:endParaRPr lang="es-CO" sz="1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1670277-347F-D6ED-6330-FF76782B7646}"/>
              </a:ext>
            </a:extLst>
          </p:cNvPr>
          <p:cNvSpPr txBox="1"/>
          <p:nvPr/>
        </p:nvSpPr>
        <p:spPr>
          <a:xfrm>
            <a:off x="6879531" y="6522516"/>
            <a:ext cx="18971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Comparen la proyección con el resultado obtenido e indiquen la diferencia encontrada.</a:t>
            </a:r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s-CO" sz="9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5C4DCDC-0544-BC26-7905-C94D84658082}"/>
              </a:ext>
            </a:extLst>
          </p:cNvPr>
          <p:cNvSpPr txBox="1"/>
          <p:nvPr/>
        </p:nvSpPr>
        <p:spPr>
          <a:xfrm>
            <a:off x="9352423" y="6550714"/>
            <a:ext cx="2166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Expliquen qué factores pudieron generar esa diferencia y si consideran necesario ajustar la hipótesis, el indicador o la proyección.</a:t>
            </a:r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s-CO" sz="8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DE2A1AA-7208-A804-FBCF-6F52FA2F3513}"/>
              </a:ext>
            </a:extLst>
          </p:cNvPr>
          <p:cNvSpPr txBox="1"/>
          <p:nvPr/>
        </p:nvSpPr>
        <p:spPr>
          <a:xfrm>
            <a:off x="2126829" y="8999540"/>
            <a:ext cx="18212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Registren la proyección del indicador hasta la fecha de finalización del Desarrollo del Desafío 5, indicando los cálculos realizados.</a:t>
            </a:r>
            <a:endParaRPr lang="es-CO" sz="7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44ED2B5-0D5E-E085-3FBE-0D6751766E42}"/>
              </a:ext>
            </a:extLst>
          </p:cNvPr>
          <p:cNvSpPr txBox="1"/>
          <p:nvPr/>
        </p:nvSpPr>
        <p:spPr>
          <a:xfrm>
            <a:off x="4427636" y="8999540"/>
            <a:ext cx="1897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Registren la información obtenida durante el monitoreo</a:t>
            </a:r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​.</a:t>
            </a:r>
            <a:endParaRPr lang="es-CO" sz="5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B849C00-9FDB-68C9-0AD0-6C272FA27C93}"/>
              </a:ext>
            </a:extLst>
          </p:cNvPr>
          <p:cNvSpPr txBox="1"/>
          <p:nvPr/>
        </p:nvSpPr>
        <p:spPr>
          <a:xfrm>
            <a:off x="6804251" y="8986704"/>
            <a:ext cx="18971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Comparen la proyección con el resultado obtenido e indiquen la diferencia encontrada</a:t>
            </a:r>
            <a:r>
              <a:rPr lang="es-CO" sz="1050" i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CO" sz="105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s-CO" sz="15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B2EC2E7-52E3-7CAB-3462-3A1B7A8FB5D8}"/>
              </a:ext>
            </a:extLst>
          </p:cNvPr>
          <p:cNvSpPr txBox="1"/>
          <p:nvPr/>
        </p:nvSpPr>
        <p:spPr>
          <a:xfrm>
            <a:off x="9352422" y="8964915"/>
            <a:ext cx="18971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i="1">
                <a:latin typeface="Arial" panose="020B0604020202020204" pitchFamily="34" charset="0"/>
                <a:cs typeface="Arial" panose="020B0604020202020204" pitchFamily="34" charset="0"/>
              </a:rPr>
              <a:t>Expliquen qué factores pudieron generar esa diferencia y si consideran necesario ajustar la hipótesis, el indicador o la proyección.</a:t>
            </a:r>
            <a:r>
              <a:rPr lang="es-CO" sz="1200">
                <a:latin typeface="Arial" panose="020B0604020202020204" pitchFamily="34" charset="0"/>
                <a:cs typeface="Arial" panose="020B0604020202020204" pitchFamily="34" charset="0"/>
              </a:rPr>
              <a:t>​​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382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697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FFAF2A32-7EB9-01F2-7B42-CABBCB0263F2}"/>
              </a:ext>
            </a:extLst>
          </p:cNvPr>
          <p:cNvSpPr txBox="1"/>
          <p:nvPr/>
        </p:nvSpPr>
        <p:spPr>
          <a:xfrm>
            <a:off x="2111566" y="9941208"/>
            <a:ext cx="3219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Escriban el aprendizaje o herramienta.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0593140A-E28C-EFAE-CD3C-1DC8479ABCA9}"/>
              </a:ext>
            </a:extLst>
          </p:cNvPr>
          <p:cNvSpPr txBox="1"/>
          <p:nvPr/>
        </p:nvSpPr>
        <p:spPr>
          <a:xfrm>
            <a:off x="7394766" y="9941208"/>
            <a:ext cx="3219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Escriban el aprendizaje o herramienta.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635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455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5">
            <a:extLst>
              <a:ext uri="{FF2B5EF4-FFF2-40B4-BE49-F238E27FC236}">
                <a16:creationId xmlns:a16="http://schemas.microsoft.com/office/drawing/2014/main" id="{E51C12A7-F854-CE30-50A2-CE6EE699CD84}"/>
              </a:ext>
            </a:extLst>
          </p:cNvPr>
          <p:cNvSpPr txBox="1"/>
          <p:nvPr/>
        </p:nvSpPr>
        <p:spPr>
          <a:xfrm>
            <a:off x="5045725" y="10425203"/>
            <a:ext cx="2908671" cy="306467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Inserten el enlace del video aquí.</a:t>
            </a:r>
            <a:endParaRPr lang="es-MX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869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23B35614-E67A-46D8-597B-1DB03F8AC261}"/>
              </a:ext>
            </a:extLst>
          </p:cNvPr>
          <p:cNvSpPr txBox="1"/>
          <p:nvPr/>
        </p:nvSpPr>
        <p:spPr>
          <a:xfrm>
            <a:off x="981832" y="4765369"/>
            <a:ext cx="4862196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>
                <a:ea typeface="+mn-lt"/>
                <a:cs typeface="+mn-lt"/>
              </a:rPr>
              <a:t>https://ambar.uniminuto.edu/index.php/359282</a:t>
            </a:r>
            <a:endParaRPr lang="en-US" sz="1600"/>
          </a:p>
        </p:txBody>
      </p:sp>
      <p:sp>
        <p:nvSpPr>
          <p:cNvPr id="2" name="CuadroTexto 4">
            <a:extLst>
              <a:ext uri="{FF2B5EF4-FFF2-40B4-BE49-F238E27FC236}">
                <a16:creationId xmlns:a16="http://schemas.microsoft.com/office/drawing/2014/main" id="{C32436E9-568C-2C52-1F7E-3A077DE09419}"/>
              </a:ext>
            </a:extLst>
          </p:cNvPr>
          <p:cNvSpPr txBox="1"/>
          <p:nvPr/>
        </p:nvSpPr>
        <p:spPr>
          <a:xfrm>
            <a:off x="1548523" y="7157512"/>
            <a:ext cx="5524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400" b="0" u="sng" strike="noStrike" spc="0">
                <a:solidFill>
                  <a:srgbClr val="467886"/>
                </a:solidFill>
                <a:effectLst/>
                <a:latin typeface="Trebuchet MS" panose="020B0603020202020204" pitchFamily="34" charset="0"/>
                <a:hlinkClick r:id="rId3"/>
              </a:rPr>
              <a:t>PolicyPapers-CILAC-ComunicacionPublicaCiencia-ES.pdf</a:t>
            </a:r>
            <a:endParaRPr lang="es-CO" sz="1400" b="0" u="sng" strike="noStrike" spc="0">
              <a:solidFill>
                <a:srgbClr val="467886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3" name="CuadroTexto 4">
            <a:extLst>
              <a:ext uri="{FF2B5EF4-FFF2-40B4-BE49-F238E27FC236}">
                <a16:creationId xmlns:a16="http://schemas.microsoft.com/office/drawing/2014/main" id="{C32436E9-568C-2C52-1F7E-3A077DE09419}"/>
              </a:ext>
            </a:extLst>
          </p:cNvPr>
          <p:cNvSpPr txBox="1"/>
          <p:nvPr/>
        </p:nvSpPr>
        <p:spPr>
          <a:xfrm>
            <a:off x="1500397" y="7931689"/>
            <a:ext cx="5524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400" b="0" u="sng" strike="noStrike" spc="0" dirty="0">
                <a:solidFill>
                  <a:srgbClr val="467886"/>
                </a:solidFill>
                <a:effectLst/>
                <a:latin typeface="Trebuchet MS" panose="020B0603020202020204" pitchFamily="34" charset="0"/>
                <a:hlinkClick r:id="rId3"/>
              </a:rPr>
              <a:t>PolicyPapers-CILAC-ComunicacionPublicaCiencia-ES.pdf</a:t>
            </a:r>
            <a:endParaRPr lang="es-CO" sz="1400" b="0" u="sng" strike="noStrike" spc="0" dirty="0">
              <a:solidFill>
                <a:srgbClr val="467886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8300F9E-07AD-B530-5348-FAEB3384A179}"/>
              </a:ext>
            </a:extLst>
          </p:cNvPr>
          <p:cNvSpPr txBox="1"/>
          <p:nvPr/>
        </p:nvSpPr>
        <p:spPr>
          <a:xfrm>
            <a:off x="6896559" y="7937886"/>
            <a:ext cx="63016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i="0" u="sng" strike="noStrike" spc="0">
                <a:solidFill>
                  <a:srgbClr val="467886"/>
                </a:solidFill>
                <a:effectLst/>
                <a:latin typeface="Trebuchet MS" panose="020B0603020202020204" pitchFamily="34" charset="0"/>
                <a:hlinkClick r:id="rId4"/>
              </a:rPr>
              <a:t>https://minciencias.gov.co/glosario/indicador</a:t>
            </a:r>
            <a:r>
              <a:rPr lang="es-CO" sz="1600" b="0" i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982786F-48D9-508A-BCFD-F06397007C2C}"/>
              </a:ext>
            </a:extLst>
          </p:cNvPr>
          <p:cNvSpPr txBox="1"/>
          <p:nvPr/>
        </p:nvSpPr>
        <p:spPr>
          <a:xfrm>
            <a:off x="1500397" y="8999034"/>
            <a:ext cx="66013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1400" b="0" i="0">
                <a:solidFill>
                  <a:schemeClr val="tx1"/>
                </a:solidFill>
                <a:effectLst/>
                <a:latin typeface="Trebuchet MS" panose="020B0603020202020204" pitchFamily="34" charset="0"/>
                <a:hlinkClick r:id="rId5" tooltip="https://doi.org/10.58299/cisa.v4i4.32"/>
              </a:rPr>
              <a:t>https://doi.org/10.58299/cisa.v4i4.32</a:t>
            </a:r>
            <a:r>
              <a:rPr lang="es-419" sz="1400" b="0" i="0">
                <a:solidFill>
                  <a:schemeClr val="tx1"/>
                </a:solidFill>
                <a:effectLst/>
                <a:latin typeface="Trebuchet MS" panose="020B0603020202020204" pitchFamily="34" charset="0"/>
              </a:rPr>
              <a:t> ​</a:t>
            </a:r>
            <a:endParaRPr lang="es-419" sz="1400">
              <a:latin typeface="Trebuchet MS" panose="020B0603020202020204" pitchFamily="34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1AB77330-4CFB-4936-5F85-92CFAEC4E3EF}"/>
              </a:ext>
            </a:extLst>
          </p:cNvPr>
          <p:cNvSpPr txBox="1"/>
          <p:nvPr/>
        </p:nvSpPr>
        <p:spPr>
          <a:xfrm>
            <a:off x="1500397" y="10022253"/>
            <a:ext cx="50562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200">
                <a:solidFill>
                  <a:srgbClr val="467886"/>
                </a:solidFill>
                <a:latin typeface="Trebuchet MS" panose="020B0603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https://gc.scalahed.com/recursos/files/r161r/w25870w/Interaccion_persona_ordenador_.pdf</a:t>
            </a:r>
            <a:endParaRPr lang="es-MX" sz="1200">
              <a:latin typeface="Trebuchet MS" panose="020B0603020202020204" pitchFamily="34" charset="0"/>
            </a:endParaRPr>
          </a:p>
        </p:txBody>
      </p:sp>
      <p:sp>
        <p:nvSpPr>
          <p:cNvPr id="13" name="CuadroTexto 17">
            <a:extLst>
              <a:ext uri="{FF2B5EF4-FFF2-40B4-BE49-F238E27FC236}">
                <a16:creationId xmlns:a16="http://schemas.microsoft.com/office/drawing/2014/main" id="{59FE36A1-8C5B-643A-1B0C-7FF7CED183F2}"/>
              </a:ext>
            </a:extLst>
          </p:cNvPr>
          <p:cNvSpPr txBox="1"/>
          <p:nvPr/>
        </p:nvSpPr>
        <p:spPr>
          <a:xfrm>
            <a:off x="1528170" y="11309041"/>
            <a:ext cx="48272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400">
                <a:latin typeface="Trebuchet MS" panose="020B0603020202020204" pitchFamily="34" charset="0"/>
                <a:hlinkClick r:id="rId7"/>
              </a:rPr>
              <a:t>https://www.iso.org/standard/77520.html</a:t>
            </a:r>
            <a:r>
              <a:rPr lang="es-CO" sz="1400"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47F6127-C80D-A526-0BEB-31B2681D7F06}"/>
              </a:ext>
            </a:extLst>
          </p:cNvPr>
          <p:cNvSpPr txBox="1"/>
          <p:nvPr/>
        </p:nvSpPr>
        <p:spPr>
          <a:xfrm>
            <a:off x="7469436" y="10220267"/>
            <a:ext cx="65991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0" i="0" u="sng" strike="noStrike" spc="0">
                <a:solidFill>
                  <a:srgbClr val="467886"/>
                </a:solidFill>
                <a:effectLst/>
                <a:latin typeface="Trebuchet MS" panose="020B0603020202020204" pitchFamily="34" charset="0"/>
                <a:hlinkClick r:id="rId8"/>
              </a:rPr>
              <a:t>https://doi.org/10.6018/red.412171</a:t>
            </a:r>
            <a:r>
              <a:rPr lang="es-CO" sz="1600" b="0" i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  <a:endParaRPr lang="es-CO"/>
          </a:p>
        </p:txBody>
      </p:sp>
      <p:sp>
        <p:nvSpPr>
          <p:cNvPr id="15" name="CuadroTexto 6">
            <a:extLst>
              <a:ext uri="{FF2B5EF4-FFF2-40B4-BE49-F238E27FC236}">
                <a16:creationId xmlns:a16="http://schemas.microsoft.com/office/drawing/2014/main" id="{726960CF-ACD4-78FD-D3DC-4735D46C4037}"/>
              </a:ext>
            </a:extLst>
          </p:cNvPr>
          <p:cNvSpPr txBox="1"/>
          <p:nvPr/>
        </p:nvSpPr>
        <p:spPr>
          <a:xfrm>
            <a:off x="6896559" y="7122959"/>
            <a:ext cx="52954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400">
                <a:effectLst/>
                <a:latin typeface="Trebuchet MS" panose="020B0603020202020204" pitchFamily="34" charset="0"/>
                <a:hlinkClick r:id="rId9"/>
              </a:rPr>
              <a:t>https://isolucion.aerocivil.gov.co/Isolucion/AyudaV4/planeacion.html</a:t>
            </a:r>
            <a:endParaRPr lang="es-CO" sz="1400">
              <a:effectLst/>
              <a:latin typeface="Trebuchet MS" panose="020B0603020202020204" pitchFamily="34" charset="0"/>
            </a:endParaRPr>
          </a:p>
          <a:p>
            <a:endParaRPr lang="es-CO" sz="1600">
              <a:latin typeface="Trebuchet MS" panose="020B0603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89A7CE3-4FCA-08BC-19CD-1A0075CEE441}"/>
              </a:ext>
            </a:extLst>
          </p:cNvPr>
          <p:cNvSpPr txBox="1"/>
          <p:nvPr/>
        </p:nvSpPr>
        <p:spPr>
          <a:xfrm>
            <a:off x="6896559" y="8841369"/>
            <a:ext cx="70342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0" i="0" u="sng" strike="noStrike" spc="0">
                <a:solidFill>
                  <a:srgbClr val="467886"/>
                </a:solidFill>
                <a:effectLst/>
                <a:latin typeface="Trebuchet MS" panose="020B0603020202020204" pitchFamily="34" charset="0"/>
                <a:hlinkClick r:id="rId10"/>
              </a:rPr>
              <a:t>https://doi.org/10.38128/cienciayfilosofa.v5i5.32</a:t>
            </a:r>
            <a:r>
              <a:rPr lang="es-CO" sz="14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​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8011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190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851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291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E9C4C5-B74F-385C-D7F6-537274644CBA}"/>
              </a:ext>
            </a:extLst>
          </p:cNvPr>
          <p:cNvSpPr txBox="1"/>
          <p:nvPr/>
        </p:nvSpPr>
        <p:spPr>
          <a:xfrm>
            <a:off x="7901714" y="5217658"/>
            <a:ext cx="3742480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hlinkClick r:id="rId3"/>
              </a:rPr>
              <a:t>https://www.mineducacion.gov.co/1780/articles-427504_recurso_01.pdf</a:t>
            </a:r>
            <a:endParaRPr lang="en-US" sz="105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07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182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9A4FBFC-A7A5-42E1-6C44-725CCFC6EEE3}"/>
              </a:ext>
            </a:extLst>
          </p:cNvPr>
          <p:cNvSpPr txBox="1"/>
          <p:nvPr/>
        </p:nvSpPr>
        <p:spPr>
          <a:xfrm>
            <a:off x="2551553" y="3800824"/>
            <a:ext cx="8065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i="1">
                <a:latin typeface="Arial" panose="020B0604020202020204" pitchFamily="34" charset="0"/>
                <a:cs typeface="Arial" panose="020B0604020202020204" pitchFamily="34" charset="0"/>
              </a:rPr>
              <a:t>Inserten una fotografía legible y nítida en la que se presenten, escritas a mano, las dos recomendaciones elaboradas por el equipo. </a:t>
            </a:r>
            <a:endParaRPr lang="es-CO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836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24153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echa xmlns="4a17889d-fd38-4f42-9955-eb8f00c86771" xsi:nil="true"/>
    <_Flow_SignoffStatus xmlns="4a17889d-fd38-4f42-9955-eb8f00c86771" xsi:nil="true"/>
    <TaxCatchAll xmlns="c3b9d7d8-7856-47b3-9caf-0187f66cba49" xsi:nil="true"/>
    <lcf76f155ced4ddcb4097134ff3c332f xmlns="4a17889d-fd38-4f42-9955-eb8f00c8677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2B2635ADC6D46468BE2102FBF16A476" ma:contentTypeVersion="21" ma:contentTypeDescription="Crear nuevo documento." ma:contentTypeScope="" ma:versionID="4419f6c62f43229cca8156229681b423">
  <xsd:schema xmlns:xsd="http://www.w3.org/2001/XMLSchema" xmlns:xs="http://www.w3.org/2001/XMLSchema" xmlns:p="http://schemas.microsoft.com/office/2006/metadata/properties" xmlns:ns2="c3b9d7d8-7856-47b3-9caf-0187f66cba49" xmlns:ns3="4a17889d-fd38-4f42-9955-eb8f00c86771" targetNamespace="http://schemas.microsoft.com/office/2006/metadata/properties" ma:root="true" ma:fieldsID="49814cb547257b3560649eb4d9e43739" ns2:_="" ns3:_="">
    <xsd:import namespace="c3b9d7d8-7856-47b3-9caf-0187f66cba49"/>
    <xsd:import namespace="4a17889d-fd38-4f42-9955-eb8f00c8677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Fecha" minOccurs="0"/>
                <xsd:element ref="ns3:_Flow_SignoffStatu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9d7d8-7856-47b3-9caf-0187f66cba4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b06f7c6b-a888-4b51-9a68-fcd1edcf50e7}" ma:internalName="TaxCatchAll" ma:showField="CatchAllData" ma:web="c3b9d7d8-7856-47b3-9caf-0187f66cba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17889d-fd38-4f42-9955-eb8f00c867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Fecha" ma:index="21" nillable="true" ma:displayName="Fecha" ma:format="DateTime" ma:internalName="Fecha">
      <xsd:simpleType>
        <xsd:restriction base="dms:DateTime"/>
      </xsd:simpleType>
    </xsd:element>
    <xsd:element name="_Flow_SignoffStatus" ma:index="22" nillable="true" ma:displayName="Estado de aprobación" ma:internalName="Estado_x0020_de_x0020_aprobaci_x00f3_n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Etiquetas de imagen" ma:readOnly="false" ma:fieldId="{5cf76f15-5ced-4ddc-b409-7134ff3c332f}" ma:taxonomyMulti="true" ma:sspId="148dc318-5de1-4747-92ed-e07023d138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C11ACE-E045-4AE6-812B-C991FE68262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3b9d7d8-7856-47b3-9caf-0187f66cba49"/>
    <ds:schemaRef ds:uri="http://www.w3.org/XML/1998/namespace"/>
    <ds:schemaRef ds:uri="http://purl.org/dc/dcmitype/"/>
    <ds:schemaRef ds:uri="http://schemas.openxmlformats.org/package/2006/metadata/core-properties"/>
    <ds:schemaRef ds:uri="4a17889d-fd38-4f42-9955-eb8f00c86771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8B8E373-1DFF-47D2-A2EE-FFA5400EB5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A58494-4358-4597-B701-FECE04C901B3}">
  <ds:schemaRefs>
    <ds:schemaRef ds:uri="4a17889d-fd38-4f42-9955-eb8f00c86771"/>
    <ds:schemaRef ds:uri="c3b9d7d8-7856-47b3-9caf-0187f66cba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1466</Words>
  <Application>Microsoft Office PowerPoint</Application>
  <PresentationFormat>Personalizado</PresentationFormat>
  <Paragraphs>92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1" baseType="lpstr">
      <vt:lpstr>Aptos</vt:lpstr>
      <vt:lpstr>Aptos Display</vt:lpstr>
      <vt:lpstr>Arial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JOHANNA BARRERA FLOREZ</dc:creator>
  <cp:lastModifiedBy>PAULA ANGELICA POSADA RUIZ</cp:lastModifiedBy>
  <cp:revision>8</cp:revision>
  <dcterms:created xsi:type="dcterms:W3CDTF">2026-08-14T13:53:57Z</dcterms:created>
  <dcterms:modified xsi:type="dcterms:W3CDTF">2026-08-28T20:58:11Z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0x01010042B2635ADC6D46468BE2102FBF16A476</vt:lpwstr>
  </property>
  <property fmtid="{D5CDD505-2E9C-101B-9397-08002B2CF9AE}" pid="3" name="MediaServiceImageTags">
    <vt:lpwstr/>
  </property>
</Properties>
</file>