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3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Lst>
  <p:sldSz cx="10799763" cy="107997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E04B01F-E8EB-DA63-A9DE-BCB43AD3EDC4}" name="KELLY JOHANNA BARRERA FLOREZ" initials="KJBF" userId="S::kelly.barrera.f@uniminuto.edu::a946fbc7-6084-49be-b924-2fd6855a290f" providerId="AD"/>
  <p188:author id="{FE6FBE66-F1E7-AA90-A023-81F478B3DA5B}" name="WENDY VANESA FONTALVO PEÑATE" initials="WF" userId="S::wendy.fontalvo.p@uniminuto.edu::f7a3c5d0-b13b-4d33-a676-a293da504660" providerId="AD"/>
  <p188:author id="{C5B4F76C-2614-68CD-77A6-E40CF40FE50B}" name="Andres Camilo Perez Rodriguez" initials="AR" userId="S::anperez@mineducacion.gov.co::35dd738a-c5b1-4aa2-93af-e4015f23bc01" providerId="AD"/>
  <p188:author id="{CA8A1284-EC24-5F2C-A34C-9F7669AD2B02}" name="Sandra Milena Cardozo Monsalve" initials="SM" userId="S::scardozo@mineducacion.gov.co::b166b444-c987-4dae-874d-8a996e7e40ab" providerId="AD"/>
  <p188:author id="{79366F8E-6907-D704-1C71-3CCCBAD2CFD2}" name="Ricardo Andres Triana Gonzalez" initials="RG" userId="S::rtrianag@mineducacion.gov.co::bffd21b9-41d7-40e5-98c8-57d67a745d29" providerId="AD"/>
  <p188:author id="{889FF2AD-6AFD-E3C4-B03A-8C568A2E1C8C}" name="GINA CATALINA MALAVER PEREZ" initials="GM" userId="S::gina.malaver@uniminuto.edu::99b04ec6-3d77-4061-a7bd-63e001cc7658" providerId="AD"/>
  <p188:author id="{08DDDDB9-CDEA-2EFD-C30E-9A8EED185C6E}" name="CAROLINA RAYO MONTEALEGRE" initials="CM" userId="S::carolina.rayo@uniminuto.edu::a80d087d-fd6c-4dd3-b1e5-126d6eb034ba" providerId="AD"/>
  <p188:author id="{3D43F9D6-A1BC-CFF2-C748-282625625962}" name="PAULA ANGELICA POSADA RUIZ" initials="PR" userId="S::paula.posada@uniminuto.edu::c1bc0e1e-d004-4b21-9d74-8a35d69a1bab" providerId="AD"/>
  <p188:author id="{0FA82ADF-77BA-5B64-D6DB-42BE860FCE73}" name="IVONE GINETTE CARVAJAL CASTAÑO" initials="IC" userId="S::ivone.carvajal@uniminuto.edu::6f0b0386-3d0d-4c09-920c-550840778887" providerId="AD"/>
  <p188:author id="{DC90FDF0-2998-6272-C2DB-C076481577B6}" name="JOSSIE STEVEN RODRIGUEZ GOYENECHE" initials="JR" userId="S::jossie.rodriguez@uniminuto.edu::d49bad2a-4805-4ba8-b624-85556b3006df" providerId="AD"/>
  <p188:author id="{7C8993FC-0CB5-E3BD-1945-1C4CF475374A}" name="Juan Sebastian Guerrero Otero" initials="JO" userId="S::sguerrero@mineducacion.gov.co::6cafca8a-6549-4984-a970-df4554496cd5"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51ED5A-08E7-3248-AA08-A8E9B6824841}" v="14" dt="2026-08-28T16:04:19.802"/>
    <p1510:client id="{8904ABEE-06B6-BDCD-25C3-D89C6DB3EC0F}" v="18" dt="2026-08-28T16:34:56.790"/>
    <p1510:client id="{B1CD2A0F-6479-761C-272F-477722437B3A}" v="1" dt="2026-08-28T21:17:16.437"/>
    <p1510:client id="{D99C4239-1C8E-734C-B281-67774329C3ED}" v="66" dt="2026-08-28T20:37:50.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VONE GINETTE CARVAJAL CASTAÑO" userId="6f0b0386-3d0d-4c09-920c-550840778887" providerId="ADAL" clId="{EAFDDF03-D376-4D31-AF60-55A318C8159E}"/>
    <pc:docChg chg="modSld">
      <pc:chgData name="IVONE GINETTE CARVAJAL CASTAÑO" userId="6f0b0386-3d0d-4c09-920c-550840778887" providerId="ADAL" clId="{EAFDDF03-D376-4D31-AF60-55A318C8159E}" dt="2026-08-27T18:09:30.557" v="5" actId="14100"/>
      <pc:docMkLst>
        <pc:docMk/>
      </pc:docMkLst>
      <pc:sldChg chg="addSp modSp mod">
        <pc:chgData name="IVONE GINETTE CARVAJAL CASTAÑO" userId="6f0b0386-3d0d-4c09-920c-550840778887" providerId="ADAL" clId="{EAFDDF03-D376-4D31-AF60-55A318C8159E}" dt="2026-08-20T13:32:25.416" v="5" actId="14100"/>
        <pc:sldMkLst>
          <pc:docMk/>
          <pc:sldMk cId="1634351225" sldId="258"/>
        </pc:sldMkLst>
      </pc:sldChg>
    </pc:docChg>
  </pc:docChgLst>
  <pc:docChgLst>
    <pc:chgData name="CAROLINA RAYO MONTEALEGRE" userId="a80d087d-fd6c-4dd3-b1e5-126d6eb034ba" providerId="ADAL" clId="{BD403CB2-8B27-4459-9094-4A2935F08BC3}"/>
    <pc:docChg chg="undo custSel modSld">
      <pc:chgData name="CAROLINA RAYO MONTEALEGRE" userId="a80d087d-fd6c-4dd3-b1e5-126d6eb034ba" providerId="ADAL" clId="{BD403CB2-8B27-4459-9094-4A2935F08BC3}" dt="2026-08-27T18:09:31.346" v="777" actId="1076"/>
      <pc:docMkLst>
        <pc:docMk/>
      </pc:docMkLst>
      <pc:sldChg chg="addSp modSp mod">
        <pc:chgData name="CAROLINA RAYO MONTEALEGRE" userId="a80d087d-fd6c-4dd3-b1e5-126d6eb034ba" providerId="ADAL" clId="{BD403CB2-8B27-4459-9094-4A2935F08BC3}" dt="2026-08-19T20:31:46.235" v="15" actId="1076"/>
        <pc:sldMkLst>
          <pc:docMk/>
          <pc:sldMk cId="3976851565" sldId="259"/>
        </pc:sldMkLst>
      </pc:sldChg>
      <pc:sldChg chg="addSp delSp modSp mod">
        <pc:chgData name="CAROLINA RAYO MONTEALEGRE" userId="a80d087d-fd6c-4dd3-b1e5-126d6eb034ba" providerId="ADAL" clId="{BD403CB2-8B27-4459-9094-4A2935F08BC3}" dt="2026-08-20T14:25:15.897" v="287" actId="478"/>
        <pc:sldMkLst>
          <pc:docMk/>
          <pc:sldMk cId="4230291141" sldId="260"/>
        </pc:sldMkLst>
      </pc:sldChg>
      <pc:sldChg chg="addSp delSp modSp mod">
        <pc:chgData name="CAROLINA RAYO MONTEALEGRE" userId="a80d087d-fd6c-4dd3-b1e5-126d6eb034ba" providerId="ADAL" clId="{BD403CB2-8B27-4459-9094-4A2935F08BC3}" dt="2026-08-20T15:01:20.485" v="305"/>
        <pc:sldMkLst>
          <pc:docMk/>
          <pc:sldMk cId="1261007296" sldId="261"/>
        </pc:sldMkLst>
      </pc:sldChg>
      <pc:sldChg chg="addSp modSp mod">
        <pc:chgData name="CAROLINA RAYO MONTEALEGRE" userId="a80d087d-fd6c-4dd3-b1e5-126d6eb034ba" providerId="ADAL" clId="{BD403CB2-8B27-4459-9094-4A2935F08BC3}" dt="2026-08-20T15:08:27.554" v="306" actId="1076"/>
        <pc:sldMkLst>
          <pc:docMk/>
          <pc:sldMk cId="1657182780" sldId="262"/>
        </pc:sldMkLst>
      </pc:sldChg>
      <pc:sldChg chg="addSp delSp modSp mod">
        <pc:chgData name="CAROLINA RAYO MONTEALEGRE" userId="a80d087d-fd6c-4dd3-b1e5-126d6eb034ba" providerId="ADAL" clId="{BD403CB2-8B27-4459-9094-4A2935F08BC3}" dt="2026-08-20T15:21:35.456" v="312" actId="14100"/>
        <pc:sldMkLst>
          <pc:docMk/>
          <pc:sldMk cId="2231836192" sldId="263"/>
        </pc:sldMkLst>
        <pc:spChg chg="add mod">
          <ac:chgData name="CAROLINA RAYO MONTEALEGRE" userId="a80d087d-fd6c-4dd3-b1e5-126d6eb034ba" providerId="ADAL" clId="{BD403CB2-8B27-4459-9094-4A2935F08BC3}" dt="2026-08-19T21:41:56.476" v="105" actId="20577"/>
          <ac:spMkLst>
            <pc:docMk/>
            <pc:sldMk cId="2231836192" sldId="263"/>
            <ac:spMk id="2" creationId="{0388461C-CD2D-0507-D788-B7B7306F3215}"/>
          </ac:spMkLst>
        </pc:spChg>
      </pc:sldChg>
      <pc:sldChg chg="addSp modSp mod">
        <pc:chgData name="CAROLINA RAYO MONTEALEGRE" userId="a80d087d-fd6c-4dd3-b1e5-126d6eb034ba" providerId="ADAL" clId="{BD403CB2-8B27-4459-9094-4A2935F08BC3}" dt="2026-08-20T14:31:01.153" v="297" actId="208"/>
        <pc:sldMkLst>
          <pc:docMk/>
          <pc:sldMk cId="2342415322" sldId="264"/>
        </pc:sldMkLst>
      </pc:sldChg>
      <pc:sldChg chg="addSp modSp mod">
        <pc:chgData name="CAROLINA RAYO MONTEALEGRE" userId="a80d087d-fd6c-4dd3-b1e5-126d6eb034ba" providerId="ADAL" clId="{BD403CB2-8B27-4459-9094-4A2935F08BC3}" dt="2026-08-20T13:49:32.141" v="143" actId="113"/>
        <pc:sldMkLst>
          <pc:docMk/>
          <pc:sldMk cId="130084930" sldId="265"/>
        </pc:sldMkLst>
      </pc:sldChg>
      <pc:sldChg chg="addSp modSp mod">
        <pc:chgData name="CAROLINA RAYO MONTEALEGRE" userId="a80d087d-fd6c-4dd3-b1e5-126d6eb034ba" providerId="ADAL" clId="{BD403CB2-8B27-4459-9094-4A2935F08BC3}" dt="2026-08-20T13:23:32.577" v="128" actId="14100"/>
        <pc:sldMkLst>
          <pc:docMk/>
          <pc:sldMk cId="1482673266" sldId="266"/>
        </pc:sldMkLst>
      </pc:sldChg>
      <pc:sldChg chg="addSp delSp modSp mod">
        <pc:chgData name="CAROLINA RAYO MONTEALEGRE" userId="a80d087d-fd6c-4dd3-b1e5-126d6eb034ba" providerId="ADAL" clId="{BD403CB2-8B27-4459-9094-4A2935F08BC3}" dt="2026-08-20T14:15:29.812" v="279" actId="14100"/>
        <pc:sldMkLst>
          <pc:docMk/>
          <pc:sldMk cId="82754446" sldId="267"/>
        </pc:sldMkLst>
        <pc:spChg chg="add mod">
          <ac:chgData name="CAROLINA RAYO MONTEALEGRE" userId="a80d087d-fd6c-4dd3-b1e5-126d6eb034ba" providerId="ADAL" clId="{BD403CB2-8B27-4459-9094-4A2935F08BC3}" dt="2026-08-20T14:15:00.607" v="275" actId="20577"/>
          <ac:spMkLst>
            <pc:docMk/>
            <pc:sldMk cId="82754446" sldId="267"/>
            <ac:spMk id="4" creationId="{4A0326EB-898F-A6E8-E69C-294718F21B2C}"/>
          </ac:spMkLst>
        </pc:spChg>
      </pc:sldChg>
      <pc:sldChg chg="modSp mod">
        <pc:chgData name="CAROLINA RAYO MONTEALEGRE" userId="a80d087d-fd6c-4dd3-b1e5-126d6eb034ba" providerId="ADAL" clId="{BD403CB2-8B27-4459-9094-4A2935F08BC3}" dt="2026-08-27T18:07:18.098" v="770" actId="1076"/>
        <pc:sldMkLst>
          <pc:docMk/>
          <pc:sldMk cId="3353514741" sldId="270"/>
        </pc:sldMkLst>
        <pc:spChg chg="mod">
          <ac:chgData name="CAROLINA RAYO MONTEALEGRE" userId="a80d087d-fd6c-4dd3-b1e5-126d6eb034ba" providerId="ADAL" clId="{BD403CB2-8B27-4459-9094-4A2935F08BC3}" dt="2026-08-27T18:07:03.382" v="768" actId="1076"/>
          <ac:spMkLst>
            <pc:docMk/>
            <pc:sldMk cId="3353514741" sldId="270"/>
            <ac:spMk id="5" creationId="{86194CE8-D056-D3C7-9AD0-81D369698668}"/>
          </ac:spMkLst>
        </pc:spChg>
        <pc:spChg chg="mod">
          <ac:chgData name="CAROLINA RAYO MONTEALEGRE" userId="a80d087d-fd6c-4dd3-b1e5-126d6eb034ba" providerId="ADAL" clId="{BD403CB2-8B27-4459-9094-4A2935F08BC3}" dt="2026-08-27T18:07:11.713" v="769" actId="1076"/>
          <ac:spMkLst>
            <pc:docMk/>
            <pc:sldMk cId="3353514741" sldId="270"/>
            <ac:spMk id="15" creationId="{58D1B2D3-1D76-D572-A3AB-D5056DF60872}"/>
          </ac:spMkLst>
        </pc:spChg>
        <pc:spChg chg="mod">
          <ac:chgData name="CAROLINA RAYO MONTEALEGRE" userId="a80d087d-fd6c-4dd3-b1e5-126d6eb034ba" providerId="ADAL" clId="{BD403CB2-8B27-4459-9094-4A2935F08BC3}" dt="2026-08-27T18:07:18.098" v="770" actId="1076"/>
          <ac:spMkLst>
            <pc:docMk/>
            <pc:sldMk cId="3353514741" sldId="270"/>
            <ac:spMk id="17" creationId="{CB5F67AF-DBEA-B517-8905-3C13664EFFF2}"/>
          </ac:spMkLst>
        </pc:spChg>
      </pc:sldChg>
      <pc:sldChg chg="addSp delSp modSp mod">
        <pc:chgData name="CAROLINA RAYO MONTEALEGRE" userId="a80d087d-fd6c-4dd3-b1e5-126d6eb034ba" providerId="ADAL" clId="{BD403CB2-8B27-4459-9094-4A2935F08BC3}" dt="2026-08-27T17:38:45.593" v="723" actId="1076"/>
        <pc:sldMkLst>
          <pc:docMk/>
          <pc:sldMk cId="2753638794" sldId="272"/>
        </pc:sldMkLst>
        <pc:spChg chg="add mod">
          <ac:chgData name="CAROLINA RAYO MONTEALEGRE" userId="a80d087d-fd6c-4dd3-b1e5-126d6eb034ba" providerId="ADAL" clId="{BD403CB2-8B27-4459-9094-4A2935F08BC3}" dt="2026-08-27T17:38:23.700" v="720" actId="1076"/>
          <ac:spMkLst>
            <pc:docMk/>
            <pc:sldMk cId="2753638794" sldId="272"/>
            <ac:spMk id="3" creationId="{9960EEA5-C7E1-C783-21B6-066BD051107A}"/>
          </ac:spMkLst>
        </pc:spChg>
        <pc:spChg chg="mod">
          <ac:chgData name="CAROLINA RAYO MONTEALEGRE" userId="a80d087d-fd6c-4dd3-b1e5-126d6eb034ba" providerId="ADAL" clId="{BD403CB2-8B27-4459-9094-4A2935F08BC3}" dt="2026-08-27T17:38:13.402" v="717" actId="1076"/>
          <ac:spMkLst>
            <pc:docMk/>
            <pc:sldMk cId="2753638794" sldId="272"/>
            <ac:spMk id="4" creationId="{FEC0268C-0E1F-844A-6D65-5A82B4FFD350}"/>
          </ac:spMkLst>
        </pc:spChg>
        <pc:spChg chg="del">
          <ac:chgData name="CAROLINA RAYO MONTEALEGRE" userId="a80d087d-fd6c-4dd3-b1e5-126d6eb034ba" providerId="ADAL" clId="{BD403CB2-8B27-4459-9094-4A2935F08BC3}" dt="2026-08-27T17:38:34.341" v="721" actId="478"/>
          <ac:spMkLst>
            <pc:docMk/>
            <pc:sldMk cId="2753638794" sldId="272"/>
            <ac:spMk id="6" creationId="{C0A590B6-6190-93D6-520A-F12CD5C5908C}"/>
          </ac:spMkLst>
        </pc:spChg>
        <pc:spChg chg="add mod">
          <ac:chgData name="CAROLINA RAYO MONTEALEGRE" userId="a80d087d-fd6c-4dd3-b1e5-126d6eb034ba" providerId="ADAL" clId="{BD403CB2-8B27-4459-9094-4A2935F08BC3}" dt="2026-08-27T17:38:45.593" v="723" actId="1076"/>
          <ac:spMkLst>
            <pc:docMk/>
            <pc:sldMk cId="2753638794" sldId="272"/>
            <ac:spMk id="7" creationId="{64A46A14-F947-C282-4445-F93963A81B43}"/>
          </ac:spMkLst>
        </pc:spChg>
        <pc:spChg chg="del">
          <ac:chgData name="CAROLINA RAYO MONTEALEGRE" userId="a80d087d-fd6c-4dd3-b1e5-126d6eb034ba" providerId="ADAL" clId="{BD403CB2-8B27-4459-9094-4A2935F08BC3}" dt="2026-08-27T17:38:15.610" v="718" actId="478"/>
          <ac:spMkLst>
            <pc:docMk/>
            <pc:sldMk cId="2753638794" sldId="272"/>
            <ac:spMk id="8" creationId="{D248545B-DBB6-A54E-DD30-6B1951EF36F9}"/>
          </ac:spMkLst>
        </pc:spChg>
      </pc:sldChg>
      <pc:sldChg chg="addSp modSp mod">
        <pc:chgData name="CAROLINA RAYO MONTEALEGRE" userId="a80d087d-fd6c-4dd3-b1e5-126d6eb034ba" providerId="ADAL" clId="{BD403CB2-8B27-4459-9094-4A2935F08BC3}" dt="2026-08-27T18:07:54.990" v="775" actId="20577"/>
        <pc:sldMkLst>
          <pc:docMk/>
          <pc:sldMk cId="345691538" sldId="273"/>
        </pc:sldMkLst>
        <pc:spChg chg="add mod">
          <ac:chgData name="CAROLINA RAYO MONTEALEGRE" userId="a80d087d-fd6c-4dd3-b1e5-126d6eb034ba" providerId="ADAL" clId="{BD403CB2-8B27-4459-9094-4A2935F08BC3}" dt="2026-08-27T14:28:47.708" v="315" actId="208"/>
          <ac:spMkLst>
            <pc:docMk/>
            <pc:sldMk cId="345691538" sldId="273"/>
            <ac:spMk id="2" creationId="{2F935EFE-1472-1FA8-1146-D9F22FCB6548}"/>
          </ac:spMkLst>
        </pc:spChg>
        <pc:spChg chg="mod">
          <ac:chgData name="CAROLINA RAYO MONTEALEGRE" userId="a80d087d-fd6c-4dd3-b1e5-126d6eb034ba" providerId="ADAL" clId="{BD403CB2-8B27-4459-9094-4A2935F08BC3}" dt="2026-08-27T18:07:51.461" v="771" actId="20577"/>
          <ac:spMkLst>
            <pc:docMk/>
            <pc:sldMk cId="345691538" sldId="273"/>
            <ac:spMk id="3" creationId="{FB88FA9A-2641-A837-EC2C-CE57E23BBE65}"/>
          </ac:spMkLst>
        </pc:spChg>
        <pc:spChg chg="add mod">
          <ac:chgData name="CAROLINA RAYO MONTEALEGRE" userId="a80d087d-fd6c-4dd3-b1e5-126d6eb034ba" providerId="ADAL" clId="{BD403CB2-8B27-4459-9094-4A2935F08BC3}" dt="2026-08-27T14:30:35.560" v="319" actId="14100"/>
          <ac:spMkLst>
            <pc:docMk/>
            <pc:sldMk cId="345691538" sldId="273"/>
            <ac:spMk id="5" creationId="{FD3BAA32-A720-858D-BA5C-791889CF8AD4}"/>
          </ac:spMkLst>
        </pc:spChg>
        <pc:spChg chg="mod">
          <ac:chgData name="CAROLINA RAYO MONTEALEGRE" userId="a80d087d-fd6c-4dd3-b1e5-126d6eb034ba" providerId="ADAL" clId="{BD403CB2-8B27-4459-9094-4A2935F08BC3}" dt="2026-08-27T18:07:54.990" v="775" actId="20577"/>
          <ac:spMkLst>
            <pc:docMk/>
            <pc:sldMk cId="345691538" sldId="273"/>
            <ac:spMk id="7" creationId="{1B6F1E9F-A06E-B030-CDDC-EAD89D95D5BB}"/>
          </ac:spMkLst>
        </pc:spChg>
      </pc:sldChg>
      <pc:sldChg chg="modSp mod">
        <pc:chgData name="CAROLINA RAYO MONTEALEGRE" userId="a80d087d-fd6c-4dd3-b1e5-126d6eb034ba" providerId="ADAL" clId="{BD403CB2-8B27-4459-9094-4A2935F08BC3}" dt="2026-08-27T14:33:15.571" v="321" actId="1076"/>
        <pc:sldMkLst>
          <pc:docMk/>
          <pc:sldMk cId="1691907390" sldId="274"/>
        </pc:sldMkLst>
        <pc:spChg chg="mod">
          <ac:chgData name="CAROLINA RAYO MONTEALEGRE" userId="a80d087d-fd6c-4dd3-b1e5-126d6eb034ba" providerId="ADAL" clId="{BD403CB2-8B27-4459-9094-4A2935F08BC3}" dt="2026-08-27T14:33:11.103" v="320" actId="1076"/>
          <ac:spMkLst>
            <pc:docMk/>
            <pc:sldMk cId="1691907390" sldId="274"/>
            <ac:spMk id="8" creationId="{C16770B2-0A8F-A929-A7A2-70D6C38C9DEB}"/>
          </ac:spMkLst>
        </pc:spChg>
        <pc:spChg chg="mod">
          <ac:chgData name="CAROLINA RAYO MONTEALEGRE" userId="a80d087d-fd6c-4dd3-b1e5-126d6eb034ba" providerId="ADAL" clId="{BD403CB2-8B27-4459-9094-4A2935F08BC3}" dt="2026-08-27T14:33:15.571" v="321" actId="1076"/>
          <ac:spMkLst>
            <pc:docMk/>
            <pc:sldMk cId="1691907390" sldId="274"/>
            <ac:spMk id="10" creationId="{590D4E27-7315-5585-5CC9-6D5107E53001}"/>
          </ac:spMkLst>
        </pc:spChg>
      </pc:sldChg>
      <pc:sldChg chg="addSp modSp mod">
        <pc:chgData name="CAROLINA RAYO MONTEALEGRE" userId="a80d087d-fd6c-4dd3-b1e5-126d6eb034ba" providerId="ADAL" clId="{BD403CB2-8B27-4459-9094-4A2935F08BC3}" dt="2026-08-27T14:38:38.074" v="335" actId="20577"/>
        <pc:sldMkLst>
          <pc:docMk/>
          <pc:sldMk cId="2713145149" sldId="276"/>
        </pc:sldMkLst>
        <pc:spChg chg="add mod">
          <ac:chgData name="CAROLINA RAYO MONTEALEGRE" userId="a80d087d-fd6c-4dd3-b1e5-126d6eb034ba" providerId="ADAL" clId="{BD403CB2-8B27-4459-9094-4A2935F08BC3}" dt="2026-08-27T14:36:17.862" v="324" actId="208"/>
          <ac:spMkLst>
            <pc:docMk/>
            <pc:sldMk cId="2713145149" sldId="276"/>
            <ac:spMk id="2" creationId="{BD867BE2-2C0F-7DF7-E80E-52248B4CA2C8}"/>
          </ac:spMkLst>
        </pc:spChg>
        <pc:spChg chg="mod">
          <ac:chgData name="CAROLINA RAYO MONTEALEGRE" userId="a80d087d-fd6c-4dd3-b1e5-126d6eb034ba" providerId="ADAL" clId="{BD403CB2-8B27-4459-9094-4A2935F08BC3}" dt="2026-08-27T14:38:38.074" v="335" actId="20577"/>
          <ac:spMkLst>
            <pc:docMk/>
            <pc:sldMk cId="2713145149" sldId="276"/>
            <ac:spMk id="3" creationId="{DB666144-76AD-35F9-DCB7-126402A389DB}"/>
          </ac:spMkLst>
        </pc:spChg>
      </pc:sldChg>
      <pc:sldChg chg="modSp mod">
        <pc:chgData name="CAROLINA RAYO MONTEALEGRE" userId="a80d087d-fd6c-4dd3-b1e5-126d6eb034ba" providerId="ADAL" clId="{BD403CB2-8B27-4459-9094-4A2935F08BC3}" dt="2026-08-27T14:44:19.011" v="370" actId="1076"/>
        <pc:sldMkLst>
          <pc:docMk/>
          <pc:sldMk cId="3623046836" sldId="277"/>
        </pc:sldMkLst>
        <pc:spChg chg="mod">
          <ac:chgData name="CAROLINA RAYO MONTEALEGRE" userId="a80d087d-fd6c-4dd3-b1e5-126d6eb034ba" providerId="ADAL" clId="{BD403CB2-8B27-4459-9094-4A2935F08BC3}" dt="2026-08-27T14:44:19.011" v="370" actId="1076"/>
          <ac:spMkLst>
            <pc:docMk/>
            <pc:sldMk cId="3623046836" sldId="277"/>
            <ac:spMk id="2" creationId="{0369F1F5-9BC5-C019-A4D8-AC026D5D8787}"/>
          </ac:spMkLst>
        </pc:spChg>
        <pc:spChg chg="mod">
          <ac:chgData name="CAROLINA RAYO MONTEALEGRE" userId="a80d087d-fd6c-4dd3-b1e5-126d6eb034ba" providerId="ADAL" clId="{BD403CB2-8B27-4459-9094-4A2935F08BC3}" dt="2026-08-27T14:42:38.713" v="368" actId="122"/>
          <ac:spMkLst>
            <pc:docMk/>
            <pc:sldMk cId="3623046836" sldId="277"/>
            <ac:spMk id="6" creationId="{7C97D4BE-B33A-F767-F8E2-B2C9C959DC40}"/>
          </ac:spMkLst>
        </pc:spChg>
        <pc:spChg chg="mod">
          <ac:chgData name="CAROLINA RAYO MONTEALEGRE" userId="a80d087d-fd6c-4dd3-b1e5-126d6eb034ba" providerId="ADAL" clId="{BD403CB2-8B27-4459-9094-4A2935F08BC3}" dt="2026-08-27T14:42:38.713" v="368" actId="122"/>
          <ac:spMkLst>
            <pc:docMk/>
            <pc:sldMk cId="3623046836" sldId="277"/>
            <ac:spMk id="8" creationId="{59E4D426-25D2-9757-E349-D2A5FBE0C221}"/>
          </ac:spMkLst>
        </pc:spChg>
        <pc:spChg chg="mod">
          <ac:chgData name="CAROLINA RAYO MONTEALEGRE" userId="a80d087d-fd6c-4dd3-b1e5-126d6eb034ba" providerId="ADAL" clId="{BD403CB2-8B27-4459-9094-4A2935F08BC3}" dt="2026-08-27T14:42:38.713" v="368" actId="122"/>
          <ac:spMkLst>
            <pc:docMk/>
            <pc:sldMk cId="3623046836" sldId="277"/>
            <ac:spMk id="10" creationId="{D1C4C397-C634-E688-5EE5-791FB2A645C6}"/>
          </ac:spMkLst>
        </pc:spChg>
        <pc:spChg chg="mod">
          <ac:chgData name="CAROLINA RAYO MONTEALEGRE" userId="a80d087d-fd6c-4dd3-b1e5-126d6eb034ba" providerId="ADAL" clId="{BD403CB2-8B27-4459-9094-4A2935F08BC3}" dt="2026-08-27T14:42:38.713" v="368" actId="122"/>
          <ac:spMkLst>
            <pc:docMk/>
            <pc:sldMk cId="3623046836" sldId="277"/>
            <ac:spMk id="12" creationId="{4B49E3B7-9866-B27C-8E66-F3FF1B69595E}"/>
          </ac:spMkLst>
        </pc:spChg>
        <pc:spChg chg="mod">
          <ac:chgData name="CAROLINA RAYO MONTEALEGRE" userId="a80d087d-fd6c-4dd3-b1e5-126d6eb034ba" providerId="ADAL" clId="{BD403CB2-8B27-4459-9094-4A2935F08BC3}" dt="2026-08-27T14:42:38.713" v="368" actId="122"/>
          <ac:spMkLst>
            <pc:docMk/>
            <pc:sldMk cId="3623046836" sldId="277"/>
            <ac:spMk id="14" creationId="{D8F821DF-47F9-FD57-F14C-5B40D50BD25A}"/>
          </ac:spMkLst>
        </pc:spChg>
        <pc:spChg chg="mod">
          <ac:chgData name="CAROLINA RAYO MONTEALEGRE" userId="a80d087d-fd6c-4dd3-b1e5-126d6eb034ba" providerId="ADAL" clId="{BD403CB2-8B27-4459-9094-4A2935F08BC3}" dt="2026-08-27T14:42:38.713" v="368" actId="122"/>
          <ac:spMkLst>
            <pc:docMk/>
            <pc:sldMk cId="3623046836" sldId="277"/>
            <ac:spMk id="16" creationId="{7D3D453E-2746-E286-E864-5E95986B108D}"/>
          </ac:spMkLst>
        </pc:spChg>
        <pc:spChg chg="mod">
          <ac:chgData name="CAROLINA RAYO MONTEALEGRE" userId="a80d087d-fd6c-4dd3-b1e5-126d6eb034ba" providerId="ADAL" clId="{BD403CB2-8B27-4459-9094-4A2935F08BC3}" dt="2026-08-27T14:42:38.713" v="368" actId="122"/>
          <ac:spMkLst>
            <pc:docMk/>
            <pc:sldMk cId="3623046836" sldId="277"/>
            <ac:spMk id="18" creationId="{7DCF6387-3A80-27F3-3666-B471B2C47247}"/>
          </ac:spMkLst>
        </pc:spChg>
      </pc:sldChg>
      <pc:sldChg chg="addSp modSp mod">
        <pc:chgData name="CAROLINA RAYO MONTEALEGRE" userId="a80d087d-fd6c-4dd3-b1e5-126d6eb034ba" providerId="ADAL" clId="{BD403CB2-8B27-4459-9094-4A2935F08BC3}" dt="2026-08-27T14:51:21.076" v="390" actId="20577"/>
        <pc:sldMkLst>
          <pc:docMk/>
          <pc:sldMk cId="1320066174" sldId="278"/>
        </pc:sldMkLst>
        <pc:spChg chg="add mod">
          <ac:chgData name="CAROLINA RAYO MONTEALEGRE" userId="a80d087d-fd6c-4dd3-b1e5-126d6eb034ba" providerId="ADAL" clId="{BD403CB2-8B27-4459-9094-4A2935F08BC3}" dt="2026-08-27T14:48:06.816" v="373" actId="208"/>
          <ac:spMkLst>
            <pc:docMk/>
            <pc:sldMk cId="1320066174" sldId="278"/>
            <ac:spMk id="2" creationId="{4A0A1C14-D77F-0F13-E639-8CF1EEE1F09A}"/>
          </ac:spMkLst>
        </pc:spChg>
        <pc:spChg chg="mod">
          <ac:chgData name="CAROLINA RAYO MONTEALEGRE" userId="a80d087d-fd6c-4dd3-b1e5-126d6eb034ba" providerId="ADAL" clId="{BD403CB2-8B27-4459-9094-4A2935F08BC3}" dt="2026-08-27T14:50:56.381" v="387" actId="1076"/>
          <ac:spMkLst>
            <pc:docMk/>
            <pc:sldMk cId="1320066174" sldId="278"/>
            <ac:spMk id="4" creationId="{C8DD1A35-E52F-B58A-8647-B38149CEF65F}"/>
          </ac:spMkLst>
        </pc:spChg>
        <pc:spChg chg="add mod">
          <ac:chgData name="CAROLINA RAYO MONTEALEGRE" userId="a80d087d-fd6c-4dd3-b1e5-126d6eb034ba" providerId="ADAL" clId="{BD403CB2-8B27-4459-9094-4A2935F08BC3}" dt="2026-08-27T14:48:12.162" v="375" actId="1076"/>
          <ac:spMkLst>
            <pc:docMk/>
            <pc:sldMk cId="1320066174" sldId="278"/>
            <ac:spMk id="5" creationId="{AFCEDD85-3924-B9BF-F6AF-4928FBAB1DC7}"/>
          </ac:spMkLst>
        </pc:spChg>
        <pc:spChg chg="mod">
          <ac:chgData name="CAROLINA RAYO MONTEALEGRE" userId="a80d087d-fd6c-4dd3-b1e5-126d6eb034ba" providerId="ADAL" clId="{BD403CB2-8B27-4459-9094-4A2935F08BC3}" dt="2026-08-27T14:51:18.020" v="388" actId="20577"/>
          <ac:spMkLst>
            <pc:docMk/>
            <pc:sldMk cId="1320066174" sldId="278"/>
            <ac:spMk id="6" creationId="{9926CCF7-27B1-A1C0-5626-83C0E83DA791}"/>
          </ac:spMkLst>
        </pc:spChg>
        <pc:spChg chg="mod">
          <ac:chgData name="CAROLINA RAYO MONTEALEGRE" userId="a80d087d-fd6c-4dd3-b1e5-126d6eb034ba" providerId="ADAL" clId="{BD403CB2-8B27-4459-9094-4A2935F08BC3}" dt="2026-08-27T14:51:19.384" v="389" actId="20577"/>
          <ac:spMkLst>
            <pc:docMk/>
            <pc:sldMk cId="1320066174" sldId="278"/>
            <ac:spMk id="8" creationId="{6D1BC31A-9217-536F-3A98-CCF690D77402}"/>
          </ac:spMkLst>
        </pc:spChg>
        <pc:spChg chg="add mod">
          <ac:chgData name="CAROLINA RAYO MONTEALEGRE" userId="a80d087d-fd6c-4dd3-b1e5-126d6eb034ba" providerId="ADAL" clId="{BD403CB2-8B27-4459-9094-4A2935F08BC3}" dt="2026-08-27T14:48:16.447" v="377" actId="1076"/>
          <ac:spMkLst>
            <pc:docMk/>
            <pc:sldMk cId="1320066174" sldId="278"/>
            <ac:spMk id="9" creationId="{3AA7672B-31CC-FAB6-A89E-4261DA0E4CA3}"/>
          </ac:spMkLst>
        </pc:spChg>
        <pc:spChg chg="mod">
          <ac:chgData name="CAROLINA RAYO MONTEALEGRE" userId="a80d087d-fd6c-4dd3-b1e5-126d6eb034ba" providerId="ADAL" clId="{BD403CB2-8B27-4459-9094-4A2935F08BC3}" dt="2026-08-27T14:51:21.076" v="390" actId="20577"/>
          <ac:spMkLst>
            <pc:docMk/>
            <pc:sldMk cId="1320066174" sldId="278"/>
            <ac:spMk id="10" creationId="{5AADAE96-16AB-33EE-6BD4-F7BC7D4CB337}"/>
          </ac:spMkLst>
        </pc:spChg>
        <pc:spChg chg="add mod">
          <ac:chgData name="CAROLINA RAYO MONTEALEGRE" userId="a80d087d-fd6c-4dd3-b1e5-126d6eb034ba" providerId="ADAL" clId="{BD403CB2-8B27-4459-9094-4A2935F08BC3}" dt="2026-08-27T14:48:19.938" v="379" actId="1076"/>
          <ac:spMkLst>
            <pc:docMk/>
            <pc:sldMk cId="1320066174" sldId="278"/>
            <ac:spMk id="12" creationId="{FC04C30D-CDF5-8D88-9CCE-E0EF67C2D109}"/>
          </ac:spMkLst>
        </pc:spChg>
      </pc:sldChg>
      <pc:sldChg chg="addSp modSp mod">
        <pc:chgData name="CAROLINA RAYO MONTEALEGRE" userId="a80d087d-fd6c-4dd3-b1e5-126d6eb034ba" providerId="ADAL" clId="{BD403CB2-8B27-4459-9094-4A2935F08BC3}" dt="2026-08-27T14:54:08.565" v="393" actId="208"/>
        <pc:sldMkLst>
          <pc:docMk/>
          <pc:sldMk cId="91870396" sldId="279"/>
        </pc:sldMkLst>
        <pc:spChg chg="add mod">
          <ac:chgData name="CAROLINA RAYO MONTEALEGRE" userId="a80d087d-fd6c-4dd3-b1e5-126d6eb034ba" providerId="ADAL" clId="{BD403CB2-8B27-4459-9094-4A2935F08BC3}" dt="2026-08-27T14:54:08.565" v="393" actId="208"/>
          <ac:spMkLst>
            <pc:docMk/>
            <pc:sldMk cId="91870396" sldId="279"/>
            <ac:spMk id="2" creationId="{943C8772-6427-46D1-978C-F52ACA8F5697}"/>
          </ac:spMkLst>
        </pc:spChg>
      </pc:sldChg>
      <pc:sldChg chg="addSp modSp mod">
        <pc:chgData name="CAROLINA RAYO MONTEALEGRE" userId="a80d087d-fd6c-4dd3-b1e5-126d6eb034ba" providerId="ADAL" clId="{BD403CB2-8B27-4459-9094-4A2935F08BC3}" dt="2026-08-27T17:51:46.372" v="734" actId="20577"/>
        <pc:sldMkLst>
          <pc:docMk/>
          <pc:sldMk cId="129344958" sldId="281"/>
        </pc:sldMkLst>
        <pc:spChg chg="add mod">
          <ac:chgData name="CAROLINA RAYO MONTEALEGRE" userId="a80d087d-fd6c-4dd3-b1e5-126d6eb034ba" providerId="ADAL" clId="{BD403CB2-8B27-4459-9094-4A2935F08BC3}" dt="2026-08-27T17:29:22.776" v="430" actId="1038"/>
          <ac:spMkLst>
            <pc:docMk/>
            <pc:sldMk cId="129344958" sldId="281"/>
            <ac:spMk id="2" creationId="{1A361C90-B4DB-AD21-4CD4-EA80EB26CE59}"/>
          </ac:spMkLst>
        </pc:spChg>
        <pc:spChg chg="mod">
          <ac:chgData name="CAROLINA RAYO MONTEALEGRE" userId="a80d087d-fd6c-4dd3-b1e5-126d6eb034ba" providerId="ADAL" clId="{BD403CB2-8B27-4459-9094-4A2935F08BC3}" dt="2026-08-27T17:51:46.372" v="734" actId="20577"/>
          <ac:spMkLst>
            <pc:docMk/>
            <pc:sldMk cId="129344958" sldId="281"/>
            <ac:spMk id="14" creationId="{79F2C86F-4C00-519B-3DA6-4BB42AE70158}"/>
          </ac:spMkLst>
        </pc:spChg>
        <pc:spChg chg="mod">
          <ac:chgData name="CAROLINA RAYO MONTEALEGRE" userId="a80d087d-fd6c-4dd3-b1e5-126d6eb034ba" providerId="ADAL" clId="{BD403CB2-8B27-4459-9094-4A2935F08BC3}" dt="2026-08-27T17:25:34.185" v="402" actId="1036"/>
          <ac:spMkLst>
            <pc:docMk/>
            <pc:sldMk cId="129344958" sldId="281"/>
            <ac:spMk id="18" creationId="{92598D3E-9129-F541-5873-F484517BCD03}"/>
          </ac:spMkLst>
        </pc:spChg>
        <pc:spChg chg="mod">
          <ac:chgData name="CAROLINA RAYO MONTEALEGRE" userId="a80d087d-fd6c-4dd3-b1e5-126d6eb034ba" providerId="ADAL" clId="{BD403CB2-8B27-4459-9094-4A2935F08BC3}" dt="2026-08-27T17:25:30.960" v="399" actId="1035"/>
          <ac:spMkLst>
            <pc:docMk/>
            <pc:sldMk cId="129344958" sldId="281"/>
            <ac:spMk id="20" creationId="{9218C7B5-B2D7-9CE5-F1C4-3F9DD4D64485}"/>
          </ac:spMkLst>
        </pc:spChg>
      </pc:sldChg>
      <pc:sldChg chg="addSp modSp mod">
        <pc:chgData name="CAROLINA RAYO MONTEALEGRE" userId="a80d087d-fd6c-4dd3-b1e5-126d6eb034ba" providerId="ADAL" clId="{BD403CB2-8B27-4459-9094-4A2935F08BC3}" dt="2026-08-27T17:43:18.970" v="726" actId="208"/>
        <pc:sldMkLst>
          <pc:docMk/>
          <pc:sldMk cId="2335274006" sldId="282"/>
        </pc:sldMkLst>
        <pc:spChg chg="add mod">
          <ac:chgData name="CAROLINA RAYO MONTEALEGRE" userId="a80d087d-fd6c-4dd3-b1e5-126d6eb034ba" providerId="ADAL" clId="{BD403CB2-8B27-4459-9094-4A2935F08BC3}" dt="2026-08-27T17:43:18.970" v="726" actId="208"/>
          <ac:spMkLst>
            <pc:docMk/>
            <pc:sldMk cId="2335274006" sldId="282"/>
            <ac:spMk id="2" creationId="{6296B121-DCA8-ED92-C84A-3922FDF5041B}"/>
          </ac:spMkLst>
        </pc:spChg>
      </pc:sldChg>
      <pc:sldChg chg="modSp mod">
        <pc:chgData name="CAROLINA RAYO MONTEALEGRE" userId="a80d087d-fd6c-4dd3-b1e5-126d6eb034ba" providerId="ADAL" clId="{BD403CB2-8B27-4459-9094-4A2935F08BC3}" dt="2026-08-27T18:09:31.346" v="777" actId="1076"/>
        <pc:sldMkLst>
          <pc:docMk/>
          <pc:sldMk cId="3536739703" sldId="283"/>
        </pc:sldMkLst>
        <pc:spChg chg="mod">
          <ac:chgData name="CAROLINA RAYO MONTEALEGRE" userId="a80d087d-fd6c-4dd3-b1e5-126d6eb034ba" providerId="ADAL" clId="{BD403CB2-8B27-4459-9094-4A2935F08BC3}" dt="2026-08-27T17:46:37.292" v="728" actId="20577"/>
          <ac:spMkLst>
            <pc:docMk/>
            <pc:sldMk cId="3536739703" sldId="283"/>
            <ac:spMk id="3" creationId="{43345CF3-A662-8C5C-DFE8-BFE5BDE61A03}"/>
          </ac:spMkLst>
        </pc:spChg>
        <pc:spChg chg="mod">
          <ac:chgData name="CAROLINA RAYO MONTEALEGRE" userId="a80d087d-fd6c-4dd3-b1e5-126d6eb034ba" providerId="ADAL" clId="{BD403CB2-8B27-4459-9094-4A2935F08BC3}" dt="2026-08-27T17:47:47.852" v="733" actId="20577"/>
          <ac:spMkLst>
            <pc:docMk/>
            <pc:sldMk cId="3536739703" sldId="283"/>
            <ac:spMk id="5" creationId="{0992109C-C934-3F4D-BAAE-7F0FC3AC96C9}"/>
          </ac:spMkLst>
        </pc:spChg>
        <pc:spChg chg="mod">
          <ac:chgData name="CAROLINA RAYO MONTEALEGRE" userId="a80d087d-fd6c-4dd3-b1e5-126d6eb034ba" providerId="ADAL" clId="{BD403CB2-8B27-4459-9094-4A2935F08BC3}" dt="2026-08-27T18:09:27.466" v="776" actId="1076"/>
          <ac:spMkLst>
            <pc:docMk/>
            <pc:sldMk cId="3536739703" sldId="283"/>
            <ac:spMk id="15" creationId="{841BE8BD-6D56-B00B-31C9-A59C6683E7EF}"/>
          </ac:spMkLst>
        </pc:spChg>
        <pc:spChg chg="mod">
          <ac:chgData name="CAROLINA RAYO MONTEALEGRE" userId="a80d087d-fd6c-4dd3-b1e5-126d6eb034ba" providerId="ADAL" clId="{BD403CB2-8B27-4459-9094-4A2935F08BC3}" dt="2026-08-27T18:09:31.346" v="777" actId="1076"/>
          <ac:spMkLst>
            <pc:docMk/>
            <pc:sldMk cId="3536739703" sldId="283"/>
            <ac:spMk id="21" creationId="{D94C04F5-2399-BACB-401D-5BE49F5010D7}"/>
          </ac:spMkLst>
        </pc:spChg>
        <pc:spChg chg="mod">
          <ac:chgData name="CAROLINA RAYO MONTEALEGRE" userId="a80d087d-fd6c-4dd3-b1e5-126d6eb034ba" providerId="ADAL" clId="{BD403CB2-8B27-4459-9094-4A2935F08BC3}" dt="2026-08-27T17:47:11.332" v="732" actId="20577"/>
          <ac:spMkLst>
            <pc:docMk/>
            <pc:sldMk cId="3536739703" sldId="283"/>
            <ac:spMk id="23" creationId="{9E98BB60-3150-D13D-30C5-91F0DB880433}"/>
          </ac:spMkLst>
        </pc:spChg>
      </pc:sldChg>
      <pc:sldChg chg="addSp modSp mod">
        <pc:chgData name="CAROLINA RAYO MONTEALEGRE" userId="a80d087d-fd6c-4dd3-b1e5-126d6eb034ba" providerId="ADAL" clId="{BD403CB2-8B27-4459-9094-4A2935F08BC3}" dt="2026-08-27T17:57:03.317" v="745" actId="20577"/>
        <pc:sldMkLst>
          <pc:docMk/>
          <pc:sldMk cId="593455805" sldId="287"/>
        </pc:sldMkLst>
        <pc:spChg chg="add mod">
          <ac:chgData name="CAROLINA RAYO MONTEALEGRE" userId="a80d087d-fd6c-4dd3-b1e5-126d6eb034ba" providerId="ADAL" clId="{BD403CB2-8B27-4459-9094-4A2935F08BC3}" dt="2026-08-27T17:56:54.848" v="743" actId="1038"/>
          <ac:spMkLst>
            <pc:docMk/>
            <pc:sldMk cId="593455805" sldId="287"/>
            <ac:spMk id="2" creationId="{0E89DE6B-FF34-DF04-944D-18BABF8CC93F}"/>
          </ac:spMkLst>
        </pc:spChg>
        <pc:spChg chg="mod">
          <ac:chgData name="CAROLINA RAYO MONTEALEGRE" userId="a80d087d-fd6c-4dd3-b1e5-126d6eb034ba" providerId="ADAL" clId="{BD403CB2-8B27-4459-9094-4A2935F08BC3}" dt="2026-08-27T17:57:03.317" v="745" actId="20577"/>
          <ac:spMkLst>
            <pc:docMk/>
            <pc:sldMk cId="593455805" sldId="287"/>
            <ac:spMk id="6" creationId="{FDE3F97C-F96A-557F-55FA-E554133A4325}"/>
          </ac:spMkLst>
        </pc:spChg>
      </pc:sldChg>
      <pc:sldChg chg="addSp delSp modSp mod">
        <pc:chgData name="CAROLINA RAYO MONTEALEGRE" userId="a80d087d-fd6c-4dd3-b1e5-126d6eb034ba" providerId="ADAL" clId="{BD403CB2-8B27-4459-9094-4A2935F08BC3}" dt="2026-08-27T18:05:21.880" v="767" actId="14100"/>
        <pc:sldMkLst>
          <pc:docMk/>
          <pc:sldMk cId="231686934" sldId="288"/>
        </pc:sldMkLst>
        <pc:spChg chg="add mod">
          <ac:chgData name="CAROLINA RAYO MONTEALEGRE" userId="a80d087d-fd6c-4dd3-b1e5-126d6eb034ba" providerId="ADAL" clId="{BD403CB2-8B27-4459-9094-4A2935F08BC3}" dt="2026-08-27T17:58:05.121" v="750" actId="208"/>
          <ac:spMkLst>
            <pc:docMk/>
            <pc:sldMk cId="231686934" sldId="288"/>
            <ac:spMk id="3" creationId="{D3F56F29-CB43-7A99-8E97-3201536F1894}"/>
          </ac:spMkLst>
        </pc:spChg>
        <pc:spChg chg="mod">
          <ac:chgData name="CAROLINA RAYO MONTEALEGRE" userId="a80d087d-fd6c-4dd3-b1e5-126d6eb034ba" providerId="ADAL" clId="{BD403CB2-8B27-4459-9094-4A2935F08BC3}" dt="2026-08-27T18:00:06.368" v="751" actId="1076"/>
          <ac:spMkLst>
            <pc:docMk/>
            <pc:sldMk cId="231686934" sldId="288"/>
            <ac:spMk id="5" creationId="{C32436E9-568C-2C52-1F7E-3A077DE09419}"/>
          </ac:spMkLst>
        </pc:spChg>
        <pc:spChg chg="add del mod">
          <ac:chgData name="CAROLINA RAYO MONTEALEGRE" userId="a80d087d-fd6c-4dd3-b1e5-126d6eb034ba" providerId="ADAL" clId="{BD403CB2-8B27-4459-9094-4A2935F08BC3}" dt="2026-08-27T18:00:54.702" v="754"/>
          <ac:spMkLst>
            <pc:docMk/>
            <pc:sldMk cId="231686934" sldId="288"/>
            <ac:spMk id="6" creationId="{ADDA7C3C-37F3-57D6-99FB-B8050B2AAF85}"/>
          </ac:spMkLst>
        </pc:spChg>
        <pc:spChg chg="add mod">
          <ac:chgData name="CAROLINA RAYO MONTEALEGRE" userId="a80d087d-fd6c-4dd3-b1e5-126d6eb034ba" providerId="ADAL" clId="{BD403CB2-8B27-4459-9094-4A2935F08BC3}" dt="2026-08-27T18:03:47.208" v="761" actId="208"/>
          <ac:spMkLst>
            <pc:docMk/>
            <pc:sldMk cId="231686934" sldId="288"/>
            <ac:spMk id="8" creationId="{2B4B16A7-6405-5B0A-80A6-C07148B31CBB}"/>
          </ac:spMkLst>
        </pc:spChg>
        <pc:spChg chg="mod">
          <ac:chgData name="CAROLINA RAYO MONTEALEGRE" userId="a80d087d-fd6c-4dd3-b1e5-126d6eb034ba" providerId="ADAL" clId="{BD403CB2-8B27-4459-9094-4A2935F08BC3}" dt="2026-08-27T18:02:23.976" v="758" actId="1076"/>
          <ac:spMkLst>
            <pc:docMk/>
            <pc:sldMk cId="231686934" sldId="288"/>
            <ac:spMk id="9" creationId="{EF9E459F-FE54-ED9B-9539-3AB348A4BA2B}"/>
          </ac:spMkLst>
        </pc:spChg>
        <pc:spChg chg="add mod">
          <ac:chgData name="CAROLINA RAYO MONTEALEGRE" userId="a80d087d-fd6c-4dd3-b1e5-126d6eb034ba" providerId="ADAL" clId="{BD403CB2-8B27-4459-9094-4A2935F08BC3}" dt="2026-08-27T18:05:21.880" v="767" actId="14100"/>
          <ac:spMkLst>
            <pc:docMk/>
            <pc:sldMk cId="231686934" sldId="288"/>
            <ac:spMk id="11" creationId="{649F2642-6B77-1D5C-B0DB-2F6FEB20432D}"/>
          </ac:spMkLst>
        </pc:spChg>
        <pc:spChg chg="mod">
          <ac:chgData name="CAROLINA RAYO MONTEALEGRE" userId="a80d087d-fd6c-4dd3-b1e5-126d6eb034ba" providerId="ADAL" clId="{BD403CB2-8B27-4459-9094-4A2935F08BC3}" dt="2026-08-27T18:05:19.282" v="766" actId="14100"/>
          <ac:spMkLst>
            <pc:docMk/>
            <pc:sldMk cId="231686934" sldId="288"/>
            <ac:spMk id="21" creationId="{64D57470-1AAF-7D7A-60C4-7C61BC0EF953}"/>
          </ac:spMkLst>
        </pc:spChg>
      </pc:sldChg>
    </pc:docChg>
  </pc:docChgLst>
  <pc:docChgLst>
    <pc:chgData name="JOSSIE STEVEN RODRIGUEZ GOYENECHE" userId="d49bad2a-4805-4ba8-b624-85556b3006df" providerId="ADAL" clId="{47575031-08F6-4E55-9FD5-FC4FFE68A454}"/>
    <pc:docChg chg="undo custSel modSld">
      <pc:chgData name="JOSSIE STEVEN RODRIGUEZ GOYENECHE" userId="d49bad2a-4805-4ba8-b624-85556b3006df" providerId="ADAL" clId="{47575031-08F6-4E55-9FD5-FC4FFE68A454}" dt="2026-08-27T15:00:01.761" v="352" actId="1076"/>
      <pc:docMkLst>
        <pc:docMk/>
      </pc:docMkLst>
      <pc:sldChg chg="modSp mod">
        <pc:chgData name="JOSSIE STEVEN RODRIGUEZ GOYENECHE" userId="d49bad2a-4805-4ba8-b624-85556b3006df" providerId="ADAL" clId="{47575031-08F6-4E55-9FD5-FC4FFE68A454}" dt="2026-08-27T14:34:19.618" v="2" actId="1076"/>
        <pc:sldMkLst>
          <pc:docMk/>
          <pc:sldMk cId="2231836192" sldId="263"/>
        </pc:sldMkLst>
        <pc:spChg chg="mod">
          <ac:chgData name="JOSSIE STEVEN RODRIGUEZ GOYENECHE" userId="d49bad2a-4805-4ba8-b624-85556b3006df" providerId="ADAL" clId="{47575031-08F6-4E55-9FD5-FC4FFE68A454}" dt="2026-08-27T14:34:19.618" v="2" actId="1076"/>
          <ac:spMkLst>
            <pc:docMk/>
            <pc:sldMk cId="2231836192" sldId="263"/>
            <ac:spMk id="2" creationId="{0388461C-CD2D-0507-D788-B7B7306F3215}"/>
          </ac:spMkLst>
        </pc:spChg>
      </pc:sldChg>
      <pc:sldChg chg="modSp mod">
        <pc:chgData name="JOSSIE STEVEN RODRIGUEZ GOYENECHE" userId="d49bad2a-4805-4ba8-b624-85556b3006df" providerId="ADAL" clId="{47575031-08F6-4E55-9FD5-FC4FFE68A454}" dt="2026-08-27T14:35:59.664" v="5" actId="1076"/>
        <pc:sldMkLst>
          <pc:docMk/>
          <pc:sldMk cId="82754446" sldId="267"/>
        </pc:sldMkLst>
        <pc:spChg chg="mod">
          <ac:chgData name="JOSSIE STEVEN RODRIGUEZ GOYENECHE" userId="d49bad2a-4805-4ba8-b624-85556b3006df" providerId="ADAL" clId="{47575031-08F6-4E55-9FD5-FC4FFE68A454}" dt="2026-08-27T14:35:59.664" v="5" actId="1076"/>
          <ac:spMkLst>
            <pc:docMk/>
            <pc:sldMk cId="82754446" sldId="267"/>
            <ac:spMk id="4" creationId="{4A0326EB-898F-A6E8-E69C-294718F21B2C}"/>
          </ac:spMkLst>
        </pc:spChg>
      </pc:sldChg>
      <pc:sldChg chg="addSp delSp modSp mod">
        <pc:chgData name="JOSSIE STEVEN RODRIGUEZ GOYENECHE" userId="d49bad2a-4805-4ba8-b624-85556b3006df" providerId="ADAL" clId="{47575031-08F6-4E55-9FD5-FC4FFE68A454}" dt="2026-08-27T14:41:41.583" v="108" actId="14100"/>
        <pc:sldMkLst>
          <pc:docMk/>
          <pc:sldMk cId="3353514741" sldId="270"/>
        </pc:sldMkLst>
        <pc:spChg chg="add del mod">
          <ac:chgData name="JOSSIE STEVEN RODRIGUEZ GOYENECHE" userId="d49bad2a-4805-4ba8-b624-85556b3006df" providerId="ADAL" clId="{47575031-08F6-4E55-9FD5-FC4FFE68A454}" dt="2026-08-27T14:37:55.028" v="33"/>
          <ac:spMkLst>
            <pc:docMk/>
            <pc:sldMk cId="3353514741" sldId="270"/>
            <ac:spMk id="3" creationId="{6EBCB6B5-3023-EFFB-EEE7-865EB7A173B7}"/>
          </ac:spMkLst>
        </pc:spChg>
        <pc:spChg chg="add mod">
          <ac:chgData name="JOSSIE STEVEN RODRIGUEZ GOYENECHE" userId="d49bad2a-4805-4ba8-b624-85556b3006df" providerId="ADAL" clId="{47575031-08F6-4E55-9FD5-FC4FFE68A454}" dt="2026-08-27T14:38:46.530" v="43" actId="1076"/>
          <ac:spMkLst>
            <pc:docMk/>
            <pc:sldMk cId="3353514741" sldId="270"/>
            <ac:spMk id="5" creationId="{86194CE8-D056-D3C7-9AD0-81D369698668}"/>
          </ac:spMkLst>
        </pc:spChg>
        <pc:spChg chg="mod">
          <ac:chgData name="JOSSIE STEVEN RODRIGUEZ GOYENECHE" userId="d49bad2a-4805-4ba8-b624-85556b3006df" providerId="ADAL" clId="{47575031-08F6-4E55-9FD5-FC4FFE68A454}" dt="2026-08-27T14:40:20.704" v="62" actId="14100"/>
          <ac:spMkLst>
            <pc:docMk/>
            <pc:sldMk cId="3353514741" sldId="270"/>
            <ac:spMk id="6" creationId="{BE86131C-7AF3-FFF6-E063-FCE1315CEA3A}"/>
          </ac:spMkLst>
        </pc:spChg>
        <pc:spChg chg="add del mod">
          <ac:chgData name="JOSSIE STEVEN RODRIGUEZ GOYENECHE" userId="d49bad2a-4805-4ba8-b624-85556b3006df" providerId="ADAL" clId="{47575031-08F6-4E55-9FD5-FC4FFE68A454}" dt="2026-08-27T14:39:16.706" v="49" actId="478"/>
          <ac:spMkLst>
            <pc:docMk/>
            <pc:sldMk cId="3353514741" sldId="270"/>
            <ac:spMk id="8" creationId="{71525C57-C6DD-6AC1-B705-1974CD81D021}"/>
          </ac:spMkLst>
        </pc:spChg>
        <pc:spChg chg="del mod">
          <ac:chgData name="JOSSIE STEVEN RODRIGUEZ GOYENECHE" userId="d49bad2a-4805-4ba8-b624-85556b3006df" providerId="ADAL" clId="{47575031-08F6-4E55-9FD5-FC4FFE68A454}" dt="2026-08-27T14:37:55.026" v="31" actId="478"/>
          <ac:spMkLst>
            <pc:docMk/>
            <pc:sldMk cId="3353514741" sldId="270"/>
            <ac:spMk id="10" creationId="{87EC50C0-587F-4D5A-C649-2026B447A84A}"/>
          </ac:spMkLst>
        </pc:spChg>
        <pc:spChg chg="add del">
          <ac:chgData name="JOSSIE STEVEN RODRIGUEZ GOYENECHE" userId="d49bad2a-4805-4ba8-b624-85556b3006df" providerId="ADAL" clId="{47575031-08F6-4E55-9FD5-FC4FFE68A454}" dt="2026-08-27T14:39:21.628" v="51" actId="22"/>
          <ac:spMkLst>
            <pc:docMk/>
            <pc:sldMk cId="3353514741" sldId="270"/>
            <ac:spMk id="11" creationId="{E6B0872F-88B7-BB16-206F-A7113393A09F}"/>
          </ac:spMkLst>
        </pc:spChg>
        <pc:spChg chg="del mod">
          <ac:chgData name="JOSSIE STEVEN RODRIGUEZ GOYENECHE" userId="d49bad2a-4805-4ba8-b624-85556b3006df" providerId="ADAL" clId="{47575031-08F6-4E55-9FD5-FC4FFE68A454}" dt="2026-08-27T14:39:53.132" v="57" actId="478"/>
          <ac:spMkLst>
            <pc:docMk/>
            <pc:sldMk cId="3353514741" sldId="270"/>
            <ac:spMk id="12" creationId="{B53C485C-18D6-56C0-2858-64E13F1EC234}"/>
          </ac:spMkLst>
        </pc:spChg>
        <pc:spChg chg="del">
          <ac:chgData name="JOSSIE STEVEN RODRIGUEZ GOYENECHE" userId="d49bad2a-4805-4ba8-b624-85556b3006df" providerId="ADAL" clId="{47575031-08F6-4E55-9FD5-FC4FFE68A454}" dt="2026-08-27T14:41:01.235" v="72" actId="478"/>
          <ac:spMkLst>
            <pc:docMk/>
            <pc:sldMk cId="3353514741" sldId="270"/>
            <ac:spMk id="14" creationId="{8C9C05FE-063E-8142-A2C5-B6F82D47C45E}"/>
          </ac:spMkLst>
        </pc:spChg>
        <pc:spChg chg="add mod">
          <ac:chgData name="JOSSIE STEVEN RODRIGUEZ GOYENECHE" userId="d49bad2a-4805-4ba8-b624-85556b3006df" providerId="ADAL" clId="{47575031-08F6-4E55-9FD5-FC4FFE68A454}" dt="2026-08-27T14:41:25.054" v="106" actId="1035"/>
          <ac:spMkLst>
            <pc:docMk/>
            <pc:sldMk cId="3353514741" sldId="270"/>
            <ac:spMk id="15" creationId="{58D1B2D3-1D76-D572-A3AB-D5056DF60872}"/>
          </ac:spMkLst>
        </pc:spChg>
        <pc:spChg chg="add mod">
          <ac:chgData name="JOSSIE STEVEN RODRIGUEZ GOYENECHE" userId="d49bad2a-4805-4ba8-b624-85556b3006df" providerId="ADAL" clId="{47575031-08F6-4E55-9FD5-FC4FFE68A454}" dt="2026-08-27T14:41:41.583" v="108" actId="14100"/>
          <ac:spMkLst>
            <pc:docMk/>
            <pc:sldMk cId="3353514741" sldId="270"/>
            <ac:spMk id="17" creationId="{CB5F67AF-DBEA-B517-8905-3C13664EFFF2}"/>
          </ac:spMkLst>
        </pc:spChg>
        <pc:spChg chg="add del">
          <ac:chgData name="JOSSIE STEVEN RODRIGUEZ GOYENECHE" userId="d49bad2a-4805-4ba8-b624-85556b3006df" providerId="ADAL" clId="{47575031-08F6-4E55-9FD5-FC4FFE68A454}" dt="2026-08-27T14:40:31.539" v="66" actId="22"/>
          <ac:spMkLst>
            <pc:docMk/>
            <pc:sldMk cId="3353514741" sldId="270"/>
            <ac:spMk id="19" creationId="{7F84E088-E6DB-CC9D-72D0-06256461417B}"/>
          </ac:spMkLst>
        </pc:spChg>
      </pc:sldChg>
      <pc:sldChg chg="modSp mod">
        <pc:chgData name="JOSSIE STEVEN RODRIGUEZ GOYENECHE" userId="d49bad2a-4805-4ba8-b624-85556b3006df" providerId="ADAL" clId="{47575031-08F6-4E55-9FD5-FC4FFE68A454}" dt="2026-08-27T14:43:04.251" v="120" actId="2710"/>
        <pc:sldMkLst>
          <pc:docMk/>
          <pc:sldMk cId="2083675292" sldId="271"/>
        </pc:sldMkLst>
        <pc:spChg chg="mod">
          <ac:chgData name="JOSSIE STEVEN RODRIGUEZ GOYENECHE" userId="d49bad2a-4805-4ba8-b624-85556b3006df" providerId="ADAL" clId="{47575031-08F6-4E55-9FD5-FC4FFE68A454}" dt="2026-08-27T14:42:45.788" v="115" actId="1036"/>
          <ac:spMkLst>
            <pc:docMk/>
            <pc:sldMk cId="2083675292" sldId="271"/>
            <ac:spMk id="5" creationId="{3162334C-7605-3EFF-8C50-8278649F6051}"/>
          </ac:spMkLst>
        </pc:spChg>
        <pc:spChg chg="mod">
          <ac:chgData name="JOSSIE STEVEN RODRIGUEZ GOYENECHE" userId="d49bad2a-4805-4ba8-b624-85556b3006df" providerId="ADAL" clId="{47575031-08F6-4E55-9FD5-FC4FFE68A454}" dt="2026-08-27T14:43:04.251" v="120" actId="2710"/>
          <ac:spMkLst>
            <pc:docMk/>
            <pc:sldMk cId="2083675292" sldId="271"/>
            <ac:spMk id="8" creationId="{427FE59C-1BD3-6E8A-04B8-2A0790FA9A86}"/>
          </ac:spMkLst>
        </pc:spChg>
      </pc:sldChg>
      <pc:sldChg chg="modSp mod">
        <pc:chgData name="JOSSIE STEVEN RODRIGUEZ GOYENECHE" userId="d49bad2a-4805-4ba8-b624-85556b3006df" providerId="ADAL" clId="{47575031-08F6-4E55-9FD5-FC4FFE68A454}" dt="2026-08-27T14:44:26.713" v="132" actId="1076"/>
        <pc:sldMkLst>
          <pc:docMk/>
          <pc:sldMk cId="345691538" sldId="273"/>
        </pc:sldMkLst>
        <pc:spChg chg="mod">
          <ac:chgData name="JOSSIE STEVEN RODRIGUEZ GOYENECHE" userId="d49bad2a-4805-4ba8-b624-85556b3006df" providerId="ADAL" clId="{47575031-08F6-4E55-9FD5-FC4FFE68A454}" dt="2026-08-27T14:44:02.905" v="128" actId="1076"/>
          <ac:spMkLst>
            <pc:docMk/>
            <pc:sldMk cId="345691538" sldId="273"/>
            <ac:spMk id="3" creationId="{FB88FA9A-2641-A837-EC2C-CE57E23BBE65}"/>
          </ac:spMkLst>
        </pc:spChg>
        <pc:spChg chg="mod">
          <ac:chgData name="JOSSIE STEVEN RODRIGUEZ GOYENECHE" userId="d49bad2a-4805-4ba8-b624-85556b3006df" providerId="ADAL" clId="{47575031-08F6-4E55-9FD5-FC4FFE68A454}" dt="2026-08-27T14:44:26.713" v="132" actId="1076"/>
          <ac:spMkLst>
            <pc:docMk/>
            <pc:sldMk cId="345691538" sldId="273"/>
            <ac:spMk id="7" creationId="{1B6F1E9F-A06E-B030-CDDC-EAD89D95D5BB}"/>
          </ac:spMkLst>
        </pc:spChg>
      </pc:sldChg>
      <pc:sldChg chg="modSp mod">
        <pc:chgData name="JOSSIE STEVEN RODRIGUEZ GOYENECHE" userId="d49bad2a-4805-4ba8-b624-85556b3006df" providerId="ADAL" clId="{47575031-08F6-4E55-9FD5-FC4FFE68A454}" dt="2026-08-27T14:45:59.307" v="151" actId="14100"/>
        <pc:sldMkLst>
          <pc:docMk/>
          <pc:sldMk cId="1691907390" sldId="274"/>
        </pc:sldMkLst>
        <pc:spChg chg="mod">
          <ac:chgData name="JOSSIE STEVEN RODRIGUEZ GOYENECHE" userId="d49bad2a-4805-4ba8-b624-85556b3006df" providerId="ADAL" clId="{47575031-08F6-4E55-9FD5-FC4FFE68A454}" dt="2026-08-27T14:45:36.369" v="145" actId="14100"/>
          <ac:spMkLst>
            <pc:docMk/>
            <pc:sldMk cId="1691907390" sldId="274"/>
            <ac:spMk id="5" creationId="{56470434-432D-595E-6537-FEA2886132F1}"/>
          </ac:spMkLst>
        </pc:spChg>
        <pc:spChg chg="mod">
          <ac:chgData name="JOSSIE STEVEN RODRIGUEZ GOYENECHE" userId="d49bad2a-4805-4ba8-b624-85556b3006df" providerId="ADAL" clId="{47575031-08F6-4E55-9FD5-FC4FFE68A454}" dt="2026-08-27T14:45:41.076" v="146" actId="14100"/>
          <ac:spMkLst>
            <pc:docMk/>
            <pc:sldMk cId="1691907390" sldId="274"/>
            <ac:spMk id="8" creationId="{C16770B2-0A8F-A929-A7A2-70D6C38C9DEB}"/>
          </ac:spMkLst>
        </pc:spChg>
        <pc:spChg chg="mod">
          <ac:chgData name="JOSSIE STEVEN RODRIGUEZ GOYENECHE" userId="d49bad2a-4805-4ba8-b624-85556b3006df" providerId="ADAL" clId="{47575031-08F6-4E55-9FD5-FC4FFE68A454}" dt="2026-08-27T14:45:59.307" v="151" actId="14100"/>
          <ac:spMkLst>
            <pc:docMk/>
            <pc:sldMk cId="1691907390" sldId="274"/>
            <ac:spMk id="10" creationId="{590D4E27-7315-5585-5CC9-6D5107E53001}"/>
          </ac:spMkLst>
        </pc:spChg>
      </pc:sldChg>
      <pc:sldChg chg="modSp mod">
        <pc:chgData name="JOSSIE STEVEN RODRIGUEZ GOYENECHE" userId="d49bad2a-4805-4ba8-b624-85556b3006df" providerId="ADAL" clId="{47575031-08F6-4E55-9FD5-FC4FFE68A454}" dt="2026-08-27T14:47:08.957" v="159" actId="14100"/>
        <pc:sldMkLst>
          <pc:docMk/>
          <pc:sldMk cId="2713145149" sldId="276"/>
        </pc:sldMkLst>
        <pc:spChg chg="mod">
          <ac:chgData name="JOSSIE STEVEN RODRIGUEZ GOYENECHE" userId="d49bad2a-4805-4ba8-b624-85556b3006df" providerId="ADAL" clId="{47575031-08F6-4E55-9FD5-FC4FFE68A454}" dt="2026-08-27T14:47:08.957" v="159" actId="14100"/>
          <ac:spMkLst>
            <pc:docMk/>
            <pc:sldMk cId="2713145149" sldId="276"/>
            <ac:spMk id="3" creationId="{DB666144-76AD-35F9-DCB7-126402A389DB}"/>
          </ac:spMkLst>
        </pc:spChg>
      </pc:sldChg>
      <pc:sldChg chg="modSp mod">
        <pc:chgData name="JOSSIE STEVEN RODRIGUEZ GOYENECHE" userId="d49bad2a-4805-4ba8-b624-85556b3006df" providerId="ADAL" clId="{47575031-08F6-4E55-9FD5-FC4FFE68A454}" dt="2026-08-27T14:47:57.358" v="190" actId="1038"/>
        <pc:sldMkLst>
          <pc:docMk/>
          <pc:sldMk cId="3623046836" sldId="277"/>
        </pc:sldMkLst>
        <pc:spChg chg="mod">
          <ac:chgData name="JOSSIE STEVEN RODRIGUEZ GOYENECHE" userId="d49bad2a-4805-4ba8-b624-85556b3006df" providerId="ADAL" clId="{47575031-08F6-4E55-9FD5-FC4FFE68A454}" dt="2026-08-27T14:47:57.358" v="190" actId="1038"/>
          <ac:spMkLst>
            <pc:docMk/>
            <pc:sldMk cId="3623046836" sldId="277"/>
            <ac:spMk id="2" creationId="{0369F1F5-9BC5-C019-A4D8-AC026D5D8787}"/>
          </ac:spMkLst>
        </pc:spChg>
        <pc:spChg chg="mod">
          <ac:chgData name="JOSSIE STEVEN RODRIGUEZ GOYENECHE" userId="d49bad2a-4805-4ba8-b624-85556b3006df" providerId="ADAL" clId="{47575031-08F6-4E55-9FD5-FC4FFE68A454}" dt="2026-08-27T14:47:57.358" v="190" actId="1038"/>
          <ac:spMkLst>
            <pc:docMk/>
            <pc:sldMk cId="3623046836" sldId="277"/>
            <ac:spMk id="6" creationId="{7C97D4BE-B33A-F767-F8E2-B2C9C959DC40}"/>
          </ac:spMkLst>
        </pc:spChg>
        <pc:spChg chg="mod">
          <ac:chgData name="JOSSIE STEVEN RODRIGUEZ GOYENECHE" userId="d49bad2a-4805-4ba8-b624-85556b3006df" providerId="ADAL" clId="{47575031-08F6-4E55-9FD5-FC4FFE68A454}" dt="2026-08-27T14:47:57.358" v="190" actId="1038"/>
          <ac:spMkLst>
            <pc:docMk/>
            <pc:sldMk cId="3623046836" sldId="277"/>
            <ac:spMk id="8" creationId="{59E4D426-25D2-9757-E349-D2A5FBE0C221}"/>
          </ac:spMkLst>
        </pc:spChg>
        <pc:spChg chg="mod">
          <ac:chgData name="JOSSIE STEVEN RODRIGUEZ GOYENECHE" userId="d49bad2a-4805-4ba8-b624-85556b3006df" providerId="ADAL" clId="{47575031-08F6-4E55-9FD5-FC4FFE68A454}" dt="2026-08-27T14:47:57.358" v="190" actId="1038"/>
          <ac:spMkLst>
            <pc:docMk/>
            <pc:sldMk cId="3623046836" sldId="277"/>
            <ac:spMk id="10" creationId="{D1C4C397-C634-E688-5EE5-791FB2A645C6}"/>
          </ac:spMkLst>
        </pc:spChg>
        <pc:spChg chg="mod">
          <ac:chgData name="JOSSIE STEVEN RODRIGUEZ GOYENECHE" userId="d49bad2a-4805-4ba8-b624-85556b3006df" providerId="ADAL" clId="{47575031-08F6-4E55-9FD5-FC4FFE68A454}" dt="2026-08-27T14:47:57.358" v="190" actId="1038"/>
          <ac:spMkLst>
            <pc:docMk/>
            <pc:sldMk cId="3623046836" sldId="277"/>
            <ac:spMk id="12" creationId="{4B49E3B7-9866-B27C-8E66-F3FF1B69595E}"/>
          </ac:spMkLst>
        </pc:spChg>
        <pc:spChg chg="mod">
          <ac:chgData name="JOSSIE STEVEN RODRIGUEZ GOYENECHE" userId="d49bad2a-4805-4ba8-b624-85556b3006df" providerId="ADAL" clId="{47575031-08F6-4E55-9FD5-FC4FFE68A454}" dt="2026-08-27T14:47:57.358" v="190" actId="1038"/>
          <ac:spMkLst>
            <pc:docMk/>
            <pc:sldMk cId="3623046836" sldId="277"/>
            <ac:spMk id="14" creationId="{D8F821DF-47F9-FD57-F14C-5B40D50BD25A}"/>
          </ac:spMkLst>
        </pc:spChg>
        <pc:spChg chg="mod">
          <ac:chgData name="JOSSIE STEVEN RODRIGUEZ GOYENECHE" userId="d49bad2a-4805-4ba8-b624-85556b3006df" providerId="ADAL" clId="{47575031-08F6-4E55-9FD5-FC4FFE68A454}" dt="2026-08-27T14:47:57.358" v="190" actId="1038"/>
          <ac:spMkLst>
            <pc:docMk/>
            <pc:sldMk cId="3623046836" sldId="277"/>
            <ac:spMk id="16" creationId="{7D3D453E-2746-E286-E864-5E95986B108D}"/>
          </ac:spMkLst>
        </pc:spChg>
        <pc:spChg chg="mod">
          <ac:chgData name="JOSSIE STEVEN RODRIGUEZ GOYENECHE" userId="d49bad2a-4805-4ba8-b624-85556b3006df" providerId="ADAL" clId="{47575031-08F6-4E55-9FD5-FC4FFE68A454}" dt="2026-08-27T14:47:57.358" v="190" actId="1038"/>
          <ac:spMkLst>
            <pc:docMk/>
            <pc:sldMk cId="3623046836" sldId="277"/>
            <ac:spMk id="18" creationId="{7DCF6387-3A80-27F3-3666-B471B2C47247}"/>
          </ac:spMkLst>
        </pc:spChg>
      </pc:sldChg>
      <pc:sldChg chg="modSp mod">
        <pc:chgData name="JOSSIE STEVEN RODRIGUEZ GOYENECHE" userId="d49bad2a-4805-4ba8-b624-85556b3006df" providerId="ADAL" clId="{47575031-08F6-4E55-9FD5-FC4FFE68A454}" dt="2026-08-27T14:49:21.248" v="246" actId="14100"/>
        <pc:sldMkLst>
          <pc:docMk/>
          <pc:sldMk cId="1320066174" sldId="278"/>
        </pc:sldMkLst>
        <pc:spChg chg="mod">
          <ac:chgData name="JOSSIE STEVEN RODRIGUEZ GOYENECHE" userId="d49bad2a-4805-4ba8-b624-85556b3006df" providerId="ADAL" clId="{47575031-08F6-4E55-9FD5-FC4FFE68A454}" dt="2026-08-27T14:49:21.248" v="246" actId="14100"/>
          <ac:spMkLst>
            <pc:docMk/>
            <pc:sldMk cId="1320066174" sldId="278"/>
            <ac:spMk id="4" creationId="{C8DD1A35-E52F-B58A-8647-B38149CEF65F}"/>
          </ac:spMkLst>
        </pc:spChg>
        <pc:spChg chg="mod">
          <ac:chgData name="JOSSIE STEVEN RODRIGUEZ GOYENECHE" userId="d49bad2a-4805-4ba8-b624-85556b3006df" providerId="ADAL" clId="{47575031-08F6-4E55-9FD5-FC4FFE68A454}" dt="2026-08-27T14:49:08.293" v="242" actId="1035"/>
          <ac:spMkLst>
            <pc:docMk/>
            <pc:sldMk cId="1320066174" sldId="278"/>
            <ac:spMk id="6" creationId="{9926CCF7-27B1-A1C0-5626-83C0E83DA791}"/>
          </ac:spMkLst>
        </pc:spChg>
        <pc:spChg chg="mod">
          <ac:chgData name="JOSSIE STEVEN RODRIGUEZ GOYENECHE" userId="d49bad2a-4805-4ba8-b624-85556b3006df" providerId="ADAL" clId="{47575031-08F6-4E55-9FD5-FC4FFE68A454}" dt="2026-08-27T14:49:04.742" v="240" actId="1035"/>
          <ac:spMkLst>
            <pc:docMk/>
            <pc:sldMk cId="1320066174" sldId="278"/>
            <ac:spMk id="8" creationId="{6D1BC31A-9217-536F-3A98-CCF690D77402}"/>
          </ac:spMkLst>
        </pc:spChg>
        <pc:spChg chg="mod">
          <ac:chgData name="JOSSIE STEVEN RODRIGUEZ GOYENECHE" userId="d49bad2a-4805-4ba8-b624-85556b3006df" providerId="ADAL" clId="{47575031-08F6-4E55-9FD5-FC4FFE68A454}" dt="2026-08-27T14:49:01.950" v="238" actId="1035"/>
          <ac:spMkLst>
            <pc:docMk/>
            <pc:sldMk cId="1320066174" sldId="278"/>
            <ac:spMk id="10" creationId="{5AADAE96-16AB-33EE-6BD4-F7BC7D4CB337}"/>
          </ac:spMkLst>
        </pc:spChg>
      </pc:sldChg>
      <pc:sldChg chg="modSp mod">
        <pc:chgData name="JOSSIE STEVEN RODRIGUEZ GOYENECHE" userId="d49bad2a-4805-4ba8-b624-85556b3006df" providerId="ADAL" clId="{47575031-08F6-4E55-9FD5-FC4FFE68A454}" dt="2026-08-27T14:50:08.658" v="251" actId="1076"/>
        <pc:sldMkLst>
          <pc:docMk/>
          <pc:sldMk cId="241629111" sldId="280"/>
        </pc:sldMkLst>
        <pc:spChg chg="mod">
          <ac:chgData name="JOSSIE STEVEN RODRIGUEZ GOYENECHE" userId="d49bad2a-4805-4ba8-b624-85556b3006df" providerId="ADAL" clId="{47575031-08F6-4E55-9FD5-FC4FFE68A454}" dt="2026-08-27T14:49:52.852" v="249" actId="122"/>
          <ac:spMkLst>
            <pc:docMk/>
            <pc:sldMk cId="241629111" sldId="280"/>
            <ac:spMk id="4" creationId="{B1FCA4CB-3B70-25EA-8108-7AB497D8D55A}"/>
          </ac:spMkLst>
        </pc:spChg>
        <pc:spChg chg="mod">
          <ac:chgData name="JOSSIE STEVEN RODRIGUEZ GOYENECHE" userId="d49bad2a-4805-4ba8-b624-85556b3006df" providerId="ADAL" clId="{47575031-08F6-4E55-9FD5-FC4FFE68A454}" dt="2026-08-27T14:50:08.658" v="251" actId="1076"/>
          <ac:spMkLst>
            <pc:docMk/>
            <pc:sldMk cId="241629111" sldId="280"/>
            <ac:spMk id="6" creationId="{5BF70B10-7F87-4B6A-10EC-46EE732AAE7A}"/>
          </ac:spMkLst>
        </pc:spChg>
        <pc:spChg chg="mod">
          <ac:chgData name="JOSSIE STEVEN RODRIGUEZ GOYENECHE" userId="d49bad2a-4805-4ba8-b624-85556b3006df" providerId="ADAL" clId="{47575031-08F6-4E55-9FD5-FC4FFE68A454}" dt="2026-08-27T14:49:52.852" v="249" actId="122"/>
          <ac:spMkLst>
            <pc:docMk/>
            <pc:sldMk cId="241629111" sldId="280"/>
            <ac:spMk id="8" creationId="{B967CC48-4211-F460-71D8-86C526F8D84A}"/>
          </ac:spMkLst>
        </pc:spChg>
      </pc:sldChg>
      <pc:sldChg chg="modSp mod">
        <pc:chgData name="JOSSIE STEVEN RODRIGUEZ GOYENECHE" userId="d49bad2a-4805-4ba8-b624-85556b3006df" providerId="ADAL" clId="{47575031-08F6-4E55-9FD5-FC4FFE68A454}" dt="2026-08-27T14:50:45.641" v="255" actId="114"/>
        <pc:sldMkLst>
          <pc:docMk/>
          <pc:sldMk cId="129344958" sldId="281"/>
        </pc:sldMkLst>
        <pc:spChg chg="mod">
          <ac:chgData name="JOSSIE STEVEN RODRIGUEZ GOYENECHE" userId="d49bad2a-4805-4ba8-b624-85556b3006df" providerId="ADAL" clId="{47575031-08F6-4E55-9FD5-FC4FFE68A454}" dt="2026-08-27T14:50:45.641" v="255" actId="114"/>
          <ac:spMkLst>
            <pc:docMk/>
            <pc:sldMk cId="129344958" sldId="281"/>
            <ac:spMk id="4" creationId="{07A30D69-4E56-182B-FA03-CE64E6B8D385}"/>
          </ac:spMkLst>
        </pc:spChg>
        <pc:spChg chg="mod">
          <ac:chgData name="JOSSIE STEVEN RODRIGUEZ GOYENECHE" userId="d49bad2a-4805-4ba8-b624-85556b3006df" providerId="ADAL" clId="{47575031-08F6-4E55-9FD5-FC4FFE68A454}" dt="2026-08-27T14:50:45.641" v="255" actId="114"/>
          <ac:spMkLst>
            <pc:docMk/>
            <pc:sldMk cId="129344958" sldId="281"/>
            <ac:spMk id="6" creationId="{AB034CFC-4127-9D75-D8B6-A835E5C8254E}"/>
          </ac:spMkLst>
        </pc:spChg>
        <pc:spChg chg="mod">
          <ac:chgData name="JOSSIE STEVEN RODRIGUEZ GOYENECHE" userId="d49bad2a-4805-4ba8-b624-85556b3006df" providerId="ADAL" clId="{47575031-08F6-4E55-9FD5-FC4FFE68A454}" dt="2026-08-27T14:50:45.641" v="255" actId="114"/>
          <ac:spMkLst>
            <pc:docMk/>
            <pc:sldMk cId="129344958" sldId="281"/>
            <ac:spMk id="8" creationId="{42051EF0-2203-63E3-FFBB-176D867E490C}"/>
          </ac:spMkLst>
        </pc:spChg>
        <pc:spChg chg="mod">
          <ac:chgData name="JOSSIE STEVEN RODRIGUEZ GOYENECHE" userId="d49bad2a-4805-4ba8-b624-85556b3006df" providerId="ADAL" clId="{47575031-08F6-4E55-9FD5-FC4FFE68A454}" dt="2026-08-27T14:50:45.641" v="255" actId="114"/>
          <ac:spMkLst>
            <pc:docMk/>
            <pc:sldMk cId="129344958" sldId="281"/>
            <ac:spMk id="9" creationId="{6A08DF4D-9D6E-09E8-58D8-62DF1643A59B}"/>
          </ac:spMkLst>
        </pc:spChg>
        <pc:spChg chg="mod">
          <ac:chgData name="JOSSIE STEVEN RODRIGUEZ GOYENECHE" userId="d49bad2a-4805-4ba8-b624-85556b3006df" providerId="ADAL" clId="{47575031-08F6-4E55-9FD5-FC4FFE68A454}" dt="2026-08-27T14:50:45.641" v="255" actId="114"/>
          <ac:spMkLst>
            <pc:docMk/>
            <pc:sldMk cId="129344958" sldId="281"/>
            <ac:spMk id="12" creationId="{9BD14837-9EC0-9448-6528-703EE9096A4B}"/>
          </ac:spMkLst>
        </pc:spChg>
        <pc:spChg chg="mod">
          <ac:chgData name="JOSSIE STEVEN RODRIGUEZ GOYENECHE" userId="d49bad2a-4805-4ba8-b624-85556b3006df" providerId="ADAL" clId="{47575031-08F6-4E55-9FD5-FC4FFE68A454}" dt="2026-08-27T14:50:45.641" v="255" actId="114"/>
          <ac:spMkLst>
            <pc:docMk/>
            <pc:sldMk cId="129344958" sldId="281"/>
            <ac:spMk id="13" creationId="{749CFD9C-C0C5-12AC-9759-B180DA0F1CB4}"/>
          </ac:spMkLst>
        </pc:spChg>
        <pc:spChg chg="mod">
          <ac:chgData name="JOSSIE STEVEN RODRIGUEZ GOYENECHE" userId="d49bad2a-4805-4ba8-b624-85556b3006df" providerId="ADAL" clId="{47575031-08F6-4E55-9FD5-FC4FFE68A454}" dt="2026-08-27T14:50:45.641" v="255" actId="114"/>
          <ac:spMkLst>
            <pc:docMk/>
            <pc:sldMk cId="129344958" sldId="281"/>
            <ac:spMk id="14" creationId="{79F2C86F-4C00-519B-3DA6-4BB42AE70158}"/>
          </ac:spMkLst>
        </pc:spChg>
        <pc:spChg chg="mod">
          <ac:chgData name="JOSSIE STEVEN RODRIGUEZ GOYENECHE" userId="d49bad2a-4805-4ba8-b624-85556b3006df" providerId="ADAL" clId="{47575031-08F6-4E55-9FD5-FC4FFE68A454}" dt="2026-08-27T14:50:45.641" v="255" actId="114"/>
          <ac:spMkLst>
            <pc:docMk/>
            <pc:sldMk cId="129344958" sldId="281"/>
            <ac:spMk id="16" creationId="{14159B98-C865-772B-E0D8-95BDBCA96B32}"/>
          </ac:spMkLst>
        </pc:spChg>
        <pc:spChg chg="mod">
          <ac:chgData name="JOSSIE STEVEN RODRIGUEZ GOYENECHE" userId="d49bad2a-4805-4ba8-b624-85556b3006df" providerId="ADAL" clId="{47575031-08F6-4E55-9FD5-FC4FFE68A454}" dt="2026-08-27T14:50:45.641" v="255" actId="114"/>
          <ac:spMkLst>
            <pc:docMk/>
            <pc:sldMk cId="129344958" sldId="281"/>
            <ac:spMk id="18" creationId="{92598D3E-9129-F541-5873-F484517BCD03}"/>
          </ac:spMkLst>
        </pc:spChg>
        <pc:spChg chg="mod">
          <ac:chgData name="JOSSIE STEVEN RODRIGUEZ GOYENECHE" userId="d49bad2a-4805-4ba8-b624-85556b3006df" providerId="ADAL" clId="{47575031-08F6-4E55-9FD5-FC4FFE68A454}" dt="2026-08-27T14:50:45.641" v="255" actId="114"/>
          <ac:spMkLst>
            <pc:docMk/>
            <pc:sldMk cId="129344958" sldId="281"/>
            <ac:spMk id="20" creationId="{9218C7B5-B2D7-9CE5-F1C4-3F9DD4D64485}"/>
          </ac:spMkLst>
        </pc:spChg>
      </pc:sldChg>
      <pc:sldChg chg="modSp mod">
        <pc:chgData name="JOSSIE STEVEN RODRIGUEZ GOYENECHE" userId="d49bad2a-4805-4ba8-b624-85556b3006df" providerId="ADAL" clId="{47575031-08F6-4E55-9FD5-FC4FFE68A454}" dt="2026-08-27T14:58:07.491" v="343" actId="1076"/>
        <pc:sldMkLst>
          <pc:docMk/>
          <pc:sldMk cId="3536739703" sldId="283"/>
        </pc:sldMkLst>
        <pc:spChg chg="mod">
          <ac:chgData name="JOSSIE STEVEN RODRIGUEZ GOYENECHE" userId="d49bad2a-4805-4ba8-b624-85556b3006df" providerId="ADAL" clId="{47575031-08F6-4E55-9FD5-FC4FFE68A454}" dt="2026-08-27T14:55:11.984" v="334" actId="1076"/>
          <ac:spMkLst>
            <pc:docMk/>
            <pc:sldMk cId="3536739703" sldId="283"/>
            <ac:spMk id="3" creationId="{43345CF3-A662-8C5C-DFE8-BFE5BDE61A03}"/>
          </ac:spMkLst>
        </pc:spChg>
        <pc:spChg chg="mod">
          <ac:chgData name="JOSSIE STEVEN RODRIGUEZ GOYENECHE" userId="d49bad2a-4805-4ba8-b624-85556b3006df" providerId="ADAL" clId="{47575031-08F6-4E55-9FD5-FC4FFE68A454}" dt="2026-08-27T14:55:08.192" v="333" actId="1076"/>
          <ac:spMkLst>
            <pc:docMk/>
            <pc:sldMk cId="3536739703" sldId="283"/>
            <ac:spMk id="5" creationId="{0992109C-C934-3F4D-BAAE-7F0FC3AC96C9}"/>
          </ac:spMkLst>
        </pc:spChg>
        <pc:spChg chg="mod">
          <ac:chgData name="JOSSIE STEVEN RODRIGUEZ GOYENECHE" userId="d49bad2a-4805-4ba8-b624-85556b3006df" providerId="ADAL" clId="{47575031-08F6-4E55-9FD5-FC4FFE68A454}" dt="2026-08-27T14:55:03.063" v="332" actId="1076"/>
          <ac:spMkLst>
            <pc:docMk/>
            <pc:sldMk cId="3536739703" sldId="283"/>
            <ac:spMk id="7" creationId="{3F69D859-5B79-4036-93E0-2E3931A226EF}"/>
          </ac:spMkLst>
        </pc:spChg>
        <pc:spChg chg="mod">
          <ac:chgData name="JOSSIE STEVEN RODRIGUEZ GOYENECHE" userId="d49bad2a-4805-4ba8-b624-85556b3006df" providerId="ADAL" clId="{47575031-08F6-4E55-9FD5-FC4FFE68A454}" dt="2026-08-27T14:55:44.787" v="338" actId="1076"/>
          <ac:spMkLst>
            <pc:docMk/>
            <pc:sldMk cId="3536739703" sldId="283"/>
            <ac:spMk id="8" creationId="{807B3C53-B2DA-C9A8-8BED-4C247067A9B0}"/>
          </ac:spMkLst>
        </pc:spChg>
        <pc:spChg chg="mod">
          <ac:chgData name="JOSSIE STEVEN RODRIGUEZ GOYENECHE" userId="d49bad2a-4805-4ba8-b624-85556b3006df" providerId="ADAL" clId="{47575031-08F6-4E55-9FD5-FC4FFE68A454}" dt="2026-08-27T14:57:51.955" v="340" actId="1076"/>
          <ac:spMkLst>
            <pc:docMk/>
            <pc:sldMk cId="3536739703" sldId="283"/>
            <ac:spMk id="11" creationId="{F8CD5847-29BA-3570-3E03-8F692BB68E59}"/>
          </ac:spMkLst>
        </pc:spChg>
        <pc:spChg chg="mod">
          <ac:chgData name="JOSSIE STEVEN RODRIGUEZ GOYENECHE" userId="d49bad2a-4805-4ba8-b624-85556b3006df" providerId="ADAL" clId="{47575031-08F6-4E55-9FD5-FC4FFE68A454}" dt="2026-08-27T14:54:57.046" v="331" actId="1036"/>
          <ac:spMkLst>
            <pc:docMk/>
            <pc:sldMk cId="3536739703" sldId="283"/>
            <ac:spMk id="12" creationId="{02A4B9AD-DC67-4BEF-7E3C-1CAC8BDF931B}"/>
          </ac:spMkLst>
        </pc:spChg>
        <pc:spChg chg="mod">
          <ac:chgData name="JOSSIE STEVEN RODRIGUEZ GOYENECHE" userId="d49bad2a-4805-4ba8-b624-85556b3006df" providerId="ADAL" clId="{47575031-08F6-4E55-9FD5-FC4FFE68A454}" dt="2026-08-27T14:58:07.491" v="343" actId="1076"/>
          <ac:spMkLst>
            <pc:docMk/>
            <pc:sldMk cId="3536739703" sldId="283"/>
            <ac:spMk id="14" creationId="{32BD11F0-E441-ADD8-95F7-F6E1CE1E8540}"/>
          </ac:spMkLst>
        </pc:spChg>
        <pc:spChg chg="mod">
          <ac:chgData name="JOSSIE STEVEN RODRIGUEZ GOYENECHE" userId="d49bad2a-4805-4ba8-b624-85556b3006df" providerId="ADAL" clId="{47575031-08F6-4E55-9FD5-FC4FFE68A454}" dt="2026-08-27T14:54:32.737" v="320" actId="122"/>
          <ac:spMkLst>
            <pc:docMk/>
            <pc:sldMk cId="3536739703" sldId="283"/>
            <ac:spMk id="15" creationId="{841BE8BD-6D56-B00B-31C9-A59C6683E7EF}"/>
          </ac:spMkLst>
        </pc:spChg>
        <pc:spChg chg="mod">
          <ac:chgData name="JOSSIE STEVEN RODRIGUEZ GOYENECHE" userId="d49bad2a-4805-4ba8-b624-85556b3006df" providerId="ADAL" clId="{47575031-08F6-4E55-9FD5-FC4FFE68A454}" dt="2026-08-27T14:54:32.737" v="320" actId="122"/>
          <ac:spMkLst>
            <pc:docMk/>
            <pc:sldMk cId="3536739703" sldId="283"/>
            <ac:spMk id="17" creationId="{F73206E8-D10F-21D0-BF83-8E00AB267710}"/>
          </ac:spMkLst>
        </pc:spChg>
        <pc:spChg chg="mod">
          <ac:chgData name="JOSSIE STEVEN RODRIGUEZ GOYENECHE" userId="d49bad2a-4805-4ba8-b624-85556b3006df" providerId="ADAL" clId="{47575031-08F6-4E55-9FD5-FC4FFE68A454}" dt="2026-08-27T14:54:32.737" v="320" actId="122"/>
          <ac:spMkLst>
            <pc:docMk/>
            <pc:sldMk cId="3536739703" sldId="283"/>
            <ac:spMk id="23" creationId="{9E98BB60-3150-D13D-30C5-91F0DB880433}"/>
          </ac:spMkLst>
        </pc:spChg>
        <pc:spChg chg="mod">
          <ac:chgData name="JOSSIE STEVEN RODRIGUEZ GOYENECHE" userId="d49bad2a-4805-4ba8-b624-85556b3006df" providerId="ADAL" clId="{47575031-08F6-4E55-9FD5-FC4FFE68A454}" dt="2026-08-27T14:54:32.737" v="320" actId="122"/>
          <ac:spMkLst>
            <pc:docMk/>
            <pc:sldMk cId="3536739703" sldId="283"/>
            <ac:spMk id="25" creationId="{0864AA7B-8627-165A-49C8-9819A608CEAA}"/>
          </ac:spMkLst>
        </pc:spChg>
        <pc:spChg chg="mod">
          <ac:chgData name="JOSSIE STEVEN RODRIGUEZ GOYENECHE" userId="d49bad2a-4805-4ba8-b624-85556b3006df" providerId="ADAL" clId="{47575031-08F6-4E55-9FD5-FC4FFE68A454}" dt="2026-08-27T14:54:32.737" v="320" actId="122"/>
          <ac:spMkLst>
            <pc:docMk/>
            <pc:sldMk cId="3536739703" sldId="283"/>
            <ac:spMk id="31" creationId="{727EA9DF-D200-0EF7-F31C-840BB47305F7}"/>
          </ac:spMkLst>
        </pc:spChg>
      </pc:sldChg>
      <pc:sldChg chg="modSp mod">
        <pc:chgData name="JOSSIE STEVEN RODRIGUEZ GOYENECHE" userId="d49bad2a-4805-4ba8-b624-85556b3006df" providerId="ADAL" clId="{47575031-08F6-4E55-9FD5-FC4FFE68A454}" dt="2026-08-27T15:00:01.761" v="352" actId="1076"/>
        <pc:sldMkLst>
          <pc:docMk/>
          <pc:sldMk cId="3730697404" sldId="285"/>
        </pc:sldMkLst>
        <pc:spChg chg="mod">
          <ac:chgData name="JOSSIE STEVEN RODRIGUEZ GOYENECHE" userId="d49bad2a-4805-4ba8-b624-85556b3006df" providerId="ADAL" clId="{47575031-08F6-4E55-9FD5-FC4FFE68A454}" dt="2026-08-27T14:59:57.769" v="351" actId="1076"/>
          <ac:spMkLst>
            <pc:docMk/>
            <pc:sldMk cId="3730697404" sldId="285"/>
            <ac:spMk id="2" creationId="{9071F68C-B9C7-61AA-C5D9-BCC7E0139AC8}"/>
          </ac:spMkLst>
        </pc:spChg>
        <pc:spChg chg="mod">
          <ac:chgData name="JOSSIE STEVEN RODRIGUEZ GOYENECHE" userId="d49bad2a-4805-4ba8-b624-85556b3006df" providerId="ADAL" clId="{47575031-08F6-4E55-9FD5-FC4FFE68A454}" dt="2026-08-27T15:00:01.761" v="352" actId="1076"/>
          <ac:spMkLst>
            <pc:docMk/>
            <pc:sldMk cId="3730697404" sldId="285"/>
            <ac:spMk id="6" creationId="{51E66EEA-CAE3-0781-0EC2-5A36DB7D88CB}"/>
          </ac:spMkLst>
        </pc:spChg>
      </pc:sldChg>
      <pc:sldChg chg="modSp mod">
        <pc:chgData name="JOSSIE STEVEN RODRIGUEZ GOYENECHE" userId="d49bad2a-4805-4ba8-b624-85556b3006df" providerId="ADAL" clId="{47575031-08F6-4E55-9FD5-FC4FFE68A454}" dt="2026-08-27T14:59:36.588" v="350" actId="6549"/>
        <pc:sldMkLst>
          <pc:docMk/>
          <pc:sldMk cId="593455805" sldId="287"/>
        </pc:sldMkLst>
        <pc:spChg chg="mod">
          <ac:chgData name="JOSSIE STEVEN RODRIGUEZ GOYENECHE" userId="d49bad2a-4805-4ba8-b624-85556b3006df" providerId="ADAL" clId="{47575031-08F6-4E55-9FD5-FC4FFE68A454}" dt="2026-08-27T14:59:36.588" v="350" actId="6549"/>
          <ac:spMkLst>
            <pc:docMk/>
            <pc:sldMk cId="593455805" sldId="287"/>
            <ac:spMk id="6" creationId="{FDE3F97C-F96A-557F-55FA-E554133A4325}"/>
          </ac:spMkLst>
        </pc:spChg>
      </pc:sldChg>
    </pc:docChg>
  </pc:docChgLst>
  <pc:docChgLst>
    <pc:chgData name="KELLY JOHANNA BARRERA FLOREZ" userId="a946fbc7-6084-49be-b924-2fd6855a290f" providerId="ADAL" clId="{8837905D-3D92-54D3-B747-B83B519E67B6}"/>
    <pc:docChg chg="modSld">
      <pc:chgData name="KELLY JOHANNA BARRERA FLOREZ" userId="a946fbc7-6084-49be-b924-2fd6855a290f" providerId="ADAL" clId="{8837905D-3D92-54D3-B747-B83B519E67B6}" dt="2026-08-28T20:37:50.801" v="65"/>
      <pc:docMkLst>
        <pc:docMk/>
      </pc:docMkLst>
      <pc:sldChg chg="setBg">
        <pc:chgData name="KELLY JOHANNA BARRERA FLOREZ" userId="a946fbc7-6084-49be-b924-2fd6855a290f" providerId="ADAL" clId="{8837905D-3D92-54D3-B747-B83B519E67B6}" dt="2026-08-28T20:23:05.182" v="1"/>
        <pc:sldMkLst>
          <pc:docMk/>
          <pc:sldMk cId="1634351225" sldId="258"/>
        </pc:sldMkLst>
      </pc:sldChg>
      <pc:sldChg chg="setBg">
        <pc:chgData name="KELLY JOHANNA BARRERA FLOREZ" userId="a946fbc7-6084-49be-b924-2fd6855a290f" providerId="ADAL" clId="{8837905D-3D92-54D3-B747-B83B519E67B6}" dt="2026-08-28T20:23:12.584" v="3"/>
        <pc:sldMkLst>
          <pc:docMk/>
          <pc:sldMk cId="3976851565" sldId="259"/>
        </pc:sldMkLst>
      </pc:sldChg>
      <pc:sldChg chg="setBg">
        <pc:chgData name="KELLY JOHANNA BARRERA FLOREZ" userId="a946fbc7-6084-49be-b924-2fd6855a290f" providerId="ADAL" clId="{8837905D-3D92-54D3-B747-B83B519E67B6}" dt="2026-08-28T20:23:19.364" v="5"/>
        <pc:sldMkLst>
          <pc:docMk/>
          <pc:sldMk cId="4230291141" sldId="260"/>
        </pc:sldMkLst>
      </pc:sldChg>
      <pc:sldChg chg="setBg">
        <pc:chgData name="KELLY JOHANNA BARRERA FLOREZ" userId="a946fbc7-6084-49be-b924-2fd6855a290f" providerId="ADAL" clId="{8837905D-3D92-54D3-B747-B83B519E67B6}" dt="2026-08-28T20:23:44.248" v="7"/>
        <pc:sldMkLst>
          <pc:docMk/>
          <pc:sldMk cId="1261007296" sldId="261"/>
        </pc:sldMkLst>
      </pc:sldChg>
      <pc:sldChg chg="setBg">
        <pc:chgData name="KELLY JOHANNA BARRERA FLOREZ" userId="a946fbc7-6084-49be-b924-2fd6855a290f" providerId="ADAL" clId="{8837905D-3D92-54D3-B747-B83B519E67B6}" dt="2026-08-28T20:23:53.271" v="9"/>
        <pc:sldMkLst>
          <pc:docMk/>
          <pc:sldMk cId="1657182780" sldId="262"/>
        </pc:sldMkLst>
      </pc:sldChg>
      <pc:sldChg chg="setBg">
        <pc:chgData name="KELLY JOHANNA BARRERA FLOREZ" userId="a946fbc7-6084-49be-b924-2fd6855a290f" providerId="ADAL" clId="{8837905D-3D92-54D3-B747-B83B519E67B6}" dt="2026-08-28T20:23:59.385" v="11"/>
        <pc:sldMkLst>
          <pc:docMk/>
          <pc:sldMk cId="2231836192" sldId="263"/>
        </pc:sldMkLst>
      </pc:sldChg>
      <pc:sldChg chg="setBg">
        <pc:chgData name="KELLY JOHANNA BARRERA FLOREZ" userId="a946fbc7-6084-49be-b924-2fd6855a290f" providerId="ADAL" clId="{8837905D-3D92-54D3-B747-B83B519E67B6}" dt="2026-08-28T20:24:06.463" v="13"/>
        <pc:sldMkLst>
          <pc:docMk/>
          <pc:sldMk cId="2342415322" sldId="264"/>
        </pc:sldMkLst>
      </pc:sldChg>
      <pc:sldChg chg="setBg">
        <pc:chgData name="KELLY JOHANNA BARRERA FLOREZ" userId="a946fbc7-6084-49be-b924-2fd6855a290f" providerId="ADAL" clId="{8837905D-3D92-54D3-B747-B83B519E67B6}" dt="2026-08-28T20:24:13.513" v="15"/>
        <pc:sldMkLst>
          <pc:docMk/>
          <pc:sldMk cId="130084930" sldId="265"/>
        </pc:sldMkLst>
      </pc:sldChg>
      <pc:sldChg chg="setBg">
        <pc:chgData name="KELLY JOHANNA BARRERA FLOREZ" userId="a946fbc7-6084-49be-b924-2fd6855a290f" providerId="ADAL" clId="{8837905D-3D92-54D3-B747-B83B519E67B6}" dt="2026-08-28T20:33:54.336" v="19"/>
        <pc:sldMkLst>
          <pc:docMk/>
          <pc:sldMk cId="1482673266" sldId="266"/>
        </pc:sldMkLst>
      </pc:sldChg>
      <pc:sldChg chg="setBg">
        <pc:chgData name="KELLY JOHANNA BARRERA FLOREZ" userId="a946fbc7-6084-49be-b924-2fd6855a290f" providerId="ADAL" clId="{8837905D-3D92-54D3-B747-B83B519E67B6}" dt="2026-08-28T20:34:03.107" v="21"/>
        <pc:sldMkLst>
          <pc:docMk/>
          <pc:sldMk cId="82754446" sldId="267"/>
        </pc:sldMkLst>
      </pc:sldChg>
      <pc:sldChg chg="setBg">
        <pc:chgData name="KELLY JOHANNA BARRERA FLOREZ" userId="a946fbc7-6084-49be-b924-2fd6855a290f" providerId="ADAL" clId="{8837905D-3D92-54D3-B747-B83B519E67B6}" dt="2026-08-28T20:34:10.359" v="23"/>
        <pc:sldMkLst>
          <pc:docMk/>
          <pc:sldMk cId="1212200359" sldId="268"/>
        </pc:sldMkLst>
      </pc:sldChg>
      <pc:sldChg chg="setBg">
        <pc:chgData name="KELLY JOHANNA BARRERA FLOREZ" userId="a946fbc7-6084-49be-b924-2fd6855a290f" providerId="ADAL" clId="{8837905D-3D92-54D3-B747-B83B519E67B6}" dt="2026-08-28T20:34:16.334" v="25"/>
        <pc:sldMkLst>
          <pc:docMk/>
          <pc:sldMk cId="210527315" sldId="269"/>
        </pc:sldMkLst>
      </pc:sldChg>
      <pc:sldChg chg="setBg">
        <pc:chgData name="KELLY JOHANNA BARRERA FLOREZ" userId="a946fbc7-6084-49be-b924-2fd6855a290f" providerId="ADAL" clId="{8837905D-3D92-54D3-B747-B83B519E67B6}" dt="2026-08-28T20:34:22.873" v="27"/>
        <pc:sldMkLst>
          <pc:docMk/>
          <pc:sldMk cId="3353514741" sldId="270"/>
        </pc:sldMkLst>
      </pc:sldChg>
      <pc:sldChg chg="setBg">
        <pc:chgData name="KELLY JOHANNA BARRERA FLOREZ" userId="a946fbc7-6084-49be-b924-2fd6855a290f" providerId="ADAL" clId="{8837905D-3D92-54D3-B747-B83B519E67B6}" dt="2026-08-28T20:34:29.400" v="29"/>
        <pc:sldMkLst>
          <pc:docMk/>
          <pc:sldMk cId="2083675292" sldId="271"/>
        </pc:sldMkLst>
      </pc:sldChg>
      <pc:sldChg chg="setBg">
        <pc:chgData name="KELLY JOHANNA BARRERA FLOREZ" userId="a946fbc7-6084-49be-b924-2fd6855a290f" providerId="ADAL" clId="{8837905D-3D92-54D3-B747-B83B519E67B6}" dt="2026-08-28T20:34:35.783" v="31"/>
        <pc:sldMkLst>
          <pc:docMk/>
          <pc:sldMk cId="2753638794" sldId="272"/>
        </pc:sldMkLst>
      </pc:sldChg>
      <pc:sldChg chg="setBg">
        <pc:chgData name="KELLY JOHANNA BARRERA FLOREZ" userId="a946fbc7-6084-49be-b924-2fd6855a290f" providerId="ADAL" clId="{8837905D-3D92-54D3-B747-B83B519E67B6}" dt="2026-08-28T20:34:41.321" v="33"/>
        <pc:sldMkLst>
          <pc:docMk/>
          <pc:sldMk cId="345691538" sldId="273"/>
        </pc:sldMkLst>
      </pc:sldChg>
      <pc:sldChg chg="setBg">
        <pc:chgData name="KELLY JOHANNA BARRERA FLOREZ" userId="a946fbc7-6084-49be-b924-2fd6855a290f" providerId="ADAL" clId="{8837905D-3D92-54D3-B747-B83B519E67B6}" dt="2026-08-28T20:34:47.416" v="35"/>
        <pc:sldMkLst>
          <pc:docMk/>
          <pc:sldMk cId="1691907390" sldId="274"/>
        </pc:sldMkLst>
      </pc:sldChg>
      <pc:sldChg chg="setBg">
        <pc:chgData name="KELLY JOHANNA BARRERA FLOREZ" userId="a946fbc7-6084-49be-b924-2fd6855a290f" providerId="ADAL" clId="{8837905D-3D92-54D3-B747-B83B519E67B6}" dt="2026-08-28T20:34:52.832" v="37"/>
        <pc:sldMkLst>
          <pc:docMk/>
          <pc:sldMk cId="948192772" sldId="275"/>
        </pc:sldMkLst>
      </pc:sldChg>
      <pc:sldChg chg="setBg">
        <pc:chgData name="KELLY JOHANNA BARRERA FLOREZ" userId="a946fbc7-6084-49be-b924-2fd6855a290f" providerId="ADAL" clId="{8837905D-3D92-54D3-B747-B83B519E67B6}" dt="2026-08-28T20:34:57.994" v="39"/>
        <pc:sldMkLst>
          <pc:docMk/>
          <pc:sldMk cId="2713145149" sldId="276"/>
        </pc:sldMkLst>
      </pc:sldChg>
      <pc:sldChg chg="setBg">
        <pc:chgData name="KELLY JOHANNA BARRERA FLOREZ" userId="a946fbc7-6084-49be-b924-2fd6855a290f" providerId="ADAL" clId="{8837905D-3D92-54D3-B747-B83B519E67B6}" dt="2026-08-28T20:35:04.434" v="41"/>
        <pc:sldMkLst>
          <pc:docMk/>
          <pc:sldMk cId="3623046836" sldId="277"/>
        </pc:sldMkLst>
      </pc:sldChg>
      <pc:sldChg chg="setBg">
        <pc:chgData name="KELLY JOHANNA BARRERA FLOREZ" userId="a946fbc7-6084-49be-b924-2fd6855a290f" providerId="ADAL" clId="{8837905D-3D92-54D3-B747-B83B519E67B6}" dt="2026-08-28T20:35:10.234" v="43"/>
        <pc:sldMkLst>
          <pc:docMk/>
          <pc:sldMk cId="1320066174" sldId="278"/>
        </pc:sldMkLst>
      </pc:sldChg>
      <pc:sldChg chg="setBg">
        <pc:chgData name="KELLY JOHANNA BARRERA FLOREZ" userId="a946fbc7-6084-49be-b924-2fd6855a290f" providerId="ADAL" clId="{8837905D-3D92-54D3-B747-B83B519E67B6}" dt="2026-08-28T20:35:16.530" v="45"/>
        <pc:sldMkLst>
          <pc:docMk/>
          <pc:sldMk cId="91870396" sldId="279"/>
        </pc:sldMkLst>
      </pc:sldChg>
      <pc:sldChg chg="setBg">
        <pc:chgData name="KELLY JOHANNA BARRERA FLOREZ" userId="a946fbc7-6084-49be-b924-2fd6855a290f" providerId="ADAL" clId="{8837905D-3D92-54D3-B747-B83B519E67B6}" dt="2026-08-28T20:35:25.622" v="47"/>
        <pc:sldMkLst>
          <pc:docMk/>
          <pc:sldMk cId="241629111" sldId="280"/>
        </pc:sldMkLst>
      </pc:sldChg>
      <pc:sldChg chg="setBg">
        <pc:chgData name="KELLY JOHANNA BARRERA FLOREZ" userId="a946fbc7-6084-49be-b924-2fd6855a290f" providerId="ADAL" clId="{8837905D-3D92-54D3-B747-B83B519E67B6}" dt="2026-08-28T20:35:34.532" v="49"/>
        <pc:sldMkLst>
          <pc:docMk/>
          <pc:sldMk cId="129344958" sldId="281"/>
        </pc:sldMkLst>
      </pc:sldChg>
      <pc:sldChg chg="setBg">
        <pc:chgData name="KELLY JOHANNA BARRERA FLOREZ" userId="a946fbc7-6084-49be-b924-2fd6855a290f" providerId="ADAL" clId="{8837905D-3D92-54D3-B747-B83B519E67B6}" dt="2026-08-28T20:36:49.007" v="53"/>
        <pc:sldMkLst>
          <pc:docMk/>
          <pc:sldMk cId="2335274006" sldId="282"/>
        </pc:sldMkLst>
      </pc:sldChg>
      <pc:sldChg chg="setBg">
        <pc:chgData name="KELLY JOHANNA BARRERA FLOREZ" userId="a946fbc7-6084-49be-b924-2fd6855a290f" providerId="ADAL" clId="{8837905D-3D92-54D3-B747-B83B519E67B6}" dt="2026-08-28T20:36:56.702" v="55"/>
        <pc:sldMkLst>
          <pc:docMk/>
          <pc:sldMk cId="3536739703" sldId="283"/>
        </pc:sldMkLst>
      </pc:sldChg>
      <pc:sldChg chg="setBg">
        <pc:chgData name="KELLY JOHANNA BARRERA FLOREZ" userId="a946fbc7-6084-49be-b924-2fd6855a290f" providerId="ADAL" clId="{8837905D-3D92-54D3-B747-B83B519E67B6}" dt="2026-08-28T20:37:04.084" v="57"/>
        <pc:sldMkLst>
          <pc:docMk/>
          <pc:sldMk cId="4015382258" sldId="284"/>
        </pc:sldMkLst>
      </pc:sldChg>
      <pc:sldChg chg="setBg">
        <pc:chgData name="KELLY JOHANNA BARRERA FLOREZ" userId="a946fbc7-6084-49be-b924-2fd6855a290f" providerId="ADAL" clId="{8837905D-3D92-54D3-B747-B83B519E67B6}" dt="2026-08-28T20:37:25.179" v="59"/>
        <pc:sldMkLst>
          <pc:docMk/>
          <pc:sldMk cId="3730697404" sldId="285"/>
        </pc:sldMkLst>
      </pc:sldChg>
      <pc:sldChg chg="setBg">
        <pc:chgData name="KELLY JOHANNA BARRERA FLOREZ" userId="a946fbc7-6084-49be-b924-2fd6855a290f" providerId="ADAL" clId="{8837905D-3D92-54D3-B747-B83B519E67B6}" dt="2026-08-28T20:37:31.715" v="61"/>
        <pc:sldMkLst>
          <pc:docMk/>
          <pc:sldMk cId="350163516" sldId="286"/>
        </pc:sldMkLst>
      </pc:sldChg>
      <pc:sldChg chg="setBg">
        <pc:chgData name="KELLY JOHANNA BARRERA FLOREZ" userId="a946fbc7-6084-49be-b924-2fd6855a290f" providerId="ADAL" clId="{8837905D-3D92-54D3-B747-B83B519E67B6}" dt="2026-08-28T20:37:43.231" v="63"/>
        <pc:sldMkLst>
          <pc:docMk/>
          <pc:sldMk cId="593455805" sldId="287"/>
        </pc:sldMkLst>
      </pc:sldChg>
      <pc:sldChg chg="setBg">
        <pc:chgData name="KELLY JOHANNA BARRERA FLOREZ" userId="a946fbc7-6084-49be-b924-2fd6855a290f" providerId="ADAL" clId="{8837905D-3D92-54D3-B747-B83B519E67B6}" dt="2026-08-28T20:37:50.801" v="65"/>
        <pc:sldMkLst>
          <pc:docMk/>
          <pc:sldMk cId="231686934" sldId="288"/>
        </pc:sldMkLst>
      </pc:sldChg>
    </pc:docChg>
  </pc:docChgLst>
  <pc:docChgLst>
    <pc:chgData name="LORENA ACOSTA CASTILLO" userId="S::lacosta@uniminuto.edu::119b262d-c9bd-4247-a6eb-f881087e7831" providerId="AD" clId="Web-{B1CD2A0F-6479-761C-272F-477722437B3A}"/>
    <pc:docChg chg="modSld">
      <pc:chgData name="LORENA ACOSTA CASTILLO" userId="S::lacosta@uniminuto.edu::119b262d-c9bd-4247-a6eb-f881087e7831" providerId="AD" clId="Web-{B1CD2A0F-6479-761C-272F-477722437B3A}" dt="2026-08-28T21:17:16.437" v="0" actId="1076"/>
      <pc:docMkLst>
        <pc:docMk/>
      </pc:docMkLst>
      <pc:sldChg chg="modSp">
        <pc:chgData name="LORENA ACOSTA CASTILLO" userId="S::lacosta@uniminuto.edu::119b262d-c9bd-4247-a6eb-f881087e7831" providerId="AD" clId="Web-{B1CD2A0F-6479-761C-272F-477722437B3A}" dt="2026-08-28T21:17:16.437" v="0" actId="1076"/>
        <pc:sldMkLst>
          <pc:docMk/>
          <pc:sldMk cId="231686934" sldId="288"/>
        </pc:sldMkLst>
        <pc:spChg chg="mod">
          <ac:chgData name="LORENA ACOSTA CASTILLO" userId="S::lacosta@uniminuto.edu::119b262d-c9bd-4247-a6eb-f881087e7831" providerId="AD" clId="Web-{B1CD2A0F-6479-761C-272F-477722437B3A}" dt="2026-08-28T21:17:16.437" v="0" actId="1076"/>
          <ac:spMkLst>
            <pc:docMk/>
            <pc:sldMk cId="231686934" sldId="288"/>
            <ac:spMk id="2" creationId="{23B35614-E67A-46D8-597B-1DB03F8AC261}"/>
          </ac:spMkLst>
        </pc:spChg>
      </pc:sldChg>
    </pc:docChg>
  </pc:docChgLst>
  <pc:docChgLst>
    <pc:chgData name="PAULA ANGELICA POSADA RUIZ" userId="S::paula.posada@uniminuto.edu::c1bc0e1e-d004-4b21-9d74-8a35d69a1bab" providerId="AD" clId="Web-{8904ABEE-06B6-BDCD-25C3-D89C6DB3EC0F}"/>
    <pc:docChg chg="modSld">
      <pc:chgData name="PAULA ANGELICA POSADA RUIZ" userId="S::paula.posada@uniminuto.edu::c1bc0e1e-d004-4b21-9d74-8a35d69a1bab" providerId="AD" clId="Web-{8904ABEE-06B6-BDCD-25C3-D89C6DB3EC0F}" dt="2026-08-28T16:34:56.790" v="13" actId="14100"/>
      <pc:docMkLst>
        <pc:docMk/>
      </pc:docMkLst>
      <pc:sldChg chg="addSp modSp">
        <pc:chgData name="PAULA ANGELICA POSADA RUIZ" userId="S::paula.posada@uniminuto.edu::c1bc0e1e-d004-4b21-9d74-8a35d69a1bab" providerId="AD" clId="Web-{8904ABEE-06B6-BDCD-25C3-D89C6DB3EC0F}" dt="2026-08-28T16:34:56.790" v="13" actId="14100"/>
        <pc:sldMkLst>
          <pc:docMk/>
          <pc:sldMk cId="1261007296" sldId="261"/>
        </pc:sldMkLst>
        <pc:spChg chg="add mod">
          <ac:chgData name="PAULA ANGELICA POSADA RUIZ" userId="S::paula.posada@uniminuto.edu::c1bc0e1e-d004-4b21-9d74-8a35d69a1bab" providerId="AD" clId="Web-{8904ABEE-06B6-BDCD-25C3-D89C6DB3EC0F}" dt="2026-08-28T16:34:56.790" v="13" actId="14100"/>
          <ac:spMkLst>
            <pc:docMk/>
            <pc:sldMk cId="1261007296" sldId="261"/>
            <ac:spMk id="2" creationId="{645261B7-E482-FCCA-D4A4-6B2D1E157179}"/>
          </ac:spMkLst>
        </pc:spChg>
      </pc:sldChg>
    </pc:docChg>
  </pc:docChgLst>
  <pc:docChgLst>
    <pc:chgData name="GINA CATALINA MALAVER PEREZ" userId="99b04ec6-3d77-4061-a7bd-63e001cc7658" providerId="ADAL" clId="{D3453BA6-50DE-458C-A0B2-02FD7C25BA6B}"/>
    <pc:docChg chg="undo custSel modSld">
      <pc:chgData name="GINA CATALINA MALAVER PEREZ" userId="99b04ec6-3d77-4061-a7bd-63e001cc7658" providerId="ADAL" clId="{D3453BA6-50DE-458C-A0B2-02FD7C25BA6B}" dt="2026-08-28T17:30:29.033" v="618" actId="207"/>
      <pc:docMkLst>
        <pc:docMk/>
      </pc:docMkLst>
      <pc:sldChg chg="addSp modSp mod">
        <pc:chgData name="GINA CATALINA MALAVER PEREZ" userId="99b04ec6-3d77-4061-a7bd-63e001cc7658" providerId="ADAL" clId="{D3453BA6-50DE-458C-A0B2-02FD7C25BA6B}" dt="2026-08-24T21:52:29.871" v="434" actId="1582"/>
        <pc:sldMkLst>
          <pc:docMk/>
          <pc:sldMk cId="1657182780" sldId="262"/>
        </pc:sldMkLst>
      </pc:sldChg>
      <pc:sldChg chg="addSp delSp modSp mod">
        <pc:chgData name="GINA CATALINA MALAVER PEREZ" userId="99b04ec6-3d77-4061-a7bd-63e001cc7658" providerId="ADAL" clId="{D3453BA6-50DE-458C-A0B2-02FD7C25BA6B}" dt="2026-08-24T22:02:26.002" v="443" actId="1582"/>
        <pc:sldMkLst>
          <pc:docMk/>
          <pc:sldMk cId="82754446" sldId="267"/>
        </pc:sldMkLst>
      </pc:sldChg>
      <pc:sldChg chg="addSp delSp modSp mod">
        <pc:chgData name="GINA CATALINA MALAVER PEREZ" userId="99b04ec6-3d77-4061-a7bd-63e001cc7658" providerId="ADAL" clId="{D3453BA6-50DE-458C-A0B2-02FD7C25BA6B}" dt="2026-08-20T14:43:38.163" v="83" actId="14100"/>
        <pc:sldMkLst>
          <pc:docMk/>
          <pc:sldMk cId="345691538" sldId="273"/>
        </pc:sldMkLst>
      </pc:sldChg>
      <pc:sldChg chg="modSp mod">
        <pc:chgData name="GINA CATALINA MALAVER PEREZ" userId="99b04ec6-3d77-4061-a7bd-63e001cc7658" providerId="ADAL" clId="{D3453BA6-50DE-458C-A0B2-02FD7C25BA6B}" dt="2026-08-21T20:35:17.798" v="356" actId="20577"/>
        <pc:sldMkLst>
          <pc:docMk/>
          <pc:sldMk cId="1691907390" sldId="274"/>
        </pc:sldMkLst>
        <pc:spChg chg="mod">
          <ac:chgData name="GINA CATALINA MALAVER PEREZ" userId="99b04ec6-3d77-4061-a7bd-63e001cc7658" providerId="ADAL" clId="{D3453BA6-50DE-458C-A0B2-02FD7C25BA6B}" dt="2026-08-21T20:35:17.798" v="356" actId="20577"/>
          <ac:spMkLst>
            <pc:docMk/>
            <pc:sldMk cId="1691907390" sldId="274"/>
            <ac:spMk id="5" creationId="{56470434-432D-595E-6537-FEA2886132F1}"/>
          </ac:spMkLst>
        </pc:spChg>
      </pc:sldChg>
      <pc:sldChg chg="addSp modSp mod">
        <pc:chgData name="GINA CATALINA MALAVER PEREZ" userId="99b04ec6-3d77-4061-a7bd-63e001cc7658" providerId="ADAL" clId="{D3453BA6-50DE-458C-A0B2-02FD7C25BA6B}" dt="2026-08-21T20:41:22.125" v="428" actId="20577"/>
        <pc:sldMkLst>
          <pc:docMk/>
          <pc:sldMk cId="2713145149" sldId="276"/>
        </pc:sldMkLst>
        <pc:spChg chg="add mod">
          <ac:chgData name="GINA CATALINA MALAVER PEREZ" userId="99b04ec6-3d77-4061-a7bd-63e001cc7658" providerId="ADAL" clId="{D3453BA6-50DE-458C-A0B2-02FD7C25BA6B}" dt="2026-08-21T20:41:22.125" v="428" actId="20577"/>
          <ac:spMkLst>
            <pc:docMk/>
            <pc:sldMk cId="2713145149" sldId="276"/>
            <ac:spMk id="3" creationId="{DB666144-76AD-35F9-DCB7-126402A389DB}"/>
          </ac:spMkLst>
        </pc:spChg>
      </pc:sldChg>
      <pc:sldChg chg="addSp modSp mod">
        <pc:chgData name="GINA CATALINA MALAVER PEREZ" userId="99b04ec6-3d77-4061-a7bd-63e001cc7658" providerId="ADAL" clId="{D3453BA6-50DE-458C-A0B2-02FD7C25BA6B}" dt="2026-08-21T17:22:59.455" v="248" actId="1076"/>
        <pc:sldMkLst>
          <pc:docMk/>
          <pc:sldMk cId="3623046836" sldId="277"/>
        </pc:sldMkLst>
        <pc:spChg chg="add mod">
          <ac:chgData name="GINA CATALINA MALAVER PEREZ" userId="99b04ec6-3d77-4061-a7bd-63e001cc7658" providerId="ADAL" clId="{D3453BA6-50DE-458C-A0B2-02FD7C25BA6B}" dt="2026-08-21T17:21:12.473" v="150" actId="120"/>
          <ac:spMkLst>
            <pc:docMk/>
            <pc:sldMk cId="3623046836" sldId="277"/>
            <ac:spMk id="2" creationId="{0369F1F5-9BC5-C019-A4D8-AC026D5D8787}"/>
          </ac:spMkLst>
        </pc:spChg>
        <pc:spChg chg="add mod">
          <ac:chgData name="GINA CATALINA MALAVER PEREZ" userId="99b04ec6-3d77-4061-a7bd-63e001cc7658" providerId="ADAL" clId="{D3453BA6-50DE-458C-A0B2-02FD7C25BA6B}" dt="2026-08-21T17:21:44.437" v="156" actId="1076"/>
          <ac:spMkLst>
            <pc:docMk/>
            <pc:sldMk cId="3623046836" sldId="277"/>
            <ac:spMk id="6" creationId="{7C97D4BE-B33A-F767-F8E2-B2C9C959DC40}"/>
          </ac:spMkLst>
        </pc:spChg>
        <pc:spChg chg="add mod">
          <ac:chgData name="GINA CATALINA MALAVER PEREZ" userId="99b04ec6-3d77-4061-a7bd-63e001cc7658" providerId="ADAL" clId="{D3453BA6-50DE-458C-A0B2-02FD7C25BA6B}" dt="2026-08-21T17:21:33.964" v="154" actId="20577"/>
          <ac:spMkLst>
            <pc:docMk/>
            <pc:sldMk cId="3623046836" sldId="277"/>
            <ac:spMk id="8" creationId="{59E4D426-25D2-9757-E349-D2A5FBE0C221}"/>
          </ac:spMkLst>
        </pc:spChg>
        <pc:spChg chg="add mod">
          <ac:chgData name="GINA CATALINA MALAVER PEREZ" userId="99b04ec6-3d77-4061-a7bd-63e001cc7658" providerId="ADAL" clId="{D3453BA6-50DE-458C-A0B2-02FD7C25BA6B}" dt="2026-08-21T17:21:50.543" v="158" actId="1076"/>
          <ac:spMkLst>
            <pc:docMk/>
            <pc:sldMk cId="3623046836" sldId="277"/>
            <ac:spMk id="10" creationId="{D1C4C397-C634-E688-5EE5-791FB2A645C6}"/>
          </ac:spMkLst>
        </pc:spChg>
        <pc:spChg chg="add mod">
          <ac:chgData name="GINA CATALINA MALAVER PEREZ" userId="99b04ec6-3d77-4061-a7bd-63e001cc7658" providerId="ADAL" clId="{D3453BA6-50DE-458C-A0B2-02FD7C25BA6B}" dt="2026-08-21T17:22:43.851" v="242" actId="20577"/>
          <ac:spMkLst>
            <pc:docMk/>
            <pc:sldMk cId="3623046836" sldId="277"/>
            <ac:spMk id="12" creationId="{4B49E3B7-9866-B27C-8E66-F3FF1B69595E}"/>
          </ac:spMkLst>
        </pc:spChg>
        <pc:spChg chg="add mod">
          <ac:chgData name="GINA CATALINA MALAVER PEREZ" userId="99b04ec6-3d77-4061-a7bd-63e001cc7658" providerId="ADAL" clId="{D3453BA6-50DE-458C-A0B2-02FD7C25BA6B}" dt="2026-08-21T17:22:50.232" v="244" actId="1076"/>
          <ac:spMkLst>
            <pc:docMk/>
            <pc:sldMk cId="3623046836" sldId="277"/>
            <ac:spMk id="14" creationId="{D8F821DF-47F9-FD57-F14C-5B40D50BD25A}"/>
          </ac:spMkLst>
        </pc:spChg>
        <pc:spChg chg="add mod">
          <ac:chgData name="GINA CATALINA MALAVER PEREZ" userId="99b04ec6-3d77-4061-a7bd-63e001cc7658" providerId="ADAL" clId="{D3453BA6-50DE-458C-A0B2-02FD7C25BA6B}" dt="2026-08-21T17:22:54.856" v="246" actId="1076"/>
          <ac:spMkLst>
            <pc:docMk/>
            <pc:sldMk cId="3623046836" sldId="277"/>
            <ac:spMk id="16" creationId="{7D3D453E-2746-E286-E864-5E95986B108D}"/>
          </ac:spMkLst>
        </pc:spChg>
        <pc:spChg chg="add mod">
          <ac:chgData name="GINA CATALINA MALAVER PEREZ" userId="99b04ec6-3d77-4061-a7bd-63e001cc7658" providerId="ADAL" clId="{D3453BA6-50DE-458C-A0B2-02FD7C25BA6B}" dt="2026-08-21T17:22:59.455" v="248" actId="1076"/>
          <ac:spMkLst>
            <pc:docMk/>
            <pc:sldMk cId="3623046836" sldId="277"/>
            <ac:spMk id="18" creationId="{7DCF6387-3A80-27F3-3666-B471B2C47247}"/>
          </ac:spMkLst>
        </pc:spChg>
      </pc:sldChg>
      <pc:sldChg chg="addSp modSp mod">
        <pc:chgData name="GINA CATALINA MALAVER PEREZ" userId="99b04ec6-3d77-4061-a7bd-63e001cc7658" providerId="ADAL" clId="{D3453BA6-50DE-458C-A0B2-02FD7C25BA6B}" dt="2026-08-20T13:50:22.054" v="14" actId="1076"/>
        <pc:sldMkLst>
          <pc:docMk/>
          <pc:sldMk cId="1320066174" sldId="278"/>
        </pc:sldMkLst>
      </pc:sldChg>
      <pc:sldChg chg="addSp modSp mod">
        <pc:chgData name="GINA CATALINA MALAVER PEREZ" userId="99b04ec6-3d77-4061-a7bd-63e001cc7658" providerId="ADAL" clId="{D3453BA6-50DE-458C-A0B2-02FD7C25BA6B}" dt="2026-08-20T13:48:53.356" v="7" actId="14100"/>
        <pc:sldMkLst>
          <pc:docMk/>
          <pc:sldMk cId="91870396" sldId="279"/>
        </pc:sldMkLst>
      </pc:sldChg>
      <pc:sldChg chg="addSp modSp mod">
        <pc:chgData name="GINA CATALINA MALAVER PEREZ" userId="99b04ec6-3d77-4061-a7bd-63e001cc7658" providerId="ADAL" clId="{D3453BA6-50DE-458C-A0B2-02FD7C25BA6B}" dt="2026-08-27T17:33:04.304" v="612" actId="1076"/>
        <pc:sldMkLst>
          <pc:docMk/>
          <pc:sldMk cId="241629111" sldId="280"/>
        </pc:sldMkLst>
        <pc:spChg chg="add mod">
          <ac:chgData name="GINA CATALINA MALAVER PEREZ" userId="99b04ec6-3d77-4061-a7bd-63e001cc7658" providerId="ADAL" clId="{D3453BA6-50DE-458C-A0B2-02FD7C25BA6B}" dt="2026-08-21T17:24:17.162" v="261" actId="404"/>
          <ac:spMkLst>
            <pc:docMk/>
            <pc:sldMk cId="241629111" sldId="280"/>
            <ac:spMk id="4" creationId="{B1FCA4CB-3B70-25EA-8108-7AB497D8D55A}"/>
          </ac:spMkLst>
        </pc:spChg>
        <pc:spChg chg="add mod">
          <ac:chgData name="GINA CATALINA MALAVER PEREZ" userId="99b04ec6-3d77-4061-a7bd-63e001cc7658" providerId="ADAL" clId="{D3453BA6-50DE-458C-A0B2-02FD7C25BA6B}" dt="2026-08-27T17:33:04.304" v="612" actId="1076"/>
          <ac:spMkLst>
            <pc:docMk/>
            <pc:sldMk cId="241629111" sldId="280"/>
            <ac:spMk id="6" creationId="{5BF70B10-7F87-4B6A-10EC-46EE732AAE7A}"/>
          </ac:spMkLst>
        </pc:spChg>
        <pc:spChg chg="add mod">
          <ac:chgData name="GINA CATALINA MALAVER PEREZ" userId="99b04ec6-3d77-4061-a7bd-63e001cc7658" providerId="ADAL" clId="{D3453BA6-50DE-458C-A0B2-02FD7C25BA6B}" dt="2026-08-27T17:33:00.983" v="611" actId="1076"/>
          <ac:spMkLst>
            <pc:docMk/>
            <pc:sldMk cId="241629111" sldId="280"/>
            <ac:spMk id="8" creationId="{B967CC48-4211-F460-71D8-86C526F8D84A}"/>
          </ac:spMkLst>
        </pc:spChg>
      </pc:sldChg>
      <pc:sldChg chg="addSp modSp mod">
        <pc:chgData name="GINA CATALINA MALAVER PEREZ" userId="99b04ec6-3d77-4061-a7bd-63e001cc7658" providerId="ADAL" clId="{D3453BA6-50DE-458C-A0B2-02FD7C25BA6B}" dt="2026-08-27T17:53:14.933" v="615" actId="207"/>
        <pc:sldMkLst>
          <pc:docMk/>
          <pc:sldMk cId="129344958" sldId="281"/>
        </pc:sldMkLst>
        <pc:spChg chg="add mod">
          <ac:chgData name="GINA CATALINA MALAVER PEREZ" userId="99b04ec6-3d77-4061-a7bd-63e001cc7658" providerId="ADAL" clId="{D3453BA6-50DE-458C-A0B2-02FD7C25BA6B}" dt="2026-08-27T17:53:14.933" v="615" actId="207"/>
          <ac:spMkLst>
            <pc:docMk/>
            <pc:sldMk cId="129344958" sldId="281"/>
            <ac:spMk id="5" creationId="{2C0A666E-D7E7-96D8-F606-9A64A3260187}"/>
          </ac:spMkLst>
        </pc:spChg>
      </pc:sldChg>
      <pc:sldChg chg="addSp delSp modSp mod modTransition">
        <pc:chgData name="GINA CATALINA MALAVER PEREZ" userId="99b04ec6-3d77-4061-a7bd-63e001cc7658" providerId="ADAL" clId="{D3453BA6-50DE-458C-A0B2-02FD7C25BA6B}" dt="2026-08-24T22:16:57.141" v="570" actId="255"/>
        <pc:sldMkLst>
          <pc:docMk/>
          <pc:sldMk cId="3536739703" sldId="283"/>
        </pc:sldMkLst>
        <pc:spChg chg="add mod">
          <ac:chgData name="GINA CATALINA MALAVER PEREZ" userId="99b04ec6-3d77-4061-a7bd-63e001cc7658" providerId="ADAL" clId="{D3453BA6-50DE-458C-A0B2-02FD7C25BA6B}" dt="2026-08-24T22:12:31.472" v="510" actId="255"/>
          <ac:spMkLst>
            <pc:docMk/>
            <pc:sldMk cId="3536739703" sldId="283"/>
            <ac:spMk id="3" creationId="{43345CF3-A662-8C5C-DFE8-BFE5BDE61A03}"/>
          </ac:spMkLst>
        </pc:spChg>
        <pc:spChg chg="add mod">
          <ac:chgData name="GINA CATALINA MALAVER PEREZ" userId="99b04ec6-3d77-4061-a7bd-63e001cc7658" providerId="ADAL" clId="{D3453BA6-50DE-458C-A0B2-02FD7C25BA6B}" dt="2026-08-24T22:12:35.542" v="511" actId="403"/>
          <ac:spMkLst>
            <pc:docMk/>
            <pc:sldMk cId="3536739703" sldId="283"/>
            <ac:spMk id="5" creationId="{0992109C-C934-3F4D-BAAE-7F0FC3AC96C9}"/>
          </ac:spMkLst>
        </pc:spChg>
        <pc:spChg chg="add mod">
          <ac:chgData name="GINA CATALINA MALAVER PEREZ" userId="99b04ec6-3d77-4061-a7bd-63e001cc7658" providerId="ADAL" clId="{D3453BA6-50DE-458C-A0B2-02FD7C25BA6B}" dt="2026-08-24T22:12:50.280" v="514" actId="403"/>
          <ac:spMkLst>
            <pc:docMk/>
            <pc:sldMk cId="3536739703" sldId="283"/>
            <ac:spMk id="7" creationId="{3F69D859-5B79-4036-93E0-2E3931A226EF}"/>
          </ac:spMkLst>
        </pc:spChg>
        <pc:spChg chg="add mod">
          <ac:chgData name="GINA CATALINA MALAVER PEREZ" userId="99b04ec6-3d77-4061-a7bd-63e001cc7658" providerId="ADAL" clId="{D3453BA6-50DE-458C-A0B2-02FD7C25BA6B}" dt="2026-08-24T22:10:35.430" v="479" actId="114"/>
          <ac:spMkLst>
            <pc:docMk/>
            <pc:sldMk cId="3536739703" sldId="283"/>
            <ac:spMk id="8" creationId="{807B3C53-B2DA-C9A8-8BED-4C247067A9B0}"/>
          </ac:spMkLst>
        </pc:spChg>
        <pc:spChg chg="add mod">
          <ac:chgData name="GINA CATALINA MALAVER PEREZ" userId="99b04ec6-3d77-4061-a7bd-63e001cc7658" providerId="ADAL" clId="{D3453BA6-50DE-458C-A0B2-02FD7C25BA6B}" dt="2026-08-24T22:12:43.226" v="512" actId="1076"/>
          <ac:spMkLst>
            <pc:docMk/>
            <pc:sldMk cId="3536739703" sldId="283"/>
            <ac:spMk id="10" creationId="{4EF89992-F8A7-1007-E40F-10FAAE4DBA36}"/>
          </ac:spMkLst>
        </pc:spChg>
        <pc:spChg chg="add mod">
          <ac:chgData name="GINA CATALINA MALAVER PEREZ" userId="99b04ec6-3d77-4061-a7bd-63e001cc7658" providerId="ADAL" clId="{D3453BA6-50DE-458C-A0B2-02FD7C25BA6B}" dt="2026-08-24T22:13:02.355" v="517" actId="255"/>
          <ac:spMkLst>
            <pc:docMk/>
            <pc:sldMk cId="3536739703" sldId="283"/>
            <ac:spMk id="11" creationId="{F8CD5847-29BA-3570-3E03-8F692BB68E59}"/>
          </ac:spMkLst>
        </pc:spChg>
        <pc:spChg chg="add mod">
          <ac:chgData name="GINA CATALINA MALAVER PEREZ" userId="99b04ec6-3d77-4061-a7bd-63e001cc7658" providerId="ADAL" clId="{D3453BA6-50DE-458C-A0B2-02FD7C25BA6B}" dt="2026-08-24T22:12:46.917" v="513" actId="1076"/>
          <ac:spMkLst>
            <pc:docMk/>
            <pc:sldMk cId="3536739703" sldId="283"/>
            <ac:spMk id="12" creationId="{02A4B9AD-DC67-4BEF-7E3C-1CAC8BDF931B}"/>
          </ac:spMkLst>
        </pc:spChg>
        <pc:spChg chg="add mod">
          <ac:chgData name="GINA CATALINA MALAVER PEREZ" userId="99b04ec6-3d77-4061-a7bd-63e001cc7658" providerId="ADAL" clId="{D3453BA6-50DE-458C-A0B2-02FD7C25BA6B}" dt="2026-08-24T22:12:55.190" v="515" actId="1076"/>
          <ac:spMkLst>
            <pc:docMk/>
            <pc:sldMk cId="3536739703" sldId="283"/>
            <ac:spMk id="14" creationId="{32BD11F0-E441-ADD8-95F7-F6E1CE1E8540}"/>
          </ac:spMkLst>
        </pc:spChg>
        <pc:spChg chg="add mod">
          <ac:chgData name="GINA CATALINA MALAVER PEREZ" userId="99b04ec6-3d77-4061-a7bd-63e001cc7658" providerId="ADAL" clId="{D3453BA6-50DE-458C-A0B2-02FD7C25BA6B}" dt="2026-08-24T22:14:53.309" v="539" actId="1076"/>
          <ac:spMkLst>
            <pc:docMk/>
            <pc:sldMk cId="3536739703" sldId="283"/>
            <ac:spMk id="15" creationId="{841BE8BD-6D56-B00B-31C9-A59C6683E7EF}"/>
          </ac:spMkLst>
        </pc:spChg>
        <pc:spChg chg="add mod">
          <ac:chgData name="GINA CATALINA MALAVER PEREZ" userId="99b04ec6-3d77-4061-a7bd-63e001cc7658" providerId="ADAL" clId="{D3453BA6-50DE-458C-A0B2-02FD7C25BA6B}" dt="2026-08-24T22:13:47.351" v="525" actId="404"/>
          <ac:spMkLst>
            <pc:docMk/>
            <pc:sldMk cId="3536739703" sldId="283"/>
            <ac:spMk id="17" creationId="{F73206E8-D10F-21D0-BF83-8E00AB267710}"/>
          </ac:spMkLst>
        </pc:spChg>
        <pc:spChg chg="add mod">
          <ac:chgData name="GINA CATALINA MALAVER PEREZ" userId="99b04ec6-3d77-4061-a7bd-63e001cc7658" providerId="ADAL" clId="{D3453BA6-50DE-458C-A0B2-02FD7C25BA6B}" dt="2026-08-24T22:14:16.551" v="531" actId="404"/>
          <ac:spMkLst>
            <pc:docMk/>
            <pc:sldMk cId="3536739703" sldId="283"/>
            <ac:spMk id="19" creationId="{04E87CF9-D72A-35C9-2DBB-F799EA4E6993}"/>
          </ac:spMkLst>
        </pc:spChg>
        <pc:spChg chg="add mod">
          <ac:chgData name="GINA CATALINA MALAVER PEREZ" userId="99b04ec6-3d77-4061-a7bd-63e001cc7658" providerId="ADAL" clId="{D3453BA6-50DE-458C-A0B2-02FD7C25BA6B}" dt="2026-08-24T22:14:43.115" v="538" actId="1076"/>
          <ac:spMkLst>
            <pc:docMk/>
            <pc:sldMk cId="3536739703" sldId="283"/>
            <ac:spMk id="21" creationId="{D94C04F5-2399-BACB-401D-5BE49F5010D7}"/>
          </ac:spMkLst>
        </pc:spChg>
        <pc:spChg chg="add mod">
          <ac:chgData name="GINA CATALINA MALAVER PEREZ" userId="99b04ec6-3d77-4061-a7bd-63e001cc7658" providerId="ADAL" clId="{D3453BA6-50DE-458C-A0B2-02FD7C25BA6B}" dt="2026-08-24T22:15:30.284" v="548" actId="1076"/>
          <ac:spMkLst>
            <pc:docMk/>
            <pc:sldMk cId="3536739703" sldId="283"/>
            <ac:spMk id="23" creationId="{9E98BB60-3150-D13D-30C5-91F0DB880433}"/>
          </ac:spMkLst>
        </pc:spChg>
        <pc:spChg chg="add mod">
          <ac:chgData name="GINA CATALINA MALAVER PEREZ" userId="99b04ec6-3d77-4061-a7bd-63e001cc7658" providerId="ADAL" clId="{D3453BA6-50DE-458C-A0B2-02FD7C25BA6B}" dt="2026-08-24T22:16:06.702" v="557" actId="404"/>
          <ac:spMkLst>
            <pc:docMk/>
            <pc:sldMk cId="3536739703" sldId="283"/>
            <ac:spMk id="25" creationId="{0864AA7B-8627-165A-49C8-9819A608CEAA}"/>
          </ac:spMkLst>
        </pc:spChg>
        <pc:spChg chg="add mod">
          <ac:chgData name="GINA CATALINA MALAVER PEREZ" userId="99b04ec6-3d77-4061-a7bd-63e001cc7658" providerId="ADAL" clId="{D3453BA6-50DE-458C-A0B2-02FD7C25BA6B}" dt="2026-08-24T22:16:33.267" v="565" actId="403"/>
          <ac:spMkLst>
            <pc:docMk/>
            <pc:sldMk cId="3536739703" sldId="283"/>
            <ac:spMk id="29" creationId="{6F2D278E-2E30-D1A7-1695-B85AFB2226AA}"/>
          </ac:spMkLst>
        </pc:spChg>
        <pc:spChg chg="add mod">
          <ac:chgData name="GINA CATALINA MALAVER PEREZ" userId="99b04ec6-3d77-4061-a7bd-63e001cc7658" providerId="ADAL" clId="{D3453BA6-50DE-458C-A0B2-02FD7C25BA6B}" dt="2026-08-24T22:16:57.141" v="570" actId="255"/>
          <ac:spMkLst>
            <pc:docMk/>
            <pc:sldMk cId="3536739703" sldId="283"/>
            <ac:spMk id="31" creationId="{727EA9DF-D200-0EF7-F31C-840BB47305F7}"/>
          </ac:spMkLst>
        </pc:spChg>
      </pc:sldChg>
      <pc:sldChg chg="addSp modSp mod">
        <pc:chgData name="GINA CATALINA MALAVER PEREZ" userId="99b04ec6-3d77-4061-a7bd-63e001cc7658" providerId="ADAL" clId="{D3453BA6-50DE-458C-A0B2-02FD7C25BA6B}" dt="2026-08-21T17:28:49.613" v="354" actId="1076"/>
        <pc:sldMkLst>
          <pc:docMk/>
          <pc:sldMk cId="3730697404" sldId="285"/>
        </pc:sldMkLst>
        <pc:spChg chg="add mod">
          <ac:chgData name="GINA CATALINA MALAVER PEREZ" userId="99b04ec6-3d77-4061-a7bd-63e001cc7658" providerId="ADAL" clId="{D3453BA6-50DE-458C-A0B2-02FD7C25BA6B}" dt="2026-08-21T17:28:43.611" v="352" actId="20577"/>
          <ac:spMkLst>
            <pc:docMk/>
            <pc:sldMk cId="3730697404" sldId="285"/>
            <ac:spMk id="2" creationId="{9071F68C-B9C7-61AA-C5D9-BCC7E0139AC8}"/>
          </ac:spMkLst>
        </pc:spChg>
        <pc:spChg chg="add mod">
          <ac:chgData name="GINA CATALINA MALAVER PEREZ" userId="99b04ec6-3d77-4061-a7bd-63e001cc7658" providerId="ADAL" clId="{D3453BA6-50DE-458C-A0B2-02FD7C25BA6B}" dt="2026-08-21T17:28:49.613" v="354" actId="1076"/>
          <ac:spMkLst>
            <pc:docMk/>
            <pc:sldMk cId="3730697404" sldId="285"/>
            <ac:spMk id="6" creationId="{51E66EEA-CAE3-0781-0EC2-5A36DB7D88CB}"/>
          </ac:spMkLst>
        </pc:spChg>
      </pc:sldChg>
      <pc:sldChg chg="addSp delSp modSp mod">
        <pc:chgData name="GINA CATALINA MALAVER PEREZ" userId="99b04ec6-3d77-4061-a7bd-63e001cc7658" providerId="ADAL" clId="{D3453BA6-50DE-458C-A0B2-02FD7C25BA6B}" dt="2026-08-20T14:22:20.935" v="45" actId="14100"/>
        <pc:sldMkLst>
          <pc:docMk/>
          <pc:sldMk cId="350163516" sldId="286"/>
        </pc:sldMkLst>
      </pc:sldChg>
      <pc:sldChg chg="addSp modSp mod">
        <pc:chgData name="GINA CATALINA MALAVER PEREZ" userId="99b04ec6-3d77-4061-a7bd-63e001cc7658" providerId="ADAL" clId="{D3453BA6-50DE-458C-A0B2-02FD7C25BA6B}" dt="2026-08-28T17:30:29.033" v="618" actId="207"/>
        <pc:sldMkLst>
          <pc:docMk/>
          <pc:sldMk cId="593455805" sldId="287"/>
        </pc:sldMkLst>
        <pc:spChg chg="add mod">
          <ac:chgData name="GINA CATALINA MALAVER PEREZ" userId="99b04ec6-3d77-4061-a7bd-63e001cc7658" providerId="ADAL" clId="{D3453BA6-50DE-458C-A0B2-02FD7C25BA6B}" dt="2026-08-28T17:30:29.033" v="618" actId="207"/>
          <ac:spMkLst>
            <pc:docMk/>
            <pc:sldMk cId="593455805" sldId="287"/>
            <ac:spMk id="3" creationId="{A37E4CDB-5E61-5208-A832-43729311D0BA}"/>
          </ac:spMkLst>
        </pc:spChg>
      </pc:sldChg>
      <pc:sldChg chg="addSp delSp modSp mod">
        <pc:chgData name="GINA CATALINA MALAVER PEREZ" userId="99b04ec6-3d77-4061-a7bd-63e001cc7658" providerId="ADAL" clId="{D3453BA6-50DE-458C-A0B2-02FD7C25BA6B}" dt="2026-08-24T22:26:47.937" v="609"/>
        <pc:sldMkLst>
          <pc:docMk/>
          <pc:sldMk cId="231686934" sldId="288"/>
        </pc:sldMkLst>
        <pc:spChg chg="add mod">
          <ac:chgData name="GINA CATALINA MALAVER PEREZ" userId="99b04ec6-3d77-4061-a7bd-63e001cc7658" providerId="ADAL" clId="{D3453BA6-50DE-458C-A0B2-02FD7C25BA6B}" dt="2026-08-24T22:21:31.045" v="583" actId="1076"/>
          <ac:spMkLst>
            <pc:docMk/>
            <pc:sldMk cId="231686934" sldId="288"/>
            <ac:spMk id="7" creationId="{726960CF-ACD4-78FD-D3DC-4735D46C4037}"/>
          </ac:spMkLst>
        </pc:spChg>
        <pc:spChg chg="mod">
          <ac:chgData name="GINA CATALINA MALAVER PEREZ" userId="99b04ec6-3d77-4061-a7bd-63e001cc7658" providerId="ADAL" clId="{D3453BA6-50DE-458C-A0B2-02FD7C25BA6B}" dt="2026-08-24T22:25:46.972" v="601" actId="404"/>
          <ac:spMkLst>
            <pc:docMk/>
            <pc:sldMk cId="231686934" sldId="288"/>
            <ac:spMk id="16" creationId="{97ED11CE-53AD-EBB6-BA31-D2EF4ABC2302}"/>
          </ac:spMkLst>
        </pc:spChg>
        <pc:spChg chg="add mod">
          <ac:chgData name="GINA CATALINA MALAVER PEREZ" userId="99b04ec6-3d77-4061-a7bd-63e001cc7658" providerId="ADAL" clId="{D3453BA6-50DE-458C-A0B2-02FD7C25BA6B}" dt="2026-08-24T22:26:21.071" v="606" actId="404"/>
          <ac:spMkLst>
            <pc:docMk/>
            <pc:sldMk cId="231686934" sldId="288"/>
            <ac:spMk id="17" creationId="{06DC2546-B7B5-43D0-B1E2-68945FC32CB6}"/>
          </ac:spMkLst>
        </pc:spChg>
        <pc:spChg chg="mod">
          <ac:chgData name="GINA CATALINA MALAVER PEREZ" userId="99b04ec6-3d77-4061-a7bd-63e001cc7658" providerId="ADAL" clId="{D3453BA6-50DE-458C-A0B2-02FD7C25BA6B}" dt="2026-08-24T22:24:01.440" v="598" actId="404"/>
          <ac:spMkLst>
            <pc:docMk/>
            <pc:sldMk cId="231686934" sldId="288"/>
            <ac:spMk id="21" creationId="{64D57470-1AAF-7D7A-60C4-7C61BC0EF953}"/>
          </ac:spMkLst>
        </pc:spChg>
        <pc:spChg chg="mod">
          <ac:chgData name="GINA CATALINA MALAVER PEREZ" userId="99b04ec6-3d77-4061-a7bd-63e001cc7658" providerId="ADAL" clId="{D3453BA6-50DE-458C-A0B2-02FD7C25BA6B}" dt="2026-08-24T22:26:14.717" v="605" actId="404"/>
          <ac:spMkLst>
            <pc:docMk/>
            <pc:sldMk cId="231686934" sldId="288"/>
            <ac:spMk id="23" creationId="{3A6BFC06-D013-E250-A2D6-7785428D2D53}"/>
          </ac:spMkLst>
        </pc:spChg>
      </pc:sldChg>
    </pc:docChg>
  </pc:docChgLst>
  <pc:docChgLst>
    <pc:chgData name="PAULA ANGELICA POSADA RUIZ" userId="c1bc0e1e-d004-4b21-9d74-8a35d69a1bab" providerId="ADAL" clId="{EBC57086-4B7A-42E3-941C-AFBE99159D43}"/>
    <pc:docChg chg="custSel modSld">
      <pc:chgData name="PAULA ANGELICA POSADA RUIZ" userId="c1bc0e1e-d004-4b21-9d74-8a35d69a1bab" providerId="ADAL" clId="{EBC57086-4B7A-42E3-941C-AFBE99159D43}" dt="2026-08-28T20:51:44.454" v="25" actId="478"/>
      <pc:docMkLst>
        <pc:docMk/>
      </pc:docMkLst>
      <pc:sldChg chg="delSp modSp mod">
        <pc:chgData name="PAULA ANGELICA POSADA RUIZ" userId="c1bc0e1e-d004-4b21-9d74-8a35d69a1bab" providerId="ADAL" clId="{EBC57086-4B7A-42E3-941C-AFBE99159D43}" dt="2026-08-28T20:48:30.553" v="4" actId="1076"/>
        <pc:sldMkLst>
          <pc:docMk/>
          <pc:sldMk cId="1261007296" sldId="261"/>
        </pc:sldMkLst>
        <pc:spChg chg="mod">
          <ac:chgData name="PAULA ANGELICA POSADA RUIZ" userId="c1bc0e1e-d004-4b21-9d74-8a35d69a1bab" providerId="ADAL" clId="{EBC57086-4B7A-42E3-941C-AFBE99159D43}" dt="2026-08-28T20:48:30.553" v="4" actId="1076"/>
          <ac:spMkLst>
            <pc:docMk/>
            <pc:sldMk cId="1261007296" sldId="261"/>
            <ac:spMk id="2" creationId="{645261B7-E482-FCCA-D4A4-6B2D1E157179}"/>
          </ac:spMkLst>
        </pc:spChg>
        <pc:spChg chg="del">
          <ac:chgData name="PAULA ANGELICA POSADA RUIZ" userId="c1bc0e1e-d004-4b21-9d74-8a35d69a1bab" providerId="ADAL" clId="{EBC57086-4B7A-42E3-941C-AFBE99159D43}" dt="2026-08-28T20:48:07.955" v="0" actId="478"/>
          <ac:spMkLst>
            <pc:docMk/>
            <pc:sldMk cId="1261007296" sldId="261"/>
            <ac:spMk id="4" creationId="{005406C2-8588-A336-61A1-23799200063F}"/>
          </ac:spMkLst>
        </pc:spChg>
      </pc:sldChg>
      <pc:sldChg chg="delSp mod">
        <pc:chgData name="PAULA ANGELICA POSADA RUIZ" userId="c1bc0e1e-d004-4b21-9d74-8a35d69a1bab" providerId="ADAL" clId="{EBC57086-4B7A-42E3-941C-AFBE99159D43}" dt="2026-08-28T20:48:39.865" v="5" actId="478"/>
        <pc:sldMkLst>
          <pc:docMk/>
          <pc:sldMk cId="1657182780" sldId="262"/>
        </pc:sldMkLst>
        <pc:spChg chg="del">
          <ac:chgData name="PAULA ANGELICA POSADA RUIZ" userId="c1bc0e1e-d004-4b21-9d74-8a35d69a1bab" providerId="ADAL" clId="{EBC57086-4B7A-42E3-941C-AFBE99159D43}" dt="2026-08-28T20:48:39.865" v="5" actId="478"/>
          <ac:spMkLst>
            <pc:docMk/>
            <pc:sldMk cId="1657182780" sldId="262"/>
            <ac:spMk id="2" creationId="{F7654832-133D-B18C-2DC3-F9BA3291E20B}"/>
          </ac:spMkLst>
        </pc:spChg>
      </pc:sldChg>
      <pc:sldChg chg="delSp mod">
        <pc:chgData name="PAULA ANGELICA POSADA RUIZ" userId="c1bc0e1e-d004-4b21-9d74-8a35d69a1bab" providerId="ADAL" clId="{EBC57086-4B7A-42E3-941C-AFBE99159D43}" dt="2026-08-28T20:49:01.998" v="6" actId="478"/>
        <pc:sldMkLst>
          <pc:docMk/>
          <pc:sldMk cId="130084930" sldId="265"/>
        </pc:sldMkLst>
        <pc:spChg chg="del">
          <ac:chgData name="PAULA ANGELICA POSADA RUIZ" userId="c1bc0e1e-d004-4b21-9d74-8a35d69a1bab" providerId="ADAL" clId="{EBC57086-4B7A-42E3-941C-AFBE99159D43}" dt="2026-08-28T20:49:01.998" v="6" actId="478"/>
          <ac:spMkLst>
            <pc:docMk/>
            <pc:sldMk cId="130084930" sldId="265"/>
            <ac:spMk id="2" creationId="{10852AEE-A25F-C07A-C1EB-CA0733FDA806}"/>
          </ac:spMkLst>
        </pc:spChg>
      </pc:sldChg>
      <pc:sldChg chg="delSp mod">
        <pc:chgData name="PAULA ANGELICA POSADA RUIZ" userId="c1bc0e1e-d004-4b21-9d74-8a35d69a1bab" providerId="ADAL" clId="{EBC57086-4B7A-42E3-941C-AFBE99159D43}" dt="2026-08-28T20:49:06.169" v="7" actId="478"/>
        <pc:sldMkLst>
          <pc:docMk/>
          <pc:sldMk cId="1482673266" sldId="266"/>
        </pc:sldMkLst>
        <pc:spChg chg="del">
          <ac:chgData name="PAULA ANGELICA POSADA RUIZ" userId="c1bc0e1e-d004-4b21-9d74-8a35d69a1bab" providerId="ADAL" clId="{EBC57086-4B7A-42E3-941C-AFBE99159D43}" dt="2026-08-28T20:49:06.169" v="7" actId="478"/>
          <ac:spMkLst>
            <pc:docMk/>
            <pc:sldMk cId="1482673266" sldId="266"/>
            <ac:spMk id="3" creationId="{5D9BA983-DB2F-52DE-E955-788A3B2E7852}"/>
          </ac:spMkLst>
        </pc:spChg>
      </pc:sldChg>
      <pc:sldChg chg="delSp mod">
        <pc:chgData name="PAULA ANGELICA POSADA RUIZ" userId="c1bc0e1e-d004-4b21-9d74-8a35d69a1bab" providerId="ADAL" clId="{EBC57086-4B7A-42E3-941C-AFBE99159D43}" dt="2026-08-28T20:49:17.645" v="8" actId="478"/>
        <pc:sldMkLst>
          <pc:docMk/>
          <pc:sldMk cId="1212200359" sldId="268"/>
        </pc:sldMkLst>
        <pc:spChg chg="del">
          <ac:chgData name="PAULA ANGELICA POSADA RUIZ" userId="c1bc0e1e-d004-4b21-9d74-8a35d69a1bab" providerId="ADAL" clId="{EBC57086-4B7A-42E3-941C-AFBE99159D43}" dt="2026-08-28T20:49:17.645" v="8" actId="478"/>
          <ac:spMkLst>
            <pc:docMk/>
            <pc:sldMk cId="1212200359" sldId="268"/>
            <ac:spMk id="2" creationId="{EA644754-AD10-2D25-4D60-34A120AA9EC8}"/>
          </ac:spMkLst>
        </pc:spChg>
      </pc:sldChg>
      <pc:sldChg chg="delSp mod">
        <pc:chgData name="PAULA ANGELICA POSADA RUIZ" userId="c1bc0e1e-d004-4b21-9d74-8a35d69a1bab" providerId="ADAL" clId="{EBC57086-4B7A-42E3-941C-AFBE99159D43}" dt="2026-08-28T20:49:25.783" v="9" actId="478"/>
        <pc:sldMkLst>
          <pc:docMk/>
          <pc:sldMk cId="3353514741" sldId="270"/>
        </pc:sldMkLst>
        <pc:spChg chg="del">
          <ac:chgData name="PAULA ANGELICA POSADA RUIZ" userId="c1bc0e1e-d004-4b21-9d74-8a35d69a1bab" providerId="ADAL" clId="{EBC57086-4B7A-42E3-941C-AFBE99159D43}" dt="2026-08-28T20:49:25.783" v="9" actId="478"/>
          <ac:spMkLst>
            <pc:docMk/>
            <pc:sldMk cId="3353514741" sldId="270"/>
            <ac:spMk id="2" creationId="{41E2556C-B1AA-8728-BCC6-15F2DABA5DBE}"/>
          </ac:spMkLst>
        </pc:spChg>
      </pc:sldChg>
      <pc:sldChg chg="delSp mod">
        <pc:chgData name="PAULA ANGELICA POSADA RUIZ" userId="c1bc0e1e-d004-4b21-9d74-8a35d69a1bab" providerId="ADAL" clId="{EBC57086-4B7A-42E3-941C-AFBE99159D43}" dt="2026-08-28T20:49:33.987" v="10" actId="478"/>
        <pc:sldMkLst>
          <pc:docMk/>
          <pc:sldMk cId="2083675292" sldId="271"/>
        </pc:sldMkLst>
        <pc:spChg chg="del">
          <ac:chgData name="PAULA ANGELICA POSADA RUIZ" userId="c1bc0e1e-d004-4b21-9d74-8a35d69a1bab" providerId="ADAL" clId="{EBC57086-4B7A-42E3-941C-AFBE99159D43}" dt="2026-08-28T20:49:33.987" v="10" actId="478"/>
          <ac:spMkLst>
            <pc:docMk/>
            <pc:sldMk cId="2083675292" sldId="271"/>
            <ac:spMk id="2" creationId="{2CD38467-9B08-7E2D-B902-702C363CEDF4}"/>
          </ac:spMkLst>
        </pc:spChg>
      </pc:sldChg>
      <pc:sldChg chg="delSp mod">
        <pc:chgData name="PAULA ANGELICA POSADA RUIZ" userId="c1bc0e1e-d004-4b21-9d74-8a35d69a1bab" providerId="ADAL" clId="{EBC57086-4B7A-42E3-941C-AFBE99159D43}" dt="2026-08-28T20:49:46.506" v="12" actId="478"/>
        <pc:sldMkLst>
          <pc:docMk/>
          <pc:sldMk cId="345691538" sldId="273"/>
        </pc:sldMkLst>
        <pc:spChg chg="del">
          <ac:chgData name="PAULA ANGELICA POSADA RUIZ" userId="c1bc0e1e-d004-4b21-9d74-8a35d69a1bab" providerId="ADAL" clId="{EBC57086-4B7A-42E3-941C-AFBE99159D43}" dt="2026-08-28T20:49:44.875" v="11" actId="478"/>
          <ac:spMkLst>
            <pc:docMk/>
            <pc:sldMk cId="345691538" sldId="273"/>
            <ac:spMk id="2" creationId="{2F935EFE-1472-1FA8-1146-D9F22FCB6548}"/>
          </ac:spMkLst>
        </pc:spChg>
        <pc:spChg chg="del">
          <ac:chgData name="PAULA ANGELICA POSADA RUIZ" userId="c1bc0e1e-d004-4b21-9d74-8a35d69a1bab" providerId="ADAL" clId="{EBC57086-4B7A-42E3-941C-AFBE99159D43}" dt="2026-08-28T20:49:46.506" v="12" actId="478"/>
          <ac:spMkLst>
            <pc:docMk/>
            <pc:sldMk cId="345691538" sldId="273"/>
            <ac:spMk id="5" creationId="{FD3BAA32-A720-858D-BA5C-791889CF8AD4}"/>
          </ac:spMkLst>
        </pc:spChg>
      </pc:sldChg>
      <pc:sldChg chg="delSp mod">
        <pc:chgData name="PAULA ANGELICA POSADA RUIZ" userId="c1bc0e1e-d004-4b21-9d74-8a35d69a1bab" providerId="ADAL" clId="{EBC57086-4B7A-42E3-941C-AFBE99159D43}" dt="2026-08-28T20:49:57.023" v="13" actId="478"/>
        <pc:sldMkLst>
          <pc:docMk/>
          <pc:sldMk cId="2713145149" sldId="276"/>
        </pc:sldMkLst>
        <pc:spChg chg="del">
          <ac:chgData name="PAULA ANGELICA POSADA RUIZ" userId="c1bc0e1e-d004-4b21-9d74-8a35d69a1bab" providerId="ADAL" clId="{EBC57086-4B7A-42E3-941C-AFBE99159D43}" dt="2026-08-28T20:49:57.023" v="13" actId="478"/>
          <ac:spMkLst>
            <pc:docMk/>
            <pc:sldMk cId="2713145149" sldId="276"/>
            <ac:spMk id="2" creationId="{BD867BE2-2C0F-7DF7-E80E-52248B4CA2C8}"/>
          </ac:spMkLst>
        </pc:spChg>
      </pc:sldChg>
      <pc:sldChg chg="delSp mod">
        <pc:chgData name="PAULA ANGELICA POSADA RUIZ" userId="c1bc0e1e-d004-4b21-9d74-8a35d69a1bab" providerId="ADAL" clId="{EBC57086-4B7A-42E3-941C-AFBE99159D43}" dt="2026-08-28T20:50:06.689" v="14" actId="478"/>
        <pc:sldMkLst>
          <pc:docMk/>
          <pc:sldMk cId="1320066174" sldId="278"/>
        </pc:sldMkLst>
        <pc:spChg chg="del">
          <ac:chgData name="PAULA ANGELICA POSADA RUIZ" userId="c1bc0e1e-d004-4b21-9d74-8a35d69a1bab" providerId="ADAL" clId="{EBC57086-4B7A-42E3-941C-AFBE99159D43}" dt="2026-08-28T20:50:06.689" v="14" actId="478"/>
          <ac:spMkLst>
            <pc:docMk/>
            <pc:sldMk cId="1320066174" sldId="278"/>
            <ac:spMk id="2" creationId="{4A0A1C14-D77F-0F13-E639-8CF1EEE1F09A}"/>
          </ac:spMkLst>
        </pc:spChg>
        <pc:spChg chg="del">
          <ac:chgData name="PAULA ANGELICA POSADA RUIZ" userId="c1bc0e1e-d004-4b21-9d74-8a35d69a1bab" providerId="ADAL" clId="{EBC57086-4B7A-42E3-941C-AFBE99159D43}" dt="2026-08-28T20:50:06.689" v="14" actId="478"/>
          <ac:spMkLst>
            <pc:docMk/>
            <pc:sldMk cId="1320066174" sldId="278"/>
            <ac:spMk id="5" creationId="{AFCEDD85-3924-B9BF-F6AF-4928FBAB1DC7}"/>
          </ac:spMkLst>
        </pc:spChg>
        <pc:spChg chg="del">
          <ac:chgData name="PAULA ANGELICA POSADA RUIZ" userId="c1bc0e1e-d004-4b21-9d74-8a35d69a1bab" providerId="ADAL" clId="{EBC57086-4B7A-42E3-941C-AFBE99159D43}" dt="2026-08-28T20:50:06.689" v="14" actId="478"/>
          <ac:spMkLst>
            <pc:docMk/>
            <pc:sldMk cId="1320066174" sldId="278"/>
            <ac:spMk id="9" creationId="{3AA7672B-31CC-FAB6-A89E-4261DA0E4CA3}"/>
          </ac:spMkLst>
        </pc:spChg>
        <pc:spChg chg="del">
          <ac:chgData name="PAULA ANGELICA POSADA RUIZ" userId="c1bc0e1e-d004-4b21-9d74-8a35d69a1bab" providerId="ADAL" clId="{EBC57086-4B7A-42E3-941C-AFBE99159D43}" dt="2026-08-28T20:50:06.689" v="14" actId="478"/>
          <ac:spMkLst>
            <pc:docMk/>
            <pc:sldMk cId="1320066174" sldId="278"/>
            <ac:spMk id="12" creationId="{FC04C30D-CDF5-8D88-9CCE-E0EF67C2D109}"/>
          </ac:spMkLst>
        </pc:spChg>
      </pc:sldChg>
      <pc:sldChg chg="delSp mod">
        <pc:chgData name="PAULA ANGELICA POSADA RUIZ" userId="c1bc0e1e-d004-4b21-9d74-8a35d69a1bab" providerId="ADAL" clId="{EBC57086-4B7A-42E3-941C-AFBE99159D43}" dt="2026-08-28T20:50:13.979" v="15" actId="478"/>
        <pc:sldMkLst>
          <pc:docMk/>
          <pc:sldMk cId="91870396" sldId="279"/>
        </pc:sldMkLst>
        <pc:spChg chg="del">
          <ac:chgData name="PAULA ANGELICA POSADA RUIZ" userId="c1bc0e1e-d004-4b21-9d74-8a35d69a1bab" providerId="ADAL" clId="{EBC57086-4B7A-42E3-941C-AFBE99159D43}" dt="2026-08-28T20:50:13.979" v="15" actId="478"/>
          <ac:spMkLst>
            <pc:docMk/>
            <pc:sldMk cId="91870396" sldId="279"/>
            <ac:spMk id="2" creationId="{943C8772-6427-46D1-978C-F52ACA8F5697}"/>
          </ac:spMkLst>
        </pc:spChg>
      </pc:sldChg>
      <pc:sldChg chg="delSp mod">
        <pc:chgData name="PAULA ANGELICA POSADA RUIZ" userId="c1bc0e1e-d004-4b21-9d74-8a35d69a1bab" providerId="ADAL" clId="{EBC57086-4B7A-42E3-941C-AFBE99159D43}" dt="2026-08-28T20:50:41.608" v="16" actId="478"/>
        <pc:sldMkLst>
          <pc:docMk/>
          <pc:sldMk cId="129344958" sldId="281"/>
        </pc:sldMkLst>
        <pc:spChg chg="del">
          <ac:chgData name="PAULA ANGELICA POSADA RUIZ" userId="c1bc0e1e-d004-4b21-9d74-8a35d69a1bab" providerId="ADAL" clId="{EBC57086-4B7A-42E3-941C-AFBE99159D43}" dt="2026-08-28T20:50:41.608" v="16" actId="478"/>
          <ac:spMkLst>
            <pc:docMk/>
            <pc:sldMk cId="129344958" sldId="281"/>
            <ac:spMk id="2" creationId="{1A361C90-B4DB-AD21-4CD4-EA80EB26CE59}"/>
          </ac:spMkLst>
        </pc:spChg>
        <pc:spChg chg="del">
          <ac:chgData name="PAULA ANGELICA POSADA RUIZ" userId="c1bc0e1e-d004-4b21-9d74-8a35d69a1bab" providerId="ADAL" clId="{EBC57086-4B7A-42E3-941C-AFBE99159D43}" dt="2026-08-28T20:50:41.608" v="16" actId="478"/>
          <ac:spMkLst>
            <pc:docMk/>
            <pc:sldMk cId="129344958" sldId="281"/>
            <ac:spMk id="5" creationId="{2C0A666E-D7E7-96D8-F606-9A64A3260187}"/>
          </ac:spMkLst>
        </pc:spChg>
      </pc:sldChg>
      <pc:sldChg chg="delSp mod">
        <pc:chgData name="PAULA ANGELICA POSADA RUIZ" userId="c1bc0e1e-d004-4b21-9d74-8a35d69a1bab" providerId="ADAL" clId="{EBC57086-4B7A-42E3-941C-AFBE99159D43}" dt="2026-08-28T20:50:49.026" v="17" actId="478"/>
        <pc:sldMkLst>
          <pc:docMk/>
          <pc:sldMk cId="2335274006" sldId="282"/>
        </pc:sldMkLst>
        <pc:spChg chg="del">
          <ac:chgData name="PAULA ANGELICA POSADA RUIZ" userId="c1bc0e1e-d004-4b21-9d74-8a35d69a1bab" providerId="ADAL" clId="{EBC57086-4B7A-42E3-941C-AFBE99159D43}" dt="2026-08-28T20:50:49.026" v="17" actId="478"/>
          <ac:spMkLst>
            <pc:docMk/>
            <pc:sldMk cId="2335274006" sldId="282"/>
            <ac:spMk id="2" creationId="{6296B121-DCA8-ED92-C84A-3922FDF5041B}"/>
          </ac:spMkLst>
        </pc:spChg>
      </pc:sldChg>
      <pc:sldChg chg="delSp mod">
        <pc:chgData name="PAULA ANGELICA POSADA RUIZ" userId="c1bc0e1e-d004-4b21-9d74-8a35d69a1bab" providerId="ADAL" clId="{EBC57086-4B7A-42E3-941C-AFBE99159D43}" dt="2026-08-28T20:51:17.935" v="19" actId="478"/>
        <pc:sldMkLst>
          <pc:docMk/>
          <pc:sldMk cId="593455805" sldId="287"/>
        </pc:sldMkLst>
        <pc:spChg chg="del">
          <ac:chgData name="PAULA ANGELICA POSADA RUIZ" userId="c1bc0e1e-d004-4b21-9d74-8a35d69a1bab" providerId="ADAL" clId="{EBC57086-4B7A-42E3-941C-AFBE99159D43}" dt="2026-08-28T20:51:17.935" v="19" actId="478"/>
          <ac:spMkLst>
            <pc:docMk/>
            <pc:sldMk cId="593455805" sldId="287"/>
            <ac:spMk id="2" creationId="{0E89DE6B-FF34-DF04-944D-18BABF8CC93F}"/>
          </ac:spMkLst>
        </pc:spChg>
        <pc:spChg chg="del">
          <ac:chgData name="PAULA ANGELICA POSADA RUIZ" userId="c1bc0e1e-d004-4b21-9d74-8a35d69a1bab" providerId="ADAL" clId="{EBC57086-4B7A-42E3-941C-AFBE99159D43}" dt="2026-08-28T20:51:06.132" v="18" actId="478"/>
          <ac:spMkLst>
            <pc:docMk/>
            <pc:sldMk cId="593455805" sldId="287"/>
            <ac:spMk id="3" creationId="{A37E4CDB-5E61-5208-A832-43729311D0BA}"/>
          </ac:spMkLst>
        </pc:spChg>
      </pc:sldChg>
      <pc:sldChg chg="delSp modSp mod">
        <pc:chgData name="PAULA ANGELICA POSADA RUIZ" userId="c1bc0e1e-d004-4b21-9d74-8a35d69a1bab" providerId="ADAL" clId="{EBC57086-4B7A-42E3-941C-AFBE99159D43}" dt="2026-08-28T20:51:44.454" v="25" actId="478"/>
        <pc:sldMkLst>
          <pc:docMk/>
          <pc:sldMk cId="231686934" sldId="288"/>
        </pc:sldMkLst>
        <pc:spChg chg="del">
          <ac:chgData name="PAULA ANGELICA POSADA RUIZ" userId="c1bc0e1e-d004-4b21-9d74-8a35d69a1bab" providerId="ADAL" clId="{EBC57086-4B7A-42E3-941C-AFBE99159D43}" dt="2026-08-28T20:51:44.454" v="25" actId="478"/>
          <ac:spMkLst>
            <pc:docMk/>
            <pc:sldMk cId="231686934" sldId="288"/>
            <ac:spMk id="3" creationId="{D3F56F29-CB43-7A99-8E97-3201536F1894}"/>
          </ac:spMkLst>
        </pc:spChg>
        <pc:spChg chg="del">
          <ac:chgData name="PAULA ANGELICA POSADA RUIZ" userId="c1bc0e1e-d004-4b21-9d74-8a35d69a1bab" providerId="ADAL" clId="{EBC57086-4B7A-42E3-941C-AFBE99159D43}" dt="2026-08-28T20:51:22.269" v="20" actId="478"/>
          <ac:spMkLst>
            <pc:docMk/>
            <pc:sldMk cId="231686934" sldId="288"/>
            <ac:spMk id="8" creationId="{2B4B16A7-6405-5B0A-80A6-C07148B31CBB}"/>
          </ac:spMkLst>
        </pc:spChg>
        <pc:spChg chg="mod">
          <ac:chgData name="PAULA ANGELICA POSADA RUIZ" userId="c1bc0e1e-d004-4b21-9d74-8a35d69a1bab" providerId="ADAL" clId="{EBC57086-4B7A-42E3-941C-AFBE99159D43}" dt="2026-08-28T20:51:29.337" v="21" actId="1076"/>
          <ac:spMkLst>
            <pc:docMk/>
            <pc:sldMk cId="231686934" sldId="288"/>
            <ac:spMk id="9" creationId="{EF9E459F-FE54-ED9B-9539-3AB348A4BA2B}"/>
          </ac:spMkLst>
        </pc:spChg>
        <pc:spChg chg="del">
          <ac:chgData name="PAULA ANGELICA POSADA RUIZ" userId="c1bc0e1e-d004-4b21-9d74-8a35d69a1bab" providerId="ADAL" clId="{EBC57086-4B7A-42E3-941C-AFBE99159D43}" dt="2026-08-28T20:51:31.571" v="22" actId="478"/>
          <ac:spMkLst>
            <pc:docMk/>
            <pc:sldMk cId="231686934" sldId="288"/>
            <ac:spMk id="11" creationId="{649F2642-6B77-1D5C-B0DB-2F6FEB20432D}"/>
          </ac:spMkLst>
        </pc:spChg>
        <pc:spChg chg="mod">
          <ac:chgData name="PAULA ANGELICA POSADA RUIZ" userId="c1bc0e1e-d004-4b21-9d74-8a35d69a1bab" providerId="ADAL" clId="{EBC57086-4B7A-42E3-941C-AFBE99159D43}" dt="2026-08-28T20:51:39.225" v="24" actId="1076"/>
          <ac:spMkLst>
            <pc:docMk/>
            <pc:sldMk cId="231686934" sldId="288"/>
            <ac:spMk id="17" creationId="{06DC2546-B7B5-43D0-B1E2-68945FC32CB6}"/>
          </ac:spMkLst>
        </pc:spChg>
        <pc:spChg chg="mod">
          <ac:chgData name="PAULA ANGELICA POSADA RUIZ" userId="c1bc0e1e-d004-4b21-9d74-8a35d69a1bab" providerId="ADAL" clId="{EBC57086-4B7A-42E3-941C-AFBE99159D43}" dt="2026-08-28T20:51:35.049" v="23" actId="1076"/>
          <ac:spMkLst>
            <pc:docMk/>
            <pc:sldMk cId="231686934" sldId="288"/>
            <ac:spMk id="21" creationId="{64D57470-1AAF-7D7A-60C4-7C61BC0EF953}"/>
          </ac:spMkLst>
        </pc:spChg>
      </pc:sldChg>
    </pc:docChg>
  </pc:docChgLst>
  <pc:docChgLst>
    <pc:chgData name="CAROLINA RAYO MONTEALEGRE" userId="S::carolina.rayo@uniminuto.edu::a80d087d-fd6c-4dd3-b1e5-126d6eb034ba" providerId="AD" clId="Web-{9AD086D3-D25D-64C4-CEE7-3D0AA522E74A}"/>
    <pc:docChg chg="modSld">
      <pc:chgData name="CAROLINA RAYO MONTEALEGRE" userId="S::carolina.rayo@uniminuto.edu::a80d087d-fd6c-4dd3-b1e5-126d6eb034ba" providerId="AD" clId="Web-{9AD086D3-D25D-64C4-CEE7-3D0AA522E74A}" dt="2026-08-26T22:36:04.318" v="1"/>
      <pc:docMkLst>
        <pc:docMk/>
      </pc:docMkLst>
      <pc:sldChg chg="addSp delSp modSp">
        <pc:chgData name="CAROLINA RAYO MONTEALEGRE" userId="S::carolina.rayo@uniminuto.edu::a80d087d-fd6c-4dd3-b1e5-126d6eb034ba" providerId="AD" clId="Web-{9AD086D3-D25D-64C4-CEE7-3D0AA522E74A}" dt="2026-08-26T22:36:04.318" v="1"/>
        <pc:sldMkLst>
          <pc:docMk/>
          <pc:sldMk cId="593455805" sldId="28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B60858-4DD0-466C-965B-FDC2B0A8F8BD}" type="datetimeFigureOut">
              <a:rPr lang="es-CO" smtClean="0"/>
              <a:t>28/08/2026</a:t>
            </a:fld>
            <a:endParaRPr lang="es-CO"/>
          </a:p>
        </p:txBody>
      </p:sp>
      <p:sp>
        <p:nvSpPr>
          <p:cNvPr id="4" name="Marcador de imagen de diapositiva 3"/>
          <p:cNvSpPr>
            <a:spLocks noGrp="1" noRot="1" noChangeAspect="1"/>
          </p:cNvSpPr>
          <p:nvPr>
            <p:ph type="sldImg" idx="2"/>
          </p:nvPr>
        </p:nvSpPr>
        <p:spPr>
          <a:xfrm>
            <a:off x="1885950" y="1143000"/>
            <a:ext cx="30861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76A041-290F-48BC-97DB-C176BB53EA8D}" type="slidenum">
              <a:rPr lang="es-CO" smtClean="0"/>
              <a:t>‹#›</a:t>
            </a:fld>
            <a:endParaRPr lang="es-CO"/>
          </a:p>
        </p:txBody>
      </p:sp>
    </p:spTree>
    <p:extLst>
      <p:ext uri="{BB962C8B-B14F-4D97-AF65-F5344CB8AC3E}">
        <p14:creationId xmlns:p14="http://schemas.microsoft.com/office/powerpoint/2010/main" val="2389179077"/>
      </p:ext>
    </p:extLst>
  </p:cSld>
  <p:clrMap bg1="lt1" tx1="dk1" bg2="lt2" tx2="dk2" accent1="accent1" accent2="accent2" accent3="accent3" accent4="accent4" accent5="accent5" accent6="accent6" hlink="hlink" folHlink="folHlink"/>
  <p:notesStyle>
    <a:lvl1pPr marL="0" algn="l" defTabSz="685681" rtl="0" eaLnBrk="1" latinLnBrk="0" hangingPunct="1">
      <a:defRPr sz="900" kern="1200">
        <a:solidFill>
          <a:schemeClr val="tx1"/>
        </a:solidFill>
        <a:latin typeface="+mn-lt"/>
        <a:ea typeface="+mn-ea"/>
        <a:cs typeface="+mn-cs"/>
      </a:defRPr>
    </a:lvl1pPr>
    <a:lvl2pPr marL="342840" algn="l" defTabSz="685681" rtl="0" eaLnBrk="1" latinLnBrk="0" hangingPunct="1">
      <a:defRPr sz="900" kern="1200">
        <a:solidFill>
          <a:schemeClr val="tx1"/>
        </a:solidFill>
        <a:latin typeface="+mn-lt"/>
        <a:ea typeface="+mn-ea"/>
        <a:cs typeface="+mn-cs"/>
      </a:defRPr>
    </a:lvl2pPr>
    <a:lvl3pPr marL="685681" algn="l" defTabSz="685681" rtl="0" eaLnBrk="1" latinLnBrk="0" hangingPunct="1">
      <a:defRPr sz="900" kern="1200">
        <a:solidFill>
          <a:schemeClr val="tx1"/>
        </a:solidFill>
        <a:latin typeface="+mn-lt"/>
        <a:ea typeface="+mn-ea"/>
        <a:cs typeface="+mn-cs"/>
      </a:defRPr>
    </a:lvl3pPr>
    <a:lvl4pPr marL="1028522" algn="l" defTabSz="685681" rtl="0" eaLnBrk="1" latinLnBrk="0" hangingPunct="1">
      <a:defRPr sz="900" kern="1200">
        <a:solidFill>
          <a:schemeClr val="tx1"/>
        </a:solidFill>
        <a:latin typeface="+mn-lt"/>
        <a:ea typeface="+mn-ea"/>
        <a:cs typeface="+mn-cs"/>
      </a:defRPr>
    </a:lvl4pPr>
    <a:lvl5pPr marL="1371362" algn="l" defTabSz="685681" rtl="0" eaLnBrk="1" latinLnBrk="0" hangingPunct="1">
      <a:defRPr sz="900" kern="1200">
        <a:solidFill>
          <a:schemeClr val="tx1"/>
        </a:solidFill>
        <a:latin typeface="+mn-lt"/>
        <a:ea typeface="+mn-ea"/>
        <a:cs typeface="+mn-cs"/>
      </a:defRPr>
    </a:lvl5pPr>
    <a:lvl6pPr marL="1714202" algn="l" defTabSz="685681" rtl="0" eaLnBrk="1" latinLnBrk="0" hangingPunct="1">
      <a:defRPr sz="900" kern="1200">
        <a:solidFill>
          <a:schemeClr val="tx1"/>
        </a:solidFill>
        <a:latin typeface="+mn-lt"/>
        <a:ea typeface="+mn-ea"/>
        <a:cs typeface="+mn-cs"/>
      </a:defRPr>
    </a:lvl6pPr>
    <a:lvl7pPr marL="2057044" algn="l" defTabSz="685681" rtl="0" eaLnBrk="1" latinLnBrk="0" hangingPunct="1">
      <a:defRPr sz="900" kern="1200">
        <a:solidFill>
          <a:schemeClr val="tx1"/>
        </a:solidFill>
        <a:latin typeface="+mn-lt"/>
        <a:ea typeface="+mn-ea"/>
        <a:cs typeface="+mn-cs"/>
      </a:defRPr>
    </a:lvl7pPr>
    <a:lvl8pPr marL="2399884" algn="l" defTabSz="685681" rtl="0" eaLnBrk="1" latinLnBrk="0" hangingPunct="1">
      <a:defRPr sz="900" kern="1200">
        <a:solidFill>
          <a:schemeClr val="tx1"/>
        </a:solidFill>
        <a:latin typeface="+mn-lt"/>
        <a:ea typeface="+mn-ea"/>
        <a:cs typeface="+mn-cs"/>
      </a:defRPr>
    </a:lvl8pPr>
    <a:lvl9pPr marL="2742725" algn="l" defTabSz="685681"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EF76A041-290F-48BC-97DB-C176BB53EA8D}" type="slidenum">
              <a:rPr lang="es-CO" smtClean="0"/>
              <a:t>26</a:t>
            </a:fld>
            <a:endParaRPr lang="es-CO"/>
          </a:p>
        </p:txBody>
      </p:sp>
    </p:spTree>
    <p:extLst>
      <p:ext uri="{BB962C8B-B14F-4D97-AF65-F5344CB8AC3E}">
        <p14:creationId xmlns:p14="http://schemas.microsoft.com/office/powerpoint/2010/main" val="523715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EF76A041-290F-48BC-97DB-C176BB53EA8D}" type="slidenum">
              <a:rPr lang="es-CO" smtClean="0"/>
              <a:t>33</a:t>
            </a:fld>
            <a:endParaRPr lang="es-CO"/>
          </a:p>
        </p:txBody>
      </p:sp>
    </p:spTree>
    <p:extLst>
      <p:ext uri="{BB962C8B-B14F-4D97-AF65-F5344CB8AC3E}">
        <p14:creationId xmlns:p14="http://schemas.microsoft.com/office/powerpoint/2010/main" val="4024584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809982" y="1767462"/>
            <a:ext cx="9179799" cy="3759917"/>
          </a:xfrm>
        </p:spPr>
        <p:txBody>
          <a:bodyPr anchor="b"/>
          <a:lstStyle>
            <a:lvl1pPr algn="ctr">
              <a:defRPr sz="7087"/>
            </a:lvl1pPr>
          </a:lstStyle>
          <a:p>
            <a:r>
              <a:rPr lang="es-MX"/>
              <a:t>Haz clic para modificar el estilo de título del patrón</a:t>
            </a:r>
            <a:endParaRPr lang="en-US"/>
          </a:p>
        </p:txBody>
      </p:sp>
      <p:sp>
        <p:nvSpPr>
          <p:cNvPr id="3" name="Subtitle 2"/>
          <p:cNvSpPr>
            <a:spLocks noGrp="1"/>
          </p:cNvSpPr>
          <p:nvPr>
            <p:ph type="subTitle" idx="1"/>
          </p:nvPr>
        </p:nvSpPr>
        <p:spPr>
          <a:xfrm>
            <a:off x="1349971" y="5672376"/>
            <a:ext cx="8099822" cy="2607442"/>
          </a:xfrm>
        </p:spPr>
        <p:txBody>
          <a:bodyPr/>
          <a:lstStyle>
            <a:lvl1pPr marL="0" indent="0" algn="ctr">
              <a:buNone/>
              <a:defRPr sz="2835"/>
            </a:lvl1pPr>
            <a:lvl2pPr marL="539999" indent="0" algn="ctr">
              <a:buNone/>
              <a:defRPr sz="2362"/>
            </a:lvl2pPr>
            <a:lvl3pPr marL="1079998" indent="0" algn="ctr">
              <a:buNone/>
              <a:defRPr sz="2126"/>
            </a:lvl3pPr>
            <a:lvl4pPr marL="1619997" indent="0" algn="ctr">
              <a:buNone/>
              <a:defRPr sz="1890"/>
            </a:lvl4pPr>
            <a:lvl5pPr marL="2159996" indent="0" algn="ctr">
              <a:buNone/>
              <a:defRPr sz="1890"/>
            </a:lvl5pPr>
            <a:lvl6pPr marL="2699995" indent="0" algn="ctr">
              <a:buNone/>
              <a:defRPr sz="1890"/>
            </a:lvl6pPr>
            <a:lvl7pPr marL="3239994" indent="0" algn="ctr">
              <a:buNone/>
              <a:defRPr sz="1890"/>
            </a:lvl7pPr>
            <a:lvl8pPr marL="3779992" indent="0" algn="ctr">
              <a:buNone/>
              <a:defRPr sz="1890"/>
            </a:lvl8pPr>
            <a:lvl9pPr marL="4319991" indent="0" algn="ctr">
              <a:buNone/>
              <a:defRPr sz="1890"/>
            </a:lvl9pPr>
          </a:lstStyle>
          <a:p>
            <a:r>
              <a:rPr lang="es-MX"/>
              <a:t>Haz clic para editar el estilo de subtítulo del patrón</a:t>
            </a:r>
            <a:endParaRPr lang="en-US"/>
          </a:p>
        </p:txBody>
      </p:sp>
      <p:sp>
        <p:nvSpPr>
          <p:cNvPr id="4" name="Date Placeholder 3"/>
          <p:cNvSpPr>
            <a:spLocks noGrp="1"/>
          </p:cNvSpPr>
          <p:nvPr>
            <p:ph type="dt" sz="half" idx="10"/>
          </p:nvPr>
        </p:nvSpPr>
        <p:spPr/>
        <p:txBody>
          <a:bodyPr/>
          <a:lstStyle/>
          <a:p>
            <a:fld id="{5A2AE40B-92F5-A042-992E-A31A58297923}" type="datetimeFigureOut">
              <a:rPr lang="es-CO" smtClean="0"/>
              <a:t>28/08/2026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1982979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4" name="Date Placeholder 3"/>
          <p:cNvSpPr>
            <a:spLocks noGrp="1"/>
          </p:cNvSpPr>
          <p:nvPr>
            <p:ph type="dt" sz="half" idx="10"/>
          </p:nvPr>
        </p:nvSpPr>
        <p:spPr/>
        <p:txBody>
          <a:bodyPr/>
          <a:lstStyle/>
          <a:p>
            <a:fld id="{5A2AE40B-92F5-A042-992E-A31A58297923}" type="datetimeFigureOut">
              <a:rPr lang="es-CO" smtClean="0"/>
              <a:t>28/08/2026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72043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28581" y="574987"/>
            <a:ext cx="2328699" cy="9152300"/>
          </a:xfrm>
        </p:spPr>
        <p:txBody>
          <a:bodyPr vert="eaVert"/>
          <a:lstStyle/>
          <a:p>
            <a:r>
              <a:rPr lang="es-MX"/>
              <a:t>Haz clic para modificar el estilo de título del patrón</a:t>
            </a:r>
            <a:endParaRPr lang="en-US"/>
          </a:p>
        </p:txBody>
      </p:sp>
      <p:sp>
        <p:nvSpPr>
          <p:cNvPr id="3" name="Vertical Text Placeholder 2"/>
          <p:cNvSpPr>
            <a:spLocks noGrp="1"/>
          </p:cNvSpPr>
          <p:nvPr>
            <p:ph type="body" orient="vert" idx="1"/>
          </p:nvPr>
        </p:nvSpPr>
        <p:spPr>
          <a:xfrm>
            <a:off x="742484" y="574987"/>
            <a:ext cx="6851100" cy="9152300"/>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4" name="Date Placeholder 3"/>
          <p:cNvSpPr>
            <a:spLocks noGrp="1"/>
          </p:cNvSpPr>
          <p:nvPr>
            <p:ph type="dt" sz="half" idx="10"/>
          </p:nvPr>
        </p:nvSpPr>
        <p:spPr/>
        <p:txBody>
          <a:bodyPr/>
          <a:lstStyle/>
          <a:p>
            <a:fld id="{5A2AE40B-92F5-A042-992E-A31A58297923}" type="datetimeFigureOut">
              <a:rPr lang="es-CO" smtClean="0"/>
              <a:t>28/08/2026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3426814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4" name="Date Placeholder 3"/>
          <p:cNvSpPr>
            <a:spLocks noGrp="1"/>
          </p:cNvSpPr>
          <p:nvPr>
            <p:ph type="dt" sz="half" idx="10"/>
          </p:nvPr>
        </p:nvSpPr>
        <p:spPr/>
        <p:txBody>
          <a:bodyPr/>
          <a:lstStyle/>
          <a:p>
            <a:fld id="{5A2AE40B-92F5-A042-992E-A31A58297923}" type="datetimeFigureOut">
              <a:rPr lang="es-CO" smtClean="0"/>
              <a:t>28/08/2026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3385284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36859" y="2692444"/>
            <a:ext cx="9314796" cy="4492401"/>
          </a:xfrm>
        </p:spPr>
        <p:txBody>
          <a:bodyPr anchor="b"/>
          <a:lstStyle>
            <a:lvl1pPr>
              <a:defRPr sz="7087"/>
            </a:lvl1pPr>
          </a:lstStyle>
          <a:p>
            <a:r>
              <a:rPr lang="es-MX"/>
              <a:t>Haz clic para modificar el estilo de título del patrón</a:t>
            </a:r>
            <a:endParaRPr lang="en-US"/>
          </a:p>
        </p:txBody>
      </p:sp>
      <p:sp>
        <p:nvSpPr>
          <p:cNvPr id="3" name="Text Placeholder 2"/>
          <p:cNvSpPr>
            <a:spLocks noGrp="1"/>
          </p:cNvSpPr>
          <p:nvPr>
            <p:ph type="body" idx="1"/>
          </p:nvPr>
        </p:nvSpPr>
        <p:spPr>
          <a:xfrm>
            <a:off x="736859" y="7227345"/>
            <a:ext cx="9314796" cy="2362447"/>
          </a:xfrm>
        </p:spPr>
        <p:txBody>
          <a:bodyPr/>
          <a:lstStyle>
            <a:lvl1pPr marL="0" indent="0">
              <a:buNone/>
              <a:defRPr sz="2835">
                <a:solidFill>
                  <a:schemeClr val="tx1">
                    <a:tint val="82000"/>
                  </a:schemeClr>
                </a:solidFill>
              </a:defRPr>
            </a:lvl1pPr>
            <a:lvl2pPr marL="539999" indent="0">
              <a:buNone/>
              <a:defRPr sz="2362">
                <a:solidFill>
                  <a:schemeClr val="tx1">
                    <a:tint val="82000"/>
                  </a:schemeClr>
                </a:solidFill>
              </a:defRPr>
            </a:lvl2pPr>
            <a:lvl3pPr marL="1079998" indent="0">
              <a:buNone/>
              <a:defRPr sz="2126">
                <a:solidFill>
                  <a:schemeClr val="tx1">
                    <a:tint val="82000"/>
                  </a:schemeClr>
                </a:solidFill>
              </a:defRPr>
            </a:lvl3pPr>
            <a:lvl4pPr marL="1619997" indent="0">
              <a:buNone/>
              <a:defRPr sz="1890">
                <a:solidFill>
                  <a:schemeClr val="tx1">
                    <a:tint val="82000"/>
                  </a:schemeClr>
                </a:solidFill>
              </a:defRPr>
            </a:lvl4pPr>
            <a:lvl5pPr marL="2159996" indent="0">
              <a:buNone/>
              <a:defRPr sz="1890">
                <a:solidFill>
                  <a:schemeClr val="tx1">
                    <a:tint val="82000"/>
                  </a:schemeClr>
                </a:solidFill>
              </a:defRPr>
            </a:lvl5pPr>
            <a:lvl6pPr marL="2699995" indent="0">
              <a:buNone/>
              <a:defRPr sz="1890">
                <a:solidFill>
                  <a:schemeClr val="tx1">
                    <a:tint val="82000"/>
                  </a:schemeClr>
                </a:solidFill>
              </a:defRPr>
            </a:lvl6pPr>
            <a:lvl7pPr marL="3239994" indent="0">
              <a:buNone/>
              <a:defRPr sz="1890">
                <a:solidFill>
                  <a:schemeClr val="tx1">
                    <a:tint val="82000"/>
                  </a:schemeClr>
                </a:solidFill>
              </a:defRPr>
            </a:lvl7pPr>
            <a:lvl8pPr marL="3779992" indent="0">
              <a:buNone/>
              <a:defRPr sz="1890">
                <a:solidFill>
                  <a:schemeClr val="tx1">
                    <a:tint val="82000"/>
                  </a:schemeClr>
                </a:solidFill>
              </a:defRPr>
            </a:lvl8pPr>
            <a:lvl9pPr marL="4319991" indent="0">
              <a:buNone/>
              <a:defRPr sz="1890">
                <a:solidFill>
                  <a:schemeClr val="tx1">
                    <a:tint val="82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5A2AE40B-92F5-A042-992E-A31A58297923}" type="datetimeFigureOut">
              <a:rPr lang="es-CO" smtClean="0"/>
              <a:t>28/08/2026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1926987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a:p>
        </p:txBody>
      </p:sp>
      <p:sp>
        <p:nvSpPr>
          <p:cNvPr id="3" name="Content Placeholder 2"/>
          <p:cNvSpPr>
            <a:spLocks noGrp="1"/>
          </p:cNvSpPr>
          <p:nvPr>
            <p:ph sz="half" idx="1"/>
          </p:nvPr>
        </p:nvSpPr>
        <p:spPr>
          <a:xfrm>
            <a:off x="742484" y="2874937"/>
            <a:ext cx="4589899" cy="6852350"/>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4" name="Content Placeholder 3"/>
          <p:cNvSpPr>
            <a:spLocks noGrp="1"/>
          </p:cNvSpPr>
          <p:nvPr>
            <p:ph sz="half" idx="2"/>
          </p:nvPr>
        </p:nvSpPr>
        <p:spPr>
          <a:xfrm>
            <a:off x="5467380" y="2874937"/>
            <a:ext cx="4589899" cy="6852350"/>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5" name="Date Placeholder 4"/>
          <p:cNvSpPr>
            <a:spLocks noGrp="1"/>
          </p:cNvSpPr>
          <p:nvPr>
            <p:ph type="dt" sz="half" idx="10"/>
          </p:nvPr>
        </p:nvSpPr>
        <p:spPr/>
        <p:txBody>
          <a:bodyPr/>
          <a:lstStyle/>
          <a:p>
            <a:fld id="{5A2AE40B-92F5-A042-992E-A31A58297923}" type="datetimeFigureOut">
              <a:rPr lang="es-CO" smtClean="0"/>
              <a:t>28/08/2026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1064373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743890" y="574990"/>
            <a:ext cx="9314796" cy="2087455"/>
          </a:xfrm>
        </p:spPr>
        <p:txBody>
          <a:bodyPr/>
          <a:lstStyle/>
          <a:p>
            <a:r>
              <a:rPr lang="es-MX"/>
              <a:t>Haz clic para modificar el estilo de título del patrón</a:t>
            </a:r>
            <a:endParaRPr lang="en-US"/>
          </a:p>
        </p:txBody>
      </p:sp>
      <p:sp>
        <p:nvSpPr>
          <p:cNvPr id="3" name="Text Placeholder 2"/>
          <p:cNvSpPr>
            <a:spLocks noGrp="1"/>
          </p:cNvSpPr>
          <p:nvPr>
            <p:ph type="body" idx="1"/>
          </p:nvPr>
        </p:nvSpPr>
        <p:spPr>
          <a:xfrm>
            <a:off x="743892" y="2647443"/>
            <a:ext cx="4568805" cy="1297471"/>
          </a:xfrm>
        </p:spPr>
        <p:txBody>
          <a:bodyPr anchor="b"/>
          <a:lstStyle>
            <a:lvl1pPr marL="0" indent="0">
              <a:buNone/>
              <a:defRPr sz="2835" b="1"/>
            </a:lvl1pPr>
            <a:lvl2pPr marL="539999" indent="0">
              <a:buNone/>
              <a:defRPr sz="2362" b="1"/>
            </a:lvl2pPr>
            <a:lvl3pPr marL="1079998" indent="0">
              <a:buNone/>
              <a:defRPr sz="2126" b="1"/>
            </a:lvl3pPr>
            <a:lvl4pPr marL="1619997" indent="0">
              <a:buNone/>
              <a:defRPr sz="1890" b="1"/>
            </a:lvl4pPr>
            <a:lvl5pPr marL="2159996" indent="0">
              <a:buNone/>
              <a:defRPr sz="1890" b="1"/>
            </a:lvl5pPr>
            <a:lvl6pPr marL="2699995" indent="0">
              <a:buNone/>
              <a:defRPr sz="1890" b="1"/>
            </a:lvl6pPr>
            <a:lvl7pPr marL="3239994" indent="0">
              <a:buNone/>
              <a:defRPr sz="1890" b="1"/>
            </a:lvl7pPr>
            <a:lvl8pPr marL="3779992" indent="0">
              <a:buNone/>
              <a:defRPr sz="1890" b="1"/>
            </a:lvl8pPr>
            <a:lvl9pPr marL="4319991" indent="0">
              <a:buNone/>
              <a:defRPr sz="1890" b="1"/>
            </a:lvl9pPr>
          </a:lstStyle>
          <a:p>
            <a:pPr lvl="0"/>
            <a:r>
              <a:rPr lang="es-MX"/>
              <a:t>Haga clic para modificar los estilos de texto del patrón</a:t>
            </a:r>
          </a:p>
        </p:txBody>
      </p:sp>
      <p:sp>
        <p:nvSpPr>
          <p:cNvPr id="4" name="Content Placeholder 3"/>
          <p:cNvSpPr>
            <a:spLocks noGrp="1"/>
          </p:cNvSpPr>
          <p:nvPr>
            <p:ph sz="half" idx="2"/>
          </p:nvPr>
        </p:nvSpPr>
        <p:spPr>
          <a:xfrm>
            <a:off x="743892" y="3944914"/>
            <a:ext cx="4568805" cy="580237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5" name="Text Placeholder 4"/>
          <p:cNvSpPr>
            <a:spLocks noGrp="1"/>
          </p:cNvSpPr>
          <p:nvPr>
            <p:ph type="body" sz="quarter" idx="3"/>
          </p:nvPr>
        </p:nvSpPr>
        <p:spPr>
          <a:xfrm>
            <a:off x="5467381" y="2647443"/>
            <a:ext cx="4591306" cy="1297471"/>
          </a:xfrm>
        </p:spPr>
        <p:txBody>
          <a:bodyPr anchor="b"/>
          <a:lstStyle>
            <a:lvl1pPr marL="0" indent="0">
              <a:buNone/>
              <a:defRPr sz="2835" b="1"/>
            </a:lvl1pPr>
            <a:lvl2pPr marL="539999" indent="0">
              <a:buNone/>
              <a:defRPr sz="2362" b="1"/>
            </a:lvl2pPr>
            <a:lvl3pPr marL="1079998" indent="0">
              <a:buNone/>
              <a:defRPr sz="2126" b="1"/>
            </a:lvl3pPr>
            <a:lvl4pPr marL="1619997" indent="0">
              <a:buNone/>
              <a:defRPr sz="1890" b="1"/>
            </a:lvl4pPr>
            <a:lvl5pPr marL="2159996" indent="0">
              <a:buNone/>
              <a:defRPr sz="1890" b="1"/>
            </a:lvl5pPr>
            <a:lvl6pPr marL="2699995" indent="0">
              <a:buNone/>
              <a:defRPr sz="1890" b="1"/>
            </a:lvl6pPr>
            <a:lvl7pPr marL="3239994" indent="0">
              <a:buNone/>
              <a:defRPr sz="1890" b="1"/>
            </a:lvl7pPr>
            <a:lvl8pPr marL="3779992" indent="0">
              <a:buNone/>
              <a:defRPr sz="1890" b="1"/>
            </a:lvl8pPr>
            <a:lvl9pPr marL="4319991" indent="0">
              <a:buNone/>
              <a:defRPr sz="1890" b="1"/>
            </a:lvl9pPr>
          </a:lstStyle>
          <a:p>
            <a:pPr lvl="0"/>
            <a:r>
              <a:rPr lang="es-MX"/>
              <a:t>Haga clic para modificar los estilos de texto del patrón</a:t>
            </a:r>
          </a:p>
        </p:txBody>
      </p:sp>
      <p:sp>
        <p:nvSpPr>
          <p:cNvPr id="6" name="Content Placeholder 5"/>
          <p:cNvSpPr>
            <a:spLocks noGrp="1"/>
          </p:cNvSpPr>
          <p:nvPr>
            <p:ph sz="quarter" idx="4"/>
          </p:nvPr>
        </p:nvSpPr>
        <p:spPr>
          <a:xfrm>
            <a:off x="5467381" y="3944914"/>
            <a:ext cx="4591306" cy="580237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7" name="Date Placeholder 6"/>
          <p:cNvSpPr>
            <a:spLocks noGrp="1"/>
          </p:cNvSpPr>
          <p:nvPr>
            <p:ph type="dt" sz="half" idx="10"/>
          </p:nvPr>
        </p:nvSpPr>
        <p:spPr/>
        <p:txBody>
          <a:bodyPr/>
          <a:lstStyle/>
          <a:p>
            <a:fld id="{5A2AE40B-92F5-A042-992E-A31A58297923}" type="datetimeFigureOut">
              <a:rPr lang="es-CO" smtClean="0"/>
              <a:t>28/08/2026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2469678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a:p>
        </p:txBody>
      </p:sp>
      <p:sp>
        <p:nvSpPr>
          <p:cNvPr id="3" name="Date Placeholder 2"/>
          <p:cNvSpPr>
            <a:spLocks noGrp="1"/>
          </p:cNvSpPr>
          <p:nvPr>
            <p:ph type="dt" sz="half" idx="10"/>
          </p:nvPr>
        </p:nvSpPr>
        <p:spPr/>
        <p:txBody>
          <a:bodyPr/>
          <a:lstStyle/>
          <a:p>
            <a:fld id="{5A2AE40B-92F5-A042-992E-A31A58297923}" type="datetimeFigureOut">
              <a:rPr lang="es-CO" smtClean="0"/>
              <a:t>28/08/2026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2159420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AE40B-92F5-A042-992E-A31A58297923}" type="datetimeFigureOut">
              <a:rPr lang="es-CO" smtClean="0"/>
              <a:t>28/08/2026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4158439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43890" y="719984"/>
            <a:ext cx="3483205" cy="2519945"/>
          </a:xfrm>
        </p:spPr>
        <p:txBody>
          <a:bodyPr anchor="b"/>
          <a:lstStyle>
            <a:lvl1pPr>
              <a:defRPr sz="3780"/>
            </a:lvl1pPr>
          </a:lstStyle>
          <a:p>
            <a:r>
              <a:rPr lang="es-MX"/>
              <a:t>Haz clic para modificar el estilo de título del patrón</a:t>
            </a:r>
            <a:endParaRPr lang="en-US"/>
          </a:p>
        </p:txBody>
      </p:sp>
      <p:sp>
        <p:nvSpPr>
          <p:cNvPr id="3" name="Content Placeholder 2"/>
          <p:cNvSpPr>
            <a:spLocks noGrp="1"/>
          </p:cNvSpPr>
          <p:nvPr>
            <p:ph idx="1"/>
          </p:nvPr>
        </p:nvSpPr>
        <p:spPr>
          <a:xfrm>
            <a:off x="4591306" y="1554968"/>
            <a:ext cx="5467380" cy="7674832"/>
          </a:xfrm>
        </p:spPr>
        <p:txBody>
          <a:bodyPr/>
          <a:lstStyle>
            <a:lvl1pPr>
              <a:defRPr sz="3780"/>
            </a:lvl1pPr>
            <a:lvl2pPr>
              <a:defRPr sz="3307"/>
            </a:lvl2pPr>
            <a:lvl3pPr>
              <a:defRPr sz="2835"/>
            </a:lvl3pPr>
            <a:lvl4pPr>
              <a:defRPr sz="2362"/>
            </a:lvl4pPr>
            <a:lvl5pPr>
              <a:defRPr sz="2362"/>
            </a:lvl5pPr>
            <a:lvl6pPr>
              <a:defRPr sz="2362"/>
            </a:lvl6pPr>
            <a:lvl7pPr>
              <a:defRPr sz="2362"/>
            </a:lvl7pPr>
            <a:lvl8pPr>
              <a:defRPr sz="2362"/>
            </a:lvl8pPr>
            <a:lvl9pPr>
              <a:defRPr sz="2362"/>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4" name="Text Placeholder 3"/>
          <p:cNvSpPr>
            <a:spLocks noGrp="1"/>
          </p:cNvSpPr>
          <p:nvPr>
            <p:ph type="body" sz="half" idx="2"/>
          </p:nvPr>
        </p:nvSpPr>
        <p:spPr>
          <a:xfrm>
            <a:off x="743890" y="3239929"/>
            <a:ext cx="3483205" cy="6002369"/>
          </a:xfrm>
        </p:spPr>
        <p:txBody>
          <a:bodyPr/>
          <a:lstStyle>
            <a:lvl1pPr marL="0" indent="0">
              <a:buNone/>
              <a:defRPr sz="1890"/>
            </a:lvl1pPr>
            <a:lvl2pPr marL="539999" indent="0">
              <a:buNone/>
              <a:defRPr sz="1654"/>
            </a:lvl2pPr>
            <a:lvl3pPr marL="1079998" indent="0">
              <a:buNone/>
              <a:defRPr sz="1417"/>
            </a:lvl3pPr>
            <a:lvl4pPr marL="1619997" indent="0">
              <a:buNone/>
              <a:defRPr sz="1181"/>
            </a:lvl4pPr>
            <a:lvl5pPr marL="2159996" indent="0">
              <a:buNone/>
              <a:defRPr sz="1181"/>
            </a:lvl5pPr>
            <a:lvl6pPr marL="2699995" indent="0">
              <a:buNone/>
              <a:defRPr sz="1181"/>
            </a:lvl6pPr>
            <a:lvl7pPr marL="3239994" indent="0">
              <a:buNone/>
              <a:defRPr sz="1181"/>
            </a:lvl7pPr>
            <a:lvl8pPr marL="3779992" indent="0">
              <a:buNone/>
              <a:defRPr sz="1181"/>
            </a:lvl8pPr>
            <a:lvl9pPr marL="4319991" indent="0">
              <a:buNone/>
              <a:defRPr sz="1181"/>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5A2AE40B-92F5-A042-992E-A31A58297923}" type="datetimeFigureOut">
              <a:rPr lang="es-CO" smtClean="0"/>
              <a:t>28/08/2026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2030041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43890" y="719984"/>
            <a:ext cx="3483205" cy="2519945"/>
          </a:xfrm>
        </p:spPr>
        <p:txBody>
          <a:bodyPr anchor="b"/>
          <a:lstStyle>
            <a:lvl1pPr>
              <a:defRPr sz="3780"/>
            </a:lvl1pPr>
          </a:lstStyle>
          <a:p>
            <a:r>
              <a:rPr lang="es-MX"/>
              <a:t>Haz clic para modificar el estilo de título del patrón</a:t>
            </a:r>
            <a:endParaRPr lang="en-US"/>
          </a:p>
        </p:txBody>
      </p:sp>
      <p:sp>
        <p:nvSpPr>
          <p:cNvPr id="3" name="Picture Placeholder 2"/>
          <p:cNvSpPr>
            <a:spLocks noGrp="1" noChangeAspect="1"/>
          </p:cNvSpPr>
          <p:nvPr>
            <p:ph type="pic" idx="1"/>
          </p:nvPr>
        </p:nvSpPr>
        <p:spPr>
          <a:xfrm>
            <a:off x="4591306" y="1554968"/>
            <a:ext cx="5467380" cy="7674832"/>
          </a:xfrm>
        </p:spPr>
        <p:txBody>
          <a:bodyPr anchor="t"/>
          <a:lstStyle>
            <a:lvl1pPr marL="0" indent="0">
              <a:buNone/>
              <a:defRPr sz="3780"/>
            </a:lvl1pPr>
            <a:lvl2pPr marL="539999" indent="0">
              <a:buNone/>
              <a:defRPr sz="3307"/>
            </a:lvl2pPr>
            <a:lvl3pPr marL="1079998" indent="0">
              <a:buNone/>
              <a:defRPr sz="2835"/>
            </a:lvl3pPr>
            <a:lvl4pPr marL="1619997" indent="0">
              <a:buNone/>
              <a:defRPr sz="2362"/>
            </a:lvl4pPr>
            <a:lvl5pPr marL="2159996" indent="0">
              <a:buNone/>
              <a:defRPr sz="2362"/>
            </a:lvl5pPr>
            <a:lvl6pPr marL="2699995" indent="0">
              <a:buNone/>
              <a:defRPr sz="2362"/>
            </a:lvl6pPr>
            <a:lvl7pPr marL="3239994" indent="0">
              <a:buNone/>
              <a:defRPr sz="2362"/>
            </a:lvl7pPr>
            <a:lvl8pPr marL="3779992" indent="0">
              <a:buNone/>
              <a:defRPr sz="2362"/>
            </a:lvl8pPr>
            <a:lvl9pPr marL="4319991" indent="0">
              <a:buNone/>
              <a:defRPr sz="2362"/>
            </a:lvl9pPr>
          </a:lstStyle>
          <a:p>
            <a:r>
              <a:rPr lang="es-MX"/>
              <a:t>Haz clic en el icono para agregar una imagen</a:t>
            </a:r>
            <a:endParaRPr lang="en-US"/>
          </a:p>
        </p:txBody>
      </p:sp>
      <p:sp>
        <p:nvSpPr>
          <p:cNvPr id="4" name="Text Placeholder 3"/>
          <p:cNvSpPr>
            <a:spLocks noGrp="1"/>
          </p:cNvSpPr>
          <p:nvPr>
            <p:ph type="body" sz="half" idx="2"/>
          </p:nvPr>
        </p:nvSpPr>
        <p:spPr>
          <a:xfrm>
            <a:off x="743890" y="3239929"/>
            <a:ext cx="3483205" cy="6002369"/>
          </a:xfrm>
        </p:spPr>
        <p:txBody>
          <a:bodyPr/>
          <a:lstStyle>
            <a:lvl1pPr marL="0" indent="0">
              <a:buNone/>
              <a:defRPr sz="1890"/>
            </a:lvl1pPr>
            <a:lvl2pPr marL="539999" indent="0">
              <a:buNone/>
              <a:defRPr sz="1654"/>
            </a:lvl2pPr>
            <a:lvl3pPr marL="1079998" indent="0">
              <a:buNone/>
              <a:defRPr sz="1417"/>
            </a:lvl3pPr>
            <a:lvl4pPr marL="1619997" indent="0">
              <a:buNone/>
              <a:defRPr sz="1181"/>
            </a:lvl4pPr>
            <a:lvl5pPr marL="2159996" indent="0">
              <a:buNone/>
              <a:defRPr sz="1181"/>
            </a:lvl5pPr>
            <a:lvl6pPr marL="2699995" indent="0">
              <a:buNone/>
              <a:defRPr sz="1181"/>
            </a:lvl6pPr>
            <a:lvl7pPr marL="3239994" indent="0">
              <a:buNone/>
              <a:defRPr sz="1181"/>
            </a:lvl7pPr>
            <a:lvl8pPr marL="3779992" indent="0">
              <a:buNone/>
              <a:defRPr sz="1181"/>
            </a:lvl8pPr>
            <a:lvl9pPr marL="4319991" indent="0">
              <a:buNone/>
              <a:defRPr sz="1181"/>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5A2AE40B-92F5-A042-992E-A31A58297923}" type="datetimeFigureOut">
              <a:rPr lang="es-CO" smtClean="0"/>
              <a:t>28/08/2026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56E79DDF-4A61-C64F-B14A-B5735E84F4CA}" type="slidenum">
              <a:rPr lang="es-CO" smtClean="0"/>
              <a:t>‹#›</a:t>
            </a:fld>
            <a:endParaRPr lang="es-CO"/>
          </a:p>
        </p:txBody>
      </p:sp>
    </p:spTree>
    <p:extLst>
      <p:ext uri="{BB962C8B-B14F-4D97-AF65-F5344CB8AC3E}">
        <p14:creationId xmlns:p14="http://schemas.microsoft.com/office/powerpoint/2010/main" val="2026583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2484" y="574990"/>
            <a:ext cx="9314796" cy="2087455"/>
          </a:xfrm>
          <a:prstGeom prst="rect">
            <a:avLst/>
          </a:prstGeom>
        </p:spPr>
        <p:txBody>
          <a:bodyPr vert="horz" lIns="91440" tIns="45720" rIns="91440" bIns="45720" rtlCol="0" anchor="ctr">
            <a:normAutofit/>
          </a:bodyPr>
          <a:lstStyle/>
          <a:p>
            <a:r>
              <a:rPr lang="es-MX"/>
              <a:t>Haz clic para modificar el estilo de título del patrón</a:t>
            </a:r>
            <a:endParaRPr lang="en-US"/>
          </a:p>
        </p:txBody>
      </p:sp>
      <p:sp>
        <p:nvSpPr>
          <p:cNvPr id="3" name="Text Placeholder 2"/>
          <p:cNvSpPr>
            <a:spLocks noGrp="1"/>
          </p:cNvSpPr>
          <p:nvPr>
            <p:ph type="body" idx="1"/>
          </p:nvPr>
        </p:nvSpPr>
        <p:spPr>
          <a:xfrm>
            <a:off x="742484" y="2874937"/>
            <a:ext cx="9314796" cy="6852350"/>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a:p>
        </p:txBody>
      </p:sp>
      <p:sp>
        <p:nvSpPr>
          <p:cNvPr id="4" name="Date Placeholder 3"/>
          <p:cNvSpPr>
            <a:spLocks noGrp="1"/>
          </p:cNvSpPr>
          <p:nvPr>
            <p:ph type="dt" sz="half" idx="2"/>
          </p:nvPr>
        </p:nvSpPr>
        <p:spPr>
          <a:xfrm>
            <a:off x="742484" y="10009783"/>
            <a:ext cx="2429947" cy="574987"/>
          </a:xfrm>
          <a:prstGeom prst="rect">
            <a:avLst/>
          </a:prstGeom>
        </p:spPr>
        <p:txBody>
          <a:bodyPr vert="horz" lIns="91440" tIns="45720" rIns="91440" bIns="45720" rtlCol="0" anchor="ctr"/>
          <a:lstStyle>
            <a:lvl1pPr algn="l">
              <a:defRPr sz="1417">
                <a:solidFill>
                  <a:schemeClr val="tx1">
                    <a:tint val="82000"/>
                  </a:schemeClr>
                </a:solidFill>
              </a:defRPr>
            </a:lvl1pPr>
          </a:lstStyle>
          <a:p>
            <a:fld id="{5A2AE40B-92F5-A042-992E-A31A58297923}" type="datetimeFigureOut">
              <a:rPr lang="es-CO" smtClean="0"/>
              <a:t>28/08/2026</a:t>
            </a:fld>
            <a:endParaRPr lang="es-CO"/>
          </a:p>
        </p:txBody>
      </p:sp>
      <p:sp>
        <p:nvSpPr>
          <p:cNvPr id="5" name="Footer Placeholder 4"/>
          <p:cNvSpPr>
            <a:spLocks noGrp="1"/>
          </p:cNvSpPr>
          <p:nvPr>
            <p:ph type="ftr" sz="quarter" idx="3"/>
          </p:nvPr>
        </p:nvSpPr>
        <p:spPr>
          <a:xfrm>
            <a:off x="3577422" y="10009783"/>
            <a:ext cx="3644920" cy="574987"/>
          </a:xfrm>
          <a:prstGeom prst="rect">
            <a:avLst/>
          </a:prstGeom>
        </p:spPr>
        <p:txBody>
          <a:bodyPr vert="horz" lIns="91440" tIns="45720" rIns="91440" bIns="45720" rtlCol="0" anchor="ctr"/>
          <a:lstStyle>
            <a:lvl1pPr algn="ctr">
              <a:defRPr sz="1417">
                <a:solidFill>
                  <a:schemeClr val="tx1">
                    <a:tint val="82000"/>
                  </a:schemeClr>
                </a:solidFill>
              </a:defRPr>
            </a:lvl1pPr>
          </a:lstStyle>
          <a:p>
            <a:endParaRPr lang="es-CO"/>
          </a:p>
        </p:txBody>
      </p:sp>
      <p:sp>
        <p:nvSpPr>
          <p:cNvPr id="6" name="Slide Number Placeholder 5"/>
          <p:cNvSpPr>
            <a:spLocks noGrp="1"/>
          </p:cNvSpPr>
          <p:nvPr>
            <p:ph type="sldNum" sz="quarter" idx="4"/>
          </p:nvPr>
        </p:nvSpPr>
        <p:spPr>
          <a:xfrm>
            <a:off x="7627332" y="10009783"/>
            <a:ext cx="2429947" cy="574987"/>
          </a:xfrm>
          <a:prstGeom prst="rect">
            <a:avLst/>
          </a:prstGeom>
        </p:spPr>
        <p:txBody>
          <a:bodyPr vert="horz" lIns="91440" tIns="45720" rIns="91440" bIns="45720" rtlCol="0" anchor="ctr"/>
          <a:lstStyle>
            <a:lvl1pPr algn="r">
              <a:defRPr sz="1417">
                <a:solidFill>
                  <a:schemeClr val="tx1">
                    <a:tint val="82000"/>
                  </a:schemeClr>
                </a:solidFill>
              </a:defRPr>
            </a:lvl1pPr>
          </a:lstStyle>
          <a:p>
            <a:fld id="{56E79DDF-4A61-C64F-B14A-B5735E84F4CA}" type="slidenum">
              <a:rPr lang="es-CO" smtClean="0"/>
              <a:t>‹#›</a:t>
            </a:fld>
            <a:endParaRPr lang="es-CO"/>
          </a:p>
        </p:txBody>
      </p:sp>
    </p:spTree>
    <p:extLst>
      <p:ext uri="{BB962C8B-B14F-4D97-AF65-F5344CB8AC3E}">
        <p14:creationId xmlns:p14="http://schemas.microsoft.com/office/powerpoint/2010/main" val="324868589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1079998" rtl="0" eaLnBrk="1" latinLnBrk="0" hangingPunct="1">
        <a:lnSpc>
          <a:spcPct val="90000"/>
        </a:lnSpc>
        <a:spcBef>
          <a:spcPct val="0"/>
        </a:spcBef>
        <a:buNone/>
        <a:defRPr sz="5197" kern="1200">
          <a:solidFill>
            <a:schemeClr val="tx1"/>
          </a:solidFill>
          <a:latin typeface="+mj-lt"/>
          <a:ea typeface="+mj-ea"/>
          <a:cs typeface="+mj-cs"/>
        </a:defRPr>
      </a:lvl1pPr>
    </p:titleStyle>
    <p:bodyStyle>
      <a:lvl1pPr marL="269999" indent="-269999" algn="l" defTabSz="1079998" rtl="0" eaLnBrk="1" latinLnBrk="0" hangingPunct="1">
        <a:lnSpc>
          <a:spcPct val="90000"/>
        </a:lnSpc>
        <a:spcBef>
          <a:spcPts val="1181"/>
        </a:spcBef>
        <a:buFont typeface="Arial" panose="020B0604020202020204" pitchFamily="34" charset="0"/>
        <a:buChar char="•"/>
        <a:defRPr sz="3307" kern="1200">
          <a:solidFill>
            <a:schemeClr val="tx1"/>
          </a:solidFill>
          <a:latin typeface="+mn-lt"/>
          <a:ea typeface="+mn-ea"/>
          <a:cs typeface="+mn-cs"/>
        </a:defRPr>
      </a:lvl1pPr>
      <a:lvl2pPr marL="809998" indent="-269999" algn="l" defTabSz="1079998" rtl="0" eaLnBrk="1" latinLnBrk="0" hangingPunct="1">
        <a:lnSpc>
          <a:spcPct val="90000"/>
        </a:lnSpc>
        <a:spcBef>
          <a:spcPts val="591"/>
        </a:spcBef>
        <a:buFont typeface="Arial" panose="020B0604020202020204" pitchFamily="34" charset="0"/>
        <a:buChar char="•"/>
        <a:defRPr sz="2835" kern="1200">
          <a:solidFill>
            <a:schemeClr val="tx1"/>
          </a:solidFill>
          <a:latin typeface="+mn-lt"/>
          <a:ea typeface="+mn-ea"/>
          <a:cs typeface="+mn-cs"/>
        </a:defRPr>
      </a:lvl2pPr>
      <a:lvl3pPr marL="1349997" indent="-269999" algn="l" defTabSz="1079998" rtl="0" eaLnBrk="1" latinLnBrk="0" hangingPunct="1">
        <a:lnSpc>
          <a:spcPct val="90000"/>
        </a:lnSpc>
        <a:spcBef>
          <a:spcPts val="591"/>
        </a:spcBef>
        <a:buFont typeface="Arial" panose="020B0604020202020204" pitchFamily="34" charset="0"/>
        <a:buChar char="•"/>
        <a:defRPr sz="2362" kern="1200">
          <a:solidFill>
            <a:schemeClr val="tx1"/>
          </a:solidFill>
          <a:latin typeface="+mn-lt"/>
          <a:ea typeface="+mn-ea"/>
          <a:cs typeface="+mn-cs"/>
        </a:defRPr>
      </a:lvl3pPr>
      <a:lvl4pPr marL="1889996" indent="-269999" algn="l" defTabSz="1079998"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4pPr>
      <a:lvl5pPr marL="2429995" indent="-269999" algn="l" defTabSz="1079998"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5pPr>
      <a:lvl6pPr marL="2969994" indent="-269999" algn="l" defTabSz="1079998"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6pPr>
      <a:lvl7pPr marL="3509993" indent="-269999" algn="l" defTabSz="1079998"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7pPr>
      <a:lvl8pPr marL="4049992" indent="-269999" algn="l" defTabSz="1079998"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8pPr>
      <a:lvl9pPr marL="4589991" indent="-269999" algn="l" defTabSz="1079998" rtl="0" eaLnBrk="1" latinLnBrk="0" hangingPunct="1">
        <a:lnSpc>
          <a:spcPct val="90000"/>
        </a:lnSpc>
        <a:spcBef>
          <a:spcPts val="591"/>
        </a:spcBef>
        <a:buFont typeface="Arial" panose="020B0604020202020204" pitchFamily="34" charset="0"/>
        <a:buChar char="•"/>
        <a:defRPr sz="2126" kern="1200">
          <a:solidFill>
            <a:schemeClr val="tx1"/>
          </a:solidFill>
          <a:latin typeface="+mn-lt"/>
          <a:ea typeface="+mn-ea"/>
          <a:cs typeface="+mn-cs"/>
        </a:defRPr>
      </a:lvl9pPr>
    </p:bodyStyle>
    <p:otherStyle>
      <a:defPPr>
        <a:defRPr lang="en-US"/>
      </a:defPPr>
      <a:lvl1pPr marL="0" algn="l" defTabSz="1079998" rtl="0" eaLnBrk="1" latinLnBrk="0" hangingPunct="1">
        <a:defRPr sz="2126" kern="1200">
          <a:solidFill>
            <a:schemeClr val="tx1"/>
          </a:solidFill>
          <a:latin typeface="+mn-lt"/>
          <a:ea typeface="+mn-ea"/>
          <a:cs typeface="+mn-cs"/>
        </a:defRPr>
      </a:lvl1pPr>
      <a:lvl2pPr marL="539999" algn="l" defTabSz="1079998" rtl="0" eaLnBrk="1" latinLnBrk="0" hangingPunct="1">
        <a:defRPr sz="2126" kern="1200">
          <a:solidFill>
            <a:schemeClr val="tx1"/>
          </a:solidFill>
          <a:latin typeface="+mn-lt"/>
          <a:ea typeface="+mn-ea"/>
          <a:cs typeface="+mn-cs"/>
        </a:defRPr>
      </a:lvl2pPr>
      <a:lvl3pPr marL="1079998" algn="l" defTabSz="1079998" rtl="0" eaLnBrk="1" latinLnBrk="0" hangingPunct="1">
        <a:defRPr sz="2126" kern="1200">
          <a:solidFill>
            <a:schemeClr val="tx1"/>
          </a:solidFill>
          <a:latin typeface="+mn-lt"/>
          <a:ea typeface="+mn-ea"/>
          <a:cs typeface="+mn-cs"/>
        </a:defRPr>
      </a:lvl3pPr>
      <a:lvl4pPr marL="1619997" algn="l" defTabSz="1079998" rtl="0" eaLnBrk="1" latinLnBrk="0" hangingPunct="1">
        <a:defRPr sz="2126" kern="1200">
          <a:solidFill>
            <a:schemeClr val="tx1"/>
          </a:solidFill>
          <a:latin typeface="+mn-lt"/>
          <a:ea typeface="+mn-ea"/>
          <a:cs typeface="+mn-cs"/>
        </a:defRPr>
      </a:lvl4pPr>
      <a:lvl5pPr marL="2159996" algn="l" defTabSz="1079998" rtl="0" eaLnBrk="1" latinLnBrk="0" hangingPunct="1">
        <a:defRPr sz="2126" kern="1200">
          <a:solidFill>
            <a:schemeClr val="tx1"/>
          </a:solidFill>
          <a:latin typeface="+mn-lt"/>
          <a:ea typeface="+mn-ea"/>
          <a:cs typeface="+mn-cs"/>
        </a:defRPr>
      </a:lvl5pPr>
      <a:lvl6pPr marL="2699995" algn="l" defTabSz="1079998" rtl="0" eaLnBrk="1" latinLnBrk="0" hangingPunct="1">
        <a:defRPr sz="2126" kern="1200">
          <a:solidFill>
            <a:schemeClr val="tx1"/>
          </a:solidFill>
          <a:latin typeface="+mn-lt"/>
          <a:ea typeface="+mn-ea"/>
          <a:cs typeface="+mn-cs"/>
        </a:defRPr>
      </a:lvl6pPr>
      <a:lvl7pPr marL="3239994" algn="l" defTabSz="1079998" rtl="0" eaLnBrk="1" latinLnBrk="0" hangingPunct="1">
        <a:defRPr sz="2126" kern="1200">
          <a:solidFill>
            <a:schemeClr val="tx1"/>
          </a:solidFill>
          <a:latin typeface="+mn-lt"/>
          <a:ea typeface="+mn-ea"/>
          <a:cs typeface="+mn-cs"/>
        </a:defRPr>
      </a:lvl7pPr>
      <a:lvl8pPr marL="3779992" algn="l" defTabSz="1079998" rtl="0" eaLnBrk="1" latinLnBrk="0" hangingPunct="1">
        <a:defRPr sz="2126" kern="1200">
          <a:solidFill>
            <a:schemeClr val="tx1"/>
          </a:solidFill>
          <a:latin typeface="+mn-lt"/>
          <a:ea typeface="+mn-ea"/>
          <a:cs typeface="+mn-cs"/>
        </a:defRPr>
      </a:lvl8pPr>
      <a:lvl9pPr marL="4319991" algn="l" defTabSz="1079998" rtl="0" eaLnBrk="1" latinLnBrk="0" hangingPunct="1">
        <a:defRPr sz="21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hyperlink" Target="https://minciencias.gov.co/glosario/indicador?utm_source=chatgpt.com" TargetMode="External"/><Relationship Id="rId3" Type="http://schemas.openxmlformats.org/officeDocument/2006/relationships/image" Target="../media/image33.jpeg"/><Relationship Id="rId7" Type="http://schemas.openxmlformats.org/officeDocument/2006/relationships/hyperlink" Target="https://gc.scalahed.com/recursos/files/r161r/w25870w/Interaccion_persona_ordenador_.pdf" TargetMode="External"/><Relationship Id="rId12" Type="http://schemas.openxmlformats.org/officeDocument/2006/relationships/hyperlink" Target="https://www.iso.org/standard/77520.html"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minciencias.gov.co/glosario/indicador" TargetMode="External"/><Relationship Id="rId11" Type="http://schemas.openxmlformats.org/officeDocument/2006/relationships/hyperlink" Target="https://doi.org/10.58299/cisa.v4i4.32" TargetMode="External"/><Relationship Id="rId5" Type="http://schemas.openxmlformats.org/officeDocument/2006/relationships/hyperlink" Target="https://isolucion.aerocivil.gov.co/Isolucion/AyudaV4/planeacion.html" TargetMode="External"/><Relationship Id="rId10" Type="http://schemas.openxmlformats.org/officeDocument/2006/relationships/hyperlink" Target="https://doi.org/10.38128/cienciayfilosofa.v5i5.32" TargetMode="External"/><Relationship Id="rId4" Type="http://schemas.openxmlformats.org/officeDocument/2006/relationships/hyperlink" Target="https://forocilac.org/wp-content/uploads/2021/04/PolicyPapers-CILAC-ComunicacionPublicaCiencia-ES.pdf" TargetMode="External"/><Relationship Id="rId9" Type="http://schemas.openxmlformats.org/officeDocument/2006/relationships/hyperlink" Target="https://doi.org/10.6018/red.412171"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mineducacion.gov.co/1780/articles-427504_recurso_01.pdf" TargetMode="External"/><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8638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084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673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4A0326EB-898F-A6E8-E69C-294718F21B2C}"/>
              </a:ext>
            </a:extLst>
          </p:cNvPr>
          <p:cNvSpPr txBox="1"/>
          <p:nvPr/>
        </p:nvSpPr>
        <p:spPr>
          <a:xfrm>
            <a:off x="2375438" y="5569058"/>
            <a:ext cx="6048885" cy="276999"/>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la reflexión o la respuesta a la pregunta según corresponda. </a:t>
            </a:r>
            <a:endParaRPr lang="es-CO" sz="1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754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20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527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BE86131C-7AF3-FFF6-E063-FCE1315CEA3A}"/>
              </a:ext>
            </a:extLst>
          </p:cNvPr>
          <p:cNvSpPr txBox="1"/>
          <p:nvPr/>
        </p:nvSpPr>
        <p:spPr>
          <a:xfrm>
            <a:off x="1378329" y="3842689"/>
            <a:ext cx="3566650" cy="461665"/>
          </a:xfrm>
          <a:prstGeom prst="rect">
            <a:avLst/>
          </a:prstGeom>
          <a:noFill/>
        </p:spPr>
        <p:txBody>
          <a:bodyPr wrap="square" rtlCol="0">
            <a:spAutoFit/>
          </a:bodyPr>
          <a:lstStyle/>
          <a:p>
            <a:pPr algn="ctr"/>
            <a:r>
              <a:rPr lang="es-CO" sz="1200" i="1" kern="100">
                <a:latin typeface="Arial" panose="020B0604020202020204" pitchFamily="34" charset="0"/>
                <a:cs typeface="Arial" panose="020B0604020202020204" pitchFamily="34" charset="0"/>
              </a:rPr>
              <a:t>Escriban las recomendaciones más importantes que recibieron</a:t>
            </a:r>
            <a:r>
              <a:rPr lang="es-CO" sz="1200" kern="100">
                <a:latin typeface="Arial" panose="020B0604020202020204" pitchFamily="34" charset="0"/>
                <a:cs typeface="Arial" panose="020B0604020202020204" pitchFamily="34" charset="0"/>
              </a:rPr>
              <a:t>.</a:t>
            </a:r>
          </a:p>
        </p:txBody>
      </p:sp>
      <p:sp>
        <p:nvSpPr>
          <p:cNvPr id="5" name="CuadroTexto 4">
            <a:extLst>
              <a:ext uri="{FF2B5EF4-FFF2-40B4-BE49-F238E27FC236}">
                <a16:creationId xmlns:a16="http://schemas.microsoft.com/office/drawing/2014/main" id="{86194CE8-D056-D3C7-9AD0-81D369698668}"/>
              </a:ext>
            </a:extLst>
          </p:cNvPr>
          <p:cNvSpPr txBox="1"/>
          <p:nvPr/>
        </p:nvSpPr>
        <p:spPr>
          <a:xfrm>
            <a:off x="5996232" y="3842689"/>
            <a:ext cx="3472969" cy="646331"/>
          </a:xfrm>
          <a:prstGeom prst="rect">
            <a:avLst/>
          </a:prstGeom>
          <a:noFill/>
        </p:spPr>
        <p:txBody>
          <a:bodyPr wrap="square" rtlCol="0">
            <a:spAutoFit/>
          </a:bodyPr>
          <a:lstStyle/>
          <a:p>
            <a:pPr algn="ctr"/>
            <a:r>
              <a:rPr lang="es-CO" sz="1200" i="1">
                <a:latin typeface="Arial" panose="020B0604020202020204" pitchFamily="34" charset="0"/>
                <a:cs typeface="Arial" panose="020B0604020202020204" pitchFamily="34" charset="0"/>
              </a:rPr>
              <a:t>Escriban qué cambios consideran necesarios a partir de su experiencia construyendo el prototipo.</a:t>
            </a:r>
          </a:p>
        </p:txBody>
      </p:sp>
      <p:sp>
        <p:nvSpPr>
          <p:cNvPr id="15" name="CuadroTexto 14">
            <a:extLst>
              <a:ext uri="{FF2B5EF4-FFF2-40B4-BE49-F238E27FC236}">
                <a16:creationId xmlns:a16="http://schemas.microsoft.com/office/drawing/2014/main" id="{58D1B2D3-1D76-D572-A3AB-D5056DF60872}"/>
              </a:ext>
            </a:extLst>
          </p:cNvPr>
          <p:cNvSpPr txBox="1"/>
          <p:nvPr/>
        </p:nvSpPr>
        <p:spPr>
          <a:xfrm>
            <a:off x="1507983" y="6756563"/>
            <a:ext cx="3566650" cy="461665"/>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las recomendaciones recibidas después de la prueba con la comunidad.</a:t>
            </a:r>
            <a:endParaRPr lang="es-CO" sz="1200" i="1">
              <a:latin typeface="Arial" panose="020B0604020202020204" pitchFamily="34" charset="0"/>
              <a:cs typeface="Arial" panose="020B0604020202020204" pitchFamily="34" charset="0"/>
            </a:endParaRPr>
          </a:p>
        </p:txBody>
      </p:sp>
      <p:sp>
        <p:nvSpPr>
          <p:cNvPr id="17" name="CuadroTexto 16">
            <a:extLst>
              <a:ext uri="{FF2B5EF4-FFF2-40B4-BE49-F238E27FC236}">
                <a16:creationId xmlns:a16="http://schemas.microsoft.com/office/drawing/2014/main" id="{CB5F67AF-DBEA-B517-8905-3C13664EFFF2}"/>
              </a:ext>
            </a:extLst>
          </p:cNvPr>
          <p:cNvSpPr txBox="1"/>
          <p:nvPr/>
        </p:nvSpPr>
        <p:spPr>
          <a:xfrm>
            <a:off x="5876514" y="6756563"/>
            <a:ext cx="3566651" cy="830997"/>
          </a:xfrm>
          <a:prstGeom prst="rect">
            <a:avLst/>
          </a:prstGeom>
          <a:noFill/>
        </p:spPr>
        <p:txBody>
          <a:bodyPr wrap="square" rtlCol="0">
            <a:spAutoFit/>
          </a:bodyPr>
          <a:lstStyle/>
          <a:p>
            <a:pPr algn="ctr"/>
            <a:r>
              <a:rPr lang="es-CO" sz="1200" i="1" kern="100">
                <a:latin typeface="Arial" panose="020B0604020202020204" pitchFamily="34" charset="0"/>
                <a:cs typeface="Arial" panose="020B0604020202020204" pitchFamily="34" charset="0"/>
              </a:rPr>
              <a:t>Indiquen qué materiales del paquete entregado por las olimpiadas integran, si aplica; en el caso de no contar con estos aún colocar no aplica. </a:t>
            </a:r>
          </a:p>
          <a:p>
            <a:pPr algn="ctr"/>
            <a:endParaRPr lang="es-CO" sz="1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3514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162334C-7605-3EFF-8C50-8278649F6051}"/>
              </a:ext>
            </a:extLst>
          </p:cNvPr>
          <p:cNvSpPr txBox="1"/>
          <p:nvPr/>
        </p:nvSpPr>
        <p:spPr>
          <a:xfrm>
            <a:off x="1488416" y="2312535"/>
            <a:ext cx="7822930" cy="461665"/>
          </a:xfrm>
          <a:prstGeom prst="rect">
            <a:avLst/>
          </a:prstGeom>
          <a:noFill/>
        </p:spPr>
        <p:txBody>
          <a:bodyPr wrap="square" rtlCol="0">
            <a:spAutoFit/>
          </a:bodyPr>
          <a:lstStyle/>
          <a:p>
            <a:pPr algn="ctr">
              <a:spcAft>
                <a:spcPts val="600"/>
              </a:spcAft>
            </a:pPr>
            <a:r>
              <a:rPr lang="es-CO" sz="1200" i="1">
                <a:latin typeface="Arial" panose="020B0604020202020204" pitchFamily="34" charset="0"/>
                <a:cs typeface="Arial" panose="020B0604020202020204" pitchFamily="34" charset="0"/>
              </a:rPr>
              <a:t>Describan cuáles fueron las mejoras implementadas en el prototipo y expliquen qué criterio desde la ciencia, la tecnología, la ingeniería, las matemáticas o el área + las sustentó.</a:t>
            </a:r>
            <a:endParaRPr lang="es-MX" sz="1200" i="1" kern="100">
              <a:latin typeface="Arial" panose="020B0604020202020204" pitchFamily="34" charset="0"/>
              <a:ea typeface="Aptos" panose="020B00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427FE59C-1BD3-6E8A-04B8-2A0790FA9A86}"/>
              </a:ext>
            </a:extLst>
          </p:cNvPr>
          <p:cNvSpPr txBox="1"/>
          <p:nvPr/>
        </p:nvSpPr>
        <p:spPr>
          <a:xfrm>
            <a:off x="1488416" y="6509281"/>
            <a:ext cx="7607458" cy="461665"/>
          </a:xfrm>
          <a:prstGeom prst="rect">
            <a:avLst/>
          </a:prstGeom>
          <a:noFill/>
        </p:spPr>
        <p:txBody>
          <a:bodyPr wrap="square" rtlCol="0">
            <a:spAutoFit/>
          </a:bodyPr>
          <a:lstStyle/>
          <a:p>
            <a:pPr algn="ctr">
              <a:spcAft>
                <a:spcPts val="600"/>
              </a:spcAft>
            </a:pPr>
            <a:r>
              <a:rPr lang="es-MX" sz="1200" i="1" kern="100">
                <a:latin typeface="Arial" panose="020B0604020202020204" pitchFamily="34" charset="0"/>
                <a:cs typeface="Arial" panose="020B0604020202020204" pitchFamily="34" charset="0"/>
              </a:rPr>
              <a:t>Inserten la imagen o propuesta generada con apoyo de IA con los posibles cambios a partir de la fotografía del prototipo de baja fidelidad del Desafío 3.</a:t>
            </a:r>
          </a:p>
        </p:txBody>
      </p:sp>
    </p:spTree>
    <p:extLst>
      <p:ext uri="{BB962C8B-B14F-4D97-AF65-F5344CB8AC3E}">
        <p14:creationId xmlns:p14="http://schemas.microsoft.com/office/powerpoint/2010/main" val="208367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EC0268C-0E1F-844A-6D65-5A82B4FFD350}"/>
              </a:ext>
            </a:extLst>
          </p:cNvPr>
          <p:cNvSpPr txBox="1"/>
          <p:nvPr/>
        </p:nvSpPr>
        <p:spPr>
          <a:xfrm>
            <a:off x="1760561" y="4359736"/>
            <a:ext cx="2975212" cy="830997"/>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Inserten una fotografía que demuestre el proceso de transformación del prototipo de baja a media fidelidad a partir de un material, parte o estructura.</a:t>
            </a:r>
            <a:endParaRPr lang="es-CO" sz="1200" i="1">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9960EEA5-C7E1-C783-21B6-066BD051107A}"/>
              </a:ext>
            </a:extLst>
          </p:cNvPr>
          <p:cNvSpPr txBox="1"/>
          <p:nvPr/>
        </p:nvSpPr>
        <p:spPr>
          <a:xfrm>
            <a:off x="5952698" y="4359735"/>
            <a:ext cx="2975212" cy="830997"/>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Inserten una fotografía que demuestre el proceso de transformación del prototipo de baja a media fidelidad a partir de un material, parte o estructura.</a:t>
            </a:r>
            <a:endParaRPr lang="es-CO" sz="1200" i="1">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64A46A14-F947-C282-4445-F93963A81B43}"/>
              </a:ext>
            </a:extLst>
          </p:cNvPr>
          <p:cNvSpPr txBox="1"/>
          <p:nvPr/>
        </p:nvSpPr>
        <p:spPr>
          <a:xfrm>
            <a:off x="3912275" y="7221215"/>
            <a:ext cx="2975212" cy="830997"/>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Inserten una fotografía que demuestre el proceso de transformación del prototipo de baja a media fidelidad a partir de un material, parte o estructura.</a:t>
            </a:r>
            <a:endParaRPr lang="es-CO" sz="1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36387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88FA9A-2641-A837-EC2C-CE57E23BBE65}"/>
              </a:ext>
            </a:extLst>
          </p:cNvPr>
          <p:cNvSpPr txBox="1"/>
          <p:nvPr/>
        </p:nvSpPr>
        <p:spPr>
          <a:xfrm>
            <a:off x="1540043" y="7422514"/>
            <a:ext cx="2979468" cy="438580"/>
          </a:xfrm>
          <a:prstGeom prst="rect">
            <a:avLst/>
          </a:prstGeom>
          <a:noFill/>
        </p:spPr>
        <p:txBody>
          <a:bodyPr wrap="square" lIns="68577" tIns="34289" rIns="68577" bIns="34289" rtlCol="0" anchor="t">
            <a:spAutoFit/>
          </a:bodyPr>
          <a:lstStyle/>
          <a:p>
            <a:pPr algn="ctr"/>
            <a:r>
              <a:rPr lang="es-MX" sz="1200" i="1">
                <a:latin typeface="Arial" panose="020B0604020202020204" pitchFamily="34" charset="0"/>
                <a:cs typeface="Arial" panose="020B0604020202020204" pitchFamily="34" charset="0"/>
              </a:rPr>
              <a:t>Inserten la fotografía del prototipo de baja fidelidad construido en el Desafío 3.</a:t>
            </a:r>
            <a:endParaRPr lang="es-CO" sz="1200" i="1">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id="{1B6F1E9F-A06E-B030-CDDC-EAD89D95D5BB}"/>
              </a:ext>
            </a:extLst>
          </p:cNvPr>
          <p:cNvSpPr txBox="1"/>
          <p:nvPr/>
        </p:nvSpPr>
        <p:spPr>
          <a:xfrm>
            <a:off x="6520885" y="7422514"/>
            <a:ext cx="2537709" cy="438580"/>
          </a:xfrm>
          <a:prstGeom prst="rect">
            <a:avLst/>
          </a:prstGeom>
          <a:noFill/>
        </p:spPr>
        <p:txBody>
          <a:bodyPr wrap="square" lIns="68577" tIns="34289" rIns="68577" bIns="34289" rtlCol="0" anchor="t">
            <a:spAutoFit/>
          </a:bodyPr>
          <a:lstStyle/>
          <a:p>
            <a:pPr algn="ctr"/>
            <a:r>
              <a:rPr lang="es-MX" sz="1200" i="1">
                <a:latin typeface="Arial" panose="020B0604020202020204" pitchFamily="34" charset="0"/>
                <a:cs typeface="Arial" panose="020B0604020202020204" pitchFamily="34" charset="0"/>
              </a:rPr>
              <a:t>Inserten la fotografía del prototipo de media fidelidad.</a:t>
            </a:r>
            <a:endParaRPr lang="es-CO" sz="1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691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6470434-432D-595E-6537-FEA2886132F1}"/>
              </a:ext>
            </a:extLst>
          </p:cNvPr>
          <p:cNvSpPr txBox="1"/>
          <p:nvPr/>
        </p:nvSpPr>
        <p:spPr>
          <a:xfrm>
            <a:off x="1061931" y="2795922"/>
            <a:ext cx="8490791" cy="276999"/>
          </a:xfrm>
          <a:prstGeom prst="rect">
            <a:avLst/>
          </a:prstGeom>
          <a:noFill/>
        </p:spPr>
        <p:txBody>
          <a:bodyPr wrap="square">
            <a:spAutoFit/>
          </a:bodyPr>
          <a:lstStyle/>
          <a:p>
            <a:pPr algn="ctr" fontAlgn="t">
              <a:lnSpc>
                <a:spcPct val="100000"/>
              </a:lnSpc>
              <a:buNone/>
            </a:pPr>
            <a:r>
              <a:rPr lang="es-CO" sz="1200" i="1">
                <a:latin typeface="Arial" panose="020B0604020202020204" pitchFamily="34" charset="0"/>
                <a:cs typeface="Arial" panose="020B0604020202020204" pitchFamily="34" charset="0"/>
              </a:rPr>
              <a:t>Expliquen qué cambio realizaron, qué motivó ese cambio y cómo permite que la solución cumpla mejor su función.</a:t>
            </a:r>
          </a:p>
        </p:txBody>
      </p:sp>
      <p:sp>
        <p:nvSpPr>
          <p:cNvPr id="8" name="CuadroTexto 7">
            <a:extLst>
              <a:ext uri="{FF2B5EF4-FFF2-40B4-BE49-F238E27FC236}">
                <a16:creationId xmlns:a16="http://schemas.microsoft.com/office/drawing/2014/main" id="{C16770B2-0A8F-A929-A7A2-70D6C38C9DEB}"/>
              </a:ext>
            </a:extLst>
          </p:cNvPr>
          <p:cNvSpPr txBox="1"/>
          <p:nvPr/>
        </p:nvSpPr>
        <p:spPr>
          <a:xfrm>
            <a:off x="1061931" y="4999624"/>
            <a:ext cx="8490791" cy="461665"/>
          </a:xfrm>
          <a:prstGeom prst="rect">
            <a:avLst/>
          </a:prstGeom>
          <a:noFill/>
        </p:spPr>
        <p:txBody>
          <a:bodyPr wrap="square">
            <a:spAutoFit/>
          </a:bodyPr>
          <a:lstStyle/>
          <a:p>
            <a:pPr algn="ctr" fontAlgn="t">
              <a:lnSpc>
                <a:spcPct val="100000"/>
              </a:lnSpc>
              <a:buNone/>
            </a:pPr>
            <a:r>
              <a:rPr lang="es-CO" sz="1200" i="1">
                <a:latin typeface="Arial" panose="020B0604020202020204" pitchFamily="34" charset="0"/>
                <a:cs typeface="Arial" panose="020B0604020202020204" pitchFamily="34" charset="0"/>
              </a:rPr>
              <a:t>Expliquen qué material, componente o recurso incorporaron, reemplazaron o ajustaron, qué motivó esa decisión y cómo contribuye al funcionamiento del prototipo.</a:t>
            </a:r>
          </a:p>
        </p:txBody>
      </p:sp>
      <p:sp>
        <p:nvSpPr>
          <p:cNvPr id="10" name="CuadroTexto 9">
            <a:extLst>
              <a:ext uri="{FF2B5EF4-FFF2-40B4-BE49-F238E27FC236}">
                <a16:creationId xmlns:a16="http://schemas.microsoft.com/office/drawing/2014/main" id="{590D4E27-7315-5585-5CC9-6D5107E53001}"/>
              </a:ext>
            </a:extLst>
          </p:cNvPr>
          <p:cNvSpPr txBox="1"/>
          <p:nvPr/>
        </p:nvSpPr>
        <p:spPr>
          <a:xfrm>
            <a:off x="1061931" y="7295658"/>
            <a:ext cx="8490791" cy="461665"/>
          </a:xfrm>
          <a:prstGeom prst="rect">
            <a:avLst/>
          </a:prstGeom>
          <a:noFill/>
        </p:spPr>
        <p:txBody>
          <a:bodyPr wrap="square">
            <a:spAutoFit/>
          </a:bodyPr>
          <a:lstStyle/>
          <a:p>
            <a:pPr algn="ctr" fontAlgn="t">
              <a:lnSpc>
                <a:spcPct val="100000"/>
              </a:lnSpc>
              <a:buNone/>
            </a:pPr>
            <a:r>
              <a:rPr lang="es-CO" sz="1200" i="1">
                <a:latin typeface="Arial" panose="020B0604020202020204" pitchFamily="34" charset="0"/>
                <a:cs typeface="Arial" panose="020B0604020202020204" pitchFamily="34" charset="0"/>
              </a:rPr>
              <a:t>Expliquen qué cambio realizaron para facilitar la comprensión, manipulación o utilización del prototipo, qué motivó ese cambio y cómo mejora su forma de uso.</a:t>
            </a:r>
          </a:p>
        </p:txBody>
      </p:sp>
    </p:spTree>
    <p:extLst>
      <p:ext uri="{BB962C8B-B14F-4D97-AF65-F5344CB8AC3E}">
        <p14:creationId xmlns:p14="http://schemas.microsoft.com/office/powerpoint/2010/main" val="1691907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7411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8192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B666144-76AD-35F9-DCB7-126402A389DB}"/>
              </a:ext>
            </a:extLst>
          </p:cNvPr>
          <p:cNvSpPr txBox="1"/>
          <p:nvPr/>
        </p:nvSpPr>
        <p:spPr>
          <a:xfrm>
            <a:off x="5269832" y="6124519"/>
            <a:ext cx="4331368" cy="2123658"/>
          </a:xfrm>
          <a:prstGeom prst="rect">
            <a:avLst/>
          </a:prstGeom>
          <a:noFill/>
        </p:spPr>
        <p:txBody>
          <a:bodyPr wrap="square" rtlCol="0">
            <a:spAutoFit/>
          </a:bodyPr>
          <a:lstStyle/>
          <a:p>
            <a:pPr algn="just"/>
            <a:r>
              <a:rPr lang="es-MX" sz="1200" i="1">
                <a:highlight>
                  <a:srgbClr val="00FF00"/>
                </a:highlight>
                <a:latin typeface="Arial" panose="020B0604020202020204" pitchFamily="34" charset="0"/>
                <a:cs typeface="Arial" panose="020B0604020202020204" pitchFamily="34" charset="0"/>
              </a:rPr>
              <a:t>Ejemplo: </a:t>
            </a:r>
            <a:r>
              <a:rPr lang="es-CO" sz="1200" i="1">
                <a:highlight>
                  <a:srgbClr val="00FF00"/>
                </a:highlight>
                <a:latin typeface="Arial" panose="020B0604020202020204" pitchFamily="34" charset="0"/>
                <a:cs typeface="Arial" panose="020B0604020202020204" pitchFamily="34" charset="0"/>
              </a:rPr>
              <a:t>el prototipo de baja fidelidad estaba elaborado con cartón y solo mostraba la ubicación de los componentes. Al transformarlo en un prototipo de media fidelidad incorporamos una bomba de agua, mangueras y un sensor de humedad para representar cómo se activa el sistema de riego cuando el suelo lo necesita. También reforzamos la estructura para darle mayor estabilidad. Estos cambios permiten comprender mejor cómo funciona la solución y muestran de qué manera puede contribuir a disminuir el desperdicio de agua en los cultivos, respondiendo a la problemática identificada en nuestro territorio.</a:t>
            </a:r>
            <a:endParaRPr lang="es-CO" sz="1200" i="1">
              <a:solidFill>
                <a:srgbClr val="8EA1FF"/>
              </a:solidFill>
              <a:highlight>
                <a:srgbClr val="00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3145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369F1F5-9BC5-C019-A4D8-AC026D5D8787}"/>
              </a:ext>
            </a:extLst>
          </p:cNvPr>
          <p:cNvSpPr txBox="1"/>
          <p:nvPr/>
        </p:nvSpPr>
        <p:spPr>
          <a:xfrm>
            <a:off x="2682959" y="3880638"/>
            <a:ext cx="2963576" cy="461665"/>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los materiales, componentes y/o herramientas.</a:t>
            </a:r>
            <a:endParaRPr lang="es-CO" sz="1200" i="1">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7C97D4BE-B33A-F767-F8E2-B2C9C959DC40}"/>
              </a:ext>
            </a:extLst>
          </p:cNvPr>
          <p:cNvSpPr txBox="1"/>
          <p:nvPr/>
        </p:nvSpPr>
        <p:spPr>
          <a:xfrm>
            <a:off x="2682959" y="6723744"/>
            <a:ext cx="2963576" cy="461665"/>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los materiales, componentes y/o herramientas</a:t>
            </a:r>
            <a:endParaRPr lang="es-CO" sz="1200" i="1">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59E4D426-25D2-9757-E349-D2A5FBE0C221}"/>
              </a:ext>
            </a:extLst>
          </p:cNvPr>
          <p:cNvSpPr txBox="1"/>
          <p:nvPr/>
        </p:nvSpPr>
        <p:spPr>
          <a:xfrm>
            <a:off x="2682959" y="5263636"/>
            <a:ext cx="2963576" cy="461665"/>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los materiales, componentes y/o herramientas.</a:t>
            </a:r>
            <a:endParaRPr lang="es-CO" sz="1200" i="1">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D1C4C397-C634-E688-5EE5-791FB2A645C6}"/>
              </a:ext>
            </a:extLst>
          </p:cNvPr>
          <p:cNvSpPr txBox="1"/>
          <p:nvPr/>
        </p:nvSpPr>
        <p:spPr>
          <a:xfrm>
            <a:off x="2682959" y="8231857"/>
            <a:ext cx="2963576" cy="461665"/>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los materiales, componentes y/o herramientas</a:t>
            </a:r>
            <a:endParaRPr lang="es-CO" sz="1200" i="1">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4B49E3B7-9866-B27C-8E66-F3FF1B69595E}"/>
              </a:ext>
            </a:extLst>
          </p:cNvPr>
          <p:cNvSpPr txBox="1"/>
          <p:nvPr/>
        </p:nvSpPr>
        <p:spPr>
          <a:xfrm>
            <a:off x="6520892" y="3880638"/>
            <a:ext cx="2963576" cy="646331"/>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las recomendaciones que se relacionan con los materiales, componentes y/o herramientas.</a:t>
            </a:r>
            <a:endParaRPr lang="es-CO" sz="1200" i="1">
              <a:latin typeface="Arial" panose="020B0604020202020204" pitchFamily="34" charset="0"/>
              <a:cs typeface="Arial" panose="020B0604020202020204" pitchFamily="34" charset="0"/>
            </a:endParaRPr>
          </a:p>
        </p:txBody>
      </p:sp>
      <p:sp>
        <p:nvSpPr>
          <p:cNvPr id="14" name="CuadroTexto 13">
            <a:extLst>
              <a:ext uri="{FF2B5EF4-FFF2-40B4-BE49-F238E27FC236}">
                <a16:creationId xmlns:a16="http://schemas.microsoft.com/office/drawing/2014/main" id="{D8F821DF-47F9-FD57-F14C-5B40D50BD25A}"/>
              </a:ext>
            </a:extLst>
          </p:cNvPr>
          <p:cNvSpPr txBox="1"/>
          <p:nvPr/>
        </p:nvSpPr>
        <p:spPr>
          <a:xfrm>
            <a:off x="6520892" y="5263637"/>
            <a:ext cx="2963576" cy="646331"/>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las recomendaciones que se relacionan con los materiales, componentes y/o herramientas.</a:t>
            </a:r>
            <a:endParaRPr lang="es-CO" sz="1200" i="1">
              <a:latin typeface="Arial" panose="020B0604020202020204" pitchFamily="34" charset="0"/>
              <a:cs typeface="Arial" panose="020B0604020202020204" pitchFamily="34" charset="0"/>
            </a:endParaRPr>
          </a:p>
        </p:txBody>
      </p:sp>
      <p:sp>
        <p:nvSpPr>
          <p:cNvPr id="16" name="CuadroTexto 15">
            <a:extLst>
              <a:ext uri="{FF2B5EF4-FFF2-40B4-BE49-F238E27FC236}">
                <a16:creationId xmlns:a16="http://schemas.microsoft.com/office/drawing/2014/main" id="{7D3D453E-2746-E286-E864-5E95986B108D}"/>
              </a:ext>
            </a:extLst>
          </p:cNvPr>
          <p:cNvSpPr txBox="1"/>
          <p:nvPr/>
        </p:nvSpPr>
        <p:spPr>
          <a:xfrm>
            <a:off x="6520892" y="6666939"/>
            <a:ext cx="2963576" cy="646331"/>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las recomendaciones que se relacionan con los materiales, componentes y/o herramientas.</a:t>
            </a:r>
            <a:endParaRPr lang="es-CO" sz="1200" i="1">
              <a:latin typeface="Arial" panose="020B0604020202020204" pitchFamily="34" charset="0"/>
              <a:cs typeface="Arial" panose="020B0604020202020204" pitchFamily="34" charset="0"/>
            </a:endParaRPr>
          </a:p>
        </p:txBody>
      </p:sp>
      <p:sp>
        <p:nvSpPr>
          <p:cNvPr id="18" name="CuadroTexto 17">
            <a:extLst>
              <a:ext uri="{FF2B5EF4-FFF2-40B4-BE49-F238E27FC236}">
                <a16:creationId xmlns:a16="http://schemas.microsoft.com/office/drawing/2014/main" id="{7DCF6387-3A80-27F3-3666-B471B2C47247}"/>
              </a:ext>
            </a:extLst>
          </p:cNvPr>
          <p:cNvSpPr txBox="1"/>
          <p:nvPr/>
        </p:nvSpPr>
        <p:spPr>
          <a:xfrm>
            <a:off x="6520892" y="8231858"/>
            <a:ext cx="2963576" cy="646331"/>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las recomendaciones que se relacionan con los materiales, componentes y/o herramientas.</a:t>
            </a:r>
            <a:endParaRPr lang="es-CO" sz="1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3046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8DD1A35-E52F-B58A-8647-B38149CEF65F}"/>
              </a:ext>
            </a:extLst>
          </p:cNvPr>
          <p:cNvSpPr txBox="1"/>
          <p:nvPr/>
        </p:nvSpPr>
        <p:spPr>
          <a:xfrm>
            <a:off x="1326314" y="2269050"/>
            <a:ext cx="7348455" cy="773738"/>
          </a:xfrm>
          <a:prstGeom prst="rect">
            <a:avLst/>
          </a:prstGeom>
          <a:noFill/>
        </p:spPr>
        <p:txBody>
          <a:bodyPr wrap="square">
            <a:spAutoFit/>
          </a:bodyPr>
          <a:lstStyle/>
          <a:p>
            <a:pPr lvl="0" algn="ctr">
              <a:lnSpc>
                <a:spcPct val="200000"/>
              </a:lnSpc>
            </a:pPr>
            <a:r>
              <a:rPr lang="es-MX" sz="1200" i="1">
                <a:highlight>
                  <a:srgbClr val="00FF00"/>
                </a:highlight>
                <a:latin typeface="Arial" panose="020B0604020202020204" pitchFamily="34" charset="0"/>
                <a:cs typeface="Arial" panose="020B0604020202020204" pitchFamily="34" charset="0"/>
              </a:rPr>
              <a:t>Ejemplo: analizar/sistema de detección de partículas/ permite identificar las condiciones del aire y reconocer cuando se requiere mejorar su calidad.</a:t>
            </a:r>
          </a:p>
        </p:txBody>
      </p:sp>
      <p:sp>
        <p:nvSpPr>
          <p:cNvPr id="6" name="CuadroTexto 5">
            <a:extLst>
              <a:ext uri="{FF2B5EF4-FFF2-40B4-BE49-F238E27FC236}">
                <a16:creationId xmlns:a16="http://schemas.microsoft.com/office/drawing/2014/main" id="{9926CCF7-27B1-A1C0-5626-83C0E83DA791}"/>
              </a:ext>
            </a:extLst>
          </p:cNvPr>
          <p:cNvSpPr txBox="1"/>
          <p:nvPr/>
        </p:nvSpPr>
        <p:spPr>
          <a:xfrm>
            <a:off x="1951957" y="4314022"/>
            <a:ext cx="5900521" cy="276999"/>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acción/ parte del prototipo que la representa/explicación.</a:t>
            </a:r>
            <a:endParaRPr lang="es-CO" sz="1200" i="1">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6D1BC31A-9217-536F-3A98-CCF690D77402}"/>
              </a:ext>
            </a:extLst>
          </p:cNvPr>
          <p:cNvSpPr txBox="1"/>
          <p:nvPr/>
        </p:nvSpPr>
        <p:spPr>
          <a:xfrm>
            <a:off x="1951957" y="6017251"/>
            <a:ext cx="5900521" cy="276999"/>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acción/ parte del prototipo que la representa/explicación.</a:t>
            </a:r>
            <a:endParaRPr lang="es-CO" sz="1200" i="1">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5AADAE96-16AB-33EE-6BD4-F7BC7D4CB337}"/>
              </a:ext>
            </a:extLst>
          </p:cNvPr>
          <p:cNvSpPr txBox="1"/>
          <p:nvPr/>
        </p:nvSpPr>
        <p:spPr>
          <a:xfrm>
            <a:off x="1951957" y="7971574"/>
            <a:ext cx="5900521" cy="276999"/>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aquí: acción/ parte del prototipo que la representa/explicación.</a:t>
            </a:r>
            <a:endParaRPr lang="es-CO" sz="1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0066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870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FCA4CB-3B70-25EA-8108-7AB497D8D55A}"/>
              </a:ext>
            </a:extLst>
          </p:cNvPr>
          <p:cNvSpPr txBox="1"/>
          <p:nvPr/>
        </p:nvSpPr>
        <p:spPr>
          <a:xfrm>
            <a:off x="1351072" y="4197055"/>
            <a:ext cx="2405525" cy="1200329"/>
          </a:xfrm>
          <a:prstGeom prst="rect">
            <a:avLst/>
          </a:prstGeom>
          <a:noFill/>
          <a:ln>
            <a:noFill/>
          </a:ln>
        </p:spPr>
        <p:txBody>
          <a:bodyPr wrap="square" rtlCol="0">
            <a:spAutoFit/>
          </a:bodyPr>
          <a:lstStyle/>
          <a:p>
            <a:pPr algn="ctr"/>
            <a:r>
              <a:rPr lang="es-MX" sz="1200" i="1">
                <a:highlight>
                  <a:srgbClr val="00FF00"/>
                </a:highlight>
                <a:latin typeface="Arial" panose="020B0604020202020204" pitchFamily="34" charset="0"/>
                <a:cs typeface="Arial" panose="020B0604020202020204" pitchFamily="34" charset="0"/>
              </a:rPr>
              <a:t>La dimensión ambiental busca proteger y cuidar los recursos naturales.</a:t>
            </a:r>
          </a:p>
          <a:p>
            <a:pPr algn="ctr"/>
            <a:r>
              <a:rPr lang="es-MX" sz="1200" i="1">
                <a:highlight>
                  <a:srgbClr val="00FF00"/>
                </a:highlight>
                <a:latin typeface="Arial" panose="020B0604020202020204" pitchFamily="34" charset="0"/>
                <a:cs typeface="Arial" panose="020B0604020202020204" pitchFamily="34" charset="0"/>
              </a:rPr>
              <a:t>¿Cómo ayuda el proyecto a cuidar el ambiente?</a:t>
            </a:r>
          </a:p>
          <a:p>
            <a:pPr algn="ctr"/>
            <a:endParaRPr lang="es-CO" sz="1200" b="1">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5BF70B10-7F87-4B6A-10EC-46EE732AAE7A}"/>
              </a:ext>
            </a:extLst>
          </p:cNvPr>
          <p:cNvSpPr txBox="1"/>
          <p:nvPr/>
        </p:nvSpPr>
        <p:spPr>
          <a:xfrm>
            <a:off x="6785111" y="4197055"/>
            <a:ext cx="2414152" cy="1569660"/>
          </a:xfrm>
          <a:prstGeom prst="rect">
            <a:avLst/>
          </a:prstGeom>
          <a:noFill/>
          <a:ln>
            <a:noFill/>
          </a:ln>
        </p:spPr>
        <p:txBody>
          <a:bodyPr wrap="square" rtlCol="0">
            <a:spAutoFit/>
          </a:bodyPr>
          <a:lstStyle/>
          <a:p>
            <a:pPr algn="ctr"/>
            <a:r>
              <a:rPr lang="es-MX" sz="1200" i="1">
                <a:highlight>
                  <a:srgbClr val="00FF00"/>
                </a:highlight>
                <a:latin typeface="Arial" panose="020B0604020202020204" pitchFamily="34" charset="0"/>
                <a:cs typeface="Arial" panose="020B0604020202020204" pitchFamily="34" charset="0"/>
              </a:rPr>
              <a:t>La dimensión social se enfoca en el bienestar de las personas, promoviendo la participación, la equidad y mejores condiciones de vida en la comunidad. ¿Cómo beneficia a las personas o a la comunidad?</a:t>
            </a:r>
          </a:p>
          <a:p>
            <a:pPr algn="ctr"/>
            <a:endParaRPr lang="es-CO" sz="1200" b="1" i="1">
              <a:highlight>
                <a:srgbClr val="00FFFF"/>
              </a:highlight>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B967CC48-4211-F460-71D8-86C526F8D84A}"/>
              </a:ext>
            </a:extLst>
          </p:cNvPr>
          <p:cNvSpPr txBox="1"/>
          <p:nvPr/>
        </p:nvSpPr>
        <p:spPr>
          <a:xfrm>
            <a:off x="4063778" y="4197055"/>
            <a:ext cx="2414152" cy="1754326"/>
          </a:xfrm>
          <a:prstGeom prst="rect">
            <a:avLst/>
          </a:prstGeom>
          <a:noFill/>
          <a:ln>
            <a:noFill/>
          </a:ln>
        </p:spPr>
        <p:txBody>
          <a:bodyPr wrap="square" rtlCol="0">
            <a:spAutoFit/>
          </a:bodyPr>
          <a:lstStyle/>
          <a:p>
            <a:pPr algn="ctr"/>
            <a:r>
              <a:rPr lang="es-MX" sz="1200" i="1">
                <a:highlight>
                  <a:srgbClr val="00FF00"/>
                </a:highlight>
                <a:latin typeface="Arial" panose="020B0604020202020204" pitchFamily="34" charset="0"/>
                <a:cs typeface="Arial" panose="020B0604020202020204" pitchFamily="34" charset="0"/>
              </a:rPr>
              <a:t>La dimensión económica busca el uso responsable de los recursos para generar ahorro, eficiencia o beneficios que permitan mantener las soluciones en el tiempo. ¿Cómo ayuda a ahorrar dinero o generar recursos?</a:t>
            </a:r>
          </a:p>
          <a:p>
            <a:pPr algn="ctr"/>
            <a:endParaRPr lang="es-CO" sz="1200" i="1">
              <a:highlight>
                <a:srgbClr val="00FF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6291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7A30D69-4E56-182B-FA03-CE64E6B8D385}"/>
              </a:ext>
            </a:extLst>
          </p:cNvPr>
          <p:cNvSpPr txBox="1"/>
          <p:nvPr/>
        </p:nvSpPr>
        <p:spPr>
          <a:xfrm>
            <a:off x="1223918" y="2254895"/>
            <a:ext cx="8534086" cy="646331"/>
          </a:xfrm>
          <a:prstGeom prst="rect">
            <a:avLst/>
          </a:prstGeom>
          <a:noFill/>
        </p:spPr>
        <p:txBody>
          <a:bodyPr wrap="square">
            <a:spAutoFit/>
          </a:bodyPr>
          <a:lstStyle/>
          <a:p>
            <a:pPr algn="ctr"/>
            <a:r>
              <a:rPr lang="es-419" sz="1200" i="1">
                <a:highlight>
                  <a:srgbClr val="00FF00"/>
                </a:highlight>
                <a:latin typeface="Arial" panose="020B0604020202020204" pitchFamily="34" charset="0"/>
                <a:cs typeface="Arial" panose="020B0604020202020204" pitchFamily="34" charset="0"/>
              </a:rPr>
              <a:t>Si se implementa el prototipo de iluminación solar en la institución (variable independiente), entonces el consumo de energía eléctrica convencional disminuirá (variable dependiente), generando beneficios ambientales, sociales y económicos.</a:t>
            </a:r>
            <a:endParaRPr lang="es-CO" sz="1200" i="1">
              <a:highlight>
                <a:srgbClr val="00FF00"/>
              </a:highlight>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42051EF0-2203-63E3-FFBB-176D867E490C}"/>
              </a:ext>
            </a:extLst>
          </p:cNvPr>
          <p:cNvSpPr txBox="1"/>
          <p:nvPr/>
        </p:nvSpPr>
        <p:spPr>
          <a:xfrm>
            <a:off x="2269103" y="5791432"/>
            <a:ext cx="3581268" cy="461665"/>
          </a:xfrm>
          <a:prstGeom prst="rect">
            <a:avLst/>
          </a:prstGeom>
          <a:noFill/>
        </p:spPr>
        <p:txBody>
          <a:bodyPr wrap="square">
            <a:spAutoFit/>
          </a:bodyPr>
          <a:lstStyle/>
          <a:p>
            <a:pPr algn="ctr">
              <a:buNone/>
            </a:pPr>
            <a:r>
              <a:rPr lang="es-CO" sz="1200" i="1">
                <a:highlight>
                  <a:srgbClr val="00FF00"/>
                </a:highlight>
                <a:latin typeface="Arial" panose="020B0604020202020204" pitchFamily="34" charset="0"/>
                <a:cs typeface="Arial" panose="020B0604020202020204" pitchFamily="34" charset="0"/>
              </a:rPr>
              <a:t>Ejemplo: personas que podrían beneficiarse al contar con iluminación en el espacio intervenido.</a:t>
            </a:r>
          </a:p>
        </p:txBody>
      </p:sp>
      <p:sp>
        <p:nvSpPr>
          <p:cNvPr id="10" name="CuadroTexto 9">
            <a:extLst>
              <a:ext uri="{FF2B5EF4-FFF2-40B4-BE49-F238E27FC236}">
                <a16:creationId xmlns:a16="http://schemas.microsoft.com/office/drawing/2014/main" id="{1D534F11-5F3E-1DD8-1D6C-4141D355F2F8}"/>
              </a:ext>
            </a:extLst>
          </p:cNvPr>
          <p:cNvSpPr txBox="1"/>
          <p:nvPr/>
        </p:nvSpPr>
        <p:spPr>
          <a:xfrm>
            <a:off x="6249811" y="5809950"/>
            <a:ext cx="3691397" cy="461665"/>
          </a:xfrm>
          <a:prstGeom prst="rect">
            <a:avLst/>
          </a:prstGeom>
          <a:noFill/>
        </p:spPr>
        <p:txBody>
          <a:bodyPr wrap="square">
            <a:spAutoFit/>
          </a:bodyPr>
          <a:lstStyle/>
          <a:p>
            <a:pPr algn="ctr"/>
            <a:r>
              <a:rPr lang="es-CO" sz="1200" i="1">
                <a:highlight>
                  <a:srgbClr val="00FF00"/>
                </a:highlight>
                <a:latin typeface="Arial" panose="020B0604020202020204" pitchFamily="34" charset="0"/>
                <a:cs typeface="Arial" panose="020B0604020202020204" pitchFamily="34" charset="0"/>
              </a:rPr>
              <a:t>Ejemplo: aproximadamente </a:t>
            </a:r>
            <a:r>
              <a:rPr lang="es-CO" sz="1200" b="1" i="1">
                <a:highlight>
                  <a:srgbClr val="00FF00"/>
                </a:highlight>
                <a:latin typeface="Arial" panose="020B0604020202020204" pitchFamily="34" charset="0"/>
                <a:cs typeface="Arial" panose="020B0604020202020204" pitchFamily="34" charset="0"/>
              </a:rPr>
              <a:t>250 estudiantes</a:t>
            </a:r>
            <a:r>
              <a:rPr lang="es-CO" sz="1200" i="1">
                <a:highlight>
                  <a:srgbClr val="00FF00"/>
                </a:highlight>
                <a:latin typeface="Arial" panose="020B0604020202020204" pitchFamily="34" charset="0"/>
                <a:cs typeface="Arial" panose="020B0604020202020204" pitchFamily="34" charset="0"/>
              </a:rPr>
              <a:t> utilizarían el espacio iluminado cada semana.</a:t>
            </a:r>
            <a:endParaRPr lang="es-CO" sz="1200" i="1">
              <a:latin typeface="Arial" panose="020B0604020202020204" pitchFamily="34" charset="0"/>
              <a:cs typeface="Arial" panose="020B0604020202020204" pitchFamily="34" charset="0"/>
            </a:endParaRPr>
          </a:p>
        </p:txBody>
      </p:sp>
      <p:sp>
        <p:nvSpPr>
          <p:cNvPr id="12" name="CuadroTexto 11">
            <a:extLst>
              <a:ext uri="{FF2B5EF4-FFF2-40B4-BE49-F238E27FC236}">
                <a16:creationId xmlns:a16="http://schemas.microsoft.com/office/drawing/2014/main" id="{9BD14837-9EC0-9448-6528-703EE9096A4B}"/>
              </a:ext>
            </a:extLst>
          </p:cNvPr>
          <p:cNvSpPr txBox="1"/>
          <p:nvPr/>
        </p:nvSpPr>
        <p:spPr>
          <a:xfrm>
            <a:off x="2269103" y="6638502"/>
            <a:ext cx="3688138" cy="461665"/>
          </a:xfrm>
          <a:prstGeom prst="rect">
            <a:avLst/>
          </a:prstGeom>
          <a:noFill/>
        </p:spPr>
        <p:txBody>
          <a:bodyPr wrap="square">
            <a:spAutoFit/>
          </a:bodyPr>
          <a:lstStyle/>
          <a:p>
            <a:pPr algn="ctr" defTabSz="607458">
              <a:defRPr/>
            </a:pPr>
            <a:r>
              <a:rPr lang="es-CO" sz="1200" i="1">
                <a:highlight>
                  <a:srgbClr val="00FF00"/>
                </a:highlight>
                <a:latin typeface="Arial" panose="020B0604020202020204" pitchFamily="34" charset="0"/>
                <a:cs typeface="Arial" panose="020B0604020202020204" pitchFamily="34" charset="0"/>
              </a:rPr>
              <a:t>Ejemplo: energía eléctrica convencional que dejaría de consumirse gracias al uso del sistema solar.</a:t>
            </a:r>
          </a:p>
        </p:txBody>
      </p:sp>
      <p:sp>
        <p:nvSpPr>
          <p:cNvPr id="14" name="CuadroTexto 13">
            <a:extLst>
              <a:ext uri="{FF2B5EF4-FFF2-40B4-BE49-F238E27FC236}">
                <a16:creationId xmlns:a16="http://schemas.microsoft.com/office/drawing/2014/main" id="{79F2C86F-4C00-519B-3DA6-4BB42AE70158}"/>
              </a:ext>
            </a:extLst>
          </p:cNvPr>
          <p:cNvSpPr txBox="1"/>
          <p:nvPr/>
        </p:nvSpPr>
        <p:spPr>
          <a:xfrm>
            <a:off x="6192663" y="6832289"/>
            <a:ext cx="3805693" cy="461665"/>
          </a:xfrm>
          <a:prstGeom prst="rect">
            <a:avLst/>
          </a:prstGeom>
          <a:noFill/>
        </p:spPr>
        <p:txBody>
          <a:bodyPr wrap="square">
            <a:spAutoFit/>
          </a:bodyPr>
          <a:lstStyle/>
          <a:p>
            <a:pPr algn="ctr" defTabSz="607458">
              <a:defRPr/>
            </a:pPr>
            <a:r>
              <a:rPr lang="es-CO" sz="1200" i="1">
                <a:highlight>
                  <a:srgbClr val="00FF00"/>
                </a:highlight>
                <a:latin typeface="Arial" panose="020B0604020202020204" pitchFamily="34" charset="0"/>
                <a:cs typeface="Arial" panose="020B0604020202020204" pitchFamily="34" charset="0"/>
              </a:rPr>
              <a:t>Ejemplo: se estima un ahorro de </a:t>
            </a:r>
            <a:r>
              <a:rPr lang="es-CO" sz="1200" b="1" i="1">
                <a:highlight>
                  <a:srgbClr val="00FF00"/>
                </a:highlight>
                <a:latin typeface="Arial" panose="020B0604020202020204" pitchFamily="34" charset="0"/>
                <a:cs typeface="Arial" panose="020B0604020202020204" pitchFamily="34" charset="0"/>
              </a:rPr>
              <a:t>30 kWh de energía al mes</a:t>
            </a:r>
            <a:r>
              <a:rPr lang="es-CO" sz="1200" i="1">
                <a:highlight>
                  <a:srgbClr val="00FF00"/>
                </a:highlight>
                <a:latin typeface="Arial" panose="020B0604020202020204" pitchFamily="34" charset="0"/>
                <a:cs typeface="Arial" panose="020B0604020202020204" pitchFamily="34" charset="0"/>
              </a:rPr>
              <a:t>.</a:t>
            </a:r>
          </a:p>
        </p:txBody>
      </p:sp>
      <p:sp>
        <p:nvSpPr>
          <p:cNvPr id="16" name="CuadroTexto 15">
            <a:extLst>
              <a:ext uri="{FF2B5EF4-FFF2-40B4-BE49-F238E27FC236}">
                <a16:creationId xmlns:a16="http://schemas.microsoft.com/office/drawing/2014/main" id="{14159B98-C865-772B-E0D8-95BDBCA96B32}"/>
              </a:ext>
            </a:extLst>
          </p:cNvPr>
          <p:cNvSpPr txBox="1"/>
          <p:nvPr/>
        </p:nvSpPr>
        <p:spPr>
          <a:xfrm>
            <a:off x="2269103" y="7640172"/>
            <a:ext cx="3581268" cy="461665"/>
          </a:xfrm>
          <a:prstGeom prst="rect">
            <a:avLst/>
          </a:prstGeom>
          <a:noFill/>
        </p:spPr>
        <p:txBody>
          <a:bodyPr wrap="square">
            <a:spAutoFit/>
          </a:bodyPr>
          <a:lstStyle/>
          <a:p>
            <a:pPr algn="ctr" defTabSz="607458">
              <a:defRPr/>
            </a:pPr>
            <a:r>
              <a:rPr lang="es-CO" sz="1200" i="1">
                <a:highlight>
                  <a:srgbClr val="00FF00"/>
                </a:highlight>
                <a:latin typeface="Arial" panose="020B0604020202020204" pitchFamily="34" charset="0"/>
                <a:cs typeface="Arial" panose="020B0604020202020204" pitchFamily="34" charset="0"/>
              </a:rPr>
              <a:t>Ejemplo: disminución del costo por consumo de energía eléctrica.</a:t>
            </a:r>
          </a:p>
        </p:txBody>
      </p:sp>
      <p:sp>
        <p:nvSpPr>
          <p:cNvPr id="18" name="CuadroTexto 17">
            <a:extLst>
              <a:ext uri="{FF2B5EF4-FFF2-40B4-BE49-F238E27FC236}">
                <a16:creationId xmlns:a16="http://schemas.microsoft.com/office/drawing/2014/main" id="{92598D3E-9129-F541-5873-F484517BCD03}"/>
              </a:ext>
            </a:extLst>
          </p:cNvPr>
          <p:cNvSpPr txBox="1"/>
          <p:nvPr/>
        </p:nvSpPr>
        <p:spPr>
          <a:xfrm>
            <a:off x="6249811" y="7672071"/>
            <a:ext cx="3691397" cy="461665"/>
          </a:xfrm>
          <a:prstGeom prst="rect">
            <a:avLst/>
          </a:prstGeom>
          <a:noFill/>
        </p:spPr>
        <p:txBody>
          <a:bodyPr wrap="square">
            <a:spAutoFit/>
          </a:bodyPr>
          <a:lstStyle/>
          <a:p>
            <a:pPr algn="ctr" defTabSz="607458">
              <a:defRPr/>
            </a:pPr>
            <a:r>
              <a:rPr lang="es-CO" sz="1200" i="1">
                <a:highlight>
                  <a:srgbClr val="00FF00"/>
                </a:highlight>
                <a:latin typeface="Arial" panose="020B0604020202020204" pitchFamily="34" charset="0"/>
                <a:cs typeface="Arial" panose="020B0604020202020204" pitchFamily="34" charset="0"/>
              </a:rPr>
              <a:t>Ejemplo: se proyecta un ahorro aproximado de </a:t>
            </a:r>
            <a:r>
              <a:rPr lang="es-CO" sz="1200" b="1" i="1">
                <a:highlight>
                  <a:srgbClr val="00FF00"/>
                </a:highlight>
                <a:latin typeface="Arial" panose="020B0604020202020204" pitchFamily="34" charset="0"/>
                <a:cs typeface="Arial" panose="020B0604020202020204" pitchFamily="34" charset="0"/>
              </a:rPr>
              <a:t>$45.000 mensuales</a:t>
            </a:r>
            <a:r>
              <a:rPr lang="es-CO" sz="1200" i="1">
                <a:highlight>
                  <a:srgbClr val="00FF00"/>
                </a:highlight>
                <a:latin typeface="Arial" panose="020B0604020202020204" pitchFamily="34" charset="0"/>
                <a:cs typeface="Arial" panose="020B0604020202020204" pitchFamily="34" charset="0"/>
              </a:rPr>
              <a:t> en la factura de energía.</a:t>
            </a:r>
          </a:p>
        </p:txBody>
      </p:sp>
      <p:sp>
        <p:nvSpPr>
          <p:cNvPr id="3" name="CuadroTexto 2">
            <a:extLst>
              <a:ext uri="{FF2B5EF4-FFF2-40B4-BE49-F238E27FC236}">
                <a16:creationId xmlns:a16="http://schemas.microsoft.com/office/drawing/2014/main" id="{595D90B8-32AA-A04E-F42A-1A66F71C6738}"/>
              </a:ext>
            </a:extLst>
          </p:cNvPr>
          <p:cNvSpPr txBox="1"/>
          <p:nvPr/>
        </p:nvSpPr>
        <p:spPr>
          <a:xfrm>
            <a:off x="2269105" y="5411781"/>
            <a:ext cx="3313344" cy="461665"/>
          </a:xfrm>
          <a:prstGeom prst="rect">
            <a:avLst/>
          </a:prstGeom>
          <a:noFill/>
        </p:spPr>
        <p:txBody>
          <a:bodyPr wrap="square">
            <a:spAutoFit/>
          </a:bodyPr>
          <a:lstStyle/>
          <a:p>
            <a:pPr algn="ctr">
              <a:buNone/>
            </a:pPr>
            <a:r>
              <a:rPr lang="es-CO" sz="1200" i="1" u="sng">
                <a:latin typeface="Arial" panose="020B0604020202020204" pitchFamily="34" charset="0"/>
                <a:cs typeface="Arial" panose="020B0604020202020204" pitchFamily="34" charset="0"/>
              </a:rPr>
              <a:t>¿Qué cambio esperan lograr en las personas o la comunidad?</a:t>
            </a:r>
          </a:p>
        </p:txBody>
      </p:sp>
      <p:sp>
        <p:nvSpPr>
          <p:cNvPr id="6" name="CuadroTexto 5">
            <a:extLst>
              <a:ext uri="{FF2B5EF4-FFF2-40B4-BE49-F238E27FC236}">
                <a16:creationId xmlns:a16="http://schemas.microsoft.com/office/drawing/2014/main" id="{AB034CFC-4127-9D75-D8B6-A835E5C8254E}"/>
              </a:ext>
            </a:extLst>
          </p:cNvPr>
          <p:cNvSpPr txBox="1"/>
          <p:nvPr/>
        </p:nvSpPr>
        <p:spPr>
          <a:xfrm>
            <a:off x="6192664" y="5417549"/>
            <a:ext cx="3565340" cy="461665"/>
          </a:xfrm>
          <a:prstGeom prst="rect">
            <a:avLst/>
          </a:prstGeom>
          <a:noFill/>
        </p:spPr>
        <p:txBody>
          <a:bodyPr wrap="square">
            <a:spAutoFit/>
          </a:bodyPr>
          <a:lstStyle/>
          <a:p>
            <a:pPr algn="ctr">
              <a:buNone/>
            </a:pPr>
            <a:r>
              <a:rPr lang="es-CO" sz="1200" i="1" u="sng">
                <a:latin typeface="Arial" panose="020B0604020202020204" pitchFamily="34" charset="0"/>
                <a:cs typeface="Arial" panose="020B0604020202020204" pitchFamily="34" charset="0"/>
              </a:rPr>
              <a:t>¿Cuál es el resultado esperado? (cantidad de personas, tiempo ahorrado, etc.)</a:t>
            </a:r>
          </a:p>
        </p:txBody>
      </p:sp>
      <p:sp>
        <p:nvSpPr>
          <p:cNvPr id="9" name="CuadroTexto 8">
            <a:extLst>
              <a:ext uri="{FF2B5EF4-FFF2-40B4-BE49-F238E27FC236}">
                <a16:creationId xmlns:a16="http://schemas.microsoft.com/office/drawing/2014/main" id="{6A08DF4D-9D6E-09E8-58D8-62DF1643A59B}"/>
              </a:ext>
            </a:extLst>
          </p:cNvPr>
          <p:cNvSpPr txBox="1"/>
          <p:nvPr/>
        </p:nvSpPr>
        <p:spPr>
          <a:xfrm>
            <a:off x="2269103" y="6401907"/>
            <a:ext cx="3433656" cy="276999"/>
          </a:xfrm>
          <a:prstGeom prst="rect">
            <a:avLst/>
          </a:prstGeom>
          <a:noFill/>
        </p:spPr>
        <p:txBody>
          <a:bodyPr wrap="square">
            <a:spAutoFit/>
          </a:bodyPr>
          <a:lstStyle/>
          <a:p>
            <a:pPr algn="ctr">
              <a:buNone/>
            </a:pPr>
            <a:r>
              <a:rPr lang="es-CO" sz="1200" i="1" u="sng">
                <a:latin typeface="Arial" panose="020B0604020202020204" pitchFamily="34" charset="0"/>
                <a:cs typeface="Arial" panose="020B0604020202020204" pitchFamily="34" charset="0"/>
              </a:rPr>
              <a:t>¿Qué efecto esperan generar en el ambiente?</a:t>
            </a:r>
          </a:p>
        </p:txBody>
      </p:sp>
      <p:sp>
        <p:nvSpPr>
          <p:cNvPr id="13" name="CuadroTexto 12">
            <a:extLst>
              <a:ext uri="{FF2B5EF4-FFF2-40B4-BE49-F238E27FC236}">
                <a16:creationId xmlns:a16="http://schemas.microsoft.com/office/drawing/2014/main" id="{749CFD9C-C0C5-12AC-9759-B180DA0F1CB4}"/>
              </a:ext>
            </a:extLst>
          </p:cNvPr>
          <p:cNvSpPr txBox="1"/>
          <p:nvPr/>
        </p:nvSpPr>
        <p:spPr>
          <a:xfrm>
            <a:off x="6192663" y="6401907"/>
            <a:ext cx="3565340" cy="461665"/>
          </a:xfrm>
          <a:prstGeom prst="rect">
            <a:avLst/>
          </a:prstGeom>
          <a:noFill/>
        </p:spPr>
        <p:txBody>
          <a:bodyPr wrap="square">
            <a:spAutoFit/>
          </a:bodyPr>
          <a:lstStyle/>
          <a:p>
            <a:pPr algn="ctr">
              <a:buNone/>
            </a:pPr>
            <a:r>
              <a:rPr lang="es-CO" sz="1200" i="1" u="sng">
                <a:latin typeface="Arial" panose="020B0604020202020204" pitchFamily="34" charset="0"/>
                <a:cs typeface="Arial" panose="020B0604020202020204" pitchFamily="34" charset="0"/>
              </a:rPr>
              <a:t>¿Cuál es la estimación? (litros, kg, árboles, emisiones, etc.)</a:t>
            </a:r>
          </a:p>
        </p:txBody>
      </p:sp>
      <p:sp>
        <p:nvSpPr>
          <p:cNvPr id="17" name="CuadroTexto 16">
            <a:extLst>
              <a:ext uri="{FF2B5EF4-FFF2-40B4-BE49-F238E27FC236}">
                <a16:creationId xmlns:a16="http://schemas.microsoft.com/office/drawing/2014/main" id="{21299B97-6CFD-DC7E-FAB1-0BF90E562CC7}"/>
              </a:ext>
            </a:extLst>
          </p:cNvPr>
          <p:cNvSpPr txBox="1"/>
          <p:nvPr/>
        </p:nvSpPr>
        <p:spPr>
          <a:xfrm>
            <a:off x="2269105" y="7370161"/>
            <a:ext cx="3313344" cy="276999"/>
          </a:xfrm>
          <a:prstGeom prst="rect">
            <a:avLst/>
          </a:prstGeom>
          <a:noFill/>
        </p:spPr>
        <p:txBody>
          <a:bodyPr wrap="square">
            <a:spAutoFit/>
          </a:bodyPr>
          <a:lstStyle/>
          <a:p>
            <a:pPr algn="ctr" defTabSz="607458"/>
            <a:r>
              <a:rPr lang="es-CO" sz="1200" i="1" u="sng">
                <a:latin typeface="Arial" panose="020B0604020202020204" pitchFamily="34" charset="0"/>
                <a:cs typeface="Arial" panose="020B0604020202020204" pitchFamily="34" charset="0"/>
              </a:rPr>
              <a:t>¿Qué beneficio o costo esperan obtener?</a:t>
            </a:r>
          </a:p>
        </p:txBody>
      </p:sp>
      <p:sp>
        <p:nvSpPr>
          <p:cNvPr id="20" name="CuadroTexto 19">
            <a:extLst>
              <a:ext uri="{FF2B5EF4-FFF2-40B4-BE49-F238E27FC236}">
                <a16:creationId xmlns:a16="http://schemas.microsoft.com/office/drawing/2014/main" id="{9218C7B5-B2D7-9CE5-F1C4-3F9DD4D64485}"/>
              </a:ext>
            </a:extLst>
          </p:cNvPr>
          <p:cNvSpPr txBox="1"/>
          <p:nvPr/>
        </p:nvSpPr>
        <p:spPr>
          <a:xfrm>
            <a:off x="6192663" y="7292705"/>
            <a:ext cx="3420216" cy="461665"/>
          </a:xfrm>
          <a:prstGeom prst="rect">
            <a:avLst/>
          </a:prstGeom>
          <a:noFill/>
        </p:spPr>
        <p:txBody>
          <a:bodyPr wrap="square">
            <a:spAutoFit/>
          </a:bodyPr>
          <a:lstStyle/>
          <a:p>
            <a:pPr algn="ctr" defTabSz="607458"/>
            <a:r>
              <a:rPr lang="es-CO" sz="1200" i="1" u="sng">
                <a:latin typeface="Arial" panose="020B0604020202020204" pitchFamily="34" charset="0"/>
                <a:cs typeface="Arial" panose="020B0604020202020204" pitchFamily="34" charset="0"/>
              </a:rPr>
              <a:t>¿Cuál es la proyección? (ahorro, costos, ingresos, etc.)</a:t>
            </a:r>
          </a:p>
        </p:txBody>
      </p:sp>
    </p:spTree>
    <p:extLst>
      <p:ext uri="{BB962C8B-B14F-4D97-AF65-F5344CB8AC3E}">
        <p14:creationId xmlns:p14="http://schemas.microsoft.com/office/powerpoint/2010/main" val="1293449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5274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07B3C53-B2DA-C9A8-8BED-4C247067A9B0}"/>
              </a:ext>
            </a:extLst>
          </p:cNvPr>
          <p:cNvSpPr txBox="1"/>
          <p:nvPr/>
        </p:nvSpPr>
        <p:spPr>
          <a:xfrm>
            <a:off x="1661178" y="4423162"/>
            <a:ext cx="1957316" cy="646331"/>
          </a:xfrm>
          <a:prstGeom prst="rect">
            <a:avLst/>
          </a:prstGeom>
          <a:noFill/>
        </p:spPr>
        <p:txBody>
          <a:bodyPr wrap="square">
            <a:spAutoFit/>
          </a:bodyPr>
          <a:lstStyle/>
          <a:p>
            <a:pPr algn="ctr">
              <a:buNone/>
            </a:pPr>
            <a:r>
              <a:rPr lang="es-CO" sz="1200" i="1">
                <a:highlight>
                  <a:srgbClr val="00FF00"/>
                </a:highlight>
                <a:latin typeface="Arial" panose="020B0604020202020204" pitchFamily="34" charset="0"/>
                <a:cs typeface="Arial" panose="020B0604020202020204" pitchFamily="34" charset="0"/>
              </a:rPr>
              <a:t>1.000 estudiantes utilizarían el espacio iluminado por semana.</a:t>
            </a:r>
          </a:p>
        </p:txBody>
      </p:sp>
      <p:sp>
        <p:nvSpPr>
          <p:cNvPr id="10" name="CuadroTexto 9">
            <a:extLst>
              <a:ext uri="{FF2B5EF4-FFF2-40B4-BE49-F238E27FC236}">
                <a16:creationId xmlns:a16="http://schemas.microsoft.com/office/drawing/2014/main" id="{4EF89992-F8A7-1007-E40F-10FAAE4DBA36}"/>
              </a:ext>
            </a:extLst>
          </p:cNvPr>
          <p:cNvSpPr txBox="1"/>
          <p:nvPr/>
        </p:nvSpPr>
        <p:spPr>
          <a:xfrm>
            <a:off x="3791896" y="4099997"/>
            <a:ext cx="1957316" cy="646331"/>
          </a:xfrm>
          <a:prstGeom prst="rect">
            <a:avLst/>
          </a:prstGeom>
          <a:noFill/>
        </p:spPr>
        <p:txBody>
          <a:bodyPr wrap="square">
            <a:spAutoFit/>
          </a:bodyPr>
          <a:lstStyle/>
          <a:p>
            <a:pPr algn="ctr">
              <a:buNone/>
            </a:pPr>
            <a:r>
              <a:rPr lang="es-CO" sz="1200" i="1">
                <a:highlight>
                  <a:srgbClr val="00FF00"/>
                </a:highlight>
                <a:latin typeface="Arial" panose="020B0604020202020204" pitchFamily="34" charset="0"/>
                <a:cs typeface="Arial" panose="020B0604020202020204" pitchFamily="34" charset="0"/>
              </a:rPr>
              <a:t>42 estudiantes utilizaron el espacio durante la prueba piloto.</a:t>
            </a:r>
          </a:p>
        </p:txBody>
      </p:sp>
      <p:sp>
        <p:nvSpPr>
          <p:cNvPr id="12" name="CuadroTexto 11">
            <a:extLst>
              <a:ext uri="{FF2B5EF4-FFF2-40B4-BE49-F238E27FC236}">
                <a16:creationId xmlns:a16="http://schemas.microsoft.com/office/drawing/2014/main" id="{02A4B9AD-DC67-4BEF-7E3C-1CAC8BDF931B}"/>
              </a:ext>
            </a:extLst>
          </p:cNvPr>
          <p:cNvSpPr txBox="1"/>
          <p:nvPr/>
        </p:nvSpPr>
        <p:spPr>
          <a:xfrm>
            <a:off x="5818371" y="4201550"/>
            <a:ext cx="1957315" cy="830997"/>
          </a:xfrm>
          <a:prstGeom prst="rect">
            <a:avLst/>
          </a:prstGeom>
          <a:noFill/>
        </p:spPr>
        <p:txBody>
          <a:bodyPr wrap="square">
            <a:spAutoFit/>
          </a:bodyPr>
          <a:lstStyle/>
          <a:p>
            <a:pPr algn="ctr" defTabSz="607458"/>
            <a:r>
              <a:rPr lang="es-CO" sz="1200" i="1">
                <a:highlight>
                  <a:srgbClr val="00FF00"/>
                </a:highlight>
                <a:latin typeface="Arial" panose="020B0604020202020204" pitchFamily="34" charset="0"/>
                <a:cs typeface="Arial" panose="020B0604020202020204" pitchFamily="34" charset="0"/>
              </a:rPr>
              <a:t>958 estudiantes de diferencia entre la proyección y el resultado del monitoreo.</a:t>
            </a:r>
          </a:p>
        </p:txBody>
      </p:sp>
      <p:sp>
        <p:nvSpPr>
          <p:cNvPr id="14" name="CuadroTexto 13">
            <a:extLst>
              <a:ext uri="{FF2B5EF4-FFF2-40B4-BE49-F238E27FC236}">
                <a16:creationId xmlns:a16="http://schemas.microsoft.com/office/drawing/2014/main" id="{32BD11F0-E441-ADD8-95F7-F6E1CE1E8540}"/>
              </a:ext>
            </a:extLst>
          </p:cNvPr>
          <p:cNvSpPr txBox="1"/>
          <p:nvPr/>
        </p:nvSpPr>
        <p:spPr>
          <a:xfrm>
            <a:off x="7729263" y="4258203"/>
            <a:ext cx="2032025" cy="1200329"/>
          </a:xfrm>
          <a:prstGeom prst="rect">
            <a:avLst/>
          </a:prstGeom>
          <a:noFill/>
        </p:spPr>
        <p:txBody>
          <a:bodyPr wrap="square">
            <a:spAutoFit/>
          </a:bodyPr>
          <a:lstStyle/>
          <a:p>
            <a:pPr algn="ctr">
              <a:buNone/>
            </a:pPr>
            <a:r>
              <a:rPr lang="es-CO" sz="1200" i="1">
                <a:highlight>
                  <a:srgbClr val="00FF00"/>
                </a:highlight>
                <a:latin typeface="Arial" panose="020B0604020202020204" pitchFamily="34" charset="0"/>
                <a:cs typeface="Arial" panose="020B0604020202020204" pitchFamily="34" charset="0"/>
              </a:rPr>
              <a:t>La prueba se realizó durante un solo día y en un único horario, por lo que es esperable que exista una diferencia entre ambos valores.</a:t>
            </a:r>
          </a:p>
        </p:txBody>
      </p:sp>
      <p:sp>
        <p:nvSpPr>
          <p:cNvPr id="3" name="CuadroTexto 2">
            <a:extLst>
              <a:ext uri="{FF2B5EF4-FFF2-40B4-BE49-F238E27FC236}">
                <a16:creationId xmlns:a16="http://schemas.microsoft.com/office/drawing/2014/main" id="{43345CF3-A662-8C5C-DFE8-BFE5BDE61A03}"/>
              </a:ext>
            </a:extLst>
          </p:cNvPr>
          <p:cNvSpPr txBox="1"/>
          <p:nvPr/>
        </p:nvSpPr>
        <p:spPr>
          <a:xfrm>
            <a:off x="1745603" y="3212424"/>
            <a:ext cx="1830344" cy="1200329"/>
          </a:xfrm>
          <a:prstGeom prst="rect">
            <a:avLst/>
          </a:prstGeom>
          <a:noFill/>
        </p:spPr>
        <p:txBody>
          <a:bodyPr wrap="square">
            <a:spAutoFit/>
          </a:bodyPr>
          <a:lstStyle/>
          <a:p>
            <a:pPr algn="ctr"/>
            <a:r>
              <a:rPr lang="es-CO" sz="1200">
                <a:latin typeface="Arial" panose="020B0604020202020204" pitchFamily="34" charset="0"/>
                <a:cs typeface="Arial" panose="020B0604020202020204" pitchFamily="34" charset="0"/>
              </a:rPr>
              <a:t>​</a:t>
            </a:r>
            <a:r>
              <a:rPr lang="es-CO" sz="1200" i="1">
                <a:latin typeface="Arial" panose="020B0604020202020204" pitchFamily="34" charset="0"/>
                <a:cs typeface="Arial" panose="020B0604020202020204" pitchFamily="34" charset="0"/>
              </a:rPr>
              <a:t>Registren la proyección del indicador hasta la fecha de finalización del desarrollo del Desafío 5, indicando los cálculos realizados</a:t>
            </a:r>
            <a:r>
              <a:rPr lang="es-CO" sz="1200">
                <a:latin typeface="Arial" panose="020B0604020202020204" pitchFamily="34" charset="0"/>
                <a:cs typeface="Arial" panose="020B0604020202020204" pitchFamily="34" charset="0"/>
              </a:rPr>
              <a:t>.</a:t>
            </a:r>
          </a:p>
        </p:txBody>
      </p:sp>
      <p:sp>
        <p:nvSpPr>
          <p:cNvPr id="5" name="CuadroTexto 4">
            <a:extLst>
              <a:ext uri="{FF2B5EF4-FFF2-40B4-BE49-F238E27FC236}">
                <a16:creationId xmlns:a16="http://schemas.microsoft.com/office/drawing/2014/main" id="{0992109C-C934-3F4D-BAAE-7F0FC3AC96C9}"/>
              </a:ext>
            </a:extLst>
          </p:cNvPr>
          <p:cNvSpPr txBox="1"/>
          <p:nvPr/>
        </p:nvSpPr>
        <p:spPr>
          <a:xfrm>
            <a:off x="3737654" y="3214552"/>
            <a:ext cx="1757298" cy="646331"/>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Registren la información obtenida durante el monitoreo</a:t>
            </a:r>
            <a:r>
              <a:rPr lang="es-CO" sz="1200">
                <a:latin typeface="Arial" panose="020B0604020202020204" pitchFamily="34" charset="0"/>
                <a:cs typeface="Arial" panose="020B0604020202020204" pitchFamily="34" charset="0"/>
              </a:rPr>
              <a:t>​.</a:t>
            </a:r>
          </a:p>
        </p:txBody>
      </p:sp>
      <p:sp>
        <p:nvSpPr>
          <p:cNvPr id="7" name="CuadroTexto 6">
            <a:extLst>
              <a:ext uri="{FF2B5EF4-FFF2-40B4-BE49-F238E27FC236}">
                <a16:creationId xmlns:a16="http://schemas.microsoft.com/office/drawing/2014/main" id="{3F69D859-5B79-4036-93E0-2E3931A226EF}"/>
              </a:ext>
            </a:extLst>
          </p:cNvPr>
          <p:cNvSpPr txBox="1"/>
          <p:nvPr/>
        </p:nvSpPr>
        <p:spPr>
          <a:xfrm>
            <a:off x="5765191" y="3214552"/>
            <a:ext cx="1957316" cy="830997"/>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Comparen la proyección con el resultado obtenido e indiquen la diferencia encontrada.</a:t>
            </a:r>
            <a:r>
              <a:rPr lang="es-CO" sz="1200">
                <a:latin typeface="Arial" panose="020B0604020202020204" pitchFamily="34" charset="0"/>
                <a:cs typeface="Arial" panose="020B0604020202020204" pitchFamily="34" charset="0"/>
              </a:rPr>
              <a:t>​</a:t>
            </a:r>
          </a:p>
        </p:txBody>
      </p:sp>
      <p:sp>
        <p:nvSpPr>
          <p:cNvPr id="11" name="CuadroTexto 10">
            <a:extLst>
              <a:ext uri="{FF2B5EF4-FFF2-40B4-BE49-F238E27FC236}">
                <a16:creationId xmlns:a16="http://schemas.microsoft.com/office/drawing/2014/main" id="{F8CD5847-29BA-3570-3E03-8F692BB68E59}"/>
              </a:ext>
            </a:extLst>
          </p:cNvPr>
          <p:cNvSpPr txBox="1"/>
          <p:nvPr/>
        </p:nvSpPr>
        <p:spPr>
          <a:xfrm>
            <a:off x="7613683" y="3212424"/>
            <a:ext cx="2263187" cy="1015663"/>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Expliquen qué factores pudieron generar esa diferencia y si consideran necesario ajustar la hipótesis, el indicador o la proyección.</a:t>
            </a:r>
            <a:r>
              <a:rPr lang="es-CO" sz="1200">
                <a:latin typeface="Arial" panose="020B0604020202020204" pitchFamily="34" charset="0"/>
                <a:cs typeface="Arial" panose="020B0604020202020204" pitchFamily="34" charset="0"/>
              </a:rPr>
              <a:t>​</a:t>
            </a:r>
          </a:p>
        </p:txBody>
      </p:sp>
      <p:sp>
        <p:nvSpPr>
          <p:cNvPr id="15" name="CuadroTexto 14">
            <a:extLst>
              <a:ext uri="{FF2B5EF4-FFF2-40B4-BE49-F238E27FC236}">
                <a16:creationId xmlns:a16="http://schemas.microsoft.com/office/drawing/2014/main" id="{841BE8BD-6D56-B00B-31C9-A59C6683E7EF}"/>
              </a:ext>
            </a:extLst>
          </p:cNvPr>
          <p:cNvSpPr txBox="1"/>
          <p:nvPr/>
        </p:nvSpPr>
        <p:spPr>
          <a:xfrm>
            <a:off x="1810522" y="5570246"/>
            <a:ext cx="1692380" cy="1569660"/>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Registren la proyección del indicador hasta la fecha de finalización del desarrollo del Desafío 5, indicando los cálculos realizados.​</a:t>
            </a:r>
          </a:p>
        </p:txBody>
      </p:sp>
      <p:sp>
        <p:nvSpPr>
          <p:cNvPr id="17" name="CuadroTexto 16">
            <a:extLst>
              <a:ext uri="{FF2B5EF4-FFF2-40B4-BE49-F238E27FC236}">
                <a16:creationId xmlns:a16="http://schemas.microsoft.com/office/drawing/2014/main" id="{F73206E8-D10F-21D0-BF83-8E00AB267710}"/>
              </a:ext>
            </a:extLst>
          </p:cNvPr>
          <p:cNvSpPr txBox="1"/>
          <p:nvPr/>
        </p:nvSpPr>
        <p:spPr>
          <a:xfrm>
            <a:off x="3781809" y="5570246"/>
            <a:ext cx="1692380" cy="646331"/>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Registren la información obtenida durante el monitoreo</a:t>
            </a:r>
            <a:r>
              <a:rPr lang="es-CO" sz="1200">
                <a:latin typeface="Arial" panose="020B0604020202020204" pitchFamily="34" charset="0"/>
                <a:cs typeface="Arial" panose="020B0604020202020204" pitchFamily="34" charset="0"/>
              </a:rPr>
              <a:t>​.</a:t>
            </a:r>
            <a:endParaRPr lang="es-CO" sz="1200" i="1">
              <a:latin typeface="Arial" panose="020B06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04E87CF9-D72A-35C9-2DBB-F799EA4E6993}"/>
              </a:ext>
            </a:extLst>
          </p:cNvPr>
          <p:cNvSpPr txBox="1"/>
          <p:nvPr/>
        </p:nvSpPr>
        <p:spPr>
          <a:xfrm>
            <a:off x="5818371" y="5570246"/>
            <a:ext cx="1692380" cy="1015663"/>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Comparen la proyección con el resultado obtenido e indiquen la diferencia encontrada.</a:t>
            </a:r>
            <a:r>
              <a:rPr lang="es-CO" sz="1200">
                <a:latin typeface="Arial" panose="020B0604020202020204" pitchFamily="34" charset="0"/>
                <a:cs typeface="Arial" panose="020B0604020202020204" pitchFamily="34" charset="0"/>
              </a:rPr>
              <a:t>​</a:t>
            </a:r>
            <a:endParaRPr lang="es-CO" sz="1200" i="1">
              <a:latin typeface="Arial" panose="020B0604020202020204" pitchFamily="34" charset="0"/>
              <a:cs typeface="Arial" panose="020B0604020202020204" pitchFamily="34" charset="0"/>
            </a:endParaRPr>
          </a:p>
        </p:txBody>
      </p:sp>
      <p:sp>
        <p:nvSpPr>
          <p:cNvPr id="21" name="CuadroTexto 20">
            <a:extLst>
              <a:ext uri="{FF2B5EF4-FFF2-40B4-BE49-F238E27FC236}">
                <a16:creationId xmlns:a16="http://schemas.microsoft.com/office/drawing/2014/main" id="{D94C04F5-2399-BACB-401D-5BE49F5010D7}"/>
              </a:ext>
            </a:extLst>
          </p:cNvPr>
          <p:cNvSpPr txBox="1"/>
          <p:nvPr/>
        </p:nvSpPr>
        <p:spPr>
          <a:xfrm>
            <a:off x="7955914" y="5570246"/>
            <a:ext cx="1692380" cy="1569660"/>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Expliquen qué factores pudieron generar esa diferencia y si consideran necesario ajustar la hipótesis, el indicador o la proyección.</a:t>
            </a:r>
            <a:r>
              <a:rPr lang="es-CO" sz="1200">
                <a:latin typeface="Arial" panose="020B0604020202020204" pitchFamily="34" charset="0"/>
                <a:cs typeface="Arial" panose="020B0604020202020204" pitchFamily="34" charset="0"/>
              </a:rPr>
              <a:t>​</a:t>
            </a:r>
            <a:endParaRPr lang="es-CO" sz="1200" i="1">
              <a:latin typeface="Arial" panose="020B0604020202020204" pitchFamily="34" charset="0"/>
              <a:cs typeface="Arial" panose="020B0604020202020204" pitchFamily="34" charset="0"/>
            </a:endParaRPr>
          </a:p>
        </p:txBody>
      </p:sp>
      <p:sp>
        <p:nvSpPr>
          <p:cNvPr id="23" name="CuadroTexto 22">
            <a:extLst>
              <a:ext uri="{FF2B5EF4-FFF2-40B4-BE49-F238E27FC236}">
                <a16:creationId xmlns:a16="http://schemas.microsoft.com/office/drawing/2014/main" id="{9E98BB60-3150-D13D-30C5-91F0DB880433}"/>
              </a:ext>
            </a:extLst>
          </p:cNvPr>
          <p:cNvSpPr txBox="1"/>
          <p:nvPr/>
        </p:nvSpPr>
        <p:spPr>
          <a:xfrm>
            <a:off x="1810522" y="7767221"/>
            <a:ext cx="1692380" cy="1569660"/>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Registren la proyección del indicador hasta la fecha de finalización del desarrollo del Desafío 5, indicando los cálculos realizados.</a:t>
            </a:r>
          </a:p>
        </p:txBody>
      </p:sp>
      <p:sp>
        <p:nvSpPr>
          <p:cNvPr id="25" name="CuadroTexto 24">
            <a:extLst>
              <a:ext uri="{FF2B5EF4-FFF2-40B4-BE49-F238E27FC236}">
                <a16:creationId xmlns:a16="http://schemas.microsoft.com/office/drawing/2014/main" id="{0864AA7B-8627-165A-49C8-9819A608CEAA}"/>
              </a:ext>
            </a:extLst>
          </p:cNvPr>
          <p:cNvSpPr txBox="1"/>
          <p:nvPr/>
        </p:nvSpPr>
        <p:spPr>
          <a:xfrm>
            <a:off x="3737654" y="7767223"/>
            <a:ext cx="1692380" cy="646331"/>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Registren la información obtenida durante el monitoreo</a:t>
            </a:r>
            <a:r>
              <a:rPr lang="es-CO" sz="1200">
                <a:latin typeface="Arial" panose="020B0604020202020204" pitchFamily="34" charset="0"/>
                <a:cs typeface="Arial" panose="020B0604020202020204" pitchFamily="34" charset="0"/>
              </a:rPr>
              <a:t>​.</a:t>
            </a:r>
            <a:endParaRPr lang="es-CO" sz="1200" i="1">
              <a:latin typeface="Arial" panose="020B0604020202020204" pitchFamily="34" charset="0"/>
              <a:cs typeface="Arial" panose="020B0604020202020204" pitchFamily="34" charset="0"/>
            </a:endParaRPr>
          </a:p>
        </p:txBody>
      </p:sp>
      <p:sp>
        <p:nvSpPr>
          <p:cNvPr id="29" name="CuadroTexto 28">
            <a:extLst>
              <a:ext uri="{FF2B5EF4-FFF2-40B4-BE49-F238E27FC236}">
                <a16:creationId xmlns:a16="http://schemas.microsoft.com/office/drawing/2014/main" id="{6F2D278E-2E30-D1A7-1695-B85AFB2226AA}"/>
              </a:ext>
            </a:extLst>
          </p:cNvPr>
          <p:cNvSpPr txBox="1"/>
          <p:nvPr/>
        </p:nvSpPr>
        <p:spPr>
          <a:xfrm>
            <a:off x="5818371" y="7767223"/>
            <a:ext cx="1692380" cy="1015663"/>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Comparen la proyección con el resultado obtenido e indiquen la diferencia encontrada.</a:t>
            </a:r>
            <a:r>
              <a:rPr lang="es-CO" sz="1200">
                <a:latin typeface="Arial" panose="020B0604020202020204" pitchFamily="34" charset="0"/>
                <a:cs typeface="Arial" panose="020B0604020202020204" pitchFamily="34" charset="0"/>
              </a:rPr>
              <a:t>​</a:t>
            </a:r>
            <a:endParaRPr lang="es-CO" sz="1200" i="1">
              <a:latin typeface="Arial" panose="020B0604020202020204" pitchFamily="34" charset="0"/>
              <a:cs typeface="Arial" panose="020B0604020202020204" pitchFamily="34" charset="0"/>
            </a:endParaRPr>
          </a:p>
        </p:txBody>
      </p:sp>
      <p:sp>
        <p:nvSpPr>
          <p:cNvPr id="31" name="CuadroTexto 30">
            <a:extLst>
              <a:ext uri="{FF2B5EF4-FFF2-40B4-BE49-F238E27FC236}">
                <a16:creationId xmlns:a16="http://schemas.microsoft.com/office/drawing/2014/main" id="{727EA9DF-D200-0EF7-F31C-840BB47305F7}"/>
              </a:ext>
            </a:extLst>
          </p:cNvPr>
          <p:cNvSpPr txBox="1"/>
          <p:nvPr/>
        </p:nvSpPr>
        <p:spPr>
          <a:xfrm>
            <a:off x="7899087" y="7767221"/>
            <a:ext cx="1692380" cy="1569660"/>
          </a:xfrm>
          <a:prstGeom prst="rect">
            <a:avLst/>
          </a:prstGeom>
          <a:noFill/>
        </p:spPr>
        <p:txBody>
          <a:bodyPr wrap="square">
            <a:spAutoFit/>
          </a:bodyPr>
          <a:lstStyle/>
          <a:p>
            <a:pPr algn="ctr"/>
            <a:r>
              <a:rPr lang="es-CO" sz="1200" i="1">
                <a:latin typeface="Arial" panose="020B0604020202020204" pitchFamily="34" charset="0"/>
                <a:cs typeface="Arial" panose="020B0604020202020204" pitchFamily="34" charset="0"/>
              </a:rPr>
              <a:t>Expliquen qué factores pudieron generar esa diferencia y si consideran necesario ajustar la hipótesis, el indicador o la proyección.</a:t>
            </a:r>
            <a:r>
              <a:rPr lang="es-CO" sz="1200">
                <a:latin typeface="Arial" panose="020B0604020202020204" pitchFamily="34" charset="0"/>
                <a:cs typeface="Arial" panose="020B0604020202020204" pitchFamily="34" charset="0"/>
              </a:rPr>
              <a:t>​​</a:t>
            </a:r>
            <a:endParaRPr lang="es-CO" sz="12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6739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5382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351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071F68C-B9C7-61AA-C5D9-BCC7E0139AC8}"/>
              </a:ext>
            </a:extLst>
          </p:cNvPr>
          <p:cNvSpPr txBox="1"/>
          <p:nvPr/>
        </p:nvSpPr>
        <p:spPr>
          <a:xfrm>
            <a:off x="1828734" y="8746480"/>
            <a:ext cx="2414499" cy="461665"/>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el aprendizaje o herramienta.</a:t>
            </a:r>
            <a:endParaRPr lang="es-CO" sz="1200" i="1">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51E66EEA-CAE3-0781-0EC2-5A36DB7D88CB}"/>
              </a:ext>
            </a:extLst>
          </p:cNvPr>
          <p:cNvSpPr txBox="1"/>
          <p:nvPr/>
        </p:nvSpPr>
        <p:spPr>
          <a:xfrm>
            <a:off x="6261714" y="8746480"/>
            <a:ext cx="2414499" cy="461665"/>
          </a:xfrm>
          <a:prstGeom prst="rect">
            <a:avLst/>
          </a:prstGeom>
          <a:noFill/>
        </p:spPr>
        <p:txBody>
          <a:bodyPr wrap="square" rtlCol="0">
            <a:spAutoFit/>
          </a:bodyPr>
          <a:lstStyle/>
          <a:p>
            <a:pPr algn="ctr"/>
            <a:r>
              <a:rPr lang="es-MX" sz="1200" i="1">
                <a:latin typeface="Arial" panose="020B0604020202020204" pitchFamily="34" charset="0"/>
                <a:cs typeface="Arial" panose="020B0604020202020204" pitchFamily="34" charset="0"/>
              </a:rPr>
              <a:t>Escriban el aprendizaje o herramienta</a:t>
            </a:r>
            <a:r>
              <a:rPr lang="es-MX" sz="1200">
                <a:latin typeface="Arial" panose="020B0604020202020204" pitchFamily="34" charset="0"/>
                <a:cs typeface="Arial" panose="020B0604020202020204" pitchFamily="34" charset="0"/>
              </a:rPr>
              <a:t>.</a:t>
            </a:r>
            <a:endParaRPr lang="es-CO"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0697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163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FDE3F97C-F96A-557F-55FA-E554133A4325}"/>
              </a:ext>
            </a:extLst>
          </p:cNvPr>
          <p:cNvSpPr txBox="1"/>
          <p:nvPr/>
        </p:nvSpPr>
        <p:spPr>
          <a:xfrm>
            <a:off x="3971311" y="9040865"/>
            <a:ext cx="3521127" cy="306467"/>
          </a:xfrm>
          <a:prstGeom prst="roundRect">
            <a:avLst/>
          </a:prstGeom>
          <a:noFill/>
          <a:ln>
            <a:noFill/>
          </a:ln>
        </p:spPr>
        <p:txBody>
          <a:bodyPr wrap="square" rtlCol="0">
            <a:spAutoFit/>
          </a:bodyPr>
          <a:lstStyle/>
          <a:p>
            <a:pPr algn="ctr"/>
            <a:r>
              <a:rPr lang="es-MX" sz="1200" i="1">
                <a:latin typeface="Arial" panose="020B0604020202020204" pitchFamily="34" charset="0"/>
                <a:cs typeface="Arial" panose="020B0604020202020204" pitchFamily="34" charset="0"/>
              </a:rPr>
              <a:t>Inserten el enlace del video aquí.</a:t>
            </a:r>
            <a:endParaRPr lang="es-CO" sz="1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3455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B35614-E67A-46D8-597B-1DB03F8AC261}"/>
              </a:ext>
            </a:extLst>
          </p:cNvPr>
          <p:cNvSpPr txBox="1"/>
          <p:nvPr/>
        </p:nvSpPr>
        <p:spPr>
          <a:xfrm>
            <a:off x="1012394" y="3816513"/>
            <a:ext cx="3864580" cy="225124"/>
          </a:xfrm>
          <a:prstGeom prst="rect">
            <a:avLst/>
          </a:prstGeom>
          <a:noFill/>
        </p:spPr>
        <p:txBody>
          <a:bodyPr rot="0" spcFirstLastPara="0" vertOverflow="overflow" horzOverflow="overflow" vert="horz" wrap="square" lIns="68577" tIns="34289" rIns="68577" bIns="34289" numCol="1" spcCol="0" rtlCol="0" fromWordArt="0" anchor="t" anchorCtr="0" forceAA="0" compatLnSpc="1">
            <a:prstTxWarp prst="textNoShape">
              <a:avLst/>
            </a:prstTxWarp>
            <a:spAutoFit/>
          </a:bodyPr>
          <a:lstStyle/>
          <a:p>
            <a:pPr algn="l"/>
            <a:r>
              <a:rPr lang="en-US" sz="1013">
                <a:ea typeface="+mn-lt"/>
                <a:cs typeface="+mn-lt"/>
              </a:rPr>
              <a:t>https://ambar.uniminuto.edu/index.php/359282</a:t>
            </a:r>
            <a:endParaRPr lang="en-US" sz="1013"/>
          </a:p>
        </p:txBody>
      </p:sp>
      <p:sp>
        <p:nvSpPr>
          <p:cNvPr id="5" name="CuadroTexto 4">
            <a:extLst>
              <a:ext uri="{FF2B5EF4-FFF2-40B4-BE49-F238E27FC236}">
                <a16:creationId xmlns:a16="http://schemas.microsoft.com/office/drawing/2014/main" id="{C32436E9-568C-2C52-1F7E-3A077DE09419}"/>
              </a:ext>
            </a:extLst>
          </p:cNvPr>
          <p:cNvSpPr txBox="1"/>
          <p:nvPr/>
        </p:nvSpPr>
        <p:spPr>
          <a:xfrm>
            <a:off x="1342976" y="5786557"/>
            <a:ext cx="4143223" cy="253916"/>
          </a:xfrm>
          <a:prstGeom prst="rect">
            <a:avLst/>
          </a:prstGeom>
          <a:noFill/>
        </p:spPr>
        <p:txBody>
          <a:bodyPr wrap="square">
            <a:spAutoFit/>
          </a:bodyPr>
          <a:lstStyle/>
          <a:p>
            <a:pPr algn="just"/>
            <a:r>
              <a:rPr lang="es-CO" sz="1050" u="sng">
                <a:solidFill>
                  <a:srgbClr val="467886"/>
                </a:solidFill>
                <a:latin typeface="Trebuchet MS" panose="020B0603020202020204" pitchFamily="34" charset="0"/>
                <a:hlinkClick r:id="rId4"/>
              </a:rPr>
              <a:t>PolicyPapers-CILAC-ComunicacionPublicaCiencia-ES.pdf</a:t>
            </a:r>
            <a:endParaRPr lang="es-CO" sz="1050" u="sng">
              <a:solidFill>
                <a:srgbClr val="467886"/>
              </a:solidFill>
              <a:latin typeface="Trebuchet MS" panose="020B0603020202020204" pitchFamily="34" charset="0"/>
            </a:endParaRPr>
          </a:p>
        </p:txBody>
      </p:sp>
      <p:sp>
        <p:nvSpPr>
          <p:cNvPr id="7" name="CuadroTexto 6">
            <a:extLst>
              <a:ext uri="{FF2B5EF4-FFF2-40B4-BE49-F238E27FC236}">
                <a16:creationId xmlns:a16="http://schemas.microsoft.com/office/drawing/2014/main" id="{726960CF-ACD4-78FD-D3DC-4735D46C4037}"/>
              </a:ext>
            </a:extLst>
          </p:cNvPr>
          <p:cNvSpPr txBox="1"/>
          <p:nvPr/>
        </p:nvSpPr>
        <p:spPr>
          <a:xfrm>
            <a:off x="5957670" y="5791388"/>
            <a:ext cx="5000441" cy="438582"/>
          </a:xfrm>
          <a:prstGeom prst="rect">
            <a:avLst/>
          </a:prstGeom>
          <a:noFill/>
        </p:spPr>
        <p:txBody>
          <a:bodyPr wrap="square">
            <a:spAutoFit/>
          </a:bodyPr>
          <a:lstStyle/>
          <a:p>
            <a:r>
              <a:rPr lang="es-CO" sz="1050">
                <a:latin typeface="Trebuchet MS" panose="020B0603020202020204" pitchFamily="34" charset="0"/>
                <a:hlinkClick r:id="rId5"/>
              </a:rPr>
              <a:t>https://isolucion.aerocivil.gov.co/Isolucion/AyudaV4/planeacion.html</a:t>
            </a:r>
            <a:endParaRPr lang="es-CO" sz="1050">
              <a:latin typeface="Trebuchet MS" panose="020B0603020202020204" pitchFamily="34" charset="0"/>
            </a:endParaRPr>
          </a:p>
          <a:p>
            <a:endParaRPr lang="es-CO" sz="1200">
              <a:latin typeface="Trebuchet MS" panose="020B0603020202020204" pitchFamily="34" charset="0"/>
            </a:endParaRPr>
          </a:p>
        </p:txBody>
      </p:sp>
      <p:sp>
        <p:nvSpPr>
          <p:cNvPr id="9" name="CuadroTexto 8">
            <a:extLst>
              <a:ext uri="{FF2B5EF4-FFF2-40B4-BE49-F238E27FC236}">
                <a16:creationId xmlns:a16="http://schemas.microsoft.com/office/drawing/2014/main" id="{EF9E459F-FE54-ED9B-9539-3AB348A4BA2B}"/>
              </a:ext>
            </a:extLst>
          </p:cNvPr>
          <p:cNvSpPr txBox="1"/>
          <p:nvPr/>
        </p:nvSpPr>
        <p:spPr>
          <a:xfrm>
            <a:off x="1342976" y="6471304"/>
            <a:ext cx="3533998" cy="253916"/>
          </a:xfrm>
          <a:prstGeom prst="rect">
            <a:avLst/>
          </a:prstGeom>
          <a:noFill/>
        </p:spPr>
        <p:txBody>
          <a:bodyPr wrap="square">
            <a:spAutoFit/>
          </a:bodyPr>
          <a:lstStyle/>
          <a:p>
            <a:r>
              <a:rPr lang="es-419" sz="1050">
                <a:latin typeface="Trebuchet MS" panose="020B0603020202020204" pitchFamily="34" charset="0"/>
                <a:hlinkClick r:id="rId6"/>
              </a:rPr>
              <a:t>https://minciencias.gov.co/glosario/indicador</a:t>
            </a:r>
            <a:endParaRPr lang="es-CO" sz="1050"/>
          </a:p>
        </p:txBody>
      </p:sp>
      <p:sp>
        <p:nvSpPr>
          <p:cNvPr id="12" name="CuadroTexto 11">
            <a:extLst>
              <a:ext uri="{FF2B5EF4-FFF2-40B4-BE49-F238E27FC236}">
                <a16:creationId xmlns:a16="http://schemas.microsoft.com/office/drawing/2014/main" id="{1AB77330-4CFB-4936-5F85-92CFAEC4E3EF}"/>
              </a:ext>
            </a:extLst>
          </p:cNvPr>
          <p:cNvSpPr txBox="1"/>
          <p:nvPr/>
        </p:nvSpPr>
        <p:spPr>
          <a:xfrm>
            <a:off x="1256660" y="8233919"/>
            <a:ext cx="3792063" cy="415498"/>
          </a:xfrm>
          <a:prstGeom prst="rect">
            <a:avLst/>
          </a:prstGeom>
          <a:noFill/>
        </p:spPr>
        <p:txBody>
          <a:bodyPr wrap="square">
            <a:spAutoFit/>
          </a:bodyPr>
          <a:lstStyle/>
          <a:p>
            <a:pPr algn="just"/>
            <a:r>
              <a:rPr lang="es-MX" sz="1050">
                <a:solidFill>
                  <a:srgbClr val="467886"/>
                </a:solidFill>
                <a:latin typeface="Trebuchet MS" panose="020B0603020202020204" pitchFamily="34" charset="0"/>
                <a:hlinkClick r:id="rId7">
                  <a:extLst>
                    <a:ext uri="{A12FA001-AC4F-418D-AE19-62706E023703}">
                      <ahyp:hlinkClr xmlns:ahyp="http://schemas.microsoft.com/office/drawing/2018/hyperlinkcolor" val="tx"/>
                    </a:ext>
                  </a:extLst>
                </a:hlinkClick>
              </a:rPr>
              <a:t>https://gc.scalahed.com/recursos/files/r161r/w25870w/Interaccion_persona_ordenador_.pdf</a:t>
            </a:r>
            <a:endParaRPr lang="es-MX" sz="1050">
              <a:latin typeface="Trebuchet MS" panose="020B0603020202020204" pitchFamily="34" charset="0"/>
            </a:endParaRPr>
          </a:p>
        </p:txBody>
      </p:sp>
      <p:sp>
        <p:nvSpPr>
          <p:cNvPr id="16" name="CuadroTexto 15">
            <a:extLst>
              <a:ext uri="{FF2B5EF4-FFF2-40B4-BE49-F238E27FC236}">
                <a16:creationId xmlns:a16="http://schemas.microsoft.com/office/drawing/2014/main" id="{97ED11CE-53AD-EBB6-BA31-D2EF4ABC2302}"/>
              </a:ext>
            </a:extLst>
          </p:cNvPr>
          <p:cNvSpPr txBox="1"/>
          <p:nvPr/>
        </p:nvSpPr>
        <p:spPr>
          <a:xfrm>
            <a:off x="5922791" y="6447746"/>
            <a:ext cx="3449465" cy="253916"/>
          </a:xfrm>
          <a:prstGeom prst="rect">
            <a:avLst/>
          </a:prstGeom>
          <a:noFill/>
        </p:spPr>
        <p:txBody>
          <a:bodyPr wrap="square">
            <a:spAutoFit/>
          </a:bodyPr>
          <a:lstStyle/>
          <a:p>
            <a:pPr algn="just"/>
            <a:r>
              <a:rPr lang="es-CO" sz="1050">
                <a:solidFill>
                  <a:srgbClr val="467886"/>
                </a:solidFill>
                <a:latin typeface="Trebuchet MS" panose="020B0603020202020204" pitchFamily="34" charset="0"/>
                <a:hlinkClick r:id="rId8">
                  <a:extLst>
                    <a:ext uri="{A12FA001-AC4F-418D-AE19-62706E023703}">
                      <ahyp:hlinkClr xmlns:ahyp="http://schemas.microsoft.com/office/drawing/2018/hyperlinkcolor" val="tx"/>
                    </a:ext>
                  </a:extLst>
                </a:hlinkClick>
              </a:rPr>
              <a:t>https://minciencias.gov.co/glosario/indicador</a:t>
            </a:r>
            <a:endParaRPr lang="es-MX" sz="1050">
              <a:solidFill>
                <a:srgbClr val="467886"/>
              </a:solidFill>
              <a:latin typeface="Trebuchet MS" panose="020B0603020202020204" pitchFamily="34" charset="0"/>
            </a:endParaRPr>
          </a:p>
        </p:txBody>
      </p:sp>
      <p:sp>
        <p:nvSpPr>
          <p:cNvPr id="17" name="CuadroTexto 16">
            <a:extLst>
              <a:ext uri="{FF2B5EF4-FFF2-40B4-BE49-F238E27FC236}">
                <a16:creationId xmlns:a16="http://schemas.microsoft.com/office/drawing/2014/main" id="{06DC2546-B7B5-43D0-B1E2-68945FC32CB6}"/>
              </a:ext>
            </a:extLst>
          </p:cNvPr>
          <p:cNvSpPr txBox="1"/>
          <p:nvPr/>
        </p:nvSpPr>
        <p:spPr>
          <a:xfrm>
            <a:off x="6368418" y="8395660"/>
            <a:ext cx="3174685" cy="276999"/>
          </a:xfrm>
          <a:prstGeom prst="rect">
            <a:avLst/>
          </a:prstGeom>
          <a:noFill/>
        </p:spPr>
        <p:txBody>
          <a:bodyPr wrap="square">
            <a:spAutoFit/>
          </a:bodyPr>
          <a:lstStyle/>
          <a:p>
            <a:r>
              <a:rPr lang="es-CO" sz="1050" u="sng">
                <a:latin typeface="Trebuchet MS" panose="020B0603020202020204" pitchFamily="34" charset="0"/>
                <a:hlinkClick r:id="rId9"/>
              </a:rPr>
              <a:t>https://doi.org/10.6018/red.412171</a:t>
            </a:r>
            <a:r>
              <a:rPr lang="es-CO" sz="1200">
                <a:latin typeface="Trebuchet MS" panose="020B0603020202020204" pitchFamily="34" charset="0"/>
              </a:rPr>
              <a:t>.</a:t>
            </a:r>
          </a:p>
        </p:txBody>
      </p:sp>
      <p:sp>
        <p:nvSpPr>
          <p:cNvPr id="21" name="CuadroTexto 20">
            <a:extLst>
              <a:ext uri="{FF2B5EF4-FFF2-40B4-BE49-F238E27FC236}">
                <a16:creationId xmlns:a16="http://schemas.microsoft.com/office/drawing/2014/main" id="{64D57470-1AAF-7D7A-60C4-7C61BC0EF953}"/>
              </a:ext>
            </a:extLst>
          </p:cNvPr>
          <p:cNvSpPr txBox="1"/>
          <p:nvPr/>
        </p:nvSpPr>
        <p:spPr>
          <a:xfrm>
            <a:off x="5922791" y="7170667"/>
            <a:ext cx="4001119" cy="253916"/>
          </a:xfrm>
          <a:prstGeom prst="rect">
            <a:avLst/>
          </a:prstGeom>
          <a:noFill/>
        </p:spPr>
        <p:txBody>
          <a:bodyPr wrap="square">
            <a:spAutoFit/>
          </a:bodyPr>
          <a:lstStyle/>
          <a:p>
            <a:r>
              <a:rPr lang="es-CO" sz="1050">
                <a:latin typeface="Trebuchet MS" panose="020B0603020202020204" pitchFamily="34" charset="0"/>
                <a:hlinkClick r:id="rId10"/>
              </a:rPr>
              <a:t>https://doi.org/10.38128/cienciayfilosofa.v5i5.32</a:t>
            </a:r>
            <a:endParaRPr lang="es-CO" sz="1200"/>
          </a:p>
        </p:txBody>
      </p:sp>
      <p:sp>
        <p:nvSpPr>
          <p:cNvPr id="23" name="CuadroTexto 22">
            <a:extLst>
              <a:ext uri="{FF2B5EF4-FFF2-40B4-BE49-F238E27FC236}">
                <a16:creationId xmlns:a16="http://schemas.microsoft.com/office/drawing/2014/main" id="{3A6BFC06-D013-E250-A2D6-7785428D2D53}"/>
              </a:ext>
            </a:extLst>
          </p:cNvPr>
          <p:cNvSpPr txBox="1"/>
          <p:nvPr/>
        </p:nvSpPr>
        <p:spPr>
          <a:xfrm>
            <a:off x="1262707" y="7352775"/>
            <a:ext cx="3248970" cy="253916"/>
          </a:xfrm>
          <a:prstGeom prst="rect">
            <a:avLst/>
          </a:prstGeom>
          <a:noFill/>
        </p:spPr>
        <p:txBody>
          <a:bodyPr wrap="square">
            <a:spAutoFit/>
          </a:bodyPr>
          <a:lstStyle/>
          <a:p>
            <a:r>
              <a:rPr lang="es-CO" sz="1050">
                <a:latin typeface="Trebuchet MS" panose="020B0603020202020204" pitchFamily="34" charset="0"/>
                <a:hlinkClick r:id="rId11"/>
              </a:rPr>
              <a:t>https://doi.org/10.58299/cisa.v4i4.32</a:t>
            </a:r>
            <a:r>
              <a:rPr lang="es-CO" sz="1050">
                <a:latin typeface="Trebuchet MS" panose="020B0603020202020204" pitchFamily="34" charset="0"/>
              </a:rPr>
              <a:t> </a:t>
            </a:r>
            <a:endParaRPr lang="es-CO" sz="1200"/>
          </a:p>
        </p:txBody>
      </p:sp>
      <p:sp>
        <p:nvSpPr>
          <p:cNvPr id="4" name="CuadroTexto 3">
            <a:extLst>
              <a:ext uri="{FF2B5EF4-FFF2-40B4-BE49-F238E27FC236}">
                <a16:creationId xmlns:a16="http://schemas.microsoft.com/office/drawing/2014/main" id="{DB943C8F-080A-C303-EC85-8DA5EBA421E9}"/>
              </a:ext>
            </a:extLst>
          </p:cNvPr>
          <p:cNvSpPr txBox="1"/>
          <p:nvPr/>
        </p:nvSpPr>
        <p:spPr>
          <a:xfrm>
            <a:off x="1253535" y="9395580"/>
            <a:ext cx="5399882" cy="381000"/>
          </a:xfrm>
          <a:prstGeom prst="rect">
            <a:avLst/>
          </a:prstGeom>
          <a:noFill/>
        </p:spPr>
        <p:txBody>
          <a:bodyPr rot="0" spcFirstLastPara="0" vertOverflow="overflow" horzOverflow="overflow" vert="horz" wrap="square" lIns="68577" tIns="34289" rIns="68577" bIns="34289" numCol="1" spcCol="0" rtlCol="0" fromWordArt="0" anchor="t" anchorCtr="0" forceAA="0" compatLnSpc="1">
            <a:prstTxWarp prst="textNoShape">
              <a:avLst/>
            </a:prstTxWarp>
            <a:spAutoFit/>
          </a:bodyPr>
          <a:lstStyle/>
          <a:p>
            <a:r>
              <a:rPr lang="en-US" sz="1013">
                <a:hlinkClick r:id="rId12"/>
              </a:rPr>
              <a:t>https://www.iso.org/standard/77520.html</a:t>
            </a:r>
            <a:endParaRPr lang="es-ES" sz="1013"/>
          </a:p>
          <a:p>
            <a:pPr algn="ctr"/>
            <a:endParaRPr lang="es-ES" sz="1013"/>
          </a:p>
        </p:txBody>
      </p:sp>
    </p:spTree>
    <p:extLst>
      <p:ext uri="{BB962C8B-B14F-4D97-AF65-F5344CB8AC3E}">
        <p14:creationId xmlns:p14="http://schemas.microsoft.com/office/powerpoint/2010/main" val="231686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0736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8515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0291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5261B7-E482-FCCA-D4A4-6B2D1E157179}"/>
              </a:ext>
            </a:extLst>
          </p:cNvPr>
          <p:cNvSpPr txBox="1"/>
          <p:nvPr/>
        </p:nvSpPr>
        <p:spPr>
          <a:xfrm>
            <a:off x="6732204" y="4236654"/>
            <a:ext cx="3083309"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050">
                <a:ea typeface="+mn-lt"/>
                <a:cs typeface="+mn-lt"/>
                <a:hlinkClick r:id="rId3"/>
              </a:rPr>
              <a:t>https://www.mineducacion.gov.co/1780/articles-427504_recurso_01.pdf</a:t>
            </a:r>
            <a:endParaRPr lang="en-US" sz="1050">
              <a:ea typeface="+mn-lt"/>
              <a:cs typeface="+mn-lt"/>
            </a:endParaRPr>
          </a:p>
        </p:txBody>
      </p:sp>
    </p:spTree>
    <p:extLst>
      <p:ext uri="{BB962C8B-B14F-4D97-AF65-F5344CB8AC3E}">
        <p14:creationId xmlns:p14="http://schemas.microsoft.com/office/powerpoint/2010/main" val="1261007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7182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388461C-CD2D-0507-D788-B7B7306F3215}"/>
              </a:ext>
            </a:extLst>
          </p:cNvPr>
          <p:cNvSpPr txBox="1"/>
          <p:nvPr/>
        </p:nvSpPr>
        <p:spPr>
          <a:xfrm>
            <a:off x="2375438" y="3354814"/>
            <a:ext cx="6048885" cy="438580"/>
          </a:xfrm>
          <a:prstGeom prst="rect">
            <a:avLst/>
          </a:prstGeom>
          <a:noFill/>
        </p:spPr>
        <p:txBody>
          <a:bodyPr wrap="square" lIns="68577" tIns="34289" rIns="68577" bIns="34289" rtlCol="0" anchor="t">
            <a:spAutoFit/>
          </a:bodyPr>
          <a:lstStyle/>
          <a:p>
            <a:pPr algn="ctr"/>
            <a:r>
              <a:rPr lang="es-MX" sz="1200" i="1">
                <a:latin typeface="Arial"/>
                <a:cs typeface="Arial"/>
              </a:rPr>
              <a:t>Inserten una fotografía legible y nítida en la que se presenten, escritas a mano, las dos recomendaciones elaboradas por el equipo. </a:t>
            </a:r>
            <a:endParaRPr lang="es-CO" sz="1200" i="1">
              <a:latin typeface="Arial"/>
              <a:cs typeface="Arial"/>
            </a:endParaRPr>
          </a:p>
        </p:txBody>
      </p:sp>
    </p:spTree>
    <p:extLst>
      <p:ext uri="{BB962C8B-B14F-4D97-AF65-F5344CB8AC3E}">
        <p14:creationId xmlns:p14="http://schemas.microsoft.com/office/powerpoint/2010/main" val="2231836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2415322"/>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ema d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echa xmlns="4a17889d-fd38-4f42-9955-eb8f00c86771" xsi:nil="true"/>
    <_Flow_SignoffStatus xmlns="4a17889d-fd38-4f42-9955-eb8f00c86771" xsi:nil="true"/>
    <TaxCatchAll xmlns="c3b9d7d8-7856-47b3-9caf-0187f66cba49" xsi:nil="true"/>
    <lcf76f155ced4ddcb4097134ff3c332f xmlns="4a17889d-fd38-4f42-9955-eb8f00c8677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42B2635ADC6D46468BE2102FBF16A476" ma:contentTypeVersion="21" ma:contentTypeDescription="Crear nuevo documento." ma:contentTypeScope="" ma:versionID="4419f6c62f43229cca8156229681b423">
  <xsd:schema xmlns:xsd="http://www.w3.org/2001/XMLSchema" xmlns:xs="http://www.w3.org/2001/XMLSchema" xmlns:p="http://schemas.microsoft.com/office/2006/metadata/properties" xmlns:ns2="c3b9d7d8-7856-47b3-9caf-0187f66cba49" xmlns:ns3="4a17889d-fd38-4f42-9955-eb8f00c86771" targetNamespace="http://schemas.microsoft.com/office/2006/metadata/properties" ma:root="true" ma:fieldsID="49814cb547257b3560649eb4d9e43739" ns2:_="" ns3:_="">
    <xsd:import namespace="c3b9d7d8-7856-47b3-9caf-0187f66cba49"/>
    <xsd:import namespace="4a17889d-fd38-4f42-9955-eb8f00c8677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Fecha" minOccurs="0"/>
                <xsd:element ref="ns3:_Flow_SignoffStatu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b9d7d8-7856-47b3-9caf-0187f66cba49"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TaxCatchAll" ma:index="25" nillable="true" ma:displayName="Taxonomy Catch All Column" ma:hidden="true" ma:list="{b06f7c6b-a888-4b51-9a68-fcd1edcf50e7}" ma:internalName="TaxCatchAll" ma:showField="CatchAllData" ma:web="c3b9d7d8-7856-47b3-9caf-0187f66cba4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17889d-fd38-4f42-9955-eb8f00c8677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Fecha" ma:index="21" nillable="true" ma:displayName="Fecha" ma:format="DateTime" ma:internalName="Fecha">
      <xsd:simpleType>
        <xsd:restriction base="dms:DateTime"/>
      </xsd:simpleType>
    </xsd:element>
    <xsd:element name="_Flow_SignoffStatus" ma:index="22" nillable="true" ma:displayName="Estado de aprobación" ma:internalName="Estado_x0020_de_x0020_aprobaci_x00f3_n">
      <xsd:simpleType>
        <xsd:restriction base="dms:Text"/>
      </xsd:simpleType>
    </xsd:element>
    <xsd:element name="lcf76f155ced4ddcb4097134ff3c332f" ma:index="24" nillable="true" ma:taxonomy="true" ma:internalName="lcf76f155ced4ddcb4097134ff3c332f" ma:taxonomyFieldName="MediaServiceImageTags" ma:displayName="Etiquetas de imagen" ma:readOnly="false" ma:fieldId="{5cf76f15-5ced-4ddc-b409-7134ff3c332f}" ma:taxonomyMulti="true" ma:sspId="148dc318-5de1-4747-92ed-e07023d138f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6280FB-5662-4C98-BE5F-075E738D756C}">
  <ds:schemaRefs>
    <ds:schemaRef ds:uri="http://schemas.microsoft.com/sharepoint/v3/contenttype/forms"/>
  </ds:schemaRefs>
</ds:datastoreItem>
</file>

<file path=customXml/itemProps2.xml><?xml version="1.0" encoding="utf-8"?>
<ds:datastoreItem xmlns:ds="http://schemas.openxmlformats.org/officeDocument/2006/customXml" ds:itemID="{55C3B5D5-CFF0-42AD-878F-992F5ED8CA40}">
  <ds:schemaRefs>
    <ds:schemaRef ds:uri="4a17889d-fd38-4f42-9955-eb8f00c86771"/>
    <ds:schemaRef ds:uri="c3b9d7d8-7856-47b3-9caf-0187f66cba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0FC3BA4-14CC-4474-A5A8-FCDF6C67022E}">
  <ds:schemaRefs>
    <ds:schemaRef ds:uri="4a17889d-fd38-4f42-9955-eb8f00c86771"/>
    <ds:schemaRef ds:uri="c3b9d7d8-7856-47b3-9caf-0187f66cba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34</Slides>
  <Notes>2</Notes>
  <HiddenSlides>0</HiddenSlide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KELLY JOHANNA BARRERA FLOREZ</dc:creator>
  <cp:revision>1</cp:revision>
  <dcterms:created xsi:type="dcterms:W3CDTF">2026-08-14T13:53:57Z</dcterms:created>
  <dcterms:modified xsi:type="dcterms:W3CDTF">2026-08-28T21:17:17Z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0x01010042B2635ADC6D46468BE2102FBF16A476</vt:lpwstr>
  </property>
  <property fmtid="{D5CDD505-2E9C-101B-9397-08002B2CF9AE}" pid="3" name="MediaServiceImageTags">
    <vt:lpwstr/>
  </property>
</Properties>
</file>