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6" r:id="rId5"/>
    <p:sldId id="257" r:id="rId6"/>
    <p:sldId id="258" r:id="rId7"/>
    <p:sldId id="260" r:id="rId8"/>
    <p:sldId id="261" r:id="rId9"/>
    <p:sldId id="259" r:id="rId10"/>
    <p:sldId id="263" r:id="rId11"/>
    <p:sldId id="264" r:id="rId12"/>
    <p:sldId id="262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x="10799763" cy="107997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10086B-CD2F-898E-6D50-43522B3CD10E}" name="Lyda Shirley Deaza Guaqueta" initials="LG" userId="S::ldeaza@mineducacion.gov.co::95c6331c-3cd5-47f8-8f0c-aaca62035809" providerId="AD"/>
  <p188:author id="{889FF2AD-6AFD-E3C4-B03A-8C568A2E1C8C}" name="GINA CATALINA MALAVER PEREZ" initials="GM" userId="S::gina.malaver@uniminuto.edu::99b04ec6-3d77-4061-a7bd-63e001cc7658" providerId="AD"/>
  <p188:author id="{7C8993FC-0CB5-E3BD-1945-1C4CF475374A}" name="Juan Sebastian Guerrero Otero" initials="JO" userId="S::sguerrero@mineducacion.gov.co::6cafca8a-6549-4984-a970-df4554496cd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B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5D4F4E-126F-9027-DC79-AB74B38FAEF1}" v="2" dt="2026-07-08T16:14:45.168"/>
    <p1510:client id="{0FEDA69E-E6F4-464A-9A52-24A16BBC5800}" v="62" dt="2026-07-08T20:54:48.497"/>
    <p1510:client id="{1A095CDD-1A4D-5448-1D03-D5690E498E43}" v="3" dt="2026-07-08T16:30:08.690"/>
    <p1510:client id="{314C9B4B-F1CA-47A9-A03F-661A29A46028}" v="329" dt="2026-07-08T20:41:24.695"/>
    <p1510:client id="{3897BFC7-A375-10D7-1730-C0A7CFDC55BC}" v="2" dt="2026-07-08T16:08:31.731"/>
    <p1510:client id="{56A24380-0087-9DCA-19D7-B7C123CD86C9}" v="10" dt="2026-07-08T20:29:09.988"/>
    <p1510:client id="{576D169F-3D03-4596-B09A-2EFFBE027A61}" v="95" dt="2026-07-08T20:41:41.640"/>
    <p1510:client id="{BA8C8F72-7CF3-F4A8-3E3A-369BF77971F4}" v="6" dt="2026-07-08T17:25:30.4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ANGELICA POSADA RUIZ" userId="S::paula.posada@uniminuto.edu::c1bc0e1e-d004-4b21-9d74-8a35d69a1bab" providerId="AD" clId="Web-{BD95FD0A-4DE6-12DB-E0A7-C21CC1F65C13}"/>
    <pc:docChg chg="modSld">
      <pc:chgData name="PAULA ANGELICA POSADA RUIZ" userId="S::paula.posada@uniminuto.edu::c1bc0e1e-d004-4b21-9d74-8a35d69a1bab" providerId="AD" clId="Web-{BD95FD0A-4DE6-12DB-E0A7-C21CC1F65C13}" dt="2026-07-07T17:36:25.721" v="9" actId="20577"/>
      <pc:docMkLst>
        <pc:docMk/>
      </pc:docMkLst>
      <pc:sldChg chg="addSp delSp modSp">
        <pc:chgData name="PAULA ANGELICA POSADA RUIZ" userId="S::paula.posada@uniminuto.edu::c1bc0e1e-d004-4b21-9d74-8a35d69a1bab" providerId="AD" clId="Web-{BD95FD0A-4DE6-12DB-E0A7-C21CC1F65C13}" dt="2026-07-07T17:36:25.721" v="9" actId="20577"/>
        <pc:sldMkLst>
          <pc:docMk/>
          <pc:sldMk cId="1346280231" sldId="267"/>
        </pc:sldMkLst>
        <pc:spChg chg="add del mod">
          <ac:chgData name="PAULA ANGELICA POSADA RUIZ" userId="S::paula.posada@uniminuto.edu::c1bc0e1e-d004-4b21-9d74-8a35d69a1bab" providerId="AD" clId="Web-{BD95FD0A-4DE6-12DB-E0A7-C21CC1F65C13}" dt="2026-07-07T17:35:50.125" v="4"/>
          <ac:spMkLst>
            <pc:docMk/>
            <pc:sldMk cId="1346280231" sldId="267"/>
            <ac:spMk id="2" creationId="{AE12798B-CAA0-069D-B457-3BD87ACD6F65}"/>
          </ac:spMkLst>
        </pc:spChg>
        <pc:spChg chg="add mod">
          <ac:chgData name="PAULA ANGELICA POSADA RUIZ" userId="S::paula.posada@uniminuto.edu::c1bc0e1e-d004-4b21-9d74-8a35d69a1bab" providerId="AD" clId="Web-{BD95FD0A-4DE6-12DB-E0A7-C21CC1F65C13}" dt="2026-07-07T17:36:25.721" v="9" actId="20577"/>
          <ac:spMkLst>
            <pc:docMk/>
            <pc:sldMk cId="1346280231" sldId="267"/>
            <ac:spMk id="3" creationId="{9BBDA5C3-AA43-9F4B-57EC-0361EC2AD85D}"/>
          </ac:spMkLst>
        </pc:spChg>
      </pc:sldChg>
    </pc:docChg>
  </pc:docChgLst>
  <pc:docChgLst>
    <pc:chgData name="WENDY VANESA FONTALVO PEÑATE" userId="f7a3c5d0-b13b-4d33-a676-a293da504660" providerId="ADAL" clId="{B7146E5D-43D7-4885-ABED-727DFBD6C6E4}"/>
    <pc:docChg chg="custSel modSld">
      <pc:chgData name="WENDY VANESA FONTALVO PEÑATE" userId="f7a3c5d0-b13b-4d33-a676-a293da504660" providerId="ADAL" clId="{B7146E5D-43D7-4885-ABED-727DFBD6C6E4}" dt="2026-07-08T20:41:24.695" v="328" actId="1076"/>
      <pc:docMkLst>
        <pc:docMk/>
      </pc:docMkLst>
      <pc:sldChg chg="addSp delSp modSp mod">
        <pc:chgData name="WENDY VANESA FONTALVO PEÑATE" userId="f7a3c5d0-b13b-4d33-a676-a293da504660" providerId="ADAL" clId="{B7146E5D-43D7-4885-ABED-727DFBD6C6E4}" dt="2026-07-08T20:38:19.760" v="320" actId="1076"/>
        <pc:sldMkLst>
          <pc:docMk/>
          <pc:sldMk cId="1346280231" sldId="267"/>
        </pc:sldMkLst>
        <pc:spChg chg="add mod">
          <ac:chgData name="WENDY VANESA FONTALVO PEÑATE" userId="f7a3c5d0-b13b-4d33-a676-a293da504660" providerId="ADAL" clId="{B7146E5D-43D7-4885-ABED-727DFBD6C6E4}" dt="2026-07-08T20:34:30.346" v="311" actId="1076"/>
          <ac:spMkLst>
            <pc:docMk/>
            <pc:sldMk cId="1346280231" sldId="267"/>
            <ac:spMk id="2" creationId="{9DFD2E51-1917-7D21-5F46-B826E67BF1F9}"/>
          </ac:spMkLst>
        </pc:spChg>
        <pc:spChg chg="del">
          <ac:chgData name="WENDY VANESA FONTALVO PEÑATE" userId="f7a3c5d0-b13b-4d33-a676-a293da504660" providerId="ADAL" clId="{B7146E5D-43D7-4885-ABED-727DFBD6C6E4}" dt="2026-07-08T20:33:41.539" v="271" actId="478"/>
          <ac:spMkLst>
            <pc:docMk/>
            <pc:sldMk cId="1346280231" sldId="267"/>
            <ac:spMk id="3" creationId="{9BBDA5C3-AA43-9F4B-57EC-0361EC2AD85D}"/>
          </ac:spMkLst>
        </pc:spChg>
        <pc:spChg chg="add mod">
          <ac:chgData name="WENDY VANESA FONTALVO PEÑATE" userId="f7a3c5d0-b13b-4d33-a676-a293da504660" providerId="ADAL" clId="{B7146E5D-43D7-4885-ABED-727DFBD6C6E4}" dt="2026-07-08T20:34:38.792" v="313" actId="1076"/>
          <ac:spMkLst>
            <pc:docMk/>
            <pc:sldMk cId="1346280231" sldId="267"/>
            <ac:spMk id="5" creationId="{C864CDBA-E739-9474-C673-0FD8B84BA33F}"/>
          </ac:spMkLst>
        </pc:spChg>
        <pc:spChg chg="add mod">
          <ac:chgData name="WENDY VANESA FONTALVO PEÑATE" userId="f7a3c5d0-b13b-4d33-a676-a293da504660" providerId="ADAL" clId="{B7146E5D-43D7-4885-ABED-727DFBD6C6E4}" dt="2026-07-08T20:34:45.352" v="315" actId="1076"/>
          <ac:spMkLst>
            <pc:docMk/>
            <pc:sldMk cId="1346280231" sldId="267"/>
            <ac:spMk id="7" creationId="{A10CBC19-6B38-4AAF-C142-768375BCD1CE}"/>
          </ac:spMkLst>
        </pc:spChg>
        <pc:spChg chg="add mod">
          <ac:chgData name="WENDY VANESA FONTALVO PEÑATE" userId="f7a3c5d0-b13b-4d33-a676-a293da504660" providerId="ADAL" clId="{B7146E5D-43D7-4885-ABED-727DFBD6C6E4}" dt="2026-07-08T20:38:09.304" v="318" actId="1076"/>
          <ac:spMkLst>
            <pc:docMk/>
            <pc:sldMk cId="1346280231" sldId="267"/>
            <ac:spMk id="9" creationId="{383EFB57-0669-98E5-9822-126AC512FC27}"/>
          </ac:spMkLst>
        </pc:spChg>
        <pc:spChg chg="add mod">
          <ac:chgData name="WENDY VANESA FONTALVO PEÑATE" userId="f7a3c5d0-b13b-4d33-a676-a293da504660" providerId="ADAL" clId="{B7146E5D-43D7-4885-ABED-727DFBD6C6E4}" dt="2026-07-08T20:38:19.760" v="320" actId="1076"/>
          <ac:spMkLst>
            <pc:docMk/>
            <pc:sldMk cId="1346280231" sldId="267"/>
            <ac:spMk id="11" creationId="{E72E5D9C-74F6-CB92-B0FA-783C0DF24C0B}"/>
          </ac:spMkLst>
        </pc:spChg>
      </pc:sldChg>
      <pc:sldChg chg="modSp mod">
        <pc:chgData name="WENDY VANESA FONTALVO PEÑATE" userId="f7a3c5d0-b13b-4d33-a676-a293da504660" providerId="ADAL" clId="{B7146E5D-43D7-4885-ABED-727DFBD6C6E4}" dt="2026-07-08T20:40:09.937" v="321" actId="1076"/>
        <pc:sldMkLst>
          <pc:docMk/>
          <pc:sldMk cId="4184022782" sldId="269"/>
        </pc:sldMkLst>
        <pc:spChg chg="mod">
          <ac:chgData name="WENDY VANESA FONTALVO PEÑATE" userId="f7a3c5d0-b13b-4d33-a676-a293da504660" providerId="ADAL" clId="{B7146E5D-43D7-4885-ABED-727DFBD6C6E4}" dt="2026-07-08T20:40:09.937" v="321" actId="1076"/>
          <ac:spMkLst>
            <pc:docMk/>
            <pc:sldMk cId="4184022782" sldId="269"/>
            <ac:spMk id="3" creationId="{C21B459B-8F03-90CA-237F-A290BFC187D9}"/>
          </ac:spMkLst>
        </pc:spChg>
      </pc:sldChg>
      <pc:sldChg chg="addSp modSp mod">
        <pc:chgData name="WENDY VANESA FONTALVO PEÑATE" userId="f7a3c5d0-b13b-4d33-a676-a293da504660" providerId="ADAL" clId="{B7146E5D-43D7-4885-ABED-727DFBD6C6E4}" dt="2026-07-08T20:06:55.503" v="5" actId="255"/>
        <pc:sldMkLst>
          <pc:docMk/>
          <pc:sldMk cId="428456791" sldId="271"/>
        </pc:sldMkLst>
        <pc:spChg chg="add">
          <ac:chgData name="WENDY VANESA FONTALVO PEÑATE" userId="f7a3c5d0-b13b-4d33-a676-a293da504660" providerId="ADAL" clId="{B7146E5D-43D7-4885-ABED-727DFBD6C6E4}" dt="2026-07-08T20:06:16.986" v="0" actId="22"/>
          <ac:spMkLst>
            <pc:docMk/>
            <pc:sldMk cId="428456791" sldId="271"/>
            <ac:spMk id="3" creationId="{AAE6D757-DA0E-38A5-55F2-F7285E41331B}"/>
          </ac:spMkLst>
        </pc:spChg>
        <pc:spChg chg="add">
          <ac:chgData name="WENDY VANESA FONTALVO PEÑATE" userId="f7a3c5d0-b13b-4d33-a676-a293da504660" providerId="ADAL" clId="{B7146E5D-43D7-4885-ABED-727DFBD6C6E4}" dt="2026-07-08T20:06:25.713" v="1" actId="22"/>
          <ac:spMkLst>
            <pc:docMk/>
            <pc:sldMk cId="428456791" sldId="271"/>
            <ac:spMk id="6" creationId="{BD29B6C4-4250-9C91-7F67-EB865F5D5566}"/>
          </ac:spMkLst>
        </pc:spChg>
        <pc:spChg chg="mod">
          <ac:chgData name="WENDY VANESA FONTALVO PEÑATE" userId="f7a3c5d0-b13b-4d33-a676-a293da504660" providerId="ADAL" clId="{B7146E5D-43D7-4885-ABED-727DFBD6C6E4}" dt="2026-07-08T20:06:40.792" v="3" actId="255"/>
          <ac:spMkLst>
            <pc:docMk/>
            <pc:sldMk cId="428456791" sldId="271"/>
            <ac:spMk id="7" creationId="{0E85F63E-D52A-1563-ACDE-772DEA94D62A}"/>
          </ac:spMkLst>
        </pc:spChg>
        <pc:spChg chg="mod">
          <ac:chgData name="WENDY VANESA FONTALVO PEÑATE" userId="f7a3c5d0-b13b-4d33-a676-a293da504660" providerId="ADAL" clId="{B7146E5D-43D7-4885-ABED-727DFBD6C6E4}" dt="2026-07-08T20:06:55.503" v="5" actId="255"/>
          <ac:spMkLst>
            <pc:docMk/>
            <pc:sldMk cId="428456791" sldId="271"/>
            <ac:spMk id="11" creationId="{14825FF1-D214-75CF-5AAE-DEC79FF304F4}"/>
          </ac:spMkLst>
        </pc:spChg>
      </pc:sldChg>
      <pc:sldChg chg="modSp mod">
        <pc:chgData name="WENDY VANESA FONTALVO PEÑATE" userId="f7a3c5d0-b13b-4d33-a676-a293da504660" providerId="ADAL" clId="{B7146E5D-43D7-4885-ABED-727DFBD6C6E4}" dt="2026-07-08T20:08:58.786" v="34" actId="1076"/>
        <pc:sldMkLst>
          <pc:docMk/>
          <pc:sldMk cId="2455152102" sldId="272"/>
        </pc:sldMkLst>
        <pc:spChg chg="mod">
          <ac:chgData name="WENDY VANESA FONTALVO PEÑATE" userId="f7a3c5d0-b13b-4d33-a676-a293da504660" providerId="ADAL" clId="{B7146E5D-43D7-4885-ABED-727DFBD6C6E4}" dt="2026-07-08T20:08:13.676" v="19" actId="14100"/>
          <ac:spMkLst>
            <pc:docMk/>
            <pc:sldMk cId="2455152102" sldId="272"/>
            <ac:spMk id="3" creationId="{4B08D89D-8094-E6AA-FE7A-AAA6C5C486AA}"/>
          </ac:spMkLst>
        </pc:spChg>
        <pc:spChg chg="mod">
          <ac:chgData name="WENDY VANESA FONTALVO PEÑATE" userId="f7a3c5d0-b13b-4d33-a676-a293da504660" providerId="ADAL" clId="{B7146E5D-43D7-4885-ABED-727DFBD6C6E4}" dt="2026-07-08T20:08:58.786" v="34" actId="1076"/>
          <ac:spMkLst>
            <pc:docMk/>
            <pc:sldMk cId="2455152102" sldId="272"/>
            <ac:spMk id="4" creationId="{F1C27F00-6C4D-563B-5E91-7D97E711E999}"/>
          </ac:spMkLst>
        </pc:spChg>
        <pc:spChg chg="mod">
          <ac:chgData name="WENDY VANESA FONTALVO PEÑATE" userId="f7a3c5d0-b13b-4d33-a676-a293da504660" providerId="ADAL" clId="{B7146E5D-43D7-4885-ABED-727DFBD6C6E4}" dt="2026-07-08T20:08:25.213" v="20" actId="20577"/>
          <ac:spMkLst>
            <pc:docMk/>
            <pc:sldMk cId="2455152102" sldId="272"/>
            <ac:spMk id="5" creationId="{6CDC2402-B6FA-AEC8-37CA-B37A7139BB35}"/>
          </ac:spMkLst>
        </pc:spChg>
        <pc:spChg chg="mod">
          <ac:chgData name="WENDY VANESA FONTALVO PEÑATE" userId="f7a3c5d0-b13b-4d33-a676-a293da504660" providerId="ADAL" clId="{B7146E5D-43D7-4885-ABED-727DFBD6C6E4}" dt="2026-07-08T20:08:44.356" v="29" actId="20577"/>
          <ac:spMkLst>
            <pc:docMk/>
            <pc:sldMk cId="2455152102" sldId="272"/>
            <ac:spMk id="6" creationId="{6E632756-E1A6-1766-2203-10391751FE5F}"/>
          </ac:spMkLst>
        </pc:spChg>
      </pc:sldChg>
      <pc:sldChg chg="addSp modSp mod">
        <pc:chgData name="WENDY VANESA FONTALVO PEÑATE" userId="f7a3c5d0-b13b-4d33-a676-a293da504660" providerId="ADAL" clId="{B7146E5D-43D7-4885-ABED-727DFBD6C6E4}" dt="2026-07-08T20:11:20.212" v="81" actId="20577"/>
        <pc:sldMkLst>
          <pc:docMk/>
          <pc:sldMk cId="3556096652" sldId="273"/>
        </pc:sldMkLst>
        <pc:spChg chg="add mod">
          <ac:chgData name="WENDY VANESA FONTALVO PEÑATE" userId="f7a3c5d0-b13b-4d33-a676-a293da504660" providerId="ADAL" clId="{B7146E5D-43D7-4885-ABED-727DFBD6C6E4}" dt="2026-07-08T20:10:28.913" v="71" actId="114"/>
          <ac:spMkLst>
            <pc:docMk/>
            <pc:sldMk cId="3556096652" sldId="273"/>
            <ac:spMk id="2" creationId="{3A48B1A2-A87D-01B7-EB91-9BCAE4FFD92A}"/>
          </ac:spMkLst>
        </pc:spChg>
        <pc:spChg chg="mod">
          <ac:chgData name="WENDY VANESA FONTALVO PEÑATE" userId="f7a3c5d0-b13b-4d33-a676-a293da504660" providerId="ADAL" clId="{B7146E5D-43D7-4885-ABED-727DFBD6C6E4}" dt="2026-07-08T20:11:06.751" v="72" actId="20577"/>
          <ac:spMkLst>
            <pc:docMk/>
            <pc:sldMk cId="3556096652" sldId="273"/>
            <ac:spMk id="3" creationId="{87BDD339-A435-AAE6-5B09-36EA0A295669}"/>
          </ac:spMkLst>
        </pc:spChg>
        <pc:spChg chg="mod">
          <ac:chgData name="WENDY VANESA FONTALVO PEÑATE" userId="f7a3c5d0-b13b-4d33-a676-a293da504660" providerId="ADAL" clId="{B7146E5D-43D7-4885-ABED-727DFBD6C6E4}" dt="2026-07-08T20:11:20.212" v="81" actId="20577"/>
          <ac:spMkLst>
            <pc:docMk/>
            <pc:sldMk cId="3556096652" sldId="273"/>
            <ac:spMk id="7" creationId="{CEB85D6B-959D-4055-9A01-2AC2E149708A}"/>
          </ac:spMkLst>
        </pc:spChg>
      </pc:sldChg>
      <pc:sldChg chg="addSp delSp modSp mod">
        <pc:chgData name="WENDY VANESA FONTALVO PEÑATE" userId="f7a3c5d0-b13b-4d33-a676-a293da504660" providerId="ADAL" clId="{B7146E5D-43D7-4885-ABED-727DFBD6C6E4}" dt="2026-07-08T20:41:24.695" v="328" actId="1076"/>
        <pc:sldMkLst>
          <pc:docMk/>
          <pc:sldMk cId="591220740" sldId="275"/>
        </pc:sldMkLst>
        <pc:spChg chg="del">
          <ac:chgData name="WENDY VANESA FONTALVO PEÑATE" userId="f7a3c5d0-b13b-4d33-a676-a293da504660" providerId="ADAL" clId="{B7146E5D-43D7-4885-ABED-727DFBD6C6E4}" dt="2026-07-08T20:41:04.013" v="322" actId="478"/>
          <ac:spMkLst>
            <pc:docMk/>
            <pc:sldMk cId="591220740" sldId="275"/>
            <ac:spMk id="3" creationId="{1C345900-21AD-E09A-19D8-5EBCEE443B73}"/>
          </ac:spMkLst>
        </pc:spChg>
        <pc:spChg chg="add mod">
          <ac:chgData name="WENDY VANESA FONTALVO PEÑATE" userId="f7a3c5d0-b13b-4d33-a676-a293da504660" providerId="ADAL" clId="{B7146E5D-43D7-4885-ABED-727DFBD6C6E4}" dt="2026-07-08T20:41:22.428" v="327" actId="1076"/>
          <ac:spMkLst>
            <pc:docMk/>
            <pc:sldMk cId="591220740" sldId="275"/>
            <ac:spMk id="4" creationId="{CAA13C2F-B460-7F10-C41A-EB24795EDA4D}"/>
          </ac:spMkLst>
        </pc:spChg>
        <pc:spChg chg="del">
          <ac:chgData name="WENDY VANESA FONTALVO PEÑATE" userId="f7a3c5d0-b13b-4d33-a676-a293da504660" providerId="ADAL" clId="{B7146E5D-43D7-4885-ABED-727DFBD6C6E4}" dt="2026-07-08T20:41:10.694" v="324" actId="478"/>
          <ac:spMkLst>
            <pc:docMk/>
            <pc:sldMk cId="591220740" sldId="275"/>
            <ac:spMk id="5" creationId="{D2E0F8D9-1B19-F81D-E8A0-1AA798995E68}"/>
          </ac:spMkLst>
        </pc:spChg>
        <pc:spChg chg="add mod">
          <ac:chgData name="WENDY VANESA FONTALVO PEÑATE" userId="f7a3c5d0-b13b-4d33-a676-a293da504660" providerId="ADAL" clId="{B7146E5D-43D7-4885-ABED-727DFBD6C6E4}" dt="2026-07-08T20:41:24.695" v="328" actId="1076"/>
          <ac:spMkLst>
            <pc:docMk/>
            <pc:sldMk cId="591220740" sldId="275"/>
            <ac:spMk id="7" creationId="{89594F2D-4BC5-BE23-BA59-03B0920D20A5}"/>
          </ac:spMkLst>
        </pc:spChg>
      </pc:sldChg>
      <pc:sldChg chg="addSp modSp mod">
        <pc:chgData name="WENDY VANESA FONTALVO PEÑATE" userId="f7a3c5d0-b13b-4d33-a676-a293da504660" providerId="ADAL" clId="{B7146E5D-43D7-4885-ABED-727DFBD6C6E4}" dt="2026-07-08T20:12:47.935" v="160" actId="1076"/>
        <pc:sldMkLst>
          <pc:docMk/>
          <pc:sldMk cId="2305905555" sldId="276"/>
        </pc:sldMkLst>
        <pc:spChg chg="add mod">
          <ac:chgData name="WENDY VANESA FONTALVO PEÑATE" userId="f7a3c5d0-b13b-4d33-a676-a293da504660" providerId="ADAL" clId="{B7146E5D-43D7-4885-ABED-727DFBD6C6E4}" dt="2026-07-08T20:12:14.964" v="128" actId="207"/>
          <ac:spMkLst>
            <pc:docMk/>
            <pc:sldMk cId="2305905555" sldId="276"/>
            <ac:spMk id="2" creationId="{3C246E0E-622B-FF79-AA49-46791DC943AA}"/>
          </ac:spMkLst>
        </pc:spChg>
        <pc:spChg chg="mod">
          <ac:chgData name="WENDY VANESA FONTALVO PEÑATE" userId="f7a3c5d0-b13b-4d33-a676-a293da504660" providerId="ADAL" clId="{B7146E5D-43D7-4885-ABED-727DFBD6C6E4}" dt="2026-07-08T20:11:34.589" v="90" actId="20577"/>
          <ac:spMkLst>
            <pc:docMk/>
            <pc:sldMk cId="2305905555" sldId="276"/>
            <ac:spMk id="3" creationId="{165361E4-00B8-2A41-067A-E1E20B010CCA}"/>
          </ac:spMkLst>
        </pc:spChg>
        <pc:spChg chg="add mod">
          <ac:chgData name="WENDY VANESA FONTALVO PEÑATE" userId="f7a3c5d0-b13b-4d33-a676-a293da504660" providerId="ADAL" clId="{B7146E5D-43D7-4885-ABED-727DFBD6C6E4}" dt="2026-07-08T20:12:47.935" v="160" actId="1076"/>
          <ac:spMkLst>
            <pc:docMk/>
            <pc:sldMk cId="2305905555" sldId="276"/>
            <ac:spMk id="4" creationId="{8E7006EB-F062-3992-9071-7AC872D5D17C}"/>
          </ac:spMkLst>
        </pc:spChg>
      </pc:sldChg>
      <pc:sldChg chg="addSp modSp mod">
        <pc:chgData name="WENDY VANESA FONTALVO PEÑATE" userId="f7a3c5d0-b13b-4d33-a676-a293da504660" providerId="ADAL" clId="{B7146E5D-43D7-4885-ABED-727DFBD6C6E4}" dt="2026-07-08T20:15:26.477" v="269" actId="1076"/>
        <pc:sldMkLst>
          <pc:docMk/>
          <pc:sldMk cId="598995561" sldId="279"/>
        </pc:sldMkLst>
        <pc:spChg chg="add mod">
          <ac:chgData name="WENDY VANESA FONTALVO PEÑATE" userId="f7a3c5d0-b13b-4d33-a676-a293da504660" providerId="ADAL" clId="{B7146E5D-43D7-4885-ABED-727DFBD6C6E4}" dt="2026-07-08T20:13:51.778" v="209" actId="1076"/>
          <ac:spMkLst>
            <pc:docMk/>
            <pc:sldMk cId="598995561" sldId="279"/>
            <ac:spMk id="3" creationId="{2B5EB77A-C0FF-2D99-21A4-DC1D69A9E4D4}"/>
          </ac:spMkLst>
        </pc:spChg>
        <pc:spChg chg="add mod">
          <ac:chgData name="WENDY VANESA FONTALVO PEÑATE" userId="f7a3c5d0-b13b-4d33-a676-a293da504660" providerId="ADAL" clId="{B7146E5D-43D7-4885-ABED-727DFBD6C6E4}" dt="2026-07-08T20:14:38.136" v="219" actId="1076"/>
          <ac:spMkLst>
            <pc:docMk/>
            <pc:sldMk cId="598995561" sldId="279"/>
            <ac:spMk id="5" creationId="{F3AF54D2-3449-F01A-4345-C6A36EE59EFA}"/>
          </ac:spMkLst>
        </pc:spChg>
        <pc:spChg chg="add mod">
          <ac:chgData name="WENDY VANESA FONTALVO PEÑATE" userId="f7a3c5d0-b13b-4d33-a676-a293da504660" providerId="ADAL" clId="{B7146E5D-43D7-4885-ABED-727DFBD6C6E4}" dt="2026-07-08T20:15:26.477" v="269" actId="1076"/>
          <ac:spMkLst>
            <pc:docMk/>
            <pc:sldMk cId="598995561" sldId="279"/>
            <ac:spMk id="7" creationId="{6EAE1365-64B6-A5BB-209B-A248CBE6BFD0}"/>
          </ac:spMkLst>
        </pc:spChg>
      </pc:sldChg>
      <pc:sldChg chg="modSp mod">
        <pc:chgData name="WENDY VANESA FONTALVO PEÑATE" userId="f7a3c5d0-b13b-4d33-a676-a293da504660" providerId="ADAL" clId="{B7146E5D-43D7-4885-ABED-727DFBD6C6E4}" dt="2026-07-08T20:15:44.969" v="270" actId="20577"/>
        <pc:sldMkLst>
          <pc:docMk/>
          <pc:sldMk cId="919223179" sldId="280"/>
        </pc:sldMkLst>
        <pc:spChg chg="mod">
          <ac:chgData name="WENDY VANESA FONTALVO PEÑATE" userId="f7a3c5d0-b13b-4d33-a676-a293da504660" providerId="ADAL" clId="{B7146E5D-43D7-4885-ABED-727DFBD6C6E4}" dt="2026-07-08T20:15:44.969" v="270" actId="20577"/>
          <ac:spMkLst>
            <pc:docMk/>
            <pc:sldMk cId="919223179" sldId="280"/>
            <ac:spMk id="4" creationId="{DCBB3183-7FA6-2C6D-9C03-158DD44B41EA}"/>
          </ac:spMkLst>
        </pc:spChg>
      </pc:sldChg>
    </pc:docChg>
  </pc:docChgLst>
  <pc:docChgLst>
    <pc:chgData name="CAROLINA RAYO MONTEALEGRE" userId="a80d087d-fd6c-4dd3-b1e5-126d6eb034ba" providerId="ADAL" clId="{BD403CB2-8B27-4459-9094-4A2935F08BC3}"/>
    <pc:docChg chg="modSld">
      <pc:chgData name="CAROLINA RAYO MONTEALEGRE" userId="a80d087d-fd6c-4dd3-b1e5-126d6eb034ba" providerId="ADAL" clId="{BD403CB2-8B27-4459-9094-4A2935F08BC3}" dt="2026-07-07T18:04:43.717" v="119" actId="14100"/>
      <pc:docMkLst>
        <pc:docMk/>
      </pc:docMkLst>
      <pc:sldChg chg="addSp modSp mod">
        <pc:chgData name="CAROLINA RAYO MONTEALEGRE" userId="a80d087d-fd6c-4dd3-b1e5-126d6eb034ba" providerId="ADAL" clId="{BD403CB2-8B27-4459-9094-4A2935F08BC3}" dt="2026-07-07T18:04:33.179" v="117" actId="14100"/>
        <pc:sldMkLst>
          <pc:docMk/>
          <pc:sldMk cId="964627021" sldId="284"/>
        </pc:sldMkLst>
        <pc:spChg chg="mod">
          <ac:chgData name="CAROLINA RAYO MONTEALEGRE" userId="a80d087d-fd6c-4dd3-b1e5-126d6eb034ba" providerId="ADAL" clId="{BD403CB2-8B27-4459-9094-4A2935F08BC3}" dt="2026-07-07T18:04:33.179" v="117" actId="14100"/>
          <ac:spMkLst>
            <pc:docMk/>
            <pc:sldMk cId="964627021" sldId="284"/>
            <ac:spMk id="3" creationId="{901AEE0E-0B91-8313-AD3B-2CF31B0F5255}"/>
          </ac:spMkLst>
        </pc:spChg>
        <pc:spChg chg="add mod">
          <ac:chgData name="CAROLINA RAYO MONTEALEGRE" userId="a80d087d-fd6c-4dd3-b1e5-126d6eb034ba" providerId="ADAL" clId="{BD403CB2-8B27-4459-9094-4A2935F08BC3}" dt="2026-07-07T18:04:19.042" v="115" actId="207"/>
          <ac:spMkLst>
            <pc:docMk/>
            <pc:sldMk cId="964627021" sldId="284"/>
            <ac:spMk id="4" creationId="{FE29BB39-B26A-FD73-F2A6-3992E20BD1CA}"/>
          </ac:spMkLst>
        </pc:spChg>
      </pc:sldChg>
      <pc:sldChg chg="modSp mod">
        <pc:chgData name="CAROLINA RAYO MONTEALEGRE" userId="a80d087d-fd6c-4dd3-b1e5-126d6eb034ba" providerId="ADAL" clId="{BD403CB2-8B27-4459-9094-4A2935F08BC3}" dt="2026-07-07T18:04:43.717" v="119" actId="14100"/>
        <pc:sldMkLst>
          <pc:docMk/>
          <pc:sldMk cId="1268223586" sldId="285"/>
        </pc:sldMkLst>
        <pc:spChg chg="mod">
          <ac:chgData name="CAROLINA RAYO MONTEALEGRE" userId="a80d087d-fd6c-4dd3-b1e5-126d6eb034ba" providerId="ADAL" clId="{BD403CB2-8B27-4459-9094-4A2935F08BC3}" dt="2026-07-07T18:04:43.717" v="119" actId="14100"/>
          <ac:spMkLst>
            <pc:docMk/>
            <pc:sldMk cId="1268223586" sldId="285"/>
            <ac:spMk id="3" creationId="{C8E3C60F-FA5E-C754-7173-1B2CD15A2EB9}"/>
          </ac:spMkLst>
        </pc:spChg>
      </pc:sldChg>
    </pc:docChg>
  </pc:docChgLst>
  <pc:docChgLst>
    <pc:chgData name="CAROLINA RAYO MONTEALEGRE" userId="S::carolina.rayo@uniminuto.edu::a80d087d-fd6c-4dd3-b1e5-126d6eb034ba" providerId="AD" clId="Web-{347DD0F7-5F7C-4248-B869-AEE1105AF92A}"/>
    <pc:docChg chg="modSld">
      <pc:chgData name="CAROLINA RAYO MONTEALEGRE" userId="S::carolina.rayo@uniminuto.edu::a80d087d-fd6c-4dd3-b1e5-126d6eb034ba" providerId="AD" clId="Web-{347DD0F7-5F7C-4248-B869-AEE1105AF92A}" dt="2026-07-07T18:03:11.163" v="402"/>
      <pc:docMkLst>
        <pc:docMk/>
      </pc:docMkLst>
      <pc:sldChg chg="modSp">
        <pc:chgData name="CAROLINA RAYO MONTEALEGRE" userId="S::carolina.rayo@uniminuto.edu::a80d087d-fd6c-4dd3-b1e5-126d6eb034ba" providerId="AD" clId="Web-{347DD0F7-5F7C-4248-B869-AEE1105AF92A}" dt="2026-07-07T17:51:52.232" v="168" actId="1076"/>
        <pc:sldMkLst>
          <pc:docMk/>
          <pc:sldMk cId="1346280231" sldId="267"/>
        </pc:sldMkLst>
        <pc:spChg chg="mod">
          <ac:chgData name="CAROLINA RAYO MONTEALEGRE" userId="S::carolina.rayo@uniminuto.edu::a80d087d-fd6c-4dd3-b1e5-126d6eb034ba" providerId="AD" clId="Web-{347DD0F7-5F7C-4248-B869-AEE1105AF92A}" dt="2026-07-07T17:51:52.232" v="168" actId="1076"/>
          <ac:spMkLst>
            <pc:docMk/>
            <pc:sldMk cId="1346280231" sldId="267"/>
            <ac:spMk id="3" creationId="{9BBDA5C3-AA43-9F4B-57EC-0361EC2AD85D}"/>
          </ac:spMkLst>
        </pc:spChg>
      </pc:sldChg>
      <pc:sldChg chg="addSp modSp">
        <pc:chgData name="CAROLINA RAYO MONTEALEGRE" userId="S::carolina.rayo@uniminuto.edu::a80d087d-fd6c-4dd3-b1e5-126d6eb034ba" providerId="AD" clId="Web-{347DD0F7-5F7C-4248-B869-AEE1105AF92A}" dt="2026-07-07T17:52:08.701" v="173" actId="1076"/>
        <pc:sldMkLst>
          <pc:docMk/>
          <pc:sldMk cId="4184022782" sldId="269"/>
        </pc:sldMkLst>
        <pc:spChg chg="add mod">
          <ac:chgData name="CAROLINA RAYO MONTEALEGRE" userId="S::carolina.rayo@uniminuto.edu::a80d087d-fd6c-4dd3-b1e5-126d6eb034ba" providerId="AD" clId="Web-{347DD0F7-5F7C-4248-B869-AEE1105AF92A}" dt="2026-07-07T17:52:08.701" v="173" actId="1076"/>
          <ac:spMkLst>
            <pc:docMk/>
            <pc:sldMk cId="4184022782" sldId="269"/>
            <ac:spMk id="3" creationId="{C21B459B-8F03-90CA-237F-A290BFC187D9}"/>
          </ac:spMkLst>
        </pc:spChg>
      </pc:sldChg>
      <pc:sldChg chg="addSp modSp">
        <pc:chgData name="CAROLINA RAYO MONTEALEGRE" userId="S::carolina.rayo@uniminuto.edu::a80d087d-fd6c-4dd3-b1e5-126d6eb034ba" providerId="AD" clId="Web-{347DD0F7-5F7C-4248-B869-AEE1105AF92A}" dt="2026-07-07T17:56:11.932" v="301" actId="1076"/>
        <pc:sldMkLst>
          <pc:docMk/>
          <pc:sldMk cId="2455152102" sldId="272"/>
        </pc:sldMkLst>
        <pc:spChg chg="add mod">
          <ac:chgData name="CAROLINA RAYO MONTEALEGRE" userId="S::carolina.rayo@uniminuto.edu::a80d087d-fd6c-4dd3-b1e5-126d6eb034ba" providerId="AD" clId="Web-{347DD0F7-5F7C-4248-B869-AEE1105AF92A}" dt="2026-07-07T17:52:29.326" v="179" actId="20577"/>
          <ac:spMkLst>
            <pc:docMk/>
            <pc:sldMk cId="2455152102" sldId="272"/>
            <ac:spMk id="3" creationId="{4B08D89D-8094-E6AA-FE7A-AAA6C5C486AA}"/>
          </ac:spMkLst>
        </pc:spChg>
        <pc:spChg chg="add mod">
          <ac:chgData name="CAROLINA RAYO MONTEALEGRE" userId="S::carolina.rayo@uniminuto.edu::a80d087d-fd6c-4dd3-b1e5-126d6eb034ba" providerId="AD" clId="Web-{347DD0F7-5F7C-4248-B869-AEE1105AF92A}" dt="2026-07-07T17:52:48.686" v="188" actId="20577"/>
          <ac:spMkLst>
            <pc:docMk/>
            <pc:sldMk cId="2455152102" sldId="272"/>
            <ac:spMk id="4" creationId="{F1C27F00-6C4D-563B-5E91-7D97E711E999}"/>
          </ac:spMkLst>
        </pc:spChg>
        <pc:spChg chg="add mod">
          <ac:chgData name="CAROLINA RAYO MONTEALEGRE" userId="S::carolina.rayo@uniminuto.edu::a80d087d-fd6c-4dd3-b1e5-126d6eb034ba" providerId="AD" clId="Web-{347DD0F7-5F7C-4248-B869-AEE1105AF92A}" dt="2026-07-07T17:56:11.932" v="301" actId="1076"/>
          <ac:spMkLst>
            <pc:docMk/>
            <pc:sldMk cId="2455152102" sldId="272"/>
            <ac:spMk id="5" creationId="{6CDC2402-B6FA-AEC8-37CA-B37A7139BB35}"/>
          </ac:spMkLst>
        </pc:spChg>
        <pc:spChg chg="add mod">
          <ac:chgData name="CAROLINA RAYO MONTEALEGRE" userId="S::carolina.rayo@uniminuto.edu::a80d087d-fd6c-4dd3-b1e5-126d6eb034ba" providerId="AD" clId="Web-{347DD0F7-5F7C-4248-B869-AEE1105AF92A}" dt="2026-07-07T17:52:43.561" v="185" actId="20577"/>
          <ac:spMkLst>
            <pc:docMk/>
            <pc:sldMk cId="2455152102" sldId="272"/>
            <ac:spMk id="6" creationId="{6E632756-E1A6-1766-2203-10391751FE5F}"/>
          </ac:spMkLst>
        </pc:spChg>
      </pc:sldChg>
      <pc:sldChg chg="addSp delSp modSp">
        <pc:chgData name="CAROLINA RAYO MONTEALEGRE" userId="S::carolina.rayo@uniminuto.edu::a80d087d-fd6c-4dd3-b1e5-126d6eb034ba" providerId="AD" clId="Web-{347DD0F7-5F7C-4248-B869-AEE1105AF92A}" dt="2026-07-07T17:53:53.644" v="204" actId="1076"/>
        <pc:sldMkLst>
          <pc:docMk/>
          <pc:sldMk cId="3556096652" sldId="273"/>
        </pc:sldMkLst>
        <pc:spChg chg="add mod">
          <ac:chgData name="CAROLINA RAYO MONTEALEGRE" userId="S::carolina.rayo@uniminuto.edu::a80d087d-fd6c-4dd3-b1e5-126d6eb034ba" providerId="AD" clId="Web-{347DD0F7-5F7C-4248-B869-AEE1105AF92A}" dt="2026-07-07T17:53:24.814" v="192" actId="20577"/>
          <ac:spMkLst>
            <pc:docMk/>
            <pc:sldMk cId="3556096652" sldId="273"/>
            <ac:spMk id="3" creationId="{87BDD339-A435-AAE6-5B09-36EA0A295669}"/>
          </ac:spMkLst>
        </pc:spChg>
        <pc:spChg chg="add del">
          <ac:chgData name="CAROLINA RAYO MONTEALEGRE" userId="S::carolina.rayo@uniminuto.edu::a80d087d-fd6c-4dd3-b1e5-126d6eb034ba" providerId="AD" clId="Web-{347DD0F7-5F7C-4248-B869-AEE1105AF92A}" dt="2026-07-07T17:53:35.986" v="196"/>
          <ac:spMkLst>
            <pc:docMk/>
            <pc:sldMk cId="3556096652" sldId="273"/>
            <ac:spMk id="5" creationId="{7B339392-D034-846B-97B8-CA76EF7217D1}"/>
          </ac:spMkLst>
        </pc:spChg>
        <pc:spChg chg="add mod">
          <ac:chgData name="CAROLINA RAYO MONTEALEGRE" userId="S::carolina.rayo@uniminuto.edu::a80d087d-fd6c-4dd3-b1e5-126d6eb034ba" providerId="AD" clId="Web-{347DD0F7-5F7C-4248-B869-AEE1105AF92A}" dt="2026-07-07T17:53:53.644" v="204" actId="1076"/>
          <ac:spMkLst>
            <pc:docMk/>
            <pc:sldMk cId="3556096652" sldId="273"/>
            <ac:spMk id="7" creationId="{CEB85D6B-959D-4055-9A01-2AC2E149708A}"/>
          </ac:spMkLst>
        </pc:spChg>
      </pc:sldChg>
      <pc:sldChg chg="addSp modSp">
        <pc:chgData name="CAROLINA RAYO MONTEALEGRE" userId="S::carolina.rayo@uniminuto.edu::a80d087d-fd6c-4dd3-b1e5-126d6eb034ba" providerId="AD" clId="Web-{347DD0F7-5F7C-4248-B869-AEE1105AF92A}" dt="2026-07-07T17:54:29.302" v="239" actId="20577"/>
        <pc:sldMkLst>
          <pc:docMk/>
          <pc:sldMk cId="3538166147" sldId="274"/>
        </pc:sldMkLst>
        <pc:spChg chg="add mod">
          <ac:chgData name="CAROLINA RAYO MONTEALEGRE" userId="S::carolina.rayo@uniminuto.edu::a80d087d-fd6c-4dd3-b1e5-126d6eb034ba" providerId="AD" clId="Web-{347DD0F7-5F7C-4248-B869-AEE1105AF92A}" dt="2026-07-07T17:54:29.302" v="239" actId="20577"/>
          <ac:spMkLst>
            <pc:docMk/>
            <pc:sldMk cId="3538166147" sldId="274"/>
            <ac:spMk id="3" creationId="{D72875AB-A501-E6D6-0515-8781A6D3E231}"/>
          </ac:spMkLst>
        </pc:spChg>
      </pc:sldChg>
      <pc:sldChg chg="addSp modSp">
        <pc:chgData name="CAROLINA RAYO MONTEALEGRE" userId="S::carolina.rayo@uniminuto.edu::a80d087d-fd6c-4dd3-b1e5-126d6eb034ba" providerId="AD" clId="Web-{347DD0F7-5F7C-4248-B869-AEE1105AF92A}" dt="2026-07-07T17:55:54.385" v="300" actId="1076"/>
        <pc:sldMkLst>
          <pc:docMk/>
          <pc:sldMk cId="591220740" sldId="275"/>
        </pc:sldMkLst>
        <pc:spChg chg="add mod">
          <ac:chgData name="CAROLINA RAYO MONTEALEGRE" userId="S::carolina.rayo@uniminuto.edu::a80d087d-fd6c-4dd3-b1e5-126d6eb034ba" providerId="AD" clId="Web-{347DD0F7-5F7C-4248-B869-AEE1105AF92A}" dt="2026-07-07T17:55:10.601" v="262" actId="20577"/>
          <ac:spMkLst>
            <pc:docMk/>
            <pc:sldMk cId="591220740" sldId="275"/>
            <ac:spMk id="3" creationId="{1C345900-21AD-E09A-19D8-5EBCEE443B73}"/>
          </ac:spMkLst>
        </pc:spChg>
        <pc:spChg chg="add mod">
          <ac:chgData name="CAROLINA RAYO MONTEALEGRE" userId="S::carolina.rayo@uniminuto.edu::a80d087d-fd6c-4dd3-b1e5-126d6eb034ba" providerId="AD" clId="Web-{347DD0F7-5F7C-4248-B869-AEE1105AF92A}" dt="2026-07-07T17:55:54.385" v="300" actId="1076"/>
          <ac:spMkLst>
            <pc:docMk/>
            <pc:sldMk cId="591220740" sldId="275"/>
            <ac:spMk id="5" creationId="{D2E0F8D9-1B19-F81D-E8A0-1AA798995E68}"/>
          </ac:spMkLst>
        </pc:spChg>
      </pc:sldChg>
      <pc:sldChg chg="addSp modSp">
        <pc:chgData name="CAROLINA RAYO MONTEALEGRE" userId="S::carolina.rayo@uniminuto.edu::a80d087d-fd6c-4dd3-b1e5-126d6eb034ba" providerId="AD" clId="Web-{347DD0F7-5F7C-4248-B869-AEE1105AF92A}" dt="2026-07-07T17:56:34.214" v="314" actId="20577"/>
        <pc:sldMkLst>
          <pc:docMk/>
          <pc:sldMk cId="2305905555" sldId="276"/>
        </pc:sldMkLst>
        <pc:spChg chg="add mod">
          <ac:chgData name="CAROLINA RAYO MONTEALEGRE" userId="S::carolina.rayo@uniminuto.edu::a80d087d-fd6c-4dd3-b1e5-126d6eb034ba" providerId="AD" clId="Web-{347DD0F7-5F7C-4248-B869-AEE1105AF92A}" dt="2026-07-07T17:56:34.214" v="314" actId="20577"/>
          <ac:spMkLst>
            <pc:docMk/>
            <pc:sldMk cId="2305905555" sldId="276"/>
            <ac:spMk id="3" creationId="{165361E4-00B8-2A41-067A-E1E20B010CCA}"/>
          </ac:spMkLst>
        </pc:spChg>
      </pc:sldChg>
      <pc:sldChg chg="addSp modSp">
        <pc:chgData name="CAROLINA RAYO MONTEALEGRE" userId="S::carolina.rayo@uniminuto.edu::a80d087d-fd6c-4dd3-b1e5-126d6eb034ba" providerId="AD" clId="Web-{347DD0F7-5F7C-4248-B869-AEE1105AF92A}" dt="2026-07-07T17:58:49.797" v="325" actId="20577"/>
        <pc:sldMkLst>
          <pc:docMk/>
          <pc:sldMk cId="598995561" sldId="279"/>
        </pc:sldMkLst>
        <pc:spChg chg="add mod">
          <ac:chgData name="CAROLINA RAYO MONTEALEGRE" userId="S::carolina.rayo@uniminuto.edu::a80d087d-fd6c-4dd3-b1e5-126d6eb034ba" providerId="AD" clId="Web-{347DD0F7-5F7C-4248-B869-AEE1105AF92A}" dt="2026-07-07T17:58:49.797" v="325" actId="20577"/>
          <ac:spMkLst>
            <pc:docMk/>
            <pc:sldMk cId="598995561" sldId="279"/>
            <ac:spMk id="2" creationId="{422EA0B5-5A4C-A897-B176-28EB9B703A14}"/>
          </ac:spMkLst>
        </pc:spChg>
      </pc:sldChg>
      <pc:sldChg chg="addSp delSp modSp">
        <pc:chgData name="CAROLINA RAYO MONTEALEGRE" userId="S::carolina.rayo@uniminuto.edu::a80d087d-fd6c-4dd3-b1e5-126d6eb034ba" providerId="AD" clId="Web-{347DD0F7-5F7C-4248-B869-AEE1105AF92A}" dt="2026-07-07T18:00:37.534" v="376" actId="20577"/>
        <pc:sldMkLst>
          <pc:docMk/>
          <pc:sldMk cId="919223179" sldId="280"/>
        </pc:sldMkLst>
        <pc:spChg chg="add del mod">
          <ac:chgData name="CAROLINA RAYO MONTEALEGRE" userId="S::carolina.rayo@uniminuto.edu::a80d087d-fd6c-4dd3-b1e5-126d6eb034ba" providerId="AD" clId="Web-{347DD0F7-5F7C-4248-B869-AEE1105AF92A}" dt="2026-07-07T17:59:11.922" v="328"/>
          <ac:spMkLst>
            <pc:docMk/>
            <pc:sldMk cId="919223179" sldId="280"/>
            <ac:spMk id="2" creationId="{43EAB41F-EE67-F6B6-362F-7C5A0384D29E}"/>
          </ac:spMkLst>
        </pc:spChg>
        <pc:spChg chg="add mod">
          <ac:chgData name="CAROLINA RAYO MONTEALEGRE" userId="S::carolina.rayo@uniminuto.edu::a80d087d-fd6c-4dd3-b1e5-126d6eb034ba" providerId="AD" clId="Web-{347DD0F7-5F7C-4248-B869-AEE1105AF92A}" dt="2026-07-07T18:00:37.534" v="376" actId="20577"/>
          <ac:spMkLst>
            <pc:docMk/>
            <pc:sldMk cId="919223179" sldId="280"/>
            <ac:spMk id="4" creationId="{DCBB3183-7FA6-2C6D-9C03-158DD44B41EA}"/>
          </ac:spMkLst>
        </pc:spChg>
      </pc:sldChg>
      <pc:sldChg chg="addSp delSp modSp">
        <pc:chgData name="CAROLINA RAYO MONTEALEGRE" userId="S::carolina.rayo@uniminuto.edu::a80d087d-fd6c-4dd3-b1e5-126d6eb034ba" providerId="AD" clId="Web-{347DD0F7-5F7C-4248-B869-AEE1105AF92A}" dt="2026-07-07T18:03:11.163" v="402"/>
        <pc:sldMkLst>
          <pc:docMk/>
          <pc:sldMk cId="964627021" sldId="284"/>
        </pc:sldMkLst>
        <pc:spChg chg="add mod">
          <ac:chgData name="CAROLINA RAYO MONTEALEGRE" userId="S::carolina.rayo@uniminuto.edu::a80d087d-fd6c-4dd3-b1e5-126d6eb034ba" providerId="AD" clId="Web-{347DD0F7-5F7C-4248-B869-AEE1105AF92A}" dt="2026-07-07T18:01:55.442" v="392" actId="1076"/>
          <ac:spMkLst>
            <pc:docMk/>
            <pc:sldMk cId="964627021" sldId="284"/>
            <ac:spMk id="3" creationId="{901AEE0E-0B91-8313-AD3B-2CF31B0F5255}"/>
          </ac:spMkLst>
        </pc:spChg>
        <pc:spChg chg="add del mod">
          <ac:chgData name="CAROLINA RAYO MONTEALEGRE" userId="S::carolina.rayo@uniminuto.edu::a80d087d-fd6c-4dd3-b1e5-126d6eb034ba" providerId="AD" clId="Web-{347DD0F7-5F7C-4248-B869-AEE1105AF92A}" dt="2026-07-07T18:02:33.615" v="399"/>
          <ac:spMkLst>
            <pc:docMk/>
            <pc:sldMk cId="964627021" sldId="284"/>
            <ac:spMk id="4" creationId="{4E340F2A-71C9-BDDE-19C2-551E74A03D9C}"/>
          </ac:spMkLst>
        </pc:spChg>
        <pc:spChg chg="add del mod">
          <ac:chgData name="CAROLINA RAYO MONTEALEGRE" userId="S::carolina.rayo@uniminuto.edu::a80d087d-fd6c-4dd3-b1e5-126d6eb034ba" providerId="AD" clId="Web-{347DD0F7-5F7C-4248-B869-AEE1105AF92A}" dt="2026-07-07T18:03:11.163" v="402"/>
          <ac:spMkLst>
            <pc:docMk/>
            <pc:sldMk cId="964627021" sldId="284"/>
            <ac:spMk id="5" creationId="{BBF6DFA5-CDB7-73B4-7D0F-34AE7599766C}"/>
          </ac:spMkLst>
        </pc:spChg>
      </pc:sldChg>
    </pc:docChg>
  </pc:docChgLst>
  <pc:docChgLst>
    <pc:chgData name="PAULA ANGELICA POSADA RUIZ" userId="S::paula.posada@uniminuto.edu::c1bc0e1e-d004-4b21-9d74-8a35d69a1bab" providerId="AD" clId="Web-{38C4F7E7-30BE-3FFC-9710-0ECDDDE058C6}"/>
    <pc:docChg chg="modSld">
      <pc:chgData name="PAULA ANGELICA POSADA RUIZ" userId="S::paula.posada@uniminuto.edu::c1bc0e1e-d004-4b21-9d74-8a35d69a1bab" providerId="AD" clId="Web-{38C4F7E7-30BE-3FFC-9710-0ECDDDE058C6}" dt="2026-07-07T18:04:33.849" v="25" actId="1076"/>
      <pc:docMkLst>
        <pc:docMk/>
      </pc:docMkLst>
      <pc:sldChg chg="addSp modSp">
        <pc:chgData name="PAULA ANGELICA POSADA RUIZ" userId="S::paula.posada@uniminuto.edu::c1bc0e1e-d004-4b21-9d74-8a35d69a1bab" providerId="AD" clId="Web-{38C4F7E7-30BE-3FFC-9710-0ECDDDE058C6}" dt="2026-07-07T18:04:33.849" v="25" actId="1076"/>
        <pc:sldMkLst>
          <pc:docMk/>
          <pc:sldMk cId="1268223586" sldId="285"/>
        </pc:sldMkLst>
        <pc:spChg chg="mod">
          <ac:chgData name="PAULA ANGELICA POSADA RUIZ" userId="S::paula.posada@uniminuto.edu::c1bc0e1e-d004-4b21-9d74-8a35d69a1bab" providerId="AD" clId="Web-{38C4F7E7-30BE-3FFC-9710-0ECDDDE058C6}" dt="2026-07-07T18:03:23.315" v="8"/>
          <ac:spMkLst>
            <pc:docMk/>
            <pc:sldMk cId="1268223586" sldId="285"/>
            <ac:spMk id="2" creationId="{105B78C2-791D-1439-F8A9-580D7C57FCDD}"/>
          </ac:spMkLst>
        </pc:spChg>
        <pc:spChg chg="add mod">
          <ac:chgData name="PAULA ANGELICA POSADA RUIZ" userId="S::paula.posada@uniminuto.edu::c1bc0e1e-d004-4b21-9d74-8a35d69a1bab" providerId="AD" clId="Web-{38C4F7E7-30BE-3FFC-9710-0ECDDDE058C6}" dt="2026-07-07T18:04:33.849" v="25" actId="1076"/>
          <ac:spMkLst>
            <pc:docMk/>
            <pc:sldMk cId="1268223586" sldId="285"/>
            <ac:spMk id="3" creationId="{C8E3C60F-FA5E-C754-7173-1B2CD15A2EB9}"/>
          </ac:spMkLst>
        </pc:spChg>
        <pc:spChg chg="mod">
          <ac:chgData name="PAULA ANGELICA POSADA RUIZ" userId="S::paula.posada@uniminuto.edu::c1bc0e1e-d004-4b21-9d74-8a35d69a1bab" providerId="AD" clId="Web-{38C4F7E7-30BE-3FFC-9710-0ECDDDE058C6}" dt="2026-07-07T18:03:23.315" v="9"/>
          <ac:spMkLst>
            <pc:docMk/>
            <pc:sldMk cId="1268223586" sldId="285"/>
            <ac:spMk id="4" creationId="{673D26B8-084F-08C8-4BF6-48D4687431D2}"/>
          </ac:spMkLst>
        </pc:spChg>
        <pc:spChg chg="mod">
          <ac:chgData name="PAULA ANGELICA POSADA RUIZ" userId="S::paula.posada@uniminuto.edu::c1bc0e1e-d004-4b21-9d74-8a35d69a1bab" providerId="AD" clId="Web-{38C4F7E7-30BE-3FFC-9710-0ECDDDE058C6}" dt="2026-07-07T18:03:23.315" v="10"/>
          <ac:spMkLst>
            <pc:docMk/>
            <pc:sldMk cId="1268223586" sldId="285"/>
            <ac:spMk id="6" creationId="{570420F9-DC12-8D8F-D4A9-2C55FC55FC40}"/>
          </ac:spMkLst>
        </pc:spChg>
        <pc:spChg chg="mod">
          <ac:chgData name="PAULA ANGELICA POSADA RUIZ" userId="S::paula.posada@uniminuto.edu::c1bc0e1e-d004-4b21-9d74-8a35d69a1bab" providerId="AD" clId="Web-{38C4F7E7-30BE-3FFC-9710-0ECDDDE058C6}" dt="2026-07-07T18:03:23.315" v="11"/>
          <ac:spMkLst>
            <pc:docMk/>
            <pc:sldMk cId="1268223586" sldId="285"/>
            <ac:spMk id="8" creationId="{79944A3C-3BAC-FAA5-7694-47EC1B01209D}"/>
          </ac:spMkLst>
        </pc:spChg>
        <pc:spChg chg="mod">
          <ac:chgData name="PAULA ANGELICA POSADA RUIZ" userId="S::paula.posada@uniminuto.edu::c1bc0e1e-d004-4b21-9d74-8a35d69a1bab" providerId="AD" clId="Web-{38C4F7E7-30BE-3FFC-9710-0ECDDDE058C6}" dt="2026-07-07T18:03:23.315" v="12"/>
          <ac:spMkLst>
            <pc:docMk/>
            <pc:sldMk cId="1268223586" sldId="285"/>
            <ac:spMk id="10" creationId="{4308993F-2F42-71F9-D57C-D2BC023C67B4}"/>
          </ac:spMkLst>
        </pc:spChg>
        <pc:spChg chg="mod">
          <ac:chgData name="PAULA ANGELICA POSADA RUIZ" userId="S::paula.posada@uniminuto.edu::c1bc0e1e-d004-4b21-9d74-8a35d69a1bab" providerId="AD" clId="Web-{38C4F7E7-30BE-3FFC-9710-0ECDDDE058C6}" dt="2026-07-07T18:03:23.315" v="13"/>
          <ac:spMkLst>
            <pc:docMk/>
            <pc:sldMk cId="1268223586" sldId="285"/>
            <ac:spMk id="12" creationId="{7174C07D-BCC8-BFB0-AB78-0BF1D223E258}"/>
          </ac:spMkLst>
        </pc:spChg>
        <pc:spChg chg="mod">
          <ac:chgData name="PAULA ANGELICA POSADA RUIZ" userId="S::paula.posada@uniminuto.edu::c1bc0e1e-d004-4b21-9d74-8a35d69a1bab" providerId="AD" clId="Web-{38C4F7E7-30BE-3FFC-9710-0ECDDDE058C6}" dt="2026-07-07T18:03:23.315" v="14"/>
          <ac:spMkLst>
            <pc:docMk/>
            <pc:sldMk cId="1268223586" sldId="285"/>
            <ac:spMk id="14" creationId="{AD86B112-6569-5C4D-545F-76E302C055B7}"/>
          </ac:spMkLst>
        </pc:spChg>
        <pc:spChg chg="mod">
          <ac:chgData name="PAULA ANGELICA POSADA RUIZ" userId="S::paula.posada@uniminuto.edu::c1bc0e1e-d004-4b21-9d74-8a35d69a1bab" providerId="AD" clId="Web-{38C4F7E7-30BE-3FFC-9710-0ECDDDE058C6}" dt="2026-07-07T18:03:23.362" v="15"/>
          <ac:spMkLst>
            <pc:docMk/>
            <pc:sldMk cId="1268223586" sldId="285"/>
            <ac:spMk id="16" creationId="{B0968FC2-B57E-CE73-19F7-2C19E35E0D87}"/>
          </ac:spMkLst>
        </pc:spChg>
      </pc:sldChg>
    </pc:docChg>
  </pc:docChgLst>
  <pc:docChgLst>
    <pc:chgData name="JOSSIE STEVEN RODRIGUEZ GOYENECHE" userId="d49bad2a-4805-4ba8-b624-85556b3006df" providerId="ADAL" clId="{47575031-08F6-4E55-9FD5-FC4FFE68A454}"/>
    <pc:docChg chg="undo custSel modSld">
      <pc:chgData name="JOSSIE STEVEN RODRIGUEZ GOYENECHE" userId="d49bad2a-4805-4ba8-b624-85556b3006df" providerId="ADAL" clId="{47575031-08F6-4E55-9FD5-FC4FFE68A454}" dt="2026-07-07T18:16:49.460" v="69" actId="1076"/>
      <pc:docMkLst>
        <pc:docMk/>
      </pc:docMkLst>
      <pc:sldChg chg="addSp delSp mod">
        <pc:chgData name="JOSSIE STEVEN RODRIGUEZ GOYENECHE" userId="d49bad2a-4805-4ba8-b624-85556b3006df" providerId="ADAL" clId="{47575031-08F6-4E55-9FD5-FC4FFE68A454}" dt="2026-07-07T18:10:39.352" v="68" actId="22"/>
        <pc:sldMkLst>
          <pc:docMk/>
          <pc:sldMk cId="428456791" sldId="271"/>
        </pc:sldMkLst>
        <pc:spChg chg="add del">
          <ac:chgData name="JOSSIE STEVEN RODRIGUEZ GOYENECHE" userId="d49bad2a-4805-4ba8-b624-85556b3006df" providerId="ADAL" clId="{47575031-08F6-4E55-9FD5-FC4FFE68A454}" dt="2026-07-07T18:10:19.046" v="64" actId="22"/>
          <ac:spMkLst>
            <pc:docMk/>
            <pc:sldMk cId="428456791" sldId="271"/>
            <ac:spMk id="3" creationId="{D232AD86-CB10-AB9F-7846-EF51FD2328FF}"/>
          </ac:spMkLst>
        </pc:spChg>
        <pc:spChg chg="add">
          <ac:chgData name="JOSSIE STEVEN RODRIGUEZ GOYENECHE" userId="d49bad2a-4805-4ba8-b624-85556b3006df" providerId="ADAL" clId="{47575031-08F6-4E55-9FD5-FC4FFE68A454}" dt="2026-07-07T18:10:25.798" v="65" actId="22"/>
          <ac:spMkLst>
            <pc:docMk/>
            <pc:sldMk cId="428456791" sldId="271"/>
            <ac:spMk id="5" creationId="{C65BEF33-229C-55DF-A374-B1B0C6F1258E}"/>
          </ac:spMkLst>
        </pc:spChg>
        <pc:spChg chg="add">
          <ac:chgData name="JOSSIE STEVEN RODRIGUEZ GOYENECHE" userId="d49bad2a-4805-4ba8-b624-85556b3006df" providerId="ADAL" clId="{47575031-08F6-4E55-9FD5-FC4FFE68A454}" dt="2026-07-07T18:10:31.033" v="66" actId="22"/>
          <ac:spMkLst>
            <pc:docMk/>
            <pc:sldMk cId="428456791" sldId="271"/>
            <ac:spMk id="7" creationId="{0E85F63E-D52A-1563-ACDE-772DEA94D62A}"/>
          </ac:spMkLst>
        </pc:spChg>
        <pc:spChg chg="add">
          <ac:chgData name="JOSSIE STEVEN RODRIGUEZ GOYENECHE" userId="d49bad2a-4805-4ba8-b624-85556b3006df" providerId="ADAL" clId="{47575031-08F6-4E55-9FD5-FC4FFE68A454}" dt="2026-07-07T18:10:35.314" v="67" actId="22"/>
          <ac:spMkLst>
            <pc:docMk/>
            <pc:sldMk cId="428456791" sldId="271"/>
            <ac:spMk id="9" creationId="{C1502149-D29C-CCD1-15CD-BC2B5CABA35C}"/>
          </ac:spMkLst>
        </pc:spChg>
        <pc:spChg chg="add">
          <ac:chgData name="JOSSIE STEVEN RODRIGUEZ GOYENECHE" userId="d49bad2a-4805-4ba8-b624-85556b3006df" providerId="ADAL" clId="{47575031-08F6-4E55-9FD5-FC4FFE68A454}" dt="2026-07-07T18:10:39.352" v="68" actId="22"/>
          <ac:spMkLst>
            <pc:docMk/>
            <pc:sldMk cId="428456791" sldId="271"/>
            <ac:spMk id="11" creationId="{14825FF1-D214-75CF-5AAE-DEC79FF304F4}"/>
          </ac:spMkLst>
        </pc:spChg>
      </pc:sldChg>
      <pc:sldChg chg="modSp mod">
        <pc:chgData name="JOSSIE STEVEN RODRIGUEZ GOYENECHE" userId="d49bad2a-4805-4ba8-b624-85556b3006df" providerId="ADAL" clId="{47575031-08F6-4E55-9FD5-FC4FFE68A454}" dt="2026-07-07T18:16:49.460" v="69" actId="1076"/>
        <pc:sldMkLst>
          <pc:docMk/>
          <pc:sldMk cId="919223179" sldId="280"/>
        </pc:sldMkLst>
        <pc:spChg chg="mod">
          <ac:chgData name="JOSSIE STEVEN RODRIGUEZ GOYENECHE" userId="d49bad2a-4805-4ba8-b624-85556b3006df" providerId="ADAL" clId="{47575031-08F6-4E55-9FD5-FC4FFE68A454}" dt="2026-07-07T18:16:49.460" v="69" actId="1076"/>
          <ac:spMkLst>
            <pc:docMk/>
            <pc:sldMk cId="919223179" sldId="280"/>
            <ac:spMk id="4" creationId="{DCBB3183-7FA6-2C6D-9C03-158DD44B41EA}"/>
          </ac:spMkLst>
        </pc:spChg>
      </pc:sldChg>
      <pc:sldChg chg="addSp modSp mod">
        <pc:chgData name="JOSSIE STEVEN RODRIGUEZ GOYENECHE" userId="d49bad2a-4805-4ba8-b624-85556b3006df" providerId="ADAL" clId="{47575031-08F6-4E55-9FD5-FC4FFE68A454}" dt="2026-07-07T18:02:08.094" v="62"/>
        <pc:sldMkLst>
          <pc:docMk/>
          <pc:sldMk cId="1268223586" sldId="285"/>
        </pc:sldMkLst>
        <pc:spChg chg="add mod">
          <ac:chgData name="JOSSIE STEVEN RODRIGUEZ GOYENECHE" userId="d49bad2a-4805-4ba8-b624-85556b3006df" providerId="ADAL" clId="{47575031-08F6-4E55-9FD5-FC4FFE68A454}" dt="2026-07-07T17:57:47.502" v="45" actId="14100"/>
          <ac:spMkLst>
            <pc:docMk/>
            <pc:sldMk cId="1268223586" sldId="285"/>
            <ac:spMk id="2" creationId="{105B78C2-791D-1439-F8A9-580D7C57FCDD}"/>
          </ac:spMkLst>
        </pc:spChg>
        <pc:spChg chg="add mod">
          <ac:chgData name="JOSSIE STEVEN RODRIGUEZ GOYENECHE" userId="d49bad2a-4805-4ba8-b624-85556b3006df" providerId="ADAL" clId="{47575031-08F6-4E55-9FD5-FC4FFE68A454}" dt="2026-07-07T17:52:29.429" v="32" actId="113"/>
          <ac:spMkLst>
            <pc:docMk/>
            <pc:sldMk cId="1268223586" sldId="285"/>
            <ac:spMk id="4" creationId="{673D26B8-084F-08C8-4BF6-48D4687431D2}"/>
          </ac:spMkLst>
        </pc:spChg>
        <pc:spChg chg="add mod">
          <ac:chgData name="JOSSIE STEVEN RODRIGUEZ GOYENECHE" userId="d49bad2a-4805-4ba8-b624-85556b3006df" providerId="ADAL" clId="{47575031-08F6-4E55-9FD5-FC4FFE68A454}" dt="2026-07-07T17:56:40.655" v="38" actId="14100"/>
          <ac:spMkLst>
            <pc:docMk/>
            <pc:sldMk cId="1268223586" sldId="285"/>
            <ac:spMk id="6" creationId="{570420F9-DC12-8D8F-D4A9-2C55FC55FC40}"/>
          </ac:spMkLst>
        </pc:spChg>
        <pc:spChg chg="add mod">
          <ac:chgData name="JOSSIE STEVEN RODRIGUEZ GOYENECHE" userId="d49bad2a-4805-4ba8-b624-85556b3006df" providerId="ADAL" clId="{47575031-08F6-4E55-9FD5-FC4FFE68A454}" dt="2026-07-07T17:57:38.857" v="43" actId="14100"/>
          <ac:spMkLst>
            <pc:docMk/>
            <pc:sldMk cId="1268223586" sldId="285"/>
            <ac:spMk id="8" creationId="{79944A3C-3BAC-FAA5-7694-47EC1B01209D}"/>
          </ac:spMkLst>
        </pc:spChg>
        <pc:spChg chg="add mod">
          <ac:chgData name="JOSSIE STEVEN RODRIGUEZ GOYENECHE" userId="d49bad2a-4805-4ba8-b624-85556b3006df" providerId="ADAL" clId="{47575031-08F6-4E55-9FD5-FC4FFE68A454}" dt="2026-07-07T17:59:04.254" v="50" actId="14100"/>
          <ac:spMkLst>
            <pc:docMk/>
            <pc:sldMk cId="1268223586" sldId="285"/>
            <ac:spMk id="10" creationId="{4308993F-2F42-71F9-D57C-D2BC023C67B4}"/>
          </ac:spMkLst>
        </pc:spChg>
        <pc:spChg chg="add mod">
          <ac:chgData name="JOSSIE STEVEN RODRIGUEZ GOYENECHE" userId="d49bad2a-4805-4ba8-b624-85556b3006df" providerId="ADAL" clId="{47575031-08F6-4E55-9FD5-FC4FFE68A454}" dt="2026-07-07T18:00:31.326" v="56" actId="1076"/>
          <ac:spMkLst>
            <pc:docMk/>
            <pc:sldMk cId="1268223586" sldId="285"/>
            <ac:spMk id="12" creationId="{7174C07D-BCC8-BFB0-AB78-0BF1D223E258}"/>
          </ac:spMkLst>
        </pc:spChg>
        <pc:spChg chg="add mod">
          <ac:chgData name="JOSSIE STEVEN RODRIGUEZ GOYENECHE" userId="d49bad2a-4805-4ba8-b624-85556b3006df" providerId="ADAL" clId="{47575031-08F6-4E55-9FD5-FC4FFE68A454}" dt="2026-07-07T18:01:24.194" v="59"/>
          <ac:spMkLst>
            <pc:docMk/>
            <pc:sldMk cId="1268223586" sldId="285"/>
            <ac:spMk id="14" creationId="{AD86B112-6569-5C4D-545F-76E302C055B7}"/>
          </ac:spMkLst>
        </pc:spChg>
        <pc:spChg chg="add mod">
          <ac:chgData name="JOSSIE STEVEN RODRIGUEZ GOYENECHE" userId="d49bad2a-4805-4ba8-b624-85556b3006df" providerId="ADAL" clId="{47575031-08F6-4E55-9FD5-FC4FFE68A454}" dt="2026-07-07T18:02:08.094" v="62"/>
          <ac:spMkLst>
            <pc:docMk/>
            <pc:sldMk cId="1268223586" sldId="285"/>
            <ac:spMk id="16" creationId="{B0968FC2-B57E-CE73-19F7-2C19E35E0D87}"/>
          </ac:spMkLst>
        </pc:spChg>
      </pc:sldChg>
    </pc:docChg>
  </pc:docChgLst>
  <pc:docChgLst>
    <pc:chgData name="KELLY JOHANNA BARRERA FLOREZ" userId="a946fbc7-6084-49be-b924-2fd6855a290f" providerId="ADAL" clId="{8837905D-3D92-54D3-B747-B83B519E67B6}"/>
    <pc:docChg chg="modSld">
      <pc:chgData name="KELLY JOHANNA BARRERA FLOREZ" userId="a946fbc7-6084-49be-b924-2fd6855a290f" providerId="ADAL" clId="{8837905D-3D92-54D3-B747-B83B519E67B6}" dt="2026-07-08T20:54:48.497" v="61" actId="1037"/>
      <pc:docMkLst>
        <pc:docMk/>
      </pc:docMkLst>
      <pc:sldChg chg="setBg">
        <pc:chgData name="KELLY JOHANNA BARRERA FLOREZ" userId="a946fbc7-6084-49be-b924-2fd6855a290f" providerId="ADAL" clId="{8837905D-3D92-54D3-B747-B83B519E67B6}" dt="2026-07-08T20:24:45.936" v="1"/>
        <pc:sldMkLst>
          <pc:docMk/>
          <pc:sldMk cId="3592849152" sldId="257"/>
        </pc:sldMkLst>
      </pc:sldChg>
      <pc:sldChg chg="modSp mod setBg">
        <pc:chgData name="KELLY JOHANNA BARRERA FLOREZ" userId="a946fbc7-6084-49be-b924-2fd6855a290f" providerId="ADAL" clId="{8837905D-3D92-54D3-B747-B83B519E67B6}" dt="2026-07-08T20:32:00.541" v="7" actId="1076"/>
        <pc:sldMkLst>
          <pc:docMk/>
          <pc:sldMk cId="1346280231" sldId="267"/>
        </pc:sldMkLst>
        <pc:spChg chg="mod">
          <ac:chgData name="KELLY JOHANNA BARRERA FLOREZ" userId="a946fbc7-6084-49be-b924-2fd6855a290f" providerId="ADAL" clId="{8837905D-3D92-54D3-B747-B83B519E67B6}" dt="2026-07-08T20:32:00.541" v="7" actId="1076"/>
          <ac:spMkLst>
            <pc:docMk/>
            <pc:sldMk cId="1346280231" sldId="267"/>
            <ac:spMk id="3" creationId="{9BBDA5C3-AA43-9F4B-57EC-0361EC2AD85D}"/>
          </ac:spMkLst>
        </pc:spChg>
      </pc:sldChg>
      <pc:sldChg chg="setBg">
        <pc:chgData name="KELLY JOHANNA BARRERA FLOREZ" userId="a946fbc7-6084-49be-b924-2fd6855a290f" providerId="ADAL" clId="{8837905D-3D92-54D3-B747-B83B519E67B6}" dt="2026-07-08T20:49:09.188" v="9"/>
        <pc:sldMkLst>
          <pc:docMk/>
          <pc:sldMk cId="476852043" sldId="283"/>
        </pc:sldMkLst>
      </pc:sldChg>
      <pc:sldChg chg="setBg">
        <pc:chgData name="KELLY JOHANNA BARRERA FLOREZ" userId="a946fbc7-6084-49be-b924-2fd6855a290f" providerId="ADAL" clId="{8837905D-3D92-54D3-B747-B83B519E67B6}" dt="2026-07-08T20:49:18.548" v="11"/>
        <pc:sldMkLst>
          <pc:docMk/>
          <pc:sldMk cId="964627021" sldId="284"/>
        </pc:sldMkLst>
      </pc:sldChg>
      <pc:sldChg chg="modSp mod setBg">
        <pc:chgData name="KELLY JOHANNA BARRERA FLOREZ" userId="a946fbc7-6084-49be-b924-2fd6855a290f" providerId="ADAL" clId="{8837905D-3D92-54D3-B747-B83B519E67B6}" dt="2026-07-08T20:54:48.497" v="61" actId="1037"/>
        <pc:sldMkLst>
          <pc:docMk/>
          <pc:sldMk cId="1268223586" sldId="285"/>
        </pc:sldMkLst>
        <pc:spChg chg="mod">
          <ac:chgData name="KELLY JOHANNA BARRERA FLOREZ" userId="a946fbc7-6084-49be-b924-2fd6855a290f" providerId="ADAL" clId="{8837905D-3D92-54D3-B747-B83B519E67B6}" dt="2026-07-08T20:54:09.300" v="50" actId="1036"/>
          <ac:spMkLst>
            <pc:docMk/>
            <pc:sldMk cId="1268223586" sldId="285"/>
            <ac:spMk id="2" creationId="{105B78C2-791D-1439-F8A9-580D7C57FCDD}"/>
          </ac:spMkLst>
        </pc:spChg>
        <pc:spChg chg="mod">
          <ac:chgData name="KELLY JOHANNA BARRERA FLOREZ" userId="a946fbc7-6084-49be-b924-2fd6855a290f" providerId="ADAL" clId="{8837905D-3D92-54D3-B747-B83B519E67B6}" dt="2026-07-08T20:54:48.497" v="61" actId="1037"/>
          <ac:spMkLst>
            <pc:docMk/>
            <pc:sldMk cId="1268223586" sldId="285"/>
            <ac:spMk id="3" creationId="{C8E3C60F-FA5E-C754-7173-1B2CD15A2EB9}"/>
          </ac:spMkLst>
        </pc:spChg>
        <pc:spChg chg="mod">
          <ac:chgData name="KELLY JOHANNA BARRERA FLOREZ" userId="a946fbc7-6084-49be-b924-2fd6855a290f" providerId="ADAL" clId="{8837905D-3D92-54D3-B747-B83B519E67B6}" dt="2026-07-08T20:54:03.918" v="42" actId="1076"/>
          <ac:spMkLst>
            <pc:docMk/>
            <pc:sldMk cId="1268223586" sldId="285"/>
            <ac:spMk id="4" creationId="{673D26B8-084F-08C8-4BF6-48D4687431D2}"/>
          </ac:spMkLst>
        </pc:spChg>
        <pc:spChg chg="mod">
          <ac:chgData name="KELLY JOHANNA BARRERA FLOREZ" userId="a946fbc7-6084-49be-b924-2fd6855a290f" providerId="ADAL" clId="{8837905D-3D92-54D3-B747-B83B519E67B6}" dt="2026-07-08T20:54:15.470" v="51" actId="1076"/>
          <ac:spMkLst>
            <pc:docMk/>
            <pc:sldMk cId="1268223586" sldId="285"/>
            <ac:spMk id="6" creationId="{570420F9-DC12-8D8F-D4A9-2C55FC55FC40}"/>
          </ac:spMkLst>
        </pc:spChg>
        <pc:spChg chg="mod">
          <ac:chgData name="KELLY JOHANNA BARRERA FLOREZ" userId="a946fbc7-6084-49be-b924-2fd6855a290f" providerId="ADAL" clId="{8837905D-3D92-54D3-B747-B83B519E67B6}" dt="2026-07-08T20:54:20.450" v="52" actId="1076"/>
          <ac:spMkLst>
            <pc:docMk/>
            <pc:sldMk cId="1268223586" sldId="285"/>
            <ac:spMk id="8" creationId="{79944A3C-3BAC-FAA5-7694-47EC1B01209D}"/>
          </ac:spMkLst>
        </pc:spChg>
        <pc:spChg chg="mod">
          <ac:chgData name="KELLY JOHANNA BARRERA FLOREZ" userId="a946fbc7-6084-49be-b924-2fd6855a290f" providerId="ADAL" clId="{8837905D-3D92-54D3-B747-B83B519E67B6}" dt="2026-07-08T20:54:24.084" v="53" actId="1076"/>
          <ac:spMkLst>
            <pc:docMk/>
            <pc:sldMk cId="1268223586" sldId="285"/>
            <ac:spMk id="10" creationId="{4308993F-2F42-71F9-D57C-D2BC023C67B4}"/>
          </ac:spMkLst>
        </pc:spChg>
        <pc:spChg chg="mod">
          <ac:chgData name="KELLY JOHANNA BARRERA FLOREZ" userId="a946fbc7-6084-49be-b924-2fd6855a290f" providerId="ADAL" clId="{8837905D-3D92-54D3-B747-B83B519E67B6}" dt="2026-07-08T20:54:28.878" v="55" actId="1035"/>
          <ac:spMkLst>
            <pc:docMk/>
            <pc:sldMk cId="1268223586" sldId="285"/>
            <ac:spMk id="12" creationId="{7174C07D-BCC8-BFB0-AB78-0BF1D223E258}"/>
          </ac:spMkLst>
        </pc:spChg>
        <pc:spChg chg="mod">
          <ac:chgData name="KELLY JOHANNA BARRERA FLOREZ" userId="a946fbc7-6084-49be-b924-2fd6855a290f" providerId="ADAL" clId="{8837905D-3D92-54D3-B747-B83B519E67B6}" dt="2026-07-08T20:54:32.570" v="56" actId="1076"/>
          <ac:spMkLst>
            <pc:docMk/>
            <pc:sldMk cId="1268223586" sldId="285"/>
            <ac:spMk id="14" creationId="{AD86B112-6569-5C4D-545F-76E302C055B7}"/>
          </ac:spMkLst>
        </pc:spChg>
        <pc:spChg chg="mod">
          <ac:chgData name="KELLY JOHANNA BARRERA FLOREZ" userId="a946fbc7-6084-49be-b924-2fd6855a290f" providerId="ADAL" clId="{8837905D-3D92-54D3-B747-B83B519E67B6}" dt="2026-07-08T20:54:37.669" v="57" actId="1076"/>
          <ac:spMkLst>
            <pc:docMk/>
            <pc:sldMk cId="1268223586" sldId="285"/>
            <ac:spMk id="16" creationId="{B0968FC2-B57E-CE73-19F7-2C19E35E0D87}"/>
          </ac:spMkLst>
        </pc:spChg>
      </pc:sldChg>
    </pc:docChg>
  </pc:docChgLst>
  <pc:docChgLst>
    <pc:chgData name="GINA CATALINA MALAVER PEREZ" userId="99b04ec6-3d77-4061-a7bd-63e001cc7658" providerId="ADAL" clId="{D3453BA6-50DE-458C-A0B2-02FD7C25BA6B}"/>
    <pc:docChg chg="undo custSel modSld">
      <pc:chgData name="GINA CATALINA MALAVER PEREZ" userId="99b04ec6-3d77-4061-a7bd-63e001cc7658" providerId="ADAL" clId="{D3453BA6-50DE-458C-A0B2-02FD7C25BA6B}" dt="2026-07-08T20:41:41.640" v="93" actId="20577"/>
      <pc:docMkLst>
        <pc:docMk/>
      </pc:docMkLst>
      <pc:sldChg chg="modSp mod">
        <pc:chgData name="GINA CATALINA MALAVER PEREZ" userId="99b04ec6-3d77-4061-a7bd-63e001cc7658" providerId="ADAL" clId="{D3453BA6-50DE-458C-A0B2-02FD7C25BA6B}" dt="2026-07-08T20:25:32.033" v="88" actId="20577"/>
        <pc:sldMkLst>
          <pc:docMk/>
          <pc:sldMk cId="4184022782" sldId="269"/>
        </pc:sldMkLst>
        <pc:spChg chg="mod">
          <ac:chgData name="GINA CATALINA MALAVER PEREZ" userId="99b04ec6-3d77-4061-a7bd-63e001cc7658" providerId="ADAL" clId="{D3453BA6-50DE-458C-A0B2-02FD7C25BA6B}" dt="2026-07-08T20:25:32.033" v="88" actId="20577"/>
          <ac:spMkLst>
            <pc:docMk/>
            <pc:sldMk cId="4184022782" sldId="269"/>
            <ac:spMk id="3" creationId="{C21B459B-8F03-90CA-237F-A290BFC187D9}"/>
          </ac:spMkLst>
        </pc:spChg>
      </pc:sldChg>
      <pc:sldChg chg="modSp mod">
        <pc:chgData name="GINA CATALINA MALAVER PEREZ" userId="99b04ec6-3d77-4061-a7bd-63e001cc7658" providerId="ADAL" clId="{D3453BA6-50DE-458C-A0B2-02FD7C25BA6B}" dt="2026-07-08T20:41:41.640" v="93" actId="20577"/>
        <pc:sldMkLst>
          <pc:docMk/>
          <pc:sldMk cId="3538166147" sldId="274"/>
        </pc:sldMkLst>
        <pc:spChg chg="mod">
          <ac:chgData name="GINA CATALINA MALAVER PEREZ" userId="99b04ec6-3d77-4061-a7bd-63e001cc7658" providerId="ADAL" clId="{D3453BA6-50DE-458C-A0B2-02FD7C25BA6B}" dt="2026-07-08T20:41:41.640" v="93" actId="20577"/>
          <ac:spMkLst>
            <pc:docMk/>
            <pc:sldMk cId="3538166147" sldId="274"/>
            <ac:spMk id="3" creationId="{D72875AB-A501-E6D6-0515-8781A6D3E231}"/>
          </ac:spMkLst>
        </pc:spChg>
      </pc:sldChg>
      <pc:sldChg chg="modSp mod">
        <pc:chgData name="GINA CATALINA MALAVER PEREZ" userId="99b04ec6-3d77-4061-a7bd-63e001cc7658" providerId="ADAL" clId="{D3453BA6-50DE-458C-A0B2-02FD7C25BA6B}" dt="2026-07-08T20:21:42.488" v="64" actId="20577"/>
        <pc:sldMkLst>
          <pc:docMk/>
          <pc:sldMk cId="591220740" sldId="275"/>
        </pc:sldMkLst>
        <pc:spChg chg="mod">
          <ac:chgData name="GINA CATALINA MALAVER PEREZ" userId="99b04ec6-3d77-4061-a7bd-63e001cc7658" providerId="ADAL" clId="{D3453BA6-50DE-458C-A0B2-02FD7C25BA6B}" dt="2026-07-08T20:21:42.488" v="64" actId="20577"/>
          <ac:spMkLst>
            <pc:docMk/>
            <pc:sldMk cId="591220740" sldId="275"/>
            <ac:spMk id="3" creationId="{1C345900-21AD-E09A-19D8-5EBCEE443B73}"/>
          </ac:spMkLst>
        </pc:spChg>
        <pc:spChg chg="mod">
          <ac:chgData name="GINA CATALINA MALAVER PEREZ" userId="99b04ec6-3d77-4061-a7bd-63e001cc7658" providerId="ADAL" clId="{D3453BA6-50DE-458C-A0B2-02FD7C25BA6B}" dt="2026-07-08T20:21:35.657" v="59" actId="20577"/>
          <ac:spMkLst>
            <pc:docMk/>
            <pc:sldMk cId="591220740" sldId="275"/>
            <ac:spMk id="5" creationId="{D2E0F8D9-1B19-F81D-E8A0-1AA798995E68}"/>
          </ac:spMkLst>
        </pc:spChg>
      </pc:sldChg>
      <pc:sldChg chg="modSp mod">
        <pc:chgData name="GINA CATALINA MALAVER PEREZ" userId="99b04ec6-3d77-4061-a7bd-63e001cc7658" providerId="ADAL" clId="{D3453BA6-50DE-458C-A0B2-02FD7C25BA6B}" dt="2026-07-08T20:09:07.517" v="40" actId="20577"/>
        <pc:sldMkLst>
          <pc:docMk/>
          <pc:sldMk cId="964627021" sldId="284"/>
        </pc:sldMkLst>
        <pc:spChg chg="mod">
          <ac:chgData name="GINA CATALINA MALAVER PEREZ" userId="99b04ec6-3d77-4061-a7bd-63e001cc7658" providerId="ADAL" clId="{D3453BA6-50DE-458C-A0B2-02FD7C25BA6B}" dt="2026-07-08T20:09:07.517" v="40" actId="20577"/>
          <ac:spMkLst>
            <pc:docMk/>
            <pc:sldMk cId="964627021" sldId="284"/>
            <ac:spMk id="4" creationId="{FE29BB39-B26A-FD73-F2A6-3992E20BD1CA}"/>
          </ac:spMkLst>
        </pc:spChg>
      </pc:sldChg>
    </pc:docChg>
  </pc:docChgLst>
  <pc:docChgLst>
    <pc:chgData name="Juan Sebastian Guerrero Otero" userId="S::sguerrero@mineducacion.gov.co::6cafca8a-6549-4984-a970-df4554496cd5" providerId="AD" clId="Web-{3897BFC7-A375-10D7-1730-C0A7CFDC55BC}"/>
    <pc:docChg chg="mod">
      <pc:chgData name="Juan Sebastian Guerrero Otero" userId="S::sguerrero@mineducacion.gov.co::6cafca8a-6549-4984-a970-df4554496cd5" providerId="AD" clId="Web-{3897BFC7-A375-10D7-1730-C0A7CFDC55BC}" dt="2026-07-08T16:08:31.731" v="0"/>
      <pc:docMkLst>
        <pc:docMk/>
      </pc:docMkLst>
    </pc:docChg>
  </pc:docChgLst>
  <pc:docChgLst>
    <pc:chgData name="Lyda Shirley Deaza Guaqueta" userId="S::ldeaza@mineducacion.gov.co::95c6331c-3cd5-47f8-8f0c-aaca62035809" providerId="AD" clId="Web-{1A095CDD-1A4D-5448-1D03-D5690E498E43}"/>
    <pc:docChg chg="mod">
      <pc:chgData name="Lyda Shirley Deaza Guaqueta" userId="S::ldeaza@mineducacion.gov.co::95c6331c-3cd5-47f8-8f0c-aaca62035809" providerId="AD" clId="Web-{1A095CDD-1A4D-5448-1D03-D5690E498E43}" dt="2026-07-08T16:29:31.690" v="0"/>
      <pc:docMkLst>
        <pc:docMk/>
      </pc:docMkLst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982" y="1767462"/>
            <a:ext cx="9179799" cy="3759917"/>
          </a:xfrm>
        </p:spPr>
        <p:txBody>
          <a:bodyPr anchor="b"/>
          <a:lstStyle>
            <a:lvl1pPr algn="ctr">
              <a:defRPr sz="7087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5672376"/>
            <a:ext cx="8099822" cy="2607442"/>
          </a:xfrm>
        </p:spPr>
        <p:txBody>
          <a:bodyPr/>
          <a:lstStyle>
            <a:lvl1pPr marL="0" indent="0" algn="ctr">
              <a:buNone/>
              <a:defRPr sz="2835"/>
            </a:lvl1pPr>
            <a:lvl2pPr marL="539999" indent="0" algn="ctr">
              <a:buNone/>
              <a:defRPr sz="2362"/>
            </a:lvl2pPr>
            <a:lvl3pPr marL="1079998" indent="0" algn="ctr">
              <a:buNone/>
              <a:defRPr sz="2126"/>
            </a:lvl3pPr>
            <a:lvl4pPr marL="1619997" indent="0" algn="ctr">
              <a:buNone/>
              <a:defRPr sz="1890"/>
            </a:lvl4pPr>
            <a:lvl5pPr marL="2159996" indent="0" algn="ctr">
              <a:buNone/>
              <a:defRPr sz="1890"/>
            </a:lvl5pPr>
            <a:lvl6pPr marL="2699995" indent="0" algn="ctr">
              <a:buNone/>
              <a:defRPr sz="1890"/>
            </a:lvl6pPr>
            <a:lvl7pPr marL="3239994" indent="0" algn="ctr">
              <a:buNone/>
              <a:defRPr sz="1890"/>
            </a:lvl7pPr>
            <a:lvl8pPr marL="3779992" indent="0" algn="ctr">
              <a:buNone/>
              <a:defRPr sz="1890"/>
            </a:lvl8pPr>
            <a:lvl9pPr marL="4319991" indent="0" algn="ctr">
              <a:buNone/>
              <a:defRPr sz="1890"/>
            </a:lvl9pPr>
          </a:lstStyle>
          <a:p>
            <a:r>
              <a:rPr lang="es-MX"/>
              <a:t>Haz clic para editar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7721-561B-3244-9087-2EDF80A68AB7}" type="datetimeFigureOut">
              <a:rPr lang="es-CO" smtClean="0"/>
              <a:t>8/07/2026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884B-8683-6D42-B85D-0EF2C239BB0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68824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7721-561B-3244-9087-2EDF80A68AB7}" type="datetimeFigureOut">
              <a:rPr lang="es-CO" smtClean="0"/>
              <a:t>8/07/2026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884B-8683-6D42-B85D-0EF2C239BB0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95145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1" y="574987"/>
            <a:ext cx="2328699" cy="9152300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574987"/>
            <a:ext cx="6851100" cy="9152300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7721-561B-3244-9087-2EDF80A68AB7}" type="datetimeFigureOut">
              <a:rPr lang="es-CO" smtClean="0"/>
              <a:t>8/07/2026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884B-8683-6D42-B85D-0EF2C239BB0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8158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7721-561B-3244-9087-2EDF80A68AB7}" type="datetimeFigureOut">
              <a:rPr lang="es-CO" smtClean="0"/>
              <a:t>8/07/2026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884B-8683-6D42-B85D-0EF2C239BB0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2476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2692444"/>
            <a:ext cx="9314796" cy="4492401"/>
          </a:xfrm>
        </p:spPr>
        <p:txBody>
          <a:bodyPr anchor="b"/>
          <a:lstStyle>
            <a:lvl1pPr>
              <a:defRPr sz="7087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7227345"/>
            <a:ext cx="9314796" cy="2362447"/>
          </a:xfrm>
        </p:spPr>
        <p:txBody>
          <a:bodyPr/>
          <a:lstStyle>
            <a:lvl1pPr marL="0" indent="0">
              <a:buNone/>
              <a:defRPr sz="2835">
                <a:solidFill>
                  <a:schemeClr val="tx1">
                    <a:tint val="82000"/>
                  </a:schemeClr>
                </a:solidFill>
              </a:defRPr>
            </a:lvl1pPr>
            <a:lvl2pPr marL="539999" indent="0">
              <a:buNone/>
              <a:defRPr sz="2362">
                <a:solidFill>
                  <a:schemeClr val="tx1">
                    <a:tint val="82000"/>
                  </a:schemeClr>
                </a:solidFill>
              </a:defRPr>
            </a:lvl2pPr>
            <a:lvl3pPr marL="1079998" indent="0">
              <a:buNone/>
              <a:defRPr sz="2126">
                <a:solidFill>
                  <a:schemeClr val="tx1">
                    <a:tint val="82000"/>
                  </a:schemeClr>
                </a:solidFill>
              </a:defRPr>
            </a:lvl3pPr>
            <a:lvl4pPr marL="1619997" indent="0">
              <a:buNone/>
              <a:defRPr sz="1890">
                <a:solidFill>
                  <a:schemeClr val="tx1">
                    <a:tint val="82000"/>
                  </a:schemeClr>
                </a:solidFill>
              </a:defRPr>
            </a:lvl4pPr>
            <a:lvl5pPr marL="2159996" indent="0">
              <a:buNone/>
              <a:defRPr sz="1890">
                <a:solidFill>
                  <a:schemeClr val="tx1">
                    <a:tint val="82000"/>
                  </a:schemeClr>
                </a:solidFill>
              </a:defRPr>
            </a:lvl5pPr>
            <a:lvl6pPr marL="2699995" indent="0">
              <a:buNone/>
              <a:defRPr sz="1890">
                <a:solidFill>
                  <a:schemeClr val="tx1">
                    <a:tint val="82000"/>
                  </a:schemeClr>
                </a:solidFill>
              </a:defRPr>
            </a:lvl6pPr>
            <a:lvl7pPr marL="3239994" indent="0">
              <a:buNone/>
              <a:defRPr sz="1890">
                <a:solidFill>
                  <a:schemeClr val="tx1">
                    <a:tint val="82000"/>
                  </a:schemeClr>
                </a:solidFill>
              </a:defRPr>
            </a:lvl7pPr>
            <a:lvl8pPr marL="3779992" indent="0">
              <a:buNone/>
              <a:defRPr sz="1890">
                <a:solidFill>
                  <a:schemeClr val="tx1">
                    <a:tint val="82000"/>
                  </a:schemeClr>
                </a:solidFill>
              </a:defRPr>
            </a:lvl8pPr>
            <a:lvl9pPr marL="4319991" indent="0">
              <a:buNone/>
              <a:defRPr sz="189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7721-561B-3244-9087-2EDF80A68AB7}" type="datetimeFigureOut">
              <a:rPr lang="es-CO" smtClean="0"/>
              <a:t>8/07/2026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884B-8683-6D42-B85D-0EF2C239BB0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82198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2874937"/>
            <a:ext cx="4589899" cy="685235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0" y="2874937"/>
            <a:ext cx="4589899" cy="685235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7721-561B-3244-9087-2EDF80A68AB7}" type="datetimeFigureOut">
              <a:rPr lang="es-CO" smtClean="0"/>
              <a:t>8/07/2026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884B-8683-6D42-B85D-0EF2C239BB0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08374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574990"/>
            <a:ext cx="9314796" cy="2087455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2" y="2647443"/>
            <a:ext cx="4568805" cy="1297471"/>
          </a:xfrm>
        </p:spPr>
        <p:txBody>
          <a:bodyPr anchor="b"/>
          <a:lstStyle>
            <a:lvl1pPr marL="0" indent="0">
              <a:buNone/>
              <a:defRPr sz="2835" b="1"/>
            </a:lvl1pPr>
            <a:lvl2pPr marL="539999" indent="0">
              <a:buNone/>
              <a:defRPr sz="2362" b="1"/>
            </a:lvl2pPr>
            <a:lvl3pPr marL="1079998" indent="0">
              <a:buNone/>
              <a:defRPr sz="2126" b="1"/>
            </a:lvl3pPr>
            <a:lvl4pPr marL="1619997" indent="0">
              <a:buNone/>
              <a:defRPr sz="1890" b="1"/>
            </a:lvl4pPr>
            <a:lvl5pPr marL="2159996" indent="0">
              <a:buNone/>
              <a:defRPr sz="1890" b="1"/>
            </a:lvl5pPr>
            <a:lvl6pPr marL="2699995" indent="0">
              <a:buNone/>
              <a:defRPr sz="1890" b="1"/>
            </a:lvl6pPr>
            <a:lvl7pPr marL="3239994" indent="0">
              <a:buNone/>
              <a:defRPr sz="1890" b="1"/>
            </a:lvl7pPr>
            <a:lvl8pPr marL="3779992" indent="0">
              <a:buNone/>
              <a:defRPr sz="1890" b="1"/>
            </a:lvl8pPr>
            <a:lvl9pPr marL="4319991" indent="0">
              <a:buNone/>
              <a:defRPr sz="189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2" y="3944914"/>
            <a:ext cx="4568805" cy="580237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1" y="2647443"/>
            <a:ext cx="4591306" cy="1297471"/>
          </a:xfrm>
        </p:spPr>
        <p:txBody>
          <a:bodyPr anchor="b"/>
          <a:lstStyle>
            <a:lvl1pPr marL="0" indent="0">
              <a:buNone/>
              <a:defRPr sz="2835" b="1"/>
            </a:lvl1pPr>
            <a:lvl2pPr marL="539999" indent="0">
              <a:buNone/>
              <a:defRPr sz="2362" b="1"/>
            </a:lvl2pPr>
            <a:lvl3pPr marL="1079998" indent="0">
              <a:buNone/>
              <a:defRPr sz="2126" b="1"/>
            </a:lvl3pPr>
            <a:lvl4pPr marL="1619997" indent="0">
              <a:buNone/>
              <a:defRPr sz="1890" b="1"/>
            </a:lvl4pPr>
            <a:lvl5pPr marL="2159996" indent="0">
              <a:buNone/>
              <a:defRPr sz="1890" b="1"/>
            </a:lvl5pPr>
            <a:lvl6pPr marL="2699995" indent="0">
              <a:buNone/>
              <a:defRPr sz="1890" b="1"/>
            </a:lvl6pPr>
            <a:lvl7pPr marL="3239994" indent="0">
              <a:buNone/>
              <a:defRPr sz="1890" b="1"/>
            </a:lvl7pPr>
            <a:lvl8pPr marL="3779992" indent="0">
              <a:buNone/>
              <a:defRPr sz="1890" b="1"/>
            </a:lvl8pPr>
            <a:lvl9pPr marL="4319991" indent="0">
              <a:buNone/>
              <a:defRPr sz="189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1" y="3944914"/>
            <a:ext cx="4591306" cy="580237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7721-561B-3244-9087-2EDF80A68AB7}" type="datetimeFigureOut">
              <a:rPr lang="es-CO" smtClean="0"/>
              <a:t>8/07/2026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884B-8683-6D42-B85D-0EF2C239BB0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07602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7721-561B-3244-9087-2EDF80A68AB7}" type="datetimeFigureOut">
              <a:rPr lang="es-CO" smtClean="0"/>
              <a:t>8/07/2026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884B-8683-6D42-B85D-0EF2C239BB0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017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7721-561B-3244-9087-2EDF80A68AB7}" type="datetimeFigureOut">
              <a:rPr lang="es-CO" smtClean="0"/>
              <a:t>8/07/2026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884B-8683-6D42-B85D-0EF2C239BB0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08892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719984"/>
            <a:ext cx="3483205" cy="2519945"/>
          </a:xfrm>
        </p:spPr>
        <p:txBody>
          <a:bodyPr anchor="b"/>
          <a:lstStyle>
            <a:lvl1pPr>
              <a:defRPr sz="378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1554968"/>
            <a:ext cx="5467380" cy="7674832"/>
          </a:xfrm>
        </p:spPr>
        <p:txBody>
          <a:bodyPr/>
          <a:lstStyle>
            <a:lvl1pPr>
              <a:defRPr sz="3780"/>
            </a:lvl1pPr>
            <a:lvl2pPr>
              <a:defRPr sz="3307"/>
            </a:lvl2pPr>
            <a:lvl3pPr>
              <a:defRPr sz="2835"/>
            </a:lvl3pPr>
            <a:lvl4pPr>
              <a:defRPr sz="2362"/>
            </a:lvl4pPr>
            <a:lvl5pPr>
              <a:defRPr sz="2362"/>
            </a:lvl5pPr>
            <a:lvl6pPr>
              <a:defRPr sz="2362"/>
            </a:lvl6pPr>
            <a:lvl7pPr>
              <a:defRPr sz="2362"/>
            </a:lvl7pPr>
            <a:lvl8pPr>
              <a:defRPr sz="2362"/>
            </a:lvl8pPr>
            <a:lvl9pPr>
              <a:defRPr sz="2362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3239929"/>
            <a:ext cx="3483205" cy="6002369"/>
          </a:xfrm>
        </p:spPr>
        <p:txBody>
          <a:bodyPr/>
          <a:lstStyle>
            <a:lvl1pPr marL="0" indent="0">
              <a:buNone/>
              <a:defRPr sz="1890"/>
            </a:lvl1pPr>
            <a:lvl2pPr marL="539999" indent="0">
              <a:buNone/>
              <a:defRPr sz="1654"/>
            </a:lvl2pPr>
            <a:lvl3pPr marL="1079998" indent="0">
              <a:buNone/>
              <a:defRPr sz="1417"/>
            </a:lvl3pPr>
            <a:lvl4pPr marL="1619997" indent="0">
              <a:buNone/>
              <a:defRPr sz="1181"/>
            </a:lvl4pPr>
            <a:lvl5pPr marL="2159996" indent="0">
              <a:buNone/>
              <a:defRPr sz="1181"/>
            </a:lvl5pPr>
            <a:lvl6pPr marL="2699995" indent="0">
              <a:buNone/>
              <a:defRPr sz="1181"/>
            </a:lvl6pPr>
            <a:lvl7pPr marL="3239994" indent="0">
              <a:buNone/>
              <a:defRPr sz="1181"/>
            </a:lvl7pPr>
            <a:lvl8pPr marL="3779992" indent="0">
              <a:buNone/>
              <a:defRPr sz="1181"/>
            </a:lvl8pPr>
            <a:lvl9pPr marL="4319991" indent="0">
              <a:buNone/>
              <a:defRPr sz="118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7721-561B-3244-9087-2EDF80A68AB7}" type="datetimeFigureOut">
              <a:rPr lang="es-CO" smtClean="0"/>
              <a:t>8/07/2026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884B-8683-6D42-B85D-0EF2C239BB0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44896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719984"/>
            <a:ext cx="3483205" cy="2519945"/>
          </a:xfrm>
        </p:spPr>
        <p:txBody>
          <a:bodyPr anchor="b"/>
          <a:lstStyle>
            <a:lvl1pPr>
              <a:defRPr sz="378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1554968"/>
            <a:ext cx="5467380" cy="7674832"/>
          </a:xfrm>
        </p:spPr>
        <p:txBody>
          <a:bodyPr anchor="t"/>
          <a:lstStyle>
            <a:lvl1pPr marL="0" indent="0">
              <a:buNone/>
              <a:defRPr sz="3780"/>
            </a:lvl1pPr>
            <a:lvl2pPr marL="539999" indent="0">
              <a:buNone/>
              <a:defRPr sz="3307"/>
            </a:lvl2pPr>
            <a:lvl3pPr marL="1079998" indent="0">
              <a:buNone/>
              <a:defRPr sz="2835"/>
            </a:lvl3pPr>
            <a:lvl4pPr marL="1619997" indent="0">
              <a:buNone/>
              <a:defRPr sz="2362"/>
            </a:lvl4pPr>
            <a:lvl5pPr marL="2159996" indent="0">
              <a:buNone/>
              <a:defRPr sz="2362"/>
            </a:lvl5pPr>
            <a:lvl6pPr marL="2699995" indent="0">
              <a:buNone/>
              <a:defRPr sz="2362"/>
            </a:lvl6pPr>
            <a:lvl7pPr marL="3239994" indent="0">
              <a:buNone/>
              <a:defRPr sz="2362"/>
            </a:lvl7pPr>
            <a:lvl8pPr marL="3779992" indent="0">
              <a:buNone/>
              <a:defRPr sz="2362"/>
            </a:lvl8pPr>
            <a:lvl9pPr marL="4319991" indent="0">
              <a:buNone/>
              <a:defRPr sz="2362"/>
            </a:lvl9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3239929"/>
            <a:ext cx="3483205" cy="6002369"/>
          </a:xfrm>
        </p:spPr>
        <p:txBody>
          <a:bodyPr/>
          <a:lstStyle>
            <a:lvl1pPr marL="0" indent="0">
              <a:buNone/>
              <a:defRPr sz="1890"/>
            </a:lvl1pPr>
            <a:lvl2pPr marL="539999" indent="0">
              <a:buNone/>
              <a:defRPr sz="1654"/>
            </a:lvl2pPr>
            <a:lvl3pPr marL="1079998" indent="0">
              <a:buNone/>
              <a:defRPr sz="1417"/>
            </a:lvl3pPr>
            <a:lvl4pPr marL="1619997" indent="0">
              <a:buNone/>
              <a:defRPr sz="1181"/>
            </a:lvl4pPr>
            <a:lvl5pPr marL="2159996" indent="0">
              <a:buNone/>
              <a:defRPr sz="1181"/>
            </a:lvl5pPr>
            <a:lvl6pPr marL="2699995" indent="0">
              <a:buNone/>
              <a:defRPr sz="1181"/>
            </a:lvl6pPr>
            <a:lvl7pPr marL="3239994" indent="0">
              <a:buNone/>
              <a:defRPr sz="1181"/>
            </a:lvl7pPr>
            <a:lvl8pPr marL="3779992" indent="0">
              <a:buNone/>
              <a:defRPr sz="1181"/>
            </a:lvl8pPr>
            <a:lvl9pPr marL="4319991" indent="0">
              <a:buNone/>
              <a:defRPr sz="118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7721-561B-3244-9087-2EDF80A68AB7}" type="datetimeFigureOut">
              <a:rPr lang="es-CO" smtClean="0"/>
              <a:t>8/07/2026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884B-8683-6D42-B85D-0EF2C239BB0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78009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574990"/>
            <a:ext cx="9314796" cy="2087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2874937"/>
            <a:ext cx="9314796" cy="6852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4" y="10009783"/>
            <a:ext cx="2429947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997721-561B-3244-9087-2EDF80A68AB7}" type="datetimeFigureOut">
              <a:rPr lang="es-CO" smtClean="0"/>
              <a:t>8/07/2026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10009783"/>
            <a:ext cx="3644920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10009783"/>
            <a:ext cx="2429947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DF884B-8683-6D42-B85D-0EF2C239BB0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438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79998" rtl="0" eaLnBrk="1" latinLnBrk="0" hangingPunct="1">
        <a:lnSpc>
          <a:spcPct val="90000"/>
        </a:lnSpc>
        <a:spcBef>
          <a:spcPct val="0"/>
        </a:spcBef>
        <a:buNone/>
        <a:defRPr sz="51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99" indent="-269999" algn="l" defTabSz="1079998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98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2pPr>
      <a:lvl3pPr marL="1349997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996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995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994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993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992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991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99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98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997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996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995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994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992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991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sHHuyA7tL8?si=nmCVn7EmZjOovKCo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65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CC03DF-EA70-6D41-6A30-9BA503E5E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360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68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DFD2E51-1917-7D21-5F46-B826E67BF1F9}"/>
              </a:ext>
            </a:extLst>
          </p:cNvPr>
          <p:cNvSpPr txBox="1"/>
          <p:nvPr/>
        </p:nvSpPr>
        <p:spPr>
          <a:xfrm>
            <a:off x="2030819" y="3083443"/>
            <a:ext cx="2238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Inserten el anuncio clasificado</a:t>
            </a:r>
            <a:endParaRPr lang="es-CO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864CDBA-E739-9474-C673-0FD8B84BA33F}"/>
              </a:ext>
            </a:extLst>
          </p:cNvPr>
          <p:cNvSpPr txBox="1"/>
          <p:nvPr/>
        </p:nvSpPr>
        <p:spPr>
          <a:xfrm>
            <a:off x="6329917" y="3083442"/>
            <a:ext cx="2238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Inserten el anuncio clasificado</a:t>
            </a:r>
            <a:endParaRPr lang="es-CO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10CBC19-6B38-4AAF-C142-768375BCD1CE}"/>
              </a:ext>
            </a:extLst>
          </p:cNvPr>
          <p:cNvSpPr txBox="1"/>
          <p:nvPr/>
        </p:nvSpPr>
        <p:spPr>
          <a:xfrm>
            <a:off x="2236381" y="6000308"/>
            <a:ext cx="2238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Inserten el anuncio clasificado</a:t>
            </a:r>
            <a:endParaRPr lang="es-CO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83EFB57-0669-98E5-9822-126AC512FC27}"/>
              </a:ext>
            </a:extLst>
          </p:cNvPr>
          <p:cNvSpPr txBox="1"/>
          <p:nvPr/>
        </p:nvSpPr>
        <p:spPr>
          <a:xfrm>
            <a:off x="6329916" y="6000307"/>
            <a:ext cx="2238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Inserten el anuncio clasificado</a:t>
            </a:r>
            <a:endParaRPr lang="es-CO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72E5D9C-74F6-CB92-B0FA-783C0DF24C0B}"/>
              </a:ext>
            </a:extLst>
          </p:cNvPr>
          <p:cNvSpPr txBox="1"/>
          <p:nvPr/>
        </p:nvSpPr>
        <p:spPr>
          <a:xfrm>
            <a:off x="4280824" y="8523768"/>
            <a:ext cx="2238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Inserten el anuncio clasificado</a:t>
            </a:r>
            <a:endParaRPr lang="es-CO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280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589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1B459B-8F03-90CA-237F-A290BFC187D9}"/>
              </a:ext>
            </a:extLst>
          </p:cNvPr>
          <p:cNvSpPr txBox="1"/>
          <p:nvPr/>
        </p:nvSpPr>
        <p:spPr>
          <a:xfrm>
            <a:off x="6293424" y="6337596"/>
            <a:ext cx="349135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sz="1200" i="1">
                <a:latin typeface="Arial"/>
                <a:cs typeface="Arial"/>
              </a:rPr>
              <a:t>Escriban el mensaje clave</a:t>
            </a:r>
          </a:p>
        </p:txBody>
      </p:sp>
    </p:spTree>
    <p:extLst>
      <p:ext uri="{BB962C8B-B14F-4D97-AF65-F5344CB8AC3E}">
        <p14:creationId xmlns:p14="http://schemas.microsoft.com/office/powerpoint/2010/main" val="4184022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609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65BEF33-229C-55DF-A374-B1B0C6F1258E}"/>
              </a:ext>
            </a:extLst>
          </p:cNvPr>
          <p:cNvSpPr txBox="1"/>
          <p:nvPr/>
        </p:nvSpPr>
        <p:spPr>
          <a:xfrm>
            <a:off x="2776228" y="4019031"/>
            <a:ext cx="2179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Escriban el titulo del proyecto</a:t>
            </a:r>
            <a:endParaRPr lang="es-CO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E85F63E-D52A-1563-ACDE-772DEA94D62A}"/>
              </a:ext>
            </a:extLst>
          </p:cNvPr>
          <p:cNvSpPr txBox="1"/>
          <p:nvPr/>
        </p:nvSpPr>
        <p:spPr>
          <a:xfrm>
            <a:off x="7036058" y="4494084"/>
            <a:ext cx="2282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Inserten el logo que fue diseñado en el Desafío 1</a:t>
            </a:r>
            <a:endParaRPr lang="es-CO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502149-D29C-CCD1-15CD-BC2B5CABA35C}"/>
              </a:ext>
            </a:extLst>
          </p:cNvPr>
          <p:cNvSpPr txBox="1"/>
          <p:nvPr/>
        </p:nvSpPr>
        <p:spPr>
          <a:xfrm>
            <a:off x="1866085" y="5710547"/>
            <a:ext cx="1310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Escriban el ID</a:t>
            </a:r>
            <a:endParaRPr lang="es-CO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4825FF1-D214-75CF-5AAE-DEC79FF304F4}"/>
              </a:ext>
            </a:extLst>
          </p:cNvPr>
          <p:cNvSpPr txBox="1"/>
          <p:nvPr/>
        </p:nvSpPr>
        <p:spPr>
          <a:xfrm>
            <a:off x="3701546" y="5641297"/>
            <a:ext cx="2282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Escriban el eje de la Misión Nacional agua, aire o energía</a:t>
            </a:r>
            <a:endParaRPr lang="es-CO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AE6D757-DA0E-38A5-55F2-F7285E41331B}"/>
              </a:ext>
            </a:extLst>
          </p:cNvPr>
          <p:cNvSpPr txBox="1"/>
          <p:nvPr/>
        </p:nvSpPr>
        <p:spPr>
          <a:xfrm>
            <a:off x="2042148" y="7825116"/>
            <a:ext cx="260266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1200" i="1">
                <a:latin typeface="Arial"/>
                <a:cs typeface="Arial"/>
              </a:rPr>
              <a:t>Escriban el nombre de los estudiantes integrantes del Equipo Talentos STEM+ y el rol que asume cada uno</a:t>
            </a:r>
            <a:endParaRPr lang="es-CO" sz="1200" i="1">
              <a:latin typeface="Arial"/>
              <a:cs typeface="Arial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D29B6C4-4250-9C91-7F67-EB865F5D5566}"/>
              </a:ext>
            </a:extLst>
          </p:cNvPr>
          <p:cNvSpPr txBox="1"/>
          <p:nvPr/>
        </p:nvSpPr>
        <p:spPr>
          <a:xfrm>
            <a:off x="6500734" y="8009783"/>
            <a:ext cx="260266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1200" i="1">
                <a:latin typeface="Arial"/>
                <a:cs typeface="Arial"/>
              </a:rPr>
              <a:t>Escriban el nombre de los Profes STEM+</a:t>
            </a:r>
            <a:endParaRPr lang="es-CO" sz="1200" i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456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08D89D-8094-E6AA-FE7A-AAA6C5C486AA}"/>
              </a:ext>
            </a:extLst>
          </p:cNvPr>
          <p:cNvSpPr txBox="1"/>
          <p:nvPr/>
        </p:nvSpPr>
        <p:spPr>
          <a:xfrm>
            <a:off x="1201321" y="2223576"/>
            <a:ext cx="341320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1200" i="1">
                <a:latin typeface="Arial"/>
                <a:cs typeface="Arial"/>
              </a:rPr>
              <a:t>Describan el gráfico (Máximo 10 palabras)</a:t>
            </a:r>
            <a:endParaRPr lang="en-US" sz="1200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C27F00-6C4D-563B-5E91-7D97E711E999}"/>
              </a:ext>
            </a:extLst>
          </p:cNvPr>
          <p:cNvSpPr txBox="1"/>
          <p:nvPr/>
        </p:nvSpPr>
        <p:spPr>
          <a:xfrm>
            <a:off x="5550196" y="6489901"/>
            <a:ext cx="418301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1200" i="1">
                <a:latin typeface="Arial"/>
                <a:cs typeface="Arial"/>
              </a:rPr>
              <a:t>Describan </a:t>
            </a:r>
            <a:r>
              <a:rPr lang="es-CO" sz="1200" i="1">
                <a:latin typeface="Arial"/>
                <a:cs typeface="Arial"/>
              </a:rPr>
              <a:t>los datos relevantes</a:t>
            </a:r>
            <a:r>
              <a:rPr lang="en-US" sz="1200" i="1">
                <a:latin typeface="Arial"/>
                <a:cs typeface="Arial"/>
              </a:rPr>
              <a:t> </a:t>
            </a:r>
            <a:r>
              <a:rPr lang="es-MX" sz="1200" i="1">
                <a:latin typeface="Arial"/>
                <a:cs typeface="Arial"/>
              </a:rPr>
              <a:t>(Máximo 10 palabras)</a:t>
            </a:r>
            <a:endParaRPr lang="en-US" sz="120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DC2402-B6FA-AEC8-37CA-B37A7139BB35}"/>
              </a:ext>
            </a:extLst>
          </p:cNvPr>
          <p:cNvSpPr txBox="1"/>
          <p:nvPr/>
        </p:nvSpPr>
        <p:spPr>
          <a:xfrm>
            <a:off x="5794888" y="3367133"/>
            <a:ext cx="349135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sz="1200" i="1">
                <a:latin typeface="Arial"/>
                <a:cs typeface="Arial"/>
              </a:rPr>
              <a:t>Inserten el gráfico</a:t>
            </a:r>
            <a:endParaRPr lang="en-US" sz="1200"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632756-E1A6-1766-2203-10391751FE5F}"/>
              </a:ext>
            </a:extLst>
          </p:cNvPr>
          <p:cNvSpPr txBox="1"/>
          <p:nvPr/>
        </p:nvSpPr>
        <p:spPr>
          <a:xfrm>
            <a:off x="1318279" y="7581084"/>
            <a:ext cx="349135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sz="1200" i="1">
                <a:latin typeface="Arial"/>
                <a:cs typeface="Arial"/>
              </a:rPr>
              <a:t>Inserten los datos relevantes</a:t>
            </a:r>
            <a:endParaRPr lang="en-US"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5152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BDD339-A435-AAE6-5B09-36EA0A295669}"/>
              </a:ext>
            </a:extLst>
          </p:cNvPr>
          <p:cNvSpPr txBox="1"/>
          <p:nvPr/>
        </p:nvSpPr>
        <p:spPr>
          <a:xfrm>
            <a:off x="1398218" y="4669005"/>
            <a:ext cx="349135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sz="1200" i="1">
                <a:latin typeface="Arial"/>
                <a:cs typeface="Arial"/>
              </a:rPr>
              <a:t>Inserten la fotografía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B85D6B-959D-4055-9A01-2AC2E149708A}"/>
              </a:ext>
            </a:extLst>
          </p:cNvPr>
          <p:cNvSpPr txBox="1"/>
          <p:nvPr/>
        </p:nvSpPr>
        <p:spPr>
          <a:xfrm>
            <a:off x="1402160" y="7859104"/>
            <a:ext cx="349135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sz="1200" i="1">
                <a:latin typeface="Arial"/>
                <a:cs typeface="Arial"/>
              </a:rPr>
              <a:t>Inserten la fotografía</a:t>
            </a:r>
            <a:endParaRPr lang="en-US" sz="1200">
              <a:latin typeface="Arial"/>
              <a:cs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A48B1A2-A87D-01B7-EB91-9BCAE4FFD92A}"/>
              </a:ext>
            </a:extLst>
          </p:cNvPr>
          <p:cNvSpPr txBox="1"/>
          <p:nvPr/>
        </p:nvSpPr>
        <p:spPr>
          <a:xfrm>
            <a:off x="5399881" y="3678865"/>
            <a:ext cx="1659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Escriban la anécdota </a:t>
            </a:r>
            <a:endParaRPr lang="es-CO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096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2875AB-A501-E6D6-0515-8781A6D3E231}"/>
              </a:ext>
            </a:extLst>
          </p:cNvPr>
          <p:cNvSpPr txBox="1"/>
          <p:nvPr/>
        </p:nvSpPr>
        <p:spPr>
          <a:xfrm>
            <a:off x="3647943" y="4417766"/>
            <a:ext cx="349135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sz="1200" i="1">
                <a:latin typeface="Arial"/>
                <a:cs typeface="Arial"/>
              </a:rPr>
              <a:t>Inserten la fotografía del prototipo</a:t>
            </a:r>
            <a:endParaRPr lang="en-US"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8166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849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AA13C2F-B460-7F10-C41A-EB24795EDA4D}"/>
              </a:ext>
            </a:extLst>
          </p:cNvPr>
          <p:cNvSpPr txBox="1"/>
          <p:nvPr/>
        </p:nvSpPr>
        <p:spPr>
          <a:xfrm>
            <a:off x="2899972" y="3108619"/>
            <a:ext cx="5373666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419" sz="1200" i="1">
                <a:latin typeface="Arial"/>
                <a:ea typeface="Aptos" panose="020B0004020202020204" pitchFamily="34" charset="0"/>
                <a:cs typeface="Arial"/>
              </a:rPr>
              <a:t>Inserten el collage y la frase que dé respuesta a la pregunta</a:t>
            </a:r>
            <a:endParaRPr lang="es-419" sz="1200" i="1">
              <a:latin typeface="Arial"/>
              <a:cs typeface="Arial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9594F2D-4BC5-BE23-BA59-03B0920D20A5}"/>
              </a:ext>
            </a:extLst>
          </p:cNvPr>
          <p:cNvSpPr txBox="1"/>
          <p:nvPr/>
        </p:nvSpPr>
        <p:spPr>
          <a:xfrm>
            <a:off x="2713048" y="8175919"/>
            <a:ext cx="5373666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419" sz="1200" i="1">
                <a:latin typeface="Arial"/>
                <a:ea typeface="Aptos" panose="020B0004020202020204" pitchFamily="34" charset="0"/>
                <a:cs typeface="Arial"/>
              </a:rPr>
              <a:t>Inserten el collage y la frase que dé respuesta a la pregunta</a:t>
            </a:r>
            <a:endParaRPr lang="es-419" sz="1200" i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1220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5361E4-00B8-2A41-067A-E1E20B010CCA}"/>
              </a:ext>
            </a:extLst>
          </p:cNvPr>
          <p:cNvSpPr txBox="1"/>
          <p:nvPr/>
        </p:nvSpPr>
        <p:spPr>
          <a:xfrm>
            <a:off x="5714948" y="4714684"/>
            <a:ext cx="349135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sz="1200" i="1">
                <a:latin typeface="Arial"/>
                <a:cs typeface="Arial"/>
              </a:rPr>
              <a:t>Inserten la imagen</a:t>
            </a:r>
            <a:endParaRPr lang="en-US" sz="1200">
              <a:latin typeface="Arial"/>
              <a:cs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C246E0E-622B-FF79-AA49-46791DC943AA}"/>
              </a:ext>
            </a:extLst>
          </p:cNvPr>
          <p:cNvSpPr txBox="1"/>
          <p:nvPr/>
        </p:nvSpPr>
        <p:spPr>
          <a:xfrm>
            <a:off x="1180213" y="3710763"/>
            <a:ext cx="23823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Describan los ajustes realizados</a:t>
            </a:r>
            <a:endParaRPr lang="es-CO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E7006EB-F062-3992-9071-7AC872D5D17C}"/>
              </a:ext>
            </a:extLst>
          </p:cNvPr>
          <p:cNvSpPr txBox="1"/>
          <p:nvPr/>
        </p:nvSpPr>
        <p:spPr>
          <a:xfrm>
            <a:off x="1180213" y="7421526"/>
            <a:ext cx="1965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Escriban el mensaje clave</a:t>
            </a:r>
            <a:endParaRPr lang="es-CO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905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842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806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2EA0B5-5A4C-A897-B176-28EB9B703A14}"/>
              </a:ext>
            </a:extLst>
          </p:cNvPr>
          <p:cNvSpPr txBox="1"/>
          <p:nvPr/>
        </p:nvSpPr>
        <p:spPr>
          <a:xfrm>
            <a:off x="5714799" y="9168455"/>
            <a:ext cx="4039911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i="1">
                <a:solidFill>
                  <a:srgbClr val="FF1B76"/>
                </a:solidFill>
                <a:latin typeface="Arial"/>
                <a:ea typeface="Segoe UI"/>
                <a:cs typeface="Arial"/>
              </a:rPr>
              <a:t>https://periodico.unal.edu.co/uploads/2025/diciembre/PeriodicoUNAL-235-1a.pdf</a:t>
            </a:r>
            <a:endParaRPr lang="en-US" sz="1200" b="1" i="1">
              <a:solidFill>
                <a:srgbClr val="FF1B76"/>
              </a:solidFill>
              <a:latin typeface="Arial"/>
              <a:cs typeface="Arial"/>
            </a:endParaRPr>
          </a:p>
          <a:p>
            <a:pPr algn="ctr"/>
            <a:endParaRPr lang="en-US">
              <a:solidFill>
                <a:srgbClr val="A02B93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B5EB77A-C0FF-2D99-21A4-DC1D69A9E4D4}"/>
              </a:ext>
            </a:extLst>
          </p:cNvPr>
          <p:cNvSpPr txBox="1"/>
          <p:nvPr/>
        </p:nvSpPr>
        <p:spPr>
          <a:xfrm>
            <a:off x="1520455" y="2785731"/>
            <a:ext cx="2323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i="1">
                <a:latin typeface="Arial" panose="020B0604020202020204" pitchFamily="34" charset="0"/>
                <a:cs typeface="Arial" panose="020B0604020202020204" pitchFamily="34" charset="0"/>
              </a:rPr>
              <a:t>Queremos contar la noticia</a:t>
            </a:r>
          </a:p>
          <a:p>
            <a:r>
              <a:rPr lang="es-MX" sz="1400" i="1">
                <a:latin typeface="Arial" panose="020B0604020202020204" pitchFamily="34" charset="0"/>
                <a:cs typeface="Arial" panose="020B0604020202020204" pitchFamily="34" charset="0"/>
              </a:rPr>
              <a:t> porque…</a:t>
            </a:r>
            <a:endParaRPr lang="es-CO" sz="1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3AF54D2-3449-F01A-4345-C6A36EE59EFA}"/>
              </a:ext>
            </a:extLst>
          </p:cNvPr>
          <p:cNvSpPr txBox="1"/>
          <p:nvPr/>
        </p:nvSpPr>
        <p:spPr>
          <a:xfrm>
            <a:off x="4270242" y="2806997"/>
            <a:ext cx="170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i="1">
                <a:latin typeface="Arial" panose="020B0604020202020204" pitchFamily="34" charset="0"/>
                <a:cs typeface="Arial" panose="020B0604020202020204" pitchFamily="34" charset="0"/>
              </a:rPr>
              <a:t>Queremos lograr…</a:t>
            </a:r>
            <a:endParaRPr lang="es-CO" sz="1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EAE1365-64B6-A5BB-209B-A248CBE6BFD0}"/>
              </a:ext>
            </a:extLst>
          </p:cNvPr>
          <p:cNvSpPr txBox="1"/>
          <p:nvPr/>
        </p:nvSpPr>
        <p:spPr>
          <a:xfrm>
            <a:off x="7155209" y="2785731"/>
            <a:ext cx="2323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i="1">
                <a:latin typeface="Arial" panose="020B0604020202020204" pitchFamily="34" charset="0"/>
                <a:cs typeface="Arial" panose="020B0604020202020204" pitchFamily="34" charset="0"/>
              </a:rPr>
              <a:t>La evidencia que respalda </a:t>
            </a:r>
          </a:p>
          <a:p>
            <a:r>
              <a:rPr lang="es-MX" sz="1400" i="1">
                <a:latin typeface="Arial" panose="020B0604020202020204" pitchFamily="34" charset="0"/>
                <a:cs typeface="Arial" panose="020B0604020202020204" pitchFamily="34" charset="0"/>
              </a:rPr>
              <a:t>nuestro mensaje es…</a:t>
            </a:r>
            <a:endParaRPr lang="es-CO" sz="1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995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BB3183-7FA6-2C6D-9C03-158DD44B41EA}"/>
              </a:ext>
            </a:extLst>
          </p:cNvPr>
          <p:cNvSpPr txBox="1"/>
          <p:nvPr/>
        </p:nvSpPr>
        <p:spPr>
          <a:xfrm>
            <a:off x="3258650" y="5261381"/>
            <a:ext cx="383420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sz="1200" i="1">
                <a:latin typeface="Arial"/>
                <a:cs typeface="Arial"/>
              </a:rPr>
              <a:t>Inserten la fotografía de la noticia realizada</a:t>
            </a:r>
            <a:endParaRPr lang="en-US"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9223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7000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660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852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1AEE0E-0B91-8313-AD3B-2CF31B0F5255}"/>
              </a:ext>
            </a:extLst>
          </p:cNvPr>
          <p:cNvSpPr txBox="1"/>
          <p:nvPr/>
        </p:nvSpPr>
        <p:spPr>
          <a:xfrm>
            <a:off x="5147187" y="2944596"/>
            <a:ext cx="285989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sz="1200" b="1" i="1">
                <a:solidFill>
                  <a:srgbClr val="FF1B76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https://youtu.be/ksHHuyA7tL8?si=nmCVn7EmZjOovKCo</a:t>
            </a:r>
            <a:r>
              <a:rPr lang="es-CO" sz="1200" b="1" i="1">
                <a:solidFill>
                  <a:srgbClr val="FF1B76"/>
                </a:solidFill>
                <a:latin typeface="Arial"/>
                <a:cs typeface="Arial"/>
              </a:rPr>
              <a:t> </a:t>
            </a:r>
            <a:endParaRPr lang="en-US" sz="1200" b="1" i="1">
              <a:solidFill>
                <a:srgbClr val="FF1B76"/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29BB39-B26A-FD73-F2A6-3992E20BD1CA}"/>
              </a:ext>
            </a:extLst>
          </p:cNvPr>
          <p:cNvSpPr txBox="1"/>
          <p:nvPr/>
        </p:nvSpPr>
        <p:spPr>
          <a:xfrm>
            <a:off x="4172877" y="8994181"/>
            <a:ext cx="383420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sz="1200" i="1">
                <a:latin typeface="Arial"/>
                <a:cs typeface="Arial"/>
              </a:rPr>
              <a:t>Inserten el enlace de YouTube del </a:t>
            </a:r>
            <a:r>
              <a:rPr lang="es-MX" sz="1200" i="1" err="1">
                <a:latin typeface="Arial"/>
                <a:cs typeface="Arial"/>
              </a:rPr>
              <a:t>reel</a:t>
            </a:r>
            <a:r>
              <a:rPr lang="es-MX" sz="1200" i="1">
                <a:latin typeface="Arial"/>
                <a:cs typeface="Arial"/>
              </a:rPr>
              <a:t>  </a:t>
            </a:r>
            <a:endParaRPr lang="en-US"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4627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340080-3A81-F8AF-26BE-F69AE3C86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912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05B78C2-791D-1439-F8A9-580D7C57FCDD}"/>
              </a:ext>
            </a:extLst>
          </p:cNvPr>
          <p:cNvSpPr txBox="1"/>
          <p:nvPr/>
        </p:nvSpPr>
        <p:spPr>
          <a:xfrm>
            <a:off x="924132" y="6006456"/>
            <a:ext cx="4475748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1100">
                <a:solidFill>
                  <a:srgbClr val="FF1B76"/>
                </a:solidFill>
                <a:latin typeface="Arial"/>
                <a:cs typeface="Arial"/>
              </a:rPr>
              <a:t>https://</a:t>
            </a:r>
            <a:r>
              <a:rPr lang="es-CO" sz="1100" err="1">
                <a:solidFill>
                  <a:srgbClr val="FF1B76"/>
                </a:solidFill>
                <a:latin typeface="Arial"/>
                <a:cs typeface="Arial"/>
              </a:rPr>
              <a:t>forocilac.org</a:t>
            </a:r>
            <a:r>
              <a:rPr lang="es-CO" sz="1100">
                <a:solidFill>
                  <a:srgbClr val="FF1B76"/>
                </a:solidFill>
                <a:latin typeface="Arial"/>
                <a:cs typeface="Arial"/>
              </a:rPr>
              <a:t>/</a:t>
            </a:r>
            <a:r>
              <a:rPr lang="es-CO" sz="1100" err="1">
                <a:solidFill>
                  <a:srgbClr val="FF1B76"/>
                </a:solidFill>
                <a:latin typeface="Arial"/>
                <a:cs typeface="Arial"/>
              </a:rPr>
              <a:t>wp-content</a:t>
            </a:r>
            <a:r>
              <a:rPr lang="es-CO" sz="1100">
                <a:solidFill>
                  <a:srgbClr val="FF1B76"/>
                </a:solidFill>
                <a:latin typeface="Arial"/>
                <a:cs typeface="Arial"/>
              </a:rPr>
              <a:t>/</a:t>
            </a:r>
            <a:r>
              <a:rPr lang="es-CO" sz="1100" err="1">
                <a:solidFill>
                  <a:srgbClr val="FF1B76"/>
                </a:solidFill>
                <a:latin typeface="Arial"/>
                <a:cs typeface="Arial"/>
              </a:rPr>
              <a:t>uploads</a:t>
            </a:r>
            <a:r>
              <a:rPr lang="es-CO" sz="1100">
                <a:solidFill>
                  <a:srgbClr val="FF1B76"/>
                </a:solidFill>
                <a:latin typeface="Arial"/>
                <a:cs typeface="Arial"/>
              </a:rPr>
              <a:t>/2021/04/</a:t>
            </a:r>
            <a:r>
              <a:rPr lang="es-CO" sz="1100" err="1">
                <a:solidFill>
                  <a:srgbClr val="FF1B76"/>
                </a:solidFill>
                <a:latin typeface="Arial"/>
                <a:cs typeface="Arial"/>
              </a:rPr>
              <a:t>PolicyPapers</a:t>
            </a:r>
            <a:r>
              <a:rPr lang="es-CO" sz="1100">
                <a:solidFill>
                  <a:srgbClr val="FF1B76"/>
                </a:solidFill>
                <a:latin typeface="Arial"/>
                <a:cs typeface="Arial"/>
              </a:rPr>
              <a:t>-CILAC-</a:t>
            </a:r>
            <a:r>
              <a:rPr lang="es-CO" sz="1100" err="1">
                <a:solidFill>
                  <a:srgbClr val="FF1B76"/>
                </a:solidFill>
                <a:latin typeface="Arial"/>
                <a:cs typeface="Arial"/>
              </a:rPr>
              <a:t>ComunicacionPublicaCiencia</a:t>
            </a:r>
            <a:r>
              <a:rPr lang="es-CO" sz="1100">
                <a:solidFill>
                  <a:srgbClr val="FF1B76"/>
                </a:solidFill>
                <a:latin typeface="Arial"/>
                <a:cs typeface="Arial"/>
              </a:rPr>
              <a:t>-</a:t>
            </a:r>
            <a:r>
              <a:rPr lang="es-CO" sz="1100" err="1">
                <a:solidFill>
                  <a:srgbClr val="FF1B76"/>
                </a:solidFill>
                <a:latin typeface="Arial"/>
                <a:cs typeface="Arial"/>
              </a:rPr>
              <a:t>ES.pdf</a:t>
            </a:r>
            <a:endParaRPr lang="es-CO" sz="1100">
              <a:solidFill>
                <a:srgbClr val="FF1B76"/>
              </a:solidFill>
              <a:latin typeface="Arial"/>
              <a:cs typeface="Arial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73D26B8-084F-08C8-4BF6-48D4687431D2}"/>
              </a:ext>
            </a:extLst>
          </p:cNvPr>
          <p:cNvSpPr txBox="1"/>
          <p:nvPr/>
        </p:nvSpPr>
        <p:spPr>
          <a:xfrm>
            <a:off x="924132" y="6797842"/>
            <a:ext cx="4475749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1100">
                <a:solidFill>
                  <a:srgbClr val="FF1B76"/>
                </a:solidFill>
                <a:latin typeface="Arial"/>
                <a:cs typeface="Arial"/>
              </a:rPr>
              <a:t>https://</a:t>
            </a:r>
            <a:r>
              <a:rPr lang="es-CO" sz="1100" err="1">
                <a:solidFill>
                  <a:srgbClr val="FF1B76"/>
                </a:solidFill>
                <a:latin typeface="Arial"/>
                <a:cs typeface="Arial"/>
              </a:rPr>
              <a:t>repositorio.une.edu.pe</a:t>
            </a:r>
            <a:r>
              <a:rPr lang="es-CO" sz="1100">
                <a:solidFill>
                  <a:srgbClr val="FF1B76"/>
                </a:solidFill>
                <a:latin typeface="Arial"/>
                <a:cs typeface="Arial"/>
              </a:rPr>
              <a:t>/</a:t>
            </a:r>
            <a:r>
              <a:rPr lang="es-CO" sz="1100" err="1">
                <a:solidFill>
                  <a:srgbClr val="FF1B76"/>
                </a:solidFill>
                <a:latin typeface="Arial"/>
                <a:cs typeface="Arial"/>
              </a:rPr>
              <a:t>handle</a:t>
            </a:r>
            <a:r>
              <a:rPr lang="es-CO" sz="1100">
                <a:solidFill>
                  <a:srgbClr val="FF1B76"/>
                </a:solidFill>
                <a:latin typeface="Arial"/>
                <a:cs typeface="Arial"/>
              </a:rPr>
              <a:t>/20.500.14039/7589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70420F9-DC12-8D8F-D4A9-2C55FC55FC40}"/>
              </a:ext>
            </a:extLst>
          </p:cNvPr>
          <p:cNvSpPr txBox="1"/>
          <p:nvPr/>
        </p:nvSpPr>
        <p:spPr>
          <a:xfrm>
            <a:off x="924132" y="7645795"/>
            <a:ext cx="4475749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1100">
                <a:solidFill>
                  <a:srgbClr val="FF1B76"/>
                </a:solidFill>
                <a:latin typeface="Arial"/>
                <a:cs typeface="Arial"/>
              </a:rPr>
              <a:t>https://</a:t>
            </a:r>
            <a:r>
              <a:rPr lang="es-CO" sz="1100" err="1">
                <a:solidFill>
                  <a:srgbClr val="FF1B76"/>
                </a:solidFill>
                <a:latin typeface="Arial"/>
                <a:cs typeface="Arial"/>
              </a:rPr>
              <a:t>colombiaaprende.edu.co</a:t>
            </a:r>
            <a:r>
              <a:rPr lang="es-CO" sz="1100">
                <a:solidFill>
                  <a:srgbClr val="FF1B76"/>
                </a:solidFill>
                <a:latin typeface="Arial"/>
                <a:cs typeface="Arial"/>
              </a:rPr>
              <a:t>/contenidos-para-aprender/escritura-de-</a:t>
            </a:r>
            <a:r>
              <a:rPr lang="es-CO" sz="1100" err="1">
                <a:solidFill>
                  <a:srgbClr val="FF1B76"/>
                </a:solidFill>
                <a:latin typeface="Arial"/>
                <a:cs typeface="Arial"/>
              </a:rPr>
              <a:t>resenas</a:t>
            </a:r>
            <a:endParaRPr lang="es-CO" sz="1100">
              <a:solidFill>
                <a:srgbClr val="FF1B76"/>
              </a:solidFill>
              <a:latin typeface="Arial"/>
              <a:cs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9944A3C-3BAC-FAA5-7694-47EC1B01209D}"/>
              </a:ext>
            </a:extLst>
          </p:cNvPr>
          <p:cNvSpPr txBox="1"/>
          <p:nvPr/>
        </p:nvSpPr>
        <p:spPr>
          <a:xfrm>
            <a:off x="924132" y="8561075"/>
            <a:ext cx="4475748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1100">
                <a:solidFill>
                  <a:srgbClr val="FF1B76"/>
                </a:solidFill>
                <a:latin typeface="Arial"/>
                <a:cs typeface="Arial"/>
              </a:rPr>
              <a:t>https://</a:t>
            </a:r>
            <a:r>
              <a:rPr lang="es-CO" sz="1100" err="1">
                <a:solidFill>
                  <a:srgbClr val="FF1B76"/>
                </a:solidFill>
                <a:latin typeface="Arial"/>
                <a:cs typeface="Arial"/>
              </a:rPr>
              <a:t>colombiaaprende.edu.co</a:t>
            </a:r>
            <a:r>
              <a:rPr lang="es-CO" sz="1100">
                <a:solidFill>
                  <a:srgbClr val="FF1B76"/>
                </a:solidFill>
                <a:latin typeface="Arial"/>
                <a:cs typeface="Arial"/>
              </a:rPr>
              <a:t>/contenidos-para-aprender/</a:t>
            </a:r>
            <a:r>
              <a:rPr lang="es-CO" sz="1100" err="1">
                <a:solidFill>
                  <a:srgbClr val="FF1B76"/>
                </a:solidFill>
                <a:latin typeface="Arial"/>
                <a:cs typeface="Arial"/>
              </a:rPr>
              <a:t>comprension</a:t>
            </a:r>
            <a:r>
              <a:rPr lang="es-CO" sz="1100">
                <a:solidFill>
                  <a:srgbClr val="FF1B76"/>
                </a:solidFill>
                <a:latin typeface="Arial"/>
                <a:cs typeface="Arial"/>
              </a:rPr>
              <a:t>-de-un-texto-argumentativo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308993F-2F42-71F9-D57C-D2BC023C67B4}"/>
              </a:ext>
            </a:extLst>
          </p:cNvPr>
          <p:cNvSpPr txBox="1"/>
          <p:nvPr/>
        </p:nvSpPr>
        <p:spPr>
          <a:xfrm>
            <a:off x="924132" y="9476355"/>
            <a:ext cx="4244853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1100">
                <a:solidFill>
                  <a:srgbClr val="FF1B76"/>
                </a:solidFill>
                <a:latin typeface="Arial"/>
                <a:cs typeface="Arial"/>
              </a:rPr>
              <a:t>https://</a:t>
            </a:r>
            <a:r>
              <a:rPr lang="es-CO" sz="1100" err="1">
                <a:solidFill>
                  <a:srgbClr val="FF1B76"/>
                </a:solidFill>
                <a:latin typeface="Arial"/>
                <a:cs typeface="Arial"/>
              </a:rPr>
              <a:t>colombiaaprende.edu.co</a:t>
            </a:r>
            <a:r>
              <a:rPr lang="es-CO" sz="1100">
                <a:solidFill>
                  <a:srgbClr val="FF1B76"/>
                </a:solidFill>
                <a:latin typeface="Arial"/>
                <a:cs typeface="Arial"/>
              </a:rPr>
              <a:t>/contenidos-para-aprender/</a:t>
            </a:r>
            <a:r>
              <a:rPr lang="es-CO" sz="1100" err="1">
                <a:solidFill>
                  <a:srgbClr val="FF1B76"/>
                </a:solidFill>
                <a:latin typeface="Arial"/>
                <a:cs typeface="Arial"/>
              </a:rPr>
              <a:t>identificacion</a:t>
            </a:r>
            <a:r>
              <a:rPr lang="es-CO" sz="1100">
                <a:solidFill>
                  <a:srgbClr val="FF1B76"/>
                </a:solidFill>
                <a:latin typeface="Arial"/>
                <a:cs typeface="Arial"/>
              </a:rPr>
              <a:t>-de-los-elementos-de-un-reportaje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174C07D-BCC8-BFB0-AB78-0BF1D223E258}"/>
              </a:ext>
            </a:extLst>
          </p:cNvPr>
          <p:cNvSpPr txBox="1"/>
          <p:nvPr/>
        </p:nvSpPr>
        <p:spPr>
          <a:xfrm>
            <a:off x="5831300" y="6207831"/>
            <a:ext cx="4128626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1100">
                <a:solidFill>
                  <a:srgbClr val="FF1B76"/>
                </a:solidFill>
                <a:latin typeface="Arial"/>
                <a:cs typeface="Arial"/>
              </a:rPr>
              <a:t>https://</a:t>
            </a:r>
            <a:r>
              <a:rPr lang="es-CO" sz="1100" err="1">
                <a:solidFill>
                  <a:srgbClr val="FF1B76"/>
                </a:solidFill>
                <a:latin typeface="Arial"/>
                <a:cs typeface="Arial"/>
              </a:rPr>
              <a:t>colombiaaprende.edu.co</a:t>
            </a:r>
            <a:r>
              <a:rPr lang="es-CO" sz="1100">
                <a:solidFill>
                  <a:srgbClr val="FF1B76"/>
                </a:solidFill>
                <a:latin typeface="Arial"/>
                <a:cs typeface="Arial"/>
              </a:rPr>
              <a:t>/contenidos-para-aprender/escritura-de-un-texto-narrativo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D86B112-6569-5C4D-545F-76E302C055B7}"/>
              </a:ext>
            </a:extLst>
          </p:cNvPr>
          <p:cNvSpPr txBox="1"/>
          <p:nvPr/>
        </p:nvSpPr>
        <p:spPr>
          <a:xfrm>
            <a:off x="5831300" y="7059452"/>
            <a:ext cx="4636173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1100">
                <a:solidFill>
                  <a:srgbClr val="FF1B76"/>
                </a:solidFill>
                <a:latin typeface="Arial"/>
                <a:cs typeface="Arial"/>
              </a:rPr>
              <a:t>https://</a:t>
            </a:r>
            <a:r>
              <a:rPr lang="es-CO" sz="1100" err="1">
                <a:solidFill>
                  <a:srgbClr val="FF1B76"/>
                </a:solidFill>
                <a:latin typeface="Arial"/>
                <a:cs typeface="Arial"/>
              </a:rPr>
              <a:t>www.colombiaaprende.edu.co</a:t>
            </a:r>
            <a:r>
              <a:rPr lang="es-CO" sz="1100">
                <a:solidFill>
                  <a:srgbClr val="FF1B76"/>
                </a:solidFill>
                <a:latin typeface="Arial"/>
                <a:cs typeface="Arial"/>
              </a:rPr>
              <a:t>/recurso-</a:t>
            </a:r>
            <a:r>
              <a:rPr lang="es-CO" sz="1100" err="1">
                <a:solidFill>
                  <a:srgbClr val="FF1B76"/>
                </a:solidFill>
                <a:latin typeface="Arial"/>
                <a:cs typeface="Arial"/>
              </a:rPr>
              <a:t>coleccion</a:t>
            </a:r>
            <a:r>
              <a:rPr lang="es-CO" sz="1100">
                <a:solidFill>
                  <a:srgbClr val="FF1B76"/>
                </a:solidFill>
                <a:latin typeface="Arial"/>
                <a:cs typeface="Arial"/>
              </a:rPr>
              <a:t>/textos-narrativos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0968FC2-B57E-CE73-19F7-2C19E35E0D87}"/>
              </a:ext>
            </a:extLst>
          </p:cNvPr>
          <p:cNvSpPr txBox="1"/>
          <p:nvPr/>
        </p:nvSpPr>
        <p:spPr>
          <a:xfrm>
            <a:off x="5831299" y="8396217"/>
            <a:ext cx="4636173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1100">
                <a:solidFill>
                  <a:srgbClr val="FF1B76"/>
                </a:solidFill>
                <a:latin typeface="Arial"/>
                <a:cs typeface="Arial"/>
              </a:rPr>
              <a:t>https://</a:t>
            </a:r>
            <a:r>
              <a:rPr lang="es-CO" sz="1100" err="1">
                <a:solidFill>
                  <a:srgbClr val="FF1B76"/>
                </a:solidFill>
                <a:latin typeface="Arial"/>
                <a:cs typeface="Arial"/>
              </a:rPr>
              <a:t>www.seeci.net</a:t>
            </a:r>
            <a:r>
              <a:rPr lang="es-CO" sz="1100">
                <a:solidFill>
                  <a:srgbClr val="FF1B76"/>
                </a:solidFill>
                <a:latin typeface="Arial"/>
                <a:cs typeface="Arial"/>
              </a:rPr>
              <a:t>/revista/</a:t>
            </a:r>
            <a:r>
              <a:rPr lang="es-CO" sz="1100" err="1">
                <a:solidFill>
                  <a:srgbClr val="FF1B76"/>
                </a:solidFill>
                <a:latin typeface="Arial"/>
                <a:cs typeface="Arial"/>
              </a:rPr>
              <a:t>index.php</a:t>
            </a:r>
            <a:r>
              <a:rPr lang="es-CO" sz="1100">
                <a:solidFill>
                  <a:srgbClr val="FF1B76"/>
                </a:solidFill>
                <a:latin typeface="Arial"/>
                <a:cs typeface="Arial"/>
              </a:rPr>
              <a:t>/</a:t>
            </a:r>
            <a:r>
              <a:rPr lang="es-CO" sz="1100" err="1">
                <a:solidFill>
                  <a:srgbClr val="FF1B76"/>
                </a:solidFill>
                <a:latin typeface="Arial"/>
                <a:cs typeface="Arial"/>
              </a:rPr>
              <a:t>seeci</a:t>
            </a:r>
            <a:r>
              <a:rPr lang="es-CO" sz="1100">
                <a:solidFill>
                  <a:srgbClr val="FF1B76"/>
                </a:solidFill>
                <a:latin typeface="Arial"/>
                <a:cs typeface="Arial"/>
              </a:rPr>
              <a:t>/</a:t>
            </a:r>
            <a:r>
              <a:rPr lang="es-CO" sz="1100" err="1">
                <a:solidFill>
                  <a:srgbClr val="FF1B76"/>
                </a:solidFill>
                <a:latin typeface="Arial"/>
                <a:cs typeface="Arial"/>
              </a:rPr>
              <a:t>article</a:t>
            </a:r>
            <a:r>
              <a:rPr lang="es-CO" sz="1100">
                <a:solidFill>
                  <a:srgbClr val="FF1B76"/>
                </a:solidFill>
                <a:latin typeface="Arial"/>
                <a:cs typeface="Arial"/>
              </a:rPr>
              <a:t>/</a:t>
            </a:r>
            <a:r>
              <a:rPr lang="es-CO" sz="1100" err="1">
                <a:solidFill>
                  <a:srgbClr val="FF1B76"/>
                </a:solidFill>
                <a:latin typeface="Arial"/>
                <a:cs typeface="Arial"/>
              </a:rPr>
              <a:t>view</a:t>
            </a:r>
            <a:r>
              <a:rPr lang="es-CO" sz="1100">
                <a:solidFill>
                  <a:srgbClr val="FF1B76"/>
                </a:solidFill>
                <a:latin typeface="Arial"/>
                <a:cs typeface="Arial"/>
              </a:rPr>
              <a:t>/823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E3C60F-FA5E-C754-7173-1B2CD15A2EB9}"/>
              </a:ext>
            </a:extLst>
          </p:cNvPr>
          <p:cNvSpPr txBox="1"/>
          <p:nvPr/>
        </p:nvSpPr>
        <p:spPr>
          <a:xfrm>
            <a:off x="881927" y="4224872"/>
            <a:ext cx="424485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http://</a:t>
            </a:r>
            <a:r>
              <a:rPr lang="en-US" sz="1200" i="1" err="1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encuestas.uniminuto.edu</a:t>
            </a:r>
            <a:r>
              <a:rPr lang="en-US" sz="1200" i="1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/</a:t>
            </a:r>
            <a:r>
              <a:rPr lang="en-US" sz="1200" i="1" err="1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index.php</a:t>
            </a:r>
            <a:r>
              <a:rPr lang="en-US" sz="1200" i="1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/816557?lang=es</a:t>
            </a:r>
          </a:p>
        </p:txBody>
      </p:sp>
    </p:spTree>
    <p:extLst>
      <p:ext uri="{BB962C8B-B14F-4D97-AF65-F5344CB8AC3E}">
        <p14:creationId xmlns:p14="http://schemas.microsoft.com/office/powerpoint/2010/main" val="12682235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487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691F94-9FF0-FE7E-E10C-1FC799817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464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1CCB85-81A6-5DE9-53E2-B85B0FF79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166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0F95D2-79AC-32A9-CF78-22FBA59BC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314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72366C-EBE5-C5CD-3336-3C31C8D30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224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E605D7-0409-E73F-DEAC-87FCE8DF8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103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17D4E9-B605-8E11-5029-1C283B85F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9796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echa xmlns="4a17889d-fd38-4f42-9955-eb8f00c86771" xsi:nil="true"/>
    <_Flow_SignoffStatus xmlns="4a17889d-fd38-4f42-9955-eb8f00c86771" xsi:nil="true"/>
    <TaxCatchAll xmlns="c3b9d7d8-7856-47b3-9caf-0187f66cba49" xsi:nil="true"/>
    <lcf76f155ced4ddcb4097134ff3c332f xmlns="4a17889d-fd38-4f42-9955-eb8f00c8677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2B2635ADC6D46468BE2102FBF16A476" ma:contentTypeVersion="21" ma:contentTypeDescription="Crear nuevo documento." ma:contentTypeScope="" ma:versionID="4419f6c62f43229cca8156229681b423">
  <xsd:schema xmlns:xsd="http://www.w3.org/2001/XMLSchema" xmlns:xs="http://www.w3.org/2001/XMLSchema" xmlns:p="http://schemas.microsoft.com/office/2006/metadata/properties" xmlns:ns2="c3b9d7d8-7856-47b3-9caf-0187f66cba49" xmlns:ns3="4a17889d-fd38-4f42-9955-eb8f00c86771" targetNamespace="http://schemas.microsoft.com/office/2006/metadata/properties" ma:root="true" ma:fieldsID="49814cb547257b3560649eb4d9e43739" ns2:_="" ns3:_="">
    <xsd:import namespace="c3b9d7d8-7856-47b3-9caf-0187f66cba49"/>
    <xsd:import namespace="4a17889d-fd38-4f42-9955-eb8f00c8677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Fecha" minOccurs="0"/>
                <xsd:element ref="ns3:_Flow_SignoffStatu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b9d7d8-7856-47b3-9caf-0187f66cba4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b06f7c6b-a888-4b51-9a68-fcd1edcf50e7}" ma:internalName="TaxCatchAll" ma:showField="CatchAllData" ma:web="c3b9d7d8-7856-47b3-9caf-0187f66cba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17889d-fd38-4f42-9955-eb8f00c867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Fecha" ma:index="21" nillable="true" ma:displayName="Fecha" ma:format="DateTime" ma:internalName="Fecha">
      <xsd:simpleType>
        <xsd:restriction base="dms:DateTime"/>
      </xsd:simpleType>
    </xsd:element>
    <xsd:element name="_Flow_SignoffStatus" ma:index="22" nillable="true" ma:displayName="Estado de aprobación" ma:internalName="Estado_x0020_de_x0020_aprobaci_x00f3_n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Etiquetas de imagen" ma:readOnly="false" ma:fieldId="{5cf76f15-5ced-4ddc-b409-7134ff3c332f}" ma:taxonomyMulti="true" ma:sspId="148dc318-5de1-4747-92ed-e07023d138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1E8A74-A6CD-4CA8-8B8A-F10EFAE3CD2E}">
  <ds:schemaRefs>
    <ds:schemaRef ds:uri="4a17889d-fd38-4f42-9955-eb8f00c86771"/>
    <ds:schemaRef ds:uri="c3b9d7d8-7856-47b3-9caf-0187f66cba4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79A74D2-BD10-46DE-9D65-05EEED74C2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30F58B-5BBF-49E7-9634-97A034F81C71}">
  <ds:schemaRefs>
    <ds:schemaRef ds:uri="4a17889d-fd38-4f42-9955-eb8f00c86771"/>
    <ds:schemaRef ds:uri="c3b9d7d8-7856-47b3-9caf-0187f66cba4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Custom</PresentationFormat>
  <Slides>31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KELLY JOHANNA BARRERA FLOREZ</dc:creator>
  <cp:revision>1</cp:revision>
  <dcterms:created xsi:type="dcterms:W3CDTF">2026-07-07T17:08:47Z</dcterms:created>
  <dcterms:modified xsi:type="dcterms:W3CDTF">2026-07-08T20:55:32Z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0x01010042B2635ADC6D46468BE2102FBF16A476</vt:lpwstr>
  </property>
  <property fmtid="{D5CDD505-2E9C-101B-9397-08002B2CF9AE}" pid="3" name="MediaServiceImageTags">
    <vt:lpwstr/>
  </property>
</Properties>
</file>