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7"/>
  </p:notesMasterIdLst>
  <p:sldIdLst>
    <p:sldId id="257" r:id="rId5"/>
    <p:sldId id="25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x="10799763" cy="10799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10086B-CD2F-898E-6D50-43522B3CD10E}" name="Lyda Shirley Deaza Guaqueta" initials="LG" userId="S::ldeaza@mineducacion.gov.co::95c6331c-3cd5-47f8-8f0c-aaca62035809" providerId="AD"/>
  <p188:author id="{7C8993FC-0CB5-E3BD-1945-1C4CF475374A}" name="Juan Sebastian Guerrero Otero" initials="JO" userId="S::sguerrero@mineducacion.gov.co::6cafca8a-6549-4984-a970-df4554496cd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974"/>
    <a:srgbClr val="FFB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E7494D-F6FC-CAF9-7BB4-3AADAC855317}" v="29" dt="2026-07-08T15:59:42.858"/>
    <p1510:client id="{201D7886-5545-C76B-C979-BAE853E435B4}" v="6" dt="2026-07-08T17:18:15.333"/>
    <p1510:client id="{372F71D3-7498-4B3B-88AD-ED43C6A1449C}" v="450" dt="2026-07-08T19:59:19.824"/>
    <p1510:client id="{3805966F-58E1-0243-970F-CD3E1DA42B43}" v="55" dt="2026-07-08T20:13:45.487"/>
    <p1510:client id="{7F0E212D-96AC-1F5D-C798-D72ACD56EDCA}" v="13" dt="2026-07-08T20:03:19.760"/>
    <p1510:client id="{86C09FBB-011A-477E-B398-CD513B3E1349}" v="423" dt="2026-07-08T20:02:06.727"/>
    <p1510:client id="{8A9F6BF1-7740-D3B5-4D93-4D0581AFF1B0}" v="2" dt="2026-07-08T14:59:09.705"/>
    <p1510:client id="{8FCD56CB-5BE7-85C4-61A3-5560D585DE93}" v="3" dt="2026-07-08T16:26:52.5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ANGELICA POSADA RUIZ" userId="S::paula.posada@uniminuto.edu::c1bc0e1e-d004-4b21-9d74-8a35d69a1bab" providerId="AD" clId="Web-{034EED4A-071E-E072-E5CA-DF73AB946CAB}"/>
    <pc:docChg chg="addSld">
      <pc:chgData name="PAULA ANGELICA POSADA RUIZ" userId="S::paula.posada@uniminuto.edu::c1bc0e1e-d004-4b21-9d74-8a35d69a1bab" providerId="AD" clId="Web-{034EED4A-071E-E072-E5CA-DF73AB946CAB}" dt="2026-07-07T17:50:37.019" v="5"/>
      <pc:docMkLst>
        <pc:docMk/>
      </pc:docMkLst>
      <pc:sldChg chg="new">
        <pc:chgData name="PAULA ANGELICA POSADA RUIZ" userId="S::paula.posada@uniminuto.edu::c1bc0e1e-d004-4b21-9d74-8a35d69a1bab" providerId="AD" clId="Web-{034EED4A-071E-E072-E5CA-DF73AB946CAB}" dt="2026-07-07T17:50:35.129" v="0"/>
        <pc:sldMkLst>
          <pc:docMk/>
          <pc:sldMk cId="3959176658" sldId="288"/>
        </pc:sldMkLst>
      </pc:sldChg>
      <pc:sldChg chg="new">
        <pc:chgData name="PAULA ANGELICA POSADA RUIZ" userId="S::paula.posada@uniminuto.edu::c1bc0e1e-d004-4b21-9d74-8a35d69a1bab" providerId="AD" clId="Web-{034EED4A-071E-E072-E5CA-DF73AB946CAB}" dt="2026-07-07T17:50:35.504" v="1"/>
        <pc:sldMkLst>
          <pc:docMk/>
          <pc:sldMk cId="278713009" sldId="289"/>
        </pc:sldMkLst>
      </pc:sldChg>
      <pc:sldChg chg="new">
        <pc:chgData name="PAULA ANGELICA POSADA RUIZ" userId="S::paula.posada@uniminuto.edu::c1bc0e1e-d004-4b21-9d74-8a35d69a1bab" providerId="AD" clId="Web-{034EED4A-071E-E072-E5CA-DF73AB946CAB}" dt="2026-07-07T17:50:35.519" v="2"/>
        <pc:sldMkLst>
          <pc:docMk/>
          <pc:sldMk cId="1458446761" sldId="290"/>
        </pc:sldMkLst>
      </pc:sldChg>
      <pc:sldChg chg="new">
        <pc:chgData name="PAULA ANGELICA POSADA RUIZ" userId="S::paula.posada@uniminuto.edu::c1bc0e1e-d004-4b21-9d74-8a35d69a1bab" providerId="AD" clId="Web-{034EED4A-071E-E072-E5CA-DF73AB946CAB}" dt="2026-07-07T17:50:36.129" v="3"/>
        <pc:sldMkLst>
          <pc:docMk/>
          <pc:sldMk cId="2598371064" sldId="291"/>
        </pc:sldMkLst>
      </pc:sldChg>
      <pc:sldChg chg="new">
        <pc:chgData name="PAULA ANGELICA POSADA RUIZ" userId="S::paula.posada@uniminuto.edu::c1bc0e1e-d004-4b21-9d74-8a35d69a1bab" providerId="AD" clId="Web-{034EED4A-071E-E072-E5CA-DF73AB946CAB}" dt="2026-07-07T17:50:36.425" v="4"/>
        <pc:sldMkLst>
          <pc:docMk/>
          <pc:sldMk cId="1935586783" sldId="292"/>
        </pc:sldMkLst>
      </pc:sldChg>
      <pc:sldChg chg="new">
        <pc:chgData name="PAULA ANGELICA POSADA RUIZ" userId="S::paula.posada@uniminuto.edu::c1bc0e1e-d004-4b21-9d74-8a35d69a1bab" providerId="AD" clId="Web-{034EED4A-071E-E072-E5CA-DF73AB946CAB}" dt="2026-07-07T17:50:37.019" v="5"/>
        <pc:sldMkLst>
          <pc:docMk/>
          <pc:sldMk cId="2557270990" sldId="293"/>
        </pc:sldMkLst>
      </pc:sldChg>
    </pc:docChg>
  </pc:docChgLst>
  <pc:docChgLst>
    <pc:chgData name="PAULA ANGELICA POSADA RUIZ" userId="S::paula.posada@uniminuto.edu::c1bc0e1e-d004-4b21-9d74-8a35d69a1bab" providerId="AD" clId="Web-{9F277E30-AD6E-A165-1ACF-CB03F01513F0}"/>
    <pc:docChg chg="delSld modSld">
      <pc:chgData name="PAULA ANGELICA POSADA RUIZ" userId="S::paula.posada@uniminuto.edu::c1bc0e1e-d004-4b21-9d74-8a35d69a1bab" providerId="AD" clId="Web-{9F277E30-AD6E-A165-1ACF-CB03F01513F0}" dt="2026-07-07T18:06:46.667" v="8" actId="1076"/>
      <pc:docMkLst>
        <pc:docMk/>
      </pc:docMkLst>
      <pc:sldChg chg="modSp">
        <pc:chgData name="PAULA ANGELICA POSADA RUIZ" userId="S::paula.posada@uniminuto.edu::c1bc0e1e-d004-4b21-9d74-8a35d69a1bab" providerId="AD" clId="Web-{9F277E30-AD6E-A165-1ACF-CB03F01513F0}" dt="2026-07-07T18:06:18.634" v="6" actId="20577"/>
        <pc:sldMkLst>
          <pc:docMk/>
          <pc:sldMk cId="3308173461" sldId="274"/>
        </pc:sldMkLst>
        <pc:spChg chg="mod">
          <ac:chgData name="PAULA ANGELICA POSADA RUIZ" userId="S::paula.posada@uniminuto.edu::c1bc0e1e-d004-4b21-9d74-8a35d69a1bab" providerId="AD" clId="Web-{9F277E30-AD6E-A165-1ACF-CB03F01513F0}" dt="2026-07-07T18:06:14.524" v="5" actId="20577"/>
          <ac:spMkLst>
            <pc:docMk/>
            <pc:sldMk cId="3308173461" sldId="274"/>
            <ac:spMk id="3" creationId="{1A14F0AE-E878-1F0B-8509-5A2BBC86A1F8}"/>
          </ac:spMkLst>
        </pc:spChg>
        <pc:spChg chg="mod">
          <ac:chgData name="PAULA ANGELICA POSADA RUIZ" userId="S::paula.posada@uniminuto.edu::c1bc0e1e-d004-4b21-9d74-8a35d69a1bab" providerId="AD" clId="Web-{9F277E30-AD6E-A165-1ACF-CB03F01513F0}" dt="2026-07-07T18:06:18.634" v="6" actId="20577"/>
          <ac:spMkLst>
            <pc:docMk/>
            <pc:sldMk cId="3308173461" sldId="274"/>
            <ac:spMk id="5" creationId="{812C0D45-EE79-7441-7394-06782BD42C4A}"/>
          </ac:spMkLst>
        </pc:spChg>
      </pc:sldChg>
      <pc:sldChg chg="addSp modSp">
        <pc:chgData name="PAULA ANGELICA POSADA RUIZ" userId="S::paula.posada@uniminuto.edu::c1bc0e1e-d004-4b21-9d74-8a35d69a1bab" providerId="AD" clId="Web-{9F277E30-AD6E-A165-1ACF-CB03F01513F0}" dt="2026-07-07T18:06:46.667" v="8" actId="1076"/>
        <pc:sldMkLst>
          <pc:docMk/>
          <pc:sldMk cId="1962056984" sldId="286"/>
        </pc:sldMkLst>
        <pc:spChg chg="add mod">
          <ac:chgData name="PAULA ANGELICA POSADA RUIZ" userId="S::paula.posada@uniminuto.edu::c1bc0e1e-d004-4b21-9d74-8a35d69a1bab" providerId="AD" clId="Web-{9F277E30-AD6E-A165-1ACF-CB03F01513F0}" dt="2026-07-07T18:06:46.667" v="8" actId="1076"/>
          <ac:spMkLst>
            <pc:docMk/>
            <pc:sldMk cId="1962056984" sldId="286"/>
            <ac:spMk id="2" creationId="{C8E3C60F-FA5E-C754-7173-1B2CD15A2EB9}"/>
          </ac:spMkLst>
        </pc:spChg>
      </pc:sldChg>
      <pc:sldChg chg="del">
        <pc:chgData name="PAULA ANGELICA POSADA RUIZ" userId="S::paula.posada@uniminuto.edu::c1bc0e1e-d004-4b21-9d74-8a35d69a1bab" providerId="AD" clId="Web-{9F277E30-AD6E-A165-1ACF-CB03F01513F0}" dt="2026-07-07T18:00:58.703" v="4"/>
        <pc:sldMkLst>
          <pc:docMk/>
          <pc:sldMk cId="3959176658" sldId="288"/>
        </pc:sldMkLst>
      </pc:sldChg>
      <pc:sldChg chg="del">
        <pc:chgData name="PAULA ANGELICA POSADA RUIZ" userId="S::paula.posada@uniminuto.edu::c1bc0e1e-d004-4b21-9d74-8a35d69a1bab" providerId="AD" clId="Web-{9F277E30-AD6E-A165-1ACF-CB03F01513F0}" dt="2026-07-07T18:00:57.641" v="3"/>
        <pc:sldMkLst>
          <pc:docMk/>
          <pc:sldMk cId="278713009" sldId="289"/>
        </pc:sldMkLst>
      </pc:sldChg>
      <pc:sldChg chg="del">
        <pc:chgData name="PAULA ANGELICA POSADA RUIZ" userId="S::paula.posada@uniminuto.edu::c1bc0e1e-d004-4b21-9d74-8a35d69a1bab" providerId="AD" clId="Web-{9F277E30-AD6E-A165-1ACF-CB03F01513F0}" dt="2026-07-07T18:00:53.625" v="0"/>
        <pc:sldMkLst>
          <pc:docMk/>
          <pc:sldMk cId="1458446761" sldId="290"/>
        </pc:sldMkLst>
      </pc:sldChg>
      <pc:sldChg chg="del">
        <pc:chgData name="PAULA ANGELICA POSADA RUIZ" userId="S::paula.posada@uniminuto.edu::c1bc0e1e-d004-4b21-9d74-8a35d69a1bab" providerId="AD" clId="Web-{9F277E30-AD6E-A165-1ACF-CB03F01513F0}" dt="2026-07-07T18:00:55.172" v="1"/>
        <pc:sldMkLst>
          <pc:docMk/>
          <pc:sldMk cId="1935586783" sldId="292"/>
        </pc:sldMkLst>
      </pc:sldChg>
      <pc:sldChg chg="del">
        <pc:chgData name="PAULA ANGELICA POSADA RUIZ" userId="S::paula.posada@uniminuto.edu::c1bc0e1e-d004-4b21-9d74-8a35d69a1bab" providerId="AD" clId="Web-{9F277E30-AD6E-A165-1ACF-CB03F01513F0}" dt="2026-07-07T18:00:56.656" v="2"/>
        <pc:sldMkLst>
          <pc:docMk/>
          <pc:sldMk cId="2557270990" sldId="293"/>
        </pc:sldMkLst>
      </pc:sldChg>
    </pc:docChg>
  </pc:docChgLst>
  <pc:docChgLst>
    <pc:chgData name="LORENA ACOSTA CASTILLO" userId="S::lacosta@uniminuto.edu::119b262d-c9bd-4247-a6eb-f881087e7831" providerId="AD" clId="Web-{02BC1B1D-DC83-C027-F34B-8C6598C64241}"/>
    <pc:docChg chg="modSld">
      <pc:chgData name="LORENA ACOSTA CASTILLO" userId="S::lacosta@uniminuto.edu::119b262d-c9bd-4247-a6eb-f881087e7831" providerId="AD" clId="Web-{02BC1B1D-DC83-C027-F34B-8C6598C64241}" dt="2026-07-07T18:12:07.575" v="1" actId="20577"/>
      <pc:docMkLst>
        <pc:docMk/>
      </pc:docMkLst>
      <pc:sldChg chg="modSp">
        <pc:chgData name="LORENA ACOSTA CASTILLO" userId="S::lacosta@uniminuto.edu::119b262d-c9bd-4247-a6eb-f881087e7831" providerId="AD" clId="Web-{02BC1B1D-DC83-C027-F34B-8C6598C64241}" dt="2026-07-07T18:12:07.575" v="1" actId="20577"/>
        <pc:sldMkLst>
          <pc:docMk/>
          <pc:sldMk cId="1391707673" sldId="271"/>
        </pc:sldMkLst>
        <pc:spChg chg="mod">
          <ac:chgData name="LORENA ACOSTA CASTILLO" userId="S::lacosta@uniminuto.edu::119b262d-c9bd-4247-a6eb-f881087e7831" providerId="AD" clId="Web-{02BC1B1D-DC83-C027-F34B-8C6598C64241}" dt="2026-07-07T18:12:07.575" v="1" actId="20577"/>
          <ac:spMkLst>
            <pc:docMk/>
            <pc:sldMk cId="1391707673" sldId="271"/>
            <ac:spMk id="3" creationId="{49ACB5A3-3029-74BB-A9CE-737C09E7624B}"/>
          </ac:spMkLst>
        </pc:spChg>
      </pc:sldChg>
    </pc:docChg>
  </pc:docChgLst>
  <pc:docChgLst>
    <pc:chgData name="Lyda Shirley Deaza Guaqueta" userId="S::ldeaza@mineducacion.gov.co::95c6331c-3cd5-47f8-8f0c-aaca62035809" providerId="AD" clId="Web-{8FCD56CB-5BE7-85C4-61A3-5560D585DE93}"/>
    <pc:docChg chg="mod">
      <pc:chgData name="Lyda Shirley Deaza Guaqueta" userId="S::ldeaza@mineducacion.gov.co::95c6331c-3cd5-47f8-8f0c-aaca62035809" providerId="AD" clId="Web-{8FCD56CB-5BE7-85C4-61A3-5560D585DE93}" dt="2026-07-08T16:26:08.533" v="0"/>
      <pc:docMkLst>
        <pc:docMk/>
      </pc:docMkLst>
    </pc:docChg>
  </pc:docChgLst>
  <pc:docChgLst>
    <pc:chgData clId="Web-{9F277E30-AD6E-A165-1ACF-CB03F01513F0}"/>
    <pc:docChg chg="delSld">
      <pc:chgData name="" userId="" providerId="" clId="Web-{9F277E30-AD6E-A165-1ACF-CB03F01513F0}" dt="2026-07-07T18:00:51.562" v="0"/>
      <pc:docMkLst>
        <pc:docMk/>
      </pc:docMkLst>
      <pc:sldChg chg="del">
        <pc:chgData name="" userId="" providerId="" clId="Web-{9F277E30-AD6E-A165-1ACF-CB03F01513F0}" dt="2026-07-07T18:00:51.562" v="0"/>
        <pc:sldMkLst>
          <pc:docMk/>
          <pc:sldMk cId="2598371064" sldId="291"/>
        </pc:sldMkLst>
      </pc:sldChg>
    </pc:docChg>
  </pc:docChgLst>
  <pc:docChgLst>
    <pc:chgData name="Juan Sebastian Guerrero Otero" userId="S::sguerrero@mineducacion.gov.co::6cafca8a-6549-4984-a970-df4554496cd5" providerId="AD" clId="Web-{05E7494D-F6FC-CAF9-7BB4-3AADAC855317}"/>
    <pc:docChg chg="mod modSld">
      <pc:chgData name="Juan Sebastian Guerrero Otero" userId="S::sguerrero@mineducacion.gov.co::6cafca8a-6549-4984-a970-df4554496cd5" providerId="AD" clId="Web-{05E7494D-F6FC-CAF9-7BB4-3AADAC855317}" dt="2026-07-08T15:29:59.600" v="16" actId="14100"/>
      <pc:docMkLst>
        <pc:docMk/>
      </pc:docMkLst>
      <pc:sldChg chg="addSp modSp">
        <pc:chgData name="Juan Sebastian Guerrero Otero" userId="S::sguerrero@mineducacion.gov.co::6cafca8a-6549-4984-a970-df4554496cd5" providerId="AD" clId="Web-{05E7494D-F6FC-CAF9-7BB4-3AADAC855317}" dt="2026-07-08T15:24:21.491" v="11"/>
        <pc:sldMkLst>
          <pc:docMk/>
          <pc:sldMk cId="2775756191" sldId="259"/>
        </pc:sldMkLst>
        <pc:spChg chg="add mod">
          <ac:chgData name="Juan Sebastian Guerrero Otero" userId="S::sguerrero@mineducacion.gov.co::6cafca8a-6549-4984-a970-df4554496cd5" providerId="AD" clId="Web-{05E7494D-F6FC-CAF9-7BB4-3AADAC855317}" dt="2026-07-08T15:24:21.491" v="11"/>
          <ac:spMkLst>
            <pc:docMk/>
            <pc:sldMk cId="2775756191" sldId="259"/>
            <ac:spMk id="2" creationId="{1FFD3239-A7CC-DDD7-63FD-4A2A87A5699B}"/>
          </ac:spMkLst>
        </pc:spChg>
      </pc:sldChg>
      <pc:sldChg chg="addSp delSp modSp">
        <pc:chgData name="Juan Sebastian Guerrero Otero" userId="S::sguerrero@mineducacion.gov.co::6cafca8a-6549-4984-a970-df4554496cd5" providerId="AD" clId="Web-{05E7494D-F6FC-CAF9-7BB4-3AADAC855317}" dt="2026-07-08T14:59:40.654" v="5" actId="20577"/>
        <pc:sldMkLst>
          <pc:docMk/>
          <pc:sldMk cId="2049248874" sldId="265"/>
        </pc:sldMkLst>
        <pc:spChg chg="mod">
          <ac:chgData name="Juan Sebastian Guerrero Otero" userId="S::sguerrero@mineducacion.gov.co::6cafca8a-6549-4984-a970-df4554496cd5" providerId="AD" clId="Web-{05E7494D-F6FC-CAF9-7BB4-3AADAC855317}" dt="2026-07-08T14:59:32.810" v="1" actId="20577"/>
          <ac:spMkLst>
            <pc:docMk/>
            <pc:sldMk cId="2049248874" sldId="265"/>
            <ac:spMk id="2" creationId="{071C8D09-4346-D0BA-4F80-DCDD06DE2B9B}"/>
          </ac:spMkLst>
        </pc:spChg>
        <pc:spChg chg="add del mod">
          <ac:chgData name="Juan Sebastian Guerrero Otero" userId="S::sguerrero@mineducacion.gov.co::6cafca8a-6549-4984-a970-df4554496cd5" providerId="AD" clId="Web-{05E7494D-F6FC-CAF9-7BB4-3AADAC855317}" dt="2026-07-08T14:59:40.654" v="5" actId="20577"/>
          <ac:spMkLst>
            <pc:docMk/>
            <pc:sldMk cId="2049248874" sldId="265"/>
            <ac:spMk id="4" creationId="{E38F76E8-9C7A-5B68-3604-46839C5B7CB5}"/>
          </ac:spMkLst>
        </pc:spChg>
      </pc:sldChg>
      <pc:sldChg chg="modSp">
        <pc:chgData name="Juan Sebastian Guerrero Otero" userId="S::sguerrero@mineducacion.gov.co::6cafca8a-6549-4984-a970-df4554496cd5" providerId="AD" clId="Web-{05E7494D-F6FC-CAF9-7BB4-3AADAC855317}" dt="2026-07-08T15:01:23.503" v="7" actId="1076"/>
        <pc:sldMkLst>
          <pc:docMk/>
          <pc:sldMk cId="1688566730" sldId="266"/>
        </pc:sldMkLst>
        <pc:spChg chg="mod">
          <ac:chgData name="Juan Sebastian Guerrero Otero" userId="S::sguerrero@mineducacion.gov.co::6cafca8a-6549-4984-a970-df4554496cd5" providerId="AD" clId="Web-{05E7494D-F6FC-CAF9-7BB4-3AADAC855317}" dt="2026-07-08T15:01:23.503" v="7" actId="1076"/>
          <ac:spMkLst>
            <pc:docMk/>
            <pc:sldMk cId="1688566730" sldId="266"/>
            <ac:spMk id="7" creationId="{1280517F-3E69-C9DB-5C21-2A9CBBDF3A0C}"/>
          </ac:spMkLst>
        </pc:spChg>
      </pc:sldChg>
      <pc:sldChg chg="modSp">
        <pc:chgData name="Juan Sebastian Guerrero Otero" userId="S::sguerrero@mineducacion.gov.co::6cafca8a-6549-4984-a970-df4554496cd5" providerId="AD" clId="Web-{05E7494D-F6FC-CAF9-7BB4-3AADAC855317}" dt="2026-07-08T15:29:59.600" v="16" actId="14100"/>
        <pc:sldMkLst>
          <pc:docMk/>
          <pc:sldMk cId="3974217833" sldId="270"/>
        </pc:sldMkLst>
        <pc:spChg chg="mod">
          <ac:chgData name="Juan Sebastian Guerrero Otero" userId="S::sguerrero@mineducacion.gov.co::6cafca8a-6549-4984-a970-df4554496cd5" providerId="AD" clId="Web-{05E7494D-F6FC-CAF9-7BB4-3AADAC855317}" dt="2026-07-08T15:29:59.600" v="16" actId="14100"/>
          <ac:spMkLst>
            <pc:docMk/>
            <pc:sldMk cId="3974217833" sldId="270"/>
            <ac:spMk id="3" creationId="{A7F19961-E2E0-28CB-422F-64579125A670}"/>
          </ac:spMkLst>
        </pc:spChg>
      </pc:sldChg>
    </pc:docChg>
  </pc:docChgLst>
  <pc:docChgLst>
    <pc:chgData name="PAULA ANGELICA POSADA RUIZ" userId="S::paula.posada@uniminuto.edu::c1bc0e1e-d004-4b21-9d74-8a35d69a1bab" providerId="AD" clId="Web-{7F0E212D-96AC-1F5D-C798-D72ACD56EDCA}"/>
    <pc:docChg chg="modSld">
      <pc:chgData name="PAULA ANGELICA POSADA RUIZ" userId="S::paula.posada@uniminuto.edu::c1bc0e1e-d004-4b21-9d74-8a35d69a1bab" providerId="AD" clId="Web-{7F0E212D-96AC-1F5D-C798-D72ACD56EDCA}" dt="2026-07-08T19:57:38.824" v="0"/>
      <pc:docMkLst>
        <pc:docMk/>
      </pc:docMkLst>
      <pc:sldChg chg="delSp">
        <pc:chgData name="PAULA ANGELICA POSADA RUIZ" userId="S::paula.posada@uniminuto.edu::c1bc0e1e-d004-4b21-9d74-8a35d69a1bab" providerId="AD" clId="Web-{7F0E212D-96AC-1F5D-C798-D72ACD56EDCA}" dt="2026-07-08T19:57:38.824" v="0"/>
        <pc:sldMkLst>
          <pc:docMk/>
          <pc:sldMk cId="2775756191" sldId="259"/>
        </pc:sldMkLst>
        <pc:spChg chg="del">
          <ac:chgData name="PAULA ANGELICA POSADA RUIZ" userId="S::paula.posada@uniminuto.edu::c1bc0e1e-d004-4b21-9d74-8a35d69a1bab" providerId="AD" clId="Web-{7F0E212D-96AC-1F5D-C798-D72ACD56EDCA}" dt="2026-07-08T19:57:38.824" v="0"/>
          <ac:spMkLst>
            <pc:docMk/>
            <pc:sldMk cId="2775756191" sldId="259"/>
            <ac:spMk id="2" creationId="{1FFD3239-A7CC-DDD7-63FD-4A2A87A5699B}"/>
          </ac:spMkLst>
        </pc:spChg>
      </pc:sldChg>
    </pc:docChg>
  </pc:docChgLst>
  <pc:docChgLst>
    <pc:chgData name="WENDY VANESA FONTALVO PEÑATE" userId="f7a3c5d0-b13b-4d33-a676-a293da504660" providerId="ADAL" clId="{B7146E5D-43D7-4885-ABED-727DFBD6C6E4}"/>
    <pc:docChg chg="undo custSel modSld">
      <pc:chgData name="WENDY VANESA FONTALVO PEÑATE" userId="f7a3c5d0-b13b-4d33-a676-a293da504660" providerId="ADAL" clId="{B7146E5D-43D7-4885-ABED-727DFBD6C6E4}" dt="2026-07-08T20:02:06.727" v="661" actId="6549"/>
      <pc:docMkLst>
        <pc:docMk/>
      </pc:docMkLst>
      <pc:sldChg chg="addSp delSp modSp mod">
        <pc:chgData name="WENDY VANESA FONTALVO PEÑATE" userId="f7a3c5d0-b13b-4d33-a676-a293da504660" providerId="ADAL" clId="{B7146E5D-43D7-4885-ABED-727DFBD6C6E4}" dt="2026-07-08T19:50:43.382" v="379" actId="20577"/>
        <pc:sldMkLst>
          <pc:docMk/>
          <pc:sldMk cId="2049248874" sldId="265"/>
        </pc:sldMkLst>
        <pc:spChg chg="add del mod">
          <ac:chgData name="WENDY VANESA FONTALVO PEÑATE" userId="f7a3c5d0-b13b-4d33-a676-a293da504660" providerId="ADAL" clId="{B7146E5D-43D7-4885-ABED-727DFBD6C6E4}" dt="2026-07-08T19:48:37.113" v="326"/>
          <ac:spMkLst>
            <pc:docMk/>
            <pc:sldMk cId="2049248874" sldId="265"/>
            <ac:spMk id="2" creationId="{071C8D09-4346-D0BA-4F80-DCDD06DE2B9B}"/>
          </ac:spMkLst>
        </pc:spChg>
        <pc:spChg chg="add mod">
          <ac:chgData name="WENDY VANESA FONTALVO PEÑATE" userId="f7a3c5d0-b13b-4d33-a676-a293da504660" providerId="ADAL" clId="{B7146E5D-43D7-4885-ABED-727DFBD6C6E4}" dt="2026-07-08T19:50:09.693" v="369" actId="20577"/>
          <ac:spMkLst>
            <pc:docMk/>
            <pc:sldMk cId="2049248874" sldId="265"/>
            <ac:spMk id="3" creationId="{AD99805A-7A6B-B776-2700-AA19C0766157}"/>
          </ac:spMkLst>
        </pc:spChg>
        <pc:spChg chg="add mod">
          <ac:chgData name="WENDY VANESA FONTALVO PEÑATE" userId="f7a3c5d0-b13b-4d33-a676-a293da504660" providerId="ADAL" clId="{B7146E5D-43D7-4885-ABED-727DFBD6C6E4}" dt="2026-07-08T19:50:15.239" v="371" actId="20577"/>
          <ac:spMkLst>
            <pc:docMk/>
            <pc:sldMk cId="2049248874" sldId="265"/>
            <ac:spMk id="4" creationId="{E38F76E8-9C7A-5B68-3604-46839C5B7CB5}"/>
          </ac:spMkLst>
        </pc:spChg>
        <pc:spChg chg="add mod">
          <ac:chgData name="WENDY VANESA FONTALVO PEÑATE" userId="f7a3c5d0-b13b-4d33-a676-a293da504660" providerId="ADAL" clId="{B7146E5D-43D7-4885-ABED-727DFBD6C6E4}" dt="2026-07-08T19:50:35.022" v="375" actId="20577"/>
          <ac:spMkLst>
            <pc:docMk/>
            <pc:sldMk cId="2049248874" sldId="265"/>
            <ac:spMk id="6" creationId="{53AA0CAA-4A60-5BF0-E788-9FC8D1ED59C2}"/>
          </ac:spMkLst>
        </pc:spChg>
        <pc:spChg chg="add mod">
          <ac:chgData name="WENDY VANESA FONTALVO PEÑATE" userId="f7a3c5d0-b13b-4d33-a676-a293da504660" providerId="ADAL" clId="{B7146E5D-43D7-4885-ABED-727DFBD6C6E4}" dt="2026-07-08T19:50:43.382" v="379" actId="20577"/>
          <ac:spMkLst>
            <pc:docMk/>
            <pc:sldMk cId="2049248874" sldId="265"/>
            <ac:spMk id="8" creationId="{8869CCF9-24ED-9045-FD26-3613B172732C}"/>
          </ac:spMkLst>
        </pc:spChg>
      </pc:sldChg>
      <pc:sldChg chg="addSp modSp mod">
        <pc:chgData name="WENDY VANESA FONTALVO PEÑATE" userId="f7a3c5d0-b13b-4d33-a676-a293da504660" providerId="ADAL" clId="{B7146E5D-43D7-4885-ABED-727DFBD6C6E4}" dt="2026-07-08T19:52:40.518" v="446" actId="122"/>
        <pc:sldMkLst>
          <pc:docMk/>
          <pc:sldMk cId="1688566730" sldId="266"/>
        </pc:sldMkLst>
        <pc:spChg chg="add mod">
          <ac:chgData name="WENDY VANESA FONTALVO PEÑATE" userId="f7a3c5d0-b13b-4d33-a676-a293da504660" providerId="ADAL" clId="{B7146E5D-43D7-4885-ABED-727DFBD6C6E4}" dt="2026-07-08T19:50:55.656" v="383" actId="20577"/>
          <ac:spMkLst>
            <pc:docMk/>
            <pc:sldMk cId="1688566730" sldId="266"/>
            <ac:spMk id="3" creationId="{4FBC9D7A-643E-CB6F-CB54-C4F7369B5507}"/>
          </ac:spMkLst>
        </pc:spChg>
        <pc:spChg chg="add mod">
          <ac:chgData name="WENDY VANESA FONTALVO PEÑATE" userId="f7a3c5d0-b13b-4d33-a676-a293da504660" providerId="ADAL" clId="{B7146E5D-43D7-4885-ABED-727DFBD6C6E4}" dt="2026-07-08T19:51:48.872" v="401" actId="20577"/>
          <ac:spMkLst>
            <pc:docMk/>
            <pc:sldMk cId="1688566730" sldId="266"/>
            <ac:spMk id="5" creationId="{A9155E5A-63BC-DA21-03F6-EDEF637E2DE5}"/>
          </ac:spMkLst>
        </pc:spChg>
        <pc:spChg chg="add mod">
          <ac:chgData name="WENDY VANESA FONTALVO PEÑATE" userId="f7a3c5d0-b13b-4d33-a676-a293da504660" providerId="ADAL" clId="{B7146E5D-43D7-4885-ABED-727DFBD6C6E4}" dt="2026-07-08T19:52:40.518" v="446" actId="122"/>
          <ac:spMkLst>
            <pc:docMk/>
            <pc:sldMk cId="1688566730" sldId="266"/>
            <ac:spMk id="7" creationId="{1280517F-3E69-C9DB-5C21-2A9CBBDF3A0C}"/>
          </ac:spMkLst>
        </pc:spChg>
      </pc:sldChg>
      <pc:sldChg chg="addSp modSp mod">
        <pc:chgData name="WENDY VANESA FONTALVO PEÑATE" userId="f7a3c5d0-b13b-4d33-a676-a293da504660" providerId="ADAL" clId="{B7146E5D-43D7-4885-ABED-727DFBD6C6E4}" dt="2026-07-08T19:55:17.950" v="474" actId="114"/>
        <pc:sldMkLst>
          <pc:docMk/>
          <pc:sldMk cId="1390696082" sldId="269"/>
        </pc:sldMkLst>
        <pc:spChg chg="add mod">
          <ac:chgData name="WENDY VANESA FONTALVO PEÑATE" userId="f7a3c5d0-b13b-4d33-a676-a293da504660" providerId="ADAL" clId="{B7146E5D-43D7-4885-ABED-727DFBD6C6E4}" dt="2026-07-08T19:55:17.950" v="474" actId="114"/>
          <ac:spMkLst>
            <pc:docMk/>
            <pc:sldMk cId="1390696082" sldId="269"/>
            <ac:spMk id="2" creationId="{0C229167-52E2-7604-5022-0FFD7DE4A0DC}"/>
          </ac:spMkLst>
        </pc:spChg>
      </pc:sldChg>
      <pc:sldChg chg="addSp modSp mod">
        <pc:chgData name="WENDY VANESA FONTALVO PEÑATE" userId="f7a3c5d0-b13b-4d33-a676-a293da504660" providerId="ADAL" clId="{B7146E5D-43D7-4885-ABED-727DFBD6C6E4}" dt="2026-07-08T19:58:03.365" v="632" actId="2711"/>
        <pc:sldMkLst>
          <pc:docMk/>
          <pc:sldMk cId="3974217833" sldId="270"/>
        </pc:sldMkLst>
        <pc:spChg chg="add mod">
          <ac:chgData name="WENDY VANESA FONTALVO PEÑATE" userId="f7a3c5d0-b13b-4d33-a676-a293da504660" providerId="ADAL" clId="{B7146E5D-43D7-4885-ABED-727DFBD6C6E4}" dt="2026-07-08T19:57:31.094" v="628" actId="1076"/>
          <ac:spMkLst>
            <pc:docMk/>
            <pc:sldMk cId="3974217833" sldId="270"/>
            <ac:spMk id="4" creationId="{1C68D834-166A-B678-CDA5-98F3E557595E}"/>
          </ac:spMkLst>
        </pc:spChg>
        <pc:spChg chg="mod">
          <ac:chgData name="WENDY VANESA FONTALVO PEÑATE" userId="f7a3c5d0-b13b-4d33-a676-a293da504660" providerId="ADAL" clId="{B7146E5D-43D7-4885-ABED-727DFBD6C6E4}" dt="2026-07-08T19:58:03.365" v="632" actId="2711"/>
          <ac:spMkLst>
            <pc:docMk/>
            <pc:sldMk cId="3974217833" sldId="270"/>
            <ac:spMk id="7" creationId="{2605EADF-5DDE-3444-E3BD-7D2C0512702B}"/>
          </ac:spMkLst>
        </pc:spChg>
        <pc:spChg chg="add mod">
          <ac:chgData name="WENDY VANESA FONTALVO PEÑATE" userId="f7a3c5d0-b13b-4d33-a676-a293da504660" providerId="ADAL" clId="{B7146E5D-43D7-4885-ABED-727DFBD6C6E4}" dt="2026-07-08T19:56:55.617" v="576" actId="20577"/>
          <ac:spMkLst>
            <pc:docMk/>
            <pc:sldMk cId="3974217833" sldId="270"/>
            <ac:spMk id="8" creationId="{4A9D97FF-85DD-9B82-7F00-C9307D75A443}"/>
          </ac:spMkLst>
        </pc:spChg>
        <pc:spChg chg="mod">
          <ac:chgData name="WENDY VANESA FONTALVO PEÑATE" userId="f7a3c5d0-b13b-4d33-a676-a293da504660" providerId="ADAL" clId="{B7146E5D-43D7-4885-ABED-727DFBD6C6E4}" dt="2026-07-08T19:57:58.445" v="631" actId="2711"/>
          <ac:spMkLst>
            <pc:docMk/>
            <pc:sldMk cId="3974217833" sldId="270"/>
            <ac:spMk id="9" creationId="{6C3CF0BE-2954-CE54-EE23-E0C89F03034A}"/>
          </ac:spMkLst>
        </pc:spChg>
      </pc:sldChg>
      <pc:sldChg chg="modSp mod">
        <pc:chgData name="WENDY VANESA FONTALVO PEÑATE" userId="f7a3c5d0-b13b-4d33-a676-a293da504660" providerId="ADAL" clId="{B7146E5D-43D7-4885-ABED-727DFBD6C6E4}" dt="2026-07-08T19:58:26.471" v="634" actId="255"/>
        <pc:sldMkLst>
          <pc:docMk/>
          <pc:sldMk cId="1391707673" sldId="271"/>
        </pc:sldMkLst>
        <pc:spChg chg="mod">
          <ac:chgData name="WENDY VANESA FONTALVO PEÑATE" userId="f7a3c5d0-b13b-4d33-a676-a293da504660" providerId="ADAL" clId="{B7146E5D-43D7-4885-ABED-727DFBD6C6E4}" dt="2026-07-08T19:58:20.414" v="633" actId="255"/>
          <ac:spMkLst>
            <pc:docMk/>
            <pc:sldMk cId="1391707673" sldId="271"/>
            <ac:spMk id="3" creationId="{49ACB5A3-3029-74BB-A9CE-737C09E7624B}"/>
          </ac:spMkLst>
        </pc:spChg>
        <pc:spChg chg="mod">
          <ac:chgData name="WENDY VANESA FONTALVO PEÑATE" userId="f7a3c5d0-b13b-4d33-a676-a293da504660" providerId="ADAL" clId="{B7146E5D-43D7-4885-ABED-727DFBD6C6E4}" dt="2026-07-08T19:58:26.471" v="634" actId="255"/>
          <ac:spMkLst>
            <pc:docMk/>
            <pc:sldMk cId="1391707673" sldId="271"/>
            <ac:spMk id="5" creationId="{10AF9320-448E-8D6F-7A94-004D171A34C7}"/>
          </ac:spMkLst>
        </pc:spChg>
      </pc:sldChg>
      <pc:sldChg chg="addSp modSp mod">
        <pc:chgData name="WENDY VANESA FONTALVO PEÑATE" userId="f7a3c5d0-b13b-4d33-a676-a293da504660" providerId="ADAL" clId="{B7146E5D-43D7-4885-ABED-727DFBD6C6E4}" dt="2026-07-07T18:06:38.344" v="140" actId="1076"/>
        <pc:sldMkLst>
          <pc:docMk/>
          <pc:sldMk cId="3308173461" sldId="274"/>
        </pc:sldMkLst>
        <pc:spChg chg="add mod">
          <ac:chgData name="WENDY VANESA FONTALVO PEÑATE" userId="f7a3c5d0-b13b-4d33-a676-a293da504660" providerId="ADAL" clId="{B7146E5D-43D7-4885-ABED-727DFBD6C6E4}" dt="2026-07-07T18:06:25.575" v="138" actId="1076"/>
          <ac:spMkLst>
            <pc:docMk/>
            <pc:sldMk cId="3308173461" sldId="274"/>
            <ac:spMk id="3" creationId="{1A14F0AE-E878-1F0B-8509-5A2BBC86A1F8}"/>
          </ac:spMkLst>
        </pc:spChg>
        <pc:spChg chg="add mod">
          <ac:chgData name="WENDY VANESA FONTALVO PEÑATE" userId="f7a3c5d0-b13b-4d33-a676-a293da504660" providerId="ADAL" clId="{B7146E5D-43D7-4885-ABED-727DFBD6C6E4}" dt="2026-07-07T18:06:38.344" v="140" actId="1076"/>
          <ac:spMkLst>
            <pc:docMk/>
            <pc:sldMk cId="3308173461" sldId="274"/>
            <ac:spMk id="5" creationId="{812C0D45-EE79-7441-7394-06782BD42C4A}"/>
          </ac:spMkLst>
        </pc:spChg>
      </pc:sldChg>
      <pc:sldChg chg="addSp modSp mod">
        <pc:chgData name="WENDY VANESA FONTALVO PEÑATE" userId="f7a3c5d0-b13b-4d33-a676-a293da504660" providerId="ADAL" clId="{B7146E5D-43D7-4885-ABED-727DFBD6C6E4}" dt="2026-07-07T18:16:09.424" v="221" actId="1076"/>
        <pc:sldMkLst>
          <pc:docMk/>
          <pc:sldMk cId="821492565" sldId="277"/>
        </pc:sldMkLst>
        <pc:spChg chg="add mod">
          <ac:chgData name="WENDY VANESA FONTALVO PEÑATE" userId="f7a3c5d0-b13b-4d33-a676-a293da504660" providerId="ADAL" clId="{B7146E5D-43D7-4885-ABED-727DFBD6C6E4}" dt="2026-07-07T18:07:57.598" v="148" actId="207"/>
          <ac:spMkLst>
            <pc:docMk/>
            <pc:sldMk cId="821492565" sldId="277"/>
            <ac:spMk id="3" creationId="{960B5545-EFD6-BA39-0B31-B2FE1CA40A76}"/>
          </ac:spMkLst>
        </pc:spChg>
        <pc:spChg chg="add mod">
          <ac:chgData name="WENDY VANESA FONTALVO PEÑATE" userId="f7a3c5d0-b13b-4d33-a676-a293da504660" providerId="ADAL" clId="{B7146E5D-43D7-4885-ABED-727DFBD6C6E4}" dt="2026-07-07T18:16:09.424" v="221" actId="1076"/>
          <ac:spMkLst>
            <pc:docMk/>
            <pc:sldMk cId="821492565" sldId="277"/>
            <ac:spMk id="4" creationId="{63D4E01D-C41A-505E-0935-365A4650C178}"/>
          </ac:spMkLst>
        </pc:spChg>
      </pc:sldChg>
      <pc:sldChg chg="addSp modSp mod">
        <pc:chgData name="WENDY VANESA FONTALVO PEÑATE" userId="f7a3c5d0-b13b-4d33-a676-a293da504660" providerId="ADAL" clId="{B7146E5D-43D7-4885-ABED-727DFBD6C6E4}" dt="2026-07-07T18:16:05.135" v="220" actId="1076"/>
        <pc:sldMkLst>
          <pc:docMk/>
          <pc:sldMk cId="3665385704" sldId="278"/>
        </pc:sldMkLst>
        <pc:spChg chg="add mod">
          <ac:chgData name="WENDY VANESA FONTALVO PEÑATE" userId="f7a3c5d0-b13b-4d33-a676-a293da504660" providerId="ADAL" clId="{B7146E5D-43D7-4885-ABED-727DFBD6C6E4}" dt="2026-07-07T18:13:13.680" v="155" actId="20577"/>
          <ac:spMkLst>
            <pc:docMk/>
            <pc:sldMk cId="3665385704" sldId="278"/>
            <ac:spMk id="3" creationId="{AF2FFB76-FE3A-0148-24FB-35BA31EC39EA}"/>
          </ac:spMkLst>
        </pc:spChg>
        <pc:spChg chg="add mod">
          <ac:chgData name="WENDY VANESA FONTALVO PEÑATE" userId="f7a3c5d0-b13b-4d33-a676-a293da504660" providerId="ADAL" clId="{B7146E5D-43D7-4885-ABED-727DFBD6C6E4}" dt="2026-07-07T18:16:05.135" v="220" actId="1076"/>
          <ac:spMkLst>
            <pc:docMk/>
            <pc:sldMk cId="3665385704" sldId="278"/>
            <ac:spMk id="5" creationId="{EC52C5CE-11DE-9157-DCF3-B2ED4AC8CB60}"/>
          </ac:spMkLst>
        </pc:spChg>
      </pc:sldChg>
      <pc:sldChg chg="modSp mod">
        <pc:chgData name="WENDY VANESA FONTALVO PEÑATE" userId="f7a3c5d0-b13b-4d33-a676-a293da504660" providerId="ADAL" clId="{B7146E5D-43D7-4885-ABED-727DFBD6C6E4}" dt="2026-07-08T20:00:25.947" v="637"/>
        <pc:sldMkLst>
          <pc:docMk/>
          <pc:sldMk cId="2198790091" sldId="279"/>
        </pc:sldMkLst>
        <pc:spChg chg="mod">
          <ac:chgData name="WENDY VANESA FONTALVO PEÑATE" userId="f7a3c5d0-b13b-4d33-a676-a293da504660" providerId="ADAL" clId="{B7146E5D-43D7-4885-ABED-727DFBD6C6E4}" dt="2026-07-08T20:00:25.947" v="637"/>
          <ac:spMkLst>
            <pc:docMk/>
            <pc:sldMk cId="2198790091" sldId="279"/>
            <ac:spMk id="3" creationId="{D8D9B119-1CF9-1675-190D-F696388766EE}"/>
          </ac:spMkLst>
        </pc:spChg>
      </pc:sldChg>
      <pc:sldChg chg="modSp mod">
        <pc:chgData name="WENDY VANESA FONTALVO PEÑATE" userId="f7a3c5d0-b13b-4d33-a676-a293da504660" providerId="ADAL" clId="{B7146E5D-43D7-4885-ABED-727DFBD6C6E4}" dt="2026-07-08T20:02:06.727" v="661" actId="6549"/>
        <pc:sldMkLst>
          <pc:docMk/>
          <pc:sldMk cId="912410731" sldId="281"/>
        </pc:sldMkLst>
        <pc:spChg chg="mod">
          <ac:chgData name="WENDY VANESA FONTALVO PEÑATE" userId="f7a3c5d0-b13b-4d33-a676-a293da504660" providerId="ADAL" clId="{B7146E5D-43D7-4885-ABED-727DFBD6C6E4}" dt="2026-07-08T20:02:06.727" v="661" actId="6549"/>
          <ac:spMkLst>
            <pc:docMk/>
            <pc:sldMk cId="912410731" sldId="281"/>
            <ac:spMk id="3" creationId="{8D0F542A-8332-BF9B-2A2E-1F1483FC5E57}"/>
          </ac:spMkLst>
        </pc:spChg>
      </pc:sldChg>
      <pc:sldChg chg="addSp delSp modSp mod">
        <pc:chgData name="WENDY VANESA FONTALVO PEÑATE" userId="f7a3c5d0-b13b-4d33-a676-a293da504660" providerId="ADAL" clId="{B7146E5D-43D7-4885-ABED-727DFBD6C6E4}" dt="2026-07-07T18:18:36.876" v="238" actId="1076"/>
        <pc:sldMkLst>
          <pc:docMk/>
          <pc:sldMk cId="504247286" sldId="285"/>
        </pc:sldMkLst>
        <pc:spChg chg="add del mod">
          <ac:chgData name="WENDY VANESA FONTALVO PEÑATE" userId="f7a3c5d0-b13b-4d33-a676-a293da504660" providerId="ADAL" clId="{B7146E5D-43D7-4885-ABED-727DFBD6C6E4}" dt="2026-07-07T18:18:04.425" v="226" actId="478"/>
          <ac:spMkLst>
            <pc:docMk/>
            <pc:sldMk cId="504247286" sldId="285"/>
            <ac:spMk id="3" creationId="{5FE21402-EF98-BA7F-8632-D6738DEF35AE}"/>
          </ac:spMkLst>
        </pc:spChg>
        <pc:spChg chg="add mod">
          <ac:chgData name="WENDY VANESA FONTALVO PEÑATE" userId="f7a3c5d0-b13b-4d33-a676-a293da504660" providerId="ADAL" clId="{B7146E5D-43D7-4885-ABED-727DFBD6C6E4}" dt="2026-07-07T18:18:36.876" v="238" actId="1076"/>
          <ac:spMkLst>
            <pc:docMk/>
            <pc:sldMk cId="504247286" sldId="285"/>
            <ac:spMk id="6" creationId="{F5B6222B-42E5-9F00-D628-92E450E5F097}"/>
          </ac:spMkLst>
        </pc:spChg>
      </pc:sldChg>
    </pc:docChg>
  </pc:docChgLst>
  <pc:docChgLst>
    <pc:chgData name="GINA CATALINA MALAVER PEREZ" userId="99b04ec6-3d77-4061-a7bd-63e001cc7658" providerId="ADAL" clId="{D3453BA6-50DE-458C-A0B2-02FD7C25BA6B}"/>
    <pc:docChg chg="undo custSel modSld">
      <pc:chgData name="GINA CATALINA MALAVER PEREZ" userId="99b04ec6-3d77-4061-a7bd-63e001cc7658" providerId="ADAL" clId="{D3453BA6-50DE-458C-A0B2-02FD7C25BA6B}" dt="2026-07-08T19:59:19.824" v="565" actId="1076"/>
      <pc:docMkLst>
        <pc:docMk/>
      </pc:docMkLst>
      <pc:sldChg chg="modSp mod">
        <pc:chgData name="GINA CATALINA MALAVER PEREZ" userId="99b04ec6-3d77-4061-a7bd-63e001cc7658" providerId="ADAL" clId="{D3453BA6-50DE-458C-A0B2-02FD7C25BA6B}" dt="2026-07-08T19:57:35.891" v="560" actId="313"/>
        <pc:sldMkLst>
          <pc:docMk/>
          <pc:sldMk cId="2049248874" sldId="265"/>
        </pc:sldMkLst>
        <pc:spChg chg="mod">
          <ac:chgData name="GINA CATALINA MALAVER PEREZ" userId="99b04ec6-3d77-4061-a7bd-63e001cc7658" providerId="ADAL" clId="{D3453BA6-50DE-458C-A0B2-02FD7C25BA6B}" dt="2026-07-08T19:57:35.891" v="560" actId="313"/>
          <ac:spMkLst>
            <pc:docMk/>
            <pc:sldMk cId="2049248874" sldId="265"/>
            <ac:spMk id="8" creationId="{8869CCF9-24ED-9045-FD26-3613B172732C}"/>
          </ac:spMkLst>
        </pc:spChg>
      </pc:sldChg>
      <pc:sldChg chg="modSp mod">
        <pc:chgData name="GINA CATALINA MALAVER PEREZ" userId="99b04ec6-3d77-4061-a7bd-63e001cc7658" providerId="ADAL" clId="{D3453BA6-50DE-458C-A0B2-02FD7C25BA6B}" dt="2026-07-08T19:58:15.288" v="564" actId="403"/>
        <pc:sldMkLst>
          <pc:docMk/>
          <pc:sldMk cId="3974217833" sldId="270"/>
        </pc:sldMkLst>
        <pc:spChg chg="mod">
          <ac:chgData name="GINA CATALINA MALAVER PEREZ" userId="99b04ec6-3d77-4061-a7bd-63e001cc7658" providerId="ADAL" clId="{D3453BA6-50DE-458C-A0B2-02FD7C25BA6B}" dt="2026-07-08T19:58:15.288" v="564" actId="403"/>
          <ac:spMkLst>
            <pc:docMk/>
            <pc:sldMk cId="3974217833" sldId="270"/>
            <ac:spMk id="7" creationId="{2605EADF-5DDE-3444-E3BD-7D2C0512702B}"/>
          </ac:spMkLst>
        </pc:spChg>
        <pc:spChg chg="mod">
          <ac:chgData name="GINA CATALINA MALAVER PEREZ" userId="99b04ec6-3d77-4061-a7bd-63e001cc7658" providerId="ADAL" clId="{D3453BA6-50DE-458C-A0B2-02FD7C25BA6B}" dt="2026-07-08T19:58:02.466" v="562" actId="403"/>
          <ac:spMkLst>
            <pc:docMk/>
            <pc:sldMk cId="3974217833" sldId="270"/>
            <ac:spMk id="9" creationId="{6C3CF0BE-2954-CE54-EE23-E0C89F03034A}"/>
          </ac:spMkLst>
        </pc:spChg>
      </pc:sldChg>
      <pc:sldChg chg="addSp modSp mod">
        <pc:chgData name="GINA CATALINA MALAVER PEREZ" userId="99b04ec6-3d77-4061-a7bd-63e001cc7658" providerId="ADAL" clId="{D3453BA6-50DE-458C-A0B2-02FD7C25BA6B}" dt="2026-07-08T19:59:19.824" v="565" actId="1076"/>
        <pc:sldMkLst>
          <pc:docMk/>
          <pc:sldMk cId="2198790091" sldId="279"/>
        </pc:sldMkLst>
        <pc:spChg chg="add mod">
          <ac:chgData name="GINA CATALINA MALAVER PEREZ" userId="99b04ec6-3d77-4061-a7bd-63e001cc7658" providerId="ADAL" clId="{D3453BA6-50DE-458C-A0B2-02FD7C25BA6B}" dt="2026-07-08T19:51:07.612" v="322" actId="1076"/>
          <ac:spMkLst>
            <pc:docMk/>
            <pc:sldMk cId="2198790091" sldId="279"/>
            <ac:spMk id="4" creationId="{C0C88E16-578E-8C3F-9C88-F597C23DBAD9}"/>
          </ac:spMkLst>
        </pc:spChg>
        <pc:spChg chg="add mod">
          <ac:chgData name="GINA CATALINA MALAVER PEREZ" userId="99b04ec6-3d77-4061-a7bd-63e001cc7658" providerId="ADAL" clId="{D3453BA6-50DE-458C-A0B2-02FD7C25BA6B}" dt="2026-07-08T19:59:19.824" v="565" actId="1076"/>
          <ac:spMkLst>
            <pc:docMk/>
            <pc:sldMk cId="2198790091" sldId="279"/>
            <ac:spMk id="6" creationId="{1A570787-608E-A1AA-323D-518F8C21EE28}"/>
          </ac:spMkLst>
        </pc:spChg>
        <pc:spChg chg="add mod">
          <ac:chgData name="GINA CATALINA MALAVER PEREZ" userId="99b04ec6-3d77-4061-a7bd-63e001cc7658" providerId="ADAL" clId="{D3453BA6-50DE-458C-A0B2-02FD7C25BA6B}" dt="2026-07-08T19:55:02.112" v="558" actId="20577"/>
          <ac:spMkLst>
            <pc:docMk/>
            <pc:sldMk cId="2198790091" sldId="279"/>
            <ac:spMk id="8" creationId="{9D6974A4-E1E6-D364-4E41-8B66D03DE7CA}"/>
          </ac:spMkLst>
        </pc:spChg>
        <pc:spChg chg="add mod">
          <ac:chgData name="GINA CATALINA MALAVER PEREZ" userId="99b04ec6-3d77-4061-a7bd-63e001cc7658" providerId="ADAL" clId="{D3453BA6-50DE-458C-A0B2-02FD7C25BA6B}" dt="2026-07-08T19:54:21.258" v="543" actId="20577"/>
          <ac:spMkLst>
            <pc:docMk/>
            <pc:sldMk cId="2198790091" sldId="279"/>
            <ac:spMk id="10" creationId="{AE2A9280-B762-6FA3-F5F8-7ED2B93447EB}"/>
          </ac:spMkLst>
        </pc:spChg>
      </pc:sldChg>
      <pc:sldChg chg="addSp modSp mod">
        <pc:chgData name="GINA CATALINA MALAVER PEREZ" userId="99b04ec6-3d77-4061-a7bd-63e001cc7658" providerId="ADAL" clId="{D3453BA6-50DE-458C-A0B2-02FD7C25BA6B}" dt="2026-07-08T19:38:59.378" v="148" actId="1076"/>
        <pc:sldMkLst>
          <pc:docMk/>
          <pc:sldMk cId="3565238019" sldId="280"/>
        </pc:sldMkLst>
        <pc:spChg chg="add mod">
          <ac:chgData name="GINA CATALINA MALAVER PEREZ" userId="99b04ec6-3d77-4061-a7bd-63e001cc7658" providerId="ADAL" clId="{D3453BA6-50DE-458C-A0B2-02FD7C25BA6B}" dt="2026-07-08T19:38:59.378" v="148" actId="1076"/>
          <ac:spMkLst>
            <pc:docMk/>
            <pc:sldMk cId="3565238019" sldId="280"/>
            <ac:spMk id="3" creationId="{9D465790-58DE-976A-8409-340EABC6208D}"/>
          </ac:spMkLst>
        </pc:spChg>
      </pc:sldChg>
      <pc:sldChg chg="addSp delSp modSp mod">
        <pc:chgData name="GINA CATALINA MALAVER PEREZ" userId="99b04ec6-3d77-4061-a7bd-63e001cc7658" providerId="ADAL" clId="{D3453BA6-50DE-458C-A0B2-02FD7C25BA6B}" dt="2026-07-08T19:45:01.032" v="193" actId="20577"/>
        <pc:sldMkLst>
          <pc:docMk/>
          <pc:sldMk cId="912410731" sldId="281"/>
        </pc:sldMkLst>
        <pc:spChg chg="add del mod">
          <ac:chgData name="GINA CATALINA MALAVER PEREZ" userId="99b04ec6-3d77-4061-a7bd-63e001cc7658" providerId="ADAL" clId="{D3453BA6-50DE-458C-A0B2-02FD7C25BA6B}" dt="2026-07-08T19:38:05.604" v="142" actId="21"/>
          <ac:spMkLst>
            <pc:docMk/>
            <pc:sldMk cId="912410731" sldId="281"/>
            <ac:spMk id="4" creationId="{7278696A-0B23-4D58-1349-C9709379231E}"/>
          </ac:spMkLst>
        </pc:spChg>
        <pc:spChg chg="add mod">
          <ac:chgData name="GINA CATALINA MALAVER PEREZ" userId="99b04ec6-3d77-4061-a7bd-63e001cc7658" providerId="ADAL" clId="{D3453BA6-50DE-458C-A0B2-02FD7C25BA6B}" dt="2026-07-08T19:45:01.032" v="193" actId="20577"/>
          <ac:spMkLst>
            <pc:docMk/>
            <pc:sldMk cId="912410731" sldId="281"/>
            <ac:spMk id="6" creationId="{01123006-1415-A37E-6FE0-8895A422209F}"/>
          </ac:spMkLst>
        </pc:spChg>
      </pc:sldChg>
      <pc:sldChg chg="addSp delSp modSp mod">
        <pc:chgData name="GINA CATALINA MALAVER PEREZ" userId="99b04ec6-3d77-4061-a7bd-63e001cc7658" providerId="ADAL" clId="{D3453BA6-50DE-458C-A0B2-02FD7C25BA6B}" dt="2026-07-07T18:15:24.778" v="118" actId="14100"/>
        <pc:sldMkLst>
          <pc:docMk/>
          <pc:sldMk cId="1962056984" sldId="286"/>
        </pc:sldMkLst>
        <pc:spChg chg="del mod">
          <ac:chgData name="GINA CATALINA MALAVER PEREZ" userId="99b04ec6-3d77-4061-a7bd-63e001cc7658" providerId="ADAL" clId="{D3453BA6-50DE-458C-A0B2-02FD7C25BA6B}" dt="2026-07-07T18:14:00.754" v="100" actId="478"/>
          <ac:spMkLst>
            <pc:docMk/>
            <pc:sldMk cId="1962056984" sldId="286"/>
            <ac:spMk id="2" creationId="{C8E3C60F-FA5E-C754-7173-1B2CD15A2EB9}"/>
          </ac:spMkLst>
        </pc:spChg>
        <pc:spChg chg="add mod">
          <ac:chgData name="GINA CATALINA MALAVER PEREZ" userId="99b04ec6-3d77-4061-a7bd-63e001cc7658" providerId="ADAL" clId="{D3453BA6-50DE-458C-A0B2-02FD7C25BA6B}" dt="2026-07-07T18:10:15.031" v="94" actId="207"/>
          <ac:spMkLst>
            <pc:docMk/>
            <pc:sldMk cId="1962056984" sldId="286"/>
            <ac:spMk id="3" creationId="{7EE86722-91DE-43E5-4418-158C806F4B04}"/>
          </ac:spMkLst>
        </pc:spChg>
        <pc:spChg chg="add mod">
          <ac:chgData name="GINA CATALINA MALAVER PEREZ" userId="99b04ec6-3d77-4061-a7bd-63e001cc7658" providerId="ADAL" clId="{D3453BA6-50DE-458C-A0B2-02FD7C25BA6B}" dt="2026-07-07T18:10:20.513" v="95" actId="207"/>
          <ac:spMkLst>
            <pc:docMk/>
            <pc:sldMk cId="1962056984" sldId="286"/>
            <ac:spMk id="5" creationId="{6B57EB3B-B0D1-6E13-AFB6-32E7DB2F1FD8}"/>
          </ac:spMkLst>
        </pc:spChg>
        <pc:spChg chg="add del mod">
          <ac:chgData name="GINA CATALINA MALAVER PEREZ" userId="99b04ec6-3d77-4061-a7bd-63e001cc7658" providerId="ADAL" clId="{D3453BA6-50DE-458C-A0B2-02FD7C25BA6B}" dt="2026-07-07T17:57:47.280" v="34" actId="478"/>
          <ac:spMkLst>
            <pc:docMk/>
            <pc:sldMk cId="1962056984" sldId="286"/>
            <ac:spMk id="7" creationId="{38AA4A0C-70E8-5CD4-CCCB-D15A5919B497}"/>
          </ac:spMkLst>
        </pc:spChg>
        <pc:spChg chg="add mod">
          <ac:chgData name="GINA CATALINA MALAVER PEREZ" userId="99b04ec6-3d77-4061-a7bd-63e001cc7658" providerId="ADAL" clId="{D3453BA6-50DE-458C-A0B2-02FD7C25BA6B}" dt="2026-07-07T18:10:27.741" v="96" actId="207"/>
          <ac:spMkLst>
            <pc:docMk/>
            <pc:sldMk cId="1962056984" sldId="286"/>
            <ac:spMk id="9" creationId="{2B490E6C-1FBF-7407-77B2-EF4BBBD6241D}"/>
          </ac:spMkLst>
        </pc:spChg>
        <pc:spChg chg="add mod">
          <ac:chgData name="GINA CATALINA MALAVER PEREZ" userId="99b04ec6-3d77-4061-a7bd-63e001cc7658" providerId="ADAL" clId="{D3453BA6-50DE-458C-A0B2-02FD7C25BA6B}" dt="2026-07-07T18:09:58.342" v="93" actId="207"/>
          <ac:spMkLst>
            <pc:docMk/>
            <pc:sldMk cId="1962056984" sldId="286"/>
            <ac:spMk id="11" creationId="{6CD655D2-30C9-AE34-FE1E-A965B2C78175}"/>
          </ac:spMkLst>
        </pc:spChg>
        <pc:spChg chg="add mod">
          <ac:chgData name="GINA CATALINA MALAVER PEREZ" userId="99b04ec6-3d77-4061-a7bd-63e001cc7658" providerId="ADAL" clId="{D3453BA6-50DE-458C-A0B2-02FD7C25BA6B}" dt="2026-07-07T18:11:15.478" v="98" actId="113"/>
          <ac:spMkLst>
            <pc:docMk/>
            <pc:sldMk cId="1962056984" sldId="286"/>
            <ac:spMk id="13" creationId="{355CAD59-8198-7B0F-9CDA-CA710F75FD6C}"/>
          </ac:spMkLst>
        </pc:spChg>
        <pc:spChg chg="add mod">
          <ac:chgData name="GINA CATALINA MALAVER PEREZ" userId="99b04ec6-3d77-4061-a7bd-63e001cc7658" providerId="ADAL" clId="{D3453BA6-50DE-458C-A0B2-02FD7C25BA6B}" dt="2026-07-07T18:15:24.778" v="118" actId="14100"/>
          <ac:spMkLst>
            <pc:docMk/>
            <pc:sldMk cId="1962056984" sldId="286"/>
            <ac:spMk id="15" creationId="{B2C6933D-8852-34E4-0DD7-FBE682DF021F}"/>
          </ac:spMkLst>
        </pc:spChg>
      </pc:sldChg>
    </pc:docChg>
  </pc:docChgLst>
  <pc:docChgLst>
    <pc:chgData name="IVONE GINETTE CARVAJAL CASTAÑO" userId="6f0b0386-3d0d-4c09-920c-550840778887" providerId="ADAL" clId="{EAFDDF03-D376-4D31-AF60-55A318C8159E}"/>
    <pc:docChg chg="undo custSel modSld">
      <pc:chgData name="IVONE GINETTE CARVAJAL CASTAÑO" userId="6f0b0386-3d0d-4c09-920c-550840778887" providerId="ADAL" clId="{EAFDDF03-D376-4D31-AF60-55A318C8159E}" dt="2026-07-07T18:17:54.561" v="666" actId="1076"/>
      <pc:docMkLst>
        <pc:docMk/>
      </pc:docMkLst>
      <pc:sldChg chg="addSp modSp mod">
        <pc:chgData name="IVONE GINETTE CARVAJAL CASTAÑO" userId="6f0b0386-3d0d-4c09-920c-550840778887" providerId="ADAL" clId="{EAFDDF03-D376-4D31-AF60-55A318C8159E}" dt="2026-07-07T18:03:01.564" v="395" actId="114"/>
        <pc:sldMkLst>
          <pc:docMk/>
          <pc:sldMk cId="3974217833" sldId="270"/>
        </pc:sldMkLst>
        <pc:spChg chg="add mod">
          <ac:chgData name="IVONE GINETTE CARVAJAL CASTAÑO" userId="6f0b0386-3d0d-4c09-920c-550840778887" providerId="ADAL" clId="{EAFDDF03-D376-4D31-AF60-55A318C8159E}" dt="2026-07-07T18:03:01.564" v="395" actId="114"/>
          <ac:spMkLst>
            <pc:docMk/>
            <pc:sldMk cId="3974217833" sldId="270"/>
            <ac:spMk id="3" creationId="{A7F19961-E2E0-28CB-422F-64579125A670}"/>
          </ac:spMkLst>
        </pc:spChg>
        <pc:spChg chg="add mod">
          <ac:chgData name="IVONE GINETTE CARVAJAL CASTAÑO" userId="6f0b0386-3d0d-4c09-920c-550840778887" providerId="ADAL" clId="{EAFDDF03-D376-4D31-AF60-55A318C8159E}" dt="2026-07-07T18:03:01.564" v="395" actId="114"/>
          <ac:spMkLst>
            <pc:docMk/>
            <pc:sldMk cId="3974217833" sldId="270"/>
            <ac:spMk id="5" creationId="{0F2029BA-2BDC-8F26-AE47-1DEB67ADB5A2}"/>
          </ac:spMkLst>
        </pc:spChg>
        <pc:spChg chg="add mod">
          <ac:chgData name="IVONE GINETTE CARVAJAL CASTAÑO" userId="6f0b0386-3d0d-4c09-920c-550840778887" providerId="ADAL" clId="{EAFDDF03-D376-4D31-AF60-55A318C8159E}" dt="2026-07-07T18:03:01.564" v="395" actId="114"/>
          <ac:spMkLst>
            <pc:docMk/>
            <pc:sldMk cId="3974217833" sldId="270"/>
            <ac:spMk id="7" creationId="{2605EADF-5DDE-3444-E3BD-7D2C0512702B}"/>
          </ac:spMkLst>
        </pc:spChg>
        <pc:spChg chg="add mod">
          <ac:chgData name="IVONE GINETTE CARVAJAL CASTAÑO" userId="6f0b0386-3d0d-4c09-920c-550840778887" providerId="ADAL" clId="{EAFDDF03-D376-4D31-AF60-55A318C8159E}" dt="2026-07-07T18:03:01.564" v="395" actId="114"/>
          <ac:spMkLst>
            <pc:docMk/>
            <pc:sldMk cId="3974217833" sldId="270"/>
            <ac:spMk id="9" creationId="{6C3CF0BE-2954-CE54-EE23-E0C89F03034A}"/>
          </ac:spMkLst>
        </pc:spChg>
      </pc:sldChg>
      <pc:sldChg chg="addSp modSp mod">
        <pc:chgData name="IVONE GINETTE CARVAJAL CASTAÑO" userId="6f0b0386-3d0d-4c09-920c-550840778887" providerId="ADAL" clId="{EAFDDF03-D376-4D31-AF60-55A318C8159E}" dt="2026-07-07T18:03:10.922" v="396" actId="114"/>
        <pc:sldMkLst>
          <pc:docMk/>
          <pc:sldMk cId="1391707673" sldId="271"/>
        </pc:sldMkLst>
        <pc:spChg chg="add mod">
          <ac:chgData name="IVONE GINETTE CARVAJAL CASTAÑO" userId="6f0b0386-3d0d-4c09-920c-550840778887" providerId="ADAL" clId="{EAFDDF03-D376-4D31-AF60-55A318C8159E}" dt="2026-07-07T18:03:10.922" v="396" actId="114"/>
          <ac:spMkLst>
            <pc:docMk/>
            <pc:sldMk cId="1391707673" sldId="271"/>
            <ac:spMk id="3" creationId="{49ACB5A3-3029-74BB-A9CE-737C09E7624B}"/>
          </ac:spMkLst>
        </pc:spChg>
        <pc:spChg chg="add mod">
          <ac:chgData name="IVONE GINETTE CARVAJAL CASTAÑO" userId="6f0b0386-3d0d-4c09-920c-550840778887" providerId="ADAL" clId="{EAFDDF03-D376-4D31-AF60-55A318C8159E}" dt="2026-07-07T18:03:10.922" v="396" actId="114"/>
          <ac:spMkLst>
            <pc:docMk/>
            <pc:sldMk cId="1391707673" sldId="271"/>
            <ac:spMk id="5" creationId="{10AF9320-448E-8D6F-7A94-004D171A34C7}"/>
          </ac:spMkLst>
        </pc:spChg>
      </pc:sldChg>
      <pc:sldChg chg="addSp modSp mod">
        <pc:chgData name="IVONE GINETTE CARVAJAL CASTAÑO" userId="6f0b0386-3d0d-4c09-920c-550840778887" providerId="ADAL" clId="{EAFDDF03-D376-4D31-AF60-55A318C8159E}" dt="2026-07-07T18:07:11.159" v="448" actId="20577"/>
        <pc:sldMkLst>
          <pc:docMk/>
          <pc:sldMk cId="2197515196" sldId="272"/>
        </pc:sldMkLst>
        <pc:spChg chg="add mod">
          <ac:chgData name="IVONE GINETTE CARVAJAL CASTAÑO" userId="6f0b0386-3d0d-4c09-920c-550840778887" providerId="ADAL" clId="{EAFDDF03-D376-4D31-AF60-55A318C8159E}" dt="2026-07-07T18:03:51.697" v="404" actId="114"/>
          <ac:spMkLst>
            <pc:docMk/>
            <pc:sldMk cId="2197515196" sldId="272"/>
            <ac:spMk id="3" creationId="{82DFD528-E5AD-F1C3-51EF-FC6624936C9D}"/>
          </ac:spMkLst>
        </pc:spChg>
        <pc:spChg chg="add mod">
          <ac:chgData name="IVONE GINETTE CARVAJAL CASTAÑO" userId="6f0b0386-3d0d-4c09-920c-550840778887" providerId="ADAL" clId="{EAFDDF03-D376-4D31-AF60-55A318C8159E}" dt="2026-07-07T18:04:28.437" v="410" actId="13926"/>
          <ac:spMkLst>
            <pc:docMk/>
            <pc:sldMk cId="2197515196" sldId="272"/>
            <ac:spMk id="5" creationId="{844C082A-70EB-5024-7AC8-95AA5BBBC43C}"/>
          </ac:spMkLst>
        </pc:spChg>
        <pc:spChg chg="add mod">
          <ac:chgData name="IVONE GINETTE CARVAJAL CASTAÑO" userId="6f0b0386-3d0d-4c09-920c-550840778887" providerId="ADAL" clId="{EAFDDF03-D376-4D31-AF60-55A318C8159E}" dt="2026-07-07T18:05:02.109" v="417" actId="1076"/>
          <ac:spMkLst>
            <pc:docMk/>
            <pc:sldMk cId="2197515196" sldId="272"/>
            <ac:spMk id="7" creationId="{2B7812D8-FFBA-8623-B778-7BACC02ECC1F}"/>
          </ac:spMkLst>
        </pc:spChg>
        <pc:spChg chg="add mod">
          <ac:chgData name="IVONE GINETTE CARVAJAL CASTAÑO" userId="6f0b0386-3d0d-4c09-920c-550840778887" providerId="ADAL" clId="{EAFDDF03-D376-4D31-AF60-55A318C8159E}" dt="2026-07-07T18:07:11.159" v="448" actId="20577"/>
          <ac:spMkLst>
            <pc:docMk/>
            <pc:sldMk cId="2197515196" sldId="272"/>
            <ac:spMk id="9" creationId="{49E7ABBC-32C1-0DD5-D029-7740331F042B}"/>
          </ac:spMkLst>
        </pc:spChg>
      </pc:sldChg>
      <pc:sldChg chg="addSp modSp mod">
        <pc:chgData name="IVONE GINETTE CARVAJAL CASTAÑO" userId="6f0b0386-3d0d-4c09-920c-550840778887" providerId="ADAL" clId="{EAFDDF03-D376-4D31-AF60-55A318C8159E}" dt="2026-07-07T18:10:24.060" v="472" actId="20577"/>
        <pc:sldMkLst>
          <pc:docMk/>
          <pc:sldMk cId="1688881521" sldId="273"/>
        </pc:sldMkLst>
        <pc:spChg chg="add mod">
          <ac:chgData name="IVONE GINETTE CARVAJAL CASTAÑO" userId="6f0b0386-3d0d-4c09-920c-550840778887" providerId="ADAL" clId="{EAFDDF03-D376-4D31-AF60-55A318C8159E}" dt="2026-07-07T18:10:24.060" v="472" actId="20577"/>
          <ac:spMkLst>
            <pc:docMk/>
            <pc:sldMk cId="1688881521" sldId="273"/>
            <ac:spMk id="3" creationId="{9699104A-D051-ECC5-2C40-9866444F64F3}"/>
          </ac:spMkLst>
        </pc:spChg>
      </pc:sldChg>
      <pc:sldChg chg="modSp mod">
        <pc:chgData name="IVONE GINETTE CARVAJAL CASTAÑO" userId="6f0b0386-3d0d-4c09-920c-550840778887" providerId="ADAL" clId="{EAFDDF03-D376-4D31-AF60-55A318C8159E}" dt="2026-07-07T18:10:44.911" v="474" actId="20577"/>
        <pc:sldMkLst>
          <pc:docMk/>
          <pc:sldMk cId="3308173461" sldId="274"/>
        </pc:sldMkLst>
        <pc:spChg chg="mod">
          <ac:chgData name="IVONE GINETTE CARVAJAL CASTAÑO" userId="6f0b0386-3d0d-4c09-920c-550840778887" providerId="ADAL" clId="{EAFDDF03-D376-4D31-AF60-55A318C8159E}" dt="2026-07-07T18:10:44.911" v="474" actId="20577"/>
          <ac:spMkLst>
            <pc:docMk/>
            <pc:sldMk cId="3308173461" sldId="274"/>
            <ac:spMk id="3" creationId="{1A14F0AE-E878-1F0B-8509-5A2BBC86A1F8}"/>
          </ac:spMkLst>
        </pc:spChg>
        <pc:spChg chg="mod">
          <ac:chgData name="IVONE GINETTE CARVAJAL CASTAÑO" userId="6f0b0386-3d0d-4c09-920c-550840778887" providerId="ADAL" clId="{EAFDDF03-D376-4D31-AF60-55A318C8159E}" dt="2026-07-07T18:10:40.186" v="473" actId="20577"/>
          <ac:spMkLst>
            <pc:docMk/>
            <pc:sldMk cId="3308173461" sldId="274"/>
            <ac:spMk id="5" creationId="{812C0D45-EE79-7441-7394-06782BD42C4A}"/>
          </ac:spMkLst>
        </pc:spChg>
      </pc:sldChg>
      <pc:sldChg chg="addSp modSp mod">
        <pc:chgData name="IVONE GINETTE CARVAJAL CASTAÑO" userId="6f0b0386-3d0d-4c09-920c-550840778887" providerId="ADAL" clId="{EAFDDF03-D376-4D31-AF60-55A318C8159E}" dt="2026-07-07T18:14:06.658" v="547" actId="20577"/>
        <pc:sldMkLst>
          <pc:docMk/>
          <pc:sldMk cId="2198790091" sldId="279"/>
        </pc:sldMkLst>
        <pc:spChg chg="add mod">
          <ac:chgData name="IVONE GINETTE CARVAJAL CASTAÑO" userId="6f0b0386-3d0d-4c09-920c-550840778887" providerId="ADAL" clId="{EAFDDF03-D376-4D31-AF60-55A318C8159E}" dt="2026-07-07T18:14:06.658" v="547" actId="20577"/>
          <ac:spMkLst>
            <pc:docMk/>
            <pc:sldMk cId="2198790091" sldId="279"/>
            <ac:spMk id="3" creationId="{D8D9B119-1CF9-1675-190D-F696388766EE}"/>
          </ac:spMkLst>
        </pc:spChg>
      </pc:sldChg>
      <pc:sldChg chg="addSp modSp mod">
        <pc:chgData name="IVONE GINETTE CARVAJAL CASTAÑO" userId="6f0b0386-3d0d-4c09-920c-550840778887" providerId="ADAL" clId="{EAFDDF03-D376-4D31-AF60-55A318C8159E}" dt="2026-07-07T18:15:30.542" v="654" actId="1076"/>
        <pc:sldMkLst>
          <pc:docMk/>
          <pc:sldMk cId="912410731" sldId="281"/>
        </pc:sldMkLst>
        <pc:spChg chg="add mod">
          <ac:chgData name="IVONE GINETTE CARVAJAL CASTAÑO" userId="6f0b0386-3d0d-4c09-920c-550840778887" providerId="ADAL" clId="{EAFDDF03-D376-4D31-AF60-55A318C8159E}" dt="2026-07-07T18:15:30.542" v="654" actId="1076"/>
          <ac:spMkLst>
            <pc:docMk/>
            <pc:sldMk cId="912410731" sldId="281"/>
            <ac:spMk id="3" creationId="{8D0F542A-8332-BF9B-2A2E-1F1483FC5E57}"/>
          </ac:spMkLst>
        </pc:spChg>
      </pc:sldChg>
      <pc:sldChg chg="addSp delSp modSp mod">
        <pc:chgData name="IVONE GINETTE CARVAJAL CASTAÑO" userId="6f0b0386-3d0d-4c09-920c-550840778887" providerId="ADAL" clId="{EAFDDF03-D376-4D31-AF60-55A318C8159E}" dt="2026-07-07T18:17:04.132" v="664" actId="478"/>
        <pc:sldMkLst>
          <pc:docMk/>
          <pc:sldMk cId="504247286" sldId="285"/>
        </pc:sldMkLst>
        <pc:spChg chg="add del mod">
          <ac:chgData name="IVONE GINETTE CARVAJAL CASTAÑO" userId="6f0b0386-3d0d-4c09-920c-550840778887" providerId="ADAL" clId="{EAFDDF03-D376-4D31-AF60-55A318C8159E}" dt="2026-07-07T18:15:40.403" v="657" actId="478"/>
          <ac:spMkLst>
            <pc:docMk/>
            <pc:sldMk cId="504247286" sldId="285"/>
            <ac:spMk id="3" creationId="{261B234F-DC06-0A50-3EF2-DF7C1D1261B0}"/>
          </ac:spMkLst>
        </pc:spChg>
        <pc:spChg chg="add del">
          <ac:chgData name="IVONE GINETTE CARVAJAL CASTAÑO" userId="6f0b0386-3d0d-4c09-920c-550840778887" providerId="ADAL" clId="{EAFDDF03-D376-4D31-AF60-55A318C8159E}" dt="2026-07-07T18:16:29.079" v="659" actId="478"/>
          <ac:spMkLst>
            <pc:docMk/>
            <pc:sldMk cId="504247286" sldId="285"/>
            <ac:spMk id="5" creationId="{8432E574-749B-99B1-7AD7-FFD2E32F887B}"/>
          </ac:spMkLst>
        </pc:spChg>
        <pc:spChg chg="add del">
          <ac:chgData name="IVONE GINETTE CARVAJAL CASTAÑO" userId="6f0b0386-3d0d-4c09-920c-550840778887" providerId="ADAL" clId="{EAFDDF03-D376-4D31-AF60-55A318C8159E}" dt="2026-07-07T18:16:49.825" v="661" actId="22"/>
          <ac:spMkLst>
            <pc:docMk/>
            <pc:sldMk cId="504247286" sldId="285"/>
            <ac:spMk id="7" creationId="{60EAA6D8-4AC6-F6F5-ABFB-8A739E3950BF}"/>
          </ac:spMkLst>
        </pc:spChg>
        <pc:spChg chg="add del mod">
          <ac:chgData name="IVONE GINETTE CARVAJAL CASTAÑO" userId="6f0b0386-3d0d-4c09-920c-550840778887" providerId="ADAL" clId="{EAFDDF03-D376-4D31-AF60-55A318C8159E}" dt="2026-07-07T18:17:04.132" v="664" actId="478"/>
          <ac:spMkLst>
            <pc:docMk/>
            <pc:sldMk cId="504247286" sldId="285"/>
            <ac:spMk id="8" creationId="{FE29BB39-B26A-FD73-F2A6-3992E20BD1CA}"/>
          </ac:spMkLst>
        </pc:spChg>
      </pc:sldChg>
      <pc:sldChg chg="modSp mod">
        <pc:chgData name="IVONE GINETTE CARVAJAL CASTAÑO" userId="6f0b0386-3d0d-4c09-920c-550840778887" providerId="ADAL" clId="{EAFDDF03-D376-4D31-AF60-55A318C8159E}" dt="2026-07-07T18:17:54.561" v="666" actId="1076"/>
        <pc:sldMkLst>
          <pc:docMk/>
          <pc:sldMk cId="1962056984" sldId="286"/>
        </pc:sldMkLst>
        <pc:spChg chg="mod">
          <ac:chgData name="IVONE GINETTE CARVAJAL CASTAÑO" userId="6f0b0386-3d0d-4c09-920c-550840778887" providerId="ADAL" clId="{EAFDDF03-D376-4D31-AF60-55A318C8159E}" dt="2026-07-07T18:17:54.561" v="666" actId="1076"/>
          <ac:spMkLst>
            <pc:docMk/>
            <pc:sldMk cId="1962056984" sldId="286"/>
            <ac:spMk id="15" creationId="{B2C6933D-8852-34E4-0DD7-FBE682DF021F}"/>
          </ac:spMkLst>
        </pc:spChg>
      </pc:sldChg>
    </pc:docChg>
  </pc:docChgLst>
  <pc:docChgLst>
    <pc:chgData name="Lyda Shirley Deaza Guaqueta" userId="S::ldeaza@mineducacion.gov.co::95c6331c-3cd5-47f8-8f0c-aaca62035809" providerId="AD" clId="Web-{8A9F6BF1-7740-D3B5-4D93-4D0581AFF1B0}"/>
    <pc:docChg chg="modSld">
      <pc:chgData name="Lyda Shirley Deaza Guaqueta" userId="S::ldeaza@mineducacion.gov.co::95c6331c-3cd5-47f8-8f0c-aaca62035809" providerId="AD" clId="Web-{8A9F6BF1-7740-D3B5-4D93-4D0581AFF1B0}" dt="2026-07-08T14:59:09.705" v="1" actId="1076"/>
      <pc:docMkLst>
        <pc:docMk/>
      </pc:docMkLst>
      <pc:sldChg chg="modSp">
        <pc:chgData name="Lyda Shirley Deaza Guaqueta" userId="S::ldeaza@mineducacion.gov.co::95c6331c-3cd5-47f8-8f0c-aaca62035809" providerId="AD" clId="Web-{8A9F6BF1-7740-D3B5-4D93-4D0581AFF1B0}" dt="2026-07-08T14:59:09.705" v="1" actId="1076"/>
        <pc:sldMkLst>
          <pc:docMk/>
          <pc:sldMk cId="3974217833" sldId="270"/>
        </pc:sldMkLst>
        <pc:spChg chg="mod">
          <ac:chgData name="Lyda Shirley Deaza Guaqueta" userId="S::ldeaza@mineducacion.gov.co::95c6331c-3cd5-47f8-8f0c-aaca62035809" providerId="AD" clId="Web-{8A9F6BF1-7740-D3B5-4D93-4D0581AFF1B0}" dt="2026-07-08T14:59:09.705" v="1" actId="1076"/>
          <ac:spMkLst>
            <pc:docMk/>
            <pc:sldMk cId="3974217833" sldId="270"/>
            <ac:spMk id="3" creationId="{A7F19961-E2E0-28CB-422F-64579125A670}"/>
          </ac:spMkLst>
        </pc:spChg>
      </pc:sldChg>
    </pc:docChg>
  </pc:docChgLst>
  <pc:docChgLst>
    <pc:chgData name="KELLY JOHANNA BARRERA FLOREZ" userId="a946fbc7-6084-49be-b924-2fd6855a290f" providerId="ADAL" clId="{8837905D-3D92-54D3-B747-B83B519E67B6}"/>
    <pc:docChg chg="modSld">
      <pc:chgData name="KELLY JOHANNA BARRERA FLOREZ" userId="a946fbc7-6084-49be-b924-2fd6855a290f" providerId="ADAL" clId="{8837905D-3D92-54D3-B747-B83B519E67B6}" dt="2026-07-08T20:13:45.487" v="54"/>
      <pc:docMkLst>
        <pc:docMk/>
      </pc:docMkLst>
      <pc:sldChg chg="setBg">
        <pc:chgData name="KELLY JOHANNA BARRERA FLOREZ" userId="a946fbc7-6084-49be-b924-2fd6855a290f" providerId="ADAL" clId="{8837905D-3D92-54D3-B747-B83B519E67B6}" dt="2026-07-08T19:26:34.762" v="1"/>
        <pc:sldMkLst>
          <pc:docMk/>
          <pc:sldMk cId="2977983037" sldId="256"/>
        </pc:sldMkLst>
      </pc:sldChg>
      <pc:sldChg chg="setBg">
        <pc:chgData name="KELLY JOHANNA BARRERA FLOREZ" userId="a946fbc7-6084-49be-b924-2fd6855a290f" providerId="ADAL" clId="{8837905D-3D92-54D3-B747-B83B519E67B6}" dt="2026-07-08T19:33:35.025" v="3"/>
        <pc:sldMkLst>
          <pc:docMk/>
          <pc:sldMk cId="2775756191" sldId="259"/>
        </pc:sldMkLst>
      </pc:sldChg>
      <pc:sldChg chg="setBg">
        <pc:chgData name="KELLY JOHANNA BARRERA FLOREZ" userId="a946fbc7-6084-49be-b924-2fd6855a290f" providerId="ADAL" clId="{8837905D-3D92-54D3-B747-B83B519E67B6}" dt="2026-07-08T20:13:36.768" v="52"/>
        <pc:sldMkLst>
          <pc:docMk/>
          <pc:sldMk cId="1390696082" sldId="269"/>
        </pc:sldMkLst>
      </pc:sldChg>
      <pc:sldChg chg="setBg">
        <pc:chgData name="KELLY JOHANNA BARRERA FLOREZ" userId="a946fbc7-6084-49be-b924-2fd6855a290f" providerId="ADAL" clId="{8837905D-3D92-54D3-B747-B83B519E67B6}" dt="2026-07-08T20:13:45.487" v="54"/>
        <pc:sldMkLst>
          <pc:docMk/>
          <pc:sldMk cId="1688881521" sldId="273"/>
        </pc:sldMkLst>
      </pc:sldChg>
      <pc:sldChg chg="addSp modSp mod setBg">
        <pc:chgData name="KELLY JOHANNA BARRERA FLOREZ" userId="a946fbc7-6084-49be-b924-2fd6855a290f" providerId="ADAL" clId="{8837905D-3D92-54D3-B747-B83B519E67B6}" dt="2026-07-08T20:07:32.844" v="45" actId="1076"/>
        <pc:sldMkLst>
          <pc:docMk/>
          <pc:sldMk cId="608650334" sldId="282"/>
        </pc:sldMkLst>
        <pc:picChg chg="add mod">
          <ac:chgData name="KELLY JOHANNA BARRERA FLOREZ" userId="a946fbc7-6084-49be-b924-2fd6855a290f" providerId="ADAL" clId="{8837905D-3D92-54D3-B747-B83B519E67B6}" dt="2026-07-08T20:07:32.844" v="45" actId="1076"/>
          <ac:picMkLst>
            <pc:docMk/>
            <pc:sldMk cId="608650334" sldId="282"/>
            <ac:picMk id="3" creationId="{50A1F286-F9EE-72FA-A7B0-F0D7049503A2}"/>
          </ac:picMkLst>
        </pc:picChg>
      </pc:sldChg>
      <pc:sldChg chg="modSp mod setBg modCm">
        <pc:chgData name="KELLY JOHANNA BARRERA FLOREZ" userId="a946fbc7-6084-49be-b924-2fd6855a290f" providerId="ADAL" clId="{8837905D-3D92-54D3-B747-B83B519E67B6}" dt="2026-07-08T19:58:10.479" v="42" actId="207"/>
        <pc:sldMkLst>
          <pc:docMk/>
          <pc:sldMk cId="1962056984" sldId="286"/>
        </pc:sldMkLst>
        <pc:spChg chg="mod">
          <ac:chgData name="KELLY JOHANNA BARRERA FLOREZ" userId="a946fbc7-6084-49be-b924-2fd6855a290f" providerId="ADAL" clId="{8837905D-3D92-54D3-B747-B83B519E67B6}" dt="2026-07-08T19:57:24.090" v="21" actId="1036"/>
          <ac:spMkLst>
            <pc:docMk/>
            <pc:sldMk cId="1962056984" sldId="286"/>
            <ac:spMk id="3" creationId="{7EE86722-91DE-43E5-4418-158C806F4B04}"/>
          </ac:spMkLst>
        </pc:spChg>
        <pc:spChg chg="mod">
          <ac:chgData name="KELLY JOHANNA BARRERA FLOREZ" userId="a946fbc7-6084-49be-b924-2fd6855a290f" providerId="ADAL" clId="{8837905D-3D92-54D3-B747-B83B519E67B6}" dt="2026-07-08T19:57:19.981" v="16" actId="1036"/>
          <ac:spMkLst>
            <pc:docMk/>
            <pc:sldMk cId="1962056984" sldId="286"/>
            <ac:spMk id="5" creationId="{6B57EB3B-B0D1-6E13-AFB6-32E7DB2F1FD8}"/>
          </ac:spMkLst>
        </pc:spChg>
        <pc:spChg chg="mod">
          <ac:chgData name="KELLY JOHANNA BARRERA FLOREZ" userId="a946fbc7-6084-49be-b924-2fd6855a290f" providerId="ADAL" clId="{8837905D-3D92-54D3-B747-B83B519E67B6}" dt="2026-07-08T19:57:27.696" v="27" actId="1037"/>
          <ac:spMkLst>
            <pc:docMk/>
            <pc:sldMk cId="1962056984" sldId="286"/>
            <ac:spMk id="9" creationId="{2B490E6C-1FBF-7407-77B2-EF4BBBD6241D}"/>
          </ac:spMkLst>
        </pc:spChg>
        <pc:spChg chg="mod">
          <ac:chgData name="KELLY JOHANNA BARRERA FLOREZ" userId="a946fbc7-6084-49be-b924-2fd6855a290f" providerId="ADAL" clId="{8837905D-3D92-54D3-B747-B83B519E67B6}" dt="2026-07-08T19:57:30.726" v="28" actId="1036"/>
          <ac:spMkLst>
            <pc:docMk/>
            <pc:sldMk cId="1962056984" sldId="286"/>
            <ac:spMk id="11" creationId="{6CD655D2-30C9-AE34-FE1E-A965B2C78175}"/>
          </ac:spMkLst>
        </pc:spChg>
        <pc:spChg chg="mod">
          <ac:chgData name="KELLY JOHANNA BARRERA FLOREZ" userId="a946fbc7-6084-49be-b924-2fd6855a290f" providerId="ADAL" clId="{8837905D-3D92-54D3-B747-B83B519E67B6}" dt="2026-07-08T19:57:32.614" v="29" actId="1036"/>
          <ac:spMkLst>
            <pc:docMk/>
            <pc:sldMk cId="1962056984" sldId="286"/>
            <ac:spMk id="13" creationId="{355CAD59-8198-7B0F-9CDA-CA710F75FD6C}"/>
          </ac:spMkLst>
        </pc:spChg>
        <pc:spChg chg="mod">
          <ac:chgData name="KELLY JOHANNA BARRERA FLOREZ" userId="a946fbc7-6084-49be-b924-2fd6855a290f" providerId="ADAL" clId="{8837905D-3D92-54D3-B747-B83B519E67B6}" dt="2026-07-08T19:58:10.479" v="42" actId="207"/>
          <ac:spMkLst>
            <pc:docMk/>
            <pc:sldMk cId="1962056984" sldId="286"/>
            <ac:spMk id="15" creationId="{B2C6933D-8852-34E4-0DD7-FBE682DF021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ELLY JOHANNA BARRERA FLOREZ" userId="a946fbc7-6084-49be-b924-2fd6855a290f" providerId="ADAL" clId="{8837905D-3D92-54D3-B747-B83B519E67B6}" dt="2026-07-08T19:57:55.704" v="36" actId="20577"/>
              <pc2:cmMkLst xmlns:pc2="http://schemas.microsoft.com/office/powerpoint/2019/9/main/command">
                <pc:docMk/>
                <pc:sldMk cId="1962056984" sldId="286"/>
                <pc2:cmMk id="{B5BE5F75-8B76-4114-9200-4043BB91270F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20030-C429-4FFD-82BA-E925685D0CAC}" type="datetimeFigureOut">
              <a:rPr lang="es-CO" smtClean="0"/>
              <a:t>8/07/2026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1A40C-D928-448D-83A2-285837E4063F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192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1A40C-D928-448D-83A2-285837E4063F}" type="slidenum">
              <a:rPr lang="es-CO" smtClean="0"/>
              <a:t>27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0011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51A40C-D928-448D-83A2-285837E4063F}" type="slidenum">
              <a:rPr lang="es-CO" smtClean="0"/>
              <a:t>31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66518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2" y="1767462"/>
            <a:ext cx="9179799" cy="3759917"/>
          </a:xfrm>
        </p:spPr>
        <p:txBody>
          <a:bodyPr anchor="b"/>
          <a:lstStyle>
            <a:lvl1pPr algn="ctr">
              <a:defRPr sz="7087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5672376"/>
            <a:ext cx="8099822" cy="2607442"/>
          </a:xfrm>
        </p:spPr>
        <p:txBody>
          <a:bodyPr/>
          <a:lstStyle>
            <a:lvl1pPr marL="0" indent="0" algn="ctr">
              <a:buNone/>
              <a:defRPr sz="2835"/>
            </a:lvl1pPr>
            <a:lvl2pPr marL="539999" indent="0" algn="ctr">
              <a:buNone/>
              <a:defRPr sz="2362"/>
            </a:lvl2pPr>
            <a:lvl3pPr marL="1079998" indent="0" algn="ctr">
              <a:buNone/>
              <a:defRPr sz="2126"/>
            </a:lvl3pPr>
            <a:lvl4pPr marL="1619997" indent="0" algn="ctr">
              <a:buNone/>
              <a:defRPr sz="1890"/>
            </a:lvl4pPr>
            <a:lvl5pPr marL="2159996" indent="0" algn="ctr">
              <a:buNone/>
              <a:defRPr sz="1890"/>
            </a:lvl5pPr>
            <a:lvl6pPr marL="2699995" indent="0" algn="ctr">
              <a:buNone/>
              <a:defRPr sz="1890"/>
            </a:lvl6pPr>
            <a:lvl7pPr marL="3239994" indent="0" algn="ctr">
              <a:buNone/>
              <a:defRPr sz="1890"/>
            </a:lvl7pPr>
            <a:lvl8pPr marL="3779992" indent="0" algn="ctr">
              <a:buNone/>
              <a:defRPr sz="1890"/>
            </a:lvl8pPr>
            <a:lvl9pPr marL="4319991" indent="0" algn="ctr">
              <a:buNone/>
              <a:defRPr sz="1890"/>
            </a:lvl9pPr>
          </a:lstStyle>
          <a:p>
            <a:r>
              <a:rPr lang="es-MX"/>
              <a:t>Haz clic para editar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4EDD-E09E-0449-9213-D497FEE1DD66}" type="datetimeFigureOut">
              <a:rPr lang="es-CO" smtClean="0"/>
              <a:t>8/07/2026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A8F35-286D-F145-A045-43684B89C71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0635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4EDD-E09E-0449-9213-D497FEE1DD66}" type="datetimeFigureOut">
              <a:rPr lang="es-CO" smtClean="0"/>
              <a:t>8/07/2026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A8F35-286D-F145-A045-43684B89C71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22156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1" y="574987"/>
            <a:ext cx="2328699" cy="9152300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574987"/>
            <a:ext cx="6851100" cy="9152300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4EDD-E09E-0449-9213-D497FEE1DD66}" type="datetimeFigureOut">
              <a:rPr lang="es-CO" smtClean="0"/>
              <a:t>8/07/2026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A8F35-286D-F145-A045-43684B89C71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6191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4EDD-E09E-0449-9213-D497FEE1DD66}" type="datetimeFigureOut">
              <a:rPr lang="es-CO" smtClean="0"/>
              <a:t>8/07/2026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A8F35-286D-F145-A045-43684B89C71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1161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2692444"/>
            <a:ext cx="9314796" cy="4492401"/>
          </a:xfrm>
        </p:spPr>
        <p:txBody>
          <a:bodyPr anchor="b"/>
          <a:lstStyle>
            <a:lvl1pPr>
              <a:defRPr sz="7087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7227345"/>
            <a:ext cx="9314796" cy="2362447"/>
          </a:xfrm>
        </p:spPr>
        <p:txBody>
          <a:bodyPr/>
          <a:lstStyle>
            <a:lvl1pPr marL="0" indent="0">
              <a:buNone/>
              <a:defRPr sz="2835">
                <a:solidFill>
                  <a:schemeClr val="tx1">
                    <a:tint val="82000"/>
                  </a:schemeClr>
                </a:solidFill>
              </a:defRPr>
            </a:lvl1pPr>
            <a:lvl2pPr marL="539999" indent="0">
              <a:buNone/>
              <a:defRPr sz="2362">
                <a:solidFill>
                  <a:schemeClr val="tx1">
                    <a:tint val="82000"/>
                  </a:schemeClr>
                </a:solidFill>
              </a:defRPr>
            </a:lvl2pPr>
            <a:lvl3pPr marL="1079998" indent="0">
              <a:buNone/>
              <a:defRPr sz="2126">
                <a:solidFill>
                  <a:schemeClr val="tx1">
                    <a:tint val="82000"/>
                  </a:schemeClr>
                </a:solidFill>
              </a:defRPr>
            </a:lvl3pPr>
            <a:lvl4pPr marL="1619997" indent="0">
              <a:buNone/>
              <a:defRPr sz="1890">
                <a:solidFill>
                  <a:schemeClr val="tx1">
                    <a:tint val="82000"/>
                  </a:schemeClr>
                </a:solidFill>
              </a:defRPr>
            </a:lvl4pPr>
            <a:lvl5pPr marL="2159996" indent="0">
              <a:buNone/>
              <a:defRPr sz="1890">
                <a:solidFill>
                  <a:schemeClr val="tx1">
                    <a:tint val="82000"/>
                  </a:schemeClr>
                </a:solidFill>
              </a:defRPr>
            </a:lvl5pPr>
            <a:lvl6pPr marL="2699995" indent="0">
              <a:buNone/>
              <a:defRPr sz="1890">
                <a:solidFill>
                  <a:schemeClr val="tx1">
                    <a:tint val="82000"/>
                  </a:schemeClr>
                </a:solidFill>
              </a:defRPr>
            </a:lvl6pPr>
            <a:lvl7pPr marL="3239994" indent="0">
              <a:buNone/>
              <a:defRPr sz="1890">
                <a:solidFill>
                  <a:schemeClr val="tx1">
                    <a:tint val="82000"/>
                  </a:schemeClr>
                </a:solidFill>
              </a:defRPr>
            </a:lvl7pPr>
            <a:lvl8pPr marL="3779992" indent="0">
              <a:buNone/>
              <a:defRPr sz="1890">
                <a:solidFill>
                  <a:schemeClr val="tx1">
                    <a:tint val="82000"/>
                  </a:schemeClr>
                </a:solidFill>
              </a:defRPr>
            </a:lvl8pPr>
            <a:lvl9pPr marL="4319991" indent="0">
              <a:buNone/>
              <a:defRPr sz="189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4EDD-E09E-0449-9213-D497FEE1DD66}" type="datetimeFigureOut">
              <a:rPr lang="es-CO" smtClean="0"/>
              <a:t>8/07/2026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A8F35-286D-F145-A045-43684B89C71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36879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2874937"/>
            <a:ext cx="4589899" cy="685235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2874937"/>
            <a:ext cx="4589899" cy="685235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4EDD-E09E-0449-9213-D497FEE1DD66}" type="datetimeFigureOut">
              <a:rPr lang="es-CO" smtClean="0"/>
              <a:t>8/07/2026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A8F35-286D-F145-A045-43684B89C71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4919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574990"/>
            <a:ext cx="9314796" cy="2087455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2" y="2647443"/>
            <a:ext cx="4568805" cy="1297471"/>
          </a:xfrm>
        </p:spPr>
        <p:txBody>
          <a:bodyPr anchor="b"/>
          <a:lstStyle>
            <a:lvl1pPr marL="0" indent="0">
              <a:buNone/>
              <a:defRPr sz="2835" b="1"/>
            </a:lvl1pPr>
            <a:lvl2pPr marL="539999" indent="0">
              <a:buNone/>
              <a:defRPr sz="2362" b="1"/>
            </a:lvl2pPr>
            <a:lvl3pPr marL="1079998" indent="0">
              <a:buNone/>
              <a:defRPr sz="2126" b="1"/>
            </a:lvl3pPr>
            <a:lvl4pPr marL="1619997" indent="0">
              <a:buNone/>
              <a:defRPr sz="1890" b="1"/>
            </a:lvl4pPr>
            <a:lvl5pPr marL="2159996" indent="0">
              <a:buNone/>
              <a:defRPr sz="1890" b="1"/>
            </a:lvl5pPr>
            <a:lvl6pPr marL="2699995" indent="0">
              <a:buNone/>
              <a:defRPr sz="1890" b="1"/>
            </a:lvl6pPr>
            <a:lvl7pPr marL="3239994" indent="0">
              <a:buNone/>
              <a:defRPr sz="1890" b="1"/>
            </a:lvl7pPr>
            <a:lvl8pPr marL="3779992" indent="0">
              <a:buNone/>
              <a:defRPr sz="1890" b="1"/>
            </a:lvl8pPr>
            <a:lvl9pPr marL="4319991" indent="0">
              <a:buNone/>
              <a:defRPr sz="189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2" y="3944914"/>
            <a:ext cx="4568805" cy="580237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1" y="2647443"/>
            <a:ext cx="4591306" cy="1297471"/>
          </a:xfrm>
        </p:spPr>
        <p:txBody>
          <a:bodyPr anchor="b"/>
          <a:lstStyle>
            <a:lvl1pPr marL="0" indent="0">
              <a:buNone/>
              <a:defRPr sz="2835" b="1"/>
            </a:lvl1pPr>
            <a:lvl2pPr marL="539999" indent="0">
              <a:buNone/>
              <a:defRPr sz="2362" b="1"/>
            </a:lvl2pPr>
            <a:lvl3pPr marL="1079998" indent="0">
              <a:buNone/>
              <a:defRPr sz="2126" b="1"/>
            </a:lvl3pPr>
            <a:lvl4pPr marL="1619997" indent="0">
              <a:buNone/>
              <a:defRPr sz="1890" b="1"/>
            </a:lvl4pPr>
            <a:lvl5pPr marL="2159996" indent="0">
              <a:buNone/>
              <a:defRPr sz="1890" b="1"/>
            </a:lvl5pPr>
            <a:lvl6pPr marL="2699995" indent="0">
              <a:buNone/>
              <a:defRPr sz="1890" b="1"/>
            </a:lvl6pPr>
            <a:lvl7pPr marL="3239994" indent="0">
              <a:buNone/>
              <a:defRPr sz="1890" b="1"/>
            </a:lvl7pPr>
            <a:lvl8pPr marL="3779992" indent="0">
              <a:buNone/>
              <a:defRPr sz="1890" b="1"/>
            </a:lvl8pPr>
            <a:lvl9pPr marL="4319991" indent="0">
              <a:buNone/>
              <a:defRPr sz="189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1" y="3944914"/>
            <a:ext cx="4591306" cy="580237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4EDD-E09E-0449-9213-D497FEE1DD66}" type="datetimeFigureOut">
              <a:rPr lang="es-CO" smtClean="0"/>
              <a:t>8/07/2026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A8F35-286D-F145-A045-43684B89C71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8847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4EDD-E09E-0449-9213-D497FEE1DD66}" type="datetimeFigureOut">
              <a:rPr lang="es-CO" smtClean="0"/>
              <a:t>8/07/2026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A8F35-286D-F145-A045-43684B89C71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7518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4EDD-E09E-0449-9213-D497FEE1DD66}" type="datetimeFigureOut">
              <a:rPr lang="es-CO" smtClean="0"/>
              <a:t>8/07/2026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A8F35-286D-F145-A045-43684B89C71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2005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719984"/>
            <a:ext cx="3483205" cy="2519945"/>
          </a:xfrm>
        </p:spPr>
        <p:txBody>
          <a:bodyPr anchor="b"/>
          <a:lstStyle>
            <a:lvl1pPr>
              <a:defRPr sz="378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1554968"/>
            <a:ext cx="5467380" cy="7674832"/>
          </a:xfrm>
        </p:spPr>
        <p:txBody>
          <a:bodyPr/>
          <a:lstStyle>
            <a:lvl1pPr>
              <a:defRPr sz="3780"/>
            </a:lvl1pPr>
            <a:lvl2pPr>
              <a:defRPr sz="3307"/>
            </a:lvl2pPr>
            <a:lvl3pPr>
              <a:defRPr sz="2835"/>
            </a:lvl3pPr>
            <a:lvl4pPr>
              <a:defRPr sz="2362"/>
            </a:lvl4pPr>
            <a:lvl5pPr>
              <a:defRPr sz="2362"/>
            </a:lvl5pPr>
            <a:lvl6pPr>
              <a:defRPr sz="2362"/>
            </a:lvl6pPr>
            <a:lvl7pPr>
              <a:defRPr sz="2362"/>
            </a:lvl7pPr>
            <a:lvl8pPr>
              <a:defRPr sz="2362"/>
            </a:lvl8pPr>
            <a:lvl9pPr>
              <a:defRPr sz="2362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3239929"/>
            <a:ext cx="3483205" cy="6002369"/>
          </a:xfrm>
        </p:spPr>
        <p:txBody>
          <a:bodyPr/>
          <a:lstStyle>
            <a:lvl1pPr marL="0" indent="0">
              <a:buNone/>
              <a:defRPr sz="1890"/>
            </a:lvl1pPr>
            <a:lvl2pPr marL="539999" indent="0">
              <a:buNone/>
              <a:defRPr sz="1654"/>
            </a:lvl2pPr>
            <a:lvl3pPr marL="1079998" indent="0">
              <a:buNone/>
              <a:defRPr sz="1417"/>
            </a:lvl3pPr>
            <a:lvl4pPr marL="1619997" indent="0">
              <a:buNone/>
              <a:defRPr sz="1181"/>
            </a:lvl4pPr>
            <a:lvl5pPr marL="2159996" indent="0">
              <a:buNone/>
              <a:defRPr sz="1181"/>
            </a:lvl5pPr>
            <a:lvl6pPr marL="2699995" indent="0">
              <a:buNone/>
              <a:defRPr sz="1181"/>
            </a:lvl6pPr>
            <a:lvl7pPr marL="3239994" indent="0">
              <a:buNone/>
              <a:defRPr sz="1181"/>
            </a:lvl7pPr>
            <a:lvl8pPr marL="3779992" indent="0">
              <a:buNone/>
              <a:defRPr sz="1181"/>
            </a:lvl8pPr>
            <a:lvl9pPr marL="4319991" indent="0">
              <a:buNone/>
              <a:defRPr sz="118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4EDD-E09E-0449-9213-D497FEE1DD66}" type="datetimeFigureOut">
              <a:rPr lang="es-CO" smtClean="0"/>
              <a:t>8/07/2026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A8F35-286D-F145-A045-43684B89C71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9000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719984"/>
            <a:ext cx="3483205" cy="2519945"/>
          </a:xfrm>
        </p:spPr>
        <p:txBody>
          <a:bodyPr anchor="b"/>
          <a:lstStyle>
            <a:lvl1pPr>
              <a:defRPr sz="3780"/>
            </a:lvl1pPr>
          </a:lstStyle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1554968"/>
            <a:ext cx="5467380" cy="7674832"/>
          </a:xfrm>
        </p:spPr>
        <p:txBody>
          <a:bodyPr anchor="t"/>
          <a:lstStyle>
            <a:lvl1pPr marL="0" indent="0">
              <a:buNone/>
              <a:defRPr sz="3780"/>
            </a:lvl1pPr>
            <a:lvl2pPr marL="539999" indent="0">
              <a:buNone/>
              <a:defRPr sz="3307"/>
            </a:lvl2pPr>
            <a:lvl3pPr marL="1079998" indent="0">
              <a:buNone/>
              <a:defRPr sz="2835"/>
            </a:lvl3pPr>
            <a:lvl4pPr marL="1619997" indent="0">
              <a:buNone/>
              <a:defRPr sz="2362"/>
            </a:lvl4pPr>
            <a:lvl5pPr marL="2159996" indent="0">
              <a:buNone/>
              <a:defRPr sz="2362"/>
            </a:lvl5pPr>
            <a:lvl6pPr marL="2699995" indent="0">
              <a:buNone/>
              <a:defRPr sz="2362"/>
            </a:lvl6pPr>
            <a:lvl7pPr marL="3239994" indent="0">
              <a:buNone/>
              <a:defRPr sz="2362"/>
            </a:lvl7pPr>
            <a:lvl8pPr marL="3779992" indent="0">
              <a:buNone/>
              <a:defRPr sz="2362"/>
            </a:lvl8pPr>
            <a:lvl9pPr marL="4319991" indent="0">
              <a:buNone/>
              <a:defRPr sz="2362"/>
            </a:lvl9pPr>
          </a:lstStyle>
          <a:p>
            <a:r>
              <a:rPr lang="es-MX"/>
              <a:t>Haz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3239929"/>
            <a:ext cx="3483205" cy="6002369"/>
          </a:xfrm>
        </p:spPr>
        <p:txBody>
          <a:bodyPr/>
          <a:lstStyle>
            <a:lvl1pPr marL="0" indent="0">
              <a:buNone/>
              <a:defRPr sz="1890"/>
            </a:lvl1pPr>
            <a:lvl2pPr marL="539999" indent="0">
              <a:buNone/>
              <a:defRPr sz="1654"/>
            </a:lvl2pPr>
            <a:lvl3pPr marL="1079998" indent="0">
              <a:buNone/>
              <a:defRPr sz="1417"/>
            </a:lvl3pPr>
            <a:lvl4pPr marL="1619997" indent="0">
              <a:buNone/>
              <a:defRPr sz="1181"/>
            </a:lvl4pPr>
            <a:lvl5pPr marL="2159996" indent="0">
              <a:buNone/>
              <a:defRPr sz="1181"/>
            </a:lvl5pPr>
            <a:lvl6pPr marL="2699995" indent="0">
              <a:buNone/>
              <a:defRPr sz="1181"/>
            </a:lvl6pPr>
            <a:lvl7pPr marL="3239994" indent="0">
              <a:buNone/>
              <a:defRPr sz="1181"/>
            </a:lvl7pPr>
            <a:lvl8pPr marL="3779992" indent="0">
              <a:buNone/>
              <a:defRPr sz="1181"/>
            </a:lvl8pPr>
            <a:lvl9pPr marL="4319991" indent="0">
              <a:buNone/>
              <a:defRPr sz="118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14EDD-E09E-0449-9213-D497FEE1DD66}" type="datetimeFigureOut">
              <a:rPr lang="es-CO" smtClean="0"/>
              <a:t>8/07/2026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A8F35-286D-F145-A045-43684B89C71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1056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574990"/>
            <a:ext cx="9314796" cy="2087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2874937"/>
            <a:ext cx="9314796" cy="6852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10009783"/>
            <a:ext cx="2429947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B14EDD-E09E-0449-9213-D497FEE1DD66}" type="datetimeFigureOut">
              <a:rPr lang="es-CO" smtClean="0"/>
              <a:t>8/07/2026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10009783"/>
            <a:ext cx="3644920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10009783"/>
            <a:ext cx="2429947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6A8F35-286D-F145-A045-43684B89C714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138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79998" rtl="0" eaLnBrk="1" latinLnBrk="0" hangingPunct="1">
        <a:lnSpc>
          <a:spcPct val="90000"/>
        </a:lnSpc>
        <a:spcBef>
          <a:spcPct val="0"/>
        </a:spcBef>
        <a:buNone/>
        <a:defRPr sz="51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99" indent="-269999" algn="l" defTabSz="1079998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98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349997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996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995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994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993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992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991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99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98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997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996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995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994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992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991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l1nq.com/pf6z9ac" TargetMode="External"/><Relationship Id="rId3" Type="http://schemas.openxmlformats.org/officeDocument/2006/relationships/image" Target="../media/image32.jpeg"/><Relationship Id="rId7" Type="http://schemas.openxmlformats.org/officeDocument/2006/relationships/hyperlink" Target="https://l1nq.com/aj2j1d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1nq.com/8sdnyzg" TargetMode="External"/><Relationship Id="rId5" Type="http://schemas.openxmlformats.org/officeDocument/2006/relationships/hyperlink" Target="https://revistaeduca.org/educa/article/view/12/13" TargetMode="External"/><Relationship Id="rId4" Type="http://schemas.openxmlformats.org/officeDocument/2006/relationships/hyperlink" Target="https://forocilac.org/wp-content/uploads/2021/04/PolicyPapers-CILAC-ComunicacionPublicaCiencia-ES.pdf" TargetMode="External"/><Relationship Id="rId9" Type="http://schemas.openxmlformats.org/officeDocument/2006/relationships/hyperlink" Target="http://encuestas.uniminuto.edu/index.php/816557?lang=es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575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38F76E8-9C7A-5B68-3604-46839C5B7CB5}"/>
              </a:ext>
            </a:extLst>
          </p:cNvPr>
          <p:cNvSpPr txBox="1"/>
          <p:nvPr/>
        </p:nvSpPr>
        <p:spPr>
          <a:xfrm>
            <a:off x="5519303" y="3132668"/>
            <a:ext cx="347133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Inserten el dibujo, símbolo, emoji ,meme y en una </a:t>
            </a:r>
            <a:r>
              <a:rPr lang="es-CO" sz="1200" i="1">
                <a:latin typeface="Arial"/>
                <a:cs typeface="Arial"/>
              </a:rPr>
              <a:t>escriban su ubicación y la población beneficiada con su solución. Máx. 20 palabras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3AA0CAA-4A60-5BF0-E788-9FC8D1ED59C2}"/>
              </a:ext>
            </a:extLst>
          </p:cNvPr>
          <p:cNvSpPr txBox="1"/>
          <p:nvPr/>
        </p:nvSpPr>
        <p:spPr>
          <a:xfrm>
            <a:off x="1288722" y="7198517"/>
            <a:ext cx="38434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Inserten el dibujo, símbolo, emoji ,meme y en una frase escriban cuál es su prototipo y cómo contribuye a la población beneficiada. </a:t>
            </a:r>
            <a:r>
              <a:rPr lang="es-CO" sz="1200" i="1">
                <a:latin typeface="Arial" panose="020B0604020202020204" pitchFamily="34" charset="0"/>
                <a:cs typeface="Arial" panose="020B0604020202020204" pitchFamily="34" charset="0"/>
              </a:rPr>
              <a:t>Máx. 20 palabras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869CCF9-24ED-9045-FD26-3613B172732C}"/>
              </a:ext>
            </a:extLst>
          </p:cNvPr>
          <p:cNvSpPr txBox="1"/>
          <p:nvPr/>
        </p:nvSpPr>
        <p:spPr>
          <a:xfrm>
            <a:off x="5519303" y="7198517"/>
            <a:ext cx="37101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Inserten el dibujo, símbolo, emoji ,meme y en una frase e</a:t>
            </a:r>
            <a:r>
              <a:rPr lang="es-CO" sz="1200" i="1">
                <a:latin typeface="Arial" panose="020B0604020202020204" pitchFamily="34" charset="0"/>
                <a:cs typeface="Arial" panose="020B0604020202020204" pitchFamily="34" charset="0"/>
              </a:rPr>
              <a:t>xpliquen qué situación, dificultad o necesidad busca mejorar la solución. Máx. 20 palabras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D99805A-7A6B-B776-2700-AA19C0766157}"/>
              </a:ext>
            </a:extLst>
          </p:cNvPr>
          <p:cNvSpPr txBox="1"/>
          <p:nvPr/>
        </p:nvSpPr>
        <p:spPr>
          <a:xfrm>
            <a:off x="1381761" y="3132668"/>
            <a:ext cx="3657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Inserten el dibujo, símbolo, emoji ,meme y en una frase </a:t>
            </a:r>
            <a:r>
              <a:rPr lang="es-MX" sz="1200" i="1">
                <a:latin typeface="Arial"/>
                <a:cs typeface="Arial"/>
              </a:rPr>
              <a:t>escriban el nombre del Equipo STEM+</a:t>
            </a:r>
            <a:endParaRPr lang="es-CO" sz="1200" i="1">
              <a:latin typeface="Arial"/>
              <a:cs typeface="Arial"/>
            </a:endParaRPr>
          </a:p>
          <a:p>
            <a:pPr algn="ctr"/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O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248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FBC9D7A-643E-CB6F-CB54-C4F7369B5507}"/>
              </a:ext>
            </a:extLst>
          </p:cNvPr>
          <p:cNvSpPr txBox="1"/>
          <p:nvPr/>
        </p:nvSpPr>
        <p:spPr>
          <a:xfrm>
            <a:off x="954165" y="3719865"/>
            <a:ext cx="3840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Inserten el dibujo, símbolo, emoji ,meme y en una frase </a:t>
            </a:r>
            <a:r>
              <a:rPr lang="es-CO" sz="1200" i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CO" sz="1200" b="0" i="1" u="none" strike="noStrike" spc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nfóquense en el mecanismo o proceso que utiliza para cumplir la función</a:t>
            </a:r>
            <a:endParaRPr lang="es-CO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155E5A-63BC-DA21-03F6-EDEF637E2DE5}"/>
              </a:ext>
            </a:extLst>
          </p:cNvPr>
          <p:cNvSpPr txBox="1"/>
          <p:nvPr/>
        </p:nvSpPr>
        <p:spPr>
          <a:xfrm>
            <a:off x="5398691" y="3812197"/>
            <a:ext cx="4123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9976"/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Inserten el dibujo, símbolo, emoji ,meme y en una frase </a:t>
            </a:r>
            <a:r>
              <a:rPr lang="es-CO" sz="1200" i="1">
                <a:latin typeface="Arial" panose="020B0604020202020204" pitchFamily="34" charset="0"/>
                <a:cs typeface="Arial" panose="020B0604020202020204" pitchFamily="34" charset="0"/>
              </a:rPr>
              <a:t>expliquen qué partes son fundamentales para que el prototipo cumpla con su función. Máx. 20 palabras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280517F-3E69-C9DB-5C21-2A9CBBDF3A0C}"/>
              </a:ext>
            </a:extLst>
          </p:cNvPr>
          <p:cNvSpPr txBox="1"/>
          <p:nvPr/>
        </p:nvSpPr>
        <p:spPr>
          <a:xfrm>
            <a:off x="2250736" y="7765105"/>
            <a:ext cx="6147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Inserten el dibujo, símbolo, emoji ,meme y en cuatro frases(una para cada acción) </a:t>
            </a:r>
            <a:r>
              <a:rPr lang="es-CO" sz="1200" i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CO" sz="1200" b="0" i="1" u="none" strike="noStrike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escriban como el prototipo permite analizar, monitorear, proponer y optimizar. Máx. 80 palabras</a:t>
            </a:r>
            <a:endParaRPr lang="es-CO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566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744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041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C229167-52E2-7604-5022-0FFD7DE4A0DC}"/>
              </a:ext>
            </a:extLst>
          </p:cNvPr>
          <p:cNvSpPr txBox="1"/>
          <p:nvPr/>
        </p:nvSpPr>
        <p:spPr>
          <a:xfrm>
            <a:off x="5273748" y="1998921"/>
            <a:ext cx="2349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Escriban aquí la frase</a:t>
            </a:r>
            <a:endParaRPr lang="es-CO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696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7F19961-E2E0-28CB-422F-64579125A670}"/>
              </a:ext>
            </a:extLst>
          </p:cNvPr>
          <p:cNvSpPr txBox="1"/>
          <p:nvPr/>
        </p:nvSpPr>
        <p:spPr>
          <a:xfrm>
            <a:off x="2719088" y="4019031"/>
            <a:ext cx="260266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200" i="1">
                <a:latin typeface="Arial"/>
                <a:cs typeface="Arial"/>
              </a:rPr>
              <a:t>Escriban el título del proyecto</a:t>
            </a:r>
            <a:endParaRPr lang="es-CO" sz="1200" i="1">
              <a:latin typeface="Arial"/>
              <a:cs typeface="Arial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2029BA-2BDC-8F26-AE47-1DEB67ADB5A2}"/>
              </a:ext>
            </a:extLst>
          </p:cNvPr>
          <p:cNvSpPr txBox="1"/>
          <p:nvPr/>
        </p:nvSpPr>
        <p:spPr>
          <a:xfrm>
            <a:off x="1866085" y="5710547"/>
            <a:ext cx="1310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Escriban el ID</a:t>
            </a:r>
            <a:endParaRPr lang="es-CO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605EADF-5DDE-3444-E3BD-7D2C0512702B}"/>
              </a:ext>
            </a:extLst>
          </p:cNvPr>
          <p:cNvSpPr txBox="1"/>
          <p:nvPr/>
        </p:nvSpPr>
        <p:spPr>
          <a:xfrm>
            <a:off x="3701546" y="5641297"/>
            <a:ext cx="2282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Escriban el eje de la Misión Nacional agua, aire o energía</a:t>
            </a:r>
            <a:endParaRPr lang="es-CO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C3CF0BE-2954-CE54-EE23-E0C89F03034A}"/>
              </a:ext>
            </a:extLst>
          </p:cNvPr>
          <p:cNvSpPr txBox="1"/>
          <p:nvPr/>
        </p:nvSpPr>
        <p:spPr>
          <a:xfrm>
            <a:off x="7036058" y="4494084"/>
            <a:ext cx="2282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Inserten el logo que fue diseñado en el Desafío 1</a:t>
            </a:r>
            <a:endParaRPr lang="es-CO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C68D834-166A-B678-CDA5-98F3E557595E}"/>
              </a:ext>
            </a:extLst>
          </p:cNvPr>
          <p:cNvSpPr txBox="1"/>
          <p:nvPr/>
        </p:nvSpPr>
        <p:spPr>
          <a:xfrm>
            <a:off x="2042148" y="7825116"/>
            <a:ext cx="260266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1200" i="1">
                <a:latin typeface="Arial"/>
                <a:cs typeface="Arial"/>
              </a:rPr>
              <a:t>Escriban el nombre de los estudiantes integrantes del Equipo Talentos STEM+ y el rol que asume cada uno</a:t>
            </a:r>
            <a:endParaRPr lang="es-CO" sz="1200" i="1">
              <a:latin typeface="Arial"/>
              <a:cs typeface="Arial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A9D97FF-85DD-9B82-7F00-C9307D75A443}"/>
              </a:ext>
            </a:extLst>
          </p:cNvPr>
          <p:cNvSpPr txBox="1"/>
          <p:nvPr/>
        </p:nvSpPr>
        <p:spPr>
          <a:xfrm>
            <a:off x="6500734" y="8009783"/>
            <a:ext cx="260266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1200" i="1">
                <a:latin typeface="Arial"/>
                <a:cs typeface="Arial"/>
              </a:rPr>
              <a:t>Escriban el nombre de los Profes STEM+</a:t>
            </a:r>
            <a:endParaRPr lang="es-CO" sz="1200" i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4217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ACB5A3-3029-74BB-A9CE-737C09E7624B}"/>
              </a:ext>
            </a:extLst>
          </p:cNvPr>
          <p:cNvSpPr txBox="1"/>
          <p:nvPr/>
        </p:nvSpPr>
        <p:spPr>
          <a:xfrm>
            <a:off x="2101346" y="7534105"/>
            <a:ext cx="247065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Inserten una fotografía de uno de los gráficos realizados en el Desafío 1</a:t>
            </a:r>
            <a:endParaRPr lang="es-CO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0AF9320-448E-8D6F-7A94-004D171A34C7}"/>
              </a:ext>
            </a:extLst>
          </p:cNvPr>
          <p:cNvSpPr txBox="1"/>
          <p:nvPr/>
        </p:nvSpPr>
        <p:spPr>
          <a:xfrm>
            <a:off x="6505706" y="7534105"/>
            <a:ext cx="2470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Inserten una fotografía de los datos relevantes obtenidos en el Desafío 1</a:t>
            </a:r>
            <a:endParaRPr lang="es-CO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707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DFD528-E5AD-F1C3-51EF-FC6624936C9D}"/>
              </a:ext>
            </a:extLst>
          </p:cNvPr>
          <p:cNvSpPr txBox="1"/>
          <p:nvPr/>
        </p:nvSpPr>
        <p:spPr>
          <a:xfrm>
            <a:off x="1170432" y="3088100"/>
            <a:ext cx="43391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1200" i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Inserten una captura </a:t>
            </a:r>
            <a:r>
              <a:rPr lang="es-419" sz="1200" i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 pantalla de la bitácora</a:t>
            </a:r>
          </a:p>
          <a:p>
            <a:pPr algn="ctr"/>
            <a:r>
              <a:rPr lang="es-419" sz="1200" i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Categoría A Junior:</a:t>
            </a:r>
            <a:r>
              <a:rPr lang="es-419" sz="1200" i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“Nuestro prototipo será”. </a:t>
            </a:r>
          </a:p>
          <a:p>
            <a:pPr algn="ctr"/>
            <a:r>
              <a:rPr lang="es-419" sz="1200" i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Categoría B Junior: "Justificación tipo de prototipo”.</a:t>
            </a:r>
          </a:p>
          <a:p>
            <a:pPr algn="ctr"/>
            <a:r>
              <a:rPr lang="es-419" sz="1200" i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Desafío 2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44C082A-70EB-5024-7AC8-95AA5BBBC43C}"/>
              </a:ext>
            </a:extLst>
          </p:cNvPr>
          <p:cNvSpPr txBox="1"/>
          <p:nvPr/>
        </p:nvSpPr>
        <p:spPr>
          <a:xfrm>
            <a:off x="5866063" y="3088100"/>
            <a:ext cx="35220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1200" i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Inserten una  f</a:t>
            </a:r>
            <a:r>
              <a:rPr lang="es-419" sz="1200" i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otografía del esquema final construido en el Desafío 2 </a:t>
            </a:r>
            <a:endParaRPr lang="es-419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B7812D8-FFBA-8623-B778-7BACC02ECC1F}"/>
              </a:ext>
            </a:extLst>
          </p:cNvPr>
          <p:cNvSpPr txBox="1"/>
          <p:nvPr/>
        </p:nvSpPr>
        <p:spPr>
          <a:xfrm>
            <a:off x="1715871" y="7534908"/>
            <a:ext cx="34504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1200" i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Inserten una fotografía del proceso de construcción del prototipo de baja fidelidad</a:t>
            </a:r>
          </a:p>
          <a:p>
            <a:pPr algn="ctr"/>
            <a:r>
              <a:rPr lang="es-419" sz="1200" i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Desafío 3  </a:t>
            </a:r>
            <a:endParaRPr lang="es-419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9E7ABBC-32C1-0DD5-D029-7740331F042B}"/>
              </a:ext>
            </a:extLst>
          </p:cNvPr>
          <p:cNvSpPr txBox="1"/>
          <p:nvPr/>
        </p:nvSpPr>
        <p:spPr>
          <a:xfrm>
            <a:off x="6024875" y="7627240"/>
            <a:ext cx="32044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1200" i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Inserten una f</a:t>
            </a:r>
            <a:r>
              <a:rPr lang="es-419" sz="1200" i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otografía del prototipo de baja fidelidad construido</a:t>
            </a:r>
            <a:endParaRPr lang="es-419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515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699104A-D051-ECC5-2C40-9866444F64F3}"/>
              </a:ext>
            </a:extLst>
          </p:cNvPr>
          <p:cNvSpPr txBox="1"/>
          <p:nvPr/>
        </p:nvSpPr>
        <p:spPr>
          <a:xfrm>
            <a:off x="2910078" y="3558463"/>
            <a:ext cx="53995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1200" i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Inserten una fotografía de la comunidad interactuando con el prototipo de baja fidelidad</a:t>
            </a:r>
            <a:endParaRPr lang="es-419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881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A14F0AE-E878-1F0B-8509-5A2BBC86A1F8}"/>
              </a:ext>
            </a:extLst>
          </p:cNvPr>
          <p:cNvSpPr txBox="1"/>
          <p:nvPr/>
        </p:nvSpPr>
        <p:spPr>
          <a:xfrm>
            <a:off x="2379272" y="3159419"/>
            <a:ext cx="5373666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419" sz="1200" i="1">
                <a:latin typeface="Arial"/>
                <a:ea typeface="Aptos" panose="020B0004020202020204" pitchFamily="34" charset="0"/>
                <a:cs typeface="Arial"/>
              </a:rPr>
              <a:t>Inserten el collage y la frase que dé respuesta a la pregunta</a:t>
            </a:r>
            <a:endParaRPr lang="es-419" sz="1200" i="1">
              <a:latin typeface="Arial"/>
              <a:cs typeface="Arial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12C0D45-EE79-7441-7394-06782BD42C4A}"/>
              </a:ext>
            </a:extLst>
          </p:cNvPr>
          <p:cNvSpPr txBox="1"/>
          <p:nvPr/>
        </p:nvSpPr>
        <p:spPr>
          <a:xfrm>
            <a:off x="2458520" y="7490627"/>
            <a:ext cx="5373666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419" sz="1200" i="1">
                <a:latin typeface="Arial"/>
                <a:ea typeface="Aptos" panose="020B0004020202020204" pitchFamily="34" charset="0"/>
                <a:cs typeface="Arial"/>
              </a:rPr>
              <a:t>Inserten el collage y la frase que dé respuesta a la pregunta</a:t>
            </a:r>
            <a:endParaRPr lang="es-419" sz="1200" i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8173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983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639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382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60B5545-EFD6-BA39-0B31-B2FE1CA40A76}"/>
              </a:ext>
            </a:extLst>
          </p:cNvPr>
          <p:cNvSpPr txBox="1"/>
          <p:nvPr/>
        </p:nvSpPr>
        <p:spPr>
          <a:xfrm>
            <a:off x="4085317" y="4310380"/>
            <a:ext cx="26291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1200" i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Inserten el dibujo de los personajes</a:t>
            </a:r>
            <a:endParaRPr lang="es-419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3D4E01D-C41A-505E-0935-365A4650C178}"/>
              </a:ext>
            </a:extLst>
          </p:cNvPr>
          <p:cNvSpPr txBox="1"/>
          <p:nvPr/>
        </p:nvSpPr>
        <p:spPr>
          <a:xfrm>
            <a:off x="1545336" y="6665976"/>
            <a:ext cx="4032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Describan los personajes</a:t>
            </a:r>
            <a:endParaRPr lang="es-CO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492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F2FFB76-FE3A-0148-24FB-35BA31EC39EA}"/>
              </a:ext>
            </a:extLst>
          </p:cNvPr>
          <p:cNvSpPr txBox="1"/>
          <p:nvPr/>
        </p:nvSpPr>
        <p:spPr>
          <a:xfrm>
            <a:off x="4085317" y="4519324"/>
            <a:ext cx="26291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1200" i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Inserten el dibujo del escenario</a:t>
            </a:r>
            <a:endParaRPr lang="es-419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C52C5CE-11DE-9157-DCF3-B2ED4AC8CB60}"/>
              </a:ext>
            </a:extLst>
          </p:cNvPr>
          <p:cNvSpPr txBox="1"/>
          <p:nvPr/>
        </p:nvSpPr>
        <p:spPr>
          <a:xfrm>
            <a:off x="1547622" y="6641330"/>
            <a:ext cx="53995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Describan el escenario</a:t>
            </a:r>
            <a:endParaRPr lang="es-CO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385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8D9B119-1CF9-1675-190D-F696388766EE}"/>
              </a:ext>
            </a:extLst>
          </p:cNvPr>
          <p:cNvSpPr txBox="1"/>
          <p:nvPr/>
        </p:nvSpPr>
        <p:spPr>
          <a:xfrm>
            <a:off x="1657350" y="1683943"/>
            <a:ext cx="73220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1200" i="1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Escriban aquí la idea central por cada parte del cuento</a:t>
            </a:r>
            <a:endParaRPr lang="es-419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0C88E16-578E-8C3F-9C88-F597C23DBAD9}"/>
              </a:ext>
            </a:extLst>
          </p:cNvPr>
          <p:cNvSpPr txBox="1"/>
          <p:nvPr/>
        </p:nvSpPr>
        <p:spPr>
          <a:xfrm>
            <a:off x="1657350" y="2246752"/>
            <a:ext cx="53995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Escriban el escenario, los personajes y el protagonista</a:t>
            </a:r>
            <a:endParaRPr lang="es-CO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A570787-608E-A1AA-323D-518F8C21EE28}"/>
              </a:ext>
            </a:extLst>
          </p:cNvPr>
          <p:cNvSpPr txBox="1"/>
          <p:nvPr/>
        </p:nvSpPr>
        <p:spPr>
          <a:xfrm>
            <a:off x="1598127" y="4032035"/>
            <a:ext cx="53995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Escriban la problemática y cómo afecta a la comunidad</a:t>
            </a:r>
            <a:endParaRPr lang="es-CO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D6974A4-E1E6-D364-4E41-8B66D03DE7CA}"/>
              </a:ext>
            </a:extLst>
          </p:cNvPr>
          <p:cNvSpPr txBox="1"/>
          <p:nvPr/>
        </p:nvSpPr>
        <p:spPr>
          <a:xfrm>
            <a:off x="1598127" y="5745128"/>
            <a:ext cx="53995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Escriban la propuesta de solución y como ayuda a transformar la situación</a:t>
            </a:r>
            <a:endParaRPr lang="es-CO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E2A9280-B762-6FA3-F5F8-7ED2B93447EB}"/>
              </a:ext>
            </a:extLst>
          </p:cNvPr>
          <p:cNvSpPr txBox="1"/>
          <p:nvPr/>
        </p:nvSpPr>
        <p:spPr>
          <a:xfrm>
            <a:off x="1598127" y="7355816"/>
            <a:ext cx="53995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Escriban la frase más importante que quieren que otros recuerden</a:t>
            </a:r>
            <a:endParaRPr lang="es-CO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790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D465790-58DE-976A-8409-340EABC6208D}"/>
              </a:ext>
            </a:extLst>
          </p:cNvPr>
          <p:cNvSpPr txBox="1"/>
          <p:nvPr/>
        </p:nvSpPr>
        <p:spPr>
          <a:xfrm>
            <a:off x="1433015" y="6587400"/>
            <a:ext cx="16231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Escriban el cuento</a:t>
            </a:r>
            <a:endParaRPr lang="es-419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38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D0F542A-8332-BF9B-2A2E-1F1483FC5E57}"/>
              </a:ext>
            </a:extLst>
          </p:cNvPr>
          <p:cNvSpPr txBox="1"/>
          <p:nvPr/>
        </p:nvSpPr>
        <p:spPr>
          <a:xfrm>
            <a:off x="2157984" y="9328327"/>
            <a:ext cx="67917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De ser necesario, dupliquen una sola vez esta diapositiva</a:t>
            </a:r>
            <a:endParaRPr lang="es-419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1123006-1415-A37E-6FE0-8895A422209F}"/>
              </a:ext>
            </a:extLst>
          </p:cNvPr>
          <p:cNvSpPr txBox="1"/>
          <p:nvPr/>
        </p:nvSpPr>
        <p:spPr>
          <a:xfrm>
            <a:off x="1514901" y="2834266"/>
            <a:ext cx="25384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Continúen escribiendo el cuento</a:t>
            </a:r>
            <a:endParaRPr lang="es-419" sz="12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410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0A1F286-F9EE-72FA-A7B0-F0D704950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715" y="5570620"/>
            <a:ext cx="235834" cy="17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50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608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636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1699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F5B6222B-42E5-9F00-D628-92E450E5F097}"/>
              </a:ext>
            </a:extLst>
          </p:cNvPr>
          <p:cNvSpPr txBox="1"/>
          <p:nvPr/>
        </p:nvSpPr>
        <p:spPr>
          <a:xfrm>
            <a:off x="3760470" y="8735306"/>
            <a:ext cx="36278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200" i="1">
                <a:latin typeface="Arial" panose="020B0604020202020204" pitchFamily="34" charset="0"/>
                <a:cs typeface="Arial" panose="020B0604020202020204" pitchFamily="34" charset="0"/>
              </a:rPr>
              <a:t>Inserten el enlace de YouTube del tráiler</a:t>
            </a:r>
          </a:p>
        </p:txBody>
      </p:sp>
    </p:spTree>
    <p:extLst>
      <p:ext uri="{BB962C8B-B14F-4D97-AF65-F5344CB8AC3E}">
        <p14:creationId xmlns:p14="http://schemas.microsoft.com/office/powerpoint/2010/main" val="5042472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EE86722-91DE-43E5-4418-158C806F4B04}"/>
              </a:ext>
            </a:extLst>
          </p:cNvPr>
          <p:cNvSpPr txBox="1"/>
          <p:nvPr/>
        </p:nvSpPr>
        <p:spPr>
          <a:xfrm>
            <a:off x="1139769" y="6358201"/>
            <a:ext cx="4165979" cy="286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  <a:defRPr/>
            </a:pPr>
            <a:r>
              <a:rPr lang="es-CO" sz="1200">
                <a:solidFill>
                  <a:srgbClr val="FF1974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PolicyPapers-CILAC-ComunicacionPublicaCiencia-ES.pdf</a:t>
            </a:r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srgbClr val="FF19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57EB3B-B0D1-6E13-AFB6-32E7DB2F1FD8}"/>
              </a:ext>
            </a:extLst>
          </p:cNvPr>
          <p:cNvSpPr txBox="1"/>
          <p:nvPr/>
        </p:nvSpPr>
        <p:spPr>
          <a:xfrm>
            <a:off x="1620672" y="7270604"/>
            <a:ext cx="34972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>
                <a:solidFill>
                  <a:srgbClr val="FF1974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https://revistaeduca.org/educa/article/view/12/13</a:t>
            </a:r>
            <a:endParaRPr lang="es-CO" sz="1200">
              <a:solidFill>
                <a:srgbClr val="FF19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O" sz="1200">
              <a:solidFill>
                <a:srgbClr val="FF19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B490E6C-1FBF-7407-77B2-EF4BBBD6241D}"/>
              </a:ext>
            </a:extLst>
          </p:cNvPr>
          <p:cNvSpPr txBox="1"/>
          <p:nvPr/>
        </p:nvSpPr>
        <p:spPr>
          <a:xfrm>
            <a:off x="6463470" y="6358201"/>
            <a:ext cx="3907644" cy="286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  <a:defRPr/>
            </a:pPr>
            <a:r>
              <a:rPr lang="es-CO" sz="1200">
                <a:solidFill>
                  <a:srgbClr val="FF1974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https://l1nq.com/8sdnyzg </a:t>
            </a:r>
            <a:endParaRPr lang="es-CO" sz="1200">
              <a:solidFill>
                <a:srgbClr val="FF19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CD655D2-30C9-AE34-FE1E-A965B2C78175}"/>
              </a:ext>
            </a:extLst>
          </p:cNvPr>
          <p:cNvSpPr txBox="1"/>
          <p:nvPr/>
        </p:nvSpPr>
        <p:spPr>
          <a:xfrm>
            <a:off x="7407322" y="7443238"/>
            <a:ext cx="26510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i="0">
                <a:solidFill>
                  <a:srgbClr val="FF197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https://l1nq.com/aj2j1dp</a:t>
            </a:r>
            <a:endParaRPr lang="es-CO" sz="1200">
              <a:solidFill>
                <a:srgbClr val="FF19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55CAD59-8198-7B0F-9CDA-CA710F75FD6C}"/>
              </a:ext>
            </a:extLst>
          </p:cNvPr>
          <p:cNvSpPr txBox="1"/>
          <p:nvPr/>
        </p:nvSpPr>
        <p:spPr>
          <a:xfrm>
            <a:off x="5778608" y="8518592"/>
            <a:ext cx="2355458" cy="286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914400">
              <a:lnSpc>
                <a:spcPct val="115000"/>
              </a:lnSpc>
              <a:spcAft>
                <a:spcPts val="800"/>
              </a:spcAft>
              <a:defRPr/>
            </a:pPr>
            <a:r>
              <a:rPr lang="es-CO" altLang="es-CO" sz="1200">
                <a:solidFill>
                  <a:srgbClr val="FF19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1200">
                <a:solidFill>
                  <a:srgbClr val="FF1974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https://l1nq.com/pf6z9ac</a:t>
            </a:r>
            <a:endParaRPr lang="es-CO" altLang="es-CO" sz="1200">
              <a:solidFill>
                <a:srgbClr val="FF19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2C6933D-8852-34E4-0DD7-FBE682DF021F}"/>
              </a:ext>
            </a:extLst>
          </p:cNvPr>
          <p:cNvSpPr txBox="1"/>
          <p:nvPr/>
        </p:nvSpPr>
        <p:spPr>
          <a:xfrm>
            <a:off x="903804" y="4294952"/>
            <a:ext cx="41659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i="1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http://encuestas.uniminuto.edu/index.php/816557?lang=es</a:t>
            </a:r>
            <a:endParaRPr lang="es-CO" sz="1200" i="1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056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333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756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182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5440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67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258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351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echa xmlns="4a17889d-fd38-4f42-9955-eb8f00c86771" xsi:nil="true"/>
    <_Flow_SignoffStatus xmlns="4a17889d-fd38-4f42-9955-eb8f00c86771" xsi:nil="true"/>
    <TaxCatchAll xmlns="c3b9d7d8-7856-47b3-9caf-0187f66cba49" xsi:nil="true"/>
    <lcf76f155ced4ddcb4097134ff3c332f xmlns="4a17889d-fd38-4f42-9955-eb8f00c8677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2B2635ADC6D46468BE2102FBF16A476" ma:contentTypeVersion="21" ma:contentTypeDescription="Crear nuevo documento." ma:contentTypeScope="" ma:versionID="4419f6c62f43229cca8156229681b423">
  <xsd:schema xmlns:xsd="http://www.w3.org/2001/XMLSchema" xmlns:xs="http://www.w3.org/2001/XMLSchema" xmlns:p="http://schemas.microsoft.com/office/2006/metadata/properties" xmlns:ns2="c3b9d7d8-7856-47b3-9caf-0187f66cba49" xmlns:ns3="4a17889d-fd38-4f42-9955-eb8f00c86771" targetNamespace="http://schemas.microsoft.com/office/2006/metadata/properties" ma:root="true" ma:fieldsID="49814cb547257b3560649eb4d9e43739" ns2:_="" ns3:_="">
    <xsd:import namespace="c3b9d7d8-7856-47b3-9caf-0187f66cba49"/>
    <xsd:import namespace="4a17889d-fd38-4f42-9955-eb8f00c8677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Fecha" minOccurs="0"/>
                <xsd:element ref="ns3:_Flow_SignoffStatu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b9d7d8-7856-47b3-9caf-0187f66cba4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b06f7c6b-a888-4b51-9a68-fcd1edcf50e7}" ma:internalName="TaxCatchAll" ma:showField="CatchAllData" ma:web="c3b9d7d8-7856-47b3-9caf-0187f66cba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17889d-fd38-4f42-9955-eb8f00c867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Fecha" ma:index="21" nillable="true" ma:displayName="Fecha" ma:format="DateTime" ma:internalName="Fecha">
      <xsd:simpleType>
        <xsd:restriction base="dms:DateTime"/>
      </xsd:simpleType>
    </xsd:element>
    <xsd:element name="_Flow_SignoffStatus" ma:index="22" nillable="true" ma:displayName="Estado de aprobación" ma:internalName="Estado_x0020_de_x0020_aprobaci_x00f3_n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Etiquetas de imagen" ma:readOnly="false" ma:fieldId="{5cf76f15-5ced-4ddc-b409-7134ff3c332f}" ma:taxonomyMulti="true" ma:sspId="148dc318-5de1-4747-92ed-e07023d138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175003-2903-4CA0-A526-A2DD78C554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C606B5-9F51-4443-8A58-944F26892633}">
  <ds:schemaRefs>
    <ds:schemaRef ds:uri="4a17889d-fd38-4f42-9955-eb8f00c86771"/>
    <ds:schemaRef ds:uri="c3b9d7d8-7856-47b3-9caf-0187f66cba4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46BE170-A46F-4C77-BCF3-DF82EA2AF421}">
  <ds:schemaRefs>
    <ds:schemaRef ds:uri="4a17889d-fd38-4f42-9955-eb8f00c86771"/>
    <ds:schemaRef ds:uri="c3b9d7d8-7856-47b3-9caf-0187f66cba4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Custom</PresentationFormat>
  <Slides>32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KELLY JOHANNA BARRERA FLOREZ</dc:creator>
  <cp:revision>1</cp:revision>
  <dcterms:created xsi:type="dcterms:W3CDTF">2026-07-07T17:34:52Z</dcterms:created>
  <dcterms:modified xsi:type="dcterms:W3CDTF">2026-07-08T20:14:13Z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0x01010042B2635ADC6D46468BE2102FBF16A476</vt:lpwstr>
  </property>
  <property fmtid="{D5CDD505-2E9C-101B-9397-08002B2CF9AE}" pid="3" name="MediaServiceImageTags">
    <vt:lpwstr/>
  </property>
</Properties>
</file>