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08" r:id="rId5"/>
    <p:sldMasterId id="2147483720" r:id="rId6"/>
  </p:sldMasterIdLst>
  <p:notesMasterIdLst>
    <p:notesMasterId r:id="rId35"/>
  </p:notesMasterIdLst>
  <p:handoutMasterIdLst>
    <p:handoutMasterId r:id="rId36"/>
  </p:handoutMasterIdLst>
  <p:sldIdLst>
    <p:sldId id="380" r:id="rId7"/>
    <p:sldId id="352" r:id="rId8"/>
    <p:sldId id="400" r:id="rId9"/>
    <p:sldId id="412" r:id="rId10"/>
    <p:sldId id="393" r:id="rId11"/>
    <p:sldId id="381" r:id="rId12"/>
    <p:sldId id="401" r:id="rId13"/>
    <p:sldId id="386" r:id="rId14"/>
    <p:sldId id="387" r:id="rId15"/>
    <p:sldId id="388" r:id="rId16"/>
    <p:sldId id="413" r:id="rId17"/>
    <p:sldId id="414" r:id="rId18"/>
    <p:sldId id="409" r:id="rId19"/>
    <p:sldId id="410" r:id="rId20"/>
    <p:sldId id="403" r:id="rId21"/>
    <p:sldId id="389" r:id="rId22"/>
    <p:sldId id="374" r:id="rId23"/>
    <p:sldId id="402" r:id="rId24"/>
    <p:sldId id="361" r:id="rId25"/>
    <p:sldId id="404" r:id="rId26"/>
    <p:sldId id="405" r:id="rId27"/>
    <p:sldId id="406" r:id="rId28"/>
    <p:sldId id="407" r:id="rId29"/>
    <p:sldId id="408" r:id="rId30"/>
    <p:sldId id="362" r:id="rId31"/>
    <p:sldId id="411" r:id="rId32"/>
    <p:sldId id="360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6FBE66-F1E7-AA90-A023-81F478B3DA5B}" name="WENDY VANESA FONTALVO PEÑATE" initials="WF" userId="S::wendy.fontalvo.p@uniminuto.edu::f7a3c5d0-b13b-4d33-a676-a293da504660" providerId="AD"/>
  <p188:author id="{9C10086B-CD2F-898E-6D50-43522B3CD10E}" name="Lyda Shirley Deaza Guaqueta" initials="LG" userId="S::ldeaza@mineducacion.gov.co::95c6331c-3cd5-47f8-8f0c-aaca62035809" providerId="AD"/>
  <p188:author id="{C5B4F76C-2614-68CD-77A6-E40CF40FE50B}" name="Andres Camilo Perez Rodriguez" initials="AR" userId="S::anperez@mineducacion.gov.co::35dd738a-c5b1-4aa2-93af-e4015f23bc01" providerId="AD"/>
  <p188:author id="{6BB0CB79-EB9C-CDF9-67E5-EB7427B9FEFA}" name="Edisson Fernandez Aguirre" initials="EA" userId="S::efernandez@mineducacion.gov.co::2d2964fa-cf57-435f-b8bf-67ab0258ff23" providerId="AD"/>
  <p188:author id="{889FF2AD-6AFD-E3C4-B03A-8C568A2E1C8C}" name="GINA CATALINA MALAVER PEREZ" initials="GM" userId="S::gina.malaver@uniminuto.edu::99b04ec6-3d77-4061-a7bd-63e001cc7658" providerId="AD"/>
  <p188:author id="{3D43F9D6-A1BC-CFF2-C748-282625625962}" name="PAULA ANGELICA POSADA RUIZ" initials="PP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  <p188:author id="{DC90FDF0-2998-6272-C2DB-C076481577B6}" name="JOSSIE STEVEN RODRIGUEZ GOYENECHE" initials="JR" userId="S::jossie.rodriguez@uniminuto.edu::d49bad2a-4805-4ba8-b624-85556b3006d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SIE STEVEN" initials="JS" lastIdx="1" clrIdx="0">
    <p:extLst>
      <p:ext uri="{19B8F6BF-5375-455C-9EA6-DF929625EA0E}">
        <p15:presenceInfo xmlns:p15="http://schemas.microsoft.com/office/powerpoint/2012/main" userId="JOSSIE STEVEN" providerId="None"/>
      </p:ext>
    </p:extLst>
  </p:cmAuthor>
  <p:cmAuthor id="2" name="PAULA ANGELICA POSADA RUIZ" initials="PP" lastIdx="16" clrIdx="1">
    <p:extLst>
      <p:ext uri="{19B8F6BF-5375-455C-9EA6-DF929625EA0E}">
        <p15:presenceInfo xmlns:p15="http://schemas.microsoft.com/office/powerpoint/2012/main" userId="S::paula.posada@uniminuto.edu::c1bc0e1e-d004-4b21-9d74-8a35d69a1bab" providerId="AD"/>
      </p:ext>
    </p:extLst>
  </p:cmAuthor>
  <p:cmAuthor id="3" name="JOSSIE STEVEN RODRIGUEZ GOYENECHE" initials="JR" lastIdx="4" clrIdx="2">
    <p:extLst>
      <p:ext uri="{19B8F6BF-5375-455C-9EA6-DF929625EA0E}">
        <p15:presenceInfo xmlns:p15="http://schemas.microsoft.com/office/powerpoint/2012/main" userId="S::jossie.rodriguez@uniminuto.edu::d49bad2a-4805-4ba8-b624-85556b3006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2C056B"/>
    <a:srgbClr val="FFFFFF"/>
    <a:srgbClr val="F55B27"/>
    <a:srgbClr val="29006F"/>
    <a:srgbClr val="6ECFBC"/>
    <a:srgbClr val="2A0070"/>
    <a:srgbClr val="EA3D96"/>
    <a:srgbClr val="DE9CFD"/>
    <a:srgbClr val="E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5562C-C1C5-A540-1E28-04CBE10E6AB7}" v="129" dt="2026-05-24T05:22:05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VANESA FONTALVO PEÑATE" userId="f7a3c5d0-b13b-4d33-a676-a293da504660" providerId="ADAL" clId="{B7146E5D-43D7-4885-ABED-727DFBD6C6E4}"/>
    <pc:docChg chg="delSld modSld">
      <pc:chgData name="WENDY VANESA FONTALVO PEÑATE" userId="f7a3c5d0-b13b-4d33-a676-a293da504660" providerId="ADAL" clId="{B7146E5D-43D7-4885-ABED-727DFBD6C6E4}" dt="2026-05-15T18:24:24.302" v="16" actId="20577"/>
      <pc:docMkLst>
        <pc:docMk/>
      </pc:docMkLst>
      <pc:sldChg chg="modSp mod">
        <pc:chgData name="WENDY VANESA FONTALVO PEÑATE" userId="f7a3c5d0-b13b-4d33-a676-a293da504660" providerId="ADAL" clId="{B7146E5D-43D7-4885-ABED-727DFBD6C6E4}" dt="2026-05-15T18:24:24.302" v="16" actId="20577"/>
        <pc:sldMkLst>
          <pc:docMk/>
          <pc:sldMk cId="3569168500" sldId="393"/>
        </pc:sldMkLst>
        <pc:graphicFrameChg chg="modGraphic">
          <ac:chgData name="WENDY VANESA FONTALVO PEÑATE" userId="f7a3c5d0-b13b-4d33-a676-a293da504660" providerId="ADAL" clId="{B7146E5D-43D7-4885-ABED-727DFBD6C6E4}" dt="2026-05-15T18:24:24.302" v="16" actId="20577"/>
          <ac:graphicFrameMkLst>
            <pc:docMk/>
            <pc:sldMk cId="3569168500" sldId="393"/>
            <ac:graphicFrameMk id="3" creationId="{D4DD067B-28C6-AEFE-EBB0-AC8F00BBA4B3}"/>
          </ac:graphicFrameMkLst>
        </pc:graphicFrameChg>
      </pc:sldChg>
    </pc:docChg>
  </pc:docChgLst>
  <pc:docChgLst>
    <pc:chgData name="Lyda Shirley Deaza Guaqueta" userId="S::ldeaza@mineducacion.gov.co::95c6331c-3cd5-47f8-8f0c-aaca62035809" providerId="AD" clId="Web-{CC6F3DE4-395F-6AB3-3DAC-3B564B769855}"/>
    <pc:docChg chg="modSld">
      <pc:chgData name="Lyda Shirley Deaza Guaqueta" userId="S::ldeaza@mineducacion.gov.co::95c6331c-3cd5-47f8-8f0c-aaca62035809" providerId="AD" clId="Web-{CC6F3DE4-395F-6AB3-3DAC-3B564B769855}" dt="2026-05-06T15:07:12.926" v="0" actId="1076"/>
      <pc:docMkLst>
        <pc:docMk/>
      </pc:docMkLst>
    </pc:docChg>
  </pc:docChgLst>
  <pc:docChgLst>
    <pc:chgData name="PAULA ANGELICA POSADA RUIZ" userId="c1bc0e1e-d004-4b21-9d74-8a35d69a1bab" providerId="ADAL" clId="{EBC57086-4B7A-42E3-941C-AFBE99159D43}"/>
    <pc:docChg chg="undo custSel addSld delSld modSld sldOrd">
      <pc:chgData name="PAULA ANGELICA POSADA RUIZ" userId="c1bc0e1e-d004-4b21-9d74-8a35d69a1bab" providerId="ADAL" clId="{EBC57086-4B7A-42E3-941C-AFBE99159D43}" dt="2026-05-21T21:28:59.587" v="95"/>
      <pc:docMkLst>
        <pc:docMk/>
      </pc:docMkLst>
      <pc:sldChg chg="modSp mod modCm">
        <pc:chgData name="PAULA ANGELICA POSADA RUIZ" userId="c1bc0e1e-d004-4b21-9d74-8a35d69a1bab" providerId="ADAL" clId="{EBC57086-4B7A-42E3-941C-AFBE99159D43}" dt="2026-05-15T14:40:12.201" v="45"/>
        <pc:sldMkLst>
          <pc:docMk/>
          <pc:sldMk cId="2375193165" sldId="352"/>
        </pc:sldMkLst>
      </pc:sldChg>
      <pc:sldChg chg="modCm">
        <pc:chgData name="PAULA ANGELICA POSADA RUIZ" userId="c1bc0e1e-d004-4b21-9d74-8a35d69a1bab" providerId="ADAL" clId="{EBC57086-4B7A-42E3-941C-AFBE99159D43}" dt="2026-05-15T15:11:47.530" v="69"/>
        <pc:sldMkLst>
          <pc:docMk/>
          <pc:sldMk cId="4292109033" sldId="360"/>
        </pc:sldMkLst>
      </pc:sldChg>
      <pc:sldChg chg="modSp modCm">
        <pc:chgData name="PAULA ANGELICA POSADA RUIZ" userId="c1bc0e1e-d004-4b21-9d74-8a35d69a1bab" providerId="ADAL" clId="{EBC57086-4B7A-42E3-941C-AFBE99159D43}" dt="2026-05-21T21:28:33.043" v="90"/>
        <pc:sldMkLst>
          <pc:docMk/>
          <pc:sldMk cId="1852970726" sldId="361"/>
        </pc:sldMkLst>
        <pc:spChg chg="mod">
          <ac:chgData name="PAULA ANGELICA POSADA RUIZ" userId="c1bc0e1e-d004-4b21-9d74-8a35d69a1bab" providerId="ADAL" clId="{EBC57086-4B7A-42E3-941C-AFBE99159D43}" dt="2026-05-21T21:28:33.043" v="90"/>
          <ac:spMkLst>
            <pc:docMk/>
            <pc:sldMk cId="1852970726" sldId="361"/>
            <ac:spMk id="6" creationId="{B546A652-28A3-C677-30C6-AD59533A50C1}"/>
          </ac:spMkLst>
        </pc:spChg>
      </pc:sldChg>
      <pc:sldChg chg="modCm">
        <pc:chgData name="PAULA ANGELICA POSADA RUIZ" userId="c1bc0e1e-d004-4b21-9d74-8a35d69a1bab" providerId="ADAL" clId="{EBC57086-4B7A-42E3-941C-AFBE99159D43}" dt="2026-05-15T15:11:02.782" v="67"/>
        <pc:sldMkLst>
          <pc:docMk/>
          <pc:sldMk cId="4233243544" sldId="362"/>
        </pc:sldMkLst>
      </pc:sldChg>
      <pc:sldChg chg="modSp mod modCm">
        <pc:chgData name="PAULA ANGELICA POSADA RUIZ" userId="c1bc0e1e-d004-4b21-9d74-8a35d69a1bab" providerId="ADAL" clId="{EBC57086-4B7A-42E3-941C-AFBE99159D43}" dt="2026-05-15T14:55:56.201" v="62"/>
        <pc:sldMkLst>
          <pc:docMk/>
          <pc:sldMk cId="2939613821" sldId="374"/>
        </pc:sldMkLst>
        <pc:spChg chg="mod">
          <ac:chgData name="PAULA ANGELICA POSADA RUIZ" userId="c1bc0e1e-d004-4b21-9d74-8a35d69a1bab" providerId="ADAL" clId="{EBC57086-4B7A-42E3-941C-AFBE99159D43}" dt="2026-05-15T14:54:41.761" v="60" actId="1076"/>
          <ac:spMkLst>
            <pc:docMk/>
            <pc:sldMk cId="2939613821" sldId="374"/>
            <ac:spMk id="6" creationId="{4134626C-4421-49C3-64A2-A84531220FB6}"/>
          </ac:spMkLst>
        </pc:spChg>
      </pc:sldChg>
      <pc:sldChg chg="modCm">
        <pc:chgData name="PAULA ANGELICA POSADA RUIZ" userId="c1bc0e1e-d004-4b21-9d74-8a35d69a1bab" providerId="ADAL" clId="{EBC57086-4B7A-42E3-941C-AFBE99159D43}" dt="2026-05-15T14:49:25.658" v="52"/>
        <pc:sldMkLst>
          <pc:docMk/>
          <pc:sldMk cId="503153276" sldId="381"/>
        </pc:sldMkLst>
      </pc:sldChg>
      <pc:sldChg chg="addSp modSp">
        <pc:chgData name="PAULA ANGELICA POSADA RUIZ" userId="c1bc0e1e-d004-4b21-9d74-8a35d69a1bab" providerId="ADAL" clId="{EBC57086-4B7A-42E3-941C-AFBE99159D43}" dt="2026-05-21T21:27:23.264" v="79"/>
        <pc:sldMkLst>
          <pc:docMk/>
          <pc:sldMk cId="2931099717" sldId="388"/>
        </pc:sldMkLst>
        <pc:spChg chg="add mod">
          <ac:chgData name="PAULA ANGELICA POSADA RUIZ" userId="c1bc0e1e-d004-4b21-9d74-8a35d69a1bab" providerId="ADAL" clId="{EBC57086-4B7A-42E3-941C-AFBE99159D43}" dt="2026-05-21T21:27:23.264" v="79"/>
          <ac:spMkLst>
            <pc:docMk/>
            <pc:sldMk cId="2931099717" sldId="388"/>
            <ac:spMk id="4" creationId="{C0517061-BE71-DBAE-4500-259087DF1F70}"/>
          </ac:spMkLst>
        </pc:spChg>
        <pc:spChg chg="add mod">
          <ac:chgData name="PAULA ANGELICA POSADA RUIZ" userId="c1bc0e1e-d004-4b21-9d74-8a35d69a1bab" providerId="ADAL" clId="{EBC57086-4B7A-42E3-941C-AFBE99159D43}" dt="2026-05-21T21:27:23.264" v="79"/>
          <ac:spMkLst>
            <pc:docMk/>
            <pc:sldMk cId="2931099717" sldId="388"/>
            <ac:spMk id="6" creationId="{F8964E09-DF2B-8537-F5A7-A5BAB041BEE2}"/>
          </ac:spMkLst>
        </pc:spChg>
        <pc:spChg chg="add mod">
          <ac:chgData name="PAULA ANGELICA POSADA RUIZ" userId="c1bc0e1e-d004-4b21-9d74-8a35d69a1bab" providerId="ADAL" clId="{EBC57086-4B7A-42E3-941C-AFBE99159D43}" dt="2026-05-21T21:27:23.264" v="79"/>
          <ac:spMkLst>
            <pc:docMk/>
            <pc:sldMk cId="2931099717" sldId="388"/>
            <ac:spMk id="7" creationId="{4BC33945-7027-B83A-AB29-ABEB24DF9365}"/>
          </ac:spMkLst>
        </pc:spChg>
      </pc:sldChg>
      <pc:sldChg chg="modCm">
        <pc:chgData name="PAULA ANGELICA POSADA RUIZ" userId="c1bc0e1e-d004-4b21-9d74-8a35d69a1bab" providerId="ADAL" clId="{EBC57086-4B7A-42E3-941C-AFBE99159D43}" dt="2026-05-15T14:48:16.985" v="51"/>
        <pc:sldMkLst>
          <pc:docMk/>
          <pc:sldMk cId="3569168500" sldId="393"/>
        </pc:sldMkLst>
      </pc:sldChg>
      <pc:sldChg chg="addSp delSp modSp mod">
        <pc:chgData name="PAULA ANGELICA POSADA RUIZ" userId="c1bc0e1e-d004-4b21-9d74-8a35d69a1bab" providerId="ADAL" clId="{EBC57086-4B7A-42E3-941C-AFBE99159D43}" dt="2026-05-21T21:26:33.615" v="73"/>
        <pc:sldMkLst>
          <pc:docMk/>
          <pc:sldMk cId="4011760610" sldId="400"/>
        </pc:sldMkLst>
        <pc:spChg chg="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3" creationId="{CB86858A-9508-7166-FE91-1DF22AFFCF3E}"/>
          </ac:spMkLst>
        </pc:spChg>
        <pc:spChg chg="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4" creationId="{E276EA18-12D8-D018-3C26-924A9248489C}"/>
          </ac:spMkLst>
        </pc:spChg>
        <pc:spChg chg="add 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5" creationId="{BA93C902-903D-D04A-7D7D-4A93D7317B90}"/>
          </ac:spMkLst>
        </pc:spChg>
        <pc:spChg chg="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7" creationId="{764EB26E-FDF1-F4FB-5FA0-4C7077DFEEE3}"/>
          </ac:spMkLst>
        </pc:spChg>
        <pc:spChg chg="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8" creationId="{1581B0BA-9714-7718-385A-E5E6234F5432}"/>
          </ac:spMkLst>
        </pc:spChg>
        <pc:spChg chg="add 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10" creationId="{2C09ADB9-6A6C-9367-244C-D03ABDA91AC3}"/>
          </ac:spMkLst>
        </pc:spChg>
        <pc:spChg chg="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16" creationId="{A633A3C0-4361-2A2F-A843-66985BED76BE}"/>
          </ac:spMkLst>
        </pc:spChg>
        <pc:spChg chg="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21" creationId="{E35AA6F9-B58F-05C9-EE33-E73CAB504D0C}"/>
          </ac:spMkLst>
        </pc:spChg>
        <pc:spChg chg="add 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27" creationId="{BDDC70D3-1A2E-7339-AEA4-DE3BEC48BDCD}"/>
          </ac:spMkLst>
        </pc:spChg>
        <pc:spChg chg="add mod">
          <ac:chgData name="PAULA ANGELICA POSADA RUIZ" userId="c1bc0e1e-d004-4b21-9d74-8a35d69a1bab" providerId="ADAL" clId="{EBC57086-4B7A-42E3-941C-AFBE99159D43}" dt="2026-05-21T21:26:33.615" v="73"/>
          <ac:spMkLst>
            <pc:docMk/>
            <pc:sldMk cId="4011760610" sldId="400"/>
            <ac:spMk id="31" creationId="{2718E82A-221D-E5AF-003E-6DCCF42F3A84}"/>
          </ac:spMkLst>
        </pc:spChg>
      </pc:sldChg>
      <pc:sldChg chg="modSp">
        <pc:chgData name="PAULA ANGELICA POSADA RUIZ" userId="c1bc0e1e-d004-4b21-9d74-8a35d69a1bab" providerId="ADAL" clId="{EBC57086-4B7A-42E3-941C-AFBE99159D43}" dt="2026-05-21T21:26:56.554" v="75"/>
        <pc:sldMkLst>
          <pc:docMk/>
          <pc:sldMk cId="2953200967" sldId="401"/>
        </pc:sldMkLst>
        <pc:spChg chg="mod">
          <ac:chgData name="PAULA ANGELICA POSADA RUIZ" userId="c1bc0e1e-d004-4b21-9d74-8a35d69a1bab" providerId="ADAL" clId="{EBC57086-4B7A-42E3-941C-AFBE99159D43}" dt="2026-05-21T21:26:56.554" v="75"/>
          <ac:spMkLst>
            <pc:docMk/>
            <pc:sldMk cId="2953200967" sldId="401"/>
            <ac:spMk id="10" creationId="{00FDF51C-134B-02C4-C317-CD8C16A1E7EE}"/>
          </ac:spMkLst>
        </pc:spChg>
      </pc:sldChg>
      <pc:sldChg chg="modSp">
        <pc:chgData name="PAULA ANGELICA POSADA RUIZ" userId="c1bc0e1e-d004-4b21-9d74-8a35d69a1bab" providerId="ADAL" clId="{EBC57086-4B7A-42E3-941C-AFBE99159D43}" dt="2026-05-21T21:28:36.726" v="91"/>
        <pc:sldMkLst>
          <pc:docMk/>
          <pc:sldMk cId="167767921" sldId="404"/>
        </pc:sldMkLst>
        <pc:spChg chg="mod">
          <ac:chgData name="PAULA ANGELICA POSADA RUIZ" userId="c1bc0e1e-d004-4b21-9d74-8a35d69a1bab" providerId="ADAL" clId="{EBC57086-4B7A-42E3-941C-AFBE99159D43}" dt="2026-05-21T21:28:36.726" v="91"/>
          <ac:spMkLst>
            <pc:docMk/>
            <pc:sldMk cId="167767921" sldId="404"/>
            <ac:spMk id="6" creationId="{D34A9FBF-2B5C-7B21-53CF-02C8509820D2}"/>
          </ac:spMkLst>
        </pc:spChg>
      </pc:sldChg>
      <pc:sldChg chg="modSp">
        <pc:chgData name="PAULA ANGELICA POSADA RUIZ" userId="c1bc0e1e-d004-4b21-9d74-8a35d69a1bab" providerId="ADAL" clId="{EBC57086-4B7A-42E3-941C-AFBE99159D43}" dt="2026-05-21T21:28:41.525" v="92"/>
        <pc:sldMkLst>
          <pc:docMk/>
          <pc:sldMk cId="2273143100" sldId="405"/>
        </pc:sldMkLst>
        <pc:spChg chg="mod">
          <ac:chgData name="PAULA ANGELICA POSADA RUIZ" userId="c1bc0e1e-d004-4b21-9d74-8a35d69a1bab" providerId="ADAL" clId="{EBC57086-4B7A-42E3-941C-AFBE99159D43}" dt="2026-05-21T21:28:41.525" v="92"/>
          <ac:spMkLst>
            <pc:docMk/>
            <pc:sldMk cId="2273143100" sldId="405"/>
            <ac:spMk id="6" creationId="{A32114F9-5EF6-0131-5D53-A968A3B3678A}"/>
          </ac:spMkLst>
        </pc:spChg>
      </pc:sldChg>
      <pc:sldChg chg="modSp">
        <pc:chgData name="PAULA ANGELICA POSADA RUIZ" userId="c1bc0e1e-d004-4b21-9d74-8a35d69a1bab" providerId="ADAL" clId="{EBC57086-4B7A-42E3-941C-AFBE99159D43}" dt="2026-05-21T21:28:45.463" v="93"/>
        <pc:sldMkLst>
          <pc:docMk/>
          <pc:sldMk cId="1531637196" sldId="406"/>
        </pc:sldMkLst>
        <pc:spChg chg="mod">
          <ac:chgData name="PAULA ANGELICA POSADA RUIZ" userId="c1bc0e1e-d004-4b21-9d74-8a35d69a1bab" providerId="ADAL" clId="{EBC57086-4B7A-42E3-941C-AFBE99159D43}" dt="2026-05-21T21:28:45.463" v="93"/>
          <ac:spMkLst>
            <pc:docMk/>
            <pc:sldMk cId="1531637196" sldId="406"/>
            <ac:spMk id="6" creationId="{DF5C79E4-2D93-FA05-9D24-2199A44F6A9E}"/>
          </ac:spMkLst>
        </pc:spChg>
      </pc:sldChg>
      <pc:sldChg chg="modSp">
        <pc:chgData name="PAULA ANGELICA POSADA RUIZ" userId="c1bc0e1e-d004-4b21-9d74-8a35d69a1bab" providerId="ADAL" clId="{EBC57086-4B7A-42E3-941C-AFBE99159D43}" dt="2026-05-21T21:28:54.949" v="94"/>
        <pc:sldMkLst>
          <pc:docMk/>
          <pc:sldMk cId="3309155258" sldId="407"/>
        </pc:sldMkLst>
        <pc:spChg chg="mod">
          <ac:chgData name="PAULA ANGELICA POSADA RUIZ" userId="c1bc0e1e-d004-4b21-9d74-8a35d69a1bab" providerId="ADAL" clId="{EBC57086-4B7A-42E3-941C-AFBE99159D43}" dt="2026-05-21T21:28:54.949" v="94"/>
          <ac:spMkLst>
            <pc:docMk/>
            <pc:sldMk cId="3309155258" sldId="407"/>
            <ac:spMk id="6" creationId="{DD12CE78-992E-CAEF-7D25-CC0D943C71D1}"/>
          </ac:spMkLst>
        </pc:spChg>
      </pc:sldChg>
      <pc:sldChg chg="modSp">
        <pc:chgData name="PAULA ANGELICA POSADA RUIZ" userId="c1bc0e1e-d004-4b21-9d74-8a35d69a1bab" providerId="ADAL" clId="{EBC57086-4B7A-42E3-941C-AFBE99159D43}" dt="2026-05-21T21:28:59.587" v="95"/>
        <pc:sldMkLst>
          <pc:docMk/>
          <pc:sldMk cId="1657152775" sldId="408"/>
        </pc:sldMkLst>
        <pc:spChg chg="mod">
          <ac:chgData name="PAULA ANGELICA POSADA RUIZ" userId="c1bc0e1e-d004-4b21-9d74-8a35d69a1bab" providerId="ADAL" clId="{EBC57086-4B7A-42E3-941C-AFBE99159D43}" dt="2026-05-21T21:28:59.587" v="95"/>
          <ac:spMkLst>
            <pc:docMk/>
            <pc:sldMk cId="1657152775" sldId="408"/>
            <ac:spMk id="6" creationId="{1D516B00-816C-796F-A6AC-5BE51438EE68}"/>
          </ac:spMkLst>
        </pc:spChg>
      </pc:sldChg>
      <pc:sldChg chg="addSp delSp modSp mod ord">
        <pc:chgData name="PAULA ANGELICA POSADA RUIZ" userId="c1bc0e1e-d004-4b21-9d74-8a35d69a1bab" providerId="ADAL" clId="{EBC57086-4B7A-42E3-941C-AFBE99159D43}" dt="2026-05-21T21:28:10.268" v="89"/>
        <pc:sldMkLst>
          <pc:docMk/>
          <pc:sldMk cId="3312928610" sldId="409"/>
        </pc:sldMkLst>
        <pc:spChg chg="add mod">
          <ac:chgData name="PAULA ANGELICA POSADA RUIZ" userId="c1bc0e1e-d004-4b21-9d74-8a35d69a1bab" providerId="ADAL" clId="{EBC57086-4B7A-42E3-941C-AFBE99159D43}" dt="2026-05-21T21:28:10.268" v="89"/>
          <ac:spMkLst>
            <pc:docMk/>
            <pc:sldMk cId="3312928610" sldId="409"/>
            <ac:spMk id="8" creationId="{EBDABCCA-4B90-51DD-A56C-12C422D216F4}"/>
          </ac:spMkLst>
        </pc:spChg>
        <pc:spChg chg="add mod">
          <ac:chgData name="PAULA ANGELICA POSADA RUIZ" userId="c1bc0e1e-d004-4b21-9d74-8a35d69a1bab" providerId="ADAL" clId="{EBC57086-4B7A-42E3-941C-AFBE99159D43}" dt="2026-05-21T21:28:10.268" v="89"/>
          <ac:spMkLst>
            <pc:docMk/>
            <pc:sldMk cId="3312928610" sldId="409"/>
            <ac:spMk id="9" creationId="{41A7C873-7BFE-D05A-BD65-D233AEA98F1D}"/>
          </ac:spMkLst>
        </pc:spChg>
        <pc:spChg chg="add mod">
          <ac:chgData name="PAULA ANGELICA POSADA RUIZ" userId="c1bc0e1e-d004-4b21-9d74-8a35d69a1bab" providerId="ADAL" clId="{EBC57086-4B7A-42E3-941C-AFBE99159D43}" dt="2026-05-21T21:28:10.268" v="89"/>
          <ac:spMkLst>
            <pc:docMk/>
            <pc:sldMk cId="3312928610" sldId="409"/>
            <ac:spMk id="13" creationId="{A8D875CC-AA7D-52DC-1FC6-A2554576695A}"/>
          </ac:spMkLst>
        </pc:spChg>
        <pc:graphicFrameChg chg="add mod">
          <ac:chgData name="PAULA ANGELICA POSADA RUIZ" userId="c1bc0e1e-d004-4b21-9d74-8a35d69a1bab" providerId="ADAL" clId="{EBC57086-4B7A-42E3-941C-AFBE99159D43}" dt="2026-05-21T21:28:10.268" v="89"/>
          <ac:graphicFrameMkLst>
            <pc:docMk/>
            <pc:sldMk cId="3312928610" sldId="409"/>
            <ac:graphicFrameMk id="14" creationId="{588665AF-4C04-8C7E-1547-55CF7DD8614A}"/>
          </ac:graphicFrameMkLst>
        </pc:graphicFrameChg>
        <pc:graphicFrameChg chg="add mod">
          <ac:chgData name="PAULA ANGELICA POSADA RUIZ" userId="c1bc0e1e-d004-4b21-9d74-8a35d69a1bab" providerId="ADAL" clId="{EBC57086-4B7A-42E3-941C-AFBE99159D43}" dt="2026-05-21T21:28:10.268" v="89"/>
          <ac:graphicFrameMkLst>
            <pc:docMk/>
            <pc:sldMk cId="3312928610" sldId="409"/>
            <ac:graphicFrameMk id="15" creationId="{4F413C06-E94D-5D3D-C2BE-DD2C6C2A6BFA}"/>
          </ac:graphicFrameMkLst>
        </pc:graphicFrameChg>
        <pc:picChg chg="add mod">
          <ac:chgData name="PAULA ANGELICA POSADA RUIZ" userId="c1bc0e1e-d004-4b21-9d74-8a35d69a1bab" providerId="ADAL" clId="{EBC57086-4B7A-42E3-941C-AFBE99159D43}" dt="2026-05-21T21:28:10.268" v="89"/>
          <ac:picMkLst>
            <pc:docMk/>
            <pc:sldMk cId="3312928610" sldId="409"/>
            <ac:picMk id="16" creationId="{C41684A6-9492-39A1-22A6-7502BACABDA3}"/>
          </ac:picMkLst>
        </pc:picChg>
        <pc:picChg chg="add mod">
          <ac:chgData name="PAULA ANGELICA POSADA RUIZ" userId="c1bc0e1e-d004-4b21-9d74-8a35d69a1bab" providerId="ADAL" clId="{EBC57086-4B7A-42E3-941C-AFBE99159D43}" dt="2026-05-21T21:28:10.268" v="89"/>
          <ac:picMkLst>
            <pc:docMk/>
            <pc:sldMk cId="3312928610" sldId="409"/>
            <ac:picMk id="17" creationId="{53F14501-9FDB-8AF9-56E6-EB135C420DF0}"/>
          </ac:picMkLst>
        </pc:picChg>
      </pc:sldChg>
      <pc:sldChg chg="addSp delSp modSp add mod">
        <pc:chgData name="PAULA ANGELICA POSADA RUIZ" userId="c1bc0e1e-d004-4b21-9d74-8a35d69a1bab" providerId="ADAL" clId="{EBC57086-4B7A-42E3-941C-AFBE99159D43}" dt="2026-05-21T21:26:39.924" v="74"/>
        <pc:sldMkLst>
          <pc:docMk/>
          <pc:sldMk cId="1036799524" sldId="412"/>
        </pc:sldMkLst>
        <pc:spChg chg="add mod">
          <ac:chgData name="PAULA ANGELICA POSADA RUIZ" userId="c1bc0e1e-d004-4b21-9d74-8a35d69a1bab" providerId="ADAL" clId="{EBC57086-4B7A-42E3-941C-AFBE99159D43}" dt="2026-05-21T21:26:39.924" v="74"/>
          <ac:spMkLst>
            <pc:docMk/>
            <pc:sldMk cId="1036799524" sldId="412"/>
            <ac:spMk id="2" creationId="{474676C3-0BE7-9209-3ABA-C430885C0596}"/>
          </ac:spMkLst>
        </pc:spChg>
        <pc:spChg chg="mod">
          <ac:chgData name="PAULA ANGELICA POSADA RUIZ" userId="c1bc0e1e-d004-4b21-9d74-8a35d69a1bab" providerId="ADAL" clId="{EBC57086-4B7A-42E3-941C-AFBE99159D43}" dt="2026-05-21T21:26:39.924" v="74"/>
          <ac:spMkLst>
            <pc:docMk/>
            <pc:sldMk cId="1036799524" sldId="412"/>
            <ac:spMk id="4" creationId="{D70E5950-D98F-060C-B588-3AC8542495F2}"/>
          </ac:spMkLst>
        </pc:spChg>
        <pc:spChg chg="mod">
          <ac:chgData name="PAULA ANGELICA POSADA RUIZ" userId="c1bc0e1e-d004-4b21-9d74-8a35d69a1bab" providerId="ADAL" clId="{EBC57086-4B7A-42E3-941C-AFBE99159D43}" dt="2026-05-21T21:26:39.924" v="74"/>
          <ac:spMkLst>
            <pc:docMk/>
            <pc:sldMk cId="1036799524" sldId="412"/>
            <ac:spMk id="5" creationId="{83A09234-B2FC-90DA-A360-15765CEEEBDB}"/>
          </ac:spMkLst>
        </pc:spChg>
        <pc:spChg chg="add mod">
          <ac:chgData name="PAULA ANGELICA POSADA RUIZ" userId="c1bc0e1e-d004-4b21-9d74-8a35d69a1bab" providerId="ADAL" clId="{EBC57086-4B7A-42E3-941C-AFBE99159D43}" dt="2026-05-21T21:26:39.924" v="74"/>
          <ac:spMkLst>
            <pc:docMk/>
            <pc:sldMk cId="1036799524" sldId="412"/>
            <ac:spMk id="6" creationId="{7B96C131-4603-0E2D-5F73-205E99107732}"/>
          </ac:spMkLst>
        </pc:spChg>
        <pc:grpChg chg="add mod">
          <ac:chgData name="PAULA ANGELICA POSADA RUIZ" userId="c1bc0e1e-d004-4b21-9d74-8a35d69a1bab" providerId="ADAL" clId="{EBC57086-4B7A-42E3-941C-AFBE99159D43}" dt="2026-05-21T21:26:39.924" v="74"/>
          <ac:grpSpMkLst>
            <pc:docMk/>
            <pc:sldMk cId="1036799524" sldId="412"/>
            <ac:grpSpMk id="3" creationId="{F0E2E4B3-60CF-0A92-30F5-B85494F7AA44}"/>
          </ac:grpSpMkLst>
        </pc:grpChg>
      </pc:sldChg>
      <pc:sldChg chg="addSp delSp modSp add mod">
        <pc:chgData name="PAULA ANGELICA POSADA RUIZ" userId="c1bc0e1e-d004-4b21-9d74-8a35d69a1bab" providerId="ADAL" clId="{EBC57086-4B7A-42E3-941C-AFBE99159D43}" dt="2026-05-21T21:27:29.920" v="80"/>
        <pc:sldMkLst>
          <pc:docMk/>
          <pc:sldMk cId="3471931269" sldId="413"/>
        </pc:sldMkLst>
        <pc:spChg chg="add mod">
          <ac:chgData name="PAULA ANGELICA POSADA RUIZ" userId="c1bc0e1e-d004-4b21-9d74-8a35d69a1bab" providerId="ADAL" clId="{EBC57086-4B7A-42E3-941C-AFBE99159D43}" dt="2026-05-21T21:27:29.920" v="80"/>
          <ac:spMkLst>
            <pc:docMk/>
            <pc:sldMk cId="3471931269" sldId="413"/>
            <ac:spMk id="7" creationId="{3EB5EBA7-7447-53E3-922F-BAB7C1E7E137}"/>
          </ac:spMkLst>
        </pc:spChg>
        <pc:spChg chg="add mod">
          <ac:chgData name="PAULA ANGELICA POSADA RUIZ" userId="c1bc0e1e-d004-4b21-9d74-8a35d69a1bab" providerId="ADAL" clId="{EBC57086-4B7A-42E3-941C-AFBE99159D43}" dt="2026-05-21T21:27:29.920" v="80"/>
          <ac:spMkLst>
            <pc:docMk/>
            <pc:sldMk cId="3471931269" sldId="413"/>
            <ac:spMk id="9" creationId="{D7D98EE2-1AC4-C9FD-C1EE-076687F1E2B5}"/>
          </ac:spMkLst>
        </pc:spChg>
        <pc:spChg chg="add mod">
          <ac:chgData name="PAULA ANGELICA POSADA RUIZ" userId="c1bc0e1e-d004-4b21-9d74-8a35d69a1bab" providerId="ADAL" clId="{EBC57086-4B7A-42E3-941C-AFBE99159D43}" dt="2026-05-21T21:27:29.920" v="80"/>
          <ac:spMkLst>
            <pc:docMk/>
            <pc:sldMk cId="3471931269" sldId="413"/>
            <ac:spMk id="10" creationId="{58898F67-0400-59D5-71A1-6CB674CA11B3}"/>
          </ac:spMkLst>
        </pc:spChg>
        <pc:graphicFrameChg chg="add mod">
          <ac:chgData name="PAULA ANGELICA POSADA RUIZ" userId="c1bc0e1e-d004-4b21-9d74-8a35d69a1bab" providerId="ADAL" clId="{EBC57086-4B7A-42E3-941C-AFBE99159D43}" dt="2026-05-21T21:27:29.920" v="80"/>
          <ac:graphicFrameMkLst>
            <pc:docMk/>
            <pc:sldMk cId="3471931269" sldId="413"/>
            <ac:graphicFrameMk id="8" creationId="{AE28BA3A-CAF0-D0D1-FD56-1E6C7740515E}"/>
          </ac:graphicFrameMkLst>
        </pc:graphicFrameChg>
      </pc:sldChg>
      <pc:sldChg chg="addSp delSp modSp add mod">
        <pc:chgData name="PAULA ANGELICA POSADA RUIZ" userId="c1bc0e1e-d004-4b21-9d74-8a35d69a1bab" providerId="ADAL" clId="{EBC57086-4B7A-42E3-941C-AFBE99159D43}" dt="2026-05-21T21:28:01.414" v="86"/>
        <pc:sldMkLst>
          <pc:docMk/>
          <pc:sldMk cId="2804981432" sldId="414"/>
        </pc:sldMkLst>
        <pc:spChg chg="add mod">
          <ac:chgData name="PAULA ANGELICA POSADA RUIZ" userId="c1bc0e1e-d004-4b21-9d74-8a35d69a1bab" providerId="ADAL" clId="{EBC57086-4B7A-42E3-941C-AFBE99159D43}" dt="2026-05-21T21:28:01.414" v="86"/>
          <ac:spMkLst>
            <pc:docMk/>
            <pc:sldMk cId="2804981432" sldId="414"/>
            <ac:spMk id="8" creationId="{477B7114-0742-8BA4-EDCD-24C5AE36BA3C}"/>
          </ac:spMkLst>
        </pc:spChg>
        <pc:spChg chg="add mod">
          <ac:chgData name="PAULA ANGELICA POSADA RUIZ" userId="c1bc0e1e-d004-4b21-9d74-8a35d69a1bab" providerId="ADAL" clId="{EBC57086-4B7A-42E3-941C-AFBE99159D43}" dt="2026-05-21T21:28:01.414" v="86"/>
          <ac:spMkLst>
            <pc:docMk/>
            <pc:sldMk cId="2804981432" sldId="414"/>
            <ac:spMk id="9" creationId="{5AD18993-B579-EB51-7139-E3C8F7AC16D8}"/>
          </ac:spMkLst>
        </pc:spChg>
        <pc:spChg chg="add mod">
          <ac:chgData name="PAULA ANGELICA POSADA RUIZ" userId="c1bc0e1e-d004-4b21-9d74-8a35d69a1bab" providerId="ADAL" clId="{EBC57086-4B7A-42E3-941C-AFBE99159D43}" dt="2026-05-21T21:28:01.414" v="86"/>
          <ac:spMkLst>
            <pc:docMk/>
            <pc:sldMk cId="2804981432" sldId="414"/>
            <ac:spMk id="13" creationId="{72D3C204-1317-C0B9-C920-107B48C74C11}"/>
          </ac:spMkLst>
        </pc:spChg>
        <pc:spChg chg="add mod">
          <ac:chgData name="PAULA ANGELICA POSADA RUIZ" userId="c1bc0e1e-d004-4b21-9d74-8a35d69a1bab" providerId="ADAL" clId="{EBC57086-4B7A-42E3-941C-AFBE99159D43}" dt="2026-05-21T21:28:01.414" v="86"/>
          <ac:spMkLst>
            <pc:docMk/>
            <pc:sldMk cId="2804981432" sldId="414"/>
            <ac:spMk id="18" creationId="{3DDA094F-0935-EF72-F7C5-39E3075C1FD7}"/>
          </ac:spMkLst>
        </pc:spChg>
        <pc:spChg chg="add mod">
          <ac:chgData name="PAULA ANGELICA POSADA RUIZ" userId="c1bc0e1e-d004-4b21-9d74-8a35d69a1bab" providerId="ADAL" clId="{EBC57086-4B7A-42E3-941C-AFBE99159D43}" dt="2026-05-21T21:28:01.414" v="86"/>
          <ac:spMkLst>
            <pc:docMk/>
            <pc:sldMk cId="2804981432" sldId="414"/>
            <ac:spMk id="19" creationId="{A823B8DD-029F-3D82-7F57-263D0D735C1B}"/>
          </ac:spMkLst>
        </pc:spChg>
        <pc:spChg chg="add mod">
          <ac:chgData name="PAULA ANGELICA POSADA RUIZ" userId="c1bc0e1e-d004-4b21-9d74-8a35d69a1bab" providerId="ADAL" clId="{EBC57086-4B7A-42E3-941C-AFBE99159D43}" dt="2026-05-21T21:28:01.414" v="86"/>
          <ac:spMkLst>
            <pc:docMk/>
            <pc:sldMk cId="2804981432" sldId="414"/>
            <ac:spMk id="20" creationId="{B7179E5D-7129-5E41-1420-CB816E56FAD5}"/>
          </ac:spMkLst>
        </pc:spChg>
        <pc:graphicFrameChg chg="add mod">
          <ac:chgData name="PAULA ANGELICA POSADA RUIZ" userId="c1bc0e1e-d004-4b21-9d74-8a35d69a1bab" providerId="ADAL" clId="{EBC57086-4B7A-42E3-941C-AFBE99159D43}" dt="2026-05-21T21:28:01.414" v="86"/>
          <ac:graphicFrameMkLst>
            <pc:docMk/>
            <pc:sldMk cId="2804981432" sldId="414"/>
            <ac:graphicFrameMk id="14" creationId="{8EF5A1AA-9B8E-1B2D-16B4-B99980980EFA}"/>
          </ac:graphicFrameMkLst>
        </pc:graphicFrameChg>
        <pc:graphicFrameChg chg="add mod">
          <ac:chgData name="PAULA ANGELICA POSADA RUIZ" userId="c1bc0e1e-d004-4b21-9d74-8a35d69a1bab" providerId="ADAL" clId="{EBC57086-4B7A-42E3-941C-AFBE99159D43}" dt="2026-05-21T21:28:01.414" v="86"/>
          <ac:graphicFrameMkLst>
            <pc:docMk/>
            <pc:sldMk cId="2804981432" sldId="414"/>
            <ac:graphicFrameMk id="15" creationId="{D5E4B18D-AF8E-70FC-10BC-763C01DF96B9}"/>
          </ac:graphicFrameMkLst>
        </pc:graphicFrameChg>
        <pc:picChg chg="add mod">
          <ac:chgData name="PAULA ANGELICA POSADA RUIZ" userId="c1bc0e1e-d004-4b21-9d74-8a35d69a1bab" providerId="ADAL" clId="{EBC57086-4B7A-42E3-941C-AFBE99159D43}" dt="2026-05-21T21:28:01.414" v="86"/>
          <ac:picMkLst>
            <pc:docMk/>
            <pc:sldMk cId="2804981432" sldId="414"/>
            <ac:picMk id="16" creationId="{E3C055C3-BDCF-D002-2A1B-E578A34E2AF6}"/>
          </ac:picMkLst>
        </pc:picChg>
        <pc:picChg chg="add mod">
          <ac:chgData name="PAULA ANGELICA POSADA RUIZ" userId="c1bc0e1e-d004-4b21-9d74-8a35d69a1bab" providerId="ADAL" clId="{EBC57086-4B7A-42E3-941C-AFBE99159D43}" dt="2026-05-21T21:28:01.414" v="86"/>
          <ac:picMkLst>
            <pc:docMk/>
            <pc:sldMk cId="2804981432" sldId="414"/>
            <ac:picMk id="17" creationId="{FAB2A7A2-17E6-AF54-2918-D3B50244C5F4}"/>
          </ac:picMkLst>
        </pc:picChg>
      </pc:sldChg>
    </pc:docChg>
  </pc:docChgLst>
  <pc:docChgLst>
    <pc:chgData name="KELLY JOHANNA BARRERA FLOREZ" userId="S::kelly.barrera.f@uniminuto.edu::a946fbc7-6084-49be-b924-2fd6855a290f" providerId="AD" clId="Web-{3FA031C5-9A31-208D-0F17-72EE08A86A1C}"/>
    <pc:docChg chg="modSld">
      <pc:chgData name="KELLY JOHANNA BARRERA FLOREZ" userId="S::kelly.barrera.f@uniminuto.edu::a946fbc7-6084-49be-b924-2fd6855a290f" providerId="AD" clId="Web-{3FA031C5-9A31-208D-0F17-72EE08A86A1C}" dt="2026-05-15T16:13:55.032" v="0"/>
      <pc:docMkLst>
        <pc:docMk/>
      </pc:docMkLst>
      <pc:sldChg chg="delSp">
        <pc:chgData name="KELLY JOHANNA BARRERA FLOREZ" userId="S::kelly.barrera.f@uniminuto.edu::a946fbc7-6084-49be-b924-2fd6855a290f" providerId="AD" clId="Web-{3FA031C5-9A31-208D-0F17-72EE08A86A1C}" dt="2026-05-15T16:13:55.032" v="0"/>
        <pc:sldMkLst>
          <pc:docMk/>
          <pc:sldMk cId="1243911304" sldId="380"/>
        </pc:sldMkLst>
      </pc:sldChg>
    </pc:docChg>
  </pc:docChgLst>
  <pc:docChgLst>
    <pc:chgData name="IVONE GINETTE CARVAJAL CASTAÑO" userId="S::ivone.carvajal@uniminuto.edu::6f0b0386-3d0d-4c09-920c-550840778887" providerId="AD" clId="Web-{3827984E-B07A-4971-A45D-19B2CA389AC9}"/>
    <pc:docChg chg="modSld">
      <pc:chgData name="IVONE GINETTE CARVAJAL CASTAÑO" userId="S::ivone.carvajal@uniminuto.edu::6f0b0386-3d0d-4c09-920c-550840778887" providerId="AD" clId="Web-{3827984E-B07A-4971-A45D-19B2CA389AC9}" dt="2026-04-27T16:54:53.074" v="5" actId="1076"/>
      <pc:docMkLst>
        <pc:docMk/>
      </pc:docMkLst>
      <pc:sldChg chg="delSp modSp">
        <pc:chgData name="IVONE GINETTE CARVAJAL CASTAÑO" userId="S::ivone.carvajal@uniminuto.edu::6f0b0386-3d0d-4c09-920c-550840778887" providerId="AD" clId="Web-{3827984E-B07A-4971-A45D-19B2CA389AC9}" dt="2026-04-27T16:38:02.544" v="2" actId="20577"/>
        <pc:sldMkLst>
          <pc:docMk/>
          <pc:sldMk cId="1852970726" sldId="361"/>
        </pc:sldMkLst>
      </pc:sldChg>
      <pc:sldChg chg="delSp modSp">
        <pc:chgData name="IVONE GINETTE CARVAJAL CASTAÑO" userId="S::ivone.carvajal@uniminuto.edu::6f0b0386-3d0d-4c09-920c-550840778887" providerId="AD" clId="Web-{3827984E-B07A-4971-A45D-19B2CA389AC9}" dt="2026-04-27T16:54:53.074" v="5" actId="1076"/>
        <pc:sldMkLst>
          <pc:docMk/>
          <pc:sldMk cId="4233243544" sldId="362"/>
        </pc:sldMkLst>
      </pc:sldChg>
    </pc:docChg>
  </pc:docChgLst>
  <pc:docChgLst>
    <pc:chgData name="JOSSIE STEVEN" userId="d49bad2a-4805-4ba8-b624-85556b3006df" providerId="ADAL" clId="{EA25F451-F483-4CEE-8F31-5E7574F9169B}"/>
    <pc:docChg chg="undo redo custSel addSld delSld modSld">
      <pc:chgData name="JOSSIE STEVEN" userId="d49bad2a-4805-4ba8-b624-85556b3006df" providerId="ADAL" clId="{EA25F451-F483-4CEE-8F31-5E7574F9169B}" dt="2026-05-15T03:59:55.081" v="1232" actId="1076"/>
      <pc:docMkLst>
        <pc:docMk/>
      </pc:docMkLst>
      <pc:sldChg chg="modSp mod">
        <pc:chgData name="JOSSIE STEVEN" userId="d49bad2a-4805-4ba8-b624-85556b3006df" providerId="ADAL" clId="{EA25F451-F483-4CEE-8F31-5E7574F9169B}" dt="2026-05-15T03:59:55.081" v="1232" actId="1076"/>
        <pc:sldMkLst>
          <pc:docMk/>
          <pc:sldMk cId="4292109033" sldId="360"/>
        </pc:sldMkLst>
        <pc:spChg chg="mod">
          <ac:chgData name="JOSSIE STEVEN" userId="d49bad2a-4805-4ba8-b624-85556b3006df" providerId="ADAL" clId="{EA25F451-F483-4CEE-8F31-5E7574F9169B}" dt="2026-05-15T03:59:36.283" v="1188"/>
          <ac:spMkLst>
            <pc:docMk/>
            <pc:sldMk cId="4292109033" sldId="360"/>
            <ac:spMk id="3" creationId="{9882F351-192F-0E30-0320-F065E22E5057}"/>
          </ac:spMkLst>
        </pc:spChg>
        <pc:spChg chg="mod">
          <ac:chgData name="JOSSIE STEVEN" userId="d49bad2a-4805-4ba8-b624-85556b3006df" providerId="ADAL" clId="{EA25F451-F483-4CEE-8F31-5E7574F9169B}" dt="2026-05-15T03:59:55.081" v="1232" actId="1076"/>
          <ac:spMkLst>
            <pc:docMk/>
            <pc:sldMk cId="4292109033" sldId="360"/>
            <ac:spMk id="4" creationId="{FF049DA9-AE77-F896-1A9B-159D9FE14956}"/>
          </ac:spMkLst>
        </pc:spChg>
      </pc:sldChg>
      <pc:sldChg chg="modSp mod">
        <pc:chgData name="JOSSIE STEVEN" userId="d49bad2a-4805-4ba8-b624-85556b3006df" providerId="ADAL" clId="{EA25F451-F483-4CEE-8F31-5E7574F9169B}" dt="2026-05-15T03:32:35.877" v="1036" actId="20577"/>
        <pc:sldMkLst>
          <pc:docMk/>
          <pc:sldMk cId="1852970726" sldId="361"/>
        </pc:sldMkLst>
        <pc:spChg chg="mod">
          <ac:chgData name="JOSSIE STEVEN" userId="d49bad2a-4805-4ba8-b624-85556b3006df" providerId="ADAL" clId="{EA25F451-F483-4CEE-8F31-5E7574F9169B}" dt="2026-05-15T00:45:07.133" v="624" actId="1076"/>
          <ac:spMkLst>
            <pc:docMk/>
            <pc:sldMk cId="1852970726" sldId="361"/>
            <ac:spMk id="2" creationId="{87D9A1D7-B918-90CD-E16E-4EB4A3DC0609}"/>
          </ac:spMkLst>
        </pc:spChg>
        <pc:spChg chg="mod">
          <ac:chgData name="JOSSIE STEVEN" userId="d49bad2a-4805-4ba8-b624-85556b3006df" providerId="ADAL" clId="{EA25F451-F483-4CEE-8F31-5E7574F9169B}" dt="2026-05-15T03:32:35.877" v="1036" actId="20577"/>
          <ac:spMkLst>
            <pc:docMk/>
            <pc:sldMk cId="1852970726" sldId="361"/>
            <ac:spMk id="3" creationId="{02485635-FA19-8B83-52EE-F4D01AD65479}"/>
          </ac:spMkLst>
        </pc:spChg>
      </pc:sldChg>
      <pc:sldChg chg="addSp delSp modSp mod">
        <pc:chgData name="JOSSIE STEVEN" userId="d49bad2a-4805-4ba8-b624-85556b3006df" providerId="ADAL" clId="{EA25F451-F483-4CEE-8F31-5E7574F9169B}" dt="2026-05-15T03:54:32.386" v="1130" actId="122"/>
        <pc:sldMkLst>
          <pc:docMk/>
          <pc:sldMk cId="4233243544" sldId="362"/>
        </pc:sldMkLst>
        <pc:spChg chg="mod">
          <ac:chgData name="JOSSIE STEVEN" userId="d49bad2a-4805-4ba8-b624-85556b3006df" providerId="ADAL" clId="{EA25F451-F483-4CEE-8F31-5E7574F9169B}" dt="2026-05-15T03:35:13.302" v="1078" actId="313"/>
          <ac:spMkLst>
            <pc:docMk/>
            <pc:sldMk cId="4233243544" sldId="362"/>
            <ac:spMk id="2" creationId="{C19B9C71-DE05-6F81-FC01-A03EB71A17DD}"/>
          </ac:spMkLst>
        </pc:spChg>
        <pc:spChg chg="mod">
          <ac:chgData name="JOSSIE STEVEN" userId="d49bad2a-4805-4ba8-b624-85556b3006df" providerId="ADAL" clId="{EA25F451-F483-4CEE-8F31-5E7574F9169B}" dt="2026-05-15T03:54:32.386" v="1130" actId="122"/>
          <ac:spMkLst>
            <pc:docMk/>
            <pc:sldMk cId="4233243544" sldId="362"/>
            <ac:spMk id="3" creationId="{302E2136-E3DD-4755-65C0-33DA6FEF928E}"/>
          </ac:spMkLst>
        </pc:spChg>
        <pc:spChg chg="add del">
          <ac:chgData name="JOSSIE STEVEN" userId="d49bad2a-4805-4ba8-b624-85556b3006df" providerId="ADAL" clId="{EA25F451-F483-4CEE-8F31-5E7574F9169B}" dt="2026-05-15T03:48:58.778" v="1087" actId="478"/>
          <ac:spMkLst>
            <pc:docMk/>
            <pc:sldMk cId="4233243544" sldId="362"/>
            <ac:spMk id="6" creationId="{872B62F5-537A-4E76-AD42-11329DD88E85}"/>
          </ac:spMkLst>
        </pc:spChg>
      </pc:sldChg>
      <pc:sldChg chg="addSp delSp modSp mod">
        <pc:chgData name="JOSSIE STEVEN" userId="d49bad2a-4805-4ba8-b624-85556b3006df" providerId="ADAL" clId="{EA25F451-F483-4CEE-8F31-5E7574F9169B}" dt="2026-05-15T03:30:23.770" v="970" actId="113"/>
        <pc:sldMkLst>
          <pc:docMk/>
          <pc:sldMk cId="2939613821" sldId="374"/>
        </pc:sldMkLst>
        <pc:spChg chg="mod">
          <ac:chgData name="JOSSIE STEVEN" userId="d49bad2a-4805-4ba8-b624-85556b3006df" providerId="ADAL" clId="{EA25F451-F483-4CEE-8F31-5E7574F9169B}" dt="2026-05-15T00:27:29.335" v="363" actId="1076"/>
          <ac:spMkLst>
            <pc:docMk/>
            <pc:sldMk cId="2939613821" sldId="374"/>
            <ac:spMk id="2" creationId="{ED2A02D6-8493-12A9-391D-D69B1D3548F8}"/>
          </ac:spMkLst>
        </pc:spChg>
        <pc:spChg chg="mod">
          <ac:chgData name="JOSSIE STEVEN" userId="d49bad2a-4805-4ba8-b624-85556b3006df" providerId="ADAL" clId="{EA25F451-F483-4CEE-8F31-5E7574F9169B}" dt="2026-05-15T03:19:06.156" v="671" actId="14100"/>
          <ac:spMkLst>
            <pc:docMk/>
            <pc:sldMk cId="2939613821" sldId="374"/>
            <ac:spMk id="6" creationId="{4134626C-4421-49C3-64A2-A84531220FB6}"/>
          </ac:spMkLst>
        </pc:spChg>
        <pc:spChg chg="add mod ord">
          <ac:chgData name="JOSSIE STEVEN" userId="d49bad2a-4805-4ba8-b624-85556b3006df" providerId="ADAL" clId="{EA25F451-F483-4CEE-8F31-5E7574F9169B}" dt="2026-05-15T03:29:59.841" v="965" actId="14100"/>
          <ac:spMkLst>
            <pc:docMk/>
            <pc:sldMk cId="2939613821" sldId="374"/>
            <ac:spMk id="9" creationId="{B20F348B-6850-4539-8AAB-9A1E1FA17E58}"/>
          </ac:spMkLst>
        </pc:spChg>
        <pc:graphicFrameChg chg="add mod modGraphic">
          <ac:chgData name="JOSSIE STEVEN" userId="d49bad2a-4805-4ba8-b624-85556b3006df" providerId="ADAL" clId="{EA25F451-F483-4CEE-8F31-5E7574F9169B}" dt="2026-05-15T03:30:23.770" v="970" actId="113"/>
          <ac:graphicFrameMkLst>
            <pc:docMk/>
            <pc:sldMk cId="2939613821" sldId="374"/>
            <ac:graphicFrameMk id="8" creationId="{E89E8535-4B8F-4BAC-A99C-62DE2BFCF1C6}"/>
          </ac:graphicFrameMkLst>
        </pc:graphicFrameChg>
      </pc:sldChg>
      <pc:sldChg chg="addSp delSp modSp mod">
        <pc:chgData name="JOSSIE STEVEN" userId="d49bad2a-4805-4ba8-b624-85556b3006df" providerId="ADAL" clId="{EA25F451-F483-4CEE-8F31-5E7574F9169B}" dt="2026-05-15T00:26:36.362" v="359"/>
        <pc:sldMkLst>
          <pc:docMk/>
          <pc:sldMk cId="503153276" sldId="381"/>
        </pc:sldMkLst>
        <pc:spChg chg="mod">
          <ac:chgData name="JOSSIE STEVEN" userId="d49bad2a-4805-4ba8-b624-85556b3006df" providerId="ADAL" clId="{EA25F451-F483-4CEE-8F31-5E7574F9169B}" dt="2026-05-15T00:22:59.544" v="282"/>
          <ac:spMkLst>
            <pc:docMk/>
            <pc:sldMk cId="503153276" sldId="381"/>
            <ac:spMk id="2" creationId="{E67C5F7A-9F9C-BF67-4D58-79DFC3557E92}"/>
          </ac:spMkLst>
        </pc:spChg>
        <pc:spChg chg="add mod">
          <ac:chgData name="JOSSIE STEVEN" userId="d49bad2a-4805-4ba8-b624-85556b3006df" providerId="ADAL" clId="{EA25F451-F483-4CEE-8F31-5E7574F9169B}" dt="2026-05-15T00:25:54.257" v="357" actId="20577"/>
          <ac:spMkLst>
            <pc:docMk/>
            <pc:sldMk cId="503153276" sldId="381"/>
            <ac:spMk id="7" creationId="{548825E5-522F-47DE-AF42-23F5FE328E4A}"/>
          </ac:spMkLst>
        </pc:spChg>
        <pc:spChg chg="add mod">
          <ac:chgData name="JOSSIE STEVEN" userId="d49bad2a-4805-4ba8-b624-85556b3006df" providerId="ADAL" clId="{EA25F451-F483-4CEE-8F31-5E7574F9169B}" dt="2026-05-15T00:26:36.362" v="359"/>
          <ac:spMkLst>
            <pc:docMk/>
            <pc:sldMk cId="503153276" sldId="381"/>
            <ac:spMk id="8" creationId="{94023C66-C196-4FE6-9E4F-4C21EF9A17F0}"/>
          </ac:spMkLst>
        </pc:spChg>
        <pc:graphicFrameChg chg="mod">
          <ac:chgData name="JOSSIE STEVEN" userId="d49bad2a-4805-4ba8-b624-85556b3006df" providerId="ADAL" clId="{EA25F451-F483-4CEE-8F31-5E7574F9169B}" dt="2026-05-15T00:25:24.122" v="283"/>
          <ac:graphicFrameMkLst>
            <pc:docMk/>
            <pc:sldMk cId="503153276" sldId="381"/>
            <ac:graphicFrameMk id="6" creationId="{90F04CA5-28B7-6D75-47A9-8048C683810D}"/>
          </ac:graphicFrameMkLst>
        </pc:graphicFrameChg>
      </pc:sldChg>
      <pc:sldChg chg="addSp delSp modSp add mod">
        <pc:chgData name="JOSSIE STEVEN" userId="d49bad2a-4805-4ba8-b624-85556b3006df" providerId="ADAL" clId="{EA25F451-F483-4CEE-8F31-5E7574F9169B}" dt="2026-05-15T00:22:40.534" v="281" actId="478"/>
        <pc:sldMkLst>
          <pc:docMk/>
          <pc:sldMk cId="3569168500" sldId="393"/>
        </pc:sldMkLst>
        <pc:spChg chg="add mod">
          <ac:chgData name="JOSSIE STEVEN" userId="d49bad2a-4805-4ba8-b624-85556b3006df" providerId="ADAL" clId="{EA25F451-F483-4CEE-8F31-5E7574F9169B}" dt="2026-05-15T00:22:37.519" v="280" actId="20577"/>
          <ac:spMkLst>
            <pc:docMk/>
            <pc:sldMk cId="3569168500" sldId="393"/>
            <ac:spMk id="13" creationId="{1634B9FC-AA62-46E3-B2EB-6182883AE427}"/>
          </ac:spMkLst>
        </pc:spChg>
      </pc:sldChg>
    </pc:docChg>
  </pc:docChgLst>
  <pc:docChgLst>
    <pc:chgData name="JOSSIE STEVEN RODRIGUEZ GOYENECHE" userId="d49bad2a-4805-4ba8-b624-85556b3006df" providerId="ADAL" clId="{47575031-08F6-4E55-9FD5-FC4FFE68A454}"/>
    <pc:docChg chg="undo redo custSel addSld delSld modSld sldOrd">
      <pc:chgData name="JOSSIE STEVEN RODRIGUEZ GOYENECHE" userId="d49bad2a-4805-4ba8-b624-85556b3006df" providerId="ADAL" clId="{47575031-08F6-4E55-9FD5-FC4FFE68A454}" dt="2026-05-15T19:27:30.184" v="4623" actId="20577"/>
      <pc:docMkLst>
        <pc:docMk/>
      </pc:docMkLst>
      <pc:sldChg chg="modSp mod">
        <pc:chgData name="JOSSIE STEVEN RODRIGUEZ GOYENECHE" userId="d49bad2a-4805-4ba8-b624-85556b3006df" providerId="ADAL" clId="{47575031-08F6-4E55-9FD5-FC4FFE68A454}" dt="2026-05-15T16:53:58.569" v="4076" actId="20577"/>
        <pc:sldMkLst>
          <pc:docMk/>
          <pc:sldMk cId="3983534519" sldId="286"/>
        </pc:sldMkLst>
        <pc:spChg chg="mod">
          <ac:chgData name="JOSSIE STEVEN RODRIGUEZ GOYENECHE" userId="d49bad2a-4805-4ba8-b624-85556b3006df" providerId="ADAL" clId="{47575031-08F6-4E55-9FD5-FC4FFE68A454}" dt="2026-05-15T16:53:58.569" v="4076" actId="20577"/>
          <ac:spMkLst>
            <pc:docMk/>
            <pc:sldMk cId="3983534519" sldId="286"/>
            <ac:spMk id="3" creationId="{1915C197-E769-CABA-909A-18785AAA379F}"/>
          </ac:spMkLst>
        </pc:spChg>
      </pc:sldChg>
      <pc:sldChg chg="addSp delSp modSp add del mod">
        <pc:chgData name="JOSSIE STEVEN RODRIGUEZ GOYENECHE" userId="d49bad2a-4805-4ba8-b624-85556b3006df" providerId="ADAL" clId="{47575031-08F6-4E55-9FD5-FC4FFE68A454}" dt="2026-05-15T14:06:29.371" v="4069"/>
        <pc:sldMkLst>
          <pc:docMk/>
          <pc:sldMk cId="2375193165" sldId="352"/>
        </pc:sldMkLst>
        <pc:spChg chg="mod">
          <ac:chgData name="JOSSIE STEVEN RODRIGUEZ GOYENECHE" userId="d49bad2a-4805-4ba8-b624-85556b3006df" providerId="ADAL" clId="{47575031-08F6-4E55-9FD5-FC4FFE68A454}" dt="2026-05-13T13:44:32.166" v="2084" actId="14100"/>
          <ac:spMkLst>
            <pc:docMk/>
            <pc:sldMk cId="2375193165" sldId="352"/>
            <ac:spMk id="27" creationId="{439F62AF-D7A5-5BBB-EC0D-0EE75E2C19B1}"/>
          </ac:spMkLst>
        </pc:spChg>
        <pc:spChg chg="add mod">
          <ac:chgData name="JOSSIE STEVEN RODRIGUEZ GOYENECHE" userId="d49bad2a-4805-4ba8-b624-85556b3006df" providerId="ADAL" clId="{47575031-08F6-4E55-9FD5-FC4FFE68A454}" dt="2026-05-13T13:49:45.740" v="2130" actId="1076"/>
          <ac:spMkLst>
            <pc:docMk/>
            <pc:sldMk cId="2375193165" sldId="352"/>
            <ac:spMk id="28" creationId="{B4634017-9C52-05D3-2821-02F3669C8BF8}"/>
          </ac:spMkLst>
        </pc:spChg>
        <pc:spChg chg="mod">
          <ac:chgData name="JOSSIE STEVEN RODRIGUEZ GOYENECHE" userId="d49bad2a-4805-4ba8-b624-85556b3006df" providerId="ADAL" clId="{47575031-08F6-4E55-9FD5-FC4FFE68A454}" dt="2026-05-13T13:44:15.334" v="2081" actId="14100"/>
          <ac:spMkLst>
            <pc:docMk/>
            <pc:sldMk cId="2375193165" sldId="352"/>
            <ac:spMk id="41" creationId="{5B12A7F7-0931-165F-C915-2E5D8B4A0BAC}"/>
          </ac:spMkLst>
        </pc:spChg>
        <pc:spChg chg="mod">
          <ac:chgData name="JOSSIE STEVEN RODRIGUEZ GOYENECHE" userId="d49bad2a-4805-4ba8-b624-85556b3006df" providerId="ADAL" clId="{47575031-08F6-4E55-9FD5-FC4FFE68A454}" dt="2026-05-13T13:26:18.909" v="2056"/>
          <ac:spMkLst>
            <pc:docMk/>
            <pc:sldMk cId="2375193165" sldId="352"/>
            <ac:spMk id="46" creationId="{2C6A5F18-D886-8187-8BB3-BAC063C8D1F6}"/>
          </ac:spMkLst>
        </pc:spChg>
        <pc:spChg chg="mod">
          <ac:chgData name="JOSSIE STEVEN RODRIGUEZ GOYENECHE" userId="d49bad2a-4805-4ba8-b624-85556b3006df" providerId="ADAL" clId="{47575031-08F6-4E55-9FD5-FC4FFE68A454}" dt="2026-05-13T13:43:47.954" v="2077" actId="14100"/>
          <ac:spMkLst>
            <pc:docMk/>
            <pc:sldMk cId="2375193165" sldId="352"/>
            <ac:spMk id="47" creationId="{F1541E52-63E3-A879-BF67-641513E25A29}"/>
          </ac:spMkLst>
        </pc:spChg>
        <pc:spChg chg="add 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48" creationId="{D2DC5BE5-16BD-786E-19F7-8CB4C3FA4E8C}"/>
          </ac:spMkLst>
        </pc:spChg>
        <pc:spChg chg="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49" creationId="{12E3C51B-5899-2369-6446-CCF22D0E68FD}"/>
          </ac:spMkLst>
        </pc:spChg>
        <pc:spChg chg="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50" creationId="{04074C1D-59D3-C258-F20F-A4FF9EB18EB2}"/>
          </ac:spMkLst>
        </pc:spChg>
        <pc:spChg chg="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51" creationId="{FAA33492-0448-8BE6-0DD3-63878CF76D90}"/>
          </ac:spMkLst>
        </pc:spChg>
        <pc:spChg chg="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52" creationId="{24311FA0-1344-AEED-BC4A-CC961796CEF2}"/>
          </ac:spMkLst>
        </pc:spChg>
        <pc:spChg chg="add 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53" creationId="{BB883D7A-9810-5500-EDFA-160260679B1F}"/>
          </ac:spMkLst>
        </pc:spChg>
        <pc:spChg chg="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54" creationId="{F457FEFE-A825-8233-AAB0-7B3EABF5488C}"/>
          </ac:spMkLst>
        </pc:spChg>
        <pc:spChg chg="add 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55" creationId="{958E39C1-0301-9908-DEA0-3ABA23CEA94D}"/>
          </ac:spMkLst>
        </pc:spChg>
        <pc:spChg chg="add 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56" creationId="{57414C5C-86B3-8F4F-8D14-805240874830}"/>
          </ac:spMkLst>
        </pc:spChg>
        <pc:spChg chg="mod">
          <ac:chgData name="JOSSIE STEVEN RODRIGUEZ GOYENECHE" userId="d49bad2a-4805-4ba8-b624-85556b3006df" providerId="ADAL" clId="{47575031-08F6-4E55-9FD5-FC4FFE68A454}" dt="2026-05-13T13:49:35.852" v="2129" actId="1076"/>
          <ac:spMkLst>
            <pc:docMk/>
            <pc:sldMk cId="2375193165" sldId="352"/>
            <ac:spMk id="57" creationId="{1DB6DC37-7702-5ED1-4803-55522F6512AB}"/>
          </ac:spMkLst>
        </pc:spChg>
        <pc:spChg chg="mod">
          <ac:chgData name="JOSSIE STEVEN RODRIGUEZ GOYENECHE" userId="d49bad2a-4805-4ba8-b624-85556b3006df" providerId="ADAL" clId="{47575031-08F6-4E55-9FD5-FC4FFE68A454}" dt="2026-05-13T13:49:25.248" v="2128" actId="1076"/>
          <ac:spMkLst>
            <pc:docMk/>
            <pc:sldMk cId="2375193165" sldId="352"/>
            <ac:spMk id="58" creationId="{2154902E-3621-9B3C-88BD-F2585D4E9241}"/>
          </ac:spMkLst>
        </pc:spChg>
        <pc:spChg chg="mod">
          <ac:chgData name="JOSSIE STEVEN RODRIGUEZ GOYENECHE" userId="d49bad2a-4805-4ba8-b624-85556b3006df" providerId="ADAL" clId="{47575031-08F6-4E55-9FD5-FC4FFE68A454}" dt="2026-05-13T13:49:25.248" v="2128" actId="1076"/>
          <ac:spMkLst>
            <pc:docMk/>
            <pc:sldMk cId="2375193165" sldId="352"/>
            <ac:spMk id="59" creationId="{85A8DFBA-7BFB-F489-E319-A5E82596F192}"/>
          </ac:spMkLst>
        </pc:spChg>
        <pc:spChg chg="mod">
          <ac:chgData name="JOSSIE STEVEN RODRIGUEZ GOYENECHE" userId="d49bad2a-4805-4ba8-b624-85556b3006df" providerId="ADAL" clId="{47575031-08F6-4E55-9FD5-FC4FFE68A454}" dt="2026-05-13T13:49:25.248" v="2128" actId="1076"/>
          <ac:spMkLst>
            <pc:docMk/>
            <pc:sldMk cId="2375193165" sldId="352"/>
            <ac:spMk id="60" creationId="{69187CB3-C60E-5BE5-F10F-0A25E81FAC46}"/>
          </ac:spMkLst>
        </pc:spChg>
        <pc:grpChg chg="mod">
          <ac:chgData name="JOSSIE STEVEN RODRIGUEZ GOYENECHE" userId="d49bad2a-4805-4ba8-b624-85556b3006df" providerId="ADAL" clId="{47575031-08F6-4E55-9FD5-FC4FFE68A454}" dt="2026-05-13T13:49:45.740" v="2130" actId="1076"/>
          <ac:grpSpMkLst>
            <pc:docMk/>
            <pc:sldMk cId="2375193165" sldId="352"/>
            <ac:grpSpMk id="21" creationId="{C12D3294-30E6-C3E4-321C-0FD90E005EC4}"/>
          </ac:grpSpMkLst>
        </pc:grpChg>
        <pc:grpChg chg="mod">
          <ac:chgData name="JOSSIE STEVEN RODRIGUEZ GOYENECHE" userId="d49bad2a-4805-4ba8-b624-85556b3006df" providerId="ADAL" clId="{47575031-08F6-4E55-9FD5-FC4FFE68A454}" dt="2026-05-13T13:49:25.248" v="2128" actId="1076"/>
          <ac:grpSpMkLst>
            <pc:docMk/>
            <pc:sldMk cId="2375193165" sldId="352"/>
            <ac:grpSpMk id="45" creationId="{3CBEC50E-8EB1-9695-CF72-CD5427A5D575}"/>
          </ac:grpSpMkLst>
        </pc:grpChg>
      </pc:sldChg>
      <pc:sldChg chg="delSp modSp mod">
        <pc:chgData name="JOSSIE STEVEN RODRIGUEZ GOYENECHE" userId="d49bad2a-4805-4ba8-b624-85556b3006df" providerId="ADAL" clId="{47575031-08F6-4E55-9FD5-FC4FFE68A454}" dt="2026-05-15T17:48:02.259" v="4220" actId="478"/>
        <pc:sldMkLst>
          <pc:docMk/>
          <pc:sldMk cId="4292109033" sldId="360"/>
        </pc:sldMkLst>
        <pc:spChg chg="mod">
          <ac:chgData name="JOSSIE STEVEN RODRIGUEZ GOYENECHE" userId="d49bad2a-4805-4ba8-b624-85556b3006df" providerId="ADAL" clId="{47575031-08F6-4E55-9FD5-FC4FFE68A454}" dt="2026-05-13T16:49:41.296" v="3059" actId="1076"/>
          <ac:spMkLst>
            <pc:docMk/>
            <pc:sldMk cId="4292109033" sldId="360"/>
            <ac:spMk id="4" creationId="{FF049DA9-AE77-F896-1A9B-159D9FE14956}"/>
          </ac:spMkLst>
        </pc:spChg>
        <pc:spChg chg="mod">
          <ac:chgData name="JOSSIE STEVEN RODRIGUEZ GOYENECHE" userId="d49bad2a-4805-4ba8-b624-85556b3006df" providerId="ADAL" clId="{47575031-08F6-4E55-9FD5-FC4FFE68A454}" dt="2026-05-13T17:00:14.962" v="3370" actId="208"/>
          <ac:spMkLst>
            <pc:docMk/>
            <pc:sldMk cId="4292109033" sldId="360"/>
            <ac:spMk id="6" creationId="{56EB6366-4483-A431-DBB6-0EDCAFE81034}"/>
          </ac:spMkLst>
        </pc:spChg>
        <pc:spChg chg="mod">
          <ac:chgData name="JOSSIE STEVEN RODRIGUEZ GOYENECHE" userId="d49bad2a-4805-4ba8-b624-85556b3006df" providerId="ADAL" clId="{47575031-08F6-4E55-9FD5-FC4FFE68A454}" dt="2026-05-13T16:49:25.162" v="3058" actId="207"/>
          <ac:spMkLst>
            <pc:docMk/>
            <pc:sldMk cId="4292109033" sldId="360"/>
            <ac:spMk id="8" creationId="{3D3B3790-0B29-D536-499A-36A25D8A17D7}"/>
          </ac:spMkLst>
        </pc:spChg>
      </pc:sldChg>
      <pc:sldChg chg="addSp delSp modSp mod">
        <pc:chgData name="JOSSIE STEVEN RODRIGUEZ GOYENECHE" userId="d49bad2a-4805-4ba8-b624-85556b3006df" providerId="ADAL" clId="{47575031-08F6-4E55-9FD5-FC4FFE68A454}" dt="2026-05-15T17:49:40.026" v="4235" actId="20577"/>
        <pc:sldMkLst>
          <pc:docMk/>
          <pc:sldMk cId="1852970726" sldId="361"/>
        </pc:sldMkLst>
        <pc:spChg chg="mod">
          <ac:chgData name="JOSSIE STEVEN RODRIGUEZ GOYENECHE" userId="d49bad2a-4805-4ba8-b624-85556b3006df" providerId="ADAL" clId="{47575031-08F6-4E55-9FD5-FC4FFE68A454}" dt="2026-05-13T20:42:32.681" v="4060" actId="20577"/>
          <ac:spMkLst>
            <pc:docMk/>
            <pc:sldMk cId="1852970726" sldId="361"/>
            <ac:spMk id="2" creationId="{87D9A1D7-B918-90CD-E16E-4EB4A3DC0609}"/>
          </ac:spMkLst>
        </pc:spChg>
        <pc:spChg chg="add mod">
          <ac:chgData name="JOSSIE STEVEN RODRIGUEZ GOYENECHE" userId="d49bad2a-4805-4ba8-b624-85556b3006df" providerId="ADAL" clId="{47575031-08F6-4E55-9FD5-FC4FFE68A454}" dt="2026-05-15T17:47:14.354" v="4195" actId="120"/>
          <ac:spMkLst>
            <pc:docMk/>
            <pc:sldMk cId="1852970726" sldId="361"/>
            <ac:spMk id="3" creationId="{02485635-FA19-8B83-52EE-F4D01AD65479}"/>
          </ac:spMkLst>
        </pc:spChg>
        <pc:spChg chg="add mod">
          <ac:chgData name="JOSSIE STEVEN RODRIGUEZ GOYENECHE" userId="d49bad2a-4805-4ba8-b624-85556b3006df" providerId="ADAL" clId="{47575031-08F6-4E55-9FD5-FC4FFE68A454}" dt="2026-05-15T17:49:40.026" v="4235" actId="20577"/>
          <ac:spMkLst>
            <pc:docMk/>
            <pc:sldMk cId="1852970726" sldId="361"/>
            <ac:spMk id="4" creationId="{7C00D22B-6B86-4062-4FF6-070ACCC6BB8D}"/>
          </ac:spMkLst>
        </pc:spChg>
        <pc:spChg chg="add mod">
          <ac:chgData name="JOSSIE STEVEN RODRIGUEZ GOYENECHE" userId="d49bad2a-4805-4ba8-b624-85556b3006df" providerId="ADAL" clId="{47575031-08F6-4E55-9FD5-FC4FFE68A454}" dt="2026-05-15T17:48:50.356" v="4221"/>
          <ac:spMkLst>
            <pc:docMk/>
            <pc:sldMk cId="1852970726" sldId="361"/>
            <ac:spMk id="6" creationId="{B546A652-28A3-C677-30C6-AD59533A50C1}"/>
          </ac:spMkLst>
        </pc:spChg>
        <pc:spChg chg="add mod">
          <ac:chgData name="JOSSIE STEVEN RODRIGUEZ GOYENECHE" userId="d49bad2a-4805-4ba8-b624-85556b3006df" providerId="ADAL" clId="{47575031-08F6-4E55-9FD5-FC4FFE68A454}" dt="2026-05-13T16:27:35.980" v="2938"/>
          <ac:spMkLst>
            <pc:docMk/>
            <pc:sldMk cId="1852970726" sldId="361"/>
            <ac:spMk id="9" creationId="{520E21A7-18E2-158D-FCF7-5FF4469B5424}"/>
          </ac:spMkLst>
        </pc:spChg>
        <pc:spChg chg="add mod">
          <ac:chgData name="JOSSIE STEVEN RODRIGUEZ GOYENECHE" userId="d49bad2a-4805-4ba8-b624-85556b3006df" providerId="ADAL" clId="{47575031-08F6-4E55-9FD5-FC4FFE68A454}" dt="2026-05-13T16:27:35.980" v="2938"/>
          <ac:spMkLst>
            <pc:docMk/>
            <pc:sldMk cId="1852970726" sldId="361"/>
            <ac:spMk id="10" creationId="{6C750F96-4E36-880A-DEE6-A6C6007ABF9B}"/>
          </ac:spMkLst>
        </pc:spChg>
        <pc:spChg chg="add mod">
          <ac:chgData name="JOSSIE STEVEN RODRIGUEZ GOYENECHE" userId="d49bad2a-4805-4ba8-b624-85556b3006df" providerId="ADAL" clId="{47575031-08F6-4E55-9FD5-FC4FFE68A454}" dt="2026-05-13T16:27:35.980" v="2938"/>
          <ac:spMkLst>
            <pc:docMk/>
            <pc:sldMk cId="1852970726" sldId="361"/>
            <ac:spMk id="11" creationId="{1093152F-A144-8EBD-7634-38FED232D028}"/>
          </ac:spMkLst>
        </pc:spChg>
      </pc:sldChg>
      <pc:sldChg chg="addSp modSp mod">
        <pc:chgData name="JOSSIE STEVEN RODRIGUEZ GOYENECHE" userId="d49bad2a-4805-4ba8-b624-85556b3006df" providerId="ADAL" clId="{47575031-08F6-4E55-9FD5-FC4FFE68A454}" dt="2026-05-15T17:51:17.717" v="4610" actId="120"/>
        <pc:sldMkLst>
          <pc:docMk/>
          <pc:sldMk cId="4233243544" sldId="362"/>
        </pc:sldMkLst>
        <pc:spChg chg="add mod">
          <ac:chgData name="JOSSIE STEVEN RODRIGUEZ GOYENECHE" userId="d49bad2a-4805-4ba8-b624-85556b3006df" providerId="ADAL" clId="{47575031-08F6-4E55-9FD5-FC4FFE68A454}" dt="2026-05-15T17:50:51.493" v="4325" actId="1076"/>
          <ac:spMkLst>
            <pc:docMk/>
            <pc:sldMk cId="4233243544" sldId="362"/>
            <ac:spMk id="3" creationId="{302E2136-E3DD-4755-65C0-33DA6FEF928E}"/>
          </ac:spMkLst>
        </pc:spChg>
        <pc:spChg chg="mod">
          <ac:chgData name="JOSSIE STEVEN RODRIGUEZ GOYENECHE" userId="d49bad2a-4805-4ba8-b624-85556b3006df" providerId="ADAL" clId="{47575031-08F6-4E55-9FD5-FC4FFE68A454}" dt="2026-05-15T17:51:17.717" v="4610" actId="120"/>
          <ac:spMkLst>
            <pc:docMk/>
            <pc:sldMk cId="4233243544" sldId="362"/>
            <ac:spMk id="6" creationId="{872B62F5-537A-4E76-AD42-11329DD88E85}"/>
          </ac:spMkLst>
        </pc:spChg>
      </pc:sldChg>
      <pc:sldChg chg="modSp add mod">
        <pc:chgData name="JOSSIE STEVEN RODRIGUEZ GOYENECHE" userId="d49bad2a-4805-4ba8-b624-85556b3006df" providerId="ADAL" clId="{47575031-08F6-4E55-9FD5-FC4FFE68A454}" dt="2026-05-15T17:43:25.550" v="4150" actId="20577"/>
        <pc:sldMkLst>
          <pc:docMk/>
          <pc:sldMk cId="2939613821" sldId="374"/>
        </pc:sldMkLst>
        <pc:spChg chg="mod">
          <ac:chgData name="JOSSIE STEVEN RODRIGUEZ GOYENECHE" userId="d49bad2a-4805-4ba8-b624-85556b3006df" providerId="ADAL" clId="{47575031-08F6-4E55-9FD5-FC4FFE68A454}" dt="2026-05-13T20:42:16.693" v="4003" actId="20577"/>
          <ac:spMkLst>
            <pc:docMk/>
            <pc:sldMk cId="2939613821" sldId="374"/>
            <ac:spMk id="2" creationId="{ED2A02D6-8493-12A9-391D-D69B1D3548F8}"/>
          </ac:spMkLst>
        </pc:spChg>
        <pc:spChg chg="mod">
          <ac:chgData name="JOSSIE STEVEN RODRIGUEZ GOYENECHE" userId="d49bad2a-4805-4ba8-b624-85556b3006df" providerId="ADAL" clId="{47575031-08F6-4E55-9FD5-FC4FFE68A454}" dt="2026-05-15T17:43:25.550" v="4150" actId="20577"/>
          <ac:spMkLst>
            <pc:docMk/>
            <pc:sldMk cId="2939613821" sldId="374"/>
            <ac:spMk id="6" creationId="{4134626C-4421-49C3-64A2-A84531220FB6}"/>
          </ac:spMkLst>
        </pc:spChg>
        <pc:spChg chg="mod">
          <ac:chgData name="JOSSIE STEVEN RODRIGUEZ GOYENECHE" userId="d49bad2a-4805-4ba8-b624-85556b3006df" providerId="ADAL" clId="{47575031-08F6-4E55-9FD5-FC4FFE68A454}" dt="2026-05-13T16:17:05.711" v="2866" actId="1076"/>
          <ac:spMkLst>
            <pc:docMk/>
            <pc:sldMk cId="2939613821" sldId="374"/>
            <ac:spMk id="7" creationId="{17332A39-4FE4-8B1E-9655-FD4BE999AB35}"/>
          </ac:spMkLst>
        </pc:spChg>
        <pc:graphicFrameChg chg="mod modGraphic">
          <ac:chgData name="JOSSIE STEVEN RODRIGUEZ GOYENECHE" userId="d49bad2a-4805-4ba8-b624-85556b3006df" providerId="ADAL" clId="{47575031-08F6-4E55-9FD5-FC4FFE68A454}" dt="2026-05-15T17:22:05.761" v="4089" actId="20577"/>
          <ac:graphicFrameMkLst>
            <pc:docMk/>
            <pc:sldMk cId="2939613821" sldId="374"/>
            <ac:graphicFrameMk id="8" creationId="{E89E8535-4B8F-4BAC-A99C-62DE2BFCF1C6}"/>
          </ac:graphicFrameMkLst>
        </pc:graphicFrameChg>
      </pc:sldChg>
      <pc:sldChg chg="addSp delSp modSp add mod">
        <pc:chgData name="JOSSIE STEVEN RODRIGUEZ GOYENECHE" userId="d49bad2a-4805-4ba8-b624-85556b3006df" providerId="ADAL" clId="{47575031-08F6-4E55-9FD5-FC4FFE68A454}" dt="2026-05-15T14:06:26.531" v="4068" actId="22"/>
        <pc:sldMkLst>
          <pc:docMk/>
          <pc:sldMk cId="1243911304" sldId="380"/>
        </pc:sldMkLst>
        <pc:spChg chg="mod">
          <ac:chgData name="JOSSIE STEVEN RODRIGUEZ GOYENECHE" userId="d49bad2a-4805-4ba8-b624-85556b3006df" providerId="ADAL" clId="{47575031-08F6-4E55-9FD5-FC4FFE68A454}" dt="2026-05-13T17:44:09.934" v="3813" actId="20577"/>
          <ac:spMkLst>
            <pc:docMk/>
            <pc:sldMk cId="1243911304" sldId="380"/>
            <ac:spMk id="2" creationId="{A7B0106B-FF48-0EEE-0C16-D4D101FE0F62}"/>
          </ac:spMkLst>
        </pc:spChg>
      </pc:sldChg>
      <pc:sldChg chg="modSp add mod">
        <pc:chgData name="JOSSIE STEVEN RODRIGUEZ GOYENECHE" userId="d49bad2a-4805-4ba8-b624-85556b3006df" providerId="ADAL" clId="{47575031-08F6-4E55-9FD5-FC4FFE68A454}" dt="2026-05-15T17:40:56.280" v="4106" actId="20577"/>
        <pc:sldMkLst>
          <pc:docMk/>
          <pc:sldMk cId="503153276" sldId="381"/>
        </pc:sldMkLst>
        <pc:spChg chg="mod">
          <ac:chgData name="JOSSIE STEVEN RODRIGUEZ GOYENECHE" userId="d49bad2a-4805-4ba8-b624-85556b3006df" providerId="ADAL" clId="{47575031-08F6-4E55-9FD5-FC4FFE68A454}" dt="2026-05-15T17:40:56.280" v="4106" actId="20577"/>
          <ac:spMkLst>
            <pc:docMk/>
            <pc:sldMk cId="503153276" sldId="381"/>
            <ac:spMk id="8" creationId="{94023C66-C196-4FE6-9E4F-4C21EF9A17F0}"/>
          </ac:spMkLst>
        </pc:spChg>
        <pc:graphicFrameChg chg="mod modGraphic">
          <ac:chgData name="JOSSIE STEVEN RODRIGUEZ GOYENECHE" userId="d49bad2a-4805-4ba8-b624-85556b3006df" providerId="ADAL" clId="{47575031-08F6-4E55-9FD5-FC4FFE68A454}" dt="2026-05-13T19:30:01.380" v="3905" actId="20577"/>
          <ac:graphicFrameMkLst>
            <pc:docMk/>
            <pc:sldMk cId="503153276" sldId="381"/>
            <ac:graphicFrameMk id="6" creationId="{90F04CA5-28B7-6D75-47A9-8048C683810D}"/>
          </ac:graphicFrameMkLst>
        </pc:graphicFrameChg>
      </pc:sldChg>
      <pc:sldChg chg="modSp mod">
        <pc:chgData name="JOSSIE STEVEN RODRIGUEZ GOYENECHE" userId="d49bad2a-4805-4ba8-b624-85556b3006df" providerId="ADAL" clId="{47575031-08F6-4E55-9FD5-FC4FFE68A454}" dt="2026-05-15T18:01:18.876" v="4619" actId="123"/>
        <pc:sldMkLst>
          <pc:docMk/>
          <pc:sldMk cId="364754063" sldId="386"/>
        </pc:sldMkLst>
        <pc:spChg chg="mod">
          <ac:chgData name="JOSSIE STEVEN RODRIGUEZ GOYENECHE" userId="d49bad2a-4805-4ba8-b624-85556b3006df" providerId="ADAL" clId="{47575031-08F6-4E55-9FD5-FC4FFE68A454}" dt="2026-05-15T18:01:18.876" v="4619" actId="123"/>
          <ac:spMkLst>
            <pc:docMk/>
            <pc:sldMk cId="364754063" sldId="386"/>
            <ac:spMk id="6" creationId="{2C5AC995-C08C-10B7-BF7D-925F75B5D8F1}"/>
          </ac:spMkLst>
        </pc:spChg>
      </pc:sldChg>
      <pc:sldChg chg="addSp delSp modSp mod">
        <pc:chgData name="JOSSIE STEVEN RODRIGUEZ GOYENECHE" userId="d49bad2a-4805-4ba8-b624-85556b3006df" providerId="ADAL" clId="{47575031-08F6-4E55-9FD5-FC4FFE68A454}" dt="2026-05-15T18:01:22.607" v="4620" actId="123"/>
        <pc:sldMkLst>
          <pc:docMk/>
          <pc:sldMk cId="4024999149" sldId="387"/>
        </pc:sldMkLst>
        <pc:spChg chg="add mod">
          <ac:chgData name="JOSSIE STEVEN RODRIGUEZ GOYENECHE" userId="d49bad2a-4805-4ba8-b624-85556b3006df" providerId="ADAL" clId="{47575031-08F6-4E55-9FD5-FC4FFE68A454}" dt="2026-05-15T18:01:22.607" v="4620" actId="123"/>
          <ac:spMkLst>
            <pc:docMk/>
            <pc:sldMk cId="4024999149" sldId="387"/>
            <ac:spMk id="6" creationId="{C1D87B92-1BA4-CFE9-3D83-D37575A74126}"/>
          </ac:spMkLst>
        </pc:spChg>
      </pc:sldChg>
      <pc:sldChg chg="addSp delSp modSp mod">
        <pc:chgData name="JOSSIE STEVEN RODRIGUEZ GOYENECHE" userId="d49bad2a-4805-4ba8-b624-85556b3006df" providerId="ADAL" clId="{47575031-08F6-4E55-9FD5-FC4FFE68A454}" dt="2026-05-15T18:01:26.666" v="4621" actId="123"/>
        <pc:sldMkLst>
          <pc:docMk/>
          <pc:sldMk cId="2931099717" sldId="388"/>
        </pc:sldMkLst>
        <pc:spChg chg="add mod">
          <ac:chgData name="JOSSIE STEVEN RODRIGUEZ GOYENECHE" userId="d49bad2a-4805-4ba8-b624-85556b3006df" providerId="ADAL" clId="{47575031-08F6-4E55-9FD5-FC4FFE68A454}" dt="2026-05-15T18:01:26.666" v="4621" actId="123"/>
          <ac:spMkLst>
            <pc:docMk/>
            <pc:sldMk cId="2931099717" sldId="388"/>
            <ac:spMk id="5" creationId="{B8A5A80F-F3E4-E0E9-52DC-00191A5DEE83}"/>
          </ac:spMkLst>
        </pc:spChg>
      </pc:sldChg>
      <pc:sldChg chg="addSp modSp mod">
        <pc:chgData name="JOSSIE STEVEN RODRIGUEZ GOYENECHE" userId="d49bad2a-4805-4ba8-b624-85556b3006df" providerId="ADAL" clId="{47575031-08F6-4E55-9FD5-FC4FFE68A454}" dt="2026-05-15T17:40:38.838" v="4096" actId="1076"/>
        <pc:sldMkLst>
          <pc:docMk/>
          <pc:sldMk cId="3569168500" sldId="393"/>
        </pc:sldMkLst>
        <pc:spChg chg="add mod">
          <ac:chgData name="JOSSIE STEVEN RODRIGUEZ GOYENECHE" userId="d49bad2a-4805-4ba8-b624-85556b3006df" providerId="ADAL" clId="{47575031-08F6-4E55-9FD5-FC4FFE68A454}" dt="2026-05-15T17:40:38.838" v="4096" actId="1076"/>
          <ac:spMkLst>
            <pc:docMk/>
            <pc:sldMk cId="3569168500" sldId="393"/>
            <ac:spMk id="4" creationId="{9CD40EB2-C4BA-013C-69AF-E348D5EF1B0C}"/>
          </ac:spMkLst>
        </pc:spChg>
        <pc:spChg chg="mod">
          <ac:chgData name="JOSSIE STEVEN RODRIGUEZ GOYENECHE" userId="d49bad2a-4805-4ba8-b624-85556b3006df" providerId="ADAL" clId="{47575031-08F6-4E55-9FD5-FC4FFE68A454}" dt="2026-05-15T17:40:17.285" v="4091" actId="1076"/>
          <ac:spMkLst>
            <pc:docMk/>
            <pc:sldMk cId="3569168500" sldId="393"/>
            <ac:spMk id="13" creationId="{1634B9FC-AA62-46E3-B2EB-6182883AE427}"/>
          </ac:spMkLst>
        </pc:spChg>
        <pc:graphicFrameChg chg="add mod">
          <ac:chgData name="JOSSIE STEVEN RODRIGUEZ GOYENECHE" userId="d49bad2a-4805-4ba8-b624-85556b3006df" providerId="ADAL" clId="{47575031-08F6-4E55-9FD5-FC4FFE68A454}" dt="2026-05-15T17:18:24.856" v="4077"/>
          <ac:graphicFrameMkLst>
            <pc:docMk/>
            <pc:sldMk cId="3569168500" sldId="393"/>
            <ac:graphicFrameMk id="3" creationId="{D4DD067B-28C6-AEFE-EBB0-AC8F00BBA4B3}"/>
          </ac:graphicFrameMkLst>
        </pc:graphicFrameChg>
      </pc:sldChg>
      <pc:sldChg chg="modSp mod">
        <pc:chgData name="JOSSIE STEVEN RODRIGUEZ GOYENECHE" userId="d49bad2a-4805-4ba8-b624-85556b3006df" providerId="ADAL" clId="{47575031-08F6-4E55-9FD5-FC4FFE68A454}" dt="2026-05-15T18:01:15.077" v="4618" actId="123"/>
        <pc:sldMkLst>
          <pc:docMk/>
          <pc:sldMk cId="2953200967" sldId="401"/>
        </pc:sldMkLst>
        <pc:spChg chg="mod">
          <ac:chgData name="JOSSIE STEVEN RODRIGUEZ GOYENECHE" userId="d49bad2a-4805-4ba8-b624-85556b3006df" providerId="ADAL" clId="{47575031-08F6-4E55-9FD5-FC4FFE68A454}" dt="2026-05-15T18:01:15.077" v="4618" actId="123"/>
          <ac:spMkLst>
            <pc:docMk/>
            <pc:sldMk cId="2953200967" sldId="401"/>
            <ac:spMk id="10" creationId="{00FDF51C-134B-02C4-C317-CD8C16A1E7EE}"/>
          </ac:spMkLst>
        </pc:spChg>
      </pc:sldChg>
      <pc:sldChg chg="modSp add mod">
        <pc:chgData name="JOSSIE STEVEN RODRIGUEZ GOYENECHE" userId="d49bad2a-4805-4ba8-b624-85556b3006df" providerId="ADAL" clId="{47575031-08F6-4E55-9FD5-FC4FFE68A454}" dt="2026-05-15T17:45:57.359" v="4178" actId="20577"/>
        <pc:sldMkLst>
          <pc:docMk/>
          <pc:sldMk cId="566129319" sldId="402"/>
        </pc:sldMkLst>
        <pc:spChg chg="mod">
          <ac:chgData name="JOSSIE STEVEN RODRIGUEZ GOYENECHE" userId="d49bad2a-4805-4ba8-b624-85556b3006df" providerId="ADAL" clId="{47575031-08F6-4E55-9FD5-FC4FFE68A454}" dt="2026-05-15T17:42:48.387" v="4120" actId="20577"/>
          <ac:spMkLst>
            <pc:docMk/>
            <pc:sldMk cId="566129319" sldId="402"/>
            <ac:spMk id="2" creationId="{7F446632-31FE-16AE-400C-B5B408D1EAF8}"/>
          </ac:spMkLst>
        </pc:spChg>
        <pc:spChg chg="mod">
          <ac:chgData name="JOSSIE STEVEN RODRIGUEZ GOYENECHE" userId="d49bad2a-4805-4ba8-b624-85556b3006df" providerId="ADAL" clId="{47575031-08F6-4E55-9FD5-FC4FFE68A454}" dt="2026-05-15T17:45:52.807" v="4177" actId="20577"/>
          <ac:spMkLst>
            <pc:docMk/>
            <pc:sldMk cId="566129319" sldId="402"/>
            <ac:spMk id="3" creationId="{49D53C62-2734-E2E0-2A15-8117951B1C08}"/>
          </ac:spMkLst>
        </pc:spChg>
        <pc:spChg chg="mod">
          <ac:chgData name="JOSSIE STEVEN RODRIGUEZ GOYENECHE" userId="d49bad2a-4805-4ba8-b624-85556b3006df" providerId="ADAL" clId="{47575031-08F6-4E55-9FD5-FC4FFE68A454}" dt="2026-05-15T17:45:57.359" v="4178" actId="20577"/>
          <ac:spMkLst>
            <pc:docMk/>
            <pc:sldMk cId="566129319" sldId="402"/>
            <ac:spMk id="5" creationId="{24855D99-E940-8B64-354D-C9E149280798}"/>
          </ac:spMkLst>
        </pc:spChg>
      </pc:sldChg>
      <pc:sldChg chg="modSp mod">
        <pc:chgData name="JOSSIE STEVEN RODRIGUEZ GOYENECHE" userId="d49bad2a-4805-4ba8-b624-85556b3006df" providerId="ADAL" clId="{47575031-08F6-4E55-9FD5-FC4FFE68A454}" dt="2026-05-15T19:27:30.184" v="4623" actId="20577"/>
        <pc:sldMkLst>
          <pc:docMk/>
          <pc:sldMk cId="2776379237" sldId="403"/>
        </pc:sldMkLst>
        <pc:spChg chg="mod">
          <ac:chgData name="JOSSIE STEVEN RODRIGUEZ GOYENECHE" userId="d49bad2a-4805-4ba8-b624-85556b3006df" providerId="ADAL" clId="{47575031-08F6-4E55-9FD5-FC4FFE68A454}" dt="2026-05-15T19:27:30.184" v="4623" actId="20577"/>
          <ac:spMkLst>
            <pc:docMk/>
            <pc:sldMk cId="2776379237" sldId="403"/>
            <ac:spMk id="4" creationId="{C8EF980B-0FD8-D492-807E-B1D5607F07B2}"/>
          </ac:spMkLst>
        </pc:spChg>
      </pc:sldChg>
      <pc:sldChg chg="modSp add mod">
        <pc:chgData name="JOSSIE STEVEN RODRIGUEZ GOYENECHE" userId="d49bad2a-4805-4ba8-b624-85556b3006df" providerId="ADAL" clId="{47575031-08F6-4E55-9FD5-FC4FFE68A454}" dt="2026-05-15T17:50:02.209" v="4249" actId="20577"/>
        <pc:sldMkLst>
          <pc:docMk/>
          <pc:sldMk cId="167767921" sldId="404"/>
        </pc:sldMkLst>
        <pc:spChg chg="mod">
          <ac:chgData name="JOSSIE STEVEN RODRIGUEZ GOYENECHE" userId="d49bad2a-4805-4ba8-b624-85556b3006df" providerId="ADAL" clId="{47575031-08F6-4E55-9FD5-FC4FFE68A454}" dt="2026-05-15T17:49:58.937" v="4243" actId="20577"/>
          <ac:spMkLst>
            <pc:docMk/>
            <pc:sldMk cId="167767921" sldId="404"/>
            <ac:spMk id="4" creationId="{16ADE9EE-2A42-0CC1-67F6-30CC8942847E}"/>
          </ac:spMkLst>
        </pc:spChg>
        <pc:spChg chg="mod">
          <ac:chgData name="JOSSIE STEVEN RODRIGUEZ GOYENECHE" userId="d49bad2a-4805-4ba8-b624-85556b3006df" providerId="ADAL" clId="{47575031-08F6-4E55-9FD5-FC4FFE68A454}" dt="2026-05-15T17:50:02.209" v="4249" actId="20577"/>
          <ac:spMkLst>
            <pc:docMk/>
            <pc:sldMk cId="167767921" sldId="404"/>
            <ac:spMk id="6" creationId="{D34A9FBF-2B5C-7B21-53CF-02C8509820D2}"/>
          </ac:spMkLst>
        </pc:spChg>
      </pc:sldChg>
      <pc:sldChg chg="modSp add mod">
        <pc:chgData name="JOSSIE STEVEN RODRIGUEZ GOYENECHE" userId="d49bad2a-4805-4ba8-b624-85556b3006df" providerId="ADAL" clId="{47575031-08F6-4E55-9FD5-FC4FFE68A454}" dt="2026-05-15T17:50:09.553" v="4263" actId="20577"/>
        <pc:sldMkLst>
          <pc:docMk/>
          <pc:sldMk cId="2273143100" sldId="405"/>
        </pc:sldMkLst>
        <pc:spChg chg="mod">
          <ac:chgData name="JOSSIE STEVEN RODRIGUEZ GOYENECHE" userId="d49bad2a-4805-4ba8-b624-85556b3006df" providerId="ADAL" clId="{47575031-08F6-4E55-9FD5-FC4FFE68A454}" dt="2026-05-15T17:50:06.584" v="4256" actId="20577"/>
          <ac:spMkLst>
            <pc:docMk/>
            <pc:sldMk cId="2273143100" sldId="405"/>
            <ac:spMk id="4" creationId="{9C2E0403-B99C-D864-8918-DE989958E310}"/>
          </ac:spMkLst>
        </pc:spChg>
        <pc:spChg chg="mod">
          <ac:chgData name="JOSSIE STEVEN RODRIGUEZ GOYENECHE" userId="d49bad2a-4805-4ba8-b624-85556b3006df" providerId="ADAL" clId="{47575031-08F6-4E55-9FD5-FC4FFE68A454}" dt="2026-05-15T17:50:09.553" v="4263" actId="20577"/>
          <ac:spMkLst>
            <pc:docMk/>
            <pc:sldMk cId="2273143100" sldId="405"/>
            <ac:spMk id="6" creationId="{A32114F9-5EF6-0131-5D53-A968A3B3678A}"/>
          </ac:spMkLst>
        </pc:spChg>
      </pc:sldChg>
      <pc:sldChg chg="modSp add mod">
        <pc:chgData name="JOSSIE STEVEN RODRIGUEZ GOYENECHE" userId="d49bad2a-4805-4ba8-b624-85556b3006df" providerId="ADAL" clId="{47575031-08F6-4E55-9FD5-FC4FFE68A454}" dt="2026-05-15T17:50:20.147" v="4284" actId="20577"/>
        <pc:sldMkLst>
          <pc:docMk/>
          <pc:sldMk cId="1531637196" sldId="406"/>
        </pc:sldMkLst>
        <pc:spChg chg="mod">
          <ac:chgData name="JOSSIE STEVEN RODRIGUEZ GOYENECHE" userId="d49bad2a-4805-4ba8-b624-85556b3006df" providerId="ADAL" clId="{47575031-08F6-4E55-9FD5-FC4FFE68A454}" dt="2026-05-15T17:50:16.281" v="4274" actId="20577"/>
          <ac:spMkLst>
            <pc:docMk/>
            <pc:sldMk cId="1531637196" sldId="406"/>
            <ac:spMk id="4" creationId="{2FFFE482-271A-8ACB-D2BC-1CC96853FA01}"/>
          </ac:spMkLst>
        </pc:spChg>
        <pc:spChg chg="mod">
          <ac:chgData name="JOSSIE STEVEN RODRIGUEZ GOYENECHE" userId="d49bad2a-4805-4ba8-b624-85556b3006df" providerId="ADAL" clId="{47575031-08F6-4E55-9FD5-FC4FFE68A454}" dt="2026-05-15T17:50:20.147" v="4284" actId="20577"/>
          <ac:spMkLst>
            <pc:docMk/>
            <pc:sldMk cId="1531637196" sldId="406"/>
            <ac:spMk id="6" creationId="{DF5C79E4-2D93-FA05-9D24-2199A44F6A9E}"/>
          </ac:spMkLst>
        </pc:spChg>
      </pc:sldChg>
      <pc:sldChg chg="modSp add mod">
        <pc:chgData name="JOSSIE STEVEN RODRIGUEZ GOYENECHE" userId="d49bad2a-4805-4ba8-b624-85556b3006df" providerId="ADAL" clId="{47575031-08F6-4E55-9FD5-FC4FFE68A454}" dt="2026-05-15T17:50:33.968" v="4304" actId="20577"/>
        <pc:sldMkLst>
          <pc:docMk/>
          <pc:sldMk cId="3309155258" sldId="407"/>
        </pc:sldMkLst>
        <pc:spChg chg="mod">
          <ac:chgData name="JOSSIE STEVEN RODRIGUEZ GOYENECHE" userId="d49bad2a-4805-4ba8-b624-85556b3006df" providerId="ADAL" clId="{47575031-08F6-4E55-9FD5-FC4FFE68A454}" dt="2026-05-15T17:50:29.593" v="4295" actId="20577"/>
          <ac:spMkLst>
            <pc:docMk/>
            <pc:sldMk cId="3309155258" sldId="407"/>
            <ac:spMk id="4" creationId="{65427C92-9ADE-6142-DDC0-F91B6F6730E6}"/>
          </ac:spMkLst>
        </pc:spChg>
        <pc:spChg chg="mod">
          <ac:chgData name="JOSSIE STEVEN RODRIGUEZ GOYENECHE" userId="d49bad2a-4805-4ba8-b624-85556b3006df" providerId="ADAL" clId="{47575031-08F6-4E55-9FD5-FC4FFE68A454}" dt="2026-05-15T17:50:33.968" v="4304" actId="20577"/>
          <ac:spMkLst>
            <pc:docMk/>
            <pc:sldMk cId="3309155258" sldId="407"/>
            <ac:spMk id="6" creationId="{DD12CE78-992E-CAEF-7D25-CC0D943C71D1}"/>
          </ac:spMkLst>
        </pc:spChg>
      </pc:sldChg>
      <pc:sldChg chg="modSp add mod">
        <pc:chgData name="JOSSIE STEVEN RODRIGUEZ GOYENECHE" userId="d49bad2a-4805-4ba8-b624-85556b3006df" providerId="ADAL" clId="{47575031-08F6-4E55-9FD5-FC4FFE68A454}" dt="2026-05-15T17:50:43.032" v="4324" actId="20577"/>
        <pc:sldMkLst>
          <pc:docMk/>
          <pc:sldMk cId="1657152775" sldId="408"/>
        </pc:sldMkLst>
        <pc:spChg chg="mod">
          <ac:chgData name="JOSSIE STEVEN RODRIGUEZ GOYENECHE" userId="d49bad2a-4805-4ba8-b624-85556b3006df" providerId="ADAL" clId="{47575031-08F6-4E55-9FD5-FC4FFE68A454}" dt="2026-05-15T17:50:39.016" v="4314" actId="20577"/>
          <ac:spMkLst>
            <pc:docMk/>
            <pc:sldMk cId="1657152775" sldId="408"/>
            <ac:spMk id="4" creationId="{A3A11351-B800-D05D-0412-6E188BE7DAF2}"/>
          </ac:spMkLst>
        </pc:spChg>
        <pc:spChg chg="mod">
          <ac:chgData name="JOSSIE STEVEN RODRIGUEZ GOYENECHE" userId="d49bad2a-4805-4ba8-b624-85556b3006df" providerId="ADAL" clId="{47575031-08F6-4E55-9FD5-FC4FFE68A454}" dt="2026-05-15T17:50:43.032" v="4324" actId="20577"/>
          <ac:spMkLst>
            <pc:docMk/>
            <pc:sldMk cId="1657152775" sldId="408"/>
            <ac:spMk id="6" creationId="{1D516B00-816C-796F-A6AC-5BE51438EE68}"/>
          </ac:spMkLst>
        </pc:spChg>
      </pc:sldChg>
    </pc:docChg>
  </pc:docChgLst>
  <pc:docChgLst>
    <pc:chgData name="Andres Camilo Perez Rodriguez" userId="S::anperez@mineducacion.gov.co::35dd738a-c5b1-4aa2-93af-e4015f23bc01" providerId="AD" clId="Web-{7C40C786-9FFD-6A2A-A502-63F3283F3A2B}"/>
    <pc:docChg chg="modSld">
      <pc:chgData name="Andres Camilo Perez Rodriguez" userId="S::anperez@mineducacion.gov.co::35dd738a-c5b1-4aa2-93af-e4015f23bc01" providerId="AD" clId="Web-{7C40C786-9FFD-6A2A-A502-63F3283F3A2B}" dt="2026-05-19T22:53:22.338" v="7" actId="20577"/>
      <pc:docMkLst>
        <pc:docMk/>
      </pc:docMkLst>
      <pc:sldChg chg="modSp">
        <pc:chgData name="Andres Camilo Perez Rodriguez" userId="S::anperez@mineducacion.gov.co::35dd738a-c5b1-4aa2-93af-e4015f23bc01" providerId="AD" clId="Web-{7C40C786-9FFD-6A2A-A502-63F3283F3A2B}" dt="2026-05-19T22:53:22.338" v="7" actId="20577"/>
        <pc:sldMkLst>
          <pc:docMk/>
          <pc:sldMk cId="2088615285" sldId="410"/>
        </pc:sldMkLst>
        <pc:spChg chg="mod">
          <ac:chgData name="Andres Camilo Perez Rodriguez" userId="S::anperez@mineducacion.gov.co::35dd738a-c5b1-4aa2-93af-e4015f23bc01" providerId="AD" clId="Web-{7C40C786-9FFD-6A2A-A502-63F3283F3A2B}" dt="2026-05-19T22:53:22.338" v="7" actId="20577"/>
          <ac:spMkLst>
            <pc:docMk/>
            <pc:sldMk cId="2088615285" sldId="410"/>
            <ac:spMk id="9" creationId="{713F0340-1E96-DDAF-8F11-F8495FE0A711}"/>
          </ac:spMkLst>
        </pc:spChg>
      </pc:sldChg>
    </pc:docChg>
  </pc:docChgLst>
  <pc:docChgLst>
    <pc:chgData name="GINA CATALINA MALAVER PEREZ" userId="99b04ec6-3d77-4061-a7bd-63e001cc7658" providerId="ADAL" clId="{D3453BA6-50DE-458C-A0B2-02FD7C25BA6B}"/>
    <pc:docChg chg="undo custSel addSld delSld modSld sldOrd">
      <pc:chgData name="GINA CATALINA MALAVER PEREZ" userId="99b04ec6-3d77-4061-a7bd-63e001cc7658" providerId="ADAL" clId="{D3453BA6-50DE-458C-A0B2-02FD7C25BA6B}" dt="2026-05-15T19:49:32.344" v="2704" actId="20577"/>
      <pc:docMkLst>
        <pc:docMk/>
      </pc:docMkLst>
      <pc:sldChg chg="modSp mod">
        <pc:chgData name="GINA CATALINA MALAVER PEREZ" userId="99b04ec6-3d77-4061-a7bd-63e001cc7658" providerId="ADAL" clId="{D3453BA6-50DE-458C-A0B2-02FD7C25BA6B}" dt="2026-05-15T18:24:15.328" v="2630" actId="20577"/>
        <pc:sldMkLst>
          <pc:docMk/>
          <pc:sldMk cId="3983534519" sldId="286"/>
        </pc:sldMkLst>
        <pc:spChg chg="mod">
          <ac:chgData name="GINA CATALINA MALAVER PEREZ" userId="99b04ec6-3d77-4061-a7bd-63e001cc7658" providerId="ADAL" clId="{D3453BA6-50DE-458C-A0B2-02FD7C25BA6B}" dt="2026-05-15T18:24:15.328" v="2630" actId="20577"/>
          <ac:spMkLst>
            <pc:docMk/>
            <pc:sldMk cId="3983534519" sldId="286"/>
            <ac:spMk id="17" creationId="{94E7EC9B-7D5D-1E8C-E737-217DA72DC1F3}"/>
          </ac:spMkLst>
        </pc:spChg>
      </pc:sldChg>
      <pc:sldChg chg="modSp add del mod ord">
        <pc:chgData name="GINA CATALINA MALAVER PEREZ" userId="99b04ec6-3d77-4061-a7bd-63e001cc7658" providerId="ADAL" clId="{D3453BA6-50DE-458C-A0B2-02FD7C25BA6B}" dt="2026-05-15T19:49:32.344" v="2704" actId="20577"/>
        <pc:sldMkLst>
          <pc:docMk/>
          <pc:sldMk cId="2375193165" sldId="352"/>
        </pc:sldMkLst>
        <pc:spChg chg="mod">
          <ac:chgData name="GINA CATALINA MALAVER PEREZ" userId="99b04ec6-3d77-4061-a7bd-63e001cc7658" providerId="ADAL" clId="{D3453BA6-50DE-458C-A0B2-02FD7C25BA6B}" dt="2026-05-15T19:49:32.344" v="2704" actId="20577"/>
          <ac:spMkLst>
            <pc:docMk/>
            <pc:sldMk cId="2375193165" sldId="352"/>
            <ac:spMk id="28" creationId="{B4634017-9C52-05D3-2821-02F3669C8BF8}"/>
          </ac:spMkLst>
        </pc:spChg>
      </pc:sldChg>
      <pc:sldChg chg="addSp delSp modSp mod">
        <pc:chgData name="GINA CATALINA MALAVER PEREZ" userId="99b04ec6-3d77-4061-a7bd-63e001cc7658" providerId="ADAL" clId="{D3453BA6-50DE-458C-A0B2-02FD7C25BA6B}" dt="2026-05-15T18:15:53.348" v="2227" actId="207"/>
        <pc:sldMkLst>
          <pc:docMk/>
          <pc:sldMk cId="4292109033" sldId="360"/>
        </pc:sldMkLst>
        <pc:spChg chg="add mod">
          <ac:chgData name="GINA CATALINA MALAVER PEREZ" userId="99b04ec6-3d77-4061-a7bd-63e001cc7658" providerId="ADAL" clId="{D3453BA6-50DE-458C-A0B2-02FD7C25BA6B}" dt="2026-04-25T22:18:32.635" v="2177"/>
          <ac:spMkLst>
            <pc:docMk/>
            <pc:sldMk cId="4292109033" sldId="360"/>
            <ac:spMk id="2" creationId="{4C99EAD3-1C36-E7BE-BC67-8712F5958072}"/>
          </ac:spMkLst>
        </pc:spChg>
        <pc:spChg chg="add mod">
          <ac:chgData name="GINA CATALINA MALAVER PEREZ" userId="99b04ec6-3d77-4061-a7bd-63e001cc7658" providerId="ADAL" clId="{D3453BA6-50DE-458C-A0B2-02FD7C25BA6B}" dt="2026-04-25T22:18:32.635" v="2177"/>
          <ac:spMkLst>
            <pc:docMk/>
            <pc:sldMk cId="4292109033" sldId="360"/>
            <ac:spMk id="3" creationId="{9882F351-192F-0E30-0320-F065E22E5057}"/>
          </ac:spMkLst>
        </pc:spChg>
        <pc:spChg chg="add mod">
          <ac:chgData name="GINA CATALINA MALAVER PEREZ" userId="99b04ec6-3d77-4061-a7bd-63e001cc7658" providerId="ADAL" clId="{D3453BA6-50DE-458C-A0B2-02FD7C25BA6B}" dt="2026-05-15T18:15:53.348" v="2227" actId="207"/>
          <ac:spMkLst>
            <pc:docMk/>
            <pc:sldMk cId="4292109033" sldId="360"/>
            <ac:spMk id="4" creationId="{FF049DA9-AE77-F896-1A9B-159D9FE14956}"/>
          </ac:spMkLst>
        </pc:spChg>
        <pc:spChg chg="add mod">
          <ac:chgData name="GINA CATALINA MALAVER PEREZ" userId="99b04ec6-3d77-4061-a7bd-63e001cc7658" providerId="ADAL" clId="{D3453BA6-50DE-458C-A0B2-02FD7C25BA6B}" dt="2026-04-25T22:18:32.635" v="2177"/>
          <ac:spMkLst>
            <pc:docMk/>
            <pc:sldMk cId="4292109033" sldId="360"/>
            <ac:spMk id="6" creationId="{56EB6366-4483-A431-DBB6-0EDCAFE81034}"/>
          </ac:spMkLst>
        </pc:spChg>
        <pc:spChg chg="add mod">
          <ac:chgData name="GINA CATALINA MALAVER PEREZ" userId="99b04ec6-3d77-4061-a7bd-63e001cc7658" providerId="ADAL" clId="{D3453BA6-50DE-458C-A0B2-02FD7C25BA6B}" dt="2026-04-25T22:18:32.635" v="2177"/>
          <ac:spMkLst>
            <pc:docMk/>
            <pc:sldMk cId="4292109033" sldId="360"/>
            <ac:spMk id="8" creationId="{3D3B3790-0B29-D536-499A-36A25D8A17D7}"/>
          </ac:spMkLst>
        </pc:spChg>
        <pc:picChg chg="add mod">
          <ac:chgData name="GINA CATALINA MALAVER PEREZ" userId="99b04ec6-3d77-4061-a7bd-63e001cc7658" providerId="ADAL" clId="{D3453BA6-50DE-458C-A0B2-02FD7C25BA6B}" dt="2026-04-25T22:18:32.635" v="2177"/>
          <ac:picMkLst>
            <pc:docMk/>
            <pc:sldMk cId="4292109033" sldId="360"/>
            <ac:picMk id="5" creationId="{719834CA-3D74-B8DD-4E46-F4FB6DB8A527}"/>
          </ac:picMkLst>
        </pc:picChg>
      </pc:sldChg>
      <pc:sldChg chg="addSp delSp modSp add mod">
        <pc:chgData name="GINA CATALINA MALAVER PEREZ" userId="99b04ec6-3d77-4061-a7bd-63e001cc7658" providerId="ADAL" clId="{D3453BA6-50DE-458C-A0B2-02FD7C25BA6B}" dt="2026-05-15T19:48:42.647" v="2700" actId="20577"/>
        <pc:sldMkLst>
          <pc:docMk/>
          <pc:sldMk cId="1852970726" sldId="361"/>
        </pc:sldMkLst>
        <pc:spChg chg="mod">
          <ac:chgData name="GINA CATALINA MALAVER PEREZ" userId="99b04ec6-3d77-4061-a7bd-63e001cc7658" providerId="ADAL" clId="{D3453BA6-50DE-458C-A0B2-02FD7C25BA6B}" dt="2026-04-24T15:46:21.733" v="1474" actId="20577"/>
          <ac:spMkLst>
            <pc:docMk/>
            <pc:sldMk cId="1852970726" sldId="361"/>
            <ac:spMk id="2" creationId="{87D9A1D7-B918-90CD-E16E-4EB4A3DC0609}"/>
          </ac:spMkLst>
        </pc:spChg>
        <pc:spChg chg="mod">
          <ac:chgData name="GINA CATALINA MALAVER PEREZ" userId="99b04ec6-3d77-4061-a7bd-63e001cc7658" providerId="ADAL" clId="{D3453BA6-50DE-458C-A0B2-02FD7C25BA6B}" dt="2026-05-15T18:19:21.214" v="2275" actId="6549"/>
          <ac:spMkLst>
            <pc:docMk/>
            <pc:sldMk cId="1852970726" sldId="361"/>
            <ac:spMk id="3" creationId="{02485635-FA19-8B83-52EE-F4D01AD65479}"/>
          </ac:spMkLst>
        </pc:spChg>
        <pc:spChg chg="mod">
          <ac:chgData name="GINA CATALINA MALAVER PEREZ" userId="99b04ec6-3d77-4061-a7bd-63e001cc7658" providerId="ADAL" clId="{D3453BA6-50DE-458C-A0B2-02FD7C25BA6B}" dt="2026-05-15T19:48:40.337" v="2699" actId="20577"/>
          <ac:spMkLst>
            <pc:docMk/>
            <pc:sldMk cId="1852970726" sldId="361"/>
            <ac:spMk id="4" creationId="{7C00D22B-6B86-4062-4FF6-070ACCC6BB8D}"/>
          </ac:spMkLst>
        </pc:spChg>
        <pc:spChg chg="mod">
          <ac:chgData name="GINA CATALINA MALAVER PEREZ" userId="99b04ec6-3d77-4061-a7bd-63e001cc7658" providerId="ADAL" clId="{D3453BA6-50DE-458C-A0B2-02FD7C25BA6B}" dt="2026-05-15T19:48:42.647" v="2700" actId="20577"/>
          <ac:spMkLst>
            <pc:docMk/>
            <pc:sldMk cId="1852970726" sldId="361"/>
            <ac:spMk id="6" creationId="{B546A652-28A3-C677-30C6-AD59533A50C1}"/>
          </ac:spMkLst>
        </pc:spChg>
      </pc:sldChg>
      <pc:sldChg chg="addSp delSp modSp add mod">
        <pc:chgData name="GINA CATALINA MALAVER PEREZ" userId="99b04ec6-3d77-4061-a7bd-63e001cc7658" providerId="ADAL" clId="{D3453BA6-50DE-458C-A0B2-02FD7C25BA6B}" dt="2026-05-15T19:48:07.039" v="2698" actId="207"/>
        <pc:sldMkLst>
          <pc:docMk/>
          <pc:sldMk cId="4233243544" sldId="362"/>
        </pc:sldMkLst>
        <pc:spChg chg="mod">
          <ac:chgData name="GINA CATALINA MALAVER PEREZ" userId="99b04ec6-3d77-4061-a7bd-63e001cc7658" providerId="ADAL" clId="{D3453BA6-50DE-458C-A0B2-02FD7C25BA6B}" dt="2026-04-24T15:52:13.334" v="1632"/>
          <ac:spMkLst>
            <pc:docMk/>
            <pc:sldMk cId="4233243544" sldId="362"/>
            <ac:spMk id="2" creationId="{C19B9C71-DE05-6F81-FC01-A03EB71A17DD}"/>
          </ac:spMkLst>
        </pc:spChg>
        <pc:spChg chg="mod">
          <ac:chgData name="GINA CATALINA MALAVER PEREZ" userId="99b04ec6-3d77-4061-a7bd-63e001cc7658" providerId="ADAL" clId="{D3453BA6-50DE-458C-A0B2-02FD7C25BA6B}" dt="2026-05-15T19:48:07.039" v="2698" actId="207"/>
          <ac:spMkLst>
            <pc:docMk/>
            <pc:sldMk cId="4233243544" sldId="362"/>
            <ac:spMk id="3" creationId="{302E2136-E3DD-4755-65C0-33DA6FEF928E}"/>
          </ac:spMkLst>
        </pc:spChg>
        <pc:spChg chg="mod">
          <ac:chgData name="GINA CATALINA MALAVER PEREZ" userId="99b04ec6-3d77-4061-a7bd-63e001cc7658" providerId="ADAL" clId="{D3453BA6-50DE-458C-A0B2-02FD7C25BA6B}" dt="2026-05-15T18:23:31.114" v="2626" actId="20577"/>
          <ac:spMkLst>
            <pc:docMk/>
            <pc:sldMk cId="4233243544" sldId="362"/>
            <ac:spMk id="6" creationId="{872B62F5-537A-4E76-AD42-11329DD88E85}"/>
          </ac:spMkLst>
        </pc:spChg>
      </pc:sldChg>
      <pc:sldChg chg="modSp mod">
        <pc:chgData name="GINA CATALINA MALAVER PEREZ" userId="99b04ec6-3d77-4061-a7bd-63e001cc7658" providerId="ADAL" clId="{D3453BA6-50DE-458C-A0B2-02FD7C25BA6B}" dt="2026-05-15T19:49:00.223" v="2703" actId="20577"/>
        <pc:sldMkLst>
          <pc:docMk/>
          <pc:sldMk cId="2939613821" sldId="374"/>
        </pc:sldMkLst>
        <pc:spChg chg="mod">
          <ac:chgData name="GINA CATALINA MALAVER PEREZ" userId="99b04ec6-3d77-4061-a7bd-63e001cc7658" providerId="ADAL" clId="{D3453BA6-50DE-458C-A0B2-02FD7C25BA6B}" dt="2026-05-15T19:49:00.223" v="2703" actId="20577"/>
          <ac:spMkLst>
            <pc:docMk/>
            <pc:sldMk cId="2939613821" sldId="374"/>
            <ac:spMk id="6" creationId="{4134626C-4421-49C3-64A2-A84531220FB6}"/>
          </ac:spMkLst>
        </pc:spChg>
        <pc:spChg chg="mod">
          <ac:chgData name="GINA CATALINA MALAVER PEREZ" userId="99b04ec6-3d77-4061-a7bd-63e001cc7658" providerId="ADAL" clId="{D3453BA6-50DE-458C-A0B2-02FD7C25BA6B}" dt="2026-05-15T19:44:47.645" v="2689" actId="1076"/>
          <ac:spMkLst>
            <pc:docMk/>
            <pc:sldMk cId="2939613821" sldId="374"/>
            <ac:spMk id="9" creationId="{B20F348B-6850-4539-8AAB-9A1E1FA17E58}"/>
          </ac:spMkLst>
        </pc:spChg>
        <pc:graphicFrameChg chg="mod modGraphic">
          <ac:chgData name="GINA CATALINA MALAVER PEREZ" userId="99b04ec6-3d77-4061-a7bd-63e001cc7658" providerId="ADAL" clId="{D3453BA6-50DE-458C-A0B2-02FD7C25BA6B}" dt="2026-05-15T19:44:47.645" v="2689" actId="1076"/>
          <ac:graphicFrameMkLst>
            <pc:docMk/>
            <pc:sldMk cId="2939613821" sldId="374"/>
            <ac:graphicFrameMk id="8" creationId="{E89E8535-4B8F-4BAC-A99C-62DE2BFCF1C6}"/>
          </ac:graphicFrameMkLst>
        </pc:graphicFrameChg>
      </pc:sldChg>
      <pc:sldChg chg="add">
        <pc:chgData name="GINA CATALINA MALAVER PEREZ" userId="99b04ec6-3d77-4061-a7bd-63e001cc7658" providerId="ADAL" clId="{D3453BA6-50DE-458C-A0B2-02FD7C25BA6B}" dt="2026-05-15T17:09:46.604" v="2185"/>
        <pc:sldMkLst>
          <pc:docMk/>
          <pc:sldMk cId="364754063" sldId="386"/>
        </pc:sldMkLst>
      </pc:sldChg>
      <pc:sldChg chg="add">
        <pc:chgData name="GINA CATALINA MALAVER PEREZ" userId="99b04ec6-3d77-4061-a7bd-63e001cc7658" providerId="ADAL" clId="{D3453BA6-50DE-458C-A0B2-02FD7C25BA6B}" dt="2026-05-15T17:09:46.604" v="2185"/>
        <pc:sldMkLst>
          <pc:docMk/>
          <pc:sldMk cId="4024999149" sldId="387"/>
        </pc:sldMkLst>
      </pc:sldChg>
      <pc:sldChg chg="add">
        <pc:chgData name="GINA CATALINA MALAVER PEREZ" userId="99b04ec6-3d77-4061-a7bd-63e001cc7658" providerId="ADAL" clId="{D3453BA6-50DE-458C-A0B2-02FD7C25BA6B}" dt="2026-05-15T17:09:46.604" v="2185"/>
        <pc:sldMkLst>
          <pc:docMk/>
          <pc:sldMk cId="2931099717" sldId="388"/>
        </pc:sldMkLst>
      </pc:sldChg>
      <pc:sldChg chg="add">
        <pc:chgData name="GINA CATALINA MALAVER PEREZ" userId="99b04ec6-3d77-4061-a7bd-63e001cc7658" providerId="ADAL" clId="{D3453BA6-50DE-458C-A0B2-02FD7C25BA6B}" dt="2026-05-15T17:49:55.138" v="2199"/>
        <pc:sldMkLst>
          <pc:docMk/>
          <pc:sldMk cId="3615784811" sldId="389"/>
        </pc:sldMkLst>
      </pc:sldChg>
      <pc:sldChg chg="add">
        <pc:chgData name="GINA CATALINA MALAVER PEREZ" userId="99b04ec6-3d77-4061-a7bd-63e001cc7658" providerId="ADAL" clId="{D3453BA6-50DE-458C-A0B2-02FD7C25BA6B}" dt="2026-05-15T17:06:37.404" v="2178"/>
        <pc:sldMkLst>
          <pc:docMk/>
          <pc:sldMk cId="4011760610" sldId="400"/>
        </pc:sldMkLst>
      </pc:sldChg>
      <pc:sldChg chg="add">
        <pc:chgData name="GINA CATALINA MALAVER PEREZ" userId="99b04ec6-3d77-4061-a7bd-63e001cc7658" providerId="ADAL" clId="{D3453BA6-50DE-458C-A0B2-02FD7C25BA6B}" dt="2026-05-15T17:09:46.604" v="2185"/>
        <pc:sldMkLst>
          <pc:docMk/>
          <pc:sldMk cId="2953200967" sldId="401"/>
        </pc:sldMkLst>
      </pc:sldChg>
      <pc:sldChg chg="modSp mod">
        <pc:chgData name="GINA CATALINA MALAVER PEREZ" userId="99b04ec6-3d77-4061-a7bd-63e001cc7658" providerId="ADAL" clId="{D3453BA6-50DE-458C-A0B2-02FD7C25BA6B}" dt="2026-05-15T19:48:48.335" v="2701" actId="20577"/>
        <pc:sldMkLst>
          <pc:docMk/>
          <pc:sldMk cId="566129319" sldId="402"/>
        </pc:sldMkLst>
        <pc:spChg chg="mod">
          <ac:chgData name="GINA CATALINA MALAVER PEREZ" userId="99b04ec6-3d77-4061-a7bd-63e001cc7658" providerId="ADAL" clId="{D3453BA6-50DE-458C-A0B2-02FD7C25BA6B}" dt="2026-05-15T19:48:48.335" v="2701" actId="20577"/>
          <ac:spMkLst>
            <pc:docMk/>
            <pc:sldMk cId="566129319" sldId="402"/>
            <ac:spMk id="3" creationId="{49D53C62-2734-E2E0-2A15-8117951B1C08}"/>
          </ac:spMkLst>
        </pc:spChg>
      </pc:sldChg>
      <pc:sldChg chg="add">
        <pc:chgData name="GINA CATALINA MALAVER PEREZ" userId="99b04ec6-3d77-4061-a7bd-63e001cc7658" providerId="ADAL" clId="{D3453BA6-50DE-458C-A0B2-02FD7C25BA6B}" dt="2026-05-15T17:49:35.251" v="2197"/>
        <pc:sldMkLst>
          <pc:docMk/>
          <pc:sldMk cId="2776379237" sldId="403"/>
        </pc:sldMkLst>
      </pc:sldChg>
      <pc:sldChg chg="addSp delSp modSp mod">
        <pc:chgData name="GINA CATALINA MALAVER PEREZ" userId="99b04ec6-3d77-4061-a7bd-63e001cc7658" providerId="ADAL" clId="{D3453BA6-50DE-458C-A0B2-02FD7C25BA6B}" dt="2026-05-15T19:45:53.180" v="2697" actId="20577"/>
        <pc:sldMkLst>
          <pc:docMk/>
          <pc:sldMk cId="167767921" sldId="404"/>
        </pc:sldMkLst>
        <pc:spChg chg="add del mod">
          <ac:chgData name="GINA CATALINA MALAVER PEREZ" userId="99b04ec6-3d77-4061-a7bd-63e001cc7658" providerId="ADAL" clId="{D3453BA6-50DE-458C-A0B2-02FD7C25BA6B}" dt="2026-05-15T18:20:07.560" v="2326" actId="20577"/>
          <ac:spMkLst>
            <pc:docMk/>
            <pc:sldMk cId="167767921" sldId="404"/>
            <ac:spMk id="3" creationId="{BA1CB2A4-DE5E-9E60-1170-B38887F038A2}"/>
          </ac:spMkLst>
        </pc:spChg>
        <pc:spChg chg="mod">
          <ac:chgData name="GINA CATALINA MALAVER PEREZ" userId="99b04ec6-3d77-4061-a7bd-63e001cc7658" providerId="ADAL" clId="{D3453BA6-50DE-458C-A0B2-02FD7C25BA6B}" dt="2026-05-15T19:45:51.653" v="2696" actId="20577"/>
          <ac:spMkLst>
            <pc:docMk/>
            <pc:sldMk cId="167767921" sldId="404"/>
            <ac:spMk id="4" creationId="{16ADE9EE-2A42-0CC1-67F6-30CC8942847E}"/>
          </ac:spMkLst>
        </pc:spChg>
        <pc:spChg chg="mod">
          <ac:chgData name="GINA CATALINA MALAVER PEREZ" userId="99b04ec6-3d77-4061-a7bd-63e001cc7658" providerId="ADAL" clId="{D3453BA6-50DE-458C-A0B2-02FD7C25BA6B}" dt="2026-05-15T19:45:53.180" v="2697" actId="20577"/>
          <ac:spMkLst>
            <pc:docMk/>
            <pc:sldMk cId="167767921" sldId="404"/>
            <ac:spMk id="6" creationId="{D34A9FBF-2B5C-7B21-53CF-02C8509820D2}"/>
          </ac:spMkLst>
        </pc:spChg>
      </pc:sldChg>
      <pc:sldChg chg="modSp mod">
        <pc:chgData name="GINA CATALINA MALAVER PEREZ" userId="99b04ec6-3d77-4061-a7bd-63e001cc7658" providerId="ADAL" clId="{D3453BA6-50DE-458C-A0B2-02FD7C25BA6B}" dt="2026-05-15T19:45:48.020" v="2695" actId="20577"/>
        <pc:sldMkLst>
          <pc:docMk/>
          <pc:sldMk cId="2273143100" sldId="405"/>
        </pc:sldMkLst>
        <pc:spChg chg="mod">
          <ac:chgData name="GINA CATALINA MALAVER PEREZ" userId="99b04ec6-3d77-4061-a7bd-63e001cc7658" providerId="ADAL" clId="{D3453BA6-50DE-458C-A0B2-02FD7C25BA6B}" dt="2026-05-15T18:20:17.942" v="2370" actId="6549"/>
          <ac:spMkLst>
            <pc:docMk/>
            <pc:sldMk cId="2273143100" sldId="405"/>
            <ac:spMk id="3" creationId="{3BCF2C7C-DF2B-2BE2-06F7-AECCDCFD271D}"/>
          </ac:spMkLst>
        </pc:spChg>
        <pc:spChg chg="mod">
          <ac:chgData name="GINA CATALINA MALAVER PEREZ" userId="99b04ec6-3d77-4061-a7bd-63e001cc7658" providerId="ADAL" clId="{D3453BA6-50DE-458C-A0B2-02FD7C25BA6B}" dt="2026-05-15T19:45:46.058" v="2694" actId="20577"/>
          <ac:spMkLst>
            <pc:docMk/>
            <pc:sldMk cId="2273143100" sldId="405"/>
            <ac:spMk id="4" creationId="{9C2E0403-B99C-D864-8918-DE989958E310}"/>
          </ac:spMkLst>
        </pc:spChg>
        <pc:spChg chg="mod">
          <ac:chgData name="GINA CATALINA MALAVER PEREZ" userId="99b04ec6-3d77-4061-a7bd-63e001cc7658" providerId="ADAL" clId="{D3453BA6-50DE-458C-A0B2-02FD7C25BA6B}" dt="2026-05-15T19:45:48.020" v="2695" actId="20577"/>
          <ac:spMkLst>
            <pc:docMk/>
            <pc:sldMk cId="2273143100" sldId="405"/>
            <ac:spMk id="6" creationId="{A32114F9-5EF6-0131-5D53-A968A3B3678A}"/>
          </ac:spMkLst>
        </pc:spChg>
      </pc:sldChg>
      <pc:sldChg chg="modSp mod">
        <pc:chgData name="GINA CATALINA MALAVER PEREZ" userId="99b04ec6-3d77-4061-a7bd-63e001cc7658" providerId="ADAL" clId="{D3453BA6-50DE-458C-A0B2-02FD7C25BA6B}" dt="2026-05-15T19:45:42.406" v="2693" actId="20577"/>
        <pc:sldMkLst>
          <pc:docMk/>
          <pc:sldMk cId="1531637196" sldId="406"/>
        </pc:sldMkLst>
        <pc:spChg chg="mod">
          <ac:chgData name="GINA CATALINA MALAVER PEREZ" userId="99b04ec6-3d77-4061-a7bd-63e001cc7658" providerId="ADAL" clId="{D3453BA6-50DE-458C-A0B2-02FD7C25BA6B}" dt="2026-05-15T18:20:30.369" v="2417" actId="6549"/>
          <ac:spMkLst>
            <pc:docMk/>
            <pc:sldMk cId="1531637196" sldId="406"/>
            <ac:spMk id="3" creationId="{0ADF3865-DD77-2563-2AF9-D68213E0615B}"/>
          </ac:spMkLst>
        </pc:spChg>
        <pc:spChg chg="mod">
          <ac:chgData name="GINA CATALINA MALAVER PEREZ" userId="99b04ec6-3d77-4061-a7bd-63e001cc7658" providerId="ADAL" clId="{D3453BA6-50DE-458C-A0B2-02FD7C25BA6B}" dt="2026-05-15T19:45:42.406" v="2693" actId="20577"/>
          <ac:spMkLst>
            <pc:docMk/>
            <pc:sldMk cId="1531637196" sldId="406"/>
            <ac:spMk id="4" creationId="{2FFFE482-271A-8ACB-D2BC-1CC96853FA01}"/>
          </ac:spMkLst>
        </pc:spChg>
        <pc:spChg chg="mod">
          <ac:chgData name="GINA CATALINA MALAVER PEREZ" userId="99b04ec6-3d77-4061-a7bd-63e001cc7658" providerId="ADAL" clId="{D3453BA6-50DE-458C-A0B2-02FD7C25BA6B}" dt="2026-05-15T19:45:40.572" v="2692" actId="20577"/>
          <ac:spMkLst>
            <pc:docMk/>
            <pc:sldMk cId="1531637196" sldId="406"/>
            <ac:spMk id="6" creationId="{DF5C79E4-2D93-FA05-9D24-2199A44F6A9E}"/>
          </ac:spMkLst>
        </pc:spChg>
      </pc:sldChg>
      <pc:sldChg chg="modSp mod">
        <pc:chgData name="GINA CATALINA MALAVER PEREZ" userId="99b04ec6-3d77-4061-a7bd-63e001cc7658" providerId="ADAL" clId="{D3453BA6-50DE-458C-A0B2-02FD7C25BA6B}" dt="2026-05-15T18:20:46.462" v="2461" actId="20577"/>
        <pc:sldMkLst>
          <pc:docMk/>
          <pc:sldMk cId="3309155258" sldId="407"/>
        </pc:sldMkLst>
        <pc:spChg chg="mod">
          <ac:chgData name="GINA CATALINA MALAVER PEREZ" userId="99b04ec6-3d77-4061-a7bd-63e001cc7658" providerId="ADAL" clId="{D3453BA6-50DE-458C-A0B2-02FD7C25BA6B}" dt="2026-05-15T18:20:46.462" v="2461" actId="20577"/>
          <ac:spMkLst>
            <pc:docMk/>
            <pc:sldMk cId="3309155258" sldId="407"/>
            <ac:spMk id="3" creationId="{3B5FEBC3-DE7F-7D9F-33A3-BC4287C76A71}"/>
          </ac:spMkLst>
        </pc:spChg>
      </pc:sldChg>
      <pc:sldChg chg="modSp mod">
        <pc:chgData name="GINA CATALINA MALAVER PEREZ" userId="99b04ec6-3d77-4061-a7bd-63e001cc7658" providerId="ADAL" clId="{D3453BA6-50DE-458C-A0B2-02FD7C25BA6B}" dt="2026-05-15T19:45:36.885" v="2691" actId="20577"/>
        <pc:sldMkLst>
          <pc:docMk/>
          <pc:sldMk cId="1657152775" sldId="408"/>
        </pc:sldMkLst>
        <pc:spChg chg="mod">
          <ac:chgData name="GINA CATALINA MALAVER PEREZ" userId="99b04ec6-3d77-4061-a7bd-63e001cc7658" providerId="ADAL" clId="{D3453BA6-50DE-458C-A0B2-02FD7C25BA6B}" dt="2026-05-15T18:21:02.112" v="2504" actId="20577"/>
          <ac:spMkLst>
            <pc:docMk/>
            <pc:sldMk cId="1657152775" sldId="408"/>
            <ac:spMk id="3" creationId="{A9A3C69E-9F52-327D-B2B5-D94E81140179}"/>
          </ac:spMkLst>
        </pc:spChg>
        <pc:spChg chg="mod">
          <ac:chgData name="GINA CATALINA MALAVER PEREZ" userId="99b04ec6-3d77-4061-a7bd-63e001cc7658" providerId="ADAL" clId="{D3453BA6-50DE-458C-A0B2-02FD7C25BA6B}" dt="2026-05-15T19:45:36.885" v="2691" actId="20577"/>
          <ac:spMkLst>
            <pc:docMk/>
            <pc:sldMk cId="1657152775" sldId="408"/>
            <ac:spMk id="4" creationId="{A3A11351-B800-D05D-0412-6E188BE7DAF2}"/>
          </ac:spMkLst>
        </pc:spChg>
        <pc:spChg chg="mod">
          <ac:chgData name="GINA CATALINA MALAVER PEREZ" userId="99b04ec6-3d77-4061-a7bd-63e001cc7658" providerId="ADAL" clId="{D3453BA6-50DE-458C-A0B2-02FD7C25BA6B}" dt="2026-05-15T19:45:34.713" v="2690" actId="20577"/>
          <ac:spMkLst>
            <pc:docMk/>
            <pc:sldMk cId="1657152775" sldId="408"/>
            <ac:spMk id="6" creationId="{1D516B00-816C-796F-A6AC-5BE51438EE68}"/>
          </ac:spMkLst>
        </pc:spChg>
      </pc:sldChg>
      <pc:sldChg chg="add">
        <pc:chgData name="GINA CATALINA MALAVER PEREZ" userId="99b04ec6-3d77-4061-a7bd-63e001cc7658" providerId="ADAL" clId="{D3453BA6-50DE-458C-A0B2-02FD7C25BA6B}" dt="2026-05-15T17:50:49.484" v="2200"/>
        <pc:sldMkLst>
          <pc:docMk/>
          <pc:sldMk cId="3312928610" sldId="409"/>
        </pc:sldMkLst>
      </pc:sldChg>
      <pc:sldChg chg="add">
        <pc:chgData name="GINA CATALINA MALAVER PEREZ" userId="99b04ec6-3d77-4061-a7bd-63e001cc7658" providerId="ADAL" clId="{D3453BA6-50DE-458C-A0B2-02FD7C25BA6B}" dt="2026-05-15T17:50:49.484" v="2200"/>
        <pc:sldMkLst>
          <pc:docMk/>
          <pc:sldMk cId="2088615285" sldId="410"/>
        </pc:sldMkLst>
      </pc:sldChg>
      <pc:sldChg chg="add">
        <pc:chgData name="GINA CATALINA MALAVER PEREZ" userId="99b04ec6-3d77-4061-a7bd-63e001cc7658" providerId="ADAL" clId="{D3453BA6-50DE-458C-A0B2-02FD7C25BA6B}" dt="2026-05-15T18:10:45.051" v="2202"/>
        <pc:sldMkLst>
          <pc:docMk/>
          <pc:sldMk cId="3670561058" sldId="411"/>
        </pc:sldMkLst>
      </pc:sldChg>
    </pc:docChg>
  </pc:docChgLst>
  <pc:docChgLst>
    <pc:chgData name="PAULA ANGELICA POSADA RUIZ" userId="S::paula.posada@uniminuto.edu::c1bc0e1e-d004-4b21-9d74-8a35d69a1bab" providerId="AD" clId="Web-{204EBFF4-56CC-8162-8E63-73594C12B957}"/>
    <pc:docChg chg="modSld">
      <pc:chgData name="PAULA ANGELICA POSADA RUIZ" userId="S::paula.posada@uniminuto.edu::c1bc0e1e-d004-4b21-9d74-8a35d69a1bab" providerId="AD" clId="Web-{204EBFF4-56CC-8162-8E63-73594C12B957}" dt="2026-04-30T13:15:45.971" v="7" actId="1076"/>
      <pc:docMkLst>
        <pc:docMk/>
      </pc:docMkLst>
      <pc:sldChg chg="modSp">
        <pc:chgData name="PAULA ANGELICA POSADA RUIZ" userId="S::paula.posada@uniminuto.edu::c1bc0e1e-d004-4b21-9d74-8a35d69a1bab" providerId="AD" clId="Web-{204EBFF4-56CC-8162-8E63-73594C12B957}" dt="2026-04-30T13:15:45.971" v="7" actId="1076"/>
        <pc:sldMkLst>
          <pc:docMk/>
          <pc:sldMk cId="4292109033" sldId="360"/>
        </pc:sldMkLst>
        <pc:picChg chg="mod">
          <ac:chgData name="PAULA ANGELICA POSADA RUIZ" userId="S::paula.posada@uniminuto.edu::c1bc0e1e-d004-4b21-9d74-8a35d69a1bab" providerId="AD" clId="Web-{204EBFF4-56CC-8162-8E63-73594C12B957}" dt="2026-04-30T13:15:45.971" v="7" actId="1076"/>
          <ac:picMkLst>
            <pc:docMk/>
            <pc:sldMk cId="4292109033" sldId="360"/>
            <ac:picMk id="5" creationId="{719834CA-3D74-B8DD-4E46-F4FB6DB8A527}"/>
          </ac:picMkLst>
        </pc:picChg>
      </pc:sldChg>
      <pc:sldChg chg="modSp">
        <pc:chgData name="PAULA ANGELICA POSADA RUIZ" userId="S::paula.posada@uniminuto.edu::c1bc0e1e-d004-4b21-9d74-8a35d69a1bab" providerId="AD" clId="Web-{204EBFF4-56CC-8162-8E63-73594C12B957}" dt="2026-04-30T12:13:09.470" v="2" actId="14100"/>
        <pc:sldMkLst>
          <pc:docMk/>
          <pc:sldMk cId="4233243544" sldId="362"/>
        </pc:sldMkLst>
      </pc:sldChg>
    </pc:docChg>
  </pc:docChgLst>
  <pc:docChgLst>
    <pc:chgData name="IVONE GINETTE CARVAJAL CASTAÑO" userId="6f0b0386-3d0d-4c09-920c-550840778887" providerId="ADAL" clId="{EAFDDF03-D376-4D31-AF60-55A318C8159E}"/>
    <pc:docChg chg="custSel addSld delSld modSld">
      <pc:chgData name="IVONE GINETTE CARVAJAL CASTAÑO" userId="6f0b0386-3d0d-4c09-920c-550840778887" providerId="ADAL" clId="{EAFDDF03-D376-4D31-AF60-55A318C8159E}" dt="2026-04-27T19:39:23.656" v="115" actId="122"/>
      <pc:docMkLst>
        <pc:docMk/>
      </pc:docMkLst>
    </pc:docChg>
  </pc:docChgLst>
  <pc:docChgLst>
    <pc:chgData name="Lyda Shirley Deaza Guaqueta" userId="S::ldeaza@mineducacion.gov.co::95c6331c-3cd5-47f8-8f0c-aaca62035809" providerId="AD" clId="Web-{4740330B-4BB6-4CC0-9C02-9C296F209AEE}"/>
    <pc:docChg chg="mod">
      <pc:chgData name="Lyda Shirley Deaza Guaqueta" userId="S::ldeaza@mineducacion.gov.co::95c6331c-3cd5-47f8-8f0c-aaca62035809" providerId="AD" clId="Web-{4740330B-4BB6-4CC0-9C02-9C296F209AEE}" dt="2026-05-19T21:24:04.475" v="0"/>
      <pc:docMkLst>
        <pc:docMk/>
      </pc:docMkLst>
    </pc:docChg>
  </pc:docChgLst>
  <pc:docChgLst>
    <pc:chgData name="JOSSIE STEVEN" userId="d49bad2a-4805-4ba8-b624-85556b3006df" providerId="ADAL" clId="{4F000183-3AE0-4D31-A0D0-FC3D37924A2F}"/>
    <pc:docChg chg="undo custSel addSld modSld sldOrd">
      <pc:chgData name="JOSSIE STEVEN" userId="d49bad2a-4805-4ba8-b624-85556b3006df" providerId="ADAL" clId="{4F000183-3AE0-4D31-A0D0-FC3D37924A2F}" dt="2026-05-14T19:48:52.713" v="1892" actId="20577"/>
      <pc:docMkLst>
        <pc:docMk/>
      </pc:docMkLst>
      <pc:sldChg chg="addSp modSp">
        <pc:chgData name="JOSSIE STEVEN" userId="d49bad2a-4805-4ba8-b624-85556b3006df" providerId="ADAL" clId="{4F000183-3AE0-4D31-A0D0-FC3D37924A2F}" dt="2026-05-14T19:35:07.122" v="1252"/>
        <pc:sldMkLst>
          <pc:docMk/>
          <pc:sldMk cId="4292109033" sldId="360"/>
        </pc:sldMkLst>
      </pc:sldChg>
      <pc:sldChg chg="modSp mod">
        <pc:chgData name="JOSSIE STEVEN" userId="d49bad2a-4805-4ba8-b624-85556b3006df" providerId="ADAL" clId="{4F000183-3AE0-4D31-A0D0-FC3D37924A2F}" dt="2026-05-14T19:21:16.156" v="1056" actId="20577"/>
        <pc:sldMkLst>
          <pc:docMk/>
          <pc:sldMk cId="1852970726" sldId="361"/>
        </pc:sldMkLst>
        <pc:spChg chg="mod">
          <ac:chgData name="JOSSIE STEVEN" userId="d49bad2a-4805-4ba8-b624-85556b3006df" providerId="ADAL" clId="{4F000183-3AE0-4D31-A0D0-FC3D37924A2F}" dt="2026-05-14T19:07:19.133" v="664" actId="20577"/>
          <ac:spMkLst>
            <pc:docMk/>
            <pc:sldMk cId="1852970726" sldId="361"/>
            <ac:spMk id="2" creationId="{87D9A1D7-B918-90CD-E16E-4EB4A3DC0609}"/>
          </ac:spMkLst>
        </pc:spChg>
        <pc:spChg chg="mod">
          <ac:chgData name="JOSSIE STEVEN" userId="d49bad2a-4805-4ba8-b624-85556b3006df" providerId="ADAL" clId="{4F000183-3AE0-4D31-A0D0-FC3D37924A2F}" dt="2026-05-14T19:21:16.156" v="1056" actId="20577"/>
          <ac:spMkLst>
            <pc:docMk/>
            <pc:sldMk cId="1852970726" sldId="361"/>
            <ac:spMk id="3" creationId="{02485635-FA19-8B83-52EE-F4D01AD65479}"/>
          </ac:spMkLst>
        </pc:spChg>
      </pc:sldChg>
      <pc:sldChg chg="addSp delSp modSp mod">
        <pc:chgData name="JOSSIE STEVEN" userId="d49bad2a-4805-4ba8-b624-85556b3006df" providerId="ADAL" clId="{4F000183-3AE0-4D31-A0D0-FC3D37924A2F}" dt="2026-05-14T19:44:30.092" v="1844" actId="20577"/>
        <pc:sldMkLst>
          <pc:docMk/>
          <pc:sldMk cId="4233243544" sldId="362"/>
        </pc:sldMkLst>
        <pc:spChg chg="mod">
          <ac:chgData name="JOSSIE STEVEN" userId="d49bad2a-4805-4ba8-b624-85556b3006df" providerId="ADAL" clId="{4F000183-3AE0-4D31-A0D0-FC3D37924A2F}" dt="2026-05-14T19:25:41.311" v="1098" actId="5793"/>
          <ac:spMkLst>
            <pc:docMk/>
            <pc:sldMk cId="4233243544" sldId="362"/>
            <ac:spMk id="2" creationId="{C19B9C71-DE05-6F81-FC01-A03EB71A17DD}"/>
          </ac:spMkLst>
        </pc:spChg>
        <pc:spChg chg="mod">
          <ac:chgData name="JOSSIE STEVEN" userId="d49bad2a-4805-4ba8-b624-85556b3006df" providerId="ADAL" clId="{4F000183-3AE0-4D31-A0D0-FC3D37924A2F}" dt="2026-05-14T19:43:24.522" v="1403" actId="20577"/>
          <ac:spMkLst>
            <pc:docMk/>
            <pc:sldMk cId="4233243544" sldId="362"/>
            <ac:spMk id="3" creationId="{302E2136-E3DD-4755-65C0-33DA6FEF928E}"/>
          </ac:spMkLst>
        </pc:spChg>
        <pc:spChg chg="add mod">
          <ac:chgData name="JOSSIE STEVEN" userId="d49bad2a-4805-4ba8-b624-85556b3006df" providerId="ADAL" clId="{4F000183-3AE0-4D31-A0D0-FC3D37924A2F}" dt="2026-05-14T19:44:30.092" v="1844" actId="20577"/>
          <ac:spMkLst>
            <pc:docMk/>
            <pc:sldMk cId="4233243544" sldId="362"/>
            <ac:spMk id="6" creationId="{872B62F5-537A-4E76-AD42-11329DD88E85}"/>
          </ac:spMkLst>
        </pc:spChg>
      </pc:sldChg>
      <pc:sldChg chg="modSp mod">
        <pc:chgData name="JOSSIE STEVEN" userId="d49bad2a-4805-4ba8-b624-85556b3006df" providerId="ADAL" clId="{4F000183-3AE0-4D31-A0D0-FC3D37924A2F}" dt="2026-05-14T19:11:27.962" v="788" actId="122"/>
        <pc:sldMkLst>
          <pc:docMk/>
          <pc:sldMk cId="2939613821" sldId="374"/>
        </pc:sldMkLst>
        <pc:spChg chg="mod">
          <ac:chgData name="JOSSIE STEVEN" userId="d49bad2a-4805-4ba8-b624-85556b3006df" providerId="ADAL" clId="{4F000183-3AE0-4D31-A0D0-FC3D37924A2F}" dt="2026-05-14T19:08:00.595" v="672" actId="20577"/>
          <ac:spMkLst>
            <pc:docMk/>
            <pc:sldMk cId="2939613821" sldId="374"/>
            <ac:spMk id="6" creationId="{4134626C-4421-49C3-64A2-A84531220FB6}"/>
          </ac:spMkLst>
        </pc:spChg>
      </pc:sldChg>
    </pc:docChg>
  </pc:docChgLst>
  <pc:docChgLst>
    <pc:chgData name="GINA CATALINA MALAVER PEREZ" userId="S::gina.malaver@uniminuto.edu::99b04ec6-3d77-4061-a7bd-63e001cc7658" providerId="AD" clId="Web-{D80C358C-4F3F-3466-8606-50C06A3FF186}"/>
    <pc:docChg chg="modSld">
      <pc:chgData name="GINA CATALINA MALAVER PEREZ" userId="S::gina.malaver@uniminuto.edu::99b04ec6-3d77-4061-a7bd-63e001cc7658" providerId="AD" clId="Web-{D80C358C-4F3F-3466-8606-50C06A3FF186}" dt="2026-05-13T14:10:49.637" v="20" actId="20577"/>
      <pc:docMkLst>
        <pc:docMk/>
      </pc:docMkLst>
    </pc:docChg>
  </pc:docChgLst>
  <pc:docChgLst>
    <pc:chgData name="Edisson Fernandez Aguirre" userId="S::efernandez@mineducacion.gov.co::2d2964fa-cf57-435f-b8bf-67ab0258ff23" providerId="AD" clId="Web-{80E636E4-A514-FCA2-3004-72D299FA12BA}"/>
    <pc:docChg chg="mod">
      <pc:chgData name="Edisson Fernandez Aguirre" userId="S::efernandez@mineducacion.gov.co::2d2964fa-cf57-435f-b8bf-67ab0258ff23" providerId="AD" clId="Web-{80E636E4-A514-FCA2-3004-72D299FA12BA}" dt="2026-05-05T14:51:43.710" v="0"/>
      <pc:docMkLst>
        <pc:docMk/>
      </pc:docMkLst>
    </pc:docChg>
  </pc:docChgLst>
  <pc:docChgLst>
    <pc:chgData name="JOSSIE STEVEN RODRIGUEZ GOYENECHE" userId="S::jossie.rodriguez@uniminuto.edu::d49bad2a-4805-4ba8-b624-85556b3006df" providerId="AD" clId="Web-{2A665FC0-0125-8913-8A14-5CEA13572A4A}"/>
    <pc:docChg chg="modSld">
      <pc:chgData name="JOSSIE STEVEN RODRIGUEZ GOYENECHE" userId="S::jossie.rodriguez@uniminuto.edu::d49bad2a-4805-4ba8-b624-85556b3006df" providerId="AD" clId="Web-{2A665FC0-0125-8913-8A14-5CEA13572A4A}" dt="2026-05-14T20:30:03.011" v="6"/>
      <pc:docMkLst>
        <pc:docMk/>
      </pc:docMkLst>
      <pc:sldChg chg="modSp">
        <pc:chgData name="JOSSIE STEVEN RODRIGUEZ GOYENECHE" userId="S::jossie.rodriguez@uniminuto.edu::d49bad2a-4805-4ba8-b624-85556b3006df" providerId="AD" clId="Web-{2A665FC0-0125-8913-8A14-5CEA13572A4A}" dt="2026-05-14T20:30:03.011" v="6"/>
        <pc:sldMkLst>
          <pc:docMk/>
          <pc:sldMk cId="503153276" sldId="381"/>
        </pc:sldMkLst>
        <pc:graphicFrameChg chg="mod modGraphic">
          <ac:chgData name="JOSSIE STEVEN RODRIGUEZ GOYENECHE" userId="S::jossie.rodriguez@uniminuto.edu::d49bad2a-4805-4ba8-b624-85556b3006df" providerId="AD" clId="Web-{2A665FC0-0125-8913-8A14-5CEA13572A4A}" dt="2026-05-14T20:30:03.011" v="6"/>
          <ac:graphicFrameMkLst>
            <pc:docMk/>
            <pc:sldMk cId="503153276" sldId="381"/>
            <ac:graphicFrameMk id="6" creationId="{90F04CA5-28B7-6D75-47A9-8048C683810D}"/>
          </ac:graphicFrameMkLst>
        </pc:graphicFrameChg>
      </pc:sldChg>
    </pc:docChg>
  </pc:docChgLst>
  <pc:docChgLst>
    <pc:chgData name="KELLY JOHANNA BARRERA FLOREZ" userId="a946fbc7-6084-49be-b924-2fd6855a290f" providerId="ADAL" clId="{8837905D-3D92-54D3-B747-B83B519E67B6}"/>
    <pc:docChg chg="modSld">
      <pc:chgData name="KELLY JOHANNA BARRERA FLOREZ" userId="a946fbc7-6084-49be-b924-2fd6855a290f" providerId="ADAL" clId="{8837905D-3D92-54D3-B747-B83B519E67B6}" dt="2026-05-15T16:12:17.524" v="4" actId="1076"/>
      <pc:docMkLst>
        <pc:docMk/>
      </pc:docMkLst>
      <pc:sldChg chg="modSp mod setBg">
        <pc:chgData name="KELLY JOHANNA BARRERA FLOREZ" userId="a946fbc7-6084-49be-b924-2fd6855a290f" providerId="ADAL" clId="{8837905D-3D92-54D3-B747-B83B519E67B6}" dt="2026-05-15T16:12:17.524" v="4" actId="1076"/>
        <pc:sldMkLst>
          <pc:docMk/>
          <pc:sldMk cId="1243911304" sldId="380"/>
        </pc:sldMkLst>
        <pc:spChg chg="mod">
          <ac:chgData name="KELLY JOHANNA BARRERA FLOREZ" userId="a946fbc7-6084-49be-b924-2fd6855a290f" providerId="ADAL" clId="{8837905D-3D92-54D3-B747-B83B519E67B6}" dt="2026-05-15T16:12:05.030" v="2" actId="13926"/>
          <ac:spMkLst>
            <pc:docMk/>
            <pc:sldMk cId="1243911304" sldId="380"/>
            <ac:spMk id="2" creationId="{A7B0106B-FF48-0EEE-0C16-D4D101FE0F62}"/>
          </ac:spMkLst>
        </pc:spChg>
      </pc:sldChg>
    </pc:docChg>
  </pc:docChgLst>
  <pc:docChgLst>
    <pc:chgData name="CAROLINA RAYO MONTEALEGRE" userId="a80d087d-fd6c-4dd3-b1e5-126d6eb034ba" providerId="ADAL" clId="{F099CC6B-E213-41BE-AAE2-0062640B03CC}"/>
    <pc:docChg chg="custSel modSld">
      <pc:chgData name="CAROLINA RAYO MONTEALEGRE" userId="a80d087d-fd6c-4dd3-b1e5-126d6eb034ba" providerId="ADAL" clId="{F099CC6B-E213-41BE-AAE2-0062640B03CC}" dt="2026-05-15T19:57:14.962" v="552" actId="20577"/>
      <pc:docMkLst>
        <pc:docMk/>
      </pc:docMkLst>
      <pc:sldChg chg="modSp mod">
        <pc:chgData name="CAROLINA RAYO MONTEALEGRE" userId="a80d087d-fd6c-4dd3-b1e5-126d6eb034ba" providerId="ADAL" clId="{F099CC6B-E213-41BE-AAE2-0062640B03CC}" dt="2026-05-15T19:57:14.962" v="552" actId="20577"/>
        <pc:sldMkLst>
          <pc:docMk/>
          <pc:sldMk cId="4292109033" sldId="360"/>
        </pc:sldMkLst>
        <pc:spChg chg="mod">
          <ac:chgData name="CAROLINA RAYO MONTEALEGRE" userId="a80d087d-fd6c-4dd3-b1e5-126d6eb034ba" providerId="ADAL" clId="{F099CC6B-E213-41BE-AAE2-0062640B03CC}" dt="2026-05-15T19:57:14.962" v="552" actId="20577"/>
          <ac:spMkLst>
            <pc:docMk/>
            <pc:sldMk cId="4292109033" sldId="360"/>
            <ac:spMk id="4" creationId="{FF049DA9-AE77-F896-1A9B-159D9FE14956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5:57.667" v="538" actId="123"/>
        <pc:sldMkLst>
          <pc:docMk/>
          <pc:sldMk cId="1852970726" sldId="361"/>
        </pc:sldMkLst>
        <pc:spChg chg="mod">
          <ac:chgData name="CAROLINA RAYO MONTEALEGRE" userId="a80d087d-fd6c-4dd3-b1e5-126d6eb034ba" providerId="ADAL" clId="{F099CC6B-E213-41BE-AAE2-0062640B03CC}" dt="2026-05-15T19:55:57.667" v="538" actId="123"/>
          <ac:spMkLst>
            <pc:docMk/>
            <pc:sldMk cId="1852970726" sldId="361"/>
            <ac:spMk id="3" creationId="{02485635-FA19-8B83-52EE-F4D01AD65479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7:01.609" v="550" actId="1076"/>
        <pc:sldMkLst>
          <pc:docMk/>
          <pc:sldMk cId="4233243544" sldId="362"/>
        </pc:sldMkLst>
        <pc:spChg chg="mod">
          <ac:chgData name="CAROLINA RAYO MONTEALEGRE" userId="a80d087d-fd6c-4dd3-b1e5-126d6eb034ba" providerId="ADAL" clId="{F099CC6B-E213-41BE-AAE2-0062640B03CC}" dt="2026-05-15T19:57:01.609" v="550" actId="1076"/>
          <ac:spMkLst>
            <pc:docMk/>
            <pc:sldMk cId="4233243544" sldId="362"/>
            <ac:spMk id="3" creationId="{302E2136-E3DD-4755-65C0-33DA6FEF928E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3:06.377" v="477" actId="20577"/>
        <pc:sldMkLst>
          <pc:docMk/>
          <pc:sldMk cId="503153276" sldId="381"/>
        </pc:sldMkLst>
        <pc:spChg chg="mod">
          <ac:chgData name="CAROLINA RAYO MONTEALEGRE" userId="a80d087d-fd6c-4dd3-b1e5-126d6eb034ba" providerId="ADAL" clId="{F099CC6B-E213-41BE-AAE2-0062640B03CC}" dt="2026-05-15T19:53:06.377" v="477" actId="20577"/>
          <ac:spMkLst>
            <pc:docMk/>
            <pc:sldMk cId="503153276" sldId="381"/>
            <ac:spMk id="7" creationId="{548825E5-522F-47DE-AF42-23F5FE328E4A}"/>
          </ac:spMkLst>
        </pc:spChg>
        <pc:graphicFrameChg chg="modGraphic">
          <ac:chgData name="CAROLINA RAYO MONTEALEGRE" userId="a80d087d-fd6c-4dd3-b1e5-126d6eb034ba" providerId="ADAL" clId="{F099CC6B-E213-41BE-AAE2-0062640B03CC}" dt="2026-05-15T19:53:01.601" v="476" actId="20577"/>
          <ac:graphicFrameMkLst>
            <pc:docMk/>
            <pc:sldMk cId="503153276" sldId="381"/>
            <ac:graphicFrameMk id="6" creationId="{90F04CA5-28B7-6D75-47A9-8048C683810D}"/>
          </ac:graphicFrameMkLst>
        </pc:graphicFrameChg>
      </pc:sldChg>
      <pc:sldChg chg="modSp mod">
        <pc:chgData name="CAROLINA RAYO MONTEALEGRE" userId="a80d087d-fd6c-4dd3-b1e5-126d6eb034ba" providerId="ADAL" clId="{F099CC6B-E213-41BE-AAE2-0062640B03CC}" dt="2026-05-15T19:53:24.853" v="492" actId="20577"/>
        <pc:sldMkLst>
          <pc:docMk/>
          <pc:sldMk cId="364754063" sldId="386"/>
        </pc:sldMkLst>
        <pc:spChg chg="mod">
          <ac:chgData name="CAROLINA RAYO MONTEALEGRE" userId="a80d087d-fd6c-4dd3-b1e5-126d6eb034ba" providerId="ADAL" clId="{F099CC6B-E213-41BE-AAE2-0062640B03CC}" dt="2026-05-15T19:53:24.853" v="492" actId="20577"/>
          <ac:spMkLst>
            <pc:docMk/>
            <pc:sldMk cId="364754063" sldId="386"/>
            <ac:spMk id="6" creationId="{2C5AC995-C08C-10B7-BF7D-925F75B5D8F1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3:41.386" v="507" actId="1076"/>
        <pc:sldMkLst>
          <pc:docMk/>
          <pc:sldMk cId="4024999149" sldId="387"/>
        </pc:sldMkLst>
        <pc:spChg chg="mod">
          <ac:chgData name="CAROLINA RAYO MONTEALEGRE" userId="a80d087d-fd6c-4dd3-b1e5-126d6eb034ba" providerId="ADAL" clId="{F099CC6B-E213-41BE-AAE2-0062640B03CC}" dt="2026-05-15T19:53:41.386" v="507" actId="1076"/>
          <ac:spMkLst>
            <pc:docMk/>
            <pc:sldMk cId="4024999149" sldId="387"/>
            <ac:spMk id="6" creationId="{C1D87B92-1BA4-CFE9-3D83-D37575A74126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4:16.182" v="521" actId="1076"/>
        <pc:sldMkLst>
          <pc:docMk/>
          <pc:sldMk cId="2931099717" sldId="388"/>
        </pc:sldMkLst>
        <pc:spChg chg="mod">
          <ac:chgData name="CAROLINA RAYO MONTEALEGRE" userId="a80d087d-fd6c-4dd3-b1e5-126d6eb034ba" providerId="ADAL" clId="{F099CC6B-E213-41BE-AAE2-0062640B03CC}" dt="2026-05-15T19:54:16.182" v="521" actId="1076"/>
          <ac:spMkLst>
            <pc:docMk/>
            <pc:sldMk cId="2931099717" sldId="388"/>
            <ac:spMk id="5" creationId="{B8A5A80F-F3E4-E0E9-52DC-00191A5DEE83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33:23.823" v="407" actId="20577"/>
        <pc:sldMkLst>
          <pc:docMk/>
          <pc:sldMk cId="3615784811" sldId="389"/>
        </pc:sldMkLst>
        <pc:spChg chg="mod">
          <ac:chgData name="CAROLINA RAYO MONTEALEGRE" userId="a80d087d-fd6c-4dd3-b1e5-126d6eb034ba" providerId="ADAL" clId="{F099CC6B-E213-41BE-AAE2-0062640B03CC}" dt="2026-05-15T19:33:23.823" v="407" actId="20577"/>
          <ac:spMkLst>
            <pc:docMk/>
            <pc:sldMk cId="3615784811" sldId="389"/>
            <ac:spMk id="3" creationId="{1F978251-5906-68C6-C55B-00F6083E907C}"/>
          </ac:spMkLst>
        </pc:spChg>
      </pc:sldChg>
      <pc:sldChg chg="addSp modSp mod">
        <pc:chgData name="CAROLINA RAYO MONTEALEGRE" userId="a80d087d-fd6c-4dd3-b1e5-126d6eb034ba" providerId="ADAL" clId="{F099CC6B-E213-41BE-AAE2-0062640B03CC}" dt="2026-05-15T19:52:48.372" v="472" actId="1076"/>
        <pc:sldMkLst>
          <pc:docMk/>
          <pc:sldMk cId="3569168500" sldId="393"/>
        </pc:sldMkLst>
        <pc:spChg chg="mod">
          <ac:chgData name="CAROLINA RAYO MONTEALEGRE" userId="a80d087d-fd6c-4dd3-b1e5-126d6eb034ba" providerId="ADAL" clId="{F099CC6B-E213-41BE-AAE2-0062640B03CC}" dt="2026-05-15T18:24:12.280" v="0" actId="20577"/>
          <ac:spMkLst>
            <pc:docMk/>
            <pc:sldMk cId="3569168500" sldId="393"/>
            <ac:spMk id="2" creationId="{72C653B8-117D-BAA4-54E6-91EDBABD66CE}"/>
          </ac:spMkLst>
        </pc:spChg>
        <pc:spChg chg="mod">
          <ac:chgData name="CAROLINA RAYO MONTEALEGRE" userId="a80d087d-fd6c-4dd3-b1e5-126d6eb034ba" providerId="ADAL" clId="{F099CC6B-E213-41BE-AAE2-0062640B03CC}" dt="2026-05-15T19:52:29.597" v="464" actId="20577"/>
          <ac:spMkLst>
            <pc:docMk/>
            <pc:sldMk cId="3569168500" sldId="393"/>
            <ac:spMk id="4" creationId="{9CD40EB2-C4BA-013C-69AF-E348D5EF1B0C}"/>
          </ac:spMkLst>
        </pc:spChg>
        <pc:spChg chg="add mod">
          <ac:chgData name="CAROLINA RAYO MONTEALEGRE" userId="a80d087d-fd6c-4dd3-b1e5-126d6eb034ba" providerId="ADAL" clId="{F099CC6B-E213-41BE-AAE2-0062640B03CC}" dt="2026-05-15T18:27:59.088" v="243" actId="113"/>
          <ac:spMkLst>
            <pc:docMk/>
            <pc:sldMk cId="3569168500" sldId="393"/>
            <ac:spMk id="5" creationId="{7BC19849-0657-A8F0-F0F4-151628907301}"/>
          </ac:spMkLst>
        </pc:spChg>
        <pc:spChg chg="mod">
          <ac:chgData name="CAROLINA RAYO MONTEALEGRE" userId="a80d087d-fd6c-4dd3-b1e5-126d6eb034ba" providerId="ADAL" clId="{F099CC6B-E213-41BE-AAE2-0062640B03CC}" dt="2026-05-15T19:52:32.818" v="466" actId="20577"/>
          <ac:spMkLst>
            <pc:docMk/>
            <pc:sldMk cId="3569168500" sldId="393"/>
            <ac:spMk id="13" creationId="{1634B9FC-AA62-46E3-B2EB-6182883AE427}"/>
          </ac:spMkLst>
        </pc:spChg>
        <pc:graphicFrameChg chg="mod modGraphic">
          <ac:chgData name="CAROLINA RAYO MONTEALEGRE" userId="a80d087d-fd6c-4dd3-b1e5-126d6eb034ba" providerId="ADAL" clId="{F099CC6B-E213-41BE-AAE2-0062640B03CC}" dt="2026-05-15T19:52:48.372" v="472" actId="1076"/>
          <ac:graphicFrameMkLst>
            <pc:docMk/>
            <pc:sldMk cId="3569168500" sldId="393"/>
            <ac:graphicFrameMk id="3" creationId="{D4DD067B-28C6-AEFE-EBB0-AC8F00BBA4B3}"/>
          </ac:graphicFrameMkLst>
        </pc:graphicFrameChg>
      </pc:sldChg>
      <pc:sldChg chg="modSp mod">
        <pc:chgData name="CAROLINA RAYO MONTEALEGRE" userId="a80d087d-fd6c-4dd3-b1e5-126d6eb034ba" providerId="ADAL" clId="{F099CC6B-E213-41BE-AAE2-0062640B03CC}" dt="2026-05-15T19:51:59.671" v="463" actId="20577"/>
        <pc:sldMkLst>
          <pc:docMk/>
          <pc:sldMk cId="4011760610" sldId="400"/>
        </pc:sldMkLst>
      </pc:sldChg>
      <pc:sldChg chg="modSp mod">
        <pc:chgData name="CAROLINA RAYO MONTEALEGRE" userId="a80d087d-fd6c-4dd3-b1e5-126d6eb034ba" providerId="ADAL" clId="{F099CC6B-E213-41BE-AAE2-0062640B03CC}" dt="2026-05-15T19:53:16.885" v="481" actId="20577"/>
        <pc:sldMkLst>
          <pc:docMk/>
          <pc:sldMk cId="2953200967" sldId="401"/>
        </pc:sldMkLst>
        <pc:spChg chg="mod">
          <ac:chgData name="CAROLINA RAYO MONTEALEGRE" userId="a80d087d-fd6c-4dd3-b1e5-126d6eb034ba" providerId="ADAL" clId="{F099CC6B-E213-41BE-AAE2-0062640B03CC}" dt="2026-05-15T19:53:16.885" v="481" actId="20577"/>
          <ac:spMkLst>
            <pc:docMk/>
            <pc:sldMk cId="2953200967" sldId="401"/>
            <ac:spMk id="10" creationId="{00FDF51C-134B-02C4-C317-CD8C16A1E7EE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5:44.680" v="534" actId="123"/>
        <pc:sldMkLst>
          <pc:docMk/>
          <pc:sldMk cId="566129319" sldId="402"/>
        </pc:sldMkLst>
        <pc:spChg chg="mod">
          <ac:chgData name="CAROLINA RAYO MONTEALEGRE" userId="a80d087d-fd6c-4dd3-b1e5-126d6eb034ba" providerId="ADAL" clId="{F099CC6B-E213-41BE-AAE2-0062640B03CC}" dt="2026-05-15T19:55:44.680" v="534" actId="123"/>
          <ac:spMkLst>
            <pc:docMk/>
            <pc:sldMk cId="566129319" sldId="402"/>
            <ac:spMk id="5" creationId="{24855D99-E940-8B64-354D-C9E149280798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6:12.474" v="542" actId="1076"/>
        <pc:sldMkLst>
          <pc:docMk/>
          <pc:sldMk cId="167767921" sldId="404"/>
        </pc:sldMkLst>
        <pc:spChg chg="mod">
          <ac:chgData name="CAROLINA RAYO MONTEALEGRE" userId="a80d087d-fd6c-4dd3-b1e5-126d6eb034ba" providerId="ADAL" clId="{F099CC6B-E213-41BE-AAE2-0062640B03CC}" dt="2026-05-15T19:56:12.474" v="542" actId="1076"/>
          <ac:spMkLst>
            <pc:docMk/>
            <pc:sldMk cId="167767921" sldId="404"/>
            <ac:spMk id="3" creationId="{BA1CB2A4-DE5E-9E60-1170-B38887F038A2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6:26.954" v="546" actId="1076"/>
        <pc:sldMkLst>
          <pc:docMk/>
          <pc:sldMk cId="2273143100" sldId="405"/>
        </pc:sldMkLst>
        <pc:spChg chg="mod">
          <ac:chgData name="CAROLINA RAYO MONTEALEGRE" userId="a80d087d-fd6c-4dd3-b1e5-126d6eb034ba" providerId="ADAL" clId="{F099CC6B-E213-41BE-AAE2-0062640B03CC}" dt="2026-05-15T19:56:26.954" v="546" actId="1076"/>
          <ac:spMkLst>
            <pc:docMk/>
            <pc:sldMk cId="2273143100" sldId="405"/>
            <ac:spMk id="3" creationId="{3BCF2C7C-DF2B-2BE2-06F7-AECCDCFD271D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1:49.376" v="462" actId="14100"/>
        <pc:sldMkLst>
          <pc:docMk/>
          <pc:sldMk cId="1531637196" sldId="406"/>
        </pc:sldMkLst>
        <pc:spChg chg="mod">
          <ac:chgData name="CAROLINA RAYO MONTEALEGRE" userId="a80d087d-fd6c-4dd3-b1e5-126d6eb034ba" providerId="ADAL" clId="{F099CC6B-E213-41BE-AAE2-0062640B03CC}" dt="2026-05-15T19:51:49.376" v="462" actId="14100"/>
          <ac:spMkLst>
            <pc:docMk/>
            <pc:sldMk cId="1531637196" sldId="406"/>
            <ac:spMk id="3" creationId="{0ADF3865-DD77-2563-2AF9-D68213E0615B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46:18.923" v="456" actId="1076"/>
        <pc:sldMkLst>
          <pc:docMk/>
          <pc:sldMk cId="3309155258" sldId="407"/>
        </pc:sldMkLst>
        <pc:spChg chg="mod">
          <ac:chgData name="CAROLINA RAYO MONTEALEGRE" userId="a80d087d-fd6c-4dd3-b1e5-126d6eb034ba" providerId="ADAL" clId="{F099CC6B-E213-41BE-AAE2-0062640B03CC}" dt="2026-05-15T19:46:18.923" v="456" actId="1076"/>
          <ac:spMkLst>
            <pc:docMk/>
            <pc:sldMk cId="3309155258" sldId="407"/>
            <ac:spMk id="3" creationId="{3B5FEBC3-DE7F-7D9F-33A3-BC4287C76A71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6:54.184" v="549" actId="123"/>
        <pc:sldMkLst>
          <pc:docMk/>
          <pc:sldMk cId="1657152775" sldId="408"/>
        </pc:sldMkLst>
        <pc:spChg chg="mod">
          <ac:chgData name="CAROLINA RAYO MONTEALEGRE" userId="a80d087d-fd6c-4dd3-b1e5-126d6eb034ba" providerId="ADAL" clId="{F099CC6B-E213-41BE-AAE2-0062640B03CC}" dt="2026-05-15T19:56:54.184" v="549" actId="123"/>
          <ac:spMkLst>
            <pc:docMk/>
            <pc:sldMk cId="1657152775" sldId="408"/>
            <ac:spMk id="3" creationId="{A9A3C69E-9F52-327D-B2B5-D94E81140179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4:46.998" v="525" actId="20577"/>
        <pc:sldMkLst>
          <pc:docMk/>
          <pc:sldMk cId="3312928610" sldId="409"/>
        </pc:sldMkLst>
      </pc:sldChg>
      <pc:sldChg chg="modSp mod">
        <pc:chgData name="CAROLINA RAYO MONTEALEGRE" userId="a80d087d-fd6c-4dd3-b1e5-126d6eb034ba" providerId="ADAL" clId="{F099CC6B-E213-41BE-AAE2-0062640B03CC}" dt="2026-05-15T19:55:04.923" v="531" actId="20577"/>
        <pc:sldMkLst>
          <pc:docMk/>
          <pc:sldMk cId="2088615285" sldId="410"/>
        </pc:sldMkLst>
        <pc:spChg chg="mod">
          <ac:chgData name="CAROLINA RAYO MONTEALEGRE" userId="a80d087d-fd6c-4dd3-b1e5-126d6eb034ba" providerId="ADAL" clId="{F099CC6B-E213-41BE-AAE2-0062640B03CC}" dt="2026-05-15T19:54:53.534" v="527" actId="122"/>
          <ac:spMkLst>
            <pc:docMk/>
            <pc:sldMk cId="2088615285" sldId="410"/>
            <ac:spMk id="3" creationId="{48B749DE-D98A-EEAE-3ED2-EBF66C72F6C6}"/>
          </ac:spMkLst>
        </pc:spChg>
        <pc:spChg chg="mod">
          <ac:chgData name="CAROLINA RAYO MONTEALEGRE" userId="a80d087d-fd6c-4dd3-b1e5-126d6eb034ba" providerId="ADAL" clId="{F099CC6B-E213-41BE-AAE2-0062640B03CC}" dt="2026-05-15T19:55:04.923" v="531" actId="20577"/>
          <ac:spMkLst>
            <pc:docMk/>
            <pc:sldMk cId="2088615285" sldId="410"/>
            <ac:spMk id="9" creationId="{713F0340-1E96-DDAF-8F11-F8495FE0A711}"/>
          </ac:spMkLst>
        </pc:spChg>
        <pc:spChg chg="mod">
          <ac:chgData name="CAROLINA RAYO MONTEALEGRE" userId="a80d087d-fd6c-4dd3-b1e5-126d6eb034ba" providerId="ADAL" clId="{F099CC6B-E213-41BE-AAE2-0062640B03CC}" dt="2026-05-15T19:28:18.546" v="403" actId="20577"/>
          <ac:spMkLst>
            <pc:docMk/>
            <pc:sldMk cId="2088615285" sldId="410"/>
            <ac:spMk id="10" creationId="{DEE63D6B-70B3-0059-CD1E-9FDEFAEC6F34}"/>
          </ac:spMkLst>
        </pc:spChg>
      </pc:sldChg>
      <pc:sldChg chg="modSp mod">
        <pc:chgData name="CAROLINA RAYO MONTEALEGRE" userId="a80d087d-fd6c-4dd3-b1e5-126d6eb034ba" providerId="ADAL" clId="{F099CC6B-E213-41BE-AAE2-0062640B03CC}" dt="2026-05-15T19:57:08.903" v="551" actId="20577"/>
        <pc:sldMkLst>
          <pc:docMk/>
          <pc:sldMk cId="3670561058" sldId="411"/>
        </pc:sldMkLst>
        <pc:spChg chg="mod">
          <ac:chgData name="CAROLINA RAYO MONTEALEGRE" userId="a80d087d-fd6c-4dd3-b1e5-126d6eb034ba" providerId="ADAL" clId="{F099CC6B-E213-41BE-AAE2-0062640B03CC}" dt="2026-05-15T19:43:44.776" v="438" actId="20577"/>
          <ac:spMkLst>
            <pc:docMk/>
            <pc:sldMk cId="3670561058" sldId="411"/>
            <ac:spMk id="3" creationId="{CFC6E913-9C90-D66F-4E61-4097C3C33D8A}"/>
          </ac:spMkLst>
        </pc:spChg>
        <pc:spChg chg="mod">
          <ac:chgData name="CAROLINA RAYO MONTEALEGRE" userId="a80d087d-fd6c-4dd3-b1e5-126d6eb034ba" providerId="ADAL" clId="{F099CC6B-E213-41BE-AAE2-0062640B03CC}" dt="2026-05-15T19:57:08.903" v="551" actId="20577"/>
          <ac:spMkLst>
            <pc:docMk/>
            <pc:sldMk cId="3670561058" sldId="411"/>
            <ac:spMk id="4" creationId="{E35BAA23-9680-11E7-D4A2-C9D2F130BF71}"/>
          </ac:spMkLst>
        </pc:spChg>
      </pc:sldChg>
    </pc:docChg>
  </pc:docChgLst>
  <pc:docChgLst>
    <pc:chgData name="JOSSIE STEVEN RODRIGUEZ GOYENECHE" userId="S::jossie.rodriguez@uniminuto.edu::d49bad2a-4805-4ba8-b624-85556b3006df" providerId="AD" clId="Web-{734E3216-E936-E79B-1FF5-5DA99CE7269C}"/>
    <pc:docChg chg="modSld">
      <pc:chgData name="JOSSIE STEVEN RODRIGUEZ GOYENECHE" userId="S::jossie.rodriguez@uniminuto.edu::d49bad2a-4805-4ba8-b624-85556b3006df" providerId="AD" clId="Web-{734E3216-E936-E79B-1FF5-5DA99CE7269C}" dt="2026-05-14T22:59:57.644" v="18" actId="1076"/>
      <pc:docMkLst>
        <pc:docMk/>
      </pc:docMkLst>
    </pc:docChg>
  </pc:docChgLst>
  <pc:docChgLst>
    <pc:chgData name="CAROLINA RAYO MONTEALEGRE" userId="a80d087d-fd6c-4dd3-b1e5-126d6eb034ba" providerId="ADAL" clId="{6C71776F-7717-4F1C-8680-732094427129}"/>
    <pc:docChg chg="undo custSel addSld delSld modSld sldOrd">
      <pc:chgData name="CAROLINA RAYO MONTEALEGRE" userId="a80d087d-fd6c-4dd3-b1e5-126d6eb034ba" providerId="ADAL" clId="{6C71776F-7717-4F1C-8680-732094427129}" dt="2026-04-29T19:15:51.592" v="1557" actId="1076"/>
      <pc:docMkLst>
        <pc:docMk/>
      </pc:docMkLst>
    </pc:docChg>
  </pc:docChgLst>
  <pc:docChgLst>
    <pc:chgData name="PAULA ANGELICA POSADA RUIZ" userId="S::paula.posada@uniminuto.edu::c1bc0e1e-d004-4b21-9d74-8a35d69a1bab" providerId="AD" clId="Web-{5675562C-C1C5-A540-1E28-04CBE10E6AB7}"/>
    <pc:docChg chg="modSld">
      <pc:chgData name="PAULA ANGELICA POSADA RUIZ" userId="S::paula.posada@uniminuto.edu::c1bc0e1e-d004-4b21-9d74-8a35d69a1bab" providerId="AD" clId="Web-{5675562C-C1C5-A540-1E28-04CBE10E6AB7}" dt="2026-05-24T05:22:05.900" v="83" actId="20577"/>
      <pc:docMkLst>
        <pc:docMk/>
      </pc:docMkLst>
      <pc:sldChg chg="modSp">
        <pc:chgData name="PAULA ANGELICA POSADA RUIZ" userId="S::paula.posada@uniminuto.edu::c1bc0e1e-d004-4b21-9d74-8a35d69a1bab" providerId="AD" clId="Web-{5675562C-C1C5-A540-1E28-04CBE10E6AB7}" dt="2026-05-24T05:21:20.164" v="73" actId="20577"/>
        <pc:sldMkLst>
          <pc:docMk/>
          <pc:sldMk cId="1852970726" sldId="361"/>
        </pc:sldMkLst>
        <pc:spChg chg="mod">
          <ac:chgData name="PAULA ANGELICA POSADA RUIZ" userId="S::paula.posada@uniminuto.edu::c1bc0e1e-d004-4b21-9d74-8a35d69a1bab" providerId="AD" clId="Web-{5675562C-C1C5-A540-1E28-04CBE10E6AB7}" dt="2026-05-24T05:21:20.164" v="73" actId="20577"/>
          <ac:spMkLst>
            <pc:docMk/>
            <pc:sldMk cId="1852970726" sldId="361"/>
            <ac:spMk id="6" creationId="{B546A652-28A3-C677-30C6-AD59533A50C1}"/>
          </ac:spMkLst>
        </pc:spChg>
      </pc:sldChg>
      <pc:sldChg chg="modSp modCm">
        <pc:chgData name="PAULA ANGELICA POSADA RUIZ" userId="S::paula.posada@uniminuto.edu::c1bc0e1e-d004-4b21-9d74-8a35d69a1bab" providerId="AD" clId="Web-{5675562C-C1C5-A540-1E28-04CBE10E6AB7}" dt="2026-05-24T05:20:26.755" v="70" actId="20577"/>
        <pc:sldMkLst>
          <pc:docMk/>
          <pc:sldMk cId="2939613821" sldId="374"/>
        </pc:sldMkLst>
        <pc:spChg chg="mod">
          <ac:chgData name="PAULA ANGELICA POSADA RUIZ" userId="S::paula.posada@uniminuto.edu::c1bc0e1e-d004-4b21-9d74-8a35d69a1bab" providerId="AD" clId="Web-{5675562C-C1C5-A540-1E28-04CBE10E6AB7}" dt="2026-05-24T05:20:26.755" v="70" actId="20577"/>
          <ac:spMkLst>
            <pc:docMk/>
            <pc:sldMk cId="2939613821" sldId="374"/>
            <ac:spMk id="6" creationId="{4134626C-4421-49C3-64A2-A84531220FB6}"/>
          </ac:spMkLst>
        </pc:spChg>
        <pc:graphicFrameChg chg="mod modGraphic">
          <ac:chgData name="PAULA ANGELICA POSADA RUIZ" userId="S::paula.posada@uniminuto.edu::c1bc0e1e-d004-4b21-9d74-8a35d69a1bab" providerId="AD" clId="Web-{5675562C-C1C5-A540-1E28-04CBE10E6AB7}" dt="2026-05-24T05:16:20.984" v="21"/>
          <ac:graphicFrameMkLst>
            <pc:docMk/>
            <pc:sldMk cId="2939613821" sldId="374"/>
            <ac:graphicFrameMk id="8" creationId="{E89E8535-4B8F-4BAC-A99C-62DE2BFCF1C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ANGELICA POSADA RUIZ" userId="S::paula.posada@uniminuto.edu::c1bc0e1e-d004-4b21-9d74-8a35d69a1bab" providerId="AD" clId="Web-{5675562C-C1C5-A540-1E28-04CBE10E6AB7}" dt="2026-05-24T05:15:17.496" v="12"/>
              <pc2:cmMkLst xmlns:pc2="http://schemas.microsoft.com/office/powerpoint/2019/9/main/command">
                <pc:docMk/>
                <pc:sldMk cId="2939613821" sldId="374"/>
                <pc2:cmMk id="{2C7EE527-264F-4B0A-B8CA-AA065F84A288}"/>
              </pc2:cmMkLst>
            </pc226:cmChg>
          </p:ext>
        </pc:extLst>
      </pc:sldChg>
      <pc:sldChg chg="modSp">
        <pc:chgData name="PAULA ANGELICA POSADA RUIZ" userId="S::paula.posada@uniminuto.edu::c1bc0e1e-d004-4b21-9d74-8a35d69a1bab" providerId="AD" clId="Web-{5675562C-C1C5-A540-1E28-04CBE10E6AB7}" dt="2026-05-24T05:19:04.331" v="46" actId="20577"/>
        <pc:sldMkLst>
          <pc:docMk/>
          <pc:sldMk cId="3615784811" sldId="389"/>
        </pc:sldMkLst>
        <pc:spChg chg="mod">
          <ac:chgData name="PAULA ANGELICA POSADA RUIZ" userId="S::paula.posada@uniminuto.edu::c1bc0e1e-d004-4b21-9d74-8a35d69a1bab" providerId="AD" clId="Web-{5675562C-C1C5-A540-1E28-04CBE10E6AB7}" dt="2026-05-24T05:19:04.331" v="46" actId="20577"/>
          <ac:spMkLst>
            <pc:docMk/>
            <pc:sldMk cId="3615784811" sldId="389"/>
            <ac:spMk id="4" creationId="{5719D2CC-01DE-751B-C333-214A20927D53}"/>
          </ac:spMkLst>
        </pc:spChg>
      </pc:sldChg>
      <pc:sldChg chg="modSp">
        <pc:chgData name="PAULA ANGELICA POSADA RUIZ" userId="S::paula.posada@uniminuto.edu::c1bc0e1e-d004-4b21-9d74-8a35d69a1bab" providerId="AD" clId="Web-{5675562C-C1C5-A540-1E28-04CBE10E6AB7}" dt="2026-05-24T05:17:13.624" v="23"/>
        <pc:sldMkLst>
          <pc:docMk/>
          <pc:sldMk cId="3569168500" sldId="393"/>
        </pc:sldMkLst>
        <pc:graphicFrameChg chg="mod modGraphic">
          <ac:chgData name="PAULA ANGELICA POSADA RUIZ" userId="S::paula.posada@uniminuto.edu::c1bc0e1e-d004-4b21-9d74-8a35d69a1bab" providerId="AD" clId="Web-{5675562C-C1C5-A540-1E28-04CBE10E6AB7}" dt="2026-05-24T05:17:13.624" v="23"/>
          <ac:graphicFrameMkLst>
            <pc:docMk/>
            <pc:sldMk cId="3569168500" sldId="393"/>
            <ac:graphicFrameMk id="3" creationId="{D4DD067B-28C6-AEFE-EBB0-AC8F00BBA4B3}"/>
          </ac:graphicFrameMkLst>
        </pc:graphicFrameChg>
      </pc:sldChg>
      <pc:sldChg chg="modSp">
        <pc:chgData name="PAULA ANGELICA POSADA RUIZ" userId="S::paula.posada@uniminuto.edu::c1bc0e1e-d004-4b21-9d74-8a35d69a1bab" providerId="AD" clId="Web-{5675562C-C1C5-A540-1E28-04CBE10E6AB7}" dt="2026-05-24T05:18:00.423" v="29" actId="20577"/>
        <pc:sldMkLst>
          <pc:docMk/>
          <pc:sldMk cId="2953200967" sldId="401"/>
        </pc:sldMkLst>
        <pc:spChg chg="mod">
          <ac:chgData name="PAULA ANGELICA POSADA RUIZ" userId="S::paula.posada@uniminuto.edu::c1bc0e1e-d004-4b21-9d74-8a35d69a1bab" providerId="AD" clId="Web-{5675562C-C1C5-A540-1E28-04CBE10E6AB7}" dt="2026-05-24T05:18:00.423" v="29" actId="20577"/>
          <ac:spMkLst>
            <pc:docMk/>
            <pc:sldMk cId="2953200967" sldId="401"/>
            <ac:spMk id="10" creationId="{00FDF51C-134B-02C4-C317-CD8C16A1E7EE}"/>
          </ac:spMkLst>
        </pc:spChg>
      </pc:sldChg>
      <pc:sldChg chg="modSp">
        <pc:chgData name="PAULA ANGELICA POSADA RUIZ" userId="S::paula.posada@uniminuto.edu::c1bc0e1e-d004-4b21-9d74-8a35d69a1bab" providerId="AD" clId="Web-{5675562C-C1C5-A540-1E28-04CBE10E6AB7}" dt="2026-05-24T05:20:41.068" v="71" actId="20577"/>
        <pc:sldMkLst>
          <pc:docMk/>
          <pc:sldMk cId="566129319" sldId="402"/>
        </pc:sldMkLst>
        <pc:spChg chg="mod">
          <ac:chgData name="PAULA ANGELICA POSADA RUIZ" userId="S::paula.posada@uniminuto.edu::c1bc0e1e-d004-4b21-9d74-8a35d69a1bab" providerId="AD" clId="Web-{5675562C-C1C5-A540-1E28-04CBE10E6AB7}" dt="2026-05-24T05:20:41.068" v="71" actId="20577"/>
          <ac:spMkLst>
            <pc:docMk/>
            <pc:sldMk cId="566129319" sldId="402"/>
            <ac:spMk id="5" creationId="{24855D99-E940-8B64-354D-C9E149280798}"/>
          </ac:spMkLst>
        </pc:spChg>
      </pc:sldChg>
      <pc:sldChg chg="modSp">
        <pc:chgData name="PAULA ANGELICA POSADA RUIZ" userId="S::paula.posada@uniminuto.edu::c1bc0e1e-d004-4b21-9d74-8a35d69a1bab" providerId="AD" clId="Web-{5675562C-C1C5-A540-1E28-04CBE10E6AB7}" dt="2026-05-24T05:21:28.242" v="75" actId="20577"/>
        <pc:sldMkLst>
          <pc:docMk/>
          <pc:sldMk cId="167767921" sldId="404"/>
        </pc:sldMkLst>
        <pc:spChg chg="mod">
          <ac:chgData name="PAULA ANGELICA POSADA RUIZ" userId="S::paula.posada@uniminuto.edu::c1bc0e1e-d004-4b21-9d74-8a35d69a1bab" providerId="AD" clId="Web-{5675562C-C1C5-A540-1E28-04CBE10E6AB7}" dt="2026-05-24T05:21:28.242" v="75" actId="20577"/>
          <ac:spMkLst>
            <pc:docMk/>
            <pc:sldMk cId="167767921" sldId="404"/>
            <ac:spMk id="6" creationId="{D34A9FBF-2B5C-7B21-53CF-02C8509820D2}"/>
          </ac:spMkLst>
        </pc:spChg>
      </pc:sldChg>
      <pc:sldChg chg="modSp">
        <pc:chgData name="PAULA ANGELICA POSADA RUIZ" userId="S::paula.posada@uniminuto.edu::c1bc0e1e-d004-4b21-9d74-8a35d69a1bab" providerId="AD" clId="Web-{5675562C-C1C5-A540-1E28-04CBE10E6AB7}" dt="2026-05-24T05:21:34.946" v="77" actId="20577"/>
        <pc:sldMkLst>
          <pc:docMk/>
          <pc:sldMk cId="2273143100" sldId="405"/>
        </pc:sldMkLst>
        <pc:spChg chg="mod">
          <ac:chgData name="PAULA ANGELICA POSADA RUIZ" userId="S::paula.posada@uniminuto.edu::c1bc0e1e-d004-4b21-9d74-8a35d69a1bab" providerId="AD" clId="Web-{5675562C-C1C5-A540-1E28-04CBE10E6AB7}" dt="2026-05-24T05:21:34.946" v="77" actId="20577"/>
          <ac:spMkLst>
            <pc:docMk/>
            <pc:sldMk cId="2273143100" sldId="405"/>
            <ac:spMk id="6" creationId="{A32114F9-5EF6-0131-5D53-A968A3B3678A}"/>
          </ac:spMkLst>
        </pc:spChg>
      </pc:sldChg>
      <pc:sldChg chg="modSp">
        <pc:chgData name="PAULA ANGELICA POSADA RUIZ" userId="S::paula.posada@uniminuto.edu::c1bc0e1e-d004-4b21-9d74-8a35d69a1bab" providerId="AD" clId="Web-{5675562C-C1C5-A540-1E28-04CBE10E6AB7}" dt="2026-05-24T05:21:39.961" v="79" actId="20577"/>
        <pc:sldMkLst>
          <pc:docMk/>
          <pc:sldMk cId="1531637196" sldId="406"/>
        </pc:sldMkLst>
        <pc:spChg chg="mod">
          <ac:chgData name="PAULA ANGELICA POSADA RUIZ" userId="S::paula.posada@uniminuto.edu::c1bc0e1e-d004-4b21-9d74-8a35d69a1bab" providerId="AD" clId="Web-{5675562C-C1C5-A540-1E28-04CBE10E6AB7}" dt="2026-05-24T05:21:39.961" v="79" actId="20577"/>
          <ac:spMkLst>
            <pc:docMk/>
            <pc:sldMk cId="1531637196" sldId="406"/>
            <ac:spMk id="6" creationId="{DF5C79E4-2D93-FA05-9D24-2199A44F6A9E}"/>
          </ac:spMkLst>
        </pc:spChg>
      </pc:sldChg>
      <pc:sldChg chg="modSp">
        <pc:chgData name="PAULA ANGELICA POSADA RUIZ" userId="S::paula.posada@uniminuto.edu::c1bc0e1e-d004-4b21-9d74-8a35d69a1bab" providerId="AD" clId="Web-{5675562C-C1C5-A540-1E28-04CBE10E6AB7}" dt="2026-05-24T05:21:45.837" v="81" actId="20577"/>
        <pc:sldMkLst>
          <pc:docMk/>
          <pc:sldMk cId="3309155258" sldId="407"/>
        </pc:sldMkLst>
        <pc:spChg chg="mod">
          <ac:chgData name="PAULA ANGELICA POSADA RUIZ" userId="S::paula.posada@uniminuto.edu::c1bc0e1e-d004-4b21-9d74-8a35d69a1bab" providerId="AD" clId="Web-{5675562C-C1C5-A540-1E28-04CBE10E6AB7}" dt="2026-05-24T05:21:45.837" v="81" actId="20577"/>
          <ac:spMkLst>
            <pc:docMk/>
            <pc:sldMk cId="3309155258" sldId="407"/>
            <ac:spMk id="6" creationId="{DD12CE78-992E-CAEF-7D25-CC0D943C71D1}"/>
          </ac:spMkLst>
        </pc:spChg>
      </pc:sldChg>
      <pc:sldChg chg="modSp">
        <pc:chgData name="PAULA ANGELICA POSADA RUIZ" userId="S::paula.posada@uniminuto.edu::c1bc0e1e-d004-4b21-9d74-8a35d69a1bab" providerId="AD" clId="Web-{5675562C-C1C5-A540-1E28-04CBE10E6AB7}" dt="2026-05-24T05:22:05.900" v="83" actId="20577"/>
        <pc:sldMkLst>
          <pc:docMk/>
          <pc:sldMk cId="1657152775" sldId="408"/>
        </pc:sldMkLst>
        <pc:spChg chg="mod">
          <ac:chgData name="PAULA ANGELICA POSADA RUIZ" userId="S::paula.posada@uniminuto.edu::c1bc0e1e-d004-4b21-9d74-8a35d69a1bab" providerId="AD" clId="Web-{5675562C-C1C5-A540-1E28-04CBE10E6AB7}" dt="2026-05-24T05:22:05.900" v="83" actId="20577"/>
          <ac:spMkLst>
            <pc:docMk/>
            <pc:sldMk cId="1657152775" sldId="408"/>
            <ac:spMk id="6" creationId="{1D516B00-816C-796F-A6AC-5BE51438EE68}"/>
          </ac:spMkLst>
        </pc:spChg>
      </pc:sldChg>
      <pc:sldChg chg="modSp">
        <pc:chgData name="PAULA ANGELICA POSADA RUIZ" userId="S::paula.posada@uniminuto.edu::c1bc0e1e-d004-4b21-9d74-8a35d69a1bab" providerId="AD" clId="Web-{5675562C-C1C5-A540-1E28-04CBE10E6AB7}" dt="2026-05-24T05:18:54.424" v="45" actId="20577"/>
        <pc:sldMkLst>
          <pc:docMk/>
          <pc:sldMk cId="2088615285" sldId="410"/>
        </pc:sldMkLst>
        <pc:spChg chg="mod">
          <ac:chgData name="PAULA ANGELICA POSADA RUIZ" userId="S::paula.posada@uniminuto.edu::c1bc0e1e-d004-4b21-9d74-8a35d69a1bab" providerId="AD" clId="Web-{5675562C-C1C5-A540-1E28-04CBE10E6AB7}" dt="2026-05-24T05:18:38.143" v="30" actId="20577"/>
          <ac:spMkLst>
            <pc:docMk/>
            <pc:sldMk cId="2088615285" sldId="410"/>
            <ac:spMk id="9" creationId="{713F0340-1E96-DDAF-8F11-F8495FE0A711}"/>
          </ac:spMkLst>
        </pc:spChg>
        <pc:spChg chg="mod">
          <ac:chgData name="PAULA ANGELICA POSADA RUIZ" userId="S::paula.posada@uniminuto.edu::c1bc0e1e-d004-4b21-9d74-8a35d69a1bab" providerId="AD" clId="Web-{5675562C-C1C5-A540-1E28-04CBE10E6AB7}" dt="2026-05-24T05:18:54.424" v="45" actId="20577"/>
          <ac:spMkLst>
            <pc:docMk/>
            <pc:sldMk cId="2088615285" sldId="410"/>
            <ac:spMk id="10" creationId="{DEE63D6B-70B3-0059-CD1E-9FDEFAEC6F3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1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2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3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4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5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6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7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8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Innovación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Inteligencia Artificial (IA)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1751" y="238872"/>
          <a:ext cx="3496218" cy="276683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22656" y="2897233"/>
          <a:ext cx="2794225" cy="395268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1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34233" y="2908810"/>
        <a:ext cx="2771071" cy="372114"/>
      </dsp:txXfrm>
    </dsp:sp>
    <dsp:sp modelId="{C258CB64-9AA2-4E99-8B39-2506434A36BD}">
      <dsp:nvSpPr>
        <dsp:cNvPr id="0" name=""/>
        <dsp:cNvSpPr/>
      </dsp:nvSpPr>
      <dsp:spPr>
        <a:xfrm>
          <a:off x="3913350" y="1286585"/>
          <a:ext cx="415380" cy="671413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/>
        </a:p>
      </dsp:txBody>
      <dsp:txXfrm>
        <a:off x="3913350" y="1420868"/>
        <a:ext cx="290766" cy="402847"/>
      </dsp:txXfrm>
    </dsp:sp>
    <dsp:sp modelId="{17D148F7-F1BB-4417-BF6C-DC132C337768}">
      <dsp:nvSpPr>
        <dsp:cNvPr id="0" name=""/>
        <dsp:cNvSpPr/>
      </dsp:nvSpPr>
      <dsp:spPr>
        <a:xfrm>
          <a:off x="4684771" y="238872"/>
          <a:ext cx="3496218" cy="276683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055078" y="2897233"/>
          <a:ext cx="2794225" cy="395268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2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066655" y="2908810"/>
        <a:ext cx="2771071" cy="37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3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4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5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6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7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8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Innovación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Inteligencia Artificial (IA)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78BAC7-BB40-41D2-B781-D50B4F1BC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884580-2D98-41B0-B606-53A62C9AA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0715-307B-432D-943C-44714C3DEC4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7D3C9D-16FF-49B5-9451-5063D634DC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3A6B07-020E-450E-A49B-8D89C00D57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77B3B-B778-4E2C-BA4C-CFD68CBF8A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43323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B05F-5395-4222-B8F4-3112C10EC38B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C7B52-34A1-45D5-A3F4-8E9ED91DBF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809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56B3C-4995-469B-BB72-0765855C3A6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6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C7B52-34A1-45D5-A3F4-8E9ED91DBF3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8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82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3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8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6471-30FE-42AD-A520-64BAAD1B3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59402-FB34-8BCD-D3F3-6A356923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0BFB7-87E5-F911-B6CB-0BAC7657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31203-1E38-3422-B399-22A6C3A5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35FCF-6281-90D6-CB0E-3411A4C0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15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5535A-1F18-BBB6-6C93-2A91B135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EBE62-DD4E-EFB2-9F3C-7E4C488D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8E2D1-9AA0-AFE9-5860-2F1D3553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90EAB-EF50-26A9-1A88-5C71FD5F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6D2D1-B990-0FD6-4EE0-5F745C0B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9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168D-5BE2-E108-F865-17681653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C3D16-6B46-5BC0-A93C-74CD99AA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562C7-F2A2-26D9-A227-DA95117D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AA8CE-A3CF-B20C-17D5-D28EF0AE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6BA5A-E905-D920-D8FC-AF23D7E2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50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B19ED-1719-EA6C-E0F2-8E899919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B27D1-817E-6769-E19B-D891D00A1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8EFB1-C871-CB77-A7E9-4B56B2C6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0DA951-BF30-A740-AB30-2F6A4AE1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FC14E1-EEF5-EF68-EBD7-D1D13DED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8FA6C-A5DD-3903-5D1C-5840628F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941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3957-6750-14EE-D557-D753E7FA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F7A13D-1A38-BB59-3F54-3394614B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7BFF21-22D2-61D2-751B-3AF21169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902057-FD31-D6FE-1D9A-1851A1418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47EA71-3946-F8D7-FECD-CC2A2E8AC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DC5ED0-CC63-8F41-6153-36DA20AA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894401-1836-B305-4049-4C5C2C81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7D391F-5DA0-6993-9B31-B34E1B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91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3A4D2-4EBF-0479-7062-C4CCAF8F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CFB27-4C86-E636-AADD-47E1DB26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3F549D-45F1-5D11-8A1D-486EFC2A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4A6450-4CB4-02F0-A2E1-73E9A67D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89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D40CA3-9968-7DBD-3F07-2FEE97C4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DA9025-764F-03D3-12E8-487BA1FF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2E76AC-1BFE-95E3-0166-13AF7322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456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A7169-11AA-FB04-8A4B-9D5A616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7ED7C-4D66-00F0-D4B4-3DB23B49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834503-BD3C-E8A7-C114-0C9E894C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851DF6-ECF3-6DF2-BA9F-9A4EBE75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4C7EE-F857-F0ED-7E75-324597CB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351CC-7DC5-3A2D-0559-7730F631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809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11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804D7-010B-C15A-A109-F7DE97E7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B09FA-55F7-5CB0-A0C7-35A6A59CA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771B81-8608-CC65-2CBF-0DD3485B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7CB52-40A6-ED82-A6C5-F70691BB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30757A-7E25-1BAD-86C9-772EF613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F7CE02-83F9-410E-0AB5-90294340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86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22735-2A65-E09D-478E-5306A71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46BD2A-2087-799B-1030-6AE8F47C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5EB71-503C-37C1-9C94-A7067271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6731-CF90-3969-3167-BFAEBFAF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EAA67-C87B-E9BC-F730-80D5BEA2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093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15E1D0-AA76-13C9-86E9-C83AFE03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F3AB3-17F2-3742-0256-5B328583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BCC42-C31C-2EBC-1223-2A04AAD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EBF57-0757-02FD-5AE5-072077BC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7E9A3-B4EA-A5F0-25A5-1650426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8879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93407E-377D-433B-E11D-FD28B4F59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85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97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02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017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112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351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6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1424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12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305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42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61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8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80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80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46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66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5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066DF5-4AFE-0AAB-3C7F-AAAB9482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7F4F1-E963-EBD7-6B80-E3EEE26E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A94DA-754D-A7A8-4A1A-940A7740C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8309A-2B2B-7917-51DB-1FA3142D0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0A472-773D-9234-A337-CDEDF6C7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8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38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292787.html" TargetMode="External"/><Relationship Id="rId5" Type="http://schemas.openxmlformats.org/officeDocument/2006/relationships/image" Target="../media/image9.svg"/><Relationship Id="rId4" Type="http://schemas.openxmlformats.org/officeDocument/2006/relationships/hyperlink" Target="https://svgsilh.com/f44336/image/2061132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292787.html" TargetMode="External"/><Relationship Id="rId5" Type="http://schemas.openxmlformats.org/officeDocument/2006/relationships/image" Target="../media/image9.svg"/><Relationship Id="rId4" Type="http://schemas.openxmlformats.org/officeDocument/2006/relationships/hyperlink" Target="https://svgsilh.com/f44336/image/2061132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DEE661-D0FE-12D4-7683-195C2961931D}"/>
              </a:ext>
            </a:extLst>
          </p:cNvPr>
          <p:cNvSpPr txBox="1">
            <a:spLocks/>
          </p:cNvSpPr>
          <p:nvPr/>
        </p:nvSpPr>
        <p:spPr>
          <a:xfrm>
            <a:off x="1350608" y="3289795"/>
            <a:ext cx="4024621" cy="1369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Bitácora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B0106B-FF48-0EEE-0C16-D4D101FE0F62}"/>
              </a:ext>
            </a:extLst>
          </p:cNvPr>
          <p:cNvSpPr txBox="1">
            <a:spLocks/>
          </p:cNvSpPr>
          <p:nvPr/>
        </p:nvSpPr>
        <p:spPr>
          <a:xfrm>
            <a:off x="1350608" y="4658874"/>
            <a:ext cx="4024621" cy="42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92D050"/>
                </a:highligh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Desafío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47F800-8EBA-FBDB-A421-D89BC3ECEFA8}"/>
              </a:ext>
            </a:extLst>
          </p:cNvPr>
          <p:cNvSpPr txBox="1"/>
          <p:nvPr/>
        </p:nvSpPr>
        <p:spPr>
          <a:xfrm>
            <a:off x="11220000" y="0"/>
            <a:ext cx="936000" cy="369332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"/>
    </mc:Choice>
    <mc:Fallback xmlns="">
      <p:transition spd="slow" advTm="28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8C319-AC5D-D3D8-4375-06480F51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75BCC-0772-EF47-479E-B818A6D6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97CA07-C03D-2BCA-DD02-0C79ACAA635C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A5A80F-F3E4-E0E9-52DC-00191A5DEE83}"/>
              </a:ext>
            </a:extLst>
          </p:cNvPr>
          <p:cNvSpPr txBox="1"/>
          <p:nvPr/>
        </p:nvSpPr>
        <p:spPr>
          <a:xfrm>
            <a:off x="829235" y="1127251"/>
            <a:ext cx="10533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en las que  se evidencie el proceso de construcción del prototipo de baja fidelidad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517061-BE71-DBAE-4500-259087DF1F70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964E09-DF2B-8537-F5A7-A5BAB041BEE2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BC33945-7027-B83A-AB29-ABEB24DF9365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9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9EFD1-4FD2-939B-8413-1F63974C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EB5EBA7-7447-53E3-922F-BAB7C1E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E28BA3A-CAF0-D0D1-FD56-1E6C77405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395514"/>
              </p:ext>
            </p:extLst>
          </p:nvPr>
        </p:nvGraphicFramePr>
        <p:xfrm>
          <a:off x="1587135" y="1512686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7D98EE2-1AC4-C9FD-C1EE-076687F1E2B5}"/>
              </a:ext>
            </a:extLst>
          </p:cNvPr>
          <p:cNvSpPr txBox="1"/>
          <p:nvPr/>
        </p:nvSpPr>
        <p:spPr>
          <a:xfrm>
            <a:off x="1730011" y="1251076"/>
            <a:ext cx="3794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brevemente por qué su prototipo es innovador (máximo 300 caracteres)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898F67-0400-59D5-71A1-6CB674CA11B3}"/>
              </a:ext>
            </a:extLst>
          </p:cNvPr>
          <p:cNvSpPr txBox="1"/>
          <p:nvPr/>
        </p:nvSpPr>
        <p:spPr>
          <a:xfrm>
            <a:off x="6867525" y="1251076"/>
            <a:ext cx="4321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brevemente de qué manera incorporaron la IA en su prototipo (máximo 300 caracteres)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3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1F06F-4C5E-AB93-FF11-A33F9F04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77B7114-0742-8BA4-EDCD-24C5AE36BA3C}"/>
              </a:ext>
            </a:extLst>
          </p:cNvPr>
          <p:cNvSpPr/>
          <p:nvPr/>
        </p:nvSpPr>
        <p:spPr>
          <a:xfrm>
            <a:off x="1182422" y="1686363"/>
            <a:ext cx="9827156" cy="390794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AD18993-B579-EB51-7139-E3C8F7AC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9" y="463118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Prueba inicial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D3C204-1317-C0B9-C920-107B48C74C11}"/>
              </a:ext>
            </a:extLst>
          </p:cNvPr>
          <p:cNvSpPr txBox="1"/>
          <p:nvPr/>
        </p:nvSpPr>
        <p:spPr>
          <a:xfrm>
            <a:off x="409536" y="1121878"/>
            <a:ext cx="98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 de acuerdo con la prueba inicial del prototipo, utilizando los iconos: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EF5A1AA-9B8E-1B2D-16B4-B99980980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76933"/>
              </p:ext>
            </p:extLst>
          </p:nvPr>
        </p:nvGraphicFramePr>
        <p:xfrm>
          <a:off x="1182422" y="1962362"/>
          <a:ext cx="9828128" cy="33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032">
                  <a:extLst>
                    <a:ext uri="{9D8B030D-6E8A-4147-A177-3AD203B41FA5}">
                      <a16:colId xmlns:a16="http://schemas.microsoft.com/office/drawing/2014/main" val="86964007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1983328298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443859029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2801183914"/>
                    </a:ext>
                  </a:extLst>
                </a:gridCol>
              </a:tblGrid>
              <a:tr h="74675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¿La función ocurre cómo se esperaba? - Función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¿El orden de acciones tiene sentido? - Secuencia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88823"/>
                  </a:ext>
                </a:extLst>
              </a:tr>
              <a:tr h="878170">
                <a:tc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3105"/>
                  </a:ext>
                </a:extLst>
              </a:tr>
              <a:tr h="17192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18677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D5E4B18D-AF8E-70FC-10BC-763C01DF96B9}"/>
              </a:ext>
            </a:extLst>
          </p:cNvPr>
          <p:cNvGraphicFramePr>
            <a:graphicFrameLocks noGrp="1"/>
          </p:cNvGraphicFramePr>
          <p:nvPr/>
        </p:nvGraphicFramePr>
        <p:xfrm>
          <a:off x="9254963" y="1368165"/>
          <a:ext cx="2092550" cy="31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42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  <a:gridCol w="1257208">
                  <a:extLst>
                    <a:ext uri="{9D8B030D-6E8A-4147-A177-3AD203B41FA5}">
                      <a16:colId xmlns:a16="http://schemas.microsoft.com/office/drawing/2014/main" val="3749493565"/>
                    </a:ext>
                  </a:extLst>
                </a:gridCol>
              </a:tblGrid>
              <a:tr h="31819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405598"/>
                  </a:ext>
                </a:extLst>
              </a:tr>
            </a:tbl>
          </a:graphicData>
        </a:graphic>
      </p:graphicFrame>
      <p:pic>
        <p:nvPicPr>
          <p:cNvPr id="16" name="Gráfico 15">
            <a:extLst>
              <a:ext uri="{FF2B5EF4-FFF2-40B4-BE49-F238E27FC236}">
                <a16:creationId xmlns:a16="http://schemas.microsoft.com/office/drawing/2014/main" id="{E3C055C3-BDCF-D002-2A1B-E578A34E2A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0953" y="1142749"/>
            <a:ext cx="277525" cy="27752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FAB2A7A2-17E6-AF54-2918-D3B50244C5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6271" y="1142749"/>
            <a:ext cx="300878" cy="24306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DDA094F-0935-EF72-F7C5-39E3075C1FD7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23B8DD-029F-3D82-7F57-263D0D735C1B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7179E5D-7129-5E41-1420-CB816E56FAD5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98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01EB4-EF10-7850-A97C-C3C0A648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BDABCCA-4B90-51DD-A56C-12C422D216F4}"/>
              </a:ext>
            </a:extLst>
          </p:cNvPr>
          <p:cNvSpPr/>
          <p:nvPr/>
        </p:nvSpPr>
        <p:spPr>
          <a:xfrm>
            <a:off x="1182422" y="1686363"/>
            <a:ext cx="9827156" cy="390794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1A7C873-7BFE-D05A-BD65-D233AEA9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9" y="463118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Prueba inicial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D875CC-AA7D-52DC-1FC6-A2554576695A}"/>
              </a:ext>
            </a:extLst>
          </p:cNvPr>
          <p:cNvSpPr txBox="1"/>
          <p:nvPr/>
        </p:nvSpPr>
        <p:spPr>
          <a:xfrm>
            <a:off x="409536" y="1121878"/>
            <a:ext cx="98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 de acuerdo con la prueba inicial del prototipo, utilizando los iconos: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88665AF-4C04-8C7E-1547-55CF7DD86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63002"/>
              </p:ext>
            </p:extLst>
          </p:nvPr>
        </p:nvGraphicFramePr>
        <p:xfrm>
          <a:off x="1182422" y="1962362"/>
          <a:ext cx="9828128" cy="33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032">
                  <a:extLst>
                    <a:ext uri="{9D8B030D-6E8A-4147-A177-3AD203B41FA5}">
                      <a16:colId xmlns:a16="http://schemas.microsoft.com/office/drawing/2014/main" val="554827396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4112539945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799966031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1701750415"/>
                    </a:ext>
                  </a:extLst>
                </a:gridCol>
              </a:tblGrid>
              <a:tr h="74675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/>
                        <a:t>¿El uso es comprensible? - Uso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¿Cómo se relacionan las partes del prototipo? - Relación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88823"/>
                  </a:ext>
                </a:extLst>
              </a:tr>
              <a:tr h="878170"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 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3105"/>
                  </a:ext>
                </a:extLst>
              </a:tr>
              <a:tr h="17192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18677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F413C06-E94D-5D3D-C2BE-DD2C6C2A6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75599"/>
              </p:ext>
            </p:extLst>
          </p:nvPr>
        </p:nvGraphicFramePr>
        <p:xfrm>
          <a:off x="9254963" y="1368165"/>
          <a:ext cx="2092550" cy="31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42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  <a:gridCol w="1257208">
                  <a:extLst>
                    <a:ext uri="{9D8B030D-6E8A-4147-A177-3AD203B41FA5}">
                      <a16:colId xmlns:a16="http://schemas.microsoft.com/office/drawing/2014/main" val="3749493565"/>
                    </a:ext>
                  </a:extLst>
                </a:gridCol>
              </a:tblGrid>
              <a:tr h="31819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405598"/>
                  </a:ext>
                </a:extLst>
              </a:tr>
            </a:tbl>
          </a:graphicData>
        </a:graphic>
      </p:graphicFrame>
      <p:pic>
        <p:nvPicPr>
          <p:cNvPr id="16" name="Gráfico 15">
            <a:extLst>
              <a:ext uri="{FF2B5EF4-FFF2-40B4-BE49-F238E27FC236}">
                <a16:creationId xmlns:a16="http://schemas.microsoft.com/office/drawing/2014/main" id="{C41684A6-9492-39A1-22A6-7502BACABD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0953" y="1142749"/>
            <a:ext cx="277525" cy="27752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3F14501-9FDB-8AF9-56E6-EB135C420D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6271" y="1142749"/>
            <a:ext cx="300878" cy="2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2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10F94-C67D-F81E-BB43-07212AB2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E8BF5-5699-BE46-8E6E-5E820933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26446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Ajuste y mejora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B749DE-D98A-EEAE-3ED2-EBF66C72F6C6}"/>
              </a:ext>
            </a:extLst>
          </p:cNvPr>
          <p:cNvSpPr txBox="1"/>
          <p:nvPr/>
        </p:nvSpPr>
        <p:spPr>
          <a:xfrm>
            <a:off x="1295018" y="1219655"/>
            <a:ext cx="960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Definan los ajustes para mejorar el funcionamiento del prototipo a partir de la prueba realizada.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00FFFF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Recuerden que pueden duplicar las diapositivas para registrar más ajustes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31F39C-3B38-8075-2B5C-301570D8F472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la guía en el momento Consolida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30DD13-136A-3F86-9F0D-896796186B61}"/>
              </a:ext>
            </a:extLst>
          </p:cNvPr>
          <p:cNvSpPr/>
          <p:nvPr/>
        </p:nvSpPr>
        <p:spPr>
          <a:xfrm>
            <a:off x="1045029" y="1948543"/>
            <a:ext cx="10167257" cy="3559628"/>
          </a:xfrm>
          <a:prstGeom prst="roundRect">
            <a:avLst/>
          </a:prstGeom>
          <a:noFill/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3F0340-1E96-DDAF-8F11-F8495FE0A711}"/>
              </a:ext>
            </a:extLst>
          </p:cNvPr>
          <p:cNvSpPr txBox="1"/>
          <p:nvPr/>
        </p:nvSpPr>
        <p:spPr>
          <a:xfrm>
            <a:off x="1295018" y="2182195"/>
            <a:ext cx="97757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Ajustes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 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propuestos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: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E63D6B-70B3-0059-CD1E-9FDEFAEC6F34}"/>
              </a:ext>
            </a:extLst>
          </p:cNvPr>
          <p:cNvSpPr txBox="1"/>
          <p:nvPr/>
        </p:nvSpPr>
        <p:spPr>
          <a:xfrm>
            <a:off x="1295018" y="3707488"/>
            <a:ext cx="9775753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Justificación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: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61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A251F-570B-44CC-940A-E7214BC6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34F0EA9A-C5F0-ADF2-B05A-9718D5FCB4F7}"/>
              </a:ext>
            </a:extLst>
          </p:cNvPr>
          <p:cNvSpPr txBox="1">
            <a:spLocks/>
          </p:cNvSpPr>
          <p:nvPr/>
        </p:nvSpPr>
        <p:spPr>
          <a:xfrm>
            <a:off x="3284875" y="65173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Misión Nacional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8EF980B-0FD8-D492-807E-B1D5607F07B2}"/>
              </a:ext>
            </a:extLst>
          </p:cNvPr>
          <p:cNvSpPr/>
          <p:nvPr/>
        </p:nvSpPr>
        <p:spPr>
          <a:xfrm>
            <a:off x="1488084" y="2623281"/>
            <a:ext cx="4499059" cy="2786920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¿Cómo su problemática se relaciona directamente con uno de los ejes de la Misión Nacional: agua, aire o energía?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</a:t>
            </a:r>
            <a:r>
              <a:rPr kumimoji="0" lang="es-419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079AF36-2892-CC29-8986-66CC7B9008B3}"/>
              </a:ext>
            </a:extLst>
          </p:cNvPr>
          <p:cNvSpPr/>
          <p:nvPr/>
        </p:nvSpPr>
        <p:spPr>
          <a:xfrm>
            <a:off x="6204857" y="2623279"/>
            <a:ext cx="4499059" cy="2786921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¿Qué impacto espera generar su proyecto STEM+ frente al eje de la Misión Nacional: aire, agua o energía con el que se alinea?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6193DA-7A94-280F-087E-AD3013580191}"/>
              </a:ext>
            </a:extLst>
          </p:cNvPr>
          <p:cNvSpPr txBox="1"/>
          <p:nvPr/>
        </p:nvSpPr>
        <p:spPr>
          <a:xfrm>
            <a:off x="1157176" y="1152136"/>
            <a:ext cx="987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Respondan las siguientes preguntas, relacionando sus respuestas con la propuesta de solución y el eje de la Misión Nacional al que se alinea su Proyecto STEM+.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B2C6F1-BBF2-1162-1265-203CAA8136E2}"/>
              </a:ext>
            </a:extLst>
          </p:cNvPr>
          <p:cNvGraphicFramePr>
            <a:graphicFrameLocks noGrp="1"/>
          </p:cNvGraphicFramePr>
          <p:nvPr/>
        </p:nvGraphicFramePr>
        <p:xfrm>
          <a:off x="1488083" y="1582624"/>
          <a:ext cx="921583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5832">
                  <a:extLst>
                    <a:ext uri="{9D8B030D-6E8A-4147-A177-3AD203B41FA5}">
                      <a16:colId xmlns:a16="http://schemas.microsoft.com/office/drawing/2014/main" val="1778614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Eje:_____________________________________________________________________________________________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1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Línea temática:___________________________________________________________________________________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904214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2376B9B-8636-0D8D-C667-F29700FBDF8B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51E80A-C487-9840-CBFC-576997E18279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053E8C2-8F3D-7A01-6910-690251DD856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37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0817C-A6E4-5DA7-6C56-0ED86A56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5C0476C2-6C66-C1B1-461C-2DB0474CCACA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Misión Nacional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719D2CC-01DE-751B-C333-214A20927D53}"/>
              </a:ext>
            </a:extLst>
          </p:cNvPr>
          <p:cNvSpPr/>
          <p:nvPr/>
        </p:nvSpPr>
        <p:spPr>
          <a:xfrm>
            <a:off x="928518" y="1700235"/>
            <a:ext cx="4712714" cy="4190766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¿Cómo el prototipo construido por su Equipo Talentos STEM+ aportará a la solución de la problemática que se </a:t>
            </a:r>
            <a:r>
              <a:rPr lang="es-MX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relaciona</a:t>
            </a: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con el eje de la Misión Nacional seleccionado?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FABEA94-C483-7114-A5F4-B8404550D495}"/>
              </a:ext>
            </a:extLst>
          </p:cNvPr>
          <p:cNvSpPr/>
          <p:nvPr/>
        </p:nvSpPr>
        <p:spPr>
          <a:xfrm>
            <a:off x="6550767" y="1700235"/>
            <a:ext cx="4712714" cy="4190766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¿Qué cambio o resultado concreto espera lograr su equipo con la implementación del prototipo frente al eje seleccionado de la Misión Nacional: agua, aire o energía?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978251-5906-68C6-C55B-00F6083E907C}"/>
              </a:ext>
            </a:extLst>
          </p:cNvPr>
          <p:cNvSpPr txBox="1"/>
          <p:nvPr/>
        </p:nvSpPr>
        <p:spPr>
          <a:xfrm>
            <a:off x="1157176" y="1240921"/>
            <a:ext cx="987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Respondan las siguientes preguntas, relacionando sus respuestas con la propuesta de solución y el eje trabajado.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78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9D58B-3E06-9425-C653-EA0D4C01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20F348B-6850-4539-8AAB-9A1E1FA17E58}"/>
              </a:ext>
            </a:extLst>
          </p:cNvPr>
          <p:cNvSpPr/>
          <p:nvPr/>
        </p:nvSpPr>
        <p:spPr>
          <a:xfrm>
            <a:off x="6150121" y="1244600"/>
            <a:ext cx="5426828" cy="4368800"/>
          </a:xfrm>
          <a:prstGeom prst="roundRect">
            <a:avLst>
              <a:gd name="adj" fmla="val 4677"/>
            </a:avLst>
          </a:prstGeom>
          <a:solidFill>
            <a:srgbClr val="2C056B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1">
            <a:extLst>
              <a:ext uri="{FF2B5EF4-FFF2-40B4-BE49-F238E27FC236}">
                <a16:creationId xmlns:a16="http://schemas.microsoft.com/office/drawing/2014/main" id="{ED2A02D6-8493-12A9-391D-D69B1D3548F8}"/>
              </a:ext>
            </a:extLst>
          </p:cNvPr>
          <p:cNvSpPr txBox="1">
            <a:spLocks/>
          </p:cNvSpPr>
          <p:nvPr/>
        </p:nvSpPr>
        <p:spPr>
          <a:xfrm>
            <a:off x="3059290" y="702500"/>
            <a:ext cx="6265524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Diseño de la tarjeta de validación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626C-4421-49C3-64A2-A84531220FB6}"/>
              </a:ext>
            </a:extLst>
          </p:cNvPr>
          <p:cNvSpPr txBox="1"/>
          <p:nvPr/>
        </p:nvSpPr>
        <p:spPr>
          <a:xfrm>
            <a:off x="527868" y="1661381"/>
            <a:ext cx="3899702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Repliquen o impriman 6 copias del modelo de la tarjeta elaborada por el equipo.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Los participantes de la comunidad interactúan libremente con el prototipo sin recibir explicaciones ni demostraciones anteriores.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Entreguen la tarjeta a los participantes después de la interacción con el prototipo para que la diligencien.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Tomen una fotografía de las tarjetas y adjúntenlas en la Bitácora – “Evidencias de la validación del prototipo”.</a:t>
            </a:r>
            <a:endParaRPr lang="es-CO" sz="1400">
              <a:latin typeface="Trebuchet MS" panose="020B06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332A39-4FE4-8B1E-9655-FD4BE999AB35}"/>
              </a:ext>
            </a:extLst>
          </p:cNvPr>
          <p:cNvSpPr txBox="1"/>
          <p:nvPr/>
        </p:nvSpPr>
        <p:spPr>
          <a:xfrm>
            <a:off x="527868" y="5329825"/>
            <a:ext cx="5514013" cy="31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Pueden eliminar esta diapositiva después de realizar la actividad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E89E8535-4B8F-4BAC-A99C-62DE2BFCF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21475"/>
              </p:ext>
            </p:extLst>
          </p:nvPr>
        </p:nvGraphicFramePr>
        <p:xfrm>
          <a:off x="6150121" y="1441099"/>
          <a:ext cx="5426828" cy="444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702">
                  <a:extLst>
                    <a:ext uri="{9D8B030D-6E8A-4147-A177-3AD203B41FA5}">
                      <a16:colId xmlns:a16="http://schemas.microsoft.com/office/drawing/2014/main" val="133143240"/>
                    </a:ext>
                  </a:extLst>
                </a:gridCol>
                <a:gridCol w="2440126">
                  <a:extLst>
                    <a:ext uri="{9D8B030D-6E8A-4147-A177-3AD203B41FA5}">
                      <a16:colId xmlns:a16="http://schemas.microsoft.com/office/drawing/2014/main" val="3345724519"/>
                    </a:ext>
                  </a:extLst>
                </a:gridCol>
              </a:tblGrid>
              <a:tr h="655534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/>
                        <a:t>Tarjeta de validación</a:t>
                      </a:r>
                    </a:p>
                    <a:p>
                      <a:r>
                        <a:rPr lang="es-CO" sz="1400"/>
                        <a:t>Participante:___________________________</a:t>
                      </a:r>
                    </a:p>
                    <a:p>
                      <a:r>
                        <a:rPr lang="es-CO" sz="1400" dirty="0" err="1"/>
                        <a:t>Rol:____________Edad</a:t>
                      </a:r>
                      <a:r>
                        <a:rPr lang="es-CO" sz="1400" dirty="0"/>
                        <a:t>:__</a:t>
                      </a:r>
                    </a:p>
                    <a:p>
                      <a:endParaRPr lang="es-CO" sz="1400"/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77920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 algn="ctr"/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Pregunta</a:t>
                      </a:r>
                      <a:endParaRPr lang="es-CO" sz="14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Respuesta</a:t>
                      </a:r>
                      <a:endParaRPr lang="es-CO" sz="14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3244"/>
                  </a:ext>
                </a:extLst>
              </a:tr>
              <a:tr h="655534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Problemática</a:t>
                      </a:r>
                    </a:p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¿Qué problema del entorno atiende el proyecto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81227"/>
                  </a:ext>
                </a:extLst>
              </a:tr>
              <a:tr h="655534">
                <a:tc>
                  <a:txBody>
                    <a:bodyPr/>
                    <a:lstStyle/>
                    <a:p>
                      <a:r>
                        <a:rPr lang="es-MX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Forma</a:t>
                      </a:r>
                    </a:p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¿Cómo es el prototipo? (partes visibles)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87323"/>
                  </a:ext>
                </a:extLst>
              </a:tr>
              <a:tr h="997008">
                <a:tc>
                  <a:txBody>
                    <a:bodyPr/>
                    <a:lstStyle/>
                    <a:p>
                      <a:r>
                        <a:rPr lang="es-MX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Materiales</a:t>
                      </a:r>
                    </a:p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¿De qué está hecho? (materiales principales)  │ ¿Le parece resistente/seguro? ¿Por qué?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65986"/>
                  </a:ext>
                </a:extLst>
              </a:tr>
              <a:tr h="655534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Función</a:t>
                      </a:r>
                    </a:p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¿Qué hace el prototipo? (función principal)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6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1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2CA02-EF8F-9BDB-D084-F0CA341E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7F446632-31FE-16AE-400C-B5B408D1EAF8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Tarjeta de validación 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9D53C62-2734-E2E0-2A15-8117951B1C08}"/>
              </a:ext>
            </a:extLst>
          </p:cNvPr>
          <p:cNvSpPr/>
          <p:nvPr/>
        </p:nvSpPr>
        <p:spPr>
          <a:xfrm>
            <a:off x="2527111" y="1630832"/>
            <a:ext cx="7126556" cy="424531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 tarjeta de validación elaborada por el equipo.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855D99-E940-8B64-354D-C9E149280798}"/>
              </a:ext>
            </a:extLst>
          </p:cNvPr>
          <p:cNvSpPr txBox="1"/>
          <p:nvPr/>
        </p:nvSpPr>
        <p:spPr>
          <a:xfrm>
            <a:off x="941294" y="1089385"/>
            <a:ext cx="1044388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Elaboren una tarjeta de validación sobre la problemática, forma, materiales y función del prototipo, y adjunten una imagen o fotografía</a:t>
            </a:r>
            <a:r>
              <a:rPr lang="es-MX" sz="14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2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EF0CF-B878-D725-9074-CC8EDD90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87D9A1D7-B918-90CD-E16E-4EB4A3DC0609}"/>
              </a:ext>
            </a:extLst>
          </p:cNvPr>
          <p:cNvSpPr txBox="1">
            <a:spLocks/>
          </p:cNvSpPr>
          <p:nvPr/>
        </p:nvSpPr>
        <p:spPr>
          <a:xfrm>
            <a:off x="2527110" y="701522"/>
            <a:ext cx="7146057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Evidencias de la validación del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635-FA19-8B83-52EE-F4D01AD65479}"/>
              </a:ext>
            </a:extLst>
          </p:cNvPr>
          <p:cNvSpPr txBox="1"/>
          <p:nvPr/>
        </p:nvSpPr>
        <p:spPr>
          <a:xfrm>
            <a:off x="887507" y="1041800"/>
            <a:ext cx="1048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de validación diligenciadas y después de la interacción con el prototipo por el primer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0E21A7-18E2-158D-FCF7-5FF4469B5424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750F96-4E36-880A-DEE6-A6C6007ABF9B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093152F-A144-8EBD-7634-38FED232D02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C00D22B-6B86-4062-4FF6-070ACCC6BB8D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uno de la “Tarjeta de validación” diligenciada.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546A652-28A3-C677-30C6-AD59533A50C1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 la interacción del actor de la comunidad con el prototipo.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C12D3294-30E6-C3E4-321C-0FD90E005EC4}"/>
              </a:ext>
            </a:extLst>
          </p:cNvPr>
          <p:cNvGrpSpPr/>
          <p:nvPr/>
        </p:nvGrpSpPr>
        <p:grpSpPr>
          <a:xfrm>
            <a:off x="695761" y="1469498"/>
            <a:ext cx="6728296" cy="671115"/>
            <a:chOff x="6350" y="-17962"/>
            <a:chExt cx="5809632" cy="818062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B1041CCD-E5E4-6AF5-7F8E-7A90EE858602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Rectángulo: esquinas redondeadas 76">
              <a:extLst>
                <a:ext uri="{FF2B5EF4-FFF2-40B4-BE49-F238E27FC236}">
                  <a16:creationId xmlns:a16="http://schemas.microsoft.com/office/drawing/2014/main" id="{439F62AF-D7A5-5BBB-EC0D-0EE75E2C19B1}"/>
                </a:ext>
              </a:extLst>
            </p:cNvPr>
            <p:cNvSpPr/>
            <p:nvPr/>
          </p:nvSpPr>
          <p:spPr>
            <a:xfrm>
              <a:off x="6351" y="-17962"/>
              <a:ext cx="5809631" cy="438825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Nombre del equipo</a:t>
              </a: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4634017-9C52-05D3-2821-02F3669C8BF8}"/>
              </a:ext>
            </a:extLst>
          </p:cNvPr>
          <p:cNvSpPr txBox="1"/>
          <p:nvPr/>
        </p:nvSpPr>
        <p:spPr>
          <a:xfrm>
            <a:off x="930570" y="1810080"/>
            <a:ext cx="2824056" cy="305638"/>
          </a:xfrm>
          <a:prstGeom prst="rect">
            <a:avLst/>
          </a:prstGeom>
          <a:noFill/>
          <a:ln w="9525">
            <a:noFill/>
          </a:ln>
        </p:spPr>
        <p:txBody>
          <a:bodyPr wrap="square" lIns="89321" tIns="44661" rIns="89321" bIns="44661" anchor="t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Escriban el nombre del equipo.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311887D-B062-D9C3-3A41-B0403CBED2E7}"/>
              </a:ext>
            </a:extLst>
          </p:cNvPr>
          <p:cNvGrpSpPr/>
          <p:nvPr/>
        </p:nvGrpSpPr>
        <p:grpSpPr>
          <a:xfrm>
            <a:off x="709214" y="2235651"/>
            <a:ext cx="10717806" cy="2423424"/>
            <a:chOff x="-3873" y="-17962"/>
            <a:chExt cx="5806789" cy="771083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913F8BD9-930B-8035-EEC4-F1C43A0AFA49}"/>
                </a:ext>
              </a:extLst>
            </p:cNvPr>
            <p:cNvSpPr/>
            <p:nvPr/>
          </p:nvSpPr>
          <p:spPr>
            <a:xfrm>
              <a:off x="-984" y="-17962"/>
              <a:ext cx="5803900" cy="771083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ctángulo: esquinas redondeadas 76">
              <a:extLst>
                <a:ext uri="{FF2B5EF4-FFF2-40B4-BE49-F238E27FC236}">
                  <a16:creationId xmlns:a16="http://schemas.microsoft.com/office/drawing/2014/main" id="{5B12A7F7-0931-165F-C915-2E5D8B4A0BAC}"/>
                </a:ext>
              </a:extLst>
            </p:cNvPr>
            <p:cNvSpPr/>
            <p:nvPr/>
          </p:nvSpPr>
          <p:spPr>
            <a:xfrm>
              <a:off x="-3873" y="-17962"/>
              <a:ext cx="5805344" cy="11454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Equipo Talentos STEM+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CBEC50E-8EB1-9695-CF72-CD5427A5D575}"/>
              </a:ext>
            </a:extLst>
          </p:cNvPr>
          <p:cNvGrpSpPr/>
          <p:nvPr/>
        </p:nvGrpSpPr>
        <p:grpSpPr>
          <a:xfrm>
            <a:off x="723848" y="4780170"/>
            <a:ext cx="10717806" cy="1165170"/>
            <a:chOff x="-20408" y="-188398"/>
            <a:chExt cx="10052555" cy="988498"/>
          </a:xfrm>
        </p:grpSpPr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2C6A5F18-D886-8187-8BB3-BAC063C8D1F6}"/>
                </a:ext>
              </a:extLst>
            </p:cNvPr>
            <p:cNvSpPr/>
            <p:nvPr/>
          </p:nvSpPr>
          <p:spPr>
            <a:xfrm>
              <a:off x="-20408" y="-86650"/>
              <a:ext cx="10044974" cy="88675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Rectángulo: esquinas redondeadas 76">
              <a:extLst>
                <a:ext uri="{FF2B5EF4-FFF2-40B4-BE49-F238E27FC236}">
                  <a16:creationId xmlns:a16="http://schemas.microsoft.com/office/drawing/2014/main" id="{F1541E52-63E3-A879-BF67-641513E25A29}"/>
                </a:ext>
              </a:extLst>
            </p:cNvPr>
            <p:cNvSpPr/>
            <p:nvPr/>
          </p:nvSpPr>
          <p:spPr>
            <a:xfrm>
              <a:off x="-20408" y="-188398"/>
              <a:ext cx="10052555" cy="30541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 STEM+</a:t>
              </a: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2DC5BE5-16BD-786E-19F7-8CB4C3FA4E8C}"/>
              </a:ext>
            </a:extLst>
          </p:cNvPr>
          <p:cNvSpPr txBox="1"/>
          <p:nvPr/>
        </p:nvSpPr>
        <p:spPr>
          <a:xfrm>
            <a:off x="933030" y="2645556"/>
            <a:ext cx="5204733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2E3C51B-5899-2369-6446-CCF22D0E68FD}"/>
              </a:ext>
            </a:extLst>
          </p:cNvPr>
          <p:cNvSpPr txBox="1"/>
          <p:nvPr/>
        </p:nvSpPr>
        <p:spPr>
          <a:xfrm>
            <a:off x="944022" y="3050249"/>
            <a:ext cx="519374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4074C1D-59D3-C258-F20F-A4FF9EB18EB2}"/>
              </a:ext>
            </a:extLst>
          </p:cNvPr>
          <p:cNvSpPr txBox="1"/>
          <p:nvPr/>
        </p:nvSpPr>
        <p:spPr>
          <a:xfrm>
            <a:off x="944021" y="3440709"/>
            <a:ext cx="5193740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AA33492-0448-8BE6-0DD3-63878CF76D90}"/>
              </a:ext>
            </a:extLst>
          </p:cNvPr>
          <p:cNvSpPr txBox="1"/>
          <p:nvPr/>
        </p:nvSpPr>
        <p:spPr>
          <a:xfrm>
            <a:off x="944021" y="3831169"/>
            <a:ext cx="5193739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4311FA0-1344-AEED-BC4A-CC961796CEF2}"/>
              </a:ext>
            </a:extLst>
          </p:cNvPr>
          <p:cNvSpPr txBox="1"/>
          <p:nvPr/>
        </p:nvSpPr>
        <p:spPr>
          <a:xfrm>
            <a:off x="944021" y="4221629"/>
            <a:ext cx="5193738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B883D7A-9810-5500-EDFA-160260679B1F}"/>
              </a:ext>
            </a:extLst>
          </p:cNvPr>
          <p:cNvSpPr txBox="1"/>
          <p:nvPr/>
        </p:nvSpPr>
        <p:spPr>
          <a:xfrm>
            <a:off x="6067709" y="2645556"/>
            <a:ext cx="5112691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6.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457FEFE-A825-8233-AAB0-7B3EABF5488C}"/>
              </a:ext>
            </a:extLst>
          </p:cNvPr>
          <p:cNvSpPr txBox="1"/>
          <p:nvPr/>
        </p:nvSpPr>
        <p:spPr>
          <a:xfrm>
            <a:off x="6078703" y="3050249"/>
            <a:ext cx="511269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7.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58E39C1-0301-9908-DEA0-3ABA23CEA94D}"/>
              </a:ext>
            </a:extLst>
          </p:cNvPr>
          <p:cNvSpPr txBox="1"/>
          <p:nvPr/>
        </p:nvSpPr>
        <p:spPr>
          <a:xfrm>
            <a:off x="6078699" y="3440709"/>
            <a:ext cx="5112690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8.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7414C5C-86B3-8F4F-8D14-805240874830}"/>
              </a:ext>
            </a:extLst>
          </p:cNvPr>
          <p:cNvSpPr txBox="1"/>
          <p:nvPr/>
        </p:nvSpPr>
        <p:spPr>
          <a:xfrm>
            <a:off x="6078703" y="3831169"/>
            <a:ext cx="5112689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9.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DB6DC37-7702-5ED1-4803-55522F6512AB}"/>
              </a:ext>
            </a:extLst>
          </p:cNvPr>
          <p:cNvSpPr txBox="1"/>
          <p:nvPr/>
        </p:nvSpPr>
        <p:spPr>
          <a:xfrm>
            <a:off x="6078703" y="4221629"/>
            <a:ext cx="5112689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154902E-3621-9B3C-88BD-F2585D4E9241}"/>
              </a:ext>
            </a:extLst>
          </p:cNvPr>
          <p:cNvSpPr txBox="1"/>
          <p:nvPr/>
        </p:nvSpPr>
        <p:spPr>
          <a:xfrm>
            <a:off x="959065" y="5225038"/>
            <a:ext cx="5204733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5A8DFBA-7BFB-F489-E319-A5E82596F192}"/>
              </a:ext>
            </a:extLst>
          </p:cNvPr>
          <p:cNvSpPr txBox="1"/>
          <p:nvPr/>
        </p:nvSpPr>
        <p:spPr>
          <a:xfrm>
            <a:off x="970057" y="5588016"/>
            <a:ext cx="519374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9187CB3-C60E-5BE5-F10F-0A25E81FAC46}"/>
              </a:ext>
            </a:extLst>
          </p:cNvPr>
          <p:cNvSpPr txBox="1"/>
          <p:nvPr/>
        </p:nvSpPr>
        <p:spPr>
          <a:xfrm>
            <a:off x="6071761" y="5225038"/>
            <a:ext cx="5112691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1F62E6B-BFB6-FBF8-A296-C3EF246A29A4}"/>
              </a:ext>
            </a:extLst>
          </p:cNvPr>
          <p:cNvGrpSpPr/>
          <p:nvPr/>
        </p:nvGrpSpPr>
        <p:grpSpPr>
          <a:xfrm>
            <a:off x="1894114" y="610513"/>
            <a:ext cx="8066315" cy="702781"/>
            <a:chOff x="11106" y="-1"/>
            <a:chExt cx="5714174" cy="803177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82F0ADC9-ECBF-B648-31D6-E0E514F49122}"/>
                </a:ext>
              </a:extLst>
            </p:cNvPr>
            <p:cNvSpPr/>
            <p:nvPr/>
          </p:nvSpPr>
          <p:spPr>
            <a:xfrm>
              <a:off x="17303" y="-1"/>
              <a:ext cx="5707977" cy="803177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28C4DC07-10F3-3A17-E31E-2ADA934C3D03}"/>
                </a:ext>
              </a:extLst>
            </p:cNvPr>
            <p:cNvSpPr/>
            <p:nvPr/>
          </p:nvSpPr>
          <p:spPr>
            <a:xfrm>
              <a:off x="11106" y="16676"/>
              <a:ext cx="5713238" cy="41142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kumimoji="0" lang="es-419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1F28069-C257-BF95-CF11-C4DC25CA4076}"/>
              </a:ext>
            </a:extLst>
          </p:cNvPr>
          <p:cNvSpPr txBox="1"/>
          <p:nvPr/>
        </p:nvSpPr>
        <p:spPr>
          <a:xfrm>
            <a:off x="3652486" y="1034692"/>
            <a:ext cx="5050235" cy="3094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lt"/>
                <a:cs typeface="Arial"/>
              </a:rPr>
              <a:t>Escriban el título con el que se identifica su proyecto.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ADE653-6AA8-4CC6-C22E-5F8D4F0C94C0}"/>
              </a:ext>
            </a:extLst>
          </p:cNvPr>
          <p:cNvSpPr/>
          <p:nvPr/>
        </p:nvSpPr>
        <p:spPr>
          <a:xfrm>
            <a:off x="1918299" y="777570"/>
            <a:ext cx="78516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B5D0B1-F5A6-56B3-7DCF-AC71FFBED374}"/>
              </a:ext>
            </a:extLst>
          </p:cNvPr>
          <p:cNvSpPr/>
          <p:nvPr/>
        </p:nvSpPr>
        <p:spPr>
          <a:xfrm>
            <a:off x="694580" y="1611157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E89BF1-4943-D884-1ED6-7D7FD40F169D}"/>
              </a:ext>
            </a:extLst>
          </p:cNvPr>
          <p:cNvSpPr/>
          <p:nvPr/>
        </p:nvSpPr>
        <p:spPr>
          <a:xfrm>
            <a:off x="694580" y="2379650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790E6F4-6795-269F-D00C-8CB4C20E1F52}"/>
              </a:ext>
            </a:extLst>
          </p:cNvPr>
          <p:cNvSpPr/>
          <p:nvPr/>
        </p:nvSpPr>
        <p:spPr>
          <a:xfrm>
            <a:off x="709214" y="4924170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DBE44D-198B-C742-E158-9A4328499DDF}"/>
              </a:ext>
            </a:extLst>
          </p:cNvPr>
          <p:cNvGrpSpPr/>
          <p:nvPr/>
        </p:nvGrpSpPr>
        <p:grpSpPr>
          <a:xfrm>
            <a:off x="7742169" y="1472700"/>
            <a:ext cx="3557041" cy="685386"/>
            <a:chOff x="23673" y="12697"/>
            <a:chExt cx="5807244" cy="982756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B380F87B-6A2F-4172-AE59-0421BCBF7CD7}"/>
                </a:ext>
              </a:extLst>
            </p:cNvPr>
            <p:cNvSpPr/>
            <p:nvPr/>
          </p:nvSpPr>
          <p:spPr>
            <a:xfrm>
              <a:off x="23673" y="66677"/>
              <a:ext cx="5807241" cy="928776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Rectángulo: esquinas redondeadas 76">
              <a:extLst>
                <a:ext uri="{FF2B5EF4-FFF2-40B4-BE49-F238E27FC236}">
                  <a16:creationId xmlns:a16="http://schemas.microsoft.com/office/drawing/2014/main" id="{0F4B0CFD-402C-25BB-F9F8-FB29F1AEADF1}"/>
                </a:ext>
              </a:extLst>
            </p:cNvPr>
            <p:cNvSpPr/>
            <p:nvPr/>
          </p:nvSpPr>
          <p:spPr>
            <a:xfrm>
              <a:off x="23676" y="12697"/>
              <a:ext cx="5807241" cy="51619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 panose="020F0502020204030204" pitchFamily="34" charset="0"/>
                  <a:cs typeface="Times New Roman" panose="02020603050405020304" pitchFamily="18" charset="0"/>
                </a:rPr>
                <a:t>ID 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B09A9CC-1F8C-2A1C-A3DC-0B9CDA48FA98}"/>
              </a:ext>
            </a:extLst>
          </p:cNvPr>
          <p:cNvSpPr txBox="1"/>
          <p:nvPr/>
        </p:nvSpPr>
        <p:spPr>
          <a:xfrm>
            <a:off x="7687640" y="1767629"/>
            <a:ext cx="3649369" cy="307777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lt"/>
                <a:cs typeface="Arial"/>
              </a:rPr>
              <a:t>Escriban el ID asignado a su equipo.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6C5500D-E0C9-F4A9-F6D4-31D861BCE05A}"/>
              </a:ext>
            </a:extLst>
          </p:cNvPr>
          <p:cNvSpPr/>
          <p:nvPr/>
        </p:nvSpPr>
        <p:spPr>
          <a:xfrm>
            <a:off x="7687641" y="1574689"/>
            <a:ext cx="720000" cy="7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13B1048B-FD8D-02E1-DE1E-2DBA881F7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746" y="77987"/>
            <a:ext cx="1268196" cy="17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7810BE-B86D-9A85-39C6-10249D044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E19B5CAF-1A9F-41EF-3693-398EE5E94789}"/>
              </a:ext>
            </a:extLst>
          </p:cNvPr>
          <p:cNvSpPr txBox="1">
            <a:spLocks/>
          </p:cNvSpPr>
          <p:nvPr/>
        </p:nvSpPr>
        <p:spPr>
          <a:xfrm>
            <a:off x="2527110" y="701522"/>
            <a:ext cx="7146057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Evidencias de la validación del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1CB2A4-DE5E-9E60-1170-B38887F038A2}"/>
              </a:ext>
            </a:extLst>
          </p:cNvPr>
          <p:cNvSpPr txBox="1"/>
          <p:nvPr/>
        </p:nvSpPr>
        <p:spPr>
          <a:xfrm>
            <a:off x="887507" y="1079214"/>
            <a:ext cx="1030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de validación diligenciadas y después de la interacción con el prototipo por el segundo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7BBAF1-64F4-9AF1-188A-07F65E14143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0E4845-BBA3-974F-04F9-465E36E48F24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AAB0714-8948-0A91-69BA-B54CD6BB149C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6ADE9EE-2A42-0CC1-67F6-30CC8942847E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dos de la “Tarjeta de validación” diligenciada.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34A9FBF-2B5C-7B21-53CF-02C8509820D2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 la interacción del actor de la comunidad con el prototipo.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5DACA-F474-C7B1-85AC-80E9E7DA0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2A0C4A05-052D-E6FE-833A-6E0E577F531D}"/>
              </a:ext>
            </a:extLst>
          </p:cNvPr>
          <p:cNvSpPr txBox="1">
            <a:spLocks/>
          </p:cNvSpPr>
          <p:nvPr/>
        </p:nvSpPr>
        <p:spPr>
          <a:xfrm>
            <a:off x="2527110" y="701522"/>
            <a:ext cx="7146057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Evidencias de la validación del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CF2C7C-DF2B-2BE2-06F7-AECCDCFD271D}"/>
              </a:ext>
            </a:extLst>
          </p:cNvPr>
          <p:cNvSpPr txBox="1"/>
          <p:nvPr/>
        </p:nvSpPr>
        <p:spPr>
          <a:xfrm>
            <a:off x="851647" y="1097137"/>
            <a:ext cx="1033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de validación diligenciadas y después de la interacción con el prototipo por el tercer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7C9904-ECCD-CD39-E4AD-BBB58546AC1E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04F021-B7AE-DC89-4924-1208DC792C19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D4AD894-D5C9-3FEC-7991-B443E0403A03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2E0403-B99C-D864-8918-DE989958E310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tres de la “Tarjeta de validación” diligenciada.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32114F9-5EF6-0131-5D53-A968A3B3678A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 la interacción del actor de la comunidad con el prototipo.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4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374B7F-E7DD-5663-E119-E7D773033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6DABB1EA-D345-8F1B-DD5A-8398CC338B5D}"/>
              </a:ext>
            </a:extLst>
          </p:cNvPr>
          <p:cNvSpPr txBox="1">
            <a:spLocks/>
          </p:cNvSpPr>
          <p:nvPr/>
        </p:nvSpPr>
        <p:spPr>
          <a:xfrm>
            <a:off x="2527110" y="701522"/>
            <a:ext cx="7146057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Evidencias de la validación del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DF3865-DD77-2563-2AF9-D68213E0615B}"/>
              </a:ext>
            </a:extLst>
          </p:cNvPr>
          <p:cNvSpPr txBox="1"/>
          <p:nvPr/>
        </p:nvSpPr>
        <p:spPr>
          <a:xfrm>
            <a:off x="851647" y="1079214"/>
            <a:ext cx="1072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de validación diligenciadas y después de la interacción con el prototipo por el cuarto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464DEA-09E1-7BED-B5A8-095A62ED1237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CFE575-7013-2489-CD5E-05CB13347A4C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52A29DEE-0545-35EB-657A-C725DA5D9677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FFFE482-271A-8ACB-D2BC-1CC96853FA01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cuatro de la “Tarjeta de validación” diligenciada.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F5C79E4-2D93-FA05-9D24-2199A44F6A9E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 la interacción del actor de la comunidad con el prototipo.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37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51B9F0-B522-B3DD-D647-E07163F52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B010E1E8-30FD-C4BA-881C-24983E79F09D}"/>
              </a:ext>
            </a:extLst>
          </p:cNvPr>
          <p:cNvSpPr txBox="1">
            <a:spLocks/>
          </p:cNvSpPr>
          <p:nvPr/>
        </p:nvSpPr>
        <p:spPr>
          <a:xfrm>
            <a:off x="2527110" y="701522"/>
            <a:ext cx="7146057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Evidencias de la validación del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5FEBC3-DE7F-7D9F-33A3-BC4287C76A71}"/>
              </a:ext>
            </a:extLst>
          </p:cNvPr>
          <p:cNvSpPr txBox="1"/>
          <p:nvPr/>
        </p:nvSpPr>
        <p:spPr>
          <a:xfrm>
            <a:off x="645459" y="1088556"/>
            <a:ext cx="1090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de validación diligenciadas y después de la interacción con el prototipo por el quinto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9BE374-617D-26E6-B068-070D012BA3EB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264C71-26F5-49D0-3521-4F79A8EEE952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F4BF029-04E4-AF0F-EC98-99BE3747BCE2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5427C92-9ADE-6142-DDC0-F91B6F6730E6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cinco de la “Tarjeta de validación” diligenciada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12CE78-992E-CAEF-7D25-CC0D943C71D1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 la interacción del actor de la comunidad con el prototipo.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5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DCE35-20F1-68ED-5274-6368807F3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5FF61E27-60C7-5F48-0352-9A751A0A6664}"/>
              </a:ext>
            </a:extLst>
          </p:cNvPr>
          <p:cNvSpPr txBox="1">
            <a:spLocks/>
          </p:cNvSpPr>
          <p:nvPr/>
        </p:nvSpPr>
        <p:spPr>
          <a:xfrm>
            <a:off x="2527110" y="701522"/>
            <a:ext cx="7146057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Evidencias de la validación del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A3C69E-9F52-327D-B2B5-D94E81140179}"/>
              </a:ext>
            </a:extLst>
          </p:cNvPr>
          <p:cNvSpPr txBox="1"/>
          <p:nvPr/>
        </p:nvSpPr>
        <p:spPr>
          <a:xfrm>
            <a:off x="770964" y="1049929"/>
            <a:ext cx="1065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de validación diligenciadas y después de la interacción con el prototipo por el sexto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B601BF-3AF7-59E1-8C1A-BFF762C8C1D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F4199D-E3CF-839E-8B57-D7EA3FC33B62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9562D76-D958-8984-E6F0-FD96855A5AF7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3A11351-B800-D05D-0412-6E188BE7DAF2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seis de la “Tarjeta de validación” diligenciada.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D516B00-816C-796F-A6AC-5BE51438EE68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 la interacción del actor de la comunidad con el prototipo.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2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37205-EB98-4E35-A3B8-576BE5F9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C19B9C71-DE05-6F81-FC01-A03EB71A17DD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Análisis y mejora del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2E2136-E3DD-4755-65C0-33DA6FEF928E}"/>
              </a:ext>
            </a:extLst>
          </p:cNvPr>
          <p:cNvSpPr txBox="1"/>
          <p:nvPr/>
        </p:nvSpPr>
        <p:spPr>
          <a:xfrm>
            <a:off x="860610" y="1201944"/>
            <a:ext cx="1047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Identifiquen posibles aspectos de mejora para lograr que el prototipo sea útil, claro y fácil de usar para la comunidad</a:t>
            </a:r>
            <a:r>
              <a:rPr lang="es-CO" sz="1400"/>
              <a:t>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72B62F5-537A-4E76-AD42-11329DD88E85}"/>
              </a:ext>
            </a:extLst>
          </p:cNvPr>
          <p:cNvSpPr/>
          <p:nvPr/>
        </p:nvSpPr>
        <p:spPr>
          <a:xfrm>
            <a:off x="1292772" y="1743723"/>
            <a:ext cx="9761860" cy="375844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Posibles aspectos de mejora del prototipo:</a:t>
            </a:r>
            <a:b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4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237F5-7421-6AAE-6291-A23517F68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F9D6C794-0242-D9B5-9C39-57EEB0D17230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Insumos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C6E913-9C90-D66F-4E61-4097C3C33D8A}"/>
              </a:ext>
            </a:extLst>
          </p:cNvPr>
          <p:cNvSpPr txBox="1"/>
          <p:nvPr/>
        </p:nvSpPr>
        <p:spPr>
          <a:xfrm>
            <a:off x="795313" y="1190813"/>
            <a:ext cx="1090616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Una vez completen el formulario de insumos para el prototipo de media fidelidad, anexen una captura de pantalla.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5BAA23-9680-11E7-D4A2-C9D2F130BF71}"/>
              </a:ext>
            </a:extLst>
          </p:cNvPr>
          <p:cNvSpPr/>
          <p:nvPr/>
        </p:nvSpPr>
        <p:spPr>
          <a:xfrm>
            <a:off x="1785256" y="1654254"/>
            <a:ext cx="8577943" cy="385904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 captura de pantalla del formulario.</a:t>
            </a:r>
            <a:r>
              <a:rPr kumimoji="0" lang="es-419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7E6597-023A-35E9-BDEB-5B5E77348FF1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la guía en el momento Comunica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61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1D085-5A3B-1E6D-27B4-CCC2CED9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C99EAD3-1C36-E7BE-BC67-8712F5958072}"/>
              </a:ext>
            </a:extLst>
          </p:cNvPr>
          <p:cNvSpPr/>
          <p:nvPr/>
        </p:nvSpPr>
        <p:spPr>
          <a:xfrm>
            <a:off x="1279250" y="1742322"/>
            <a:ext cx="5996620" cy="337335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ítulo 11">
            <a:extLst>
              <a:ext uri="{FF2B5EF4-FFF2-40B4-BE49-F238E27FC236}">
                <a16:creationId xmlns:a16="http://schemas.microsoft.com/office/drawing/2014/main" id="{9882F351-192F-0E30-0320-F065E22E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63" y="666943"/>
            <a:ext cx="6968397" cy="37769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Unboxing de nuestro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049DA9-AE77-F896-1A9B-159D9FE14956}"/>
              </a:ext>
            </a:extLst>
          </p:cNvPr>
          <p:cNvSpPr txBox="1"/>
          <p:nvPr/>
        </p:nvSpPr>
        <p:spPr>
          <a:xfrm>
            <a:off x="1513161" y="3287201"/>
            <a:ext cx="552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Inserten el enlace de YouTube 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d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el video </a:t>
            </a:r>
            <a:r>
              <a:rPr lang="es-CO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tipo unboxing científico + pruebas con la comunidad.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9834CA-3D74-B8DD-4E46-F4FB6DB8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32" y="1233710"/>
            <a:ext cx="3132237" cy="4698356"/>
          </a:xfrm>
          <a:prstGeom prst="rect">
            <a:avLst/>
          </a:prstGeom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56EB6366-4483-A431-DBB6-0EDCAFE81034}"/>
              </a:ext>
            </a:extLst>
          </p:cNvPr>
          <p:cNvSpPr/>
          <p:nvPr/>
        </p:nvSpPr>
        <p:spPr>
          <a:xfrm>
            <a:off x="9486986" y="1089385"/>
            <a:ext cx="1928266" cy="1490727"/>
          </a:xfrm>
          <a:prstGeom prst="wedgeEllipseCallou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3B3790-0B29-D536-499A-36A25D8A17D7}"/>
              </a:ext>
            </a:extLst>
          </p:cNvPr>
          <p:cNvSpPr txBox="1"/>
          <p:nvPr/>
        </p:nvSpPr>
        <p:spPr>
          <a:xfrm>
            <a:off x="9610460" y="1465416"/>
            <a:ext cx="1681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¡Qué gran trabajo hay detrás de cada prototipo!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09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0F337-AA23-5F83-951E-3E39598B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D5EC82-6834-234C-C0B8-03A53DF1661A}"/>
              </a:ext>
            </a:extLst>
          </p:cNvPr>
          <p:cNvSpPr txBox="1"/>
          <p:nvPr/>
        </p:nvSpPr>
        <p:spPr>
          <a:xfrm>
            <a:off x="2551092" y="585677"/>
            <a:ext cx="7089816" cy="521081"/>
          </a:xfrm>
          <a:prstGeom prst="rect">
            <a:avLst/>
          </a:prstGeom>
          <a:noFill/>
        </p:spPr>
        <p:txBody>
          <a:bodyPr wrap="square" lIns="89321" tIns="44661" rIns="89321" bIns="44661" anchor="t">
            <a:spAutoFit/>
          </a:bodyPr>
          <a:lstStyle/>
          <a:p>
            <a:pPr algn="ctr" defTabSz="893216">
              <a:defRPr/>
            </a:pPr>
            <a:r>
              <a:rPr lang="es-ES" sz="2800" b="1">
                <a:solidFill>
                  <a:srgbClr val="29006F"/>
                </a:solidFill>
                <a:latin typeface="Trebuchet MS"/>
                <a:ea typeface="+mj-lt"/>
                <a:cs typeface="Arial"/>
              </a:rPr>
              <a:t>Convertir la bitácora a PDF</a:t>
            </a:r>
            <a:endParaRPr lang="es-ES" sz="2800" b="1">
              <a:solidFill>
                <a:srgbClr val="29006F"/>
              </a:solidFill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15C197-E769-CABA-909A-18785AAA379F}"/>
              </a:ext>
            </a:extLst>
          </p:cNvPr>
          <p:cNvSpPr txBox="1"/>
          <p:nvPr/>
        </p:nvSpPr>
        <p:spPr>
          <a:xfrm>
            <a:off x="1036941" y="1167685"/>
            <a:ext cx="10118118" cy="521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9321" tIns="44661" rIns="89321" bIns="4466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893216">
              <a:defRPr/>
            </a:pP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Al finalizar el tercer desafío, la bitácora debe ser cargada en formato </a:t>
            </a:r>
            <a:r>
              <a:rPr lang="es-E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PDF máximo de 10 megas.</a:t>
            </a: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 Para guardarla, tengan en cuenta los siguientes pasos: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4" name="Imagen 3" descr="Convertidor PDF - Imagen a PDF - Apps en Google Play">
            <a:extLst>
              <a:ext uri="{FF2B5EF4-FFF2-40B4-BE49-F238E27FC236}">
                <a16:creationId xmlns:a16="http://schemas.microsoft.com/office/drawing/2014/main" id="{D2F58988-62FA-D321-0555-460F6F92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28" y="3143869"/>
            <a:ext cx="852626" cy="98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2">
            <a:extLst>
              <a:ext uri="{FF2B5EF4-FFF2-40B4-BE49-F238E27FC236}">
                <a16:creationId xmlns:a16="http://schemas.microsoft.com/office/drawing/2014/main" id="{701CCCDE-A4B5-5685-1E60-BEAF6261ED4C}"/>
              </a:ext>
            </a:extLst>
          </p:cNvPr>
          <p:cNvSpPr/>
          <p:nvPr/>
        </p:nvSpPr>
        <p:spPr>
          <a:xfrm>
            <a:off x="3103077" y="2078183"/>
            <a:ext cx="217638" cy="254476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4612F69-DF95-CC47-086F-B7680FD3FE6A}"/>
              </a:ext>
            </a:extLst>
          </p:cNvPr>
          <p:cNvSpPr/>
          <p:nvPr/>
        </p:nvSpPr>
        <p:spPr>
          <a:xfrm>
            <a:off x="3103078" y="2671733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1AA23C18-42B7-9C6C-FA7C-F300E0D694A0}"/>
              </a:ext>
            </a:extLst>
          </p:cNvPr>
          <p:cNvSpPr/>
          <p:nvPr/>
        </p:nvSpPr>
        <p:spPr>
          <a:xfrm>
            <a:off x="3103079" y="3273826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1A847E1-BC3E-7E47-2E5B-1DEE72071708}"/>
              </a:ext>
            </a:extLst>
          </p:cNvPr>
          <p:cNvSpPr/>
          <p:nvPr/>
        </p:nvSpPr>
        <p:spPr>
          <a:xfrm>
            <a:off x="3103079" y="3878062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F1A1D3A-D2CD-7ED7-A240-35796C941045}"/>
              </a:ext>
            </a:extLst>
          </p:cNvPr>
          <p:cNvSpPr/>
          <p:nvPr/>
        </p:nvSpPr>
        <p:spPr>
          <a:xfrm>
            <a:off x="3103079" y="4482299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80A8EEB-4801-FE70-B926-40000BDD7D2F}"/>
              </a:ext>
            </a:extLst>
          </p:cNvPr>
          <p:cNvSpPr/>
          <p:nvPr/>
        </p:nvSpPr>
        <p:spPr>
          <a:xfrm>
            <a:off x="3103079" y="5086535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0CD2C67-FF2E-F647-8E86-9CAFD2B7F676}"/>
              </a:ext>
            </a:extLst>
          </p:cNvPr>
          <p:cNvGrpSpPr/>
          <p:nvPr/>
        </p:nvGrpSpPr>
        <p:grpSpPr>
          <a:xfrm>
            <a:off x="3320715" y="2023221"/>
            <a:ext cx="7329820" cy="3400121"/>
            <a:chOff x="2804741" y="2082961"/>
            <a:chExt cx="9044559" cy="3360550"/>
          </a:xfrm>
        </p:grpSpPr>
        <p:sp>
          <p:nvSpPr>
            <p:cNvPr id="13" name="CuadroTexto 24">
              <a:extLst>
                <a:ext uri="{FF2B5EF4-FFF2-40B4-BE49-F238E27FC236}">
                  <a16:creationId xmlns:a16="http://schemas.microsoft.com/office/drawing/2014/main" id="{8688FB42-D488-1244-D5AD-086D5279E942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Hagan clic en "Archivo"</a:t>
              </a:r>
            </a:p>
          </p:txBody>
        </p:sp>
        <p:sp>
          <p:nvSpPr>
            <p:cNvPr id="14" name="CuadroTexto 26">
              <a:extLst>
                <a:ext uri="{FF2B5EF4-FFF2-40B4-BE49-F238E27FC236}">
                  <a16:creationId xmlns:a16="http://schemas.microsoft.com/office/drawing/2014/main" id="{AC392212-ACAF-0F3A-1262-81D061A88954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5" name="CuadroTexto 27">
              <a:extLst>
                <a:ext uri="{FF2B5EF4-FFF2-40B4-BE49-F238E27FC236}">
                  <a16:creationId xmlns:a16="http://schemas.microsoft.com/office/drawing/2014/main" id="{63ECA6CE-CA0A-9533-CF26-08641D417249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Seleccionen el formato PDF</a:t>
              </a:r>
            </a:p>
          </p:txBody>
        </p:sp>
        <p:sp>
          <p:nvSpPr>
            <p:cNvPr id="16" name="CuadroTexto 28">
              <a:extLst>
                <a:ext uri="{FF2B5EF4-FFF2-40B4-BE49-F238E27FC236}">
                  <a16:creationId xmlns:a16="http://schemas.microsoft.com/office/drawing/2014/main" id="{A3B516D1-FF41-54F5-3E9F-E44770935CA3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Elijan la ubicación donde quedará guardado el archivo en el computador</a:t>
              </a:r>
            </a:p>
          </p:txBody>
        </p:sp>
        <p:sp>
          <p:nvSpPr>
            <p:cNvPr id="17" name="CuadroTexto 29">
              <a:extLst>
                <a:ext uri="{FF2B5EF4-FFF2-40B4-BE49-F238E27FC236}">
                  <a16:creationId xmlns:a16="http://schemas.microsoft.com/office/drawing/2014/main" id="{94E7EC9B-7D5D-1E8C-E737-217DA72DC1F3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Escriban el nombre del archivo. Ejemplo: BS_000_TeamColombia​</a:t>
              </a:r>
            </a:p>
          </p:txBody>
        </p:sp>
        <p:sp>
          <p:nvSpPr>
            <p:cNvPr id="18" name="CuadroTexto 30">
              <a:extLst>
                <a:ext uri="{FF2B5EF4-FFF2-40B4-BE49-F238E27FC236}">
                  <a16:creationId xmlns:a16="http://schemas.microsoft.com/office/drawing/2014/main" id="{BA261A0C-9666-0D41-79B4-7DC79B5088E6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346172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Presionen "Guardar"</a:t>
              </a:r>
            </a:p>
          </p:txBody>
        </p:sp>
      </p:grpSp>
      <p:sp>
        <p:nvSpPr>
          <p:cNvPr id="20" name="CuadroTexto 2">
            <a:extLst>
              <a:ext uri="{FF2B5EF4-FFF2-40B4-BE49-F238E27FC236}">
                <a16:creationId xmlns:a16="http://schemas.microsoft.com/office/drawing/2014/main" id="{9389D60B-B564-352E-5690-E0914246B146}"/>
              </a:ext>
            </a:extLst>
          </p:cNvPr>
          <p:cNvSpPr txBox="1"/>
          <p:nvPr/>
        </p:nvSpPr>
        <p:spPr>
          <a:xfrm>
            <a:off x="3327908" y="5597377"/>
            <a:ext cx="5536184" cy="305638"/>
          </a:xfrm>
          <a:prstGeom prst="rect">
            <a:avLst/>
          </a:prstGeom>
          <a:noFill/>
        </p:spPr>
        <p:txBody>
          <a:bodyPr rot="0" spcFirstLastPara="0" vert="horz" wrap="square" lIns="89321" tIns="44661" rIns="89321" bIns="44661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3216">
              <a:defRPr/>
            </a:pP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Esta diapositiva debe eliminarse después de realizar la actividad</a:t>
            </a:r>
          </a:p>
        </p:txBody>
      </p:sp>
    </p:spTree>
    <p:extLst>
      <p:ext uri="{BB962C8B-B14F-4D97-AF65-F5344CB8AC3E}">
        <p14:creationId xmlns:p14="http://schemas.microsoft.com/office/powerpoint/2010/main" val="398353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5332-D8F2-01C1-901B-5C3D715C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B3104-A1CC-DE5D-5530-80A597869417}"/>
              </a:ext>
            </a:extLst>
          </p:cNvPr>
          <p:cNvGrpSpPr/>
          <p:nvPr/>
        </p:nvGrpSpPr>
        <p:grpSpPr>
          <a:xfrm>
            <a:off x="960110" y="1603941"/>
            <a:ext cx="10271777" cy="4361492"/>
            <a:chOff x="243186" y="227342"/>
            <a:chExt cx="5386859" cy="293133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CB86858A-9508-7166-FE91-1DF22AFFCF3E}"/>
                </a:ext>
              </a:extLst>
            </p:cNvPr>
            <p:cNvSpPr/>
            <p:nvPr/>
          </p:nvSpPr>
          <p:spPr>
            <a:xfrm>
              <a:off x="243187" y="625307"/>
              <a:ext cx="5386858" cy="253337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defRPr/>
              </a:pPr>
              <a:endParaRPr kumimoji="0" lang="es-CO" sz="1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E276EA18-12D8-D018-3C26-924A9248489C}"/>
                </a:ext>
              </a:extLst>
            </p:cNvPr>
            <p:cNvSpPr/>
            <p:nvPr/>
          </p:nvSpPr>
          <p:spPr>
            <a:xfrm>
              <a:off x="243186" y="227342"/>
              <a:ext cx="5386859" cy="24195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/>
                  <a:cs typeface="Times New Roman"/>
                </a:rPr>
                <a:t>Contexto de la problemática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/>
                <a:cs typeface="Times New Roman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A93C902-903D-D04A-7D7D-4A93D7317B90}"/>
              </a:ext>
            </a:extLst>
          </p:cNvPr>
          <p:cNvSpPr/>
          <p:nvPr/>
        </p:nvSpPr>
        <p:spPr>
          <a:xfrm>
            <a:off x="960110" y="1747941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F5047E7-6CC4-B54D-BF9F-D38203969303}"/>
              </a:ext>
            </a:extLst>
          </p:cNvPr>
          <p:cNvGrpSpPr/>
          <p:nvPr/>
        </p:nvGrpSpPr>
        <p:grpSpPr>
          <a:xfrm>
            <a:off x="2440933" y="718491"/>
            <a:ext cx="3017477" cy="608316"/>
            <a:chOff x="-11177" y="12699"/>
            <a:chExt cx="5842094" cy="109384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764EB26E-FDF1-F4FB-5FA0-4C7077DFEEE3}"/>
                </a:ext>
              </a:extLst>
            </p:cNvPr>
            <p:cNvSpPr/>
            <p:nvPr/>
          </p:nvSpPr>
          <p:spPr>
            <a:xfrm>
              <a:off x="6350" y="66676"/>
              <a:ext cx="5824567" cy="1039867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3216">
                <a:defRPr/>
              </a:pPr>
              <a:endParaRPr lang="es-CO" sz="14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8" name="Rectángulo: esquinas redondeadas 76">
              <a:extLst>
                <a:ext uri="{FF2B5EF4-FFF2-40B4-BE49-F238E27FC236}">
                  <a16:creationId xmlns:a16="http://schemas.microsoft.com/office/drawing/2014/main" id="{1581B0BA-9714-7718-385A-E5E6234F5432}"/>
                </a:ext>
              </a:extLst>
            </p:cNvPr>
            <p:cNvSpPr/>
            <p:nvPr/>
          </p:nvSpPr>
          <p:spPr>
            <a:xfrm>
              <a:off x="-11177" y="12699"/>
              <a:ext cx="5842094" cy="64733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3216">
                <a:lnSpc>
                  <a:spcPct val="107000"/>
                </a:lnSpc>
                <a:spcAft>
                  <a:spcPts val="781"/>
                </a:spcAft>
                <a:defRPr/>
              </a:pPr>
              <a:r>
                <a:rPr lang="es-CO" sz="1400" b="1">
                  <a:solidFill>
                    <a:prstClr val="white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Misión Nacional </a:t>
              </a:r>
              <a:endParaRPr lang="es-CO" sz="1400">
                <a:solidFill>
                  <a:prstClr val="white"/>
                </a:solidFill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FA09EA3-CC36-9034-7DBC-7D04609D2694}"/>
              </a:ext>
            </a:extLst>
          </p:cNvPr>
          <p:cNvGraphicFramePr>
            <a:graphicFrameLocks noGrp="1"/>
          </p:cNvGraphicFramePr>
          <p:nvPr/>
        </p:nvGraphicFramePr>
        <p:xfrm>
          <a:off x="2409496" y="1051407"/>
          <a:ext cx="2985813" cy="339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271">
                  <a:extLst>
                    <a:ext uri="{9D8B030D-6E8A-4147-A177-3AD203B41FA5}">
                      <a16:colId xmlns:a16="http://schemas.microsoft.com/office/drawing/2014/main" val="1982141462"/>
                    </a:ext>
                  </a:extLst>
                </a:gridCol>
                <a:gridCol w="995271">
                  <a:extLst>
                    <a:ext uri="{9D8B030D-6E8A-4147-A177-3AD203B41FA5}">
                      <a16:colId xmlns:a16="http://schemas.microsoft.com/office/drawing/2014/main" val="1037380142"/>
                    </a:ext>
                  </a:extLst>
                </a:gridCol>
                <a:gridCol w="995271">
                  <a:extLst>
                    <a:ext uri="{9D8B030D-6E8A-4147-A177-3AD203B41FA5}">
                      <a16:colId xmlns:a16="http://schemas.microsoft.com/office/drawing/2014/main" val="3884529755"/>
                    </a:ext>
                  </a:extLst>
                </a:gridCol>
              </a:tblGrid>
              <a:tr h="33945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Agua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Aire 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Energía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08159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2C09ADB9-6A6C-9367-244C-D03ABDA91AC3}"/>
              </a:ext>
            </a:extLst>
          </p:cNvPr>
          <p:cNvSpPr/>
          <p:nvPr/>
        </p:nvSpPr>
        <p:spPr>
          <a:xfrm>
            <a:off x="2449986" y="859817"/>
            <a:ext cx="706313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0D2DF87-ADF8-43F6-B753-9F99F2276819}"/>
              </a:ext>
            </a:extLst>
          </p:cNvPr>
          <p:cNvGrpSpPr/>
          <p:nvPr/>
        </p:nvGrpSpPr>
        <p:grpSpPr>
          <a:xfrm>
            <a:off x="5565568" y="718491"/>
            <a:ext cx="4185499" cy="822307"/>
            <a:chOff x="187439" y="3130508"/>
            <a:chExt cx="4431785" cy="116385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DBDE60F-3A44-4207-A4A7-FD4E67F778CB}"/>
                </a:ext>
              </a:extLst>
            </p:cNvPr>
            <p:cNvGrpSpPr/>
            <p:nvPr/>
          </p:nvGrpSpPr>
          <p:grpSpPr>
            <a:xfrm>
              <a:off x="187439" y="3130508"/>
              <a:ext cx="4413445" cy="856385"/>
              <a:chOff x="-12952" y="12698"/>
              <a:chExt cx="5843871" cy="670398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E35AA6F9-B58F-05C9-EE33-E73CAB504D0C}"/>
                  </a:ext>
                </a:extLst>
              </p:cNvPr>
              <p:cNvSpPr/>
              <p:nvPr/>
            </p:nvSpPr>
            <p:spPr>
              <a:xfrm>
                <a:off x="-12952" y="66676"/>
                <a:ext cx="5843871" cy="616420"/>
              </a:xfrm>
              <a:prstGeom prst="roundRect">
                <a:avLst/>
              </a:prstGeom>
              <a:noFill/>
              <a:ln w="9525">
                <a:solidFill>
                  <a:srgbClr val="2A00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 sz="1400"/>
              </a:p>
            </p:txBody>
          </p:sp>
          <p:sp>
            <p:nvSpPr>
              <p:cNvPr id="22" name="Rectángulo: esquinas redondeadas 76">
                <a:extLst>
                  <a:ext uri="{FF2B5EF4-FFF2-40B4-BE49-F238E27FC236}">
                    <a16:creationId xmlns:a16="http://schemas.microsoft.com/office/drawing/2014/main" id="{C4448386-1CEB-6BEA-4EB3-B30272699E7A}"/>
                  </a:ext>
                </a:extLst>
              </p:cNvPr>
              <p:cNvSpPr/>
              <p:nvPr/>
            </p:nvSpPr>
            <p:spPr>
              <a:xfrm>
                <a:off x="-12952" y="12698"/>
                <a:ext cx="5843871" cy="398872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7"/>
                  <a:gd name="connsiteY0" fmla="*/ 49743 h 304800"/>
                  <a:gd name="connsiteX1" fmla="*/ 72051 w 5813507"/>
                  <a:gd name="connsiteY1" fmla="*/ 0 h 304800"/>
                  <a:gd name="connsiteX2" fmla="*/ 5763765 w 5813507"/>
                  <a:gd name="connsiteY2" fmla="*/ 0 h 304800"/>
                  <a:gd name="connsiteX3" fmla="*/ 5813508 w 5813507"/>
                  <a:gd name="connsiteY3" fmla="*/ 49743 h 304800"/>
                  <a:gd name="connsiteX4" fmla="*/ 5813508 w 5813507"/>
                  <a:gd name="connsiteY4" fmla="*/ 248707 h 304800"/>
                  <a:gd name="connsiteX5" fmla="*/ 5768190 w 5813507"/>
                  <a:gd name="connsiteY5" fmla="*/ 287561 h 304800"/>
                  <a:gd name="connsiteX6" fmla="*/ 9608 w 5813507"/>
                  <a:gd name="connsiteY6" fmla="*/ 304800 h 304800"/>
                  <a:gd name="connsiteX7" fmla="*/ 22308 w 5813507"/>
                  <a:gd name="connsiteY7" fmla="*/ 248707 h 304800"/>
                  <a:gd name="connsiteX8" fmla="*/ 22308 w 5813507"/>
                  <a:gd name="connsiteY8" fmla="*/ 49743 h 304800"/>
                  <a:gd name="connsiteX0" fmla="*/ 1760 w 5792960"/>
                  <a:gd name="connsiteY0" fmla="*/ 49743 h 304800"/>
                  <a:gd name="connsiteX1" fmla="*/ 51503 w 5792960"/>
                  <a:gd name="connsiteY1" fmla="*/ 0 h 304800"/>
                  <a:gd name="connsiteX2" fmla="*/ 5743217 w 5792960"/>
                  <a:gd name="connsiteY2" fmla="*/ 0 h 304800"/>
                  <a:gd name="connsiteX3" fmla="*/ 5792960 w 5792960"/>
                  <a:gd name="connsiteY3" fmla="*/ 49743 h 304800"/>
                  <a:gd name="connsiteX4" fmla="*/ 5792960 w 5792960"/>
                  <a:gd name="connsiteY4" fmla="*/ 248707 h 304800"/>
                  <a:gd name="connsiteX5" fmla="*/ 5747642 w 5792960"/>
                  <a:gd name="connsiteY5" fmla="*/ 287561 h 304800"/>
                  <a:gd name="connsiteX6" fmla="*/ 19273 w 5792960"/>
                  <a:gd name="connsiteY6" fmla="*/ 304800 h 304800"/>
                  <a:gd name="connsiteX7" fmla="*/ 1760 w 5792960"/>
                  <a:gd name="connsiteY7" fmla="*/ 248707 h 304800"/>
                  <a:gd name="connsiteX8" fmla="*/ 1760 w 5792960"/>
                  <a:gd name="connsiteY8" fmla="*/ 4974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960" h="304800">
                    <a:moveTo>
                      <a:pt x="1760" y="49743"/>
                    </a:moveTo>
                    <a:cubicBezTo>
                      <a:pt x="1760" y="22271"/>
                      <a:pt x="24031" y="0"/>
                      <a:pt x="51503" y="0"/>
                    </a:cubicBezTo>
                    <a:lnTo>
                      <a:pt x="5743217" y="0"/>
                    </a:lnTo>
                    <a:cubicBezTo>
                      <a:pt x="5770689" y="0"/>
                      <a:pt x="5792960" y="22271"/>
                      <a:pt x="5792960" y="49743"/>
                    </a:cubicBezTo>
                    <a:lnTo>
                      <a:pt x="5792960" y="248707"/>
                    </a:lnTo>
                    <a:cubicBezTo>
                      <a:pt x="5792960" y="276179"/>
                      <a:pt x="5775114" y="287561"/>
                      <a:pt x="5747642" y="287561"/>
                    </a:cubicBezTo>
                    <a:lnTo>
                      <a:pt x="19273" y="304800"/>
                    </a:lnTo>
                    <a:cubicBezTo>
                      <a:pt x="-8199" y="304800"/>
                      <a:pt x="1760" y="276179"/>
                      <a:pt x="1760" y="248707"/>
                    </a:cubicBezTo>
                    <a:lnTo>
                      <a:pt x="1760" y="49743"/>
                    </a:lnTo>
                    <a:close/>
                  </a:path>
                </a:pathLst>
              </a:custGeom>
              <a:solidFill>
                <a:srgbClr val="2A0070"/>
              </a:solidFill>
              <a:ln w="9525">
                <a:solidFill>
                  <a:srgbClr val="2A00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b="1">
                    <a:ea typeface="Calibri"/>
                    <a:cs typeface="Times New Roman"/>
                  </a:rPr>
                  <a:t>Ubicación (Departamento/Municipio)</a:t>
                </a:r>
                <a:r>
                  <a:rPr lang="es-CO" sz="1400" b="1">
                    <a:effectLst/>
                    <a:ea typeface="Calibri"/>
                    <a:cs typeface="Times New Roman"/>
                  </a:rPr>
                  <a:t> </a:t>
                </a:r>
                <a:endParaRPr lang="es-CO" sz="14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633A3C0-4361-2A2F-A843-66985BED76BE}"/>
                </a:ext>
              </a:extLst>
            </p:cNvPr>
            <p:cNvSpPr txBox="1"/>
            <p:nvPr/>
          </p:nvSpPr>
          <p:spPr>
            <a:xfrm>
              <a:off x="205778" y="3553822"/>
              <a:ext cx="4413446" cy="74054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MX" sz="14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Escriban el departamento, ciudad o municipio.</a:t>
              </a:r>
              <a:endParaRPr lang="es-ES" sz="140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DDC70D3-1A2E-7339-AEA4-DE3BEC48BDCD}"/>
              </a:ext>
            </a:extLst>
          </p:cNvPr>
          <p:cNvSpPr/>
          <p:nvPr/>
        </p:nvSpPr>
        <p:spPr>
          <a:xfrm>
            <a:off x="5100342" y="224097"/>
            <a:ext cx="126541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718E82A-221D-E5AF-003E-6DCCF42F3A84}"/>
              </a:ext>
            </a:extLst>
          </p:cNvPr>
          <p:cNvSpPr/>
          <p:nvPr/>
        </p:nvSpPr>
        <p:spPr>
          <a:xfrm>
            <a:off x="5552405" y="865514"/>
            <a:ext cx="54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0ECABF3-E0A7-FAA7-8363-171E56BD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01" y="1123124"/>
            <a:ext cx="174049" cy="146146"/>
          </a:xfrm>
          <a:prstGeom prst="rect">
            <a:avLst/>
          </a:prstGeom>
          <a:ln w="9525">
            <a:noFill/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99C3833-2FB2-A244-5B78-6D0BC15DC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76" y="1125008"/>
            <a:ext cx="174049" cy="146146"/>
          </a:xfrm>
          <a:prstGeom prst="rect">
            <a:avLst/>
          </a:prstGeom>
          <a:ln w="9525">
            <a:noFill/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5A64803-AB4D-8119-EC7C-555DD3467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02" y="1132775"/>
            <a:ext cx="174049" cy="146146"/>
          </a:xfrm>
          <a:prstGeom prst="rect">
            <a:avLst/>
          </a:prstGeom>
          <a:ln w="9525">
            <a:noFill/>
          </a:ln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2B981B32-B9C1-706B-1450-ED1D5CFBE742}"/>
              </a:ext>
            </a:extLst>
          </p:cNvPr>
          <p:cNvSpPr txBox="1"/>
          <p:nvPr/>
        </p:nvSpPr>
        <p:spPr>
          <a:xfrm>
            <a:off x="3044405" y="33586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Realicen la descripción de la problemática identificada.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Máximo 300 palabras</a:t>
            </a:r>
            <a:r>
              <a:rPr kumimoji="0" lang="es-CO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s-ES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6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55650-1F91-AD97-037E-799E6F8B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74676C3-0BE7-9209-3ABA-C430885C0596}"/>
              </a:ext>
            </a:extLst>
          </p:cNvPr>
          <p:cNvSpPr/>
          <p:nvPr/>
        </p:nvSpPr>
        <p:spPr>
          <a:xfrm>
            <a:off x="5100342" y="224097"/>
            <a:ext cx="126541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0E2E4B3-60CF-0A92-30F5-B85494F7AA44}"/>
              </a:ext>
            </a:extLst>
          </p:cNvPr>
          <p:cNvGrpSpPr/>
          <p:nvPr/>
        </p:nvGrpSpPr>
        <p:grpSpPr>
          <a:xfrm>
            <a:off x="960111" y="1156266"/>
            <a:ext cx="10271777" cy="4361492"/>
            <a:chOff x="243186" y="227342"/>
            <a:chExt cx="5386859" cy="2931335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D70E5950-D98F-060C-B588-3AC8542495F2}"/>
                </a:ext>
              </a:extLst>
            </p:cNvPr>
            <p:cNvSpPr/>
            <p:nvPr/>
          </p:nvSpPr>
          <p:spPr>
            <a:xfrm>
              <a:off x="243187" y="625307"/>
              <a:ext cx="5386858" cy="253337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defRPr/>
              </a:pPr>
              <a:endParaRPr kumimoji="0" lang="es-CO" sz="1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" name="Rectángulo: esquinas redondeadas 76">
              <a:extLst>
                <a:ext uri="{FF2B5EF4-FFF2-40B4-BE49-F238E27FC236}">
                  <a16:creationId xmlns:a16="http://schemas.microsoft.com/office/drawing/2014/main" id="{83A09234-B2FC-90DA-A360-15765CEEEBDB}"/>
                </a:ext>
              </a:extLst>
            </p:cNvPr>
            <p:cNvSpPr/>
            <p:nvPr/>
          </p:nvSpPr>
          <p:spPr>
            <a:xfrm>
              <a:off x="243186" y="227342"/>
              <a:ext cx="5386859" cy="24195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/>
                  <a:cs typeface="Times New Roman"/>
                </a:rPr>
                <a:t>Descripción de la propuesta de solución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/>
                <a:cs typeface="Times New Roman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B96C131-4603-0E2D-5F73-205E99107732}"/>
              </a:ext>
            </a:extLst>
          </p:cNvPr>
          <p:cNvSpPr txBox="1"/>
          <p:nvPr/>
        </p:nvSpPr>
        <p:spPr>
          <a:xfrm>
            <a:off x="3177755" y="31098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Realicen la descripción de su propuesta de solución.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Máximo 300 palabras</a:t>
            </a:r>
            <a:r>
              <a:rPr kumimoji="0" lang="es-CO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s-ES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9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C1E30-93E3-74F2-8615-2D8C295E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653B8-117D-BAA4-54E6-91EDBABD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515009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¿Qué pasaría si…?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634B9FC-AA62-46E3-B2EB-6182883AE427}"/>
              </a:ext>
            </a:extLst>
          </p:cNvPr>
          <p:cNvSpPr/>
          <p:nvPr/>
        </p:nvSpPr>
        <p:spPr>
          <a:xfrm>
            <a:off x="6379584" y="1774870"/>
            <a:ext cx="5162844" cy="371653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dos del análisis del segundo escenario seleccionado.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DD067B-28C6-AEFE-EBB0-AC8F00BBA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56170"/>
              </p:ext>
            </p:extLst>
          </p:nvPr>
        </p:nvGraphicFramePr>
        <p:xfrm>
          <a:off x="891984" y="1184205"/>
          <a:ext cx="1040802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08025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Seleccionen el escenario y analicen mínimo dos y máximo tres situaciones que podrían afectar la construcción del prototipo.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D40EB2-C4BA-013C-69AF-E348D5EF1B0C}"/>
              </a:ext>
            </a:extLst>
          </p:cNvPr>
          <p:cNvSpPr/>
          <p:nvPr/>
        </p:nvSpPr>
        <p:spPr>
          <a:xfrm>
            <a:off x="649572" y="1780901"/>
            <a:ext cx="5162845" cy="371653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uno del análisis del primer escenario seleccionado.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C19849-0657-A8F0-F0F4-151628907301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Si realizan el análisis de un </a:t>
            </a:r>
            <a:r>
              <a:rPr lang="es-MX" sz="1400" b="1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tercer escenario </a:t>
            </a:r>
            <a:r>
              <a:rPr lang="es-MX" sz="1400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dupliquen la diapositiva.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356916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EA7CE-225B-1EF3-7DB2-6AFD322F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C5F7A-9F9C-BF67-4D58-79DFC355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515009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Así crecemos como equipo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0F04CA5-28B7-6D75-47A9-8048C6838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4867"/>
              </p:ext>
            </p:extLst>
          </p:nvPr>
        </p:nvGraphicFramePr>
        <p:xfrm>
          <a:off x="959970" y="1058143"/>
          <a:ext cx="104744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4446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MX" sz="1400" b="0" i="0" u="none" strike="noStrike" baseline="0" noProof="0">
                          <a:solidFill>
                            <a:srgbClr val="595959"/>
                          </a:solidFill>
                          <a:latin typeface="+mn-lt"/>
                        </a:rPr>
                        <a:t>Construyan el árbol de causas en el cual representan emociones, dificultades, acuerdos y resultados esperados durante la construcción del prototipo.</a:t>
                      </a:r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48825E5-522F-47DE-AF42-23F5FE328E4A}"/>
              </a:ext>
            </a:extLst>
          </p:cNvPr>
          <p:cNvSpPr/>
          <p:nvPr/>
        </p:nvSpPr>
        <p:spPr>
          <a:xfrm>
            <a:off x="636494" y="1792941"/>
            <a:ext cx="10945906" cy="373440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del árbol de causas. 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023C66-C196-4FE6-9E4F-4C21EF9A17F0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</a:t>
            </a:r>
            <a:r>
              <a:rPr lang="es-MX" sz="1400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la guía en el momento Construye 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50315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31968-1326-6B67-405E-D244B2EC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73A04-EE8F-212C-C1DB-B833460D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521" y="648952"/>
            <a:ext cx="7361420" cy="619563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CFB8925-74F7-B30F-9539-583679D6B2AF}"/>
              </a:ext>
            </a:extLst>
          </p:cNvPr>
          <p:cNvGraphicFramePr/>
          <p:nvPr/>
        </p:nvGraphicFramePr>
        <p:xfrm>
          <a:off x="1952690" y="2328950"/>
          <a:ext cx="8286619" cy="329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F2E9F1A-DA88-4222-1458-198A761A073B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AC5F22-66BE-F51E-A06E-BF82C27EF4FF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CBCB2F6-98CA-DD0D-179D-64DFC55C5389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FDF51C-134B-02C4-C317-CD8C16A1E7EE}"/>
              </a:ext>
            </a:extLst>
          </p:cNvPr>
          <p:cNvSpPr txBox="1"/>
          <p:nvPr/>
        </p:nvSpPr>
        <p:spPr>
          <a:xfrm>
            <a:off x="827314" y="1870170"/>
            <a:ext cx="106138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en las que se evidencie el proceso de construcción del prototipo de baja fidelidad desde el inicio hasta su finalización</a:t>
            </a:r>
            <a:r>
              <a:rPr lang="es-MX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 E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n la fotografía 1 incluyan el esquema realizado en el Desafío 2, para evidenciar el proceso realizado.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28773F-6BBB-F5E2-52F5-F53F6C3296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77" y="1349671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14" name="Rectángulo: esquinas redondeadas 76">
            <a:extLst>
              <a:ext uri="{FF2B5EF4-FFF2-40B4-BE49-F238E27FC236}">
                <a16:creationId xmlns:a16="http://schemas.microsoft.com/office/drawing/2014/main" id="{18782003-0A91-2FF8-CC27-8E90E2EA1495}"/>
              </a:ext>
            </a:extLst>
          </p:cNvPr>
          <p:cNvSpPr/>
          <p:nvPr/>
        </p:nvSpPr>
        <p:spPr>
          <a:xfrm>
            <a:off x="3782156" y="1268515"/>
            <a:ext cx="2111828" cy="482198"/>
          </a:xfrm>
          <a:prstGeom prst="roundRect">
            <a:avLst/>
          </a:prstGeom>
          <a:solidFill>
            <a:srgbClr val="2A0070"/>
          </a:solidFill>
          <a:ln w="9525">
            <a:solidFill>
              <a:srgbClr val="2A0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Tipo de prototipo</a:t>
            </a:r>
            <a:endParaRPr kumimoji="0" lang="es-419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ABA304B-DDCB-37C9-F347-59695E58C939}"/>
              </a:ext>
            </a:extLst>
          </p:cNvPr>
          <p:cNvSpPr/>
          <p:nvPr/>
        </p:nvSpPr>
        <p:spPr>
          <a:xfrm flipH="1">
            <a:off x="6199281" y="1290248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Físico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2A007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82D3B84-5096-EB86-7ED3-1639C804D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14" y="1394843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B2545FB-4C2D-96B7-2781-D58B5C5E92C6}"/>
              </a:ext>
            </a:extLst>
          </p:cNvPr>
          <p:cNvSpPr/>
          <p:nvPr/>
        </p:nvSpPr>
        <p:spPr>
          <a:xfrm flipH="1">
            <a:off x="7707935" y="1311601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Digital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2A007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D15339F-2DDE-BE3B-CB8F-723ECD6140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02" y="1394843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6C6DFBD-1A0D-C7C8-E015-F07E497DD49A}"/>
              </a:ext>
            </a:extLst>
          </p:cNvPr>
          <p:cNvSpPr/>
          <p:nvPr/>
        </p:nvSpPr>
        <p:spPr>
          <a:xfrm flipH="1">
            <a:off x="9213262" y="1327688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Mixto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srgbClr val="2A007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737108-7E99-C9EE-E92D-3AD8253EA209}"/>
              </a:ext>
            </a:extLst>
          </p:cNvPr>
          <p:cNvSpPr txBox="1"/>
          <p:nvPr/>
        </p:nvSpPr>
        <p:spPr>
          <a:xfrm>
            <a:off x="1136137" y="1344084"/>
            <a:ext cx="2646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Marquen su tipo de prototipo: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20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7968A-3665-7CF3-AA57-46A59487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1D4D-3F25-5343-348D-841DDF7E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E9FC219-BEE2-0648-B79E-2AFBD4C2191D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04038A6-B8F5-5BBB-6CA8-67536CA949D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2CDD9B-729D-4FAF-485A-611A457D6E42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C6F24A7-83B0-F61B-550A-66D5D2C66DB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5AC995-C08C-10B7-BF7D-925F75B5D8F1}"/>
              </a:ext>
            </a:extLst>
          </p:cNvPr>
          <p:cNvSpPr txBox="1"/>
          <p:nvPr/>
        </p:nvSpPr>
        <p:spPr>
          <a:xfrm>
            <a:off x="869575" y="1116025"/>
            <a:ext cx="10571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en las que se evidencie el proceso de construcción del prototipo de baja fidelidad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5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9B953-115C-B997-8F71-C5F151AE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1DED3-05D0-4C16-8803-77FE9BC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E36C4D3-A4DF-F5EF-F123-F8B9E3A41225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5B97F8C-9D50-FED6-6511-6639BF979D9F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7764DD-3FDB-318D-AB2E-2DB4F273E478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6550E82-793A-6707-50E8-184092152F74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D87B92-1BA4-CFE9-3D83-D37575A74126}"/>
              </a:ext>
            </a:extLst>
          </p:cNvPr>
          <p:cNvSpPr txBox="1"/>
          <p:nvPr/>
        </p:nvSpPr>
        <p:spPr>
          <a:xfrm>
            <a:off x="878541" y="1125929"/>
            <a:ext cx="10562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las fotografías en las que se evidencie el proceso de construcción del prototipo de baja fidelidad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99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4a17889d-fd38-4f42-9955-eb8f00c86771" xsi:nil="true"/>
    <_Flow_SignoffStatus xmlns="4a17889d-fd38-4f42-9955-eb8f00c86771" xsi:nil="true"/>
    <TaxCatchAll xmlns="c3b9d7d8-7856-47b3-9caf-0187f66cba49" xsi:nil="true"/>
    <lcf76f155ced4ddcb4097134ff3c332f xmlns="4a17889d-fd38-4f42-9955-eb8f00c8677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B2635ADC6D46468BE2102FBF16A476" ma:contentTypeVersion="21" ma:contentTypeDescription="Crear nuevo documento." ma:contentTypeScope="" ma:versionID="4419f6c62f43229cca8156229681b423">
  <xsd:schema xmlns:xsd="http://www.w3.org/2001/XMLSchema" xmlns:xs="http://www.w3.org/2001/XMLSchema" xmlns:p="http://schemas.microsoft.com/office/2006/metadata/properties" xmlns:ns2="c3b9d7d8-7856-47b3-9caf-0187f66cba49" xmlns:ns3="4a17889d-fd38-4f42-9955-eb8f00c86771" targetNamespace="http://schemas.microsoft.com/office/2006/metadata/properties" ma:root="true" ma:fieldsID="49814cb547257b3560649eb4d9e43739" ns2:_="" ns3:_="">
    <xsd:import namespace="c3b9d7d8-7856-47b3-9caf-0187f66cba49"/>
    <xsd:import namespace="4a17889d-fd38-4f42-9955-eb8f00c867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Fecha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9d7d8-7856-47b3-9caf-0187f66cba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06f7c6b-a888-4b51-9a68-fcd1edcf50e7}" ma:internalName="TaxCatchAll" ma:showField="CatchAllData" ma:web="c3b9d7d8-7856-47b3-9caf-0187f66cb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7889d-fd38-4f42-9955-eb8f00c86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echa" ma:index="21" nillable="true" ma:displayName="Fecha" ma:format="DateTime" ma:internalName="Fecha">
      <xsd:simpleType>
        <xsd:restriction base="dms:DateTim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148dc318-5de1-4747-92ed-e07023d13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3225F-733B-48A6-93DB-77F47DDF22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5D6E7-5B73-40B3-A1E6-7646B1F9ABF0}">
  <ds:schemaRefs>
    <ds:schemaRef ds:uri="4a17889d-fd38-4f42-9955-eb8f00c86771"/>
    <ds:schemaRef ds:uri="c3b9d7d8-7856-47b3-9caf-0187f66cba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903BB6-E454-493C-A72A-4D98AA06FD56}">
  <ds:schemaRefs>
    <ds:schemaRef ds:uri="4a17889d-fd38-4f42-9955-eb8f00c86771"/>
    <ds:schemaRef ds:uri="c3b9d7d8-7856-47b3-9caf-0187f66cba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28</Slides>
  <Notes>2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¿Qué pasaría si…?</vt:lpstr>
      <vt:lpstr>Así crecemos como equipo</vt:lpstr>
      <vt:lpstr>Construcción del prototipo</vt:lpstr>
      <vt:lpstr>Construcción del prototipo</vt:lpstr>
      <vt:lpstr>Construcción del prototipo</vt:lpstr>
      <vt:lpstr>Construcción del prototipo</vt:lpstr>
      <vt:lpstr>Construcción del prototipo</vt:lpstr>
      <vt:lpstr>Prueba inicial del prototipo</vt:lpstr>
      <vt:lpstr>Prueba inicial del prototipo</vt:lpstr>
      <vt:lpstr>Ajuste y mejora del prototipo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Unboxing de nuestro prototipo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KELLY JOHANNA BARRERA FLOREZ</dc:creator>
  <cp:revision>36</cp:revision>
  <dcterms:created xsi:type="dcterms:W3CDTF">2026-02-26T16:49:30Z</dcterms:created>
  <dcterms:modified xsi:type="dcterms:W3CDTF">2026-05-24T05:22:34Z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0x01010042B2635ADC6D46468BE2102FBF16A476</vt:lpwstr>
  </property>
  <property fmtid="{D5CDD505-2E9C-101B-9397-08002B2CF9AE}" pid="3" name="MediaServiceImageTags">
    <vt:lpwstr/>
  </property>
</Properties>
</file>