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4"/>
    <p:sldMasterId id="2147483708" r:id="rId5"/>
    <p:sldMasterId id="2147483720" r:id="rId6"/>
  </p:sldMasterIdLst>
  <p:notesMasterIdLst>
    <p:notesMasterId r:id="rId44"/>
  </p:notesMasterIdLst>
  <p:handoutMasterIdLst>
    <p:handoutMasterId r:id="rId45"/>
  </p:handoutMasterIdLst>
  <p:sldIdLst>
    <p:sldId id="380" r:id="rId7"/>
    <p:sldId id="352" r:id="rId8"/>
    <p:sldId id="403" r:id="rId9"/>
    <p:sldId id="412" r:id="rId10"/>
    <p:sldId id="396" r:id="rId11"/>
    <p:sldId id="381" r:id="rId12"/>
    <p:sldId id="413" r:id="rId13"/>
    <p:sldId id="367" r:id="rId14"/>
    <p:sldId id="372" r:id="rId15"/>
    <p:sldId id="404" r:id="rId16"/>
    <p:sldId id="405" r:id="rId17"/>
    <p:sldId id="406" r:id="rId18"/>
    <p:sldId id="332" r:id="rId19"/>
    <p:sldId id="393" r:id="rId20"/>
    <p:sldId id="394" r:id="rId21"/>
    <p:sldId id="395" r:id="rId22"/>
    <p:sldId id="414" r:id="rId23"/>
    <p:sldId id="409" r:id="rId24"/>
    <p:sldId id="415" r:id="rId25"/>
    <p:sldId id="407" r:id="rId26"/>
    <p:sldId id="408" r:id="rId27"/>
    <p:sldId id="397" r:id="rId28"/>
    <p:sldId id="374" r:id="rId29"/>
    <p:sldId id="387" r:id="rId30"/>
    <p:sldId id="361" r:id="rId31"/>
    <p:sldId id="376" r:id="rId32"/>
    <p:sldId id="398" r:id="rId33"/>
    <p:sldId id="399" r:id="rId34"/>
    <p:sldId id="388" r:id="rId35"/>
    <p:sldId id="400" r:id="rId36"/>
    <p:sldId id="402" r:id="rId37"/>
    <p:sldId id="401" r:id="rId38"/>
    <p:sldId id="362" r:id="rId39"/>
    <p:sldId id="392" r:id="rId40"/>
    <p:sldId id="410" r:id="rId41"/>
    <p:sldId id="411" r:id="rId42"/>
    <p:sldId id="286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E6FBE66-F1E7-AA90-A023-81F478B3DA5B}" name="WENDY VANESA FONTALVO PEÑATE" initials="WF" userId="S::wendy.fontalvo.p@uniminuto.edu::f7a3c5d0-b13b-4d33-a676-a293da504660" providerId="AD"/>
  <p188:author id="{C5B4F76C-2614-68CD-77A6-E40CF40FE50B}" name="Andres Camilo Perez Rodriguez" initials="AR" userId="S::anperez@mineducacion.gov.co::35dd738a-c5b1-4aa2-93af-e4015f23bc01" providerId="AD"/>
  <p188:author id="{6BB0CB79-EB9C-CDF9-67E5-EB7427B9FEFA}" name="Edisson Fernandez Aguirre" initials="EA" userId="S::efernandez@mineducacion.gov.co::2d2964fa-cf57-435f-b8bf-67ab0258ff23" providerId="AD"/>
  <p188:author id="{889FF2AD-6AFD-E3C4-B03A-8C568A2E1C8C}" name="GINA CATALINA MALAVER PEREZ" initials="GM" userId="S::gina.malaver@uniminuto.edu::99b04ec6-3d77-4061-a7bd-63e001cc7658" providerId="AD"/>
  <p188:author id="{3D43F9D6-A1BC-CFF2-C748-282625625962}" name="PAULA ANGELICA POSADA RUIZ" initials="PP" userId="S::paula.posada@uniminuto.edu::c1bc0e1e-d004-4b21-9d74-8a35d69a1bab" providerId="AD"/>
  <p188:author id="{0FA82ADF-77BA-5B64-D6DB-42BE860FCE73}" name="IVONE GINETTE CARVAJAL CASTAÑO" initials="IC" userId="S::ivone.carvajal@uniminuto.edu::6f0b0386-3d0d-4c09-920c-550840778887" providerId="AD"/>
  <p188:author id="{DC90FDF0-2998-6272-C2DB-C076481577B6}" name="JOSSIE STEVEN RODRIGUEZ GOYENECHE" initials="JR" userId="S::jossie.rodriguez@uniminuto.edu::d49bad2a-4805-4ba8-b624-85556b3006d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SIE STEVEN" initials="JS" lastIdx="1" clrIdx="0">
    <p:extLst>
      <p:ext uri="{19B8F6BF-5375-455C-9EA6-DF929625EA0E}">
        <p15:presenceInfo xmlns:p15="http://schemas.microsoft.com/office/powerpoint/2012/main" userId="JOSSIE STEVEN" providerId="None"/>
      </p:ext>
    </p:extLst>
  </p:cmAuthor>
  <p:cmAuthor id="2" name="PAULA ANGELICA POSADA RUIZ" initials="PP" lastIdx="19" clrIdx="1">
    <p:extLst>
      <p:ext uri="{19B8F6BF-5375-455C-9EA6-DF929625EA0E}">
        <p15:presenceInfo xmlns:p15="http://schemas.microsoft.com/office/powerpoint/2012/main" userId="S::paula.posada@uniminuto.edu::c1bc0e1e-d004-4b21-9d74-8a35d69a1bab" providerId="AD"/>
      </p:ext>
    </p:extLst>
  </p:cmAuthor>
  <p:cmAuthor id="3" name="JOSSIE STEVEN RODRIGUEZ GOYENECHE" initials="JR" lastIdx="13" clrIdx="2">
    <p:extLst>
      <p:ext uri="{19B8F6BF-5375-455C-9EA6-DF929625EA0E}">
        <p15:presenceInfo xmlns:p15="http://schemas.microsoft.com/office/powerpoint/2012/main" userId="S::jossie.rodriguez@uniminuto.edu::d49bad2a-4805-4ba8-b624-85556b3006d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056B"/>
    <a:srgbClr val="92D050"/>
    <a:srgbClr val="F55B27"/>
    <a:srgbClr val="FFFFFF"/>
    <a:srgbClr val="29006F"/>
    <a:srgbClr val="6ECFBC"/>
    <a:srgbClr val="2A0070"/>
    <a:srgbClr val="EA3D96"/>
    <a:srgbClr val="DE9CFD"/>
    <a:srgbClr val="E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770290-CBFB-1960-AAAF-F9FD8BD1D6FB}" v="119" dt="2026-05-24T04:59:33.843"/>
    <p1510:client id="{1F176E52-0C39-451E-1678-5F528323DAE7}" v="10" dt="2026-05-22T14:55:42.4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18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notesMaster" Target="notesMasters/notesMaster1.xml"/><Relationship Id="rId52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viewProps" Target="viewProps.xml"/><Relationship Id="rId8" Type="http://schemas.openxmlformats.org/officeDocument/2006/relationships/slide" Target="slides/slide2.xml"/><Relationship Id="rId51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commentAuthors" Target="commentAuthor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AEE768-4B91-4C9C-9EB5-C96A6DCFB1DF}" type="doc">
      <dgm:prSet loTypeId="urn:microsoft.com/office/officeart/2005/8/layout/hProcess10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CO"/>
        </a:p>
      </dgm:t>
    </dgm:pt>
    <dgm:pt modelId="{79AE6DB8-3F25-4ADA-A1D4-CAC594B22666}">
      <dgm:prSet phldrT="[Texto]" phldr="0" custT="1"/>
      <dgm:spPr>
        <a:solidFill>
          <a:srgbClr val="2C056B"/>
        </a:solidFill>
        <a:ln w="9525">
          <a:solidFill>
            <a:srgbClr val="2C056B"/>
          </a:solidFill>
        </a:ln>
      </dgm:spPr>
      <dgm:t>
        <a:bodyPr/>
        <a:lstStyle/>
        <a:p>
          <a:r>
            <a:rPr lang="es-MX" sz="1400" b="1">
              <a:solidFill>
                <a:schemeClr val="bg1"/>
              </a:solidFill>
            </a:rPr>
            <a:t>Fotografía 1</a:t>
          </a:r>
          <a:endParaRPr lang="es-CO" sz="1400" b="1">
            <a:solidFill>
              <a:schemeClr val="bg1"/>
            </a:solidFill>
          </a:endParaRPr>
        </a:p>
      </dgm:t>
    </dgm:pt>
    <dgm:pt modelId="{9029EC1A-4ABE-4966-99F8-3933332B15FC}" type="parTrans" cxnId="{3CCE54D9-D6CE-4A67-A287-E3DFDCCE0770}">
      <dgm:prSet/>
      <dgm:spPr/>
      <dgm:t>
        <a:bodyPr/>
        <a:lstStyle/>
        <a:p>
          <a:endParaRPr lang="es-CO"/>
        </a:p>
      </dgm:t>
    </dgm:pt>
    <dgm:pt modelId="{87D3F4D3-688F-4DD2-9927-C844C37F615A}" type="sibTrans" cxnId="{3CCE54D9-D6CE-4A67-A287-E3DFDCCE0770}">
      <dgm:prSet/>
      <dgm:spPr>
        <a:solidFill>
          <a:srgbClr val="2C056B"/>
        </a:solidFill>
        <a:ln>
          <a:solidFill>
            <a:srgbClr val="2C056B"/>
          </a:solidFill>
        </a:ln>
      </dgm:spPr>
      <dgm:t>
        <a:bodyPr/>
        <a:lstStyle/>
        <a:p>
          <a:endParaRPr lang="es-CO"/>
        </a:p>
      </dgm:t>
    </dgm:pt>
    <dgm:pt modelId="{1D82FC62-9A09-45EC-A78D-29FE386FE847}">
      <dgm:prSet phldrT="[Texto]" phldr="0" custT="1"/>
      <dgm:spPr>
        <a:solidFill>
          <a:srgbClr val="2C056B"/>
        </a:solidFill>
        <a:ln w="9525">
          <a:solidFill>
            <a:srgbClr val="2C056B"/>
          </a:solidFill>
        </a:ln>
      </dgm:spPr>
      <dgm:t>
        <a:bodyPr/>
        <a:lstStyle/>
        <a:p>
          <a:r>
            <a:rPr lang="es-MX" sz="1400" b="1">
              <a:solidFill>
                <a:schemeClr val="bg1"/>
              </a:solidFill>
            </a:rPr>
            <a:t>Fotografía 2</a:t>
          </a:r>
          <a:endParaRPr lang="es-CO" sz="1400" b="1">
            <a:solidFill>
              <a:schemeClr val="bg1"/>
            </a:solidFill>
          </a:endParaRPr>
        </a:p>
      </dgm:t>
    </dgm:pt>
    <dgm:pt modelId="{159EC2FC-F862-47BE-B931-6A5301DA3F44}" type="parTrans" cxnId="{AD39BB95-E802-48B7-A965-D4983FC46FAC}">
      <dgm:prSet/>
      <dgm:spPr/>
      <dgm:t>
        <a:bodyPr/>
        <a:lstStyle/>
        <a:p>
          <a:endParaRPr lang="es-CO"/>
        </a:p>
      </dgm:t>
    </dgm:pt>
    <dgm:pt modelId="{46C9D2B3-2B54-4A03-B0D4-7A5497C15E27}" type="sibTrans" cxnId="{AD39BB95-E802-48B7-A965-D4983FC46FAC}">
      <dgm:prSet/>
      <dgm:spPr>
        <a:solidFill>
          <a:srgbClr val="2C056B"/>
        </a:solidFill>
        <a:ln>
          <a:solidFill>
            <a:srgbClr val="2C056B"/>
          </a:solidFill>
        </a:ln>
      </dgm:spPr>
      <dgm:t>
        <a:bodyPr/>
        <a:lstStyle/>
        <a:p>
          <a:endParaRPr lang="es-CO"/>
        </a:p>
      </dgm:t>
    </dgm:pt>
    <dgm:pt modelId="{01EB191B-D15A-478B-A691-0B0265736099}" type="pres">
      <dgm:prSet presAssocID="{09AEE768-4B91-4C9C-9EB5-C96A6DCFB1DF}" presName="Name0" presStyleCnt="0">
        <dgm:presLayoutVars>
          <dgm:dir/>
          <dgm:resizeHandles val="exact"/>
        </dgm:presLayoutVars>
      </dgm:prSet>
      <dgm:spPr/>
    </dgm:pt>
    <dgm:pt modelId="{CE714C74-66E9-4934-B993-54B98BF2DF68}" type="pres">
      <dgm:prSet presAssocID="{79AE6DB8-3F25-4ADA-A1D4-CAC594B22666}" presName="composite" presStyleCnt="0"/>
      <dgm:spPr/>
    </dgm:pt>
    <dgm:pt modelId="{92FDDE9E-0210-42B0-A934-66692EE575BE}" type="pres">
      <dgm:prSet presAssocID="{79AE6DB8-3F25-4ADA-A1D4-CAC594B22666}" presName="imagSh" presStyleLbl="bgImgPlace1" presStyleIdx="0" presStyleCnt="2" custScaleX="125123" custScaleY="134391"/>
      <dgm:spPr>
        <a:noFill/>
        <a:ln>
          <a:solidFill>
            <a:srgbClr val="2C056B"/>
          </a:solidFill>
        </a:ln>
      </dgm:spPr>
    </dgm:pt>
    <dgm:pt modelId="{0F4CEB75-CD33-46D0-8608-86B22526562A}" type="pres">
      <dgm:prSet presAssocID="{79AE6DB8-3F25-4ADA-A1D4-CAC594B22666}" presName="txNode" presStyleLbl="node1" presStyleIdx="0" presStyleCnt="2" custScaleY="19199" custLinFactNeighborX="-17356" custLinFactNeighborY="11526">
        <dgm:presLayoutVars>
          <dgm:bulletEnabled val="1"/>
        </dgm:presLayoutVars>
      </dgm:prSet>
      <dgm:spPr/>
    </dgm:pt>
    <dgm:pt modelId="{C258CB64-9AA2-4E99-8B39-2506434A36BD}" type="pres">
      <dgm:prSet presAssocID="{87D3F4D3-688F-4DD2-9927-C844C37F615A}" presName="sibTrans" presStyleLbl="sibTrans2D1" presStyleIdx="0" presStyleCnt="1"/>
      <dgm:spPr/>
    </dgm:pt>
    <dgm:pt modelId="{4C3F167C-40B5-4A99-B669-EDB492FF2574}" type="pres">
      <dgm:prSet presAssocID="{87D3F4D3-688F-4DD2-9927-C844C37F615A}" presName="connTx" presStyleLbl="sibTrans2D1" presStyleIdx="0" presStyleCnt="1"/>
      <dgm:spPr/>
    </dgm:pt>
    <dgm:pt modelId="{2AC9F9F5-8B19-478A-91B4-EC437F9F08EC}" type="pres">
      <dgm:prSet presAssocID="{1D82FC62-9A09-45EC-A78D-29FE386FE847}" presName="composite" presStyleCnt="0"/>
      <dgm:spPr/>
    </dgm:pt>
    <dgm:pt modelId="{17D148F7-F1BB-4417-BF6C-DC132C337768}" type="pres">
      <dgm:prSet presAssocID="{1D82FC62-9A09-45EC-A78D-29FE386FE847}" presName="imagSh" presStyleLbl="bgImgPlace1" presStyleIdx="1" presStyleCnt="2" custScaleX="125123" custScaleY="134391"/>
      <dgm:spPr>
        <a:noFill/>
        <a:ln>
          <a:solidFill>
            <a:srgbClr val="2C056B"/>
          </a:solidFill>
        </a:ln>
      </dgm:spPr>
    </dgm:pt>
    <dgm:pt modelId="{87241A26-5DC4-495D-AE6F-FA269AAB4050}" type="pres">
      <dgm:prSet presAssocID="{1D82FC62-9A09-45EC-A78D-29FE386FE847}" presName="txNode" presStyleLbl="node1" presStyleIdx="1" presStyleCnt="2" custScaleY="19199" custLinFactNeighborX="-15588" custLinFactNeighborY="11526">
        <dgm:presLayoutVars>
          <dgm:bulletEnabled val="1"/>
        </dgm:presLayoutVars>
      </dgm:prSet>
      <dgm:spPr/>
    </dgm:pt>
  </dgm:ptLst>
  <dgm:cxnLst>
    <dgm:cxn modelId="{CBF4C820-0B99-4998-B386-3F75A060DA00}" type="presOf" srcId="{1D82FC62-9A09-45EC-A78D-29FE386FE847}" destId="{87241A26-5DC4-495D-AE6F-FA269AAB4050}" srcOrd="0" destOrd="0" presId="urn:microsoft.com/office/officeart/2005/8/layout/hProcess10"/>
    <dgm:cxn modelId="{AD39BB95-E802-48B7-A965-D4983FC46FAC}" srcId="{09AEE768-4B91-4C9C-9EB5-C96A6DCFB1DF}" destId="{1D82FC62-9A09-45EC-A78D-29FE386FE847}" srcOrd="1" destOrd="0" parTransId="{159EC2FC-F862-47BE-B931-6A5301DA3F44}" sibTransId="{46C9D2B3-2B54-4A03-B0D4-7A5497C15E27}"/>
    <dgm:cxn modelId="{B4E1D2B8-08C6-47F1-A974-FBE86DB021A0}" type="presOf" srcId="{87D3F4D3-688F-4DD2-9927-C844C37F615A}" destId="{4C3F167C-40B5-4A99-B669-EDB492FF2574}" srcOrd="1" destOrd="0" presId="urn:microsoft.com/office/officeart/2005/8/layout/hProcess10"/>
    <dgm:cxn modelId="{0DF280BD-67D4-42B8-9890-4AB382061DDF}" type="presOf" srcId="{87D3F4D3-688F-4DD2-9927-C844C37F615A}" destId="{C258CB64-9AA2-4E99-8B39-2506434A36BD}" srcOrd="0" destOrd="0" presId="urn:microsoft.com/office/officeart/2005/8/layout/hProcess10"/>
    <dgm:cxn modelId="{AD609FCA-1D71-4DEE-A9A7-00220E18B1C8}" type="presOf" srcId="{09AEE768-4B91-4C9C-9EB5-C96A6DCFB1DF}" destId="{01EB191B-D15A-478B-A691-0B0265736099}" srcOrd="0" destOrd="0" presId="urn:microsoft.com/office/officeart/2005/8/layout/hProcess10"/>
    <dgm:cxn modelId="{96CC69D9-1107-4949-8B3B-913DEF5A752A}" type="presOf" srcId="{79AE6DB8-3F25-4ADA-A1D4-CAC594B22666}" destId="{0F4CEB75-CD33-46D0-8608-86B22526562A}" srcOrd="0" destOrd="0" presId="urn:microsoft.com/office/officeart/2005/8/layout/hProcess10"/>
    <dgm:cxn modelId="{3CCE54D9-D6CE-4A67-A287-E3DFDCCE0770}" srcId="{09AEE768-4B91-4C9C-9EB5-C96A6DCFB1DF}" destId="{79AE6DB8-3F25-4ADA-A1D4-CAC594B22666}" srcOrd="0" destOrd="0" parTransId="{9029EC1A-4ABE-4966-99F8-3933332B15FC}" sibTransId="{87D3F4D3-688F-4DD2-9927-C844C37F615A}"/>
    <dgm:cxn modelId="{18AEDE14-8680-46DB-800A-D3637B1DB484}" type="presParOf" srcId="{01EB191B-D15A-478B-A691-0B0265736099}" destId="{CE714C74-66E9-4934-B993-54B98BF2DF68}" srcOrd="0" destOrd="0" presId="urn:microsoft.com/office/officeart/2005/8/layout/hProcess10"/>
    <dgm:cxn modelId="{D518E320-D811-432D-9B87-60CBFF5A7FD3}" type="presParOf" srcId="{CE714C74-66E9-4934-B993-54B98BF2DF68}" destId="{92FDDE9E-0210-42B0-A934-66692EE575BE}" srcOrd="0" destOrd="0" presId="urn:microsoft.com/office/officeart/2005/8/layout/hProcess10"/>
    <dgm:cxn modelId="{1F391710-9312-4FA3-9849-0B0D01D2E0A9}" type="presParOf" srcId="{CE714C74-66E9-4934-B993-54B98BF2DF68}" destId="{0F4CEB75-CD33-46D0-8608-86B22526562A}" srcOrd="1" destOrd="0" presId="urn:microsoft.com/office/officeart/2005/8/layout/hProcess10"/>
    <dgm:cxn modelId="{B5D9E57E-1F16-49CC-ACD0-ADC430983989}" type="presParOf" srcId="{01EB191B-D15A-478B-A691-0B0265736099}" destId="{C258CB64-9AA2-4E99-8B39-2506434A36BD}" srcOrd="1" destOrd="0" presId="urn:microsoft.com/office/officeart/2005/8/layout/hProcess10"/>
    <dgm:cxn modelId="{2A039C2A-0015-4F9F-881E-CACE5BCA1898}" type="presParOf" srcId="{C258CB64-9AA2-4E99-8B39-2506434A36BD}" destId="{4C3F167C-40B5-4A99-B669-EDB492FF2574}" srcOrd="0" destOrd="0" presId="urn:microsoft.com/office/officeart/2005/8/layout/hProcess10"/>
    <dgm:cxn modelId="{69E96962-5D55-46F8-B37C-21B34F4D9B7A}" type="presParOf" srcId="{01EB191B-D15A-478B-A691-0B0265736099}" destId="{2AC9F9F5-8B19-478A-91B4-EC437F9F08EC}" srcOrd="2" destOrd="0" presId="urn:microsoft.com/office/officeart/2005/8/layout/hProcess10"/>
    <dgm:cxn modelId="{B727FAFE-216F-41A0-BD52-2FF8B0411128}" type="presParOf" srcId="{2AC9F9F5-8B19-478A-91B4-EC437F9F08EC}" destId="{17D148F7-F1BB-4417-BF6C-DC132C337768}" srcOrd="0" destOrd="0" presId="urn:microsoft.com/office/officeart/2005/8/layout/hProcess10"/>
    <dgm:cxn modelId="{3F86C6D6-587C-4259-BF07-E9B20EDE5BA3}" type="presParOf" srcId="{2AC9F9F5-8B19-478A-91B4-EC437F9F08EC}" destId="{87241A26-5DC4-495D-AE6F-FA269AAB4050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AEE768-4B91-4C9C-9EB5-C96A6DCFB1DF}" type="doc">
      <dgm:prSet loTypeId="urn:microsoft.com/office/officeart/2005/8/layout/hProcess10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CO"/>
        </a:p>
      </dgm:t>
    </dgm:pt>
    <dgm:pt modelId="{79AE6DB8-3F25-4ADA-A1D4-CAC594B22666}">
      <dgm:prSet phldrT="[Texto]" phldr="0" custT="1"/>
      <dgm:spPr>
        <a:solidFill>
          <a:srgbClr val="2C056B"/>
        </a:solidFill>
        <a:ln w="9525">
          <a:solidFill>
            <a:srgbClr val="2C056B"/>
          </a:solidFill>
        </a:ln>
      </dgm:spPr>
      <dgm:t>
        <a:bodyPr/>
        <a:lstStyle/>
        <a:p>
          <a:r>
            <a:rPr lang="es-MX" sz="1400" b="1">
              <a:solidFill>
                <a:schemeClr val="bg1"/>
              </a:solidFill>
            </a:rPr>
            <a:t>Fotografía 3</a:t>
          </a:r>
          <a:endParaRPr lang="es-CO" sz="1400" b="1">
            <a:solidFill>
              <a:schemeClr val="bg1"/>
            </a:solidFill>
          </a:endParaRPr>
        </a:p>
      </dgm:t>
    </dgm:pt>
    <dgm:pt modelId="{9029EC1A-4ABE-4966-99F8-3933332B15FC}" type="parTrans" cxnId="{3CCE54D9-D6CE-4A67-A287-E3DFDCCE0770}">
      <dgm:prSet/>
      <dgm:spPr/>
      <dgm:t>
        <a:bodyPr/>
        <a:lstStyle/>
        <a:p>
          <a:endParaRPr lang="es-CO"/>
        </a:p>
      </dgm:t>
    </dgm:pt>
    <dgm:pt modelId="{87D3F4D3-688F-4DD2-9927-C844C37F615A}" type="sibTrans" cxnId="{3CCE54D9-D6CE-4A67-A287-E3DFDCCE0770}">
      <dgm:prSet/>
      <dgm:spPr>
        <a:solidFill>
          <a:srgbClr val="2C056B"/>
        </a:solidFill>
        <a:ln>
          <a:solidFill>
            <a:srgbClr val="2C056B"/>
          </a:solidFill>
        </a:ln>
      </dgm:spPr>
      <dgm:t>
        <a:bodyPr/>
        <a:lstStyle/>
        <a:p>
          <a:endParaRPr lang="es-CO"/>
        </a:p>
      </dgm:t>
    </dgm:pt>
    <dgm:pt modelId="{1D82FC62-9A09-45EC-A78D-29FE386FE847}">
      <dgm:prSet phldrT="[Texto]" phldr="0" custT="1"/>
      <dgm:spPr>
        <a:solidFill>
          <a:srgbClr val="2C056B"/>
        </a:solidFill>
        <a:ln w="9525">
          <a:solidFill>
            <a:srgbClr val="2C056B"/>
          </a:solidFill>
        </a:ln>
      </dgm:spPr>
      <dgm:t>
        <a:bodyPr/>
        <a:lstStyle/>
        <a:p>
          <a:r>
            <a:rPr lang="es-MX" sz="1400" b="1">
              <a:solidFill>
                <a:schemeClr val="bg1"/>
              </a:solidFill>
            </a:rPr>
            <a:t>Fotografía 4</a:t>
          </a:r>
          <a:endParaRPr lang="es-CO" sz="1400" b="1">
            <a:solidFill>
              <a:schemeClr val="bg1"/>
            </a:solidFill>
          </a:endParaRPr>
        </a:p>
      </dgm:t>
    </dgm:pt>
    <dgm:pt modelId="{159EC2FC-F862-47BE-B931-6A5301DA3F44}" type="parTrans" cxnId="{AD39BB95-E802-48B7-A965-D4983FC46FAC}">
      <dgm:prSet/>
      <dgm:spPr/>
      <dgm:t>
        <a:bodyPr/>
        <a:lstStyle/>
        <a:p>
          <a:endParaRPr lang="es-CO"/>
        </a:p>
      </dgm:t>
    </dgm:pt>
    <dgm:pt modelId="{46C9D2B3-2B54-4A03-B0D4-7A5497C15E27}" type="sibTrans" cxnId="{AD39BB95-E802-48B7-A965-D4983FC46FAC}">
      <dgm:prSet/>
      <dgm:spPr>
        <a:solidFill>
          <a:srgbClr val="2C056B"/>
        </a:solidFill>
        <a:ln>
          <a:solidFill>
            <a:srgbClr val="2C056B"/>
          </a:solidFill>
        </a:ln>
      </dgm:spPr>
      <dgm:t>
        <a:bodyPr/>
        <a:lstStyle/>
        <a:p>
          <a:endParaRPr lang="es-CO"/>
        </a:p>
      </dgm:t>
    </dgm:pt>
    <dgm:pt modelId="{01EB191B-D15A-478B-A691-0B0265736099}" type="pres">
      <dgm:prSet presAssocID="{09AEE768-4B91-4C9C-9EB5-C96A6DCFB1DF}" presName="Name0" presStyleCnt="0">
        <dgm:presLayoutVars>
          <dgm:dir/>
          <dgm:resizeHandles val="exact"/>
        </dgm:presLayoutVars>
      </dgm:prSet>
      <dgm:spPr/>
    </dgm:pt>
    <dgm:pt modelId="{CE714C74-66E9-4934-B993-54B98BF2DF68}" type="pres">
      <dgm:prSet presAssocID="{79AE6DB8-3F25-4ADA-A1D4-CAC594B22666}" presName="composite" presStyleCnt="0"/>
      <dgm:spPr/>
    </dgm:pt>
    <dgm:pt modelId="{92FDDE9E-0210-42B0-A934-66692EE575BE}" type="pres">
      <dgm:prSet presAssocID="{79AE6DB8-3F25-4ADA-A1D4-CAC594B22666}" presName="imagSh" presStyleLbl="bgImgPlace1" presStyleIdx="0" presStyleCnt="2" custScaleX="125123" custScaleY="134391"/>
      <dgm:spPr>
        <a:noFill/>
        <a:ln>
          <a:solidFill>
            <a:srgbClr val="2C056B"/>
          </a:solidFill>
        </a:ln>
      </dgm:spPr>
    </dgm:pt>
    <dgm:pt modelId="{0F4CEB75-CD33-46D0-8608-86B22526562A}" type="pres">
      <dgm:prSet presAssocID="{79AE6DB8-3F25-4ADA-A1D4-CAC594B22666}" presName="txNode" presStyleLbl="node1" presStyleIdx="0" presStyleCnt="2" custScaleY="19199" custLinFactNeighborX="-17356" custLinFactNeighborY="11526">
        <dgm:presLayoutVars>
          <dgm:bulletEnabled val="1"/>
        </dgm:presLayoutVars>
      </dgm:prSet>
      <dgm:spPr/>
    </dgm:pt>
    <dgm:pt modelId="{C258CB64-9AA2-4E99-8B39-2506434A36BD}" type="pres">
      <dgm:prSet presAssocID="{87D3F4D3-688F-4DD2-9927-C844C37F615A}" presName="sibTrans" presStyleLbl="sibTrans2D1" presStyleIdx="0" presStyleCnt="1"/>
      <dgm:spPr/>
    </dgm:pt>
    <dgm:pt modelId="{4C3F167C-40B5-4A99-B669-EDB492FF2574}" type="pres">
      <dgm:prSet presAssocID="{87D3F4D3-688F-4DD2-9927-C844C37F615A}" presName="connTx" presStyleLbl="sibTrans2D1" presStyleIdx="0" presStyleCnt="1"/>
      <dgm:spPr/>
    </dgm:pt>
    <dgm:pt modelId="{2AC9F9F5-8B19-478A-91B4-EC437F9F08EC}" type="pres">
      <dgm:prSet presAssocID="{1D82FC62-9A09-45EC-A78D-29FE386FE847}" presName="composite" presStyleCnt="0"/>
      <dgm:spPr/>
    </dgm:pt>
    <dgm:pt modelId="{17D148F7-F1BB-4417-BF6C-DC132C337768}" type="pres">
      <dgm:prSet presAssocID="{1D82FC62-9A09-45EC-A78D-29FE386FE847}" presName="imagSh" presStyleLbl="bgImgPlace1" presStyleIdx="1" presStyleCnt="2" custScaleX="125123" custScaleY="134391"/>
      <dgm:spPr>
        <a:noFill/>
        <a:ln>
          <a:solidFill>
            <a:srgbClr val="2C056B"/>
          </a:solidFill>
        </a:ln>
      </dgm:spPr>
    </dgm:pt>
    <dgm:pt modelId="{87241A26-5DC4-495D-AE6F-FA269AAB4050}" type="pres">
      <dgm:prSet presAssocID="{1D82FC62-9A09-45EC-A78D-29FE386FE847}" presName="txNode" presStyleLbl="node1" presStyleIdx="1" presStyleCnt="2" custScaleY="19199" custLinFactNeighborX="-15588" custLinFactNeighborY="11526">
        <dgm:presLayoutVars>
          <dgm:bulletEnabled val="1"/>
        </dgm:presLayoutVars>
      </dgm:prSet>
      <dgm:spPr/>
    </dgm:pt>
  </dgm:ptLst>
  <dgm:cxnLst>
    <dgm:cxn modelId="{CBF4C820-0B99-4998-B386-3F75A060DA00}" type="presOf" srcId="{1D82FC62-9A09-45EC-A78D-29FE386FE847}" destId="{87241A26-5DC4-495D-AE6F-FA269AAB4050}" srcOrd="0" destOrd="0" presId="urn:microsoft.com/office/officeart/2005/8/layout/hProcess10"/>
    <dgm:cxn modelId="{AD39BB95-E802-48B7-A965-D4983FC46FAC}" srcId="{09AEE768-4B91-4C9C-9EB5-C96A6DCFB1DF}" destId="{1D82FC62-9A09-45EC-A78D-29FE386FE847}" srcOrd="1" destOrd="0" parTransId="{159EC2FC-F862-47BE-B931-6A5301DA3F44}" sibTransId="{46C9D2B3-2B54-4A03-B0D4-7A5497C15E27}"/>
    <dgm:cxn modelId="{B4E1D2B8-08C6-47F1-A974-FBE86DB021A0}" type="presOf" srcId="{87D3F4D3-688F-4DD2-9927-C844C37F615A}" destId="{4C3F167C-40B5-4A99-B669-EDB492FF2574}" srcOrd="1" destOrd="0" presId="urn:microsoft.com/office/officeart/2005/8/layout/hProcess10"/>
    <dgm:cxn modelId="{0DF280BD-67D4-42B8-9890-4AB382061DDF}" type="presOf" srcId="{87D3F4D3-688F-4DD2-9927-C844C37F615A}" destId="{C258CB64-9AA2-4E99-8B39-2506434A36BD}" srcOrd="0" destOrd="0" presId="urn:microsoft.com/office/officeart/2005/8/layout/hProcess10"/>
    <dgm:cxn modelId="{AD609FCA-1D71-4DEE-A9A7-00220E18B1C8}" type="presOf" srcId="{09AEE768-4B91-4C9C-9EB5-C96A6DCFB1DF}" destId="{01EB191B-D15A-478B-A691-0B0265736099}" srcOrd="0" destOrd="0" presId="urn:microsoft.com/office/officeart/2005/8/layout/hProcess10"/>
    <dgm:cxn modelId="{96CC69D9-1107-4949-8B3B-913DEF5A752A}" type="presOf" srcId="{79AE6DB8-3F25-4ADA-A1D4-CAC594B22666}" destId="{0F4CEB75-CD33-46D0-8608-86B22526562A}" srcOrd="0" destOrd="0" presId="urn:microsoft.com/office/officeart/2005/8/layout/hProcess10"/>
    <dgm:cxn modelId="{3CCE54D9-D6CE-4A67-A287-E3DFDCCE0770}" srcId="{09AEE768-4B91-4C9C-9EB5-C96A6DCFB1DF}" destId="{79AE6DB8-3F25-4ADA-A1D4-CAC594B22666}" srcOrd="0" destOrd="0" parTransId="{9029EC1A-4ABE-4966-99F8-3933332B15FC}" sibTransId="{87D3F4D3-688F-4DD2-9927-C844C37F615A}"/>
    <dgm:cxn modelId="{18AEDE14-8680-46DB-800A-D3637B1DB484}" type="presParOf" srcId="{01EB191B-D15A-478B-A691-0B0265736099}" destId="{CE714C74-66E9-4934-B993-54B98BF2DF68}" srcOrd="0" destOrd="0" presId="urn:microsoft.com/office/officeart/2005/8/layout/hProcess10"/>
    <dgm:cxn modelId="{D518E320-D811-432D-9B87-60CBFF5A7FD3}" type="presParOf" srcId="{CE714C74-66E9-4934-B993-54B98BF2DF68}" destId="{92FDDE9E-0210-42B0-A934-66692EE575BE}" srcOrd="0" destOrd="0" presId="urn:microsoft.com/office/officeart/2005/8/layout/hProcess10"/>
    <dgm:cxn modelId="{1F391710-9312-4FA3-9849-0B0D01D2E0A9}" type="presParOf" srcId="{CE714C74-66E9-4934-B993-54B98BF2DF68}" destId="{0F4CEB75-CD33-46D0-8608-86B22526562A}" srcOrd="1" destOrd="0" presId="urn:microsoft.com/office/officeart/2005/8/layout/hProcess10"/>
    <dgm:cxn modelId="{B5D9E57E-1F16-49CC-ACD0-ADC430983989}" type="presParOf" srcId="{01EB191B-D15A-478B-A691-0B0265736099}" destId="{C258CB64-9AA2-4E99-8B39-2506434A36BD}" srcOrd="1" destOrd="0" presId="urn:microsoft.com/office/officeart/2005/8/layout/hProcess10"/>
    <dgm:cxn modelId="{2A039C2A-0015-4F9F-881E-CACE5BCA1898}" type="presParOf" srcId="{C258CB64-9AA2-4E99-8B39-2506434A36BD}" destId="{4C3F167C-40B5-4A99-B669-EDB492FF2574}" srcOrd="0" destOrd="0" presId="urn:microsoft.com/office/officeart/2005/8/layout/hProcess10"/>
    <dgm:cxn modelId="{69E96962-5D55-46F8-B37C-21B34F4D9B7A}" type="presParOf" srcId="{01EB191B-D15A-478B-A691-0B0265736099}" destId="{2AC9F9F5-8B19-478A-91B4-EC437F9F08EC}" srcOrd="2" destOrd="0" presId="urn:microsoft.com/office/officeart/2005/8/layout/hProcess10"/>
    <dgm:cxn modelId="{B727FAFE-216F-41A0-BD52-2FF8B0411128}" type="presParOf" srcId="{2AC9F9F5-8B19-478A-91B4-EC437F9F08EC}" destId="{17D148F7-F1BB-4417-BF6C-DC132C337768}" srcOrd="0" destOrd="0" presId="urn:microsoft.com/office/officeart/2005/8/layout/hProcess10"/>
    <dgm:cxn modelId="{3F86C6D6-587C-4259-BF07-E9B20EDE5BA3}" type="presParOf" srcId="{2AC9F9F5-8B19-478A-91B4-EC437F9F08EC}" destId="{87241A26-5DC4-495D-AE6F-FA269AAB4050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AEE768-4B91-4C9C-9EB5-C96A6DCFB1DF}" type="doc">
      <dgm:prSet loTypeId="urn:microsoft.com/office/officeart/2005/8/layout/hProcess10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CO"/>
        </a:p>
      </dgm:t>
    </dgm:pt>
    <dgm:pt modelId="{79AE6DB8-3F25-4ADA-A1D4-CAC594B22666}">
      <dgm:prSet phldrT="[Texto]" phldr="0" custT="1"/>
      <dgm:spPr>
        <a:solidFill>
          <a:srgbClr val="2C056B"/>
        </a:solidFill>
        <a:ln w="9525">
          <a:solidFill>
            <a:srgbClr val="2C056B"/>
          </a:solidFill>
        </a:ln>
      </dgm:spPr>
      <dgm:t>
        <a:bodyPr/>
        <a:lstStyle/>
        <a:p>
          <a:r>
            <a:rPr lang="es-MX" sz="1400" b="1">
              <a:solidFill>
                <a:schemeClr val="bg1"/>
              </a:solidFill>
            </a:rPr>
            <a:t>Fotografía 5</a:t>
          </a:r>
          <a:endParaRPr lang="es-CO" sz="1400" b="1">
            <a:solidFill>
              <a:schemeClr val="bg1"/>
            </a:solidFill>
          </a:endParaRPr>
        </a:p>
      </dgm:t>
    </dgm:pt>
    <dgm:pt modelId="{9029EC1A-4ABE-4966-99F8-3933332B15FC}" type="parTrans" cxnId="{3CCE54D9-D6CE-4A67-A287-E3DFDCCE0770}">
      <dgm:prSet/>
      <dgm:spPr/>
      <dgm:t>
        <a:bodyPr/>
        <a:lstStyle/>
        <a:p>
          <a:endParaRPr lang="es-CO"/>
        </a:p>
      </dgm:t>
    </dgm:pt>
    <dgm:pt modelId="{87D3F4D3-688F-4DD2-9927-C844C37F615A}" type="sibTrans" cxnId="{3CCE54D9-D6CE-4A67-A287-E3DFDCCE0770}">
      <dgm:prSet/>
      <dgm:spPr>
        <a:solidFill>
          <a:srgbClr val="2C056B"/>
        </a:solidFill>
        <a:ln>
          <a:solidFill>
            <a:srgbClr val="2C056B"/>
          </a:solidFill>
        </a:ln>
      </dgm:spPr>
      <dgm:t>
        <a:bodyPr/>
        <a:lstStyle/>
        <a:p>
          <a:endParaRPr lang="es-CO"/>
        </a:p>
      </dgm:t>
    </dgm:pt>
    <dgm:pt modelId="{1D82FC62-9A09-45EC-A78D-29FE386FE847}">
      <dgm:prSet phldrT="[Texto]" phldr="0" custT="1"/>
      <dgm:spPr>
        <a:solidFill>
          <a:srgbClr val="2C056B"/>
        </a:solidFill>
        <a:ln w="9525">
          <a:solidFill>
            <a:srgbClr val="2C056B"/>
          </a:solidFill>
        </a:ln>
      </dgm:spPr>
      <dgm:t>
        <a:bodyPr/>
        <a:lstStyle/>
        <a:p>
          <a:r>
            <a:rPr lang="es-MX" sz="1400" b="1">
              <a:solidFill>
                <a:schemeClr val="bg1"/>
              </a:solidFill>
            </a:rPr>
            <a:t>Fotografía 6</a:t>
          </a:r>
          <a:endParaRPr lang="es-CO" sz="1400" b="1">
            <a:solidFill>
              <a:schemeClr val="bg1"/>
            </a:solidFill>
          </a:endParaRPr>
        </a:p>
      </dgm:t>
    </dgm:pt>
    <dgm:pt modelId="{159EC2FC-F862-47BE-B931-6A5301DA3F44}" type="parTrans" cxnId="{AD39BB95-E802-48B7-A965-D4983FC46FAC}">
      <dgm:prSet/>
      <dgm:spPr/>
      <dgm:t>
        <a:bodyPr/>
        <a:lstStyle/>
        <a:p>
          <a:endParaRPr lang="es-CO"/>
        </a:p>
      </dgm:t>
    </dgm:pt>
    <dgm:pt modelId="{46C9D2B3-2B54-4A03-B0D4-7A5497C15E27}" type="sibTrans" cxnId="{AD39BB95-E802-48B7-A965-D4983FC46FAC}">
      <dgm:prSet/>
      <dgm:spPr>
        <a:solidFill>
          <a:srgbClr val="2C056B"/>
        </a:solidFill>
        <a:ln>
          <a:solidFill>
            <a:srgbClr val="2C056B"/>
          </a:solidFill>
        </a:ln>
      </dgm:spPr>
      <dgm:t>
        <a:bodyPr/>
        <a:lstStyle/>
        <a:p>
          <a:endParaRPr lang="es-CO"/>
        </a:p>
      </dgm:t>
    </dgm:pt>
    <dgm:pt modelId="{01EB191B-D15A-478B-A691-0B0265736099}" type="pres">
      <dgm:prSet presAssocID="{09AEE768-4B91-4C9C-9EB5-C96A6DCFB1DF}" presName="Name0" presStyleCnt="0">
        <dgm:presLayoutVars>
          <dgm:dir/>
          <dgm:resizeHandles val="exact"/>
        </dgm:presLayoutVars>
      </dgm:prSet>
      <dgm:spPr/>
    </dgm:pt>
    <dgm:pt modelId="{CE714C74-66E9-4934-B993-54B98BF2DF68}" type="pres">
      <dgm:prSet presAssocID="{79AE6DB8-3F25-4ADA-A1D4-CAC594B22666}" presName="composite" presStyleCnt="0"/>
      <dgm:spPr/>
    </dgm:pt>
    <dgm:pt modelId="{92FDDE9E-0210-42B0-A934-66692EE575BE}" type="pres">
      <dgm:prSet presAssocID="{79AE6DB8-3F25-4ADA-A1D4-CAC594B22666}" presName="imagSh" presStyleLbl="bgImgPlace1" presStyleIdx="0" presStyleCnt="2" custScaleX="125123" custScaleY="134391"/>
      <dgm:spPr>
        <a:noFill/>
        <a:ln>
          <a:solidFill>
            <a:srgbClr val="2C056B"/>
          </a:solidFill>
        </a:ln>
      </dgm:spPr>
    </dgm:pt>
    <dgm:pt modelId="{0F4CEB75-CD33-46D0-8608-86B22526562A}" type="pres">
      <dgm:prSet presAssocID="{79AE6DB8-3F25-4ADA-A1D4-CAC594B22666}" presName="txNode" presStyleLbl="node1" presStyleIdx="0" presStyleCnt="2" custScaleY="19199" custLinFactNeighborX="-17356" custLinFactNeighborY="11526">
        <dgm:presLayoutVars>
          <dgm:bulletEnabled val="1"/>
        </dgm:presLayoutVars>
      </dgm:prSet>
      <dgm:spPr/>
    </dgm:pt>
    <dgm:pt modelId="{C258CB64-9AA2-4E99-8B39-2506434A36BD}" type="pres">
      <dgm:prSet presAssocID="{87D3F4D3-688F-4DD2-9927-C844C37F615A}" presName="sibTrans" presStyleLbl="sibTrans2D1" presStyleIdx="0" presStyleCnt="1"/>
      <dgm:spPr/>
    </dgm:pt>
    <dgm:pt modelId="{4C3F167C-40B5-4A99-B669-EDB492FF2574}" type="pres">
      <dgm:prSet presAssocID="{87D3F4D3-688F-4DD2-9927-C844C37F615A}" presName="connTx" presStyleLbl="sibTrans2D1" presStyleIdx="0" presStyleCnt="1"/>
      <dgm:spPr/>
    </dgm:pt>
    <dgm:pt modelId="{2AC9F9F5-8B19-478A-91B4-EC437F9F08EC}" type="pres">
      <dgm:prSet presAssocID="{1D82FC62-9A09-45EC-A78D-29FE386FE847}" presName="composite" presStyleCnt="0"/>
      <dgm:spPr/>
    </dgm:pt>
    <dgm:pt modelId="{17D148F7-F1BB-4417-BF6C-DC132C337768}" type="pres">
      <dgm:prSet presAssocID="{1D82FC62-9A09-45EC-A78D-29FE386FE847}" presName="imagSh" presStyleLbl="bgImgPlace1" presStyleIdx="1" presStyleCnt="2" custScaleX="125123" custScaleY="134391"/>
      <dgm:spPr>
        <a:noFill/>
        <a:ln>
          <a:solidFill>
            <a:srgbClr val="2C056B"/>
          </a:solidFill>
        </a:ln>
      </dgm:spPr>
    </dgm:pt>
    <dgm:pt modelId="{87241A26-5DC4-495D-AE6F-FA269AAB4050}" type="pres">
      <dgm:prSet presAssocID="{1D82FC62-9A09-45EC-A78D-29FE386FE847}" presName="txNode" presStyleLbl="node1" presStyleIdx="1" presStyleCnt="2" custScaleY="19199" custLinFactNeighborX="-15588" custLinFactNeighborY="11526">
        <dgm:presLayoutVars>
          <dgm:bulletEnabled val="1"/>
        </dgm:presLayoutVars>
      </dgm:prSet>
      <dgm:spPr/>
    </dgm:pt>
  </dgm:ptLst>
  <dgm:cxnLst>
    <dgm:cxn modelId="{CBF4C820-0B99-4998-B386-3F75A060DA00}" type="presOf" srcId="{1D82FC62-9A09-45EC-A78D-29FE386FE847}" destId="{87241A26-5DC4-495D-AE6F-FA269AAB4050}" srcOrd="0" destOrd="0" presId="urn:microsoft.com/office/officeart/2005/8/layout/hProcess10"/>
    <dgm:cxn modelId="{AD39BB95-E802-48B7-A965-D4983FC46FAC}" srcId="{09AEE768-4B91-4C9C-9EB5-C96A6DCFB1DF}" destId="{1D82FC62-9A09-45EC-A78D-29FE386FE847}" srcOrd="1" destOrd="0" parTransId="{159EC2FC-F862-47BE-B931-6A5301DA3F44}" sibTransId="{46C9D2B3-2B54-4A03-B0D4-7A5497C15E27}"/>
    <dgm:cxn modelId="{B4E1D2B8-08C6-47F1-A974-FBE86DB021A0}" type="presOf" srcId="{87D3F4D3-688F-4DD2-9927-C844C37F615A}" destId="{4C3F167C-40B5-4A99-B669-EDB492FF2574}" srcOrd="1" destOrd="0" presId="urn:microsoft.com/office/officeart/2005/8/layout/hProcess10"/>
    <dgm:cxn modelId="{0DF280BD-67D4-42B8-9890-4AB382061DDF}" type="presOf" srcId="{87D3F4D3-688F-4DD2-9927-C844C37F615A}" destId="{C258CB64-9AA2-4E99-8B39-2506434A36BD}" srcOrd="0" destOrd="0" presId="urn:microsoft.com/office/officeart/2005/8/layout/hProcess10"/>
    <dgm:cxn modelId="{AD609FCA-1D71-4DEE-A9A7-00220E18B1C8}" type="presOf" srcId="{09AEE768-4B91-4C9C-9EB5-C96A6DCFB1DF}" destId="{01EB191B-D15A-478B-A691-0B0265736099}" srcOrd="0" destOrd="0" presId="urn:microsoft.com/office/officeart/2005/8/layout/hProcess10"/>
    <dgm:cxn modelId="{96CC69D9-1107-4949-8B3B-913DEF5A752A}" type="presOf" srcId="{79AE6DB8-3F25-4ADA-A1D4-CAC594B22666}" destId="{0F4CEB75-CD33-46D0-8608-86B22526562A}" srcOrd="0" destOrd="0" presId="urn:microsoft.com/office/officeart/2005/8/layout/hProcess10"/>
    <dgm:cxn modelId="{3CCE54D9-D6CE-4A67-A287-E3DFDCCE0770}" srcId="{09AEE768-4B91-4C9C-9EB5-C96A6DCFB1DF}" destId="{79AE6DB8-3F25-4ADA-A1D4-CAC594B22666}" srcOrd="0" destOrd="0" parTransId="{9029EC1A-4ABE-4966-99F8-3933332B15FC}" sibTransId="{87D3F4D3-688F-4DD2-9927-C844C37F615A}"/>
    <dgm:cxn modelId="{18AEDE14-8680-46DB-800A-D3637B1DB484}" type="presParOf" srcId="{01EB191B-D15A-478B-A691-0B0265736099}" destId="{CE714C74-66E9-4934-B993-54B98BF2DF68}" srcOrd="0" destOrd="0" presId="urn:microsoft.com/office/officeart/2005/8/layout/hProcess10"/>
    <dgm:cxn modelId="{D518E320-D811-432D-9B87-60CBFF5A7FD3}" type="presParOf" srcId="{CE714C74-66E9-4934-B993-54B98BF2DF68}" destId="{92FDDE9E-0210-42B0-A934-66692EE575BE}" srcOrd="0" destOrd="0" presId="urn:microsoft.com/office/officeart/2005/8/layout/hProcess10"/>
    <dgm:cxn modelId="{1F391710-9312-4FA3-9849-0B0D01D2E0A9}" type="presParOf" srcId="{CE714C74-66E9-4934-B993-54B98BF2DF68}" destId="{0F4CEB75-CD33-46D0-8608-86B22526562A}" srcOrd="1" destOrd="0" presId="urn:microsoft.com/office/officeart/2005/8/layout/hProcess10"/>
    <dgm:cxn modelId="{B5D9E57E-1F16-49CC-ACD0-ADC430983989}" type="presParOf" srcId="{01EB191B-D15A-478B-A691-0B0265736099}" destId="{C258CB64-9AA2-4E99-8B39-2506434A36BD}" srcOrd="1" destOrd="0" presId="urn:microsoft.com/office/officeart/2005/8/layout/hProcess10"/>
    <dgm:cxn modelId="{2A039C2A-0015-4F9F-881E-CACE5BCA1898}" type="presParOf" srcId="{C258CB64-9AA2-4E99-8B39-2506434A36BD}" destId="{4C3F167C-40B5-4A99-B669-EDB492FF2574}" srcOrd="0" destOrd="0" presId="urn:microsoft.com/office/officeart/2005/8/layout/hProcess10"/>
    <dgm:cxn modelId="{69E96962-5D55-46F8-B37C-21B34F4D9B7A}" type="presParOf" srcId="{01EB191B-D15A-478B-A691-0B0265736099}" destId="{2AC9F9F5-8B19-478A-91B4-EC437F9F08EC}" srcOrd="2" destOrd="0" presId="urn:microsoft.com/office/officeart/2005/8/layout/hProcess10"/>
    <dgm:cxn modelId="{B727FAFE-216F-41A0-BD52-2FF8B0411128}" type="presParOf" srcId="{2AC9F9F5-8B19-478A-91B4-EC437F9F08EC}" destId="{17D148F7-F1BB-4417-BF6C-DC132C337768}" srcOrd="0" destOrd="0" presId="urn:microsoft.com/office/officeart/2005/8/layout/hProcess10"/>
    <dgm:cxn modelId="{3F86C6D6-587C-4259-BF07-E9B20EDE5BA3}" type="presParOf" srcId="{2AC9F9F5-8B19-478A-91B4-EC437F9F08EC}" destId="{87241A26-5DC4-495D-AE6F-FA269AAB4050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AEE768-4B91-4C9C-9EB5-C96A6DCFB1DF}" type="doc">
      <dgm:prSet loTypeId="urn:microsoft.com/office/officeart/2005/8/layout/hProcess10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CO"/>
        </a:p>
      </dgm:t>
    </dgm:pt>
    <dgm:pt modelId="{79AE6DB8-3F25-4ADA-A1D4-CAC594B22666}">
      <dgm:prSet phldrT="[Texto]" phldr="0" custT="1"/>
      <dgm:spPr>
        <a:solidFill>
          <a:srgbClr val="2C056B"/>
        </a:solidFill>
        <a:ln w="9525">
          <a:solidFill>
            <a:srgbClr val="2C056B"/>
          </a:solidFill>
        </a:ln>
      </dgm:spPr>
      <dgm:t>
        <a:bodyPr/>
        <a:lstStyle/>
        <a:p>
          <a:r>
            <a:rPr lang="es-MX" sz="1400" b="1">
              <a:solidFill>
                <a:schemeClr val="bg1"/>
              </a:solidFill>
            </a:rPr>
            <a:t>Fotografía 7</a:t>
          </a:r>
          <a:endParaRPr lang="es-CO" sz="1400" b="1">
            <a:solidFill>
              <a:schemeClr val="bg1"/>
            </a:solidFill>
          </a:endParaRPr>
        </a:p>
      </dgm:t>
    </dgm:pt>
    <dgm:pt modelId="{9029EC1A-4ABE-4966-99F8-3933332B15FC}" type="parTrans" cxnId="{3CCE54D9-D6CE-4A67-A287-E3DFDCCE0770}">
      <dgm:prSet/>
      <dgm:spPr/>
      <dgm:t>
        <a:bodyPr/>
        <a:lstStyle/>
        <a:p>
          <a:endParaRPr lang="es-CO"/>
        </a:p>
      </dgm:t>
    </dgm:pt>
    <dgm:pt modelId="{87D3F4D3-688F-4DD2-9927-C844C37F615A}" type="sibTrans" cxnId="{3CCE54D9-D6CE-4A67-A287-E3DFDCCE0770}">
      <dgm:prSet/>
      <dgm:spPr>
        <a:solidFill>
          <a:srgbClr val="2C056B"/>
        </a:solidFill>
        <a:ln>
          <a:solidFill>
            <a:srgbClr val="2C056B"/>
          </a:solidFill>
        </a:ln>
      </dgm:spPr>
      <dgm:t>
        <a:bodyPr/>
        <a:lstStyle/>
        <a:p>
          <a:endParaRPr lang="es-CO"/>
        </a:p>
      </dgm:t>
    </dgm:pt>
    <dgm:pt modelId="{1D82FC62-9A09-45EC-A78D-29FE386FE847}">
      <dgm:prSet phldrT="[Texto]" phldr="0" custT="1"/>
      <dgm:spPr>
        <a:solidFill>
          <a:srgbClr val="2C056B"/>
        </a:solidFill>
        <a:ln w="9525">
          <a:solidFill>
            <a:srgbClr val="2C056B"/>
          </a:solidFill>
        </a:ln>
      </dgm:spPr>
      <dgm:t>
        <a:bodyPr/>
        <a:lstStyle/>
        <a:p>
          <a:r>
            <a:rPr lang="es-MX" sz="1400" b="1">
              <a:solidFill>
                <a:schemeClr val="bg1"/>
              </a:solidFill>
            </a:rPr>
            <a:t>Fotografía 8</a:t>
          </a:r>
          <a:endParaRPr lang="es-CO" sz="1400" b="1">
            <a:solidFill>
              <a:schemeClr val="bg1"/>
            </a:solidFill>
          </a:endParaRPr>
        </a:p>
      </dgm:t>
    </dgm:pt>
    <dgm:pt modelId="{159EC2FC-F862-47BE-B931-6A5301DA3F44}" type="parTrans" cxnId="{AD39BB95-E802-48B7-A965-D4983FC46FAC}">
      <dgm:prSet/>
      <dgm:spPr/>
      <dgm:t>
        <a:bodyPr/>
        <a:lstStyle/>
        <a:p>
          <a:endParaRPr lang="es-CO"/>
        </a:p>
      </dgm:t>
    </dgm:pt>
    <dgm:pt modelId="{46C9D2B3-2B54-4A03-B0D4-7A5497C15E27}" type="sibTrans" cxnId="{AD39BB95-E802-48B7-A965-D4983FC46FAC}">
      <dgm:prSet/>
      <dgm:spPr>
        <a:solidFill>
          <a:srgbClr val="2C056B"/>
        </a:solidFill>
        <a:ln>
          <a:solidFill>
            <a:srgbClr val="2C056B"/>
          </a:solidFill>
        </a:ln>
      </dgm:spPr>
      <dgm:t>
        <a:bodyPr/>
        <a:lstStyle/>
        <a:p>
          <a:endParaRPr lang="es-CO"/>
        </a:p>
      </dgm:t>
    </dgm:pt>
    <dgm:pt modelId="{01EB191B-D15A-478B-A691-0B0265736099}" type="pres">
      <dgm:prSet presAssocID="{09AEE768-4B91-4C9C-9EB5-C96A6DCFB1DF}" presName="Name0" presStyleCnt="0">
        <dgm:presLayoutVars>
          <dgm:dir/>
          <dgm:resizeHandles val="exact"/>
        </dgm:presLayoutVars>
      </dgm:prSet>
      <dgm:spPr/>
    </dgm:pt>
    <dgm:pt modelId="{CE714C74-66E9-4934-B993-54B98BF2DF68}" type="pres">
      <dgm:prSet presAssocID="{79AE6DB8-3F25-4ADA-A1D4-CAC594B22666}" presName="composite" presStyleCnt="0"/>
      <dgm:spPr/>
    </dgm:pt>
    <dgm:pt modelId="{92FDDE9E-0210-42B0-A934-66692EE575BE}" type="pres">
      <dgm:prSet presAssocID="{79AE6DB8-3F25-4ADA-A1D4-CAC594B22666}" presName="imagSh" presStyleLbl="bgImgPlace1" presStyleIdx="0" presStyleCnt="2" custScaleX="125123" custScaleY="134391"/>
      <dgm:spPr>
        <a:noFill/>
        <a:ln>
          <a:solidFill>
            <a:srgbClr val="2C056B"/>
          </a:solidFill>
        </a:ln>
      </dgm:spPr>
    </dgm:pt>
    <dgm:pt modelId="{0F4CEB75-CD33-46D0-8608-86B22526562A}" type="pres">
      <dgm:prSet presAssocID="{79AE6DB8-3F25-4ADA-A1D4-CAC594B22666}" presName="txNode" presStyleLbl="node1" presStyleIdx="0" presStyleCnt="2" custScaleY="19199" custLinFactNeighborX="-17356" custLinFactNeighborY="11526">
        <dgm:presLayoutVars>
          <dgm:bulletEnabled val="1"/>
        </dgm:presLayoutVars>
      </dgm:prSet>
      <dgm:spPr/>
    </dgm:pt>
    <dgm:pt modelId="{C258CB64-9AA2-4E99-8B39-2506434A36BD}" type="pres">
      <dgm:prSet presAssocID="{87D3F4D3-688F-4DD2-9927-C844C37F615A}" presName="sibTrans" presStyleLbl="sibTrans2D1" presStyleIdx="0" presStyleCnt="1"/>
      <dgm:spPr/>
    </dgm:pt>
    <dgm:pt modelId="{4C3F167C-40B5-4A99-B669-EDB492FF2574}" type="pres">
      <dgm:prSet presAssocID="{87D3F4D3-688F-4DD2-9927-C844C37F615A}" presName="connTx" presStyleLbl="sibTrans2D1" presStyleIdx="0" presStyleCnt="1"/>
      <dgm:spPr/>
    </dgm:pt>
    <dgm:pt modelId="{2AC9F9F5-8B19-478A-91B4-EC437F9F08EC}" type="pres">
      <dgm:prSet presAssocID="{1D82FC62-9A09-45EC-A78D-29FE386FE847}" presName="composite" presStyleCnt="0"/>
      <dgm:spPr/>
    </dgm:pt>
    <dgm:pt modelId="{17D148F7-F1BB-4417-BF6C-DC132C337768}" type="pres">
      <dgm:prSet presAssocID="{1D82FC62-9A09-45EC-A78D-29FE386FE847}" presName="imagSh" presStyleLbl="bgImgPlace1" presStyleIdx="1" presStyleCnt="2" custScaleX="125123" custScaleY="134391"/>
      <dgm:spPr>
        <a:noFill/>
        <a:ln>
          <a:solidFill>
            <a:srgbClr val="2C056B"/>
          </a:solidFill>
        </a:ln>
      </dgm:spPr>
    </dgm:pt>
    <dgm:pt modelId="{87241A26-5DC4-495D-AE6F-FA269AAB4050}" type="pres">
      <dgm:prSet presAssocID="{1D82FC62-9A09-45EC-A78D-29FE386FE847}" presName="txNode" presStyleLbl="node1" presStyleIdx="1" presStyleCnt="2" custScaleY="19199" custLinFactNeighborX="-15588" custLinFactNeighborY="11526">
        <dgm:presLayoutVars>
          <dgm:bulletEnabled val="1"/>
        </dgm:presLayoutVars>
      </dgm:prSet>
      <dgm:spPr/>
    </dgm:pt>
  </dgm:ptLst>
  <dgm:cxnLst>
    <dgm:cxn modelId="{CBF4C820-0B99-4998-B386-3F75A060DA00}" type="presOf" srcId="{1D82FC62-9A09-45EC-A78D-29FE386FE847}" destId="{87241A26-5DC4-495D-AE6F-FA269AAB4050}" srcOrd="0" destOrd="0" presId="urn:microsoft.com/office/officeart/2005/8/layout/hProcess10"/>
    <dgm:cxn modelId="{AD39BB95-E802-48B7-A965-D4983FC46FAC}" srcId="{09AEE768-4B91-4C9C-9EB5-C96A6DCFB1DF}" destId="{1D82FC62-9A09-45EC-A78D-29FE386FE847}" srcOrd="1" destOrd="0" parTransId="{159EC2FC-F862-47BE-B931-6A5301DA3F44}" sibTransId="{46C9D2B3-2B54-4A03-B0D4-7A5497C15E27}"/>
    <dgm:cxn modelId="{B4E1D2B8-08C6-47F1-A974-FBE86DB021A0}" type="presOf" srcId="{87D3F4D3-688F-4DD2-9927-C844C37F615A}" destId="{4C3F167C-40B5-4A99-B669-EDB492FF2574}" srcOrd="1" destOrd="0" presId="urn:microsoft.com/office/officeart/2005/8/layout/hProcess10"/>
    <dgm:cxn modelId="{0DF280BD-67D4-42B8-9890-4AB382061DDF}" type="presOf" srcId="{87D3F4D3-688F-4DD2-9927-C844C37F615A}" destId="{C258CB64-9AA2-4E99-8B39-2506434A36BD}" srcOrd="0" destOrd="0" presId="urn:microsoft.com/office/officeart/2005/8/layout/hProcess10"/>
    <dgm:cxn modelId="{AD609FCA-1D71-4DEE-A9A7-00220E18B1C8}" type="presOf" srcId="{09AEE768-4B91-4C9C-9EB5-C96A6DCFB1DF}" destId="{01EB191B-D15A-478B-A691-0B0265736099}" srcOrd="0" destOrd="0" presId="urn:microsoft.com/office/officeart/2005/8/layout/hProcess10"/>
    <dgm:cxn modelId="{96CC69D9-1107-4949-8B3B-913DEF5A752A}" type="presOf" srcId="{79AE6DB8-3F25-4ADA-A1D4-CAC594B22666}" destId="{0F4CEB75-CD33-46D0-8608-86B22526562A}" srcOrd="0" destOrd="0" presId="urn:microsoft.com/office/officeart/2005/8/layout/hProcess10"/>
    <dgm:cxn modelId="{3CCE54D9-D6CE-4A67-A287-E3DFDCCE0770}" srcId="{09AEE768-4B91-4C9C-9EB5-C96A6DCFB1DF}" destId="{79AE6DB8-3F25-4ADA-A1D4-CAC594B22666}" srcOrd="0" destOrd="0" parTransId="{9029EC1A-4ABE-4966-99F8-3933332B15FC}" sibTransId="{87D3F4D3-688F-4DD2-9927-C844C37F615A}"/>
    <dgm:cxn modelId="{18AEDE14-8680-46DB-800A-D3637B1DB484}" type="presParOf" srcId="{01EB191B-D15A-478B-A691-0B0265736099}" destId="{CE714C74-66E9-4934-B993-54B98BF2DF68}" srcOrd="0" destOrd="0" presId="urn:microsoft.com/office/officeart/2005/8/layout/hProcess10"/>
    <dgm:cxn modelId="{D518E320-D811-432D-9B87-60CBFF5A7FD3}" type="presParOf" srcId="{CE714C74-66E9-4934-B993-54B98BF2DF68}" destId="{92FDDE9E-0210-42B0-A934-66692EE575BE}" srcOrd="0" destOrd="0" presId="urn:microsoft.com/office/officeart/2005/8/layout/hProcess10"/>
    <dgm:cxn modelId="{1F391710-9312-4FA3-9849-0B0D01D2E0A9}" type="presParOf" srcId="{CE714C74-66E9-4934-B993-54B98BF2DF68}" destId="{0F4CEB75-CD33-46D0-8608-86B22526562A}" srcOrd="1" destOrd="0" presId="urn:microsoft.com/office/officeart/2005/8/layout/hProcess10"/>
    <dgm:cxn modelId="{B5D9E57E-1F16-49CC-ACD0-ADC430983989}" type="presParOf" srcId="{01EB191B-D15A-478B-A691-0B0265736099}" destId="{C258CB64-9AA2-4E99-8B39-2506434A36BD}" srcOrd="1" destOrd="0" presId="urn:microsoft.com/office/officeart/2005/8/layout/hProcess10"/>
    <dgm:cxn modelId="{2A039C2A-0015-4F9F-881E-CACE5BCA1898}" type="presParOf" srcId="{C258CB64-9AA2-4E99-8B39-2506434A36BD}" destId="{4C3F167C-40B5-4A99-B669-EDB492FF2574}" srcOrd="0" destOrd="0" presId="urn:microsoft.com/office/officeart/2005/8/layout/hProcess10"/>
    <dgm:cxn modelId="{69E96962-5D55-46F8-B37C-21B34F4D9B7A}" type="presParOf" srcId="{01EB191B-D15A-478B-A691-0B0265736099}" destId="{2AC9F9F5-8B19-478A-91B4-EC437F9F08EC}" srcOrd="2" destOrd="0" presId="urn:microsoft.com/office/officeart/2005/8/layout/hProcess10"/>
    <dgm:cxn modelId="{B727FAFE-216F-41A0-BD52-2FF8B0411128}" type="presParOf" srcId="{2AC9F9F5-8B19-478A-91B4-EC437F9F08EC}" destId="{17D148F7-F1BB-4417-BF6C-DC132C337768}" srcOrd="0" destOrd="0" presId="urn:microsoft.com/office/officeart/2005/8/layout/hProcess10"/>
    <dgm:cxn modelId="{3F86C6D6-587C-4259-BF07-E9B20EDE5BA3}" type="presParOf" srcId="{2AC9F9F5-8B19-478A-91B4-EC437F9F08EC}" destId="{87241A26-5DC4-495D-AE6F-FA269AAB4050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9AEE768-4B91-4C9C-9EB5-C96A6DCFB1DF}" type="doc">
      <dgm:prSet loTypeId="urn:microsoft.com/office/officeart/2005/8/layout/hProcess10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CO"/>
        </a:p>
      </dgm:t>
    </dgm:pt>
    <dgm:pt modelId="{79AE6DB8-3F25-4ADA-A1D4-CAC594B22666}">
      <dgm:prSet phldrT="[Texto]" phldr="0" custT="1"/>
      <dgm:spPr>
        <a:solidFill>
          <a:srgbClr val="2C056B"/>
        </a:solidFill>
        <a:ln w="9525">
          <a:solidFill>
            <a:srgbClr val="2C056B"/>
          </a:solidFill>
        </a:ln>
      </dgm:spPr>
      <dgm:t>
        <a:bodyPr/>
        <a:lstStyle/>
        <a:p>
          <a:r>
            <a:rPr lang="es-MX" sz="1400" b="1" dirty="0">
              <a:solidFill>
                <a:schemeClr val="bg1"/>
              </a:solidFill>
            </a:rPr>
            <a:t>Innovación</a:t>
          </a:r>
          <a:endParaRPr lang="es-CO" sz="1400" b="1" dirty="0">
            <a:solidFill>
              <a:schemeClr val="bg1"/>
            </a:solidFill>
          </a:endParaRPr>
        </a:p>
      </dgm:t>
    </dgm:pt>
    <dgm:pt modelId="{9029EC1A-4ABE-4966-99F8-3933332B15FC}" type="parTrans" cxnId="{3CCE54D9-D6CE-4A67-A287-E3DFDCCE0770}">
      <dgm:prSet/>
      <dgm:spPr/>
      <dgm:t>
        <a:bodyPr/>
        <a:lstStyle/>
        <a:p>
          <a:endParaRPr lang="es-CO"/>
        </a:p>
      </dgm:t>
    </dgm:pt>
    <dgm:pt modelId="{87D3F4D3-688F-4DD2-9927-C844C37F615A}" type="sibTrans" cxnId="{3CCE54D9-D6CE-4A67-A287-E3DFDCCE0770}">
      <dgm:prSet/>
      <dgm:spPr>
        <a:solidFill>
          <a:srgbClr val="2C056B"/>
        </a:solidFill>
        <a:ln>
          <a:solidFill>
            <a:srgbClr val="2C056B"/>
          </a:solidFill>
        </a:ln>
      </dgm:spPr>
      <dgm:t>
        <a:bodyPr/>
        <a:lstStyle/>
        <a:p>
          <a:endParaRPr lang="es-CO"/>
        </a:p>
      </dgm:t>
    </dgm:pt>
    <dgm:pt modelId="{1D82FC62-9A09-45EC-A78D-29FE386FE847}">
      <dgm:prSet phldrT="[Texto]" phldr="0" custT="1"/>
      <dgm:spPr>
        <a:solidFill>
          <a:srgbClr val="2C056B"/>
        </a:solidFill>
        <a:ln w="9525">
          <a:solidFill>
            <a:srgbClr val="2C056B"/>
          </a:solidFill>
        </a:ln>
      </dgm:spPr>
      <dgm:t>
        <a:bodyPr/>
        <a:lstStyle/>
        <a:p>
          <a:r>
            <a:rPr lang="es-MX" sz="1400" b="1" dirty="0">
              <a:solidFill>
                <a:schemeClr val="bg1"/>
              </a:solidFill>
            </a:rPr>
            <a:t>Inteligencia Artificial (IA)</a:t>
          </a:r>
          <a:endParaRPr lang="es-CO" sz="1400" b="1" dirty="0">
            <a:solidFill>
              <a:schemeClr val="bg1"/>
            </a:solidFill>
          </a:endParaRPr>
        </a:p>
      </dgm:t>
    </dgm:pt>
    <dgm:pt modelId="{159EC2FC-F862-47BE-B931-6A5301DA3F44}" type="parTrans" cxnId="{AD39BB95-E802-48B7-A965-D4983FC46FAC}">
      <dgm:prSet/>
      <dgm:spPr/>
      <dgm:t>
        <a:bodyPr/>
        <a:lstStyle/>
        <a:p>
          <a:endParaRPr lang="es-CO"/>
        </a:p>
      </dgm:t>
    </dgm:pt>
    <dgm:pt modelId="{46C9D2B3-2B54-4A03-B0D4-7A5497C15E27}" type="sibTrans" cxnId="{AD39BB95-E802-48B7-A965-D4983FC46FAC}">
      <dgm:prSet/>
      <dgm:spPr>
        <a:solidFill>
          <a:srgbClr val="2C056B"/>
        </a:solidFill>
        <a:ln>
          <a:solidFill>
            <a:srgbClr val="2C056B"/>
          </a:solidFill>
        </a:ln>
      </dgm:spPr>
      <dgm:t>
        <a:bodyPr/>
        <a:lstStyle/>
        <a:p>
          <a:endParaRPr lang="es-CO"/>
        </a:p>
      </dgm:t>
    </dgm:pt>
    <dgm:pt modelId="{01EB191B-D15A-478B-A691-0B0265736099}" type="pres">
      <dgm:prSet presAssocID="{09AEE768-4B91-4C9C-9EB5-C96A6DCFB1DF}" presName="Name0" presStyleCnt="0">
        <dgm:presLayoutVars>
          <dgm:dir/>
          <dgm:resizeHandles val="exact"/>
        </dgm:presLayoutVars>
      </dgm:prSet>
      <dgm:spPr/>
    </dgm:pt>
    <dgm:pt modelId="{CE714C74-66E9-4934-B993-54B98BF2DF68}" type="pres">
      <dgm:prSet presAssocID="{79AE6DB8-3F25-4ADA-A1D4-CAC594B22666}" presName="composite" presStyleCnt="0"/>
      <dgm:spPr/>
    </dgm:pt>
    <dgm:pt modelId="{92FDDE9E-0210-42B0-A934-66692EE575BE}" type="pres">
      <dgm:prSet presAssocID="{79AE6DB8-3F25-4ADA-A1D4-CAC594B22666}" presName="imagSh" presStyleLbl="bgImgPlace1" presStyleIdx="0" presStyleCnt="2" custScaleX="125123" custScaleY="134391"/>
      <dgm:spPr>
        <a:noFill/>
        <a:ln>
          <a:solidFill>
            <a:srgbClr val="2C056B"/>
          </a:solidFill>
        </a:ln>
      </dgm:spPr>
    </dgm:pt>
    <dgm:pt modelId="{0F4CEB75-CD33-46D0-8608-86B22526562A}" type="pres">
      <dgm:prSet presAssocID="{79AE6DB8-3F25-4ADA-A1D4-CAC594B22666}" presName="txNode" presStyleLbl="node1" presStyleIdx="0" presStyleCnt="2" custScaleY="19199" custLinFactNeighborX="-17356" custLinFactNeighborY="11526">
        <dgm:presLayoutVars>
          <dgm:bulletEnabled val="1"/>
        </dgm:presLayoutVars>
      </dgm:prSet>
      <dgm:spPr/>
    </dgm:pt>
    <dgm:pt modelId="{C258CB64-9AA2-4E99-8B39-2506434A36BD}" type="pres">
      <dgm:prSet presAssocID="{87D3F4D3-688F-4DD2-9927-C844C37F615A}" presName="sibTrans" presStyleLbl="sibTrans2D1" presStyleIdx="0" presStyleCnt="1"/>
      <dgm:spPr/>
    </dgm:pt>
    <dgm:pt modelId="{4C3F167C-40B5-4A99-B669-EDB492FF2574}" type="pres">
      <dgm:prSet presAssocID="{87D3F4D3-688F-4DD2-9927-C844C37F615A}" presName="connTx" presStyleLbl="sibTrans2D1" presStyleIdx="0" presStyleCnt="1"/>
      <dgm:spPr/>
    </dgm:pt>
    <dgm:pt modelId="{2AC9F9F5-8B19-478A-91B4-EC437F9F08EC}" type="pres">
      <dgm:prSet presAssocID="{1D82FC62-9A09-45EC-A78D-29FE386FE847}" presName="composite" presStyleCnt="0"/>
      <dgm:spPr/>
    </dgm:pt>
    <dgm:pt modelId="{17D148F7-F1BB-4417-BF6C-DC132C337768}" type="pres">
      <dgm:prSet presAssocID="{1D82FC62-9A09-45EC-A78D-29FE386FE847}" presName="imagSh" presStyleLbl="bgImgPlace1" presStyleIdx="1" presStyleCnt="2" custScaleX="125123" custScaleY="134391"/>
      <dgm:spPr>
        <a:noFill/>
        <a:ln>
          <a:solidFill>
            <a:srgbClr val="2C056B"/>
          </a:solidFill>
        </a:ln>
      </dgm:spPr>
    </dgm:pt>
    <dgm:pt modelId="{87241A26-5DC4-495D-AE6F-FA269AAB4050}" type="pres">
      <dgm:prSet presAssocID="{1D82FC62-9A09-45EC-A78D-29FE386FE847}" presName="txNode" presStyleLbl="node1" presStyleIdx="1" presStyleCnt="2" custScaleY="19199" custLinFactNeighborX="-15588" custLinFactNeighborY="11526">
        <dgm:presLayoutVars>
          <dgm:bulletEnabled val="1"/>
        </dgm:presLayoutVars>
      </dgm:prSet>
      <dgm:spPr/>
    </dgm:pt>
  </dgm:ptLst>
  <dgm:cxnLst>
    <dgm:cxn modelId="{CBF4C820-0B99-4998-B386-3F75A060DA00}" type="presOf" srcId="{1D82FC62-9A09-45EC-A78D-29FE386FE847}" destId="{87241A26-5DC4-495D-AE6F-FA269AAB4050}" srcOrd="0" destOrd="0" presId="urn:microsoft.com/office/officeart/2005/8/layout/hProcess10"/>
    <dgm:cxn modelId="{AD39BB95-E802-48B7-A965-D4983FC46FAC}" srcId="{09AEE768-4B91-4C9C-9EB5-C96A6DCFB1DF}" destId="{1D82FC62-9A09-45EC-A78D-29FE386FE847}" srcOrd="1" destOrd="0" parTransId="{159EC2FC-F862-47BE-B931-6A5301DA3F44}" sibTransId="{46C9D2B3-2B54-4A03-B0D4-7A5497C15E27}"/>
    <dgm:cxn modelId="{B4E1D2B8-08C6-47F1-A974-FBE86DB021A0}" type="presOf" srcId="{87D3F4D3-688F-4DD2-9927-C844C37F615A}" destId="{4C3F167C-40B5-4A99-B669-EDB492FF2574}" srcOrd="1" destOrd="0" presId="urn:microsoft.com/office/officeart/2005/8/layout/hProcess10"/>
    <dgm:cxn modelId="{0DF280BD-67D4-42B8-9890-4AB382061DDF}" type="presOf" srcId="{87D3F4D3-688F-4DD2-9927-C844C37F615A}" destId="{C258CB64-9AA2-4E99-8B39-2506434A36BD}" srcOrd="0" destOrd="0" presId="urn:microsoft.com/office/officeart/2005/8/layout/hProcess10"/>
    <dgm:cxn modelId="{AD609FCA-1D71-4DEE-A9A7-00220E18B1C8}" type="presOf" srcId="{09AEE768-4B91-4C9C-9EB5-C96A6DCFB1DF}" destId="{01EB191B-D15A-478B-A691-0B0265736099}" srcOrd="0" destOrd="0" presId="urn:microsoft.com/office/officeart/2005/8/layout/hProcess10"/>
    <dgm:cxn modelId="{96CC69D9-1107-4949-8B3B-913DEF5A752A}" type="presOf" srcId="{79AE6DB8-3F25-4ADA-A1D4-CAC594B22666}" destId="{0F4CEB75-CD33-46D0-8608-86B22526562A}" srcOrd="0" destOrd="0" presId="urn:microsoft.com/office/officeart/2005/8/layout/hProcess10"/>
    <dgm:cxn modelId="{3CCE54D9-D6CE-4A67-A287-E3DFDCCE0770}" srcId="{09AEE768-4B91-4C9C-9EB5-C96A6DCFB1DF}" destId="{79AE6DB8-3F25-4ADA-A1D4-CAC594B22666}" srcOrd="0" destOrd="0" parTransId="{9029EC1A-4ABE-4966-99F8-3933332B15FC}" sibTransId="{87D3F4D3-688F-4DD2-9927-C844C37F615A}"/>
    <dgm:cxn modelId="{18AEDE14-8680-46DB-800A-D3637B1DB484}" type="presParOf" srcId="{01EB191B-D15A-478B-A691-0B0265736099}" destId="{CE714C74-66E9-4934-B993-54B98BF2DF68}" srcOrd="0" destOrd="0" presId="urn:microsoft.com/office/officeart/2005/8/layout/hProcess10"/>
    <dgm:cxn modelId="{D518E320-D811-432D-9B87-60CBFF5A7FD3}" type="presParOf" srcId="{CE714C74-66E9-4934-B993-54B98BF2DF68}" destId="{92FDDE9E-0210-42B0-A934-66692EE575BE}" srcOrd="0" destOrd="0" presId="urn:microsoft.com/office/officeart/2005/8/layout/hProcess10"/>
    <dgm:cxn modelId="{1F391710-9312-4FA3-9849-0B0D01D2E0A9}" type="presParOf" srcId="{CE714C74-66E9-4934-B993-54B98BF2DF68}" destId="{0F4CEB75-CD33-46D0-8608-86B22526562A}" srcOrd="1" destOrd="0" presId="urn:microsoft.com/office/officeart/2005/8/layout/hProcess10"/>
    <dgm:cxn modelId="{B5D9E57E-1F16-49CC-ACD0-ADC430983989}" type="presParOf" srcId="{01EB191B-D15A-478B-A691-0B0265736099}" destId="{C258CB64-9AA2-4E99-8B39-2506434A36BD}" srcOrd="1" destOrd="0" presId="urn:microsoft.com/office/officeart/2005/8/layout/hProcess10"/>
    <dgm:cxn modelId="{2A039C2A-0015-4F9F-881E-CACE5BCA1898}" type="presParOf" srcId="{C258CB64-9AA2-4E99-8B39-2506434A36BD}" destId="{4C3F167C-40B5-4A99-B669-EDB492FF2574}" srcOrd="0" destOrd="0" presId="urn:microsoft.com/office/officeart/2005/8/layout/hProcess10"/>
    <dgm:cxn modelId="{69E96962-5D55-46F8-B37C-21B34F4D9B7A}" type="presParOf" srcId="{01EB191B-D15A-478B-A691-0B0265736099}" destId="{2AC9F9F5-8B19-478A-91B4-EC437F9F08EC}" srcOrd="2" destOrd="0" presId="urn:microsoft.com/office/officeart/2005/8/layout/hProcess10"/>
    <dgm:cxn modelId="{B727FAFE-216F-41A0-BD52-2FF8B0411128}" type="presParOf" srcId="{2AC9F9F5-8B19-478A-91B4-EC437F9F08EC}" destId="{17D148F7-F1BB-4417-BF6C-DC132C337768}" srcOrd="0" destOrd="0" presId="urn:microsoft.com/office/officeart/2005/8/layout/hProcess10"/>
    <dgm:cxn modelId="{3F86C6D6-587C-4259-BF07-E9B20EDE5BA3}" type="presParOf" srcId="{2AC9F9F5-8B19-478A-91B4-EC437F9F08EC}" destId="{87241A26-5DC4-495D-AE6F-FA269AAB4050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FDDE9E-0210-42B0-A934-66692EE575BE}">
      <dsp:nvSpPr>
        <dsp:cNvPr id="0" name=""/>
        <dsp:cNvSpPr/>
      </dsp:nvSpPr>
      <dsp:spPr>
        <a:xfrm>
          <a:off x="1751" y="238872"/>
          <a:ext cx="3496218" cy="2766839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rgbClr val="2C056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4CEB75-CD33-46D0-8608-86B22526562A}">
      <dsp:nvSpPr>
        <dsp:cNvPr id="0" name=""/>
        <dsp:cNvSpPr/>
      </dsp:nvSpPr>
      <dsp:spPr>
        <a:xfrm>
          <a:off x="322656" y="2897233"/>
          <a:ext cx="2794225" cy="395268"/>
        </a:xfrm>
        <a:prstGeom prst="roundRect">
          <a:avLst>
            <a:gd name="adj" fmla="val 10000"/>
          </a:avLst>
        </a:prstGeom>
        <a:solidFill>
          <a:srgbClr val="2C056B"/>
        </a:solidFill>
        <a:ln w="9525" cap="flat" cmpd="sng" algn="ctr">
          <a:solidFill>
            <a:srgbClr val="2C056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>
              <a:solidFill>
                <a:schemeClr val="bg1"/>
              </a:solidFill>
            </a:rPr>
            <a:t>Fotografía 1</a:t>
          </a:r>
          <a:endParaRPr lang="es-CO" sz="1400" b="1" kern="1200">
            <a:solidFill>
              <a:schemeClr val="bg1"/>
            </a:solidFill>
          </a:endParaRPr>
        </a:p>
      </dsp:txBody>
      <dsp:txXfrm>
        <a:off x="334233" y="2908810"/>
        <a:ext cx="2771071" cy="372114"/>
      </dsp:txXfrm>
    </dsp:sp>
    <dsp:sp modelId="{C258CB64-9AA2-4E99-8B39-2506434A36BD}">
      <dsp:nvSpPr>
        <dsp:cNvPr id="0" name=""/>
        <dsp:cNvSpPr/>
      </dsp:nvSpPr>
      <dsp:spPr>
        <a:xfrm>
          <a:off x="3913350" y="1286585"/>
          <a:ext cx="415380" cy="671413"/>
        </a:xfrm>
        <a:prstGeom prst="rightArrow">
          <a:avLst>
            <a:gd name="adj1" fmla="val 60000"/>
            <a:gd name="adj2" fmla="val 50000"/>
          </a:avLst>
        </a:prstGeom>
        <a:solidFill>
          <a:srgbClr val="2C056B"/>
        </a:solidFill>
        <a:ln>
          <a:solidFill>
            <a:srgbClr val="2C056B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3000" kern="1200"/>
        </a:p>
      </dsp:txBody>
      <dsp:txXfrm>
        <a:off x="3913350" y="1420868"/>
        <a:ext cx="290766" cy="402847"/>
      </dsp:txXfrm>
    </dsp:sp>
    <dsp:sp modelId="{17D148F7-F1BB-4417-BF6C-DC132C337768}">
      <dsp:nvSpPr>
        <dsp:cNvPr id="0" name=""/>
        <dsp:cNvSpPr/>
      </dsp:nvSpPr>
      <dsp:spPr>
        <a:xfrm>
          <a:off x="4684771" y="238872"/>
          <a:ext cx="3496218" cy="2766839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rgbClr val="2C056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241A26-5DC4-495D-AE6F-FA269AAB4050}">
      <dsp:nvSpPr>
        <dsp:cNvPr id="0" name=""/>
        <dsp:cNvSpPr/>
      </dsp:nvSpPr>
      <dsp:spPr>
        <a:xfrm>
          <a:off x="5055078" y="2897233"/>
          <a:ext cx="2794225" cy="395268"/>
        </a:xfrm>
        <a:prstGeom prst="roundRect">
          <a:avLst>
            <a:gd name="adj" fmla="val 10000"/>
          </a:avLst>
        </a:prstGeom>
        <a:solidFill>
          <a:srgbClr val="2C056B"/>
        </a:solidFill>
        <a:ln w="9525" cap="flat" cmpd="sng" algn="ctr">
          <a:solidFill>
            <a:srgbClr val="2C056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>
              <a:solidFill>
                <a:schemeClr val="bg1"/>
              </a:solidFill>
            </a:rPr>
            <a:t>Fotografía 2</a:t>
          </a:r>
          <a:endParaRPr lang="es-CO" sz="1400" b="1" kern="1200">
            <a:solidFill>
              <a:schemeClr val="bg1"/>
            </a:solidFill>
          </a:endParaRPr>
        </a:p>
      </dsp:txBody>
      <dsp:txXfrm>
        <a:off x="5066655" y="2908810"/>
        <a:ext cx="2771071" cy="3721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FDDE9E-0210-42B0-A934-66692EE575BE}">
      <dsp:nvSpPr>
        <dsp:cNvPr id="0" name=""/>
        <dsp:cNvSpPr/>
      </dsp:nvSpPr>
      <dsp:spPr>
        <a:xfrm>
          <a:off x="2029" y="307189"/>
          <a:ext cx="4051174" cy="3558153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rgbClr val="2C056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4CEB75-CD33-46D0-8608-86B22526562A}">
      <dsp:nvSpPr>
        <dsp:cNvPr id="0" name=""/>
        <dsp:cNvSpPr/>
      </dsp:nvSpPr>
      <dsp:spPr>
        <a:xfrm>
          <a:off x="373871" y="3725840"/>
          <a:ext cx="3237753" cy="508315"/>
        </a:xfrm>
        <a:prstGeom prst="roundRect">
          <a:avLst>
            <a:gd name="adj" fmla="val 10000"/>
          </a:avLst>
        </a:prstGeom>
        <a:solidFill>
          <a:srgbClr val="2C056B"/>
        </a:solidFill>
        <a:ln w="9525" cap="flat" cmpd="sng" algn="ctr">
          <a:solidFill>
            <a:srgbClr val="2C056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>
              <a:solidFill>
                <a:schemeClr val="bg1"/>
              </a:solidFill>
            </a:rPr>
            <a:t>Fotografía 3</a:t>
          </a:r>
          <a:endParaRPr lang="es-CO" sz="1400" b="1" kern="1200">
            <a:solidFill>
              <a:schemeClr val="bg1"/>
            </a:solidFill>
          </a:endParaRPr>
        </a:p>
      </dsp:txBody>
      <dsp:txXfrm>
        <a:off x="388759" y="3740728"/>
        <a:ext cx="3207977" cy="478539"/>
      </dsp:txXfrm>
    </dsp:sp>
    <dsp:sp modelId="{C258CB64-9AA2-4E99-8B39-2506434A36BD}">
      <dsp:nvSpPr>
        <dsp:cNvPr id="0" name=""/>
        <dsp:cNvSpPr/>
      </dsp:nvSpPr>
      <dsp:spPr>
        <a:xfrm>
          <a:off x="4534518" y="1697272"/>
          <a:ext cx="481314" cy="777987"/>
        </a:xfrm>
        <a:prstGeom prst="rightArrow">
          <a:avLst>
            <a:gd name="adj1" fmla="val 60000"/>
            <a:gd name="adj2" fmla="val 50000"/>
          </a:avLst>
        </a:prstGeom>
        <a:solidFill>
          <a:srgbClr val="2C056B"/>
        </a:solidFill>
        <a:ln>
          <a:solidFill>
            <a:srgbClr val="2C056B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3500" kern="1200"/>
        </a:p>
      </dsp:txBody>
      <dsp:txXfrm>
        <a:off x="4534518" y="1852869"/>
        <a:ext cx="336920" cy="466793"/>
      </dsp:txXfrm>
    </dsp:sp>
    <dsp:sp modelId="{17D148F7-F1BB-4417-BF6C-DC132C337768}">
      <dsp:nvSpPr>
        <dsp:cNvPr id="0" name=""/>
        <dsp:cNvSpPr/>
      </dsp:nvSpPr>
      <dsp:spPr>
        <a:xfrm>
          <a:off x="5428387" y="307189"/>
          <a:ext cx="4051174" cy="3558153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rgbClr val="2C056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241A26-5DC4-495D-AE6F-FA269AAB4050}">
      <dsp:nvSpPr>
        <dsp:cNvPr id="0" name=""/>
        <dsp:cNvSpPr/>
      </dsp:nvSpPr>
      <dsp:spPr>
        <a:xfrm>
          <a:off x="5857472" y="3725840"/>
          <a:ext cx="3237753" cy="508315"/>
        </a:xfrm>
        <a:prstGeom prst="roundRect">
          <a:avLst>
            <a:gd name="adj" fmla="val 10000"/>
          </a:avLst>
        </a:prstGeom>
        <a:solidFill>
          <a:srgbClr val="2C056B"/>
        </a:solidFill>
        <a:ln w="9525" cap="flat" cmpd="sng" algn="ctr">
          <a:solidFill>
            <a:srgbClr val="2C056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>
              <a:solidFill>
                <a:schemeClr val="bg1"/>
              </a:solidFill>
            </a:rPr>
            <a:t>Fotografía 4</a:t>
          </a:r>
          <a:endParaRPr lang="es-CO" sz="1400" b="1" kern="1200">
            <a:solidFill>
              <a:schemeClr val="bg1"/>
            </a:solidFill>
          </a:endParaRPr>
        </a:p>
      </dsp:txBody>
      <dsp:txXfrm>
        <a:off x="5872360" y="3740728"/>
        <a:ext cx="3207977" cy="4785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FDDE9E-0210-42B0-A934-66692EE575BE}">
      <dsp:nvSpPr>
        <dsp:cNvPr id="0" name=""/>
        <dsp:cNvSpPr/>
      </dsp:nvSpPr>
      <dsp:spPr>
        <a:xfrm>
          <a:off x="2029" y="307189"/>
          <a:ext cx="4051174" cy="3558153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rgbClr val="2C056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4CEB75-CD33-46D0-8608-86B22526562A}">
      <dsp:nvSpPr>
        <dsp:cNvPr id="0" name=""/>
        <dsp:cNvSpPr/>
      </dsp:nvSpPr>
      <dsp:spPr>
        <a:xfrm>
          <a:off x="373871" y="3725840"/>
          <a:ext cx="3237753" cy="508315"/>
        </a:xfrm>
        <a:prstGeom prst="roundRect">
          <a:avLst>
            <a:gd name="adj" fmla="val 10000"/>
          </a:avLst>
        </a:prstGeom>
        <a:solidFill>
          <a:srgbClr val="2C056B"/>
        </a:solidFill>
        <a:ln w="9525" cap="flat" cmpd="sng" algn="ctr">
          <a:solidFill>
            <a:srgbClr val="2C056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>
              <a:solidFill>
                <a:schemeClr val="bg1"/>
              </a:solidFill>
            </a:rPr>
            <a:t>Fotografía 5</a:t>
          </a:r>
          <a:endParaRPr lang="es-CO" sz="1400" b="1" kern="1200">
            <a:solidFill>
              <a:schemeClr val="bg1"/>
            </a:solidFill>
          </a:endParaRPr>
        </a:p>
      </dsp:txBody>
      <dsp:txXfrm>
        <a:off x="388759" y="3740728"/>
        <a:ext cx="3207977" cy="478539"/>
      </dsp:txXfrm>
    </dsp:sp>
    <dsp:sp modelId="{C258CB64-9AA2-4E99-8B39-2506434A36BD}">
      <dsp:nvSpPr>
        <dsp:cNvPr id="0" name=""/>
        <dsp:cNvSpPr/>
      </dsp:nvSpPr>
      <dsp:spPr>
        <a:xfrm>
          <a:off x="4534518" y="1697272"/>
          <a:ext cx="481314" cy="777987"/>
        </a:xfrm>
        <a:prstGeom prst="rightArrow">
          <a:avLst>
            <a:gd name="adj1" fmla="val 60000"/>
            <a:gd name="adj2" fmla="val 50000"/>
          </a:avLst>
        </a:prstGeom>
        <a:solidFill>
          <a:srgbClr val="2C056B"/>
        </a:solidFill>
        <a:ln>
          <a:solidFill>
            <a:srgbClr val="2C056B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3500" kern="1200"/>
        </a:p>
      </dsp:txBody>
      <dsp:txXfrm>
        <a:off x="4534518" y="1852869"/>
        <a:ext cx="336920" cy="466793"/>
      </dsp:txXfrm>
    </dsp:sp>
    <dsp:sp modelId="{17D148F7-F1BB-4417-BF6C-DC132C337768}">
      <dsp:nvSpPr>
        <dsp:cNvPr id="0" name=""/>
        <dsp:cNvSpPr/>
      </dsp:nvSpPr>
      <dsp:spPr>
        <a:xfrm>
          <a:off x="5428387" y="307189"/>
          <a:ext cx="4051174" cy="3558153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rgbClr val="2C056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241A26-5DC4-495D-AE6F-FA269AAB4050}">
      <dsp:nvSpPr>
        <dsp:cNvPr id="0" name=""/>
        <dsp:cNvSpPr/>
      </dsp:nvSpPr>
      <dsp:spPr>
        <a:xfrm>
          <a:off x="5857472" y="3725840"/>
          <a:ext cx="3237753" cy="508315"/>
        </a:xfrm>
        <a:prstGeom prst="roundRect">
          <a:avLst>
            <a:gd name="adj" fmla="val 10000"/>
          </a:avLst>
        </a:prstGeom>
        <a:solidFill>
          <a:srgbClr val="2C056B"/>
        </a:solidFill>
        <a:ln w="9525" cap="flat" cmpd="sng" algn="ctr">
          <a:solidFill>
            <a:srgbClr val="2C056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>
              <a:solidFill>
                <a:schemeClr val="bg1"/>
              </a:solidFill>
            </a:rPr>
            <a:t>Fotografía 6</a:t>
          </a:r>
          <a:endParaRPr lang="es-CO" sz="1400" b="1" kern="1200">
            <a:solidFill>
              <a:schemeClr val="bg1"/>
            </a:solidFill>
          </a:endParaRPr>
        </a:p>
      </dsp:txBody>
      <dsp:txXfrm>
        <a:off x="5872360" y="3740728"/>
        <a:ext cx="3207977" cy="4785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FDDE9E-0210-42B0-A934-66692EE575BE}">
      <dsp:nvSpPr>
        <dsp:cNvPr id="0" name=""/>
        <dsp:cNvSpPr/>
      </dsp:nvSpPr>
      <dsp:spPr>
        <a:xfrm>
          <a:off x="2029" y="307189"/>
          <a:ext cx="4051174" cy="3558153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rgbClr val="2C056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4CEB75-CD33-46D0-8608-86B22526562A}">
      <dsp:nvSpPr>
        <dsp:cNvPr id="0" name=""/>
        <dsp:cNvSpPr/>
      </dsp:nvSpPr>
      <dsp:spPr>
        <a:xfrm>
          <a:off x="373871" y="3725840"/>
          <a:ext cx="3237753" cy="508315"/>
        </a:xfrm>
        <a:prstGeom prst="roundRect">
          <a:avLst>
            <a:gd name="adj" fmla="val 10000"/>
          </a:avLst>
        </a:prstGeom>
        <a:solidFill>
          <a:srgbClr val="2C056B"/>
        </a:solidFill>
        <a:ln w="9525" cap="flat" cmpd="sng" algn="ctr">
          <a:solidFill>
            <a:srgbClr val="2C056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>
              <a:solidFill>
                <a:schemeClr val="bg1"/>
              </a:solidFill>
            </a:rPr>
            <a:t>Fotografía 7</a:t>
          </a:r>
          <a:endParaRPr lang="es-CO" sz="1400" b="1" kern="1200">
            <a:solidFill>
              <a:schemeClr val="bg1"/>
            </a:solidFill>
          </a:endParaRPr>
        </a:p>
      </dsp:txBody>
      <dsp:txXfrm>
        <a:off x="388759" y="3740728"/>
        <a:ext cx="3207977" cy="478539"/>
      </dsp:txXfrm>
    </dsp:sp>
    <dsp:sp modelId="{C258CB64-9AA2-4E99-8B39-2506434A36BD}">
      <dsp:nvSpPr>
        <dsp:cNvPr id="0" name=""/>
        <dsp:cNvSpPr/>
      </dsp:nvSpPr>
      <dsp:spPr>
        <a:xfrm>
          <a:off x="4534518" y="1697272"/>
          <a:ext cx="481314" cy="777987"/>
        </a:xfrm>
        <a:prstGeom prst="rightArrow">
          <a:avLst>
            <a:gd name="adj1" fmla="val 60000"/>
            <a:gd name="adj2" fmla="val 50000"/>
          </a:avLst>
        </a:prstGeom>
        <a:solidFill>
          <a:srgbClr val="2C056B"/>
        </a:solidFill>
        <a:ln>
          <a:solidFill>
            <a:srgbClr val="2C056B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3500" kern="1200"/>
        </a:p>
      </dsp:txBody>
      <dsp:txXfrm>
        <a:off x="4534518" y="1852869"/>
        <a:ext cx="336920" cy="466793"/>
      </dsp:txXfrm>
    </dsp:sp>
    <dsp:sp modelId="{17D148F7-F1BB-4417-BF6C-DC132C337768}">
      <dsp:nvSpPr>
        <dsp:cNvPr id="0" name=""/>
        <dsp:cNvSpPr/>
      </dsp:nvSpPr>
      <dsp:spPr>
        <a:xfrm>
          <a:off x="5428387" y="307189"/>
          <a:ext cx="4051174" cy="3558153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rgbClr val="2C056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241A26-5DC4-495D-AE6F-FA269AAB4050}">
      <dsp:nvSpPr>
        <dsp:cNvPr id="0" name=""/>
        <dsp:cNvSpPr/>
      </dsp:nvSpPr>
      <dsp:spPr>
        <a:xfrm>
          <a:off x="5857472" y="3725840"/>
          <a:ext cx="3237753" cy="508315"/>
        </a:xfrm>
        <a:prstGeom prst="roundRect">
          <a:avLst>
            <a:gd name="adj" fmla="val 10000"/>
          </a:avLst>
        </a:prstGeom>
        <a:solidFill>
          <a:srgbClr val="2C056B"/>
        </a:solidFill>
        <a:ln w="9525" cap="flat" cmpd="sng" algn="ctr">
          <a:solidFill>
            <a:srgbClr val="2C056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>
              <a:solidFill>
                <a:schemeClr val="bg1"/>
              </a:solidFill>
            </a:rPr>
            <a:t>Fotografía 8</a:t>
          </a:r>
          <a:endParaRPr lang="es-CO" sz="1400" b="1" kern="1200">
            <a:solidFill>
              <a:schemeClr val="bg1"/>
            </a:solidFill>
          </a:endParaRPr>
        </a:p>
      </dsp:txBody>
      <dsp:txXfrm>
        <a:off x="5872360" y="3740728"/>
        <a:ext cx="3207977" cy="4785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FDDE9E-0210-42B0-A934-66692EE575BE}">
      <dsp:nvSpPr>
        <dsp:cNvPr id="0" name=""/>
        <dsp:cNvSpPr/>
      </dsp:nvSpPr>
      <dsp:spPr>
        <a:xfrm>
          <a:off x="2029" y="307189"/>
          <a:ext cx="4051174" cy="3558153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rgbClr val="2C056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4CEB75-CD33-46D0-8608-86B22526562A}">
      <dsp:nvSpPr>
        <dsp:cNvPr id="0" name=""/>
        <dsp:cNvSpPr/>
      </dsp:nvSpPr>
      <dsp:spPr>
        <a:xfrm>
          <a:off x="373871" y="3725840"/>
          <a:ext cx="3237753" cy="508315"/>
        </a:xfrm>
        <a:prstGeom prst="roundRect">
          <a:avLst>
            <a:gd name="adj" fmla="val 10000"/>
          </a:avLst>
        </a:prstGeom>
        <a:solidFill>
          <a:srgbClr val="2C056B"/>
        </a:solidFill>
        <a:ln w="9525" cap="flat" cmpd="sng" algn="ctr">
          <a:solidFill>
            <a:srgbClr val="2C056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>
              <a:solidFill>
                <a:schemeClr val="bg1"/>
              </a:solidFill>
            </a:rPr>
            <a:t>Innovación</a:t>
          </a:r>
          <a:endParaRPr lang="es-CO" sz="1400" b="1" kern="1200" dirty="0">
            <a:solidFill>
              <a:schemeClr val="bg1"/>
            </a:solidFill>
          </a:endParaRPr>
        </a:p>
      </dsp:txBody>
      <dsp:txXfrm>
        <a:off x="388759" y="3740728"/>
        <a:ext cx="3207977" cy="478539"/>
      </dsp:txXfrm>
    </dsp:sp>
    <dsp:sp modelId="{C258CB64-9AA2-4E99-8B39-2506434A36BD}">
      <dsp:nvSpPr>
        <dsp:cNvPr id="0" name=""/>
        <dsp:cNvSpPr/>
      </dsp:nvSpPr>
      <dsp:spPr>
        <a:xfrm>
          <a:off x="4534518" y="1697272"/>
          <a:ext cx="481314" cy="777987"/>
        </a:xfrm>
        <a:prstGeom prst="rightArrow">
          <a:avLst>
            <a:gd name="adj1" fmla="val 60000"/>
            <a:gd name="adj2" fmla="val 50000"/>
          </a:avLst>
        </a:prstGeom>
        <a:solidFill>
          <a:srgbClr val="2C056B"/>
        </a:solidFill>
        <a:ln>
          <a:solidFill>
            <a:srgbClr val="2C056B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3500" kern="1200"/>
        </a:p>
      </dsp:txBody>
      <dsp:txXfrm>
        <a:off x="4534518" y="1852869"/>
        <a:ext cx="336920" cy="466793"/>
      </dsp:txXfrm>
    </dsp:sp>
    <dsp:sp modelId="{17D148F7-F1BB-4417-BF6C-DC132C337768}">
      <dsp:nvSpPr>
        <dsp:cNvPr id="0" name=""/>
        <dsp:cNvSpPr/>
      </dsp:nvSpPr>
      <dsp:spPr>
        <a:xfrm>
          <a:off x="5428387" y="307189"/>
          <a:ext cx="4051174" cy="3558153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srgbClr val="2C056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241A26-5DC4-495D-AE6F-FA269AAB4050}">
      <dsp:nvSpPr>
        <dsp:cNvPr id="0" name=""/>
        <dsp:cNvSpPr/>
      </dsp:nvSpPr>
      <dsp:spPr>
        <a:xfrm>
          <a:off x="5857472" y="3725840"/>
          <a:ext cx="3237753" cy="508315"/>
        </a:xfrm>
        <a:prstGeom prst="roundRect">
          <a:avLst>
            <a:gd name="adj" fmla="val 10000"/>
          </a:avLst>
        </a:prstGeom>
        <a:solidFill>
          <a:srgbClr val="2C056B"/>
        </a:solidFill>
        <a:ln w="9525" cap="flat" cmpd="sng" algn="ctr">
          <a:solidFill>
            <a:srgbClr val="2C056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>
              <a:solidFill>
                <a:schemeClr val="bg1"/>
              </a:solidFill>
            </a:rPr>
            <a:t>Inteligencia Artificial (IA)</a:t>
          </a:r>
          <a:endParaRPr lang="es-CO" sz="1400" b="1" kern="1200" dirty="0">
            <a:solidFill>
              <a:schemeClr val="bg1"/>
            </a:solidFill>
          </a:endParaRPr>
        </a:p>
      </dsp:txBody>
      <dsp:txXfrm>
        <a:off x="5872360" y="3740728"/>
        <a:ext cx="3207977" cy="4785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D878BAC7-BB40-41D2-B781-D50B4F1BCB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D884580-2D98-41B0-B606-53A62C9AAA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CB0715-307B-432D-943C-44714C3DEC41}" type="datetimeFigureOut">
              <a:rPr lang="es-CO" smtClean="0"/>
              <a:t>23/05/2026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17D3C9D-16FF-49B5-9451-5063D634DCA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23A6B07-020E-450E-A49B-8D89C00D577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77B3B-B778-4E2C-BA4C-CFD68CBF8A0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4332336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FB05F-5395-4222-B8F4-3112C10EC38B}" type="datetimeFigureOut">
              <a:rPr lang="es-CO" smtClean="0"/>
              <a:t>23/05/2026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0C7B52-34A1-45D5-A3F4-8E9ED91DBF3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28098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56B3C-4995-469B-BB72-0765855C3A66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369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0C7B52-34A1-45D5-A3F4-8E9ED91DBF31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780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A592-203A-6E4C-91D5-E2F190811DE1}" type="datetimeFigureOut">
              <a:rPr lang="es-CO" smtClean="0"/>
              <a:t>23/05/2026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FCA3-0643-B04E-A31F-11C51BF56B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48256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A592-203A-6E4C-91D5-E2F190811DE1}" type="datetimeFigureOut">
              <a:rPr lang="es-CO" smtClean="0"/>
              <a:t>23/05/2026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FCA3-0643-B04E-A31F-11C51BF56B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20353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A592-203A-6E4C-91D5-E2F190811DE1}" type="datetimeFigureOut">
              <a:rPr lang="es-CO" smtClean="0"/>
              <a:t>23/05/2026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FCA3-0643-B04E-A31F-11C51BF56B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5820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A46471-30FE-42AD-A520-64BAAD1B39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9759402-FB34-8BCD-D3F3-6A35692314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10BFB7-87E5-F911-B6CB-0BAC7657D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A592-203A-6E4C-91D5-E2F190811DE1}" type="datetimeFigureOut">
              <a:rPr lang="es-CO" smtClean="0"/>
              <a:t>23/05/2026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EE31203-1E38-3422-B399-22A6C3A53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935FCF-6281-90D6-CB0E-3411A4C03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FCA3-0643-B04E-A31F-11C51BF56B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33157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F5535A-1F18-BBB6-6C93-2A91B1354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3EBE62-DD4E-EFB2-9F3C-7E4C488DD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18E2D1-9AA0-AFE9-5860-2F1D35538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A592-203A-6E4C-91D5-E2F190811DE1}" type="datetimeFigureOut">
              <a:rPr lang="es-CO" smtClean="0"/>
              <a:t>23/05/2026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090EAB-EF50-26A9-1A88-5C71FD5F5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86D2D1-B990-0FD6-4EE0-5F745C0B5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FCA3-0643-B04E-A31F-11C51BF56B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39958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DD168D-5BE2-E108-F865-17681653F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6C3D16-6B46-5BC0-A93C-74CD99AA9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C562C7-F2A2-26D9-A227-DA95117D2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A592-203A-6E4C-91D5-E2F190811DE1}" type="datetimeFigureOut">
              <a:rPr lang="es-CO" smtClean="0"/>
              <a:t>23/05/2026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6AA8CE-A3CF-B20C-17D5-D28EF0AE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16BA5A-E905-D920-D8FC-AF23D7E2F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FCA3-0643-B04E-A31F-11C51BF56B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61506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3B19ED-1719-EA6C-E0F2-8E899919C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7B27D1-817E-6769-E19B-D891D00A1A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BD8EFB1-C871-CB77-A7E9-4B56B2C6B1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E0DA951-BF30-A740-AB30-2F6A4AE1F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A592-203A-6E4C-91D5-E2F190811DE1}" type="datetimeFigureOut">
              <a:rPr lang="es-CO" smtClean="0"/>
              <a:t>23/05/2026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3FC14E1-EEF5-EF68-EBD7-D1D13DED2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478FA6C-A5DD-3903-5D1C-5840628F5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FCA3-0643-B04E-A31F-11C51BF56B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9410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2B3957-6750-14EE-D557-D753E7FAF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DF7A13D-1A38-BB59-3F54-3394614BBC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D7BFF21-22D2-61D2-751B-3AF2116920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2902057-FD31-D6FE-1D9A-1851A1418C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647EA71-3946-F8D7-FECD-CC2A2E8AC3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1DC5ED0-CC63-8F41-6153-36DA20AAF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A592-203A-6E4C-91D5-E2F190811DE1}" type="datetimeFigureOut">
              <a:rPr lang="es-CO" smtClean="0"/>
              <a:t>23/05/2026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9894401-1836-B305-4049-4C5C2C811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F7D391F-5DA0-6993-9B31-B34E1B39C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FCA3-0643-B04E-A31F-11C51BF56B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14914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C3A4D2-4EBF-0479-7062-C4CCAF8F7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1ACFB27-4C86-E636-AADD-47E1DB263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A592-203A-6E4C-91D5-E2F190811DE1}" type="datetimeFigureOut">
              <a:rPr lang="es-CO" smtClean="0"/>
              <a:t>23/05/2026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3F549D-45F1-5D11-8A1D-486EFC2A9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24A6450-4CB4-02F0-A2E1-73E9A67DD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FCA3-0643-B04E-A31F-11C51BF56B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5893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5D40CA3-9968-7DBD-3F07-2FEE97C48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A592-203A-6E4C-91D5-E2F190811DE1}" type="datetimeFigureOut">
              <a:rPr lang="es-CO" smtClean="0"/>
              <a:t>23/05/2026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EDA9025-764F-03D3-12E8-487BA1FF9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E2E76AC-1BFE-95E3-0166-13AF7322C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FCA3-0643-B04E-A31F-11C51BF56B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345690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0A7169-11AA-FB04-8A4B-9D5A616CA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97ED7C-4D66-00F0-D4B4-3DB23B494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B834503-BD3C-E8A7-C114-0C9E894C29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6851DF6-ECF3-6DF2-BA9F-9A4EBE755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A592-203A-6E4C-91D5-E2F190811DE1}" type="datetimeFigureOut">
              <a:rPr lang="es-CO" smtClean="0"/>
              <a:t>23/05/2026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6B4C7EE-F857-F0ED-7E75-324597CBD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F1351CC-7DC5-3A2D-0559-7730F6313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FCA3-0643-B04E-A31F-11C51BF56B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08097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A592-203A-6E4C-91D5-E2F190811DE1}" type="datetimeFigureOut">
              <a:rPr lang="es-CO" smtClean="0"/>
              <a:t>23/05/2026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FCA3-0643-B04E-A31F-11C51BF56B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4114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4804D7-010B-C15A-A109-F7DE97E79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F4B09FA-55F7-5CB0-A0C7-35A6A59CAF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7771B81-8608-CC65-2CBF-0DD3485BDF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937CB52-40A6-ED82-A6C5-F70691BB9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A592-203A-6E4C-91D5-E2F190811DE1}" type="datetimeFigureOut">
              <a:rPr lang="es-CO" smtClean="0"/>
              <a:t>23/05/2026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30757A-7E25-1BAD-86C9-772EF6133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0F7CE02-83F9-410E-0AB5-902943408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FCA3-0643-B04E-A31F-11C51BF56B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658600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622735-2A65-E09D-478E-5306A7142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346BD2A-2087-799B-1030-6AE8F47CF8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C5EB71-503C-37C1-9C94-A70672710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A592-203A-6E4C-91D5-E2F190811DE1}" type="datetimeFigureOut">
              <a:rPr lang="es-CO" smtClean="0"/>
              <a:t>23/05/2026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E96731-CF90-3969-3167-BFAEBFAF2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2EAA67-C87B-E9BC-F730-80D5BEA20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FCA3-0643-B04E-A31F-11C51BF56B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909330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F15E1D0-AA76-13C9-86E9-C83AFE03BD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4FF3AB3-17F2-3742-0256-5B32858347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BBCC42-C31C-2EBC-1223-2A04AADE5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A592-203A-6E4C-91D5-E2F190811DE1}" type="datetimeFigureOut">
              <a:rPr lang="es-CO" smtClean="0"/>
              <a:t>23/05/2026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DEBF57-0757-02FD-5AE5-072077BC2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67E9A3-B4EA-A5F0-25A5-165042659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FCA3-0643-B04E-A31F-11C51BF56B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388790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23/05/2026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2F93407E-377D-433B-E11D-FD28B4F59B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351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23/05/2026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14253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23/05/2026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34820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23/05/2026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97074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23/05/2026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71420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23/05/2026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21391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23/05/2026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9520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A592-203A-6E4C-91D5-E2F190811DE1}" type="datetimeFigureOut">
              <a:rPr lang="es-CO" smtClean="0"/>
              <a:t>23/05/2026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FCA3-0643-B04E-A31F-11C51BF56B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914247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23/05/2026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50224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23/05/2026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36308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23/05/2026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67332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23/05/2026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14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A592-203A-6E4C-91D5-E2F190811DE1}" type="datetimeFigureOut">
              <a:rPr lang="es-CO" smtClean="0"/>
              <a:t>23/05/2026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FCA3-0643-B04E-A31F-11C51BF56B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27614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A592-203A-6E4C-91D5-E2F190811DE1}" type="datetimeFigureOut">
              <a:rPr lang="es-CO" smtClean="0"/>
              <a:t>23/05/2026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FCA3-0643-B04E-A31F-11C51BF56B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838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A592-203A-6E4C-91D5-E2F190811DE1}" type="datetimeFigureOut">
              <a:rPr lang="es-CO" smtClean="0"/>
              <a:t>23/05/2026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FCA3-0643-B04E-A31F-11C51BF56B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08807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A592-203A-6E4C-91D5-E2F190811DE1}" type="datetimeFigureOut">
              <a:rPr lang="es-CO" smtClean="0"/>
              <a:t>23/05/2026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FCA3-0643-B04E-A31F-11C51BF56B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59804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A592-203A-6E4C-91D5-E2F190811DE1}" type="datetimeFigureOut">
              <a:rPr lang="es-CO" smtClean="0"/>
              <a:t>23/05/2026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FCA3-0643-B04E-A31F-11C51BF56B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52469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A592-203A-6E4C-91D5-E2F190811DE1}" type="datetimeFigureOut">
              <a:rPr lang="es-CO" smtClean="0"/>
              <a:t>23/05/2026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5FCA3-0643-B04E-A31F-11C51BF56B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86635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70A592-203A-6E4C-91D5-E2F190811DE1}" type="datetimeFigureOut">
              <a:rPr lang="es-CO" smtClean="0"/>
              <a:t>23/05/2026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C5FCA3-0643-B04E-A31F-11C51BF56B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7501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A066DF5-4AFE-0AAB-3C7F-AAAB94822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277F4F1-E963-EBD7-6B80-E3EEE26E7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7A94DA-754D-A7A8-4A1A-940A7740C9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70A592-203A-6E4C-91D5-E2F190811DE1}" type="datetimeFigureOut">
              <a:rPr lang="es-CO" smtClean="0"/>
              <a:t>23/05/2026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78309A-2B2B-7917-51DB-1FA3142D09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90A472-773D-9234-A337-CDEDF6C76A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C5FCA3-0643-B04E-A31F-11C51BF56B3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86891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t>23/05/2026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8535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vgsilh.com/image/1292787.html" TargetMode="External"/><Relationship Id="rId5" Type="http://schemas.openxmlformats.org/officeDocument/2006/relationships/image" Target="../media/image9.svg"/><Relationship Id="rId4" Type="http://schemas.openxmlformats.org/officeDocument/2006/relationships/hyperlink" Target="https://svgsilh.com/f44336/image/2061132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vgsilh.com/image/1292787.html" TargetMode="External"/><Relationship Id="rId5" Type="http://schemas.openxmlformats.org/officeDocument/2006/relationships/image" Target="../media/image9.svg"/><Relationship Id="rId4" Type="http://schemas.openxmlformats.org/officeDocument/2006/relationships/hyperlink" Target="https://svgsilh.com/f44336/image/2061132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svg"/><Relationship Id="rId4" Type="http://schemas.openxmlformats.org/officeDocument/2006/relationships/image" Target="../media/image12.sv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s.slideshare.net/slideshow/el-punto-peter-reynoldspdf-252326394/252326394#30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s.slideshare.net/slideshow/el-punto-peter-reynoldspdf-252326394/252326394#30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CADEE661-D0FE-12D4-7683-195C2961931D}"/>
              </a:ext>
            </a:extLst>
          </p:cNvPr>
          <p:cNvSpPr txBox="1">
            <a:spLocks/>
          </p:cNvSpPr>
          <p:nvPr/>
        </p:nvSpPr>
        <p:spPr>
          <a:xfrm>
            <a:off x="1350608" y="3289795"/>
            <a:ext cx="4024621" cy="13690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703020202090204" pitchFamily="34" charset="0"/>
                <a:ea typeface="+mj-ea"/>
                <a:cs typeface="+mj-cs"/>
              </a:rPr>
              <a:t>Bitácora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7B0106B-FF48-0EEE-0C16-D4D101FE0F62}"/>
              </a:ext>
            </a:extLst>
          </p:cNvPr>
          <p:cNvSpPr txBox="1">
            <a:spLocks/>
          </p:cNvSpPr>
          <p:nvPr/>
        </p:nvSpPr>
        <p:spPr>
          <a:xfrm>
            <a:off x="1350608" y="4658874"/>
            <a:ext cx="4024621" cy="4231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92D050"/>
                </a:highlight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Desafío 3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947F800-8EBA-FBDB-A421-D89BC3ECEFA8}"/>
              </a:ext>
            </a:extLst>
          </p:cNvPr>
          <p:cNvSpPr txBox="1"/>
          <p:nvPr/>
        </p:nvSpPr>
        <p:spPr>
          <a:xfrm>
            <a:off x="11220000" y="0"/>
            <a:ext cx="936000" cy="369332"/>
          </a:xfrm>
          <a:prstGeom prst="rect">
            <a:avLst/>
          </a:prstGeom>
          <a:noFill/>
          <a:ln w="38100">
            <a:noFill/>
            <a:prstDash val="sysDot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3911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0C3ADE-A820-48CE-9B62-A4E57F19E7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BF7A24-D9C3-C110-E06C-4089CE501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5290" y="601754"/>
            <a:ext cx="7361420" cy="669196"/>
          </a:xfrm>
        </p:spPr>
        <p:txBody>
          <a:bodyPr>
            <a:normAutofit/>
          </a:bodyPr>
          <a:lstStyle/>
          <a:p>
            <a:pPr algn="ctr"/>
            <a:r>
              <a:rPr lang="es-MX" sz="2800" b="1">
                <a:solidFill>
                  <a:srgbClr val="29006F"/>
                </a:solidFill>
              </a:rPr>
              <a:t>Nuestra experiencia</a:t>
            </a:r>
            <a:endParaRPr lang="es-CO" sz="2800" b="1">
              <a:solidFill>
                <a:srgbClr val="29006F"/>
              </a:solidFill>
            </a:endParaRP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62F52DD0-D5AF-CCD6-3084-0F8CCF0FA216}"/>
              </a:ext>
            </a:extLst>
          </p:cNvPr>
          <p:cNvSpPr/>
          <p:nvPr/>
        </p:nvSpPr>
        <p:spPr>
          <a:xfrm>
            <a:off x="668088" y="2162136"/>
            <a:ext cx="10855824" cy="3500842"/>
          </a:xfrm>
          <a:prstGeom prst="roundRect">
            <a:avLst>
              <a:gd name="adj" fmla="val 6271"/>
            </a:avLst>
          </a:prstGeom>
          <a:solidFill>
            <a:srgbClr val="2C056B"/>
          </a:solidFill>
          <a:ln w="9525">
            <a:solidFill>
              <a:srgbClr val="2C0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3EC2FA1-A5B7-EF5C-F8D4-20E8159817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270360"/>
              </p:ext>
            </p:extLst>
          </p:nvPr>
        </p:nvGraphicFramePr>
        <p:xfrm>
          <a:off x="668088" y="2370891"/>
          <a:ext cx="10855824" cy="292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7912">
                  <a:extLst>
                    <a:ext uri="{9D8B030D-6E8A-4147-A177-3AD203B41FA5}">
                      <a16:colId xmlns:a16="http://schemas.microsoft.com/office/drawing/2014/main" val="2793823170"/>
                    </a:ext>
                  </a:extLst>
                </a:gridCol>
                <a:gridCol w="5427912">
                  <a:extLst>
                    <a:ext uri="{9D8B030D-6E8A-4147-A177-3AD203B41FA5}">
                      <a16:colId xmlns:a16="http://schemas.microsoft.com/office/drawing/2014/main" val="3386200083"/>
                    </a:ext>
                  </a:extLst>
                </a:gridCol>
              </a:tblGrid>
              <a:tr h="852293">
                <a:tc>
                  <a:txBody>
                    <a:bodyPr/>
                    <a:lstStyle/>
                    <a:p>
                      <a:pPr algn="ctr"/>
                      <a:r>
                        <a:rPr lang="es-MX" sz="1400" b="1">
                          <a:solidFill>
                            <a:schemeClr val="bg1"/>
                          </a:solidFill>
                        </a:rPr>
                        <a:t>Historia del punto</a:t>
                      </a:r>
                      <a:endParaRPr lang="es-CO" sz="14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05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>
                          <a:solidFill>
                            <a:schemeClr val="bg1"/>
                          </a:solidFill>
                        </a:rPr>
                        <a:t>Situación vivida del Desafío 1 o 2 </a:t>
                      </a:r>
                      <a:endParaRPr lang="es-CO" sz="14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05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538382"/>
                  </a:ext>
                </a:extLst>
              </a:tr>
              <a:tr h="2070067">
                <a:tc>
                  <a:txBody>
                    <a:bodyPr/>
                    <a:lstStyle/>
                    <a:p>
                      <a:pPr algn="ctr"/>
                      <a:endParaRPr lang="es-MX" sz="14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4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127032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62355E49-F8A2-E0D2-D6E6-A23ECD2AC6EC}"/>
              </a:ext>
            </a:extLst>
          </p:cNvPr>
          <p:cNvSpPr txBox="1"/>
          <p:nvPr/>
        </p:nvSpPr>
        <p:spPr>
          <a:xfrm>
            <a:off x="914399" y="1195022"/>
            <a:ext cx="103970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>
                <a:solidFill>
                  <a:schemeClr val="tx1">
                    <a:lumMod val="65000"/>
                    <a:lumOff val="35000"/>
                  </a:schemeClr>
                </a:solidFill>
              </a:rPr>
              <a:t>Establezcan una comparación entre la historia del punto y la situación vivida en el Desafío 1 o 2, identificando similitudes en la forma de enfrentar el proceso.</a:t>
            </a:r>
            <a:endParaRPr lang="es-CO" sz="1400"/>
          </a:p>
        </p:txBody>
      </p:sp>
    </p:spTree>
    <p:extLst>
      <p:ext uri="{BB962C8B-B14F-4D97-AF65-F5344CB8AC3E}">
        <p14:creationId xmlns:p14="http://schemas.microsoft.com/office/powerpoint/2010/main" val="4266068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323082-6079-E01A-0414-FD82F42ED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B55CC964-BF81-F377-68E3-F90B9935F46C}"/>
              </a:ext>
            </a:extLst>
          </p:cNvPr>
          <p:cNvSpPr/>
          <p:nvPr/>
        </p:nvSpPr>
        <p:spPr>
          <a:xfrm>
            <a:off x="643465" y="1941052"/>
            <a:ext cx="10905069" cy="3572644"/>
          </a:xfrm>
          <a:prstGeom prst="roundRect">
            <a:avLst>
              <a:gd name="adj" fmla="val 11439"/>
            </a:avLst>
          </a:prstGeom>
          <a:solidFill>
            <a:srgbClr val="2C056B"/>
          </a:solidFill>
          <a:ln w="9525">
            <a:solidFill>
              <a:srgbClr val="2C0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C3E693E-3B26-E79B-4BF9-C80DB2068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5289" y="474524"/>
            <a:ext cx="7361420" cy="669196"/>
          </a:xfrm>
        </p:spPr>
        <p:txBody>
          <a:bodyPr>
            <a:normAutofit/>
          </a:bodyPr>
          <a:lstStyle/>
          <a:p>
            <a:pPr algn="ctr"/>
            <a:r>
              <a:rPr lang="es-MX" sz="2800" b="1">
                <a:solidFill>
                  <a:srgbClr val="29006F"/>
                </a:solidFill>
              </a:rPr>
              <a:t>Acuerdos para mejorar</a:t>
            </a:r>
            <a:endParaRPr lang="es-CO" sz="2800" b="1">
              <a:solidFill>
                <a:srgbClr val="29006F"/>
              </a:solidFill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CA8AC5E-C83B-CC06-32F1-94E1C998C3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744252"/>
              </p:ext>
            </p:extLst>
          </p:nvPr>
        </p:nvGraphicFramePr>
        <p:xfrm>
          <a:off x="643465" y="2258623"/>
          <a:ext cx="10937647" cy="28999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37647">
                  <a:extLst>
                    <a:ext uri="{9D8B030D-6E8A-4147-A177-3AD203B41FA5}">
                      <a16:colId xmlns:a16="http://schemas.microsoft.com/office/drawing/2014/main" val="358221022"/>
                    </a:ext>
                  </a:extLst>
                </a:gridCol>
              </a:tblGrid>
              <a:tr h="419943">
                <a:tc>
                  <a:txBody>
                    <a:bodyPr/>
                    <a:lstStyle/>
                    <a:p>
                      <a:pPr algn="ctr"/>
                      <a:r>
                        <a:rPr lang="es-CO">
                          <a:solidFill>
                            <a:schemeClr val="bg1"/>
                          </a:solidFill>
                        </a:rPr>
                        <a:t>Acuerdos 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05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538382"/>
                  </a:ext>
                </a:extLst>
              </a:tr>
              <a:tr h="1239987">
                <a:tc>
                  <a:txBody>
                    <a:bodyPr/>
                    <a:lstStyle/>
                    <a:p>
                      <a:pPr algn="ctr"/>
                      <a:endParaRPr lang="es-MX" sz="14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endParaRPr lang="es-MX" sz="14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s-MX" sz="14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Escriban el acuerdo relacionado con </a:t>
                      </a:r>
                      <a:r>
                        <a:rPr lang="es-CO" sz="1400" i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colaboración con responsabilidad.</a:t>
                      </a:r>
                      <a:endParaRPr lang="es-MX" sz="14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2900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900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900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127032"/>
                  </a:ext>
                </a:extLst>
              </a:tr>
              <a:tr h="1239987">
                <a:tc>
                  <a:txBody>
                    <a:bodyPr/>
                    <a:lstStyle/>
                    <a:p>
                      <a:pPr algn="ctr"/>
                      <a:endParaRPr lang="es-MX" sz="14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endParaRPr lang="es-MX" sz="14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s-MX" sz="14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Escriban el acuerdo relacionado con  </a:t>
                      </a:r>
                      <a:r>
                        <a:rPr lang="es-CO" sz="1400" i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perseverancia ante las dificultades.</a:t>
                      </a:r>
                      <a:endParaRPr lang="es-CO" sz="14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2900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900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900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900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178316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4E9E34B5-37B7-7A3A-5574-2B1A5E5C66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75276"/>
              </p:ext>
            </p:extLst>
          </p:nvPr>
        </p:nvGraphicFramePr>
        <p:xfrm>
          <a:off x="1002694" y="1215776"/>
          <a:ext cx="8652935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52935">
                  <a:extLst>
                    <a:ext uri="{9D8B030D-6E8A-4147-A177-3AD203B41FA5}">
                      <a16:colId xmlns:a16="http://schemas.microsoft.com/office/drawing/2014/main" val="14133881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s-MX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Registren en la tabla los cuatro acuerdos solicitados: (máximo 300 caracteres)</a:t>
                      </a:r>
                      <a:endParaRPr lang="es-CO" sz="14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7342941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5169796A-48C4-0362-3C75-06F3B9BA51EE}"/>
              </a:ext>
            </a:extLst>
          </p:cNvPr>
          <p:cNvSpPr txBox="1"/>
          <p:nvPr/>
        </p:nvSpPr>
        <p:spPr>
          <a:xfrm>
            <a:off x="7373255" y="5731727"/>
            <a:ext cx="4067896" cy="408623"/>
          </a:xfrm>
          <a:prstGeom prst="roundRect">
            <a:avLst/>
          </a:prstGeom>
          <a:solidFill>
            <a:srgbClr val="F55B27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70B6E0D-573E-8BF9-9D1E-82012D3001BE}"/>
              </a:ext>
            </a:extLst>
          </p:cNvPr>
          <p:cNvSpPr txBox="1"/>
          <p:nvPr/>
        </p:nvSpPr>
        <p:spPr>
          <a:xfrm>
            <a:off x="7373255" y="5800184"/>
            <a:ext cx="3102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¡Continúen en la siguiente diapositiva! </a:t>
            </a:r>
            <a:endParaRPr kumimoji="0" lang="es-CO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BB405071-8D54-B955-1CAF-3C9EF323A13E}"/>
              </a:ext>
            </a:extLst>
          </p:cNvPr>
          <p:cNvSpPr/>
          <p:nvPr/>
        </p:nvSpPr>
        <p:spPr>
          <a:xfrm>
            <a:off x="10475414" y="5797539"/>
            <a:ext cx="713678" cy="276999"/>
          </a:xfrm>
          <a:prstGeom prst="rightArrow">
            <a:avLst/>
          </a:prstGeom>
          <a:solidFill>
            <a:srgbClr val="2A0070"/>
          </a:solidFill>
          <a:ln>
            <a:solidFill>
              <a:srgbClr val="2A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7115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A48E7A-E3A4-925A-EC89-F600BA305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C8C8642F-0B68-3C02-F698-6C10A68872BE}"/>
              </a:ext>
            </a:extLst>
          </p:cNvPr>
          <p:cNvSpPr/>
          <p:nvPr/>
        </p:nvSpPr>
        <p:spPr>
          <a:xfrm>
            <a:off x="643464" y="1209531"/>
            <a:ext cx="10905069" cy="4386051"/>
          </a:xfrm>
          <a:prstGeom prst="roundRect">
            <a:avLst>
              <a:gd name="adj" fmla="val 11439"/>
            </a:avLst>
          </a:prstGeom>
          <a:solidFill>
            <a:srgbClr val="2C056B"/>
          </a:solidFill>
          <a:ln w="9525">
            <a:solidFill>
              <a:srgbClr val="2C0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8218510-789A-70E1-A174-DE725BCB1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5289" y="474524"/>
            <a:ext cx="7361420" cy="669196"/>
          </a:xfrm>
        </p:spPr>
        <p:txBody>
          <a:bodyPr>
            <a:normAutofit/>
          </a:bodyPr>
          <a:lstStyle/>
          <a:p>
            <a:pPr algn="ctr"/>
            <a:r>
              <a:rPr lang="es-MX" sz="2800" b="1">
                <a:solidFill>
                  <a:srgbClr val="29006F"/>
                </a:solidFill>
              </a:rPr>
              <a:t>Acuerdos para mejorar</a:t>
            </a:r>
            <a:endParaRPr lang="es-CO" sz="2800" b="1">
              <a:solidFill>
                <a:srgbClr val="29006F"/>
              </a:solidFill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50CF77E-73F1-E920-69A5-CD725A5F6B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672600"/>
              </p:ext>
            </p:extLst>
          </p:nvPr>
        </p:nvGraphicFramePr>
        <p:xfrm>
          <a:off x="643463" y="1574902"/>
          <a:ext cx="10905069" cy="3560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05069">
                  <a:extLst>
                    <a:ext uri="{9D8B030D-6E8A-4147-A177-3AD203B41FA5}">
                      <a16:colId xmlns:a16="http://schemas.microsoft.com/office/drawing/2014/main" val="358221022"/>
                    </a:ext>
                  </a:extLst>
                </a:gridCol>
              </a:tblGrid>
              <a:tr h="515553">
                <a:tc>
                  <a:txBody>
                    <a:bodyPr/>
                    <a:lstStyle/>
                    <a:p>
                      <a:pPr algn="ctr"/>
                      <a:r>
                        <a:rPr lang="es-CO">
                          <a:solidFill>
                            <a:schemeClr val="bg1"/>
                          </a:solidFill>
                        </a:rPr>
                        <a:t>Acuerdos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05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538382"/>
                  </a:ext>
                </a:extLst>
              </a:tr>
              <a:tr h="1522304">
                <a:tc>
                  <a:txBody>
                    <a:bodyPr/>
                    <a:lstStyle/>
                    <a:p>
                      <a:pPr algn="ctr"/>
                      <a:endParaRPr lang="es-MX" sz="14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endParaRPr lang="es-MX" sz="14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s-MX" sz="140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Escriban el acuerdo relacionado con </a:t>
                      </a:r>
                      <a:r>
                        <a:rPr lang="es-CO" sz="1400" i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cuidado de los materiales.</a:t>
                      </a:r>
                      <a:endParaRPr lang="es-MX" sz="14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2900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900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900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127032"/>
                  </a:ext>
                </a:extLst>
              </a:tr>
              <a:tr h="1522304">
                <a:tc>
                  <a:txBody>
                    <a:bodyPr/>
                    <a:lstStyle/>
                    <a:p>
                      <a:pPr algn="ctr"/>
                      <a:endParaRPr lang="es-MX" sz="14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lvl="0" algn="ctr">
                        <a:buNone/>
                      </a:pPr>
                      <a:endParaRPr lang="es-MX" sz="14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  <a:p>
                      <a:pPr lvl="0" algn="ctr">
                        <a:buNone/>
                      </a:pPr>
                      <a:r>
                        <a:rPr lang="es-MX" sz="14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Escriban el acuerdo relacionado con </a:t>
                      </a:r>
                      <a:r>
                        <a:rPr lang="es-CO" sz="1400" i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trato respetuoso entre los integrantes del equipo.</a:t>
                      </a:r>
                      <a:endParaRPr lang="es-CO" sz="14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2900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900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900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900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178316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053D04FB-6375-9412-BBA2-46DD7F9AC435}"/>
              </a:ext>
            </a:extLst>
          </p:cNvPr>
          <p:cNvSpPr txBox="1"/>
          <p:nvPr/>
        </p:nvSpPr>
        <p:spPr>
          <a:xfrm>
            <a:off x="2971798" y="5648469"/>
            <a:ext cx="62483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8EA1FF"/>
                </a:highligh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Los invitamos a retomar la lectura de la guía en el momento Construye</a:t>
            </a:r>
            <a:endParaRPr kumimoji="0" lang="es-CO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3265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A31968-1326-6B67-405E-D244B2ECF0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ítulo 1">
            <a:extLst>
              <a:ext uri="{FF2B5EF4-FFF2-40B4-BE49-F238E27FC236}">
                <a16:creationId xmlns:a16="http://schemas.microsoft.com/office/drawing/2014/main" id="{1D6EAEDC-51D0-AFFE-9DDC-F9F30477A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3521" y="648952"/>
            <a:ext cx="7361420" cy="619563"/>
          </a:xfrm>
        </p:spPr>
        <p:txBody>
          <a:bodyPr>
            <a:normAutofit/>
          </a:bodyPr>
          <a:lstStyle/>
          <a:p>
            <a:pPr algn="ctr"/>
            <a:r>
              <a:rPr lang="es-MX" sz="2800" b="1">
                <a:solidFill>
                  <a:srgbClr val="29006F"/>
                </a:solidFill>
              </a:rPr>
              <a:t>Construcción del prototipo</a:t>
            </a:r>
            <a:endParaRPr lang="es-CO" sz="2800" b="1">
              <a:solidFill>
                <a:srgbClr val="29006F"/>
              </a:solidFill>
            </a:endParaRPr>
          </a:p>
        </p:txBody>
      </p:sp>
      <p:graphicFrame>
        <p:nvGraphicFramePr>
          <p:cNvPr id="30" name="Diagrama 29">
            <a:extLst>
              <a:ext uri="{FF2B5EF4-FFF2-40B4-BE49-F238E27FC236}">
                <a16:creationId xmlns:a16="http://schemas.microsoft.com/office/drawing/2014/main" id="{F314D488-BA19-3B5A-7299-093BE8A481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0756698"/>
              </p:ext>
            </p:extLst>
          </p:nvPr>
        </p:nvGraphicFramePr>
        <p:xfrm>
          <a:off x="1952690" y="2328950"/>
          <a:ext cx="8286619" cy="3294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1" name="CuadroTexto 30">
            <a:extLst>
              <a:ext uri="{FF2B5EF4-FFF2-40B4-BE49-F238E27FC236}">
                <a16:creationId xmlns:a16="http://schemas.microsoft.com/office/drawing/2014/main" id="{DF269126-F282-73A8-2D84-69432A06D0AE}"/>
              </a:ext>
            </a:extLst>
          </p:cNvPr>
          <p:cNvSpPr txBox="1"/>
          <p:nvPr/>
        </p:nvSpPr>
        <p:spPr>
          <a:xfrm>
            <a:off x="7373255" y="5731727"/>
            <a:ext cx="4067896" cy="408623"/>
          </a:xfrm>
          <a:prstGeom prst="roundRect">
            <a:avLst/>
          </a:prstGeom>
          <a:solidFill>
            <a:srgbClr val="FBB03B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s-CO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91145BF0-456B-432B-1DC8-048027CFBDC2}"/>
              </a:ext>
            </a:extLst>
          </p:cNvPr>
          <p:cNvSpPr txBox="1"/>
          <p:nvPr/>
        </p:nvSpPr>
        <p:spPr>
          <a:xfrm>
            <a:off x="7373255" y="5800184"/>
            <a:ext cx="3102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¡Continúen en la siguiente diapositiva! </a:t>
            </a:r>
            <a:endParaRPr lang="es-CO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3" name="Flecha: a la derecha 32">
            <a:extLst>
              <a:ext uri="{FF2B5EF4-FFF2-40B4-BE49-F238E27FC236}">
                <a16:creationId xmlns:a16="http://schemas.microsoft.com/office/drawing/2014/main" id="{34427A1B-A95A-5A0A-F5B3-28BC532C7706}"/>
              </a:ext>
            </a:extLst>
          </p:cNvPr>
          <p:cNvSpPr/>
          <p:nvPr/>
        </p:nvSpPr>
        <p:spPr>
          <a:xfrm>
            <a:off x="10475414" y="5797539"/>
            <a:ext cx="713678" cy="276999"/>
          </a:xfrm>
          <a:prstGeom prst="rightArrow">
            <a:avLst/>
          </a:prstGeom>
          <a:solidFill>
            <a:srgbClr val="2A0070"/>
          </a:solidFill>
          <a:ln>
            <a:solidFill>
              <a:srgbClr val="2A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961D20D9-6497-5F46-3643-BD1BF36AA3DC}"/>
              </a:ext>
            </a:extLst>
          </p:cNvPr>
          <p:cNvSpPr txBox="1"/>
          <p:nvPr/>
        </p:nvSpPr>
        <p:spPr>
          <a:xfrm>
            <a:off x="827314" y="1870170"/>
            <a:ext cx="10613837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Inserten las fotografías donde se evidencie el proceso de construcción del prototipo de baja fidelidad, desde el inicio hasta su </a:t>
            </a:r>
            <a:r>
              <a:rPr lang="es-MX" sz="1400">
                <a:solidFill>
                  <a:schemeClr val="tx1">
                    <a:lumMod val="65000"/>
                    <a:lumOff val="35000"/>
                  </a:schemeClr>
                </a:solidFill>
              </a:rPr>
              <a:t>finalización. En la fotografía 1 incluyan el esquema realizado en el Desafío 2, para evidenciar el proceso realizado.</a:t>
            </a:r>
            <a:endParaRPr lang="es-CO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5" name="Imagen 34">
            <a:extLst>
              <a:ext uri="{FF2B5EF4-FFF2-40B4-BE49-F238E27FC236}">
                <a16:creationId xmlns:a16="http://schemas.microsoft.com/office/drawing/2014/main" id="{C4AD53F9-EA3A-9B49-C424-3792584F6E6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777" y="1349671"/>
            <a:ext cx="262795" cy="262877"/>
          </a:xfrm>
          <a:prstGeom prst="rect">
            <a:avLst/>
          </a:prstGeom>
          <a:ln w="9525">
            <a:noFill/>
          </a:ln>
        </p:spPr>
      </p:pic>
      <p:sp>
        <p:nvSpPr>
          <p:cNvPr id="36" name="Rectángulo: esquinas redondeadas 76">
            <a:extLst>
              <a:ext uri="{FF2B5EF4-FFF2-40B4-BE49-F238E27FC236}">
                <a16:creationId xmlns:a16="http://schemas.microsoft.com/office/drawing/2014/main" id="{199EB472-F0CA-E36A-0710-BCF5FB669957}"/>
              </a:ext>
            </a:extLst>
          </p:cNvPr>
          <p:cNvSpPr/>
          <p:nvPr/>
        </p:nvSpPr>
        <p:spPr>
          <a:xfrm>
            <a:off x="3782156" y="1268515"/>
            <a:ext cx="2111828" cy="482198"/>
          </a:xfrm>
          <a:prstGeom prst="roundRect">
            <a:avLst/>
          </a:prstGeom>
          <a:solidFill>
            <a:srgbClr val="2A0070"/>
          </a:solidFill>
          <a:ln w="9525">
            <a:solidFill>
              <a:srgbClr val="2A00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MX" sz="14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Tipo de prototipo</a:t>
            </a:r>
            <a:endParaRPr lang="es-419" sz="1400" b="1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Rectángulo: esquinas redondeadas 36">
            <a:extLst>
              <a:ext uri="{FF2B5EF4-FFF2-40B4-BE49-F238E27FC236}">
                <a16:creationId xmlns:a16="http://schemas.microsoft.com/office/drawing/2014/main" id="{7F357E6F-A491-A1FA-2D92-9B0841884B7E}"/>
              </a:ext>
            </a:extLst>
          </p:cNvPr>
          <p:cNvSpPr/>
          <p:nvPr/>
        </p:nvSpPr>
        <p:spPr>
          <a:xfrm flipH="1">
            <a:off x="6199281" y="1290248"/>
            <a:ext cx="1203357" cy="396025"/>
          </a:xfrm>
          <a:prstGeom prst="roundRect">
            <a:avLst/>
          </a:prstGeom>
          <a:noFill/>
          <a:ln w="9525">
            <a:solidFill>
              <a:srgbClr val="2A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400" b="1">
                <a:solidFill>
                  <a:srgbClr val="2A0070"/>
                </a:solidFill>
              </a:rPr>
              <a:t> Físico</a:t>
            </a:r>
            <a:endParaRPr lang="es-CO" sz="1400" b="1">
              <a:solidFill>
                <a:srgbClr val="2A0070"/>
              </a:solidFill>
            </a:endParaRPr>
          </a:p>
        </p:txBody>
      </p:sp>
      <p:pic>
        <p:nvPicPr>
          <p:cNvPr id="38" name="Imagen 37">
            <a:extLst>
              <a:ext uri="{FF2B5EF4-FFF2-40B4-BE49-F238E27FC236}">
                <a16:creationId xmlns:a16="http://schemas.microsoft.com/office/drawing/2014/main" id="{CA57F76D-AD73-E5D5-FFBD-BC04BDC71E6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014" y="1394843"/>
            <a:ext cx="262795" cy="262877"/>
          </a:xfrm>
          <a:prstGeom prst="rect">
            <a:avLst/>
          </a:prstGeom>
          <a:ln w="9525">
            <a:noFill/>
          </a:ln>
        </p:spPr>
      </p:pic>
      <p:sp>
        <p:nvSpPr>
          <p:cNvPr id="39" name="Rectángulo: esquinas redondeadas 38">
            <a:extLst>
              <a:ext uri="{FF2B5EF4-FFF2-40B4-BE49-F238E27FC236}">
                <a16:creationId xmlns:a16="http://schemas.microsoft.com/office/drawing/2014/main" id="{7D337959-2A3C-23DA-231E-0031BEDC1DF2}"/>
              </a:ext>
            </a:extLst>
          </p:cNvPr>
          <p:cNvSpPr/>
          <p:nvPr/>
        </p:nvSpPr>
        <p:spPr>
          <a:xfrm flipH="1">
            <a:off x="7707935" y="1311601"/>
            <a:ext cx="1203357" cy="396025"/>
          </a:xfrm>
          <a:prstGeom prst="roundRect">
            <a:avLst/>
          </a:prstGeom>
          <a:noFill/>
          <a:ln w="9525">
            <a:solidFill>
              <a:srgbClr val="2A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400" b="1">
                <a:solidFill>
                  <a:srgbClr val="2A0070"/>
                </a:solidFill>
              </a:rPr>
              <a:t>    Digital</a:t>
            </a:r>
            <a:endParaRPr lang="es-CO" sz="1400" b="1">
              <a:solidFill>
                <a:srgbClr val="2A0070"/>
              </a:solidFill>
            </a:endParaRP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CC02E142-F66F-503A-A64B-E3B64227A95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102" y="1394843"/>
            <a:ext cx="262795" cy="262877"/>
          </a:xfrm>
          <a:prstGeom prst="rect">
            <a:avLst/>
          </a:prstGeom>
          <a:ln w="9525">
            <a:noFill/>
          </a:ln>
        </p:spPr>
      </p:pic>
      <p:sp>
        <p:nvSpPr>
          <p:cNvPr id="41" name="Rectángulo: esquinas redondeadas 40">
            <a:extLst>
              <a:ext uri="{FF2B5EF4-FFF2-40B4-BE49-F238E27FC236}">
                <a16:creationId xmlns:a16="http://schemas.microsoft.com/office/drawing/2014/main" id="{01A107DD-0EA3-EFDC-DBC4-06F6DDDC16E6}"/>
              </a:ext>
            </a:extLst>
          </p:cNvPr>
          <p:cNvSpPr/>
          <p:nvPr/>
        </p:nvSpPr>
        <p:spPr>
          <a:xfrm flipH="1">
            <a:off x="9213262" y="1327688"/>
            <a:ext cx="1203357" cy="396025"/>
          </a:xfrm>
          <a:prstGeom prst="roundRect">
            <a:avLst/>
          </a:prstGeom>
          <a:noFill/>
          <a:ln w="9525">
            <a:solidFill>
              <a:srgbClr val="2A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400" b="1">
                <a:solidFill>
                  <a:srgbClr val="2A0070"/>
                </a:solidFill>
              </a:rPr>
              <a:t>       Mixto</a:t>
            </a:r>
            <a:endParaRPr lang="es-CO" sz="1400" b="1">
              <a:solidFill>
                <a:srgbClr val="2A0070"/>
              </a:solidFill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484D5090-1E72-22AA-B48E-3219158DA9DE}"/>
              </a:ext>
            </a:extLst>
          </p:cNvPr>
          <p:cNvSpPr txBox="1"/>
          <p:nvPr/>
        </p:nvSpPr>
        <p:spPr>
          <a:xfrm>
            <a:off x="1136137" y="1344084"/>
            <a:ext cx="26460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>
                <a:solidFill>
                  <a:schemeClr val="tx1">
                    <a:lumMod val="65000"/>
                    <a:lumOff val="35000"/>
                  </a:schemeClr>
                </a:solidFill>
              </a:rPr>
              <a:t>Marquen su tipo de prototipo:</a:t>
            </a:r>
            <a:endParaRPr lang="es-CO" sz="1400"/>
          </a:p>
        </p:txBody>
      </p:sp>
    </p:spTree>
    <p:extLst>
      <p:ext uri="{BB962C8B-B14F-4D97-AF65-F5344CB8AC3E}">
        <p14:creationId xmlns:p14="http://schemas.microsoft.com/office/powerpoint/2010/main" val="4121685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17968A-3665-7CF3-AA57-46A594872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C31D4D-3F25-5343-348D-841DDF7EE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5290" y="601754"/>
            <a:ext cx="7361420" cy="669196"/>
          </a:xfrm>
        </p:spPr>
        <p:txBody>
          <a:bodyPr>
            <a:normAutofit/>
          </a:bodyPr>
          <a:lstStyle/>
          <a:p>
            <a:pPr algn="ctr"/>
            <a:r>
              <a:rPr lang="es-MX" sz="2800" b="1">
                <a:solidFill>
                  <a:srgbClr val="29006F"/>
                </a:solidFill>
              </a:rPr>
              <a:t>Construcción del prototipo</a:t>
            </a:r>
            <a:endParaRPr lang="es-CO" sz="2800" b="1">
              <a:solidFill>
                <a:srgbClr val="29006F"/>
              </a:solidFill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5E9FC219-BEE2-0648-B79E-2AFBD4C2191D}"/>
              </a:ext>
            </a:extLst>
          </p:cNvPr>
          <p:cNvGraphicFramePr/>
          <p:nvPr/>
        </p:nvGraphicFramePr>
        <p:xfrm>
          <a:off x="1587135" y="1388861"/>
          <a:ext cx="9601957" cy="4236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804038A6-B8F5-5BBB-6CA8-67536CA949D2}"/>
              </a:ext>
            </a:extLst>
          </p:cNvPr>
          <p:cNvSpPr txBox="1"/>
          <p:nvPr/>
        </p:nvSpPr>
        <p:spPr>
          <a:xfrm>
            <a:off x="7373255" y="5731727"/>
            <a:ext cx="4067896" cy="408623"/>
          </a:xfrm>
          <a:prstGeom prst="roundRect">
            <a:avLst/>
          </a:prstGeom>
          <a:solidFill>
            <a:srgbClr val="FBB03B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52CDD9B-729D-4FAF-485A-611A457D6E42}"/>
              </a:ext>
            </a:extLst>
          </p:cNvPr>
          <p:cNvSpPr txBox="1"/>
          <p:nvPr/>
        </p:nvSpPr>
        <p:spPr>
          <a:xfrm>
            <a:off x="7373255" y="5800184"/>
            <a:ext cx="3102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¡Continúen en la siguiente diapositiva! </a:t>
            </a:r>
            <a:endParaRPr kumimoji="0" lang="es-CO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9C6F24A7-83B0-F61B-550A-66D5D2C66DB8}"/>
              </a:ext>
            </a:extLst>
          </p:cNvPr>
          <p:cNvSpPr/>
          <p:nvPr/>
        </p:nvSpPr>
        <p:spPr>
          <a:xfrm>
            <a:off x="10475414" y="5797539"/>
            <a:ext cx="713678" cy="276999"/>
          </a:xfrm>
          <a:prstGeom prst="rightArrow">
            <a:avLst/>
          </a:prstGeom>
          <a:solidFill>
            <a:srgbClr val="2A0070"/>
          </a:solidFill>
          <a:ln>
            <a:solidFill>
              <a:srgbClr val="2A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EEF83B6-CDF1-5AF9-241B-2E7651F35C65}"/>
              </a:ext>
            </a:extLst>
          </p:cNvPr>
          <p:cNvSpPr txBox="1"/>
          <p:nvPr/>
        </p:nvSpPr>
        <p:spPr>
          <a:xfrm>
            <a:off x="1295021" y="1234973"/>
            <a:ext cx="96019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Registren el proceso de construcción del prototipo de baja fidelidad, desde el inicio hasta su finalización.</a:t>
            </a:r>
            <a:endParaRPr kumimoji="0" lang="es-CO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754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D9B953-115C-B997-8F71-C5F151AE1D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31DED3-05D0-4C16-8803-77FE9BC4C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5290" y="601754"/>
            <a:ext cx="7361420" cy="669196"/>
          </a:xfrm>
        </p:spPr>
        <p:txBody>
          <a:bodyPr>
            <a:normAutofit/>
          </a:bodyPr>
          <a:lstStyle/>
          <a:p>
            <a:pPr algn="ctr"/>
            <a:r>
              <a:rPr lang="es-MX" sz="2800" b="1">
                <a:solidFill>
                  <a:srgbClr val="29006F"/>
                </a:solidFill>
              </a:rPr>
              <a:t>Construcción del prototipo</a:t>
            </a:r>
            <a:endParaRPr lang="es-CO" sz="2800" b="1">
              <a:solidFill>
                <a:srgbClr val="29006F"/>
              </a:solidFill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6E36C4D3-A4DF-F5EF-F123-F8B9E3A41225}"/>
              </a:ext>
            </a:extLst>
          </p:cNvPr>
          <p:cNvGraphicFramePr/>
          <p:nvPr/>
        </p:nvGraphicFramePr>
        <p:xfrm>
          <a:off x="1587135" y="1388861"/>
          <a:ext cx="9601957" cy="4236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95B97F8C-9D50-FED6-6511-6639BF979D9F}"/>
              </a:ext>
            </a:extLst>
          </p:cNvPr>
          <p:cNvSpPr txBox="1"/>
          <p:nvPr/>
        </p:nvSpPr>
        <p:spPr>
          <a:xfrm>
            <a:off x="7373255" y="5731727"/>
            <a:ext cx="4067896" cy="408623"/>
          </a:xfrm>
          <a:prstGeom prst="roundRect">
            <a:avLst/>
          </a:prstGeom>
          <a:solidFill>
            <a:srgbClr val="FBB03B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C7764DD-3FDB-318D-AB2E-2DB4F273E478}"/>
              </a:ext>
            </a:extLst>
          </p:cNvPr>
          <p:cNvSpPr txBox="1"/>
          <p:nvPr/>
        </p:nvSpPr>
        <p:spPr>
          <a:xfrm>
            <a:off x="7373255" y="5800184"/>
            <a:ext cx="3102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¡Continúen en la siguiente diapositiva! </a:t>
            </a:r>
            <a:endParaRPr kumimoji="0" lang="es-CO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96550E82-793A-6707-50E8-184092152F74}"/>
              </a:ext>
            </a:extLst>
          </p:cNvPr>
          <p:cNvSpPr/>
          <p:nvPr/>
        </p:nvSpPr>
        <p:spPr>
          <a:xfrm>
            <a:off x="10475414" y="5797539"/>
            <a:ext cx="713678" cy="276999"/>
          </a:xfrm>
          <a:prstGeom prst="rightArrow">
            <a:avLst/>
          </a:prstGeom>
          <a:solidFill>
            <a:srgbClr val="2A0070"/>
          </a:solidFill>
          <a:ln>
            <a:solidFill>
              <a:srgbClr val="2A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0AEA92D-B611-32B3-7174-6C950B463050}"/>
              </a:ext>
            </a:extLst>
          </p:cNvPr>
          <p:cNvSpPr txBox="1"/>
          <p:nvPr/>
        </p:nvSpPr>
        <p:spPr>
          <a:xfrm>
            <a:off x="1295021" y="1234973"/>
            <a:ext cx="96019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Registren el proceso de construcción del prototipo de baja fidelidad, desde el inicio hasta su finalización.</a:t>
            </a:r>
            <a:endParaRPr kumimoji="0" lang="es-CO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999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18C319-AC5D-D3D8-4375-06480F51D0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575BCC-0772-EF47-479E-B818A6D64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5290" y="601754"/>
            <a:ext cx="7361420" cy="669196"/>
          </a:xfrm>
        </p:spPr>
        <p:txBody>
          <a:bodyPr>
            <a:normAutofit/>
          </a:bodyPr>
          <a:lstStyle/>
          <a:p>
            <a:pPr algn="ctr"/>
            <a:r>
              <a:rPr lang="es-MX" sz="2800" b="1">
                <a:solidFill>
                  <a:srgbClr val="29006F"/>
                </a:solidFill>
              </a:rPr>
              <a:t>Construcción del prototipo</a:t>
            </a:r>
            <a:endParaRPr lang="es-CO" sz="2800" b="1">
              <a:solidFill>
                <a:srgbClr val="29006F"/>
              </a:solidFill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4797CA07-C03D-2BCA-DD02-0C79ACAA635C}"/>
              </a:ext>
            </a:extLst>
          </p:cNvPr>
          <p:cNvGraphicFramePr/>
          <p:nvPr/>
        </p:nvGraphicFramePr>
        <p:xfrm>
          <a:off x="1587135" y="1388861"/>
          <a:ext cx="9601957" cy="4236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F424305A-EB70-6A4B-C28E-709C2EBBC4B2}"/>
              </a:ext>
            </a:extLst>
          </p:cNvPr>
          <p:cNvSpPr txBox="1"/>
          <p:nvPr/>
        </p:nvSpPr>
        <p:spPr>
          <a:xfrm>
            <a:off x="7373255" y="5731727"/>
            <a:ext cx="4067896" cy="408623"/>
          </a:xfrm>
          <a:prstGeom prst="roundRect">
            <a:avLst/>
          </a:prstGeom>
          <a:solidFill>
            <a:srgbClr val="FBB03B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B79A5C1-03CB-1541-3984-4CC7E2D6237B}"/>
              </a:ext>
            </a:extLst>
          </p:cNvPr>
          <p:cNvSpPr txBox="1"/>
          <p:nvPr/>
        </p:nvSpPr>
        <p:spPr>
          <a:xfrm>
            <a:off x="7373255" y="5800184"/>
            <a:ext cx="3102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¡Continúen en la siguiente diapositiva! </a:t>
            </a:r>
            <a:endParaRPr kumimoji="0" lang="es-CO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79D70485-B34D-9B8B-268A-5D3C45FEDC07}"/>
              </a:ext>
            </a:extLst>
          </p:cNvPr>
          <p:cNvSpPr/>
          <p:nvPr/>
        </p:nvSpPr>
        <p:spPr>
          <a:xfrm>
            <a:off x="10475414" y="5797539"/>
            <a:ext cx="713678" cy="276999"/>
          </a:xfrm>
          <a:prstGeom prst="rightArrow">
            <a:avLst/>
          </a:prstGeom>
          <a:solidFill>
            <a:srgbClr val="2A0070"/>
          </a:solidFill>
          <a:ln>
            <a:solidFill>
              <a:srgbClr val="2A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6B45061-DD66-56A3-A59D-9EE6D9475C22}"/>
              </a:ext>
            </a:extLst>
          </p:cNvPr>
          <p:cNvSpPr txBox="1"/>
          <p:nvPr/>
        </p:nvSpPr>
        <p:spPr>
          <a:xfrm>
            <a:off x="1295021" y="1234973"/>
            <a:ext cx="96019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Registren el proceso de construcción del prototipo de baja fidelidad, desde el inicio hasta su finalización.</a:t>
            </a:r>
            <a:endParaRPr kumimoji="0" lang="es-CO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1099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D3DD6F-C7CD-3330-BA9A-53FF4C689F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CA30275F-81EB-653D-CE5B-EB5A3C5B6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5290" y="601754"/>
            <a:ext cx="7361420" cy="669196"/>
          </a:xfrm>
        </p:spPr>
        <p:txBody>
          <a:bodyPr>
            <a:normAutofit/>
          </a:bodyPr>
          <a:lstStyle/>
          <a:p>
            <a:pPr algn="ctr"/>
            <a:r>
              <a:rPr lang="es-MX" sz="2800" b="1">
                <a:solidFill>
                  <a:srgbClr val="29006F"/>
                </a:solidFill>
              </a:rPr>
              <a:t>Construcción del prototipo</a:t>
            </a:r>
            <a:endParaRPr lang="es-CO" sz="2800" b="1">
              <a:solidFill>
                <a:srgbClr val="29006F"/>
              </a:solidFill>
            </a:endParaRP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7EC9BF66-3349-0EBA-B430-5FCA928EA6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6921286"/>
              </p:ext>
            </p:extLst>
          </p:nvPr>
        </p:nvGraphicFramePr>
        <p:xfrm>
          <a:off x="1587135" y="1512686"/>
          <a:ext cx="9601957" cy="4236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A82EDC52-3BB5-3D6D-4849-CC6E0FC47E94}"/>
              </a:ext>
            </a:extLst>
          </p:cNvPr>
          <p:cNvSpPr txBox="1"/>
          <p:nvPr/>
        </p:nvSpPr>
        <p:spPr>
          <a:xfrm>
            <a:off x="1730011" y="1251076"/>
            <a:ext cx="37944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Describan brevemente por qué su prototipo es innovador (máximo 300 caracteres)</a:t>
            </a:r>
            <a:endParaRPr lang="es-CO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8257403-AC43-45B9-9203-2FEF88ED6C78}"/>
              </a:ext>
            </a:extLst>
          </p:cNvPr>
          <p:cNvSpPr txBox="1"/>
          <p:nvPr/>
        </p:nvSpPr>
        <p:spPr>
          <a:xfrm>
            <a:off x="6867525" y="1251076"/>
            <a:ext cx="43215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Describan brevemente de qué manera incorporaron la IA en su prototipo (máximo 300 caracteres)</a:t>
            </a:r>
            <a:endParaRPr lang="es-CO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593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201EB4-EF10-7850-A97C-C3C0A648B2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9F95DE8-9538-FE61-3AE1-8372D08F6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5729" y="463118"/>
            <a:ext cx="7361420" cy="669196"/>
          </a:xfrm>
        </p:spPr>
        <p:txBody>
          <a:bodyPr>
            <a:normAutofit/>
          </a:bodyPr>
          <a:lstStyle/>
          <a:p>
            <a:pPr algn="ctr"/>
            <a:r>
              <a:rPr lang="es-MX" sz="2800" b="1">
                <a:solidFill>
                  <a:srgbClr val="29006F"/>
                </a:solidFill>
              </a:rPr>
              <a:t>Prueba inicial del prototipo</a:t>
            </a:r>
            <a:endParaRPr lang="es-CO" sz="2800" b="1">
              <a:solidFill>
                <a:srgbClr val="29006F"/>
              </a:solidFill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AA3A9340-76B9-1D64-0B71-E1E5171C9823}"/>
              </a:ext>
            </a:extLst>
          </p:cNvPr>
          <p:cNvSpPr/>
          <p:nvPr/>
        </p:nvSpPr>
        <p:spPr>
          <a:xfrm>
            <a:off x="1182422" y="1686363"/>
            <a:ext cx="9827156" cy="3907944"/>
          </a:xfrm>
          <a:prstGeom prst="roundRect">
            <a:avLst>
              <a:gd name="adj" fmla="val 8612"/>
            </a:avLst>
          </a:prstGeom>
          <a:solidFill>
            <a:srgbClr val="2C056B"/>
          </a:solidFill>
          <a:ln>
            <a:solidFill>
              <a:srgbClr val="2C0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A50EDDE-45EC-851D-3114-67CC014308EA}"/>
              </a:ext>
            </a:extLst>
          </p:cNvPr>
          <p:cNvSpPr txBox="1"/>
          <p:nvPr/>
        </p:nvSpPr>
        <p:spPr>
          <a:xfrm>
            <a:off x="409536" y="1121878"/>
            <a:ext cx="982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>
                <a:solidFill>
                  <a:schemeClr val="tx1">
                    <a:lumMod val="65000"/>
                    <a:lumOff val="35000"/>
                  </a:schemeClr>
                </a:solidFill>
              </a:rPr>
              <a:t>Respondan las siguientes preguntas de acuerdo con la prueba inicial del prototipo, utilizando los iconos:</a:t>
            </a:r>
            <a:endParaRPr lang="es-CO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A18D3B69-CD85-BFDB-A2F4-FA6025E400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500103"/>
              </p:ext>
            </p:extLst>
          </p:nvPr>
        </p:nvGraphicFramePr>
        <p:xfrm>
          <a:off x="1182422" y="1962362"/>
          <a:ext cx="9828128" cy="3344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7032">
                  <a:extLst>
                    <a:ext uri="{9D8B030D-6E8A-4147-A177-3AD203B41FA5}">
                      <a16:colId xmlns:a16="http://schemas.microsoft.com/office/drawing/2014/main" val="86964007"/>
                    </a:ext>
                  </a:extLst>
                </a:gridCol>
                <a:gridCol w="2457032">
                  <a:extLst>
                    <a:ext uri="{9D8B030D-6E8A-4147-A177-3AD203B41FA5}">
                      <a16:colId xmlns:a16="http://schemas.microsoft.com/office/drawing/2014/main" val="1983328298"/>
                    </a:ext>
                  </a:extLst>
                </a:gridCol>
                <a:gridCol w="2457032">
                  <a:extLst>
                    <a:ext uri="{9D8B030D-6E8A-4147-A177-3AD203B41FA5}">
                      <a16:colId xmlns:a16="http://schemas.microsoft.com/office/drawing/2014/main" val="443859029"/>
                    </a:ext>
                  </a:extLst>
                </a:gridCol>
                <a:gridCol w="2457032">
                  <a:extLst>
                    <a:ext uri="{9D8B030D-6E8A-4147-A177-3AD203B41FA5}">
                      <a16:colId xmlns:a16="http://schemas.microsoft.com/office/drawing/2014/main" val="2801183914"/>
                    </a:ext>
                  </a:extLst>
                </a:gridCol>
              </a:tblGrid>
              <a:tr h="746750">
                <a:tc gridSpan="2">
                  <a:txBody>
                    <a:bodyPr/>
                    <a:lstStyle/>
                    <a:p>
                      <a:pPr algn="ctr"/>
                      <a:r>
                        <a:rPr lang="es-MX" sz="1400"/>
                        <a:t>¿La función ocurre cómo se esperaba? - Función</a:t>
                      </a:r>
                      <a:endParaRPr lang="es-CO" sz="1400"/>
                    </a:p>
                  </a:txBody>
                  <a:tcPr anchor="ctr">
                    <a:lnL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056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400"/>
                        <a:t>¿El orden de acciones tiene sentido? - Secuencia</a:t>
                      </a:r>
                      <a:endParaRPr lang="es-CO" sz="1400"/>
                    </a:p>
                  </a:txBody>
                  <a:tcPr anchor="ctr">
                    <a:lnL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056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988823"/>
                  </a:ext>
                </a:extLst>
              </a:tr>
              <a:tr h="878170">
                <a:tc>
                  <a:txBody>
                    <a:bodyPr/>
                    <a:lstStyle/>
                    <a:p>
                      <a:pPr algn="ctr"/>
                      <a:r>
                        <a:rPr lang="es-MX" sz="1400" i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Cumple</a:t>
                      </a:r>
                      <a:endParaRPr lang="es-CO" sz="1400" i="1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i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 cumple</a:t>
                      </a:r>
                      <a:endParaRPr lang="es-CO" sz="1400" i="1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Cumple</a:t>
                      </a:r>
                      <a:endParaRPr lang="es-CO" sz="14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No cumple</a:t>
                      </a:r>
                      <a:endParaRPr lang="es-CO" sz="14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23105"/>
                  </a:ext>
                </a:extLst>
              </a:tr>
              <a:tr h="171923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400" i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Justifiquen la respuesta</a:t>
                      </a:r>
                      <a:endParaRPr lang="es-CO" sz="1400" i="1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400" i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Justifiquen la respuesta</a:t>
                      </a:r>
                      <a:endParaRPr lang="es-CO" sz="1400"/>
                    </a:p>
                  </a:txBody>
                  <a:tcPr anchor="ctr">
                    <a:lnL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618677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A87D34C3-2CEE-15F6-6485-973BB7349ED4}"/>
              </a:ext>
            </a:extLst>
          </p:cNvPr>
          <p:cNvGraphicFramePr>
            <a:graphicFrameLocks noGrp="1"/>
          </p:cNvGraphicFramePr>
          <p:nvPr/>
        </p:nvGraphicFramePr>
        <p:xfrm>
          <a:off x="9254963" y="1368165"/>
          <a:ext cx="2092550" cy="3181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5342">
                  <a:extLst>
                    <a:ext uri="{9D8B030D-6E8A-4147-A177-3AD203B41FA5}">
                      <a16:colId xmlns:a16="http://schemas.microsoft.com/office/drawing/2014/main" val="1413388185"/>
                    </a:ext>
                  </a:extLst>
                </a:gridCol>
                <a:gridCol w="1257208">
                  <a:extLst>
                    <a:ext uri="{9D8B030D-6E8A-4147-A177-3AD203B41FA5}">
                      <a16:colId xmlns:a16="http://schemas.microsoft.com/office/drawing/2014/main" val="3749493565"/>
                    </a:ext>
                  </a:extLst>
                </a:gridCol>
              </a:tblGrid>
              <a:tr h="318198">
                <a:tc>
                  <a:txBody>
                    <a:bodyPr/>
                    <a:lstStyle/>
                    <a:p>
                      <a:pPr algn="ctr"/>
                      <a:r>
                        <a:rPr lang="es-MX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Cumple</a:t>
                      </a:r>
                      <a:endParaRPr lang="es-CO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No cumple</a:t>
                      </a:r>
                      <a:endParaRPr lang="es-CO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8405598"/>
                  </a:ext>
                </a:extLst>
              </a:tr>
            </a:tbl>
          </a:graphicData>
        </a:graphic>
      </p:graphicFrame>
      <p:pic>
        <p:nvPicPr>
          <p:cNvPr id="13" name="Gráfico 12">
            <a:extLst>
              <a:ext uri="{FF2B5EF4-FFF2-40B4-BE49-F238E27FC236}">
                <a16:creationId xmlns:a16="http://schemas.microsoft.com/office/drawing/2014/main" id="{0AF39364-CF65-E9FF-1724-F614751FBA1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590953" y="1142749"/>
            <a:ext cx="277525" cy="277525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153FD3B5-2411-A9C3-2C16-1923ED6B6D9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626271" y="1142749"/>
            <a:ext cx="300878" cy="243063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6336491D-3E7F-A32E-A640-705B5BFDACA7}"/>
              </a:ext>
            </a:extLst>
          </p:cNvPr>
          <p:cNvSpPr txBox="1"/>
          <p:nvPr/>
        </p:nvSpPr>
        <p:spPr>
          <a:xfrm>
            <a:off x="7373255" y="5731727"/>
            <a:ext cx="4067896" cy="408623"/>
          </a:xfrm>
          <a:prstGeom prst="roundRect">
            <a:avLst/>
          </a:prstGeom>
          <a:solidFill>
            <a:srgbClr val="FBB03B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s-CO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F037C5D-FA0B-11CF-3AC7-1419739B24FC}"/>
              </a:ext>
            </a:extLst>
          </p:cNvPr>
          <p:cNvSpPr txBox="1"/>
          <p:nvPr/>
        </p:nvSpPr>
        <p:spPr>
          <a:xfrm>
            <a:off x="7373255" y="5800184"/>
            <a:ext cx="3102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¡Continúen en la siguiente diapositiva! </a:t>
            </a:r>
            <a:endParaRPr lang="es-CO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7" name="Flecha: a la derecha 16">
            <a:extLst>
              <a:ext uri="{FF2B5EF4-FFF2-40B4-BE49-F238E27FC236}">
                <a16:creationId xmlns:a16="http://schemas.microsoft.com/office/drawing/2014/main" id="{2391DBEF-DCF2-D79D-D527-23930B1996A3}"/>
              </a:ext>
            </a:extLst>
          </p:cNvPr>
          <p:cNvSpPr/>
          <p:nvPr/>
        </p:nvSpPr>
        <p:spPr>
          <a:xfrm>
            <a:off x="10475414" y="5797539"/>
            <a:ext cx="713678" cy="276999"/>
          </a:xfrm>
          <a:prstGeom prst="rightArrow">
            <a:avLst/>
          </a:prstGeom>
          <a:solidFill>
            <a:srgbClr val="2A0070"/>
          </a:solidFill>
          <a:ln>
            <a:solidFill>
              <a:srgbClr val="2A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2928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560A56-491A-03D1-4E73-39A0E30658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A66327CA-A190-265D-1ECF-742DE67F1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5729" y="463118"/>
            <a:ext cx="7361420" cy="669196"/>
          </a:xfrm>
        </p:spPr>
        <p:txBody>
          <a:bodyPr>
            <a:normAutofit/>
          </a:bodyPr>
          <a:lstStyle/>
          <a:p>
            <a:pPr algn="ctr"/>
            <a:r>
              <a:rPr lang="es-MX" sz="2800" b="1">
                <a:solidFill>
                  <a:srgbClr val="29006F"/>
                </a:solidFill>
              </a:rPr>
              <a:t>Prueba inicial del prototipo</a:t>
            </a:r>
            <a:endParaRPr lang="es-CO" sz="2800" b="1">
              <a:solidFill>
                <a:srgbClr val="29006F"/>
              </a:solidFill>
            </a:endParaRP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779678D2-02B2-38B3-E92A-6CD4D311F702}"/>
              </a:ext>
            </a:extLst>
          </p:cNvPr>
          <p:cNvSpPr/>
          <p:nvPr/>
        </p:nvSpPr>
        <p:spPr>
          <a:xfrm>
            <a:off x="1182422" y="1686363"/>
            <a:ext cx="9827156" cy="3907944"/>
          </a:xfrm>
          <a:prstGeom prst="roundRect">
            <a:avLst>
              <a:gd name="adj" fmla="val 8612"/>
            </a:avLst>
          </a:prstGeom>
          <a:solidFill>
            <a:srgbClr val="2C056B"/>
          </a:solidFill>
          <a:ln>
            <a:solidFill>
              <a:srgbClr val="2C0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10B193A-9608-2505-B6DE-C8E101284607}"/>
              </a:ext>
            </a:extLst>
          </p:cNvPr>
          <p:cNvSpPr txBox="1"/>
          <p:nvPr/>
        </p:nvSpPr>
        <p:spPr>
          <a:xfrm>
            <a:off x="409536" y="1121878"/>
            <a:ext cx="9827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>
                <a:solidFill>
                  <a:schemeClr val="tx1">
                    <a:lumMod val="65000"/>
                    <a:lumOff val="35000"/>
                  </a:schemeClr>
                </a:solidFill>
              </a:rPr>
              <a:t>Respondan las siguientes preguntas de acuerdo con la prueba inicial del prototipo, utilizando los iconos:</a:t>
            </a:r>
            <a:endParaRPr lang="es-CO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FB8E61BF-FA9B-DD80-0B95-78FA202C0E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987747"/>
              </p:ext>
            </p:extLst>
          </p:nvPr>
        </p:nvGraphicFramePr>
        <p:xfrm>
          <a:off x="1182422" y="1962362"/>
          <a:ext cx="9828128" cy="3344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7032">
                  <a:extLst>
                    <a:ext uri="{9D8B030D-6E8A-4147-A177-3AD203B41FA5}">
                      <a16:colId xmlns:a16="http://schemas.microsoft.com/office/drawing/2014/main" val="554827396"/>
                    </a:ext>
                  </a:extLst>
                </a:gridCol>
                <a:gridCol w="2457032">
                  <a:extLst>
                    <a:ext uri="{9D8B030D-6E8A-4147-A177-3AD203B41FA5}">
                      <a16:colId xmlns:a16="http://schemas.microsoft.com/office/drawing/2014/main" val="4112539945"/>
                    </a:ext>
                  </a:extLst>
                </a:gridCol>
                <a:gridCol w="2457032">
                  <a:extLst>
                    <a:ext uri="{9D8B030D-6E8A-4147-A177-3AD203B41FA5}">
                      <a16:colId xmlns:a16="http://schemas.microsoft.com/office/drawing/2014/main" val="799966031"/>
                    </a:ext>
                  </a:extLst>
                </a:gridCol>
                <a:gridCol w="2457032">
                  <a:extLst>
                    <a:ext uri="{9D8B030D-6E8A-4147-A177-3AD203B41FA5}">
                      <a16:colId xmlns:a16="http://schemas.microsoft.com/office/drawing/2014/main" val="1701750415"/>
                    </a:ext>
                  </a:extLst>
                </a:gridCol>
              </a:tblGrid>
              <a:tr h="746750">
                <a:tc gridSpan="2">
                  <a:txBody>
                    <a:bodyPr/>
                    <a:lstStyle/>
                    <a:p>
                      <a:pPr algn="ctr"/>
                      <a:r>
                        <a:rPr lang="es-CO" sz="1400"/>
                        <a:t>¿El uso es comprensible? - Uso</a:t>
                      </a:r>
                    </a:p>
                  </a:txBody>
                  <a:tcPr anchor="ctr">
                    <a:lnL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056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400"/>
                        <a:t>¿Cómo se relacionan las partes del prototipo? - Relación</a:t>
                      </a:r>
                      <a:endParaRPr lang="es-CO" sz="1400"/>
                    </a:p>
                  </a:txBody>
                  <a:tcPr anchor="ctr">
                    <a:lnL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056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988823"/>
                  </a:ext>
                </a:extLst>
              </a:tr>
              <a:tr h="878170">
                <a:tc>
                  <a:txBody>
                    <a:bodyPr/>
                    <a:lstStyle/>
                    <a:p>
                      <a:pPr algn="ctr"/>
                      <a:r>
                        <a:rPr lang="es-MX" sz="14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Cumple </a:t>
                      </a:r>
                      <a:endParaRPr lang="es-CO" sz="14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No cumple</a:t>
                      </a:r>
                      <a:endParaRPr lang="es-CO" sz="14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Cumple</a:t>
                      </a:r>
                      <a:endParaRPr lang="es-CO" sz="14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No cumple</a:t>
                      </a:r>
                      <a:endParaRPr lang="es-CO" sz="14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23105"/>
                  </a:ext>
                </a:extLst>
              </a:tr>
              <a:tr h="1719236">
                <a:tc gridSpan="2">
                  <a:txBody>
                    <a:bodyPr/>
                    <a:lstStyle/>
                    <a:p>
                      <a:pPr algn="ctr"/>
                      <a:r>
                        <a:rPr lang="es-MX" sz="1400" i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Justifiquen la respuesta</a:t>
                      </a:r>
                      <a:endParaRPr lang="es-CO" sz="1400"/>
                    </a:p>
                  </a:txBody>
                  <a:tcPr anchor="ctr">
                    <a:lnL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400" i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Justifiquen la respuesta</a:t>
                      </a:r>
                      <a:endParaRPr lang="es-CO" sz="1400"/>
                    </a:p>
                  </a:txBody>
                  <a:tcPr anchor="ctr">
                    <a:lnL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618677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98E0B5D2-6304-CCEF-F636-49310ABBFB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976016"/>
              </p:ext>
            </p:extLst>
          </p:nvPr>
        </p:nvGraphicFramePr>
        <p:xfrm>
          <a:off x="9254963" y="1368165"/>
          <a:ext cx="2092550" cy="3181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5342">
                  <a:extLst>
                    <a:ext uri="{9D8B030D-6E8A-4147-A177-3AD203B41FA5}">
                      <a16:colId xmlns:a16="http://schemas.microsoft.com/office/drawing/2014/main" val="1413388185"/>
                    </a:ext>
                  </a:extLst>
                </a:gridCol>
                <a:gridCol w="1257208">
                  <a:extLst>
                    <a:ext uri="{9D8B030D-6E8A-4147-A177-3AD203B41FA5}">
                      <a16:colId xmlns:a16="http://schemas.microsoft.com/office/drawing/2014/main" val="3749493565"/>
                    </a:ext>
                  </a:extLst>
                </a:gridCol>
              </a:tblGrid>
              <a:tr h="318198">
                <a:tc>
                  <a:txBody>
                    <a:bodyPr/>
                    <a:lstStyle/>
                    <a:p>
                      <a:pPr algn="ctr"/>
                      <a:r>
                        <a:rPr lang="es-MX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Cumple</a:t>
                      </a:r>
                      <a:endParaRPr lang="es-CO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No cumple</a:t>
                      </a:r>
                      <a:endParaRPr lang="es-CO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8405598"/>
                  </a:ext>
                </a:extLst>
              </a:tr>
            </a:tbl>
          </a:graphicData>
        </a:graphic>
      </p:graphicFrame>
      <p:pic>
        <p:nvPicPr>
          <p:cNvPr id="7" name="Gráfico 6">
            <a:extLst>
              <a:ext uri="{FF2B5EF4-FFF2-40B4-BE49-F238E27FC236}">
                <a16:creationId xmlns:a16="http://schemas.microsoft.com/office/drawing/2014/main" id="{20C1EAFD-51D7-392A-764F-320DEB1A355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590953" y="1142749"/>
            <a:ext cx="277525" cy="277525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B9EF48C2-0228-4AAD-5E11-6CE6B6D4A0F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626271" y="1142749"/>
            <a:ext cx="300878" cy="24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360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o 20">
            <a:extLst>
              <a:ext uri="{FF2B5EF4-FFF2-40B4-BE49-F238E27FC236}">
                <a16:creationId xmlns:a16="http://schemas.microsoft.com/office/drawing/2014/main" id="{C12D3294-30E6-C3E4-321C-0FD90E005EC4}"/>
              </a:ext>
            </a:extLst>
          </p:cNvPr>
          <p:cNvGrpSpPr/>
          <p:nvPr/>
        </p:nvGrpSpPr>
        <p:grpSpPr>
          <a:xfrm>
            <a:off x="695761" y="1469498"/>
            <a:ext cx="5087930" cy="671115"/>
            <a:chOff x="6350" y="-17962"/>
            <a:chExt cx="5809632" cy="818062"/>
          </a:xfrm>
        </p:grpSpPr>
        <p:sp>
          <p:nvSpPr>
            <p:cNvPr id="22" name="Rectángulo: esquinas redondeadas 21">
              <a:extLst>
                <a:ext uri="{FF2B5EF4-FFF2-40B4-BE49-F238E27FC236}">
                  <a16:creationId xmlns:a16="http://schemas.microsoft.com/office/drawing/2014/main" id="{B1041CCD-E5E4-6AF5-7F8E-7A90EE858602}"/>
                </a:ext>
              </a:extLst>
            </p:cNvPr>
            <p:cNvSpPr/>
            <p:nvPr/>
          </p:nvSpPr>
          <p:spPr>
            <a:xfrm>
              <a:off x="6350" y="0"/>
              <a:ext cx="5803900" cy="800100"/>
            </a:xfrm>
            <a:prstGeom prst="roundRect">
              <a:avLst/>
            </a:prstGeom>
            <a:noFill/>
            <a:ln w="9525">
              <a:solidFill>
                <a:srgbClr val="2A00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89321" tIns="44661" rIns="89321" bIns="4466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893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419" sz="175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7" name="Rectángulo: esquinas redondeadas 76">
              <a:extLst>
                <a:ext uri="{FF2B5EF4-FFF2-40B4-BE49-F238E27FC236}">
                  <a16:creationId xmlns:a16="http://schemas.microsoft.com/office/drawing/2014/main" id="{439F62AF-D7A5-5BBB-EC0D-0EE75E2C19B1}"/>
                </a:ext>
              </a:extLst>
            </p:cNvPr>
            <p:cNvSpPr/>
            <p:nvPr/>
          </p:nvSpPr>
          <p:spPr>
            <a:xfrm>
              <a:off x="6351" y="-17962"/>
              <a:ext cx="5809631" cy="438825"/>
            </a:xfrm>
            <a:custGeom>
              <a:avLst/>
              <a:gdLst>
                <a:gd name="connsiteX0" fmla="*/ 0 w 5791200"/>
                <a:gd name="connsiteY0" fmla="*/ 49743 h 298450"/>
                <a:gd name="connsiteX1" fmla="*/ 49743 w 5791200"/>
                <a:gd name="connsiteY1" fmla="*/ 0 h 298450"/>
                <a:gd name="connsiteX2" fmla="*/ 5741457 w 5791200"/>
                <a:gd name="connsiteY2" fmla="*/ 0 h 298450"/>
                <a:gd name="connsiteX3" fmla="*/ 5791200 w 5791200"/>
                <a:gd name="connsiteY3" fmla="*/ 49743 h 298450"/>
                <a:gd name="connsiteX4" fmla="*/ 5791200 w 5791200"/>
                <a:gd name="connsiteY4" fmla="*/ 248707 h 298450"/>
                <a:gd name="connsiteX5" fmla="*/ 5741457 w 5791200"/>
                <a:gd name="connsiteY5" fmla="*/ 298450 h 298450"/>
                <a:gd name="connsiteX6" fmla="*/ 49743 w 5791200"/>
                <a:gd name="connsiteY6" fmla="*/ 298450 h 298450"/>
                <a:gd name="connsiteX7" fmla="*/ 0 w 5791200"/>
                <a:gd name="connsiteY7" fmla="*/ 248707 h 298450"/>
                <a:gd name="connsiteX8" fmla="*/ 0 w 5791200"/>
                <a:gd name="connsiteY8" fmla="*/ 49743 h 298450"/>
                <a:gd name="connsiteX0" fmla="*/ 22308 w 5813508"/>
                <a:gd name="connsiteY0" fmla="*/ 49743 h 304800"/>
                <a:gd name="connsiteX1" fmla="*/ 72051 w 5813508"/>
                <a:gd name="connsiteY1" fmla="*/ 0 h 304800"/>
                <a:gd name="connsiteX2" fmla="*/ 5763765 w 5813508"/>
                <a:gd name="connsiteY2" fmla="*/ 0 h 304800"/>
                <a:gd name="connsiteX3" fmla="*/ 5813508 w 5813508"/>
                <a:gd name="connsiteY3" fmla="*/ 49743 h 304800"/>
                <a:gd name="connsiteX4" fmla="*/ 5813508 w 5813508"/>
                <a:gd name="connsiteY4" fmla="*/ 248707 h 304800"/>
                <a:gd name="connsiteX5" fmla="*/ 5763765 w 5813508"/>
                <a:gd name="connsiteY5" fmla="*/ 298450 h 304800"/>
                <a:gd name="connsiteX6" fmla="*/ 9608 w 5813508"/>
                <a:gd name="connsiteY6" fmla="*/ 304800 h 304800"/>
                <a:gd name="connsiteX7" fmla="*/ 22308 w 5813508"/>
                <a:gd name="connsiteY7" fmla="*/ 248707 h 304800"/>
                <a:gd name="connsiteX8" fmla="*/ 22308 w 5813508"/>
                <a:gd name="connsiteY8" fmla="*/ 49743 h 304800"/>
                <a:gd name="connsiteX0" fmla="*/ 22308 w 5825717"/>
                <a:gd name="connsiteY0" fmla="*/ 49743 h 304800"/>
                <a:gd name="connsiteX1" fmla="*/ 72051 w 5825717"/>
                <a:gd name="connsiteY1" fmla="*/ 0 h 304800"/>
                <a:gd name="connsiteX2" fmla="*/ 5763765 w 5825717"/>
                <a:gd name="connsiteY2" fmla="*/ 0 h 304800"/>
                <a:gd name="connsiteX3" fmla="*/ 5813508 w 5825717"/>
                <a:gd name="connsiteY3" fmla="*/ 49743 h 304800"/>
                <a:gd name="connsiteX4" fmla="*/ 5813508 w 5825717"/>
                <a:gd name="connsiteY4" fmla="*/ 248707 h 304800"/>
                <a:gd name="connsiteX5" fmla="*/ 5813508 w 5825717"/>
                <a:gd name="connsiteY5" fmla="*/ 292100 h 304800"/>
                <a:gd name="connsiteX6" fmla="*/ 9608 w 5825717"/>
                <a:gd name="connsiteY6" fmla="*/ 304800 h 304800"/>
                <a:gd name="connsiteX7" fmla="*/ 22308 w 5825717"/>
                <a:gd name="connsiteY7" fmla="*/ 248707 h 304800"/>
                <a:gd name="connsiteX8" fmla="*/ 22308 w 5825717"/>
                <a:gd name="connsiteY8" fmla="*/ 49743 h 304800"/>
                <a:gd name="connsiteX0" fmla="*/ 3476 w 5806885"/>
                <a:gd name="connsiteY0" fmla="*/ 49743 h 292100"/>
                <a:gd name="connsiteX1" fmla="*/ 53219 w 5806885"/>
                <a:gd name="connsiteY1" fmla="*/ 0 h 292100"/>
                <a:gd name="connsiteX2" fmla="*/ 5744933 w 5806885"/>
                <a:gd name="connsiteY2" fmla="*/ 0 h 292100"/>
                <a:gd name="connsiteX3" fmla="*/ 5794676 w 5806885"/>
                <a:gd name="connsiteY3" fmla="*/ 49743 h 292100"/>
                <a:gd name="connsiteX4" fmla="*/ 5794676 w 5806885"/>
                <a:gd name="connsiteY4" fmla="*/ 248707 h 292100"/>
                <a:gd name="connsiteX5" fmla="*/ 5794676 w 5806885"/>
                <a:gd name="connsiteY5" fmla="*/ 292100 h 292100"/>
                <a:gd name="connsiteX6" fmla="*/ 17130 w 5806885"/>
                <a:gd name="connsiteY6" fmla="*/ 291316 h 292100"/>
                <a:gd name="connsiteX7" fmla="*/ 3476 w 5806885"/>
                <a:gd name="connsiteY7" fmla="*/ 248707 h 292100"/>
                <a:gd name="connsiteX8" fmla="*/ 3476 w 5806885"/>
                <a:gd name="connsiteY8" fmla="*/ 49743 h 292100"/>
                <a:gd name="connsiteX0" fmla="*/ 3476 w 5796413"/>
                <a:gd name="connsiteY0" fmla="*/ 49743 h 301089"/>
                <a:gd name="connsiteX1" fmla="*/ 53219 w 5796413"/>
                <a:gd name="connsiteY1" fmla="*/ 0 h 301089"/>
                <a:gd name="connsiteX2" fmla="*/ 5744933 w 5796413"/>
                <a:gd name="connsiteY2" fmla="*/ 0 h 301089"/>
                <a:gd name="connsiteX3" fmla="*/ 5794676 w 5796413"/>
                <a:gd name="connsiteY3" fmla="*/ 49743 h 301089"/>
                <a:gd name="connsiteX4" fmla="*/ 5794676 w 5796413"/>
                <a:gd name="connsiteY4" fmla="*/ 248707 h 301089"/>
                <a:gd name="connsiteX5" fmla="*/ 5777107 w 5796413"/>
                <a:gd name="connsiteY5" fmla="*/ 301089 h 301089"/>
                <a:gd name="connsiteX6" fmla="*/ 17130 w 5796413"/>
                <a:gd name="connsiteY6" fmla="*/ 291316 h 301089"/>
                <a:gd name="connsiteX7" fmla="*/ 3476 w 5796413"/>
                <a:gd name="connsiteY7" fmla="*/ 248707 h 301089"/>
                <a:gd name="connsiteX8" fmla="*/ 3476 w 5796413"/>
                <a:gd name="connsiteY8" fmla="*/ 49743 h 30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6413" h="301089">
                  <a:moveTo>
                    <a:pt x="3476" y="49743"/>
                  </a:moveTo>
                  <a:cubicBezTo>
                    <a:pt x="3476" y="22271"/>
                    <a:pt x="25747" y="0"/>
                    <a:pt x="53219" y="0"/>
                  </a:cubicBezTo>
                  <a:lnTo>
                    <a:pt x="5744933" y="0"/>
                  </a:lnTo>
                  <a:cubicBezTo>
                    <a:pt x="5772405" y="0"/>
                    <a:pt x="5794676" y="22271"/>
                    <a:pt x="5794676" y="49743"/>
                  </a:cubicBezTo>
                  <a:lnTo>
                    <a:pt x="5794676" y="248707"/>
                  </a:lnTo>
                  <a:cubicBezTo>
                    <a:pt x="5794676" y="276179"/>
                    <a:pt x="5804579" y="301089"/>
                    <a:pt x="5777107" y="301089"/>
                  </a:cubicBezTo>
                  <a:lnTo>
                    <a:pt x="17130" y="291316"/>
                  </a:lnTo>
                  <a:cubicBezTo>
                    <a:pt x="-10342" y="291316"/>
                    <a:pt x="3476" y="276179"/>
                    <a:pt x="3476" y="248707"/>
                  </a:cubicBezTo>
                  <a:lnTo>
                    <a:pt x="3476" y="49743"/>
                  </a:lnTo>
                  <a:close/>
                </a:path>
              </a:pathLst>
            </a:custGeom>
            <a:solidFill>
              <a:srgbClr val="29006F"/>
            </a:solidFill>
            <a:ln w="9525">
              <a:solidFill>
                <a:srgbClr val="2A00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89321" tIns="44661" rIns="89321" bIns="4466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893216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781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Calibri"/>
                  <a:cs typeface="Times New Roman"/>
                </a:rPr>
                <a:t>Nombre del equipo</a:t>
              </a:r>
              <a:endParaRPr kumimoji="0" lang="es-419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CuadroTexto 27">
            <a:extLst>
              <a:ext uri="{FF2B5EF4-FFF2-40B4-BE49-F238E27FC236}">
                <a16:creationId xmlns:a16="http://schemas.microsoft.com/office/drawing/2014/main" id="{B4634017-9C52-05D3-2821-02F3669C8BF8}"/>
              </a:ext>
            </a:extLst>
          </p:cNvPr>
          <p:cNvSpPr txBox="1"/>
          <p:nvPr/>
        </p:nvSpPr>
        <p:spPr>
          <a:xfrm>
            <a:off x="930570" y="1810080"/>
            <a:ext cx="2824056" cy="305638"/>
          </a:xfrm>
          <a:prstGeom prst="rect">
            <a:avLst/>
          </a:prstGeom>
          <a:noFill/>
          <a:ln w="9525">
            <a:noFill/>
          </a:ln>
        </p:spPr>
        <p:txBody>
          <a:bodyPr wrap="square" lIns="89321" tIns="44661" rIns="89321" bIns="44661" anchor="t">
            <a:spAutoFit/>
          </a:bodyPr>
          <a:lstStyle/>
          <a:p>
            <a:pPr marL="0" marR="0" lvl="0" indent="0" algn="l" defTabSz="893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/>
                <a:ea typeface="+mn-lt"/>
                <a:cs typeface="Arial"/>
              </a:rPr>
              <a:t>Escriban el nombre del equipo</a:t>
            </a:r>
            <a:r>
              <a:rPr lang="es-MX" sz="1400" i="1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+mn-lt"/>
                <a:cs typeface="Arial"/>
              </a:rPr>
              <a:t>.</a:t>
            </a: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29" name="Grupo 28">
            <a:extLst>
              <a:ext uri="{FF2B5EF4-FFF2-40B4-BE49-F238E27FC236}">
                <a16:creationId xmlns:a16="http://schemas.microsoft.com/office/drawing/2014/main" id="{0311887D-B062-D9C3-3A41-B0403CBED2E7}"/>
              </a:ext>
            </a:extLst>
          </p:cNvPr>
          <p:cNvGrpSpPr/>
          <p:nvPr/>
        </p:nvGrpSpPr>
        <p:grpSpPr>
          <a:xfrm>
            <a:off x="709214" y="2235651"/>
            <a:ext cx="10717806" cy="2423424"/>
            <a:chOff x="-3873" y="-17962"/>
            <a:chExt cx="5806789" cy="771083"/>
          </a:xfrm>
        </p:grpSpPr>
        <p:sp>
          <p:nvSpPr>
            <p:cNvPr id="40" name="Rectángulo: esquinas redondeadas 39">
              <a:extLst>
                <a:ext uri="{FF2B5EF4-FFF2-40B4-BE49-F238E27FC236}">
                  <a16:creationId xmlns:a16="http://schemas.microsoft.com/office/drawing/2014/main" id="{913F8BD9-930B-8035-EEC4-F1C43A0AFA49}"/>
                </a:ext>
              </a:extLst>
            </p:cNvPr>
            <p:cNvSpPr/>
            <p:nvPr/>
          </p:nvSpPr>
          <p:spPr>
            <a:xfrm>
              <a:off x="-984" y="-17962"/>
              <a:ext cx="5803900" cy="771083"/>
            </a:xfrm>
            <a:prstGeom prst="roundRect">
              <a:avLst/>
            </a:prstGeom>
            <a:noFill/>
            <a:ln w="9525">
              <a:solidFill>
                <a:srgbClr val="2A00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89321" tIns="44661" rIns="89321" bIns="4466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893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419" sz="175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1" name="Rectángulo: esquinas redondeadas 76">
              <a:extLst>
                <a:ext uri="{FF2B5EF4-FFF2-40B4-BE49-F238E27FC236}">
                  <a16:creationId xmlns:a16="http://schemas.microsoft.com/office/drawing/2014/main" id="{5B12A7F7-0931-165F-C915-2E5D8B4A0BAC}"/>
                </a:ext>
              </a:extLst>
            </p:cNvPr>
            <p:cNvSpPr/>
            <p:nvPr/>
          </p:nvSpPr>
          <p:spPr>
            <a:xfrm>
              <a:off x="-3873" y="-17962"/>
              <a:ext cx="5805344" cy="114544"/>
            </a:xfrm>
            <a:custGeom>
              <a:avLst/>
              <a:gdLst>
                <a:gd name="connsiteX0" fmla="*/ 0 w 5791200"/>
                <a:gd name="connsiteY0" fmla="*/ 49743 h 298450"/>
                <a:gd name="connsiteX1" fmla="*/ 49743 w 5791200"/>
                <a:gd name="connsiteY1" fmla="*/ 0 h 298450"/>
                <a:gd name="connsiteX2" fmla="*/ 5741457 w 5791200"/>
                <a:gd name="connsiteY2" fmla="*/ 0 h 298450"/>
                <a:gd name="connsiteX3" fmla="*/ 5791200 w 5791200"/>
                <a:gd name="connsiteY3" fmla="*/ 49743 h 298450"/>
                <a:gd name="connsiteX4" fmla="*/ 5791200 w 5791200"/>
                <a:gd name="connsiteY4" fmla="*/ 248707 h 298450"/>
                <a:gd name="connsiteX5" fmla="*/ 5741457 w 5791200"/>
                <a:gd name="connsiteY5" fmla="*/ 298450 h 298450"/>
                <a:gd name="connsiteX6" fmla="*/ 49743 w 5791200"/>
                <a:gd name="connsiteY6" fmla="*/ 298450 h 298450"/>
                <a:gd name="connsiteX7" fmla="*/ 0 w 5791200"/>
                <a:gd name="connsiteY7" fmla="*/ 248707 h 298450"/>
                <a:gd name="connsiteX8" fmla="*/ 0 w 5791200"/>
                <a:gd name="connsiteY8" fmla="*/ 49743 h 298450"/>
                <a:gd name="connsiteX0" fmla="*/ 22308 w 5813508"/>
                <a:gd name="connsiteY0" fmla="*/ 49743 h 304800"/>
                <a:gd name="connsiteX1" fmla="*/ 72051 w 5813508"/>
                <a:gd name="connsiteY1" fmla="*/ 0 h 304800"/>
                <a:gd name="connsiteX2" fmla="*/ 5763765 w 5813508"/>
                <a:gd name="connsiteY2" fmla="*/ 0 h 304800"/>
                <a:gd name="connsiteX3" fmla="*/ 5813508 w 5813508"/>
                <a:gd name="connsiteY3" fmla="*/ 49743 h 304800"/>
                <a:gd name="connsiteX4" fmla="*/ 5813508 w 5813508"/>
                <a:gd name="connsiteY4" fmla="*/ 248707 h 304800"/>
                <a:gd name="connsiteX5" fmla="*/ 5763765 w 5813508"/>
                <a:gd name="connsiteY5" fmla="*/ 298450 h 304800"/>
                <a:gd name="connsiteX6" fmla="*/ 9608 w 5813508"/>
                <a:gd name="connsiteY6" fmla="*/ 304800 h 304800"/>
                <a:gd name="connsiteX7" fmla="*/ 22308 w 5813508"/>
                <a:gd name="connsiteY7" fmla="*/ 248707 h 304800"/>
                <a:gd name="connsiteX8" fmla="*/ 22308 w 5813508"/>
                <a:gd name="connsiteY8" fmla="*/ 49743 h 304800"/>
                <a:gd name="connsiteX0" fmla="*/ 22308 w 5825717"/>
                <a:gd name="connsiteY0" fmla="*/ 49743 h 304800"/>
                <a:gd name="connsiteX1" fmla="*/ 72051 w 5825717"/>
                <a:gd name="connsiteY1" fmla="*/ 0 h 304800"/>
                <a:gd name="connsiteX2" fmla="*/ 5763765 w 5825717"/>
                <a:gd name="connsiteY2" fmla="*/ 0 h 304800"/>
                <a:gd name="connsiteX3" fmla="*/ 5813508 w 5825717"/>
                <a:gd name="connsiteY3" fmla="*/ 49743 h 304800"/>
                <a:gd name="connsiteX4" fmla="*/ 5813508 w 5825717"/>
                <a:gd name="connsiteY4" fmla="*/ 248707 h 304800"/>
                <a:gd name="connsiteX5" fmla="*/ 5813508 w 5825717"/>
                <a:gd name="connsiteY5" fmla="*/ 292100 h 304800"/>
                <a:gd name="connsiteX6" fmla="*/ 9608 w 5825717"/>
                <a:gd name="connsiteY6" fmla="*/ 304800 h 304800"/>
                <a:gd name="connsiteX7" fmla="*/ 22308 w 5825717"/>
                <a:gd name="connsiteY7" fmla="*/ 248707 h 304800"/>
                <a:gd name="connsiteX8" fmla="*/ 22308 w 5825717"/>
                <a:gd name="connsiteY8" fmla="*/ 49743 h 304800"/>
                <a:gd name="connsiteX0" fmla="*/ 3476 w 5806885"/>
                <a:gd name="connsiteY0" fmla="*/ 49743 h 292100"/>
                <a:gd name="connsiteX1" fmla="*/ 53219 w 5806885"/>
                <a:gd name="connsiteY1" fmla="*/ 0 h 292100"/>
                <a:gd name="connsiteX2" fmla="*/ 5744933 w 5806885"/>
                <a:gd name="connsiteY2" fmla="*/ 0 h 292100"/>
                <a:gd name="connsiteX3" fmla="*/ 5794676 w 5806885"/>
                <a:gd name="connsiteY3" fmla="*/ 49743 h 292100"/>
                <a:gd name="connsiteX4" fmla="*/ 5794676 w 5806885"/>
                <a:gd name="connsiteY4" fmla="*/ 248707 h 292100"/>
                <a:gd name="connsiteX5" fmla="*/ 5794676 w 5806885"/>
                <a:gd name="connsiteY5" fmla="*/ 292100 h 292100"/>
                <a:gd name="connsiteX6" fmla="*/ 17130 w 5806885"/>
                <a:gd name="connsiteY6" fmla="*/ 291316 h 292100"/>
                <a:gd name="connsiteX7" fmla="*/ 3476 w 5806885"/>
                <a:gd name="connsiteY7" fmla="*/ 248707 h 292100"/>
                <a:gd name="connsiteX8" fmla="*/ 3476 w 5806885"/>
                <a:gd name="connsiteY8" fmla="*/ 49743 h 292100"/>
                <a:gd name="connsiteX0" fmla="*/ 3476 w 5796413"/>
                <a:gd name="connsiteY0" fmla="*/ 49743 h 301089"/>
                <a:gd name="connsiteX1" fmla="*/ 53219 w 5796413"/>
                <a:gd name="connsiteY1" fmla="*/ 0 h 301089"/>
                <a:gd name="connsiteX2" fmla="*/ 5744933 w 5796413"/>
                <a:gd name="connsiteY2" fmla="*/ 0 h 301089"/>
                <a:gd name="connsiteX3" fmla="*/ 5794676 w 5796413"/>
                <a:gd name="connsiteY3" fmla="*/ 49743 h 301089"/>
                <a:gd name="connsiteX4" fmla="*/ 5794676 w 5796413"/>
                <a:gd name="connsiteY4" fmla="*/ 248707 h 301089"/>
                <a:gd name="connsiteX5" fmla="*/ 5777107 w 5796413"/>
                <a:gd name="connsiteY5" fmla="*/ 301089 h 301089"/>
                <a:gd name="connsiteX6" fmla="*/ 17130 w 5796413"/>
                <a:gd name="connsiteY6" fmla="*/ 291316 h 301089"/>
                <a:gd name="connsiteX7" fmla="*/ 3476 w 5796413"/>
                <a:gd name="connsiteY7" fmla="*/ 248707 h 301089"/>
                <a:gd name="connsiteX8" fmla="*/ 3476 w 5796413"/>
                <a:gd name="connsiteY8" fmla="*/ 49743 h 30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6413" h="301089">
                  <a:moveTo>
                    <a:pt x="3476" y="49743"/>
                  </a:moveTo>
                  <a:cubicBezTo>
                    <a:pt x="3476" y="22271"/>
                    <a:pt x="25747" y="0"/>
                    <a:pt x="53219" y="0"/>
                  </a:cubicBezTo>
                  <a:lnTo>
                    <a:pt x="5744933" y="0"/>
                  </a:lnTo>
                  <a:cubicBezTo>
                    <a:pt x="5772405" y="0"/>
                    <a:pt x="5794676" y="22271"/>
                    <a:pt x="5794676" y="49743"/>
                  </a:cubicBezTo>
                  <a:lnTo>
                    <a:pt x="5794676" y="248707"/>
                  </a:lnTo>
                  <a:cubicBezTo>
                    <a:pt x="5794676" y="276179"/>
                    <a:pt x="5804579" y="301089"/>
                    <a:pt x="5777107" y="301089"/>
                  </a:cubicBezTo>
                  <a:lnTo>
                    <a:pt x="17130" y="291316"/>
                  </a:lnTo>
                  <a:cubicBezTo>
                    <a:pt x="-10342" y="291316"/>
                    <a:pt x="3476" y="276179"/>
                    <a:pt x="3476" y="248707"/>
                  </a:cubicBezTo>
                  <a:lnTo>
                    <a:pt x="3476" y="49743"/>
                  </a:lnTo>
                  <a:close/>
                </a:path>
              </a:pathLst>
            </a:custGeom>
            <a:solidFill>
              <a:srgbClr val="29006F"/>
            </a:solidFill>
            <a:ln w="9525">
              <a:solidFill>
                <a:srgbClr val="2A00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89321" tIns="44661" rIns="89321" bIns="4466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893216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781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Calibri"/>
                  <a:cs typeface="Times New Roman"/>
                </a:rPr>
                <a:t>Equipo Talentos STEM+</a:t>
              </a:r>
            </a:p>
          </p:txBody>
        </p:sp>
      </p:grpSp>
      <p:grpSp>
        <p:nvGrpSpPr>
          <p:cNvPr id="45" name="Grupo 44">
            <a:extLst>
              <a:ext uri="{FF2B5EF4-FFF2-40B4-BE49-F238E27FC236}">
                <a16:creationId xmlns:a16="http://schemas.microsoft.com/office/drawing/2014/main" id="{3CBEC50E-8EB1-9695-CF72-CD5427A5D575}"/>
              </a:ext>
            </a:extLst>
          </p:cNvPr>
          <p:cNvGrpSpPr/>
          <p:nvPr/>
        </p:nvGrpSpPr>
        <p:grpSpPr>
          <a:xfrm>
            <a:off x="723848" y="4780170"/>
            <a:ext cx="10717806" cy="1165170"/>
            <a:chOff x="-20408" y="-188398"/>
            <a:chExt cx="10052555" cy="988498"/>
          </a:xfrm>
        </p:grpSpPr>
        <p:sp>
          <p:nvSpPr>
            <p:cNvPr id="46" name="Rectángulo: esquinas redondeadas 45">
              <a:extLst>
                <a:ext uri="{FF2B5EF4-FFF2-40B4-BE49-F238E27FC236}">
                  <a16:creationId xmlns:a16="http://schemas.microsoft.com/office/drawing/2014/main" id="{2C6A5F18-D886-8187-8BB3-BAC063C8D1F6}"/>
                </a:ext>
              </a:extLst>
            </p:cNvPr>
            <p:cNvSpPr/>
            <p:nvPr/>
          </p:nvSpPr>
          <p:spPr>
            <a:xfrm>
              <a:off x="-20408" y="-86650"/>
              <a:ext cx="10044974" cy="886750"/>
            </a:xfrm>
            <a:prstGeom prst="roundRect">
              <a:avLst/>
            </a:prstGeom>
            <a:noFill/>
            <a:ln w="9525">
              <a:solidFill>
                <a:srgbClr val="2A00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89321" tIns="44661" rIns="89321" bIns="4466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8932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419" sz="175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7" name="Rectángulo: esquinas redondeadas 76">
              <a:extLst>
                <a:ext uri="{FF2B5EF4-FFF2-40B4-BE49-F238E27FC236}">
                  <a16:creationId xmlns:a16="http://schemas.microsoft.com/office/drawing/2014/main" id="{F1541E52-63E3-A879-BF67-641513E25A29}"/>
                </a:ext>
              </a:extLst>
            </p:cNvPr>
            <p:cNvSpPr/>
            <p:nvPr/>
          </p:nvSpPr>
          <p:spPr>
            <a:xfrm>
              <a:off x="-20408" y="-188398"/>
              <a:ext cx="10052555" cy="305414"/>
            </a:xfrm>
            <a:custGeom>
              <a:avLst/>
              <a:gdLst>
                <a:gd name="connsiteX0" fmla="*/ 0 w 5791200"/>
                <a:gd name="connsiteY0" fmla="*/ 49743 h 298450"/>
                <a:gd name="connsiteX1" fmla="*/ 49743 w 5791200"/>
                <a:gd name="connsiteY1" fmla="*/ 0 h 298450"/>
                <a:gd name="connsiteX2" fmla="*/ 5741457 w 5791200"/>
                <a:gd name="connsiteY2" fmla="*/ 0 h 298450"/>
                <a:gd name="connsiteX3" fmla="*/ 5791200 w 5791200"/>
                <a:gd name="connsiteY3" fmla="*/ 49743 h 298450"/>
                <a:gd name="connsiteX4" fmla="*/ 5791200 w 5791200"/>
                <a:gd name="connsiteY4" fmla="*/ 248707 h 298450"/>
                <a:gd name="connsiteX5" fmla="*/ 5741457 w 5791200"/>
                <a:gd name="connsiteY5" fmla="*/ 298450 h 298450"/>
                <a:gd name="connsiteX6" fmla="*/ 49743 w 5791200"/>
                <a:gd name="connsiteY6" fmla="*/ 298450 h 298450"/>
                <a:gd name="connsiteX7" fmla="*/ 0 w 5791200"/>
                <a:gd name="connsiteY7" fmla="*/ 248707 h 298450"/>
                <a:gd name="connsiteX8" fmla="*/ 0 w 5791200"/>
                <a:gd name="connsiteY8" fmla="*/ 49743 h 298450"/>
                <a:gd name="connsiteX0" fmla="*/ 22308 w 5813508"/>
                <a:gd name="connsiteY0" fmla="*/ 49743 h 304800"/>
                <a:gd name="connsiteX1" fmla="*/ 72051 w 5813508"/>
                <a:gd name="connsiteY1" fmla="*/ 0 h 304800"/>
                <a:gd name="connsiteX2" fmla="*/ 5763765 w 5813508"/>
                <a:gd name="connsiteY2" fmla="*/ 0 h 304800"/>
                <a:gd name="connsiteX3" fmla="*/ 5813508 w 5813508"/>
                <a:gd name="connsiteY3" fmla="*/ 49743 h 304800"/>
                <a:gd name="connsiteX4" fmla="*/ 5813508 w 5813508"/>
                <a:gd name="connsiteY4" fmla="*/ 248707 h 304800"/>
                <a:gd name="connsiteX5" fmla="*/ 5763765 w 5813508"/>
                <a:gd name="connsiteY5" fmla="*/ 298450 h 304800"/>
                <a:gd name="connsiteX6" fmla="*/ 9608 w 5813508"/>
                <a:gd name="connsiteY6" fmla="*/ 304800 h 304800"/>
                <a:gd name="connsiteX7" fmla="*/ 22308 w 5813508"/>
                <a:gd name="connsiteY7" fmla="*/ 248707 h 304800"/>
                <a:gd name="connsiteX8" fmla="*/ 22308 w 5813508"/>
                <a:gd name="connsiteY8" fmla="*/ 49743 h 304800"/>
                <a:gd name="connsiteX0" fmla="*/ 22308 w 5825717"/>
                <a:gd name="connsiteY0" fmla="*/ 49743 h 304800"/>
                <a:gd name="connsiteX1" fmla="*/ 72051 w 5825717"/>
                <a:gd name="connsiteY1" fmla="*/ 0 h 304800"/>
                <a:gd name="connsiteX2" fmla="*/ 5763765 w 5825717"/>
                <a:gd name="connsiteY2" fmla="*/ 0 h 304800"/>
                <a:gd name="connsiteX3" fmla="*/ 5813508 w 5825717"/>
                <a:gd name="connsiteY3" fmla="*/ 49743 h 304800"/>
                <a:gd name="connsiteX4" fmla="*/ 5813508 w 5825717"/>
                <a:gd name="connsiteY4" fmla="*/ 248707 h 304800"/>
                <a:gd name="connsiteX5" fmla="*/ 5813508 w 5825717"/>
                <a:gd name="connsiteY5" fmla="*/ 292100 h 304800"/>
                <a:gd name="connsiteX6" fmla="*/ 9608 w 5825717"/>
                <a:gd name="connsiteY6" fmla="*/ 304800 h 304800"/>
                <a:gd name="connsiteX7" fmla="*/ 22308 w 5825717"/>
                <a:gd name="connsiteY7" fmla="*/ 248707 h 304800"/>
                <a:gd name="connsiteX8" fmla="*/ 22308 w 5825717"/>
                <a:gd name="connsiteY8" fmla="*/ 49743 h 304800"/>
                <a:gd name="connsiteX0" fmla="*/ 3476 w 5806885"/>
                <a:gd name="connsiteY0" fmla="*/ 49743 h 292100"/>
                <a:gd name="connsiteX1" fmla="*/ 53219 w 5806885"/>
                <a:gd name="connsiteY1" fmla="*/ 0 h 292100"/>
                <a:gd name="connsiteX2" fmla="*/ 5744933 w 5806885"/>
                <a:gd name="connsiteY2" fmla="*/ 0 h 292100"/>
                <a:gd name="connsiteX3" fmla="*/ 5794676 w 5806885"/>
                <a:gd name="connsiteY3" fmla="*/ 49743 h 292100"/>
                <a:gd name="connsiteX4" fmla="*/ 5794676 w 5806885"/>
                <a:gd name="connsiteY4" fmla="*/ 248707 h 292100"/>
                <a:gd name="connsiteX5" fmla="*/ 5794676 w 5806885"/>
                <a:gd name="connsiteY5" fmla="*/ 292100 h 292100"/>
                <a:gd name="connsiteX6" fmla="*/ 17130 w 5806885"/>
                <a:gd name="connsiteY6" fmla="*/ 291316 h 292100"/>
                <a:gd name="connsiteX7" fmla="*/ 3476 w 5806885"/>
                <a:gd name="connsiteY7" fmla="*/ 248707 h 292100"/>
                <a:gd name="connsiteX8" fmla="*/ 3476 w 5806885"/>
                <a:gd name="connsiteY8" fmla="*/ 49743 h 292100"/>
                <a:gd name="connsiteX0" fmla="*/ 3476 w 5796413"/>
                <a:gd name="connsiteY0" fmla="*/ 49743 h 301089"/>
                <a:gd name="connsiteX1" fmla="*/ 53219 w 5796413"/>
                <a:gd name="connsiteY1" fmla="*/ 0 h 301089"/>
                <a:gd name="connsiteX2" fmla="*/ 5744933 w 5796413"/>
                <a:gd name="connsiteY2" fmla="*/ 0 h 301089"/>
                <a:gd name="connsiteX3" fmla="*/ 5794676 w 5796413"/>
                <a:gd name="connsiteY3" fmla="*/ 49743 h 301089"/>
                <a:gd name="connsiteX4" fmla="*/ 5794676 w 5796413"/>
                <a:gd name="connsiteY4" fmla="*/ 248707 h 301089"/>
                <a:gd name="connsiteX5" fmla="*/ 5777107 w 5796413"/>
                <a:gd name="connsiteY5" fmla="*/ 301089 h 301089"/>
                <a:gd name="connsiteX6" fmla="*/ 17130 w 5796413"/>
                <a:gd name="connsiteY6" fmla="*/ 291316 h 301089"/>
                <a:gd name="connsiteX7" fmla="*/ 3476 w 5796413"/>
                <a:gd name="connsiteY7" fmla="*/ 248707 h 301089"/>
                <a:gd name="connsiteX8" fmla="*/ 3476 w 5796413"/>
                <a:gd name="connsiteY8" fmla="*/ 49743 h 30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6413" h="301089">
                  <a:moveTo>
                    <a:pt x="3476" y="49743"/>
                  </a:moveTo>
                  <a:cubicBezTo>
                    <a:pt x="3476" y="22271"/>
                    <a:pt x="25747" y="0"/>
                    <a:pt x="53219" y="0"/>
                  </a:cubicBezTo>
                  <a:lnTo>
                    <a:pt x="5744933" y="0"/>
                  </a:lnTo>
                  <a:cubicBezTo>
                    <a:pt x="5772405" y="0"/>
                    <a:pt x="5794676" y="22271"/>
                    <a:pt x="5794676" y="49743"/>
                  </a:cubicBezTo>
                  <a:lnTo>
                    <a:pt x="5794676" y="248707"/>
                  </a:lnTo>
                  <a:cubicBezTo>
                    <a:pt x="5794676" y="276179"/>
                    <a:pt x="5804579" y="301089"/>
                    <a:pt x="5777107" y="301089"/>
                  </a:cubicBezTo>
                  <a:lnTo>
                    <a:pt x="17130" y="291316"/>
                  </a:lnTo>
                  <a:cubicBezTo>
                    <a:pt x="-10342" y="291316"/>
                    <a:pt x="3476" y="276179"/>
                    <a:pt x="3476" y="248707"/>
                  </a:cubicBezTo>
                  <a:lnTo>
                    <a:pt x="3476" y="49743"/>
                  </a:lnTo>
                  <a:close/>
                </a:path>
              </a:pathLst>
            </a:custGeom>
            <a:solidFill>
              <a:srgbClr val="29006F"/>
            </a:solidFill>
            <a:ln w="9525">
              <a:solidFill>
                <a:srgbClr val="2A00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89321" tIns="44661" rIns="89321" bIns="4466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893216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781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Profes STEM+</a:t>
              </a:r>
              <a:endParaRPr kumimoji="0" lang="es-419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8" name="CuadroTexto 47">
            <a:extLst>
              <a:ext uri="{FF2B5EF4-FFF2-40B4-BE49-F238E27FC236}">
                <a16:creationId xmlns:a16="http://schemas.microsoft.com/office/drawing/2014/main" id="{D2DC5BE5-16BD-786E-19F7-8CB4C3FA4E8C}"/>
              </a:ext>
            </a:extLst>
          </p:cNvPr>
          <p:cNvSpPr txBox="1"/>
          <p:nvPr/>
        </p:nvSpPr>
        <p:spPr>
          <a:xfrm>
            <a:off x="933030" y="2645556"/>
            <a:ext cx="5204733" cy="340519"/>
          </a:xfrm>
          <a:prstGeom prst="roundRect">
            <a:avLst/>
          </a:prstGeom>
          <a:solidFill>
            <a:srgbClr val="E1E1F0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893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srgbClr val="2A007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1.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12E3C51B-5899-2369-6446-CCF22D0E68FD}"/>
              </a:ext>
            </a:extLst>
          </p:cNvPr>
          <p:cNvSpPr txBox="1"/>
          <p:nvPr/>
        </p:nvSpPr>
        <p:spPr>
          <a:xfrm>
            <a:off x="944022" y="3050249"/>
            <a:ext cx="5193741" cy="340519"/>
          </a:xfrm>
          <a:prstGeom prst="roundRect">
            <a:avLst/>
          </a:prstGeom>
          <a:solidFill>
            <a:srgbClr val="F2F2F2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893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srgbClr val="2A007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2.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04074C1D-59D3-C258-F20F-A4FF9EB18EB2}"/>
              </a:ext>
            </a:extLst>
          </p:cNvPr>
          <p:cNvSpPr txBox="1"/>
          <p:nvPr/>
        </p:nvSpPr>
        <p:spPr>
          <a:xfrm>
            <a:off x="944021" y="3440709"/>
            <a:ext cx="5193740" cy="340519"/>
          </a:xfrm>
          <a:prstGeom prst="roundRect">
            <a:avLst/>
          </a:prstGeom>
          <a:solidFill>
            <a:srgbClr val="E1E1F0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893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srgbClr val="2A007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3.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FAA33492-0448-8BE6-0DD3-63878CF76D90}"/>
              </a:ext>
            </a:extLst>
          </p:cNvPr>
          <p:cNvSpPr txBox="1"/>
          <p:nvPr/>
        </p:nvSpPr>
        <p:spPr>
          <a:xfrm>
            <a:off x="944021" y="3831169"/>
            <a:ext cx="5193739" cy="340519"/>
          </a:xfrm>
          <a:prstGeom prst="roundRect">
            <a:avLst/>
          </a:prstGeom>
          <a:solidFill>
            <a:srgbClr val="F2F2F2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893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srgbClr val="2A007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4.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24311FA0-1344-AEED-BC4A-CC961796CEF2}"/>
              </a:ext>
            </a:extLst>
          </p:cNvPr>
          <p:cNvSpPr txBox="1"/>
          <p:nvPr/>
        </p:nvSpPr>
        <p:spPr>
          <a:xfrm>
            <a:off x="944021" y="4221629"/>
            <a:ext cx="5193738" cy="340519"/>
          </a:xfrm>
          <a:prstGeom prst="roundRect">
            <a:avLst/>
          </a:prstGeom>
          <a:solidFill>
            <a:srgbClr val="E1E1F0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893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srgbClr val="2A007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5.</a:t>
            </a: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BB883D7A-9810-5500-EDFA-160260679B1F}"/>
              </a:ext>
            </a:extLst>
          </p:cNvPr>
          <p:cNvSpPr txBox="1"/>
          <p:nvPr/>
        </p:nvSpPr>
        <p:spPr>
          <a:xfrm>
            <a:off x="6067709" y="2645556"/>
            <a:ext cx="5112691" cy="340519"/>
          </a:xfrm>
          <a:prstGeom prst="roundRect">
            <a:avLst/>
          </a:prstGeom>
          <a:solidFill>
            <a:srgbClr val="E1E1F0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893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srgbClr val="2A007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6.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F457FEFE-A825-8233-AAB0-7B3EABF5488C}"/>
              </a:ext>
            </a:extLst>
          </p:cNvPr>
          <p:cNvSpPr txBox="1"/>
          <p:nvPr/>
        </p:nvSpPr>
        <p:spPr>
          <a:xfrm>
            <a:off x="6078703" y="3050249"/>
            <a:ext cx="5112691" cy="340519"/>
          </a:xfrm>
          <a:prstGeom prst="roundRect">
            <a:avLst/>
          </a:prstGeom>
          <a:solidFill>
            <a:srgbClr val="F2F2F2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893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srgbClr val="2A007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7.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958E39C1-0301-9908-DEA0-3ABA23CEA94D}"/>
              </a:ext>
            </a:extLst>
          </p:cNvPr>
          <p:cNvSpPr txBox="1"/>
          <p:nvPr/>
        </p:nvSpPr>
        <p:spPr>
          <a:xfrm>
            <a:off x="6078699" y="3440709"/>
            <a:ext cx="5112690" cy="340519"/>
          </a:xfrm>
          <a:prstGeom prst="roundRect">
            <a:avLst/>
          </a:prstGeom>
          <a:solidFill>
            <a:srgbClr val="E1E1F0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893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srgbClr val="2A007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8.</a:t>
            </a: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57414C5C-86B3-8F4F-8D14-805240874830}"/>
              </a:ext>
            </a:extLst>
          </p:cNvPr>
          <p:cNvSpPr txBox="1"/>
          <p:nvPr/>
        </p:nvSpPr>
        <p:spPr>
          <a:xfrm>
            <a:off x="6078703" y="3831169"/>
            <a:ext cx="5112689" cy="340519"/>
          </a:xfrm>
          <a:prstGeom prst="roundRect">
            <a:avLst/>
          </a:prstGeom>
          <a:solidFill>
            <a:srgbClr val="F2F2F2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893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srgbClr val="2A007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9.</a:t>
            </a: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1DB6DC37-7702-5ED1-4803-55522F6512AB}"/>
              </a:ext>
            </a:extLst>
          </p:cNvPr>
          <p:cNvSpPr txBox="1"/>
          <p:nvPr/>
        </p:nvSpPr>
        <p:spPr>
          <a:xfrm>
            <a:off x="6078703" y="4221629"/>
            <a:ext cx="5112689" cy="340519"/>
          </a:xfrm>
          <a:prstGeom prst="roundRect">
            <a:avLst/>
          </a:prstGeom>
          <a:solidFill>
            <a:srgbClr val="E1E1F0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893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srgbClr val="2A007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10.</a:t>
            </a: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2154902E-3621-9B3C-88BD-F2585D4E9241}"/>
              </a:ext>
            </a:extLst>
          </p:cNvPr>
          <p:cNvSpPr txBox="1"/>
          <p:nvPr/>
        </p:nvSpPr>
        <p:spPr>
          <a:xfrm>
            <a:off x="959065" y="5225038"/>
            <a:ext cx="5204733" cy="340519"/>
          </a:xfrm>
          <a:prstGeom prst="roundRect">
            <a:avLst/>
          </a:prstGeom>
          <a:solidFill>
            <a:srgbClr val="E1E1F0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893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srgbClr val="2A007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1.</a:t>
            </a: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85A8DFBA-7BFB-F489-E319-A5E82596F192}"/>
              </a:ext>
            </a:extLst>
          </p:cNvPr>
          <p:cNvSpPr txBox="1"/>
          <p:nvPr/>
        </p:nvSpPr>
        <p:spPr>
          <a:xfrm>
            <a:off x="970057" y="5588016"/>
            <a:ext cx="5193741" cy="340519"/>
          </a:xfrm>
          <a:prstGeom prst="roundRect">
            <a:avLst/>
          </a:prstGeom>
          <a:solidFill>
            <a:srgbClr val="F2F2F2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893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srgbClr val="2A007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2.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69187CB3-C60E-5BE5-F10F-0A25E81FAC46}"/>
              </a:ext>
            </a:extLst>
          </p:cNvPr>
          <p:cNvSpPr txBox="1"/>
          <p:nvPr/>
        </p:nvSpPr>
        <p:spPr>
          <a:xfrm>
            <a:off x="6071761" y="5225038"/>
            <a:ext cx="5112691" cy="340519"/>
          </a:xfrm>
          <a:prstGeom prst="roundRect">
            <a:avLst/>
          </a:prstGeom>
          <a:solidFill>
            <a:srgbClr val="E1E1F0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8932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srgbClr val="2A007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3.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61F62E6B-BFB6-FBF8-A296-C3EF246A29A4}"/>
              </a:ext>
            </a:extLst>
          </p:cNvPr>
          <p:cNvGrpSpPr/>
          <p:nvPr/>
        </p:nvGrpSpPr>
        <p:grpSpPr>
          <a:xfrm>
            <a:off x="6373305" y="1437831"/>
            <a:ext cx="5048474" cy="702781"/>
            <a:chOff x="11106" y="-1"/>
            <a:chExt cx="5714174" cy="803177"/>
          </a:xfrm>
        </p:grpSpPr>
        <p:sp>
          <p:nvSpPr>
            <p:cNvPr id="3" name="Rectángulo: esquinas redondeadas 2">
              <a:extLst>
                <a:ext uri="{FF2B5EF4-FFF2-40B4-BE49-F238E27FC236}">
                  <a16:creationId xmlns:a16="http://schemas.microsoft.com/office/drawing/2014/main" id="{82F0ADC9-ECBF-B648-31D6-E0E514F49122}"/>
                </a:ext>
              </a:extLst>
            </p:cNvPr>
            <p:cNvSpPr/>
            <p:nvPr/>
          </p:nvSpPr>
          <p:spPr>
            <a:xfrm>
              <a:off x="17303" y="-1"/>
              <a:ext cx="5707977" cy="803177"/>
            </a:xfrm>
            <a:prstGeom prst="roundRect">
              <a:avLst/>
            </a:prstGeom>
            <a:noFill/>
            <a:ln w="9525">
              <a:solidFill>
                <a:srgbClr val="2A00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419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" name="Rectángulo: esquinas redondeadas 76">
              <a:extLst>
                <a:ext uri="{FF2B5EF4-FFF2-40B4-BE49-F238E27FC236}">
                  <a16:creationId xmlns:a16="http://schemas.microsoft.com/office/drawing/2014/main" id="{28C4DC07-10F3-3A17-E31E-2ADA934C3D03}"/>
                </a:ext>
              </a:extLst>
            </p:cNvPr>
            <p:cNvSpPr/>
            <p:nvPr/>
          </p:nvSpPr>
          <p:spPr>
            <a:xfrm>
              <a:off x="11106" y="16676"/>
              <a:ext cx="5713238" cy="411428"/>
            </a:xfrm>
            <a:custGeom>
              <a:avLst/>
              <a:gdLst>
                <a:gd name="connsiteX0" fmla="*/ 0 w 5791200"/>
                <a:gd name="connsiteY0" fmla="*/ 49743 h 298450"/>
                <a:gd name="connsiteX1" fmla="*/ 49743 w 5791200"/>
                <a:gd name="connsiteY1" fmla="*/ 0 h 298450"/>
                <a:gd name="connsiteX2" fmla="*/ 5741457 w 5791200"/>
                <a:gd name="connsiteY2" fmla="*/ 0 h 298450"/>
                <a:gd name="connsiteX3" fmla="*/ 5791200 w 5791200"/>
                <a:gd name="connsiteY3" fmla="*/ 49743 h 298450"/>
                <a:gd name="connsiteX4" fmla="*/ 5791200 w 5791200"/>
                <a:gd name="connsiteY4" fmla="*/ 248707 h 298450"/>
                <a:gd name="connsiteX5" fmla="*/ 5741457 w 5791200"/>
                <a:gd name="connsiteY5" fmla="*/ 298450 h 298450"/>
                <a:gd name="connsiteX6" fmla="*/ 49743 w 5791200"/>
                <a:gd name="connsiteY6" fmla="*/ 298450 h 298450"/>
                <a:gd name="connsiteX7" fmla="*/ 0 w 5791200"/>
                <a:gd name="connsiteY7" fmla="*/ 248707 h 298450"/>
                <a:gd name="connsiteX8" fmla="*/ 0 w 5791200"/>
                <a:gd name="connsiteY8" fmla="*/ 49743 h 298450"/>
                <a:gd name="connsiteX0" fmla="*/ 22308 w 5813508"/>
                <a:gd name="connsiteY0" fmla="*/ 49743 h 304800"/>
                <a:gd name="connsiteX1" fmla="*/ 72051 w 5813508"/>
                <a:gd name="connsiteY1" fmla="*/ 0 h 304800"/>
                <a:gd name="connsiteX2" fmla="*/ 5763765 w 5813508"/>
                <a:gd name="connsiteY2" fmla="*/ 0 h 304800"/>
                <a:gd name="connsiteX3" fmla="*/ 5813508 w 5813508"/>
                <a:gd name="connsiteY3" fmla="*/ 49743 h 304800"/>
                <a:gd name="connsiteX4" fmla="*/ 5813508 w 5813508"/>
                <a:gd name="connsiteY4" fmla="*/ 248707 h 304800"/>
                <a:gd name="connsiteX5" fmla="*/ 5763765 w 5813508"/>
                <a:gd name="connsiteY5" fmla="*/ 298450 h 304800"/>
                <a:gd name="connsiteX6" fmla="*/ 9608 w 5813508"/>
                <a:gd name="connsiteY6" fmla="*/ 304800 h 304800"/>
                <a:gd name="connsiteX7" fmla="*/ 22308 w 5813508"/>
                <a:gd name="connsiteY7" fmla="*/ 248707 h 304800"/>
                <a:gd name="connsiteX8" fmla="*/ 22308 w 5813508"/>
                <a:gd name="connsiteY8" fmla="*/ 49743 h 304800"/>
                <a:gd name="connsiteX0" fmla="*/ 22308 w 5825717"/>
                <a:gd name="connsiteY0" fmla="*/ 49743 h 304800"/>
                <a:gd name="connsiteX1" fmla="*/ 72051 w 5825717"/>
                <a:gd name="connsiteY1" fmla="*/ 0 h 304800"/>
                <a:gd name="connsiteX2" fmla="*/ 5763765 w 5825717"/>
                <a:gd name="connsiteY2" fmla="*/ 0 h 304800"/>
                <a:gd name="connsiteX3" fmla="*/ 5813508 w 5825717"/>
                <a:gd name="connsiteY3" fmla="*/ 49743 h 304800"/>
                <a:gd name="connsiteX4" fmla="*/ 5813508 w 5825717"/>
                <a:gd name="connsiteY4" fmla="*/ 248707 h 304800"/>
                <a:gd name="connsiteX5" fmla="*/ 5813508 w 5825717"/>
                <a:gd name="connsiteY5" fmla="*/ 292100 h 304800"/>
                <a:gd name="connsiteX6" fmla="*/ 9608 w 5825717"/>
                <a:gd name="connsiteY6" fmla="*/ 304800 h 304800"/>
                <a:gd name="connsiteX7" fmla="*/ 22308 w 5825717"/>
                <a:gd name="connsiteY7" fmla="*/ 248707 h 304800"/>
                <a:gd name="connsiteX8" fmla="*/ 22308 w 5825717"/>
                <a:gd name="connsiteY8" fmla="*/ 49743 h 304800"/>
                <a:gd name="connsiteX0" fmla="*/ 3476 w 5806885"/>
                <a:gd name="connsiteY0" fmla="*/ 49743 h 292100"/>
                <a:gd name="connsiteX1" fmla="*/ 53219 w 5806885"/>
                <a:gd name="connsiteY1" fmla="*/ 0 h 292100"/>
                <a:gd name="connsiteX2" fmla="*/ 5744933 w 5806885"/>
                <a:gd name="connsiteY2" fmla="*/ 0 h 292100"/>
                <a:gd name="connsiteX3" fmla="*/ 5794676 w 5806885"/>
                <a:gd name="connsiteY3" fmla="*/ 49743 h 292100"/>
                <a:gd name="connsiteX4" fmla="*/ 5794676 w 5806885"/>
                <a:gd name="connsiteY4" fmla="*/ 248707 h 292100"/>
                <a:gd name="connsiteX5" fmla="*/ 5794676 w 5806885"/>
                <a:gd name="connsiteY5" fmla="*/ 292100 h 292100"/>
                <a:gd name="connsiteX6" fmla="*/ 17130 w 5806885"/>
                <a:gd name="connsiteY6" fmla="*/ 291316 h 292100"/>
                <a:gd name="connsiteX7" fmla="*/ 3476 w 5806885"/>
                <a:gd name="connsiteY7" fmla="*/ 248707 h 292100"/>
                <a:gd name="connsiteX8" fmla="*/ 3476 w 5806885"/>
                <a:gd name="connsiteY8" fmla="*/ 49743 h 292100"/>
                <a:gd name="connsiteX0" fmla="*/ 3476 w 5796413"/>
                <a:gd name="connsiteY0" fmla="*/ 49743 h 301089"/>
                <a:gd name="connsiteX1" fmla="*/ 53219 w 5796413"/>
                <a:gd name="connsiteY1" fmla="*/ 0 h 301089"/>
                <a:gd name="connsiteX2" fmla="*/ 5744933 w 5796413"/>
                <a:gd name="connsiteY2" fmla="*/ 0 h 301089"/>
                <a:gd name="connsiteX3" fmla="*/ 5794676 w 5796413"/>
                <a:gd name="connsiteY3" fmla="*/ 49743 h 301089"/>
                <a:gd name="connsiteX4" fmla="*/ 5794676 w 5796413"/>
                <a:gd name="connsiteY4" fmla="*/ 248707 h 301089"/>
                <a:gd name="connsiteX5" fmla="*/ 5777107 w 5796413"/>
                <a:gd name="connsiteY5" fmla="*/ 301089 h 301089"/>
                <a:gd name="connsiteX6" fmla="*/ 17130 w 5796413"/>
                <a:gd name="connsiteY6" fmla="*/ 291316 h 301089"/>
                <a:gd name="connsiteX7" fmla="*/ 3476 w 5796413"/>
                <a:gd name="connsiteY7" fmla="*/ 248707 h 301089"/>
                <a:gd name="connsiteX8" fmla="*/ 3476 w 5796413"/>
                <a:gd name="connsiteY8" fmla="*/ 49743 h 30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6413" h="301089">
                  <a:moveTo>
                    <a:pt x="3476" y="49743"/>
                  </a:moveTo>
                  <a:cubicBezTo>
                    <a:pt x="3476" y="22271"/>
                    <a:pt x="25747" y="0"/>
                    <a:pt x="53219" y="0"/>
                  </a:cubicBezTo>
                  <a:lnTo>
                    <a:pt x="5744933" y="0"/>
                  </a:lnTo>
                  <a:cubicBezTo>
                    <a:pt x="5772405" y="0"/>
                    <a:pt x="5794676" y="22271"/>
                    <a:pt x="5794676" y="49743"/>
                  </a:cubicBezTo>
                  <a:lnTo>
                    <a:pt x="5794676" y="248707"/>
                  </a:lnTo>
                  <a:cubicBezTo>
                    <a:pt x="5794676" y="276179"/>
                    <a:pt x="5804579" y="301089"/>
                    <a:pt x="5777107" y="301089"/>
                  </a:cubicBezTo>
                  <a:lnTo>
                    <a:pt x="17130" y="291316"/>
                  </a:lnTo>
                  <a:cubicBezTo>
                    <a:pt x="-10342" y="291316"/>
                    <a:pt x="3476" y="276179"/>
                    <a:pt x="3476" y="248707"/>
                  </a:cubicBezTo>
                  <a:lnTo>
                    <a:pt x="3476" y="49743"/>
                  </a:lnTo>
                  <a:close/>
                </a:path>
              </a:pathLst>
            </a:custGeom>
            <a:solidFill>
              <a:srgbClr val="2A0070"/>
            </a:solidFill>
            <a:ln w="9525">
              <a:solidFill>
                <a:srgbClr val="2A00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Calibri" panose="020F0502020204030204" pitchFamily="34" charset="0"/>
                  <a:cs typeface="Times New Roman" panose="02020603050405020304" pitchFamily="18" charset="0"/>
                </a:rPr>
                <a:t>Título del proyecto </a:t>
              </a:r>
              <a:endParaRPr kumimoji="0" lang="es-419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B1F28069-C257-BF95-CF11-C4DC25CA4076}"/>
              </a:ext>
            </a:extLst>
          </p:cNvPr>
          <p:cNvSpPr txBox="1"/>
          <p:nvPr/>
        </p:nvSpPr>
        <p:spPr>
          <a:xfrm>
            <a:off x="6373916" y="1807580"/>
            <a:ext cx="5050235" cy="30945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lt"/>
                <a:cs typeface="Arial"/>
              </a:rPr>
              <a:t>Escriban el título con el que se identifica su proyecto.</a:t>
            </a: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5ADE653-6AA8-4CC6-C22E-5F8D4F0C94C0}"/>
              </a:ext>
            </a:extLst>
          </p:cNvPr>
          <p:cNvSpPr/>
          <p:nvPr/>
        </p:nvSpPr>
        <p:spPr>
          <a:xfrm>
            <a:off x="6359675" y="1594002"/>
            <a:ext cx="785160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2B5D0B1-F5A6-56B3-7DCF-AC71FFBED374}"/>
              </a:ext>
            </a:extLst>
          </p:cNvPr>
          <p:cNvSpPr/>
          <p:nvPr/>
        </p:nvSpPr>
        <p:spPr>
          <a:xfrm>
            <a:off x="694580" y="1611157"/>
            <a:ext cx="720000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D6E89BF1-4943-D884-1ED6-7D7FD40F169D}"/>
              </a:ext>
            </a:extLst>
          </p:cNvPr>
          <p:cNvSpPr/>
          <p:nvPr/>
        </p:nvSpPr>
        <p:spPr>
          <a:xfrm>
            <a:off x="694580" y="2379650"/>
            <a:ext cx="720000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8790E6F4-6795-269F-D00C-8CB4C20E1F52}"/>
              </a:ext>
            </a:extLst>
          </p:cNvPr>
          <p:cNvSpPr/>
          <p:nvPr/>
        </p:nvSpPr>
        <p:spPr>
          <a:xfrm>
            <a:off x="709214" y="4924170"/>
            <a:ext cx="720000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pSp>
        <p:nvGrpSpPr>
          <p:cNvPr id="30" name="Grupo 29">
            <a:extLst>
              <a:ext uri="{FF2B5EF4-FFF2-40B4-BE49-F238E27FC236}">
                <a16:creationId xmlns:a16="http://schemas.microsoft.com/office/drawing/2014/main" id="{46DBE44D-198B-C742-E158-9A4328499DDF}"/>
              </a:ext>
            </a:extLst>
          </p:cNvPr>
          <p:cNvGrpSpPr/>
          <p:nvPr/>
        </p:nvGrpSpPr>
        <p:grpSpPr>
          <a:xfrm>
            <a:off x="4367603" y="656265"/>
            <a:ext cx="3557041" cy="685386"/>
            <a:chOff x="23673" y="12697"/>
            <a:chExt cx="5807244" cy="982756"/>
          </a:xfrm>
        </p:grpSpPr>
        <p:sp>
          <p:nvSpPr>
            <p:cNvPr id="31" name="Rectángulo: esquinas redondeadas 30">
              <a:extLst>
                <a:ext uri="{FF2B5EF4-FFF2-40B4-BE49-F238E27FC236}">
                  <a16:creationId xmlns:a16="http://schemas.microsoft.com/office/drawing/2014/main" id="{B380F87B-6A2F-4172-AE59-0421BCBF7CD7}"/>
                </a:ext>
              </a:extLst>
            </p:cNvPr>
            <p:cNvSpPr/>
            <p:nvPr/>
          </p:nvSpPr>
          <p:spPr>
            <a:xfrm>
              <a:off x="23673" y="66677"/>
              <a:ext cx="5807241" cy="928776"/>
            </a:xfrm>
            <a:prstGeom prst="roundRect">
              <a:avLst/>
            </a:prstGeom>
            <a:noFill/>
            <a:ln w="9525">
              <a:solidFill>
                <a:srgbClr val="2A00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2" name="Rectángulo: esquinas redondeadas 76">
              <a:extLst>
                <a:ext uri="{FF2B5EF4-FFF2-40B4-BE49-F238E27FC236}">
                  <a16:creationId xmlns:a16="http://schemas.microsoft.com/office/drawing/2014/main" id="{0F4B0CFD-402C-25BB-F9F8-FB29F1AEADF1}"/>
                </a:ext>
              </a:extLst>
            </p:cNvPr>
            <p:cNvSpPr/>
            <p:nvPr/>
          </p:nvSpPr>
          <p:spPr>
            <a:xfrm>
              <a:off x="23676" y="12697"/>
              <a:ext cx="5807241" cy="516194"/>
            </a:xfrm>
            <a:custGeom>
              <a:avLst/>
              <a:gdLst>
                <a:gd name="connsiteX0" fmla="*/ 0 w 5791200"/>
                <a:gd name="connsiteY0" fmla="*/ 49743 h 298450"/>
                <a:gd name="connsiteX1" fmla="*/ 49743 w 5791200"/>
                <a:gd name="connsiteY1" fmla="*/ 0 h 298450"/>
                <a:gd name="connsiteX2" fmla="*/ 5741457 w 5791200"/>
                <a:gd name="connsiteY2" fmla="*/ 0 h 298450"/>
                <a:gd name="connsiteX3" fmla="*/ 5791200 w 5791200"/>
                <a:gd name="connsiteY3" fmla="*/ 49743 h 298450"/>
                <a:gd name="connsiteX4" fmla="*/ 5791200 w 5791200"/>
                <a:gd name="connsiteY4" fmla="*/ 248707 h 298450"/>
                <a:gd name="connsiteX5" fmla="*/ 5741457 w 5791200"/>
                <a:gd name="connsiteY5" fmla="*/ 298450 h 298450"/>
                <a:gd name="connsiteX6" fmla="*/ 49743 w 5791200"/>
                <a:gd name="connsiteY6" fmla="*/ 298450 h 298450"/>
                <a:gd name="connsiteX7" fmla="*/ 0 w 5791200"/>
                <a:gd name="connsiteY7" fmla="*/ 248707 h 298450"/>
                <a:gd name="connsiteX8" fmla="*/ 0 w 5791200"/>
                <a:gd name="connsiteY8" fmla="*/ 49743 h 298450"/>
                <a:gd name="connsiteX0" fmla="*/ 22308 w 5813508"/>
                <a:gd name="connsiteY0" fmla="*/ 49743 h 304800"/>
                <a:gd name="connsiteX1" fmla="*/ 72051 w 5813508"/>
                <a:gd name="connsiteY1" fmla="*/ 0 h 304800"/>
                <a:gd name="connsiteX2" fmla="*/ 5763765 w 5813508"/>
                <a:gd name="connsiteY2" fmla="*/ 0 h 304800"/>
                <a:gd name="connsiteX3" fmla="*/ 5813508 w 5813508"/>
                <a:gd name="connsiteY3" fmla="*/ 49743 h 304800"/>
                <a:gd name="connsiteX4" fmla="*/ 5813508 w 5813508"/>
                <a:gd name="connsiteY4" fmla="*/ 248707 h 304800"/>
                <a:gd name="connsiteX5" fmla="*/ 5763765 w 5813508"/>
                <a:gd name="connsiteY5" fmla="*/ 298450 h 304800"/>
                <a:gd name="connsiteX6" fmla="*/ 9608 w 5813508"/>
                <a:gd name="connsiteY6" fmla="*/ 304800 h 304800"/>
                <a:gd name="connsiteX7" fmla="*/ 22308 w 5813508"/>
                <a:gd name="connsiteY7" fmla="*/ 248707 h 304800"/>
                <a:gd name="connsiteX8" fmla="*/ 22308 w 5813508"/>
                <a:gd name="connsiteY8" fmla="*/ 49743 h 304800"/>
                <a:gd name="connsiteX0" fmla="*/ 22308 w 5825717"/>
                <a:gd name="connsiteY0" fmla="*/ 49743 h 304800"/>
                <a:gd name="connsiteX1" fmla="*/ 72051 w 5825717"/>
                <a:gd name="connsiteY1" fmla="*/ 0 h 304800"/>
                <a:gd name="connsiteX2" fmla="*/ 5763765 w 5825717"/>
                <a:gd name="connsiteY2" fmla="*/ 0 h 304800"/>
                <a:gd name="connsiteX3" fmla="*/ 5813508 w 5825717"/>
                <a:gd name="connsiteY3" fmla="*/ 49743 h 304800"/>
                <a:gd name="connsiteX4" fmla="*/ 5813508 w 5825717"/>
                <a:gd name="connsiteY4" fmla="*/ 248707 h 304800"/>
                <a:gd name="connsiteX5" fmla="*/ 5813508 w 5825717"/>
                <a:gd name="connsiteY5" fmla="*/ 292100 h 304800"/>
                <a:gd name="connsiteX6" fmla="*/ 9608 w 5825717"/>
                <a:gd name="connsiteY6" fmla="*/ 304800 h 304800"/>
                <a:gd name="connsiteX7" fmla="*/ 22308 w 5825717"/>
                <a:gd name="connsiteY7" fmla="*/ 248707 h 304800"/>
                <a:gd name="connsiteX8" fmla="*/ 22308 w 5825717"/>
                <a:gd name="connsiteY8" fmla="*/ 49743 h 304800"/>
                <a:gd name="connsiteX0" fmla="*/ 0 w 5803409"/>
                <a:gd name="connsiteY0" fmla="*/ 49743 h 298200"/>
                <a:gd name="connsiteX1" fmla="*/ 49743 w 5803409"/>
                <a:gd name="connsiteY1" fmla="*/ 0 h 298200"/>
                <a:gd name="connsiteX2" fmla="*/ 5741457 w 5803409"/>
                <a:gd name="connsiteY2" fmla="*/ 0 h 298200"/>
                <a:gd name="connsiteX3" fmla="*/ 5791200 w 5803409"/>
                <a:gd name="connsiteY3" fmla="*/ 49743 h 298200"/>
                <a:gd name="connsiteX4" fmla="*/ 5791200 w 5803409"/>
                <a:gd name="connsiteY4" fmla="*/ 248707 h 298200"/>
                <a:gd name="connsiteX5" fmla="*/ 5791200 w 5803409"/>
                <a:gd name="connsiteY5" fmla="*/ 292100 h 298200"/>
                <a:gd name="connsiteX6" fmla="*/ 63934 w 5803409"/>
                <a:gd name="connsiteY6" fmla="*/ 298200 h 298200"/>
                <a:gd name="connsiteX7" fmla="*/ 0 w 5803409"/>
                <a:gd name="connsiteY7" fmla="*/ 248707 h 298200"/>
                <a:gd name="connsiteX8" fmla="*/ 0 w 5803409"/>
                <a:gd name="connsiteY8" fmla="*/ 49743 h 298200"/>
                <a:gd name="connsiteX0" fmla="*/ 0 w 5791199"/>
                <a:gd name="connsiteY0" fmla="*/ 49743 h 305301"/>
                <a:gd name="connsiteX1" fmla="*/ 49743 w 5791199"/>
                <a:gd name="connsiteY1" fmla="*/ 0 h 305301"/>
                <a:gd name="connsiteX2" fmla="*/ 5741457 w 5791199"/>
                <a:gd name="connsiteY2" fmla="*/ 0 h 305301"/>
                <a:gd name="connsiteX3" fmla="*/ 5791200 w 5791199"/>
                <a:gd name="connsiteY3" fmla="*/ 49743 h 305301"/>
                <a:gd name="connsiteX4" fmla="*/ 5791200 w 5791199"/>
                <a:gd name="connsiteY4" fmla="*/ 248707 h 305301"/>
                <a:gd name="connsiteX5" fmla="*/ 5724145 w 5791199"/>
                <a:gd name="connsiteY5" fmla="*/ 305301 h 305301"/>
                <a:gd name="connsiteX6" fmla="*/ 63934 w 5791199"/>
                <a:gd name="connsiteY6" fmla="*/ 298200 h 305301"/>
                <a:gd name="connsiteX7" fmla="*/ 0 w 5791199"/>
                <a:gd name="connsiteY7" fmla="*/ 248707 h 305301"/>
                <a:gd name="connsiteX8" fmla="*/ 0 w 5791199"/>
                <a:gd name="connsiteY8" fmla="*/ 49743 h 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1199" h="305301">
                  <a:moveTo>
                    <a:pt x="0" y="49743"/>
                  </a:moveTo>
                  <a:cubicBezTo>
                    <a:pt x="0" y="22271"/>
                    <a:pt x="22271" y="0"/>
                    <a:pt x="49743" y="0"/>
                  </a:cubicBezTo>
                  <a:lnTo>
                    <a:pt x="5741457" y="0"/>
                  </a:lnTo>
                  <a:cubicBezTo>
                    <a:pt x="5768929" y="0"/>
                    <a:pt x="5791200" y="22271"/>
                    <a:pt x="5791200" y="49743"/>
                  </a:cubicBezTo>
                  <a:lnTo>
                    <a:pt x="5791200" y="248707"/>
                  </a:lnTo>
                  <a:cubicBezTo>
                    <a:pt x="5791200" y="276179"/>
                    <a:pt x="5751617" y="305301"/>
                    <a:pt x="5724145" y="305301"/>
                  </a:cubicBezTo>
                  <a:lnTo>
                    <a:pt x="63934" y="298200"/>
                  </a:lnTo>
                  <a:cubicBezTo>
                    <a:pt x="36462" y="298200"/>
                    <a:pt x="0" y="276179"/>
                    <a:pt x="0" y="248707"/>
                  </a:cubicBezTo>
                  <a:lnTo>
                    <a:pt x="0" y="49743"/>
                  </a:lnTo>
                  <a:close/>
                </a:path>
              </a:pathLst>
            </a:custGeom>
            <a:solidFill>
              <a:srgbClr val="2A0070"/>
            </a:solidFill>
            <a:ln w="9525">
              <a:solidFill>
                <a:srgbClr val="2A00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Calibri" panose="020F0502020204030204" pitchFamily="34" charset="0"/>
                  <a:cs typeface="Times New Roman" panose="02020603050405020304" pitchFamily="18" charset="0"/>
                </a:rPr>
                <a:t>ID </a:t>
              </a:r>
              <a:endParaRPr kumimoji="0" lang="es-CO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CuadroTexto 32">
            <a:extLst>
              <a:ext uri="{FF2B5EF4-FFF2-40B4-BE49-F238E27FC236}">
                <a16:creationId xmlns:a16="http://schemas.microsoft.com/office/drawing/2014/main" id="{BB09A9CC-1F8C-2A1C-A3DC-0B9CDA48FA98}"/>
              </a:ext>
            </a:extLst>
          </p:cNvPr>
          <p:cNvSpPr txBox="1"/>
          <p:nvPr/>
        </p:nvSpPr>
        <p:spPr>
          <a:xfrm>
            <a:off x="4313074" y="1038282"/>
            <a:ext cx="3649369" cy="307777"/>
          </a:xfrm>
          <a:prstGeom prst="rect">
            <a:avLst/>
          </a:prstGeom>
          <a:noFill/>
          <a:ln w="9525"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0" i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lt"/>
                <a:cs typeface="Arial"/>
              </a:rPr>
              <a:t>Escriban el ID asignado a su equipo.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56C5500D-E0C9-F4A9-F6D4-31D861BCE05A}"/>
              </a:ext>
            </a:extLst>
          </p:cNvPr>
          <p:cNvSpPr/>
          <p:nvPr/>
        </p:nvSpPr>
        <p:spPr>
          <a:xfrm>
            <a:off x="4313075" y="801798"/>
            <a:ext cx="720000" cy="70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9D6A88-75D8-6712-2037-28614AF397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9746" y="77987"/>
            <a:ext cx="1268196" cy="171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1931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010F94-C67D-F81E-BB43-07212AB2F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5E8BF5-5699-BE46-8E6E-5E820933E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5290" y="626446"/>
            <a:ext cx="7361420" cy="669196"/>
          </a:xfrm>
        </p:spPr>
        <p:txBody>
          <a:bodyPr>
            <a:normAutofit/>
          </a:bodyPr>
          <a:lstStyle/>
          <a:p>
            <a:pPr algn="ctr"/>
            <a:r>
              <a:rPr lang="es-MX" sz="2800" b="1">
                <a:solidFill>
                  <a:srgbClr val="29006F"/>
                </a:solidFill>
              </a:rPr>
              <a:t>Ajuste y mejora del prototipo</a:t>
            </a:r>
            <a:endParaRPr lang="es-CO" sz="2800" b="1">
              <a:solidFill>
                <a:srgbClr val="29006F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8B749DE-D98A-EEAE-3ED2-EBF66C72F6C6}"/>
              </a:ext>
            </a:extLst>
          </p:cNvPr>
          <p:cNvSpPr txBox="1"/>
          <p:nvPr/>
        </p:nvSpPr>
        <p:spPr>
          <a:xfrm>
            <a:off x="1295018" y="1219655"/>
            <a:ext cx="9601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Definan los ajustes para mejorar el funcionamiento del prototipo a partir de la prueba realizada.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00FFFF"/>
                </a:highlight>
                <a:uLnTx/>
                <a:uFillTx/>
                <a:latin typeface="Trebuchet MS" panose="020B0603020202020204"/>
                <a:ea typeface="+mn-ea"/>
                <a:cs typeface="+mn-cs"/>
              </a:rPr>
              <a:t>Recuerden que pueden duplicar las diapositivas para registrar más ajustes</a:t>
            </a:r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.</a:t>
            </a:r>
            <a:endParaRPr kumimoji="0" lang="es-CO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C31F39C-3B38-8075-2B5C-301570D8F472}"/>
              </a:ext>
            </a:extLst>
          </p:cNvPr>
          <p:cNvSpPr txBox="1"/>
          <p:nvPr/>
        </p:nvSpPr>
        <p:spPr>
          <a:xfrm>
            <a:off x="2971798" y="5648469"/>
            <a:ext cx="62483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8EA1FF"/>
                </a:highligh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Los invitamos a retomar la lectura de la guía en el momento Consolida </a:t>
            </a:r>
            <a:endParaRPr kumimoji="0" lang="es-CO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2230DD13-136A-3F86-9F0D-896796186B61}"/>
              </a:ext>
            </a:extLst>
          </p:cNvPr>
          <p:cNvSpPr/>
          <p:nvPr/>
        </p:nvSpPr>
        <p:spPr>
          <a:xfrm>
            <a:off x="1045029" y="1948543"/>
            <a:ext cx="10167257" cy="3559628"/>
          </a:xfrm>
          <a:prstGeom prst="roundRect">
            <a:avLst/>
          </a:prstGeom>
          <a:noFill/>
          <a:ln>
            <a:solidFill>
              <a:srgbClr val="2C0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13F0340-1E96-DDAF-8F11-F8495FE0A711}"/>
              </a:ext>
            </a:extLst>
          </p:cNvPr>
          <p:cNvSpPr txBox="1"/>
          <p:nvPr/>
        </p:nvSpPr>
        <p:spPr>
          <a:xfrm>
            <a:off x="1295018" y="2182195"/>
            <a:ext cx="977575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Ajustes propuestos</a:t>
            </a:r>
            <a:r>
              <a:rPr lang="es-MX" sz="1400" i="1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/>
              </a:rPr>
              <a:t>:</a:t>
            </a:r>
            <a:r>
              <a:rPr kumimoji="0" lang="es-MX" sz="1400" b="0" i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EE63D6B-70B3-0059-CD1E-9FDEFAEC6F34}"/>
              </a:ext>
            </a:extLst>
          </p:cNvPr>
          <p:cNvSpPr txBox="1"/>
          <p:nvPr/>
        </p:nvSpPr>
        <p:spPr>
          <a:xfrm>
            <a:off x="1295018" y="3707488"/>
            <a:ext cx="977575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Justificación: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0886152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5A251F-570B-44CC-940A-E7214BC6B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1">
            <a:extLst>
              <a:ext uri="{FF2B5EF4-FFF2-40B4-BE49-F238E27FC236}">
                <a16:creationId xmlns:a16="http://schemas.microsoft.com/office/drawing/2014/main" id="{34F0EA9A-C5F0-ADF2-B05A-9718D5FCB4F7}"/>
              </a:ext>
            </a:extLst>
          </p:cNvPr>
          <p:cNvSpPr txBox="1">
            <a:spLocks/>
          </p:cNvSpPr>
          <p:nvPr/>
        </p:nvSpPr>
        <p:spPr>
          <a:xfrm>
            <a:off x="3284875" y="651733"/>
            <a:ext cx="5622249" cy="37769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>
                <a:ln>
                  <a:noFill/>
                </a:ln>
                <a:solidFill>
                  <a:srgbClr val="29006F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Misión Nacional</a:t>
            </a:r>
            <a:endParaRPr kumimoji="0" lang="es-CO" sz="2800" b="1" i="0" u="none" strike="noStrike" kern="1200" cap="none" spc="0" normalizeH="0" baseline="0" noProof="0">
              <a:ln>
                <a:noFill/>
              </a:ln>
              <a:solidFill>
                <a:srgbClr val="29006F"/>
              </a:solidFill>
              <a:effectLst/>
              <a:uLnTx/>
              <a:uFillTx/>
              <a:latin typeface="Trebuchet MS" panose="020B0603020202020204" pitchFamily="34" charset="0"/>
              <a:ea typeface="+mj-ea"/>
              <a:cs typeface="+mj-cs"/>
            </a:endParaRP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C8EF980B-0FD8-D492-807E-B1D5607F07B2}"/>
              </a:ext>
            </a:extLst>
          </p:cNvPr>
          <p:cNvSpPr/>
          <p:nvPr/>
        </p:nvSpPr>
        <p:spPr>
          <a:xfrm>
            <a:off x="1488084" y="2623281"/>
            <a:ext cx="4499059" cy="2786920"/>
          </a:xfrm>
          <a:prstGeom prst="roundRect">
            <a:avLst/>
          </a:prstGeom>
          <a:noFill/>
          <a:ln w="9525">
            <a:solidFill>
              <a:srgbClr val="2C0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MX" sz="1400" b="1" i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¿C</a:t>
            </a:r>
            <a:r>
              <a:rPr lang="es-MX" sz="1400" b="1" i="1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/>
              </a:rPr>
              <a:t>ómo</a:t>
            </a:r>
            <a:r>
              <a:rPr kumimoji="0" lang="es-MX" sz="1400" b="1" i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su problemática se relaciona directamente con uno de los ejes de la Misión Nacional: agua, aire o energía?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______________________________________________________________________</a:t>
            </a:r>
            <a:r>
              <a:rPr kumimoji="0" lang="es-419" sz="1400" b="0" i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__________________________________________________________</a:t>
            </a:r>
            <a:endParaRPr kumimoji="0" lang="es-CO" sz="1400" b="0" i="1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3079AF36-2892-CC29-8986-66CC7B9008B3}"/>
              </a:ext>
            </a:extLst>
          </p:cNvPr>
          <p:cNvSpPr/>
          <p:nvPr/>
        </p:nvSpPr>
        <p:spPr>
          <a:xfrm>
            <a:off x="6204857" y="2623279"/>
            <a:ext cx="4499059" cy="2786921"/>
          </a:xfrm>
          <a:prstGeom prst="roundRect">
            <a:avLst/>
          </a:prstGeom>
          <a:noFill/>
          <a:ln w="9525">
            <a:solidFill>
              <a:srgbClr val="2C0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es-MX" sz="1400" b="1" i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¿Qué impacto espera generar su proyecto STEM+ frente al eje de la Misión Nacional: aire, agua o energía con el que se alinea? 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MX" sz="1400" b="1" i="1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______________________________________________________________________________________</a:t>
            </a:r>
            <a:endParaRPr kumimoji="0" lang="es-CO" sz="1400" b="0" i="1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26193DA-7A94-280F-087E-AD3013580191}"/>
              </a:ext>
            </a:extLst>
          </p:cNvPr>
          <p:cNvSpPr txBox="1"/>
          <p:nvPr/>
        </p:nvSpPr>
        <p:spPr>
          <a:xfrm>
            <a:off x="1157176" y="1152136"/>
            <a:ext cx="9877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Respondan las siguientes preguntas, relacionando sus respuestas con la propuesta de solución y el eje de la Misión Nacional al que se alinea su Proyecto STEM+.</a:t>
            </a:r>
            <a:endParaRPr kumimoji="0" lang="es-CO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79B2C6F1-BBF2-1162-1265-203CAA8136E2}"/>
              </a:ext>
            </a:extLst>
          </p:cNvPr>
          <p:cNvGraphicFramePr>
            <a:graphicFrameLocks noGrp="1"/>
          </p:cNvGraphicFramePr>
          <p:nvPr/>
        </p:nvGraphicFramePr>
        <p:xfrm>
          <a:off x="1488083" y="1582624"/>
          <a:ext cx="9215832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15832">
                  <a:extLst>
                    <a:ext uri="{9D8B030D-6E8A-4147-A177-3AD203B41FA5}">
                      <a16:colId xmlns:a16="http://schemas.microsoft.com/office/drawing/2014/main" val="17786149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Eje:_____________________________________________________________________________________________</a:t>
                      </a:r>
                      <a:endParaRPr lang="es-CO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3174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Línea temática:___________________________________________________________________________________</a:t>
                      </a:r>
                      <a:endParaRPr lang="es-CO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89042143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F2376B9B-8636-0D8D-C667-F29700FBDF8B}"/>
              </a:ext>
            </a:extLst>
          </p:cNvPr>
          <p:cNvSpPr txBox="1"/>
          <p:nvPr/>
        </p:nvSpPr>
        <p:spPr>
          <a:xfrm>
            <a:off x="7373255" y="5731727"/>
            <a:ext cx="4067896" cy="408623"/>
          </a:xfrm>
          <a:prstGeom prst="roundRect">
            <a:avLst/>
          </a:prstGeom>
          <a:solidFill>
            <a:srgbClr val="00DCE8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651E80A-C487-9840-CBFC-576997E18279}"/>
              </a:ext>
            </a:extLst>
          </p:cNvPr>
          <p:cNvSpPr txBox="1"/>
          <p:nvPr/>
        </p:nvSpPr>
        <p:spPr>
          <a:xfrm>
            <a:off x="7373255" y="5800184"/>
            <a:ext cx="3102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¡Continúen en la siguiente diapositiva! </a:t>
            </a:r>
            <a:endParaRPr kumimoji="0" lang="es-CO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B053E8C2-8F3D-7A01-6910-690251DD8568}"/>
              </a:ext>
            </a:extLst>
          </p:cNvPr>
          <p:cNvSpPr/>
          <p:nvPr/>
        </p:nvSpPr>
        <p:spPr>
          <a:xfrm>
            <a:off x="10475414" y="5797539"/>
            <a:ext cx="713678" cy="276999"/>
          </a:xfrm>
          <a:prstGeom prst="rightArrow">
            <a:avLst/>
          </a:prstGeom>
          <a:solidFill>
            <a:srgbClr val="2A0070"/>
          </a:solidFill>
          <a:ln>
            <a:solidFill>
              <a:srgbClr val="2A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26056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40817C-A6E4-5DA7-6C56-0ED86A564F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1">
            <a:extLst>
              <a:ext uri="{FF2B5EF4-FFF2-40B4-BE49-F238E27FC236}">
                <a16:creationId xmlns:a16="http://schemas.microsoft.com/office/drawing/2014/main" id="{5C0476C2-6C66-C1B1-461C-2DB0474CCACA}"/>
              </a:ext>
            </a:extLst>
          </p:cNvPr>
          <p:cNvSpPr txBox="1">
            <a:spLocks/>
          </p:cNvSpPr>
          <p:nvPr/>
        </p:nvSpPr>
        <p:spPr>
          <a:xfrm>
            <a:off x="3284875" y="711693"/>
            <a:ext cx="5622249" cy="37769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>
                <a:ln>
                  <a:noFill/>
                </a:ln>
                <a:solidFill>
                  <a:srgbClr val="29006F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Misión Nacional</a:t>
            </a:r>
            <a:endParaRPr kumimoji="0" lang="es-CO" sz="2800" b="1" i="0" u="none" strike="noStrike" kern="1200" cap="none" spc="0" normalizeH="0" baseline="0" noProof="0">
              <a:ln>
                <a:noFill/>
              </a:ln>
              <a:solidFill>
                <a:srgbClr val="29006F"/>
              </a:solidFill>
              <a:effectLst/>
              <a:uLnTx/>
              <a:uFillTx/>
              <a:latin typeface="Trebuchet MS" panose="020B0603020202020204" pitchFamily="34" charset="0"/>
              <a:ea typeface="+mj-ea"/>
              <a:cs typeface="+mj-cs"/>
            </a:endParaRP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5719D2CC-01DE-751B-C333-214A20927D53}"/>
              </a:ext>
            </a:extLst>
          </p:cNvPr>
          <p:cNvSpPr/>
          <p:nvPr/>
        </p:nvSpPr>
        <p:spPr>
          <a:xfrm>
            <a:off x="928518" y="1700235"/>
            <a:ext cx="4712714" cy="4190766"/>
          </a:xfrm>
          <a:prstGeom prst="roundRect">
            <a:avLst/>
          </a:prstGeom>
          <a:noFill/>
          <a:ln w="9525">
            <a:solidFill>
              <a:srgbClr val="2C0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es-MX" sz="1400" b="1" i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¿Cómo el prototipo construido por su Equipo Talentos STEM+ aportará a la solución de la problemática que se </a:t>
            </a:r>
            <a:r>
              <a:rPr lang="es-MX" sz="1400" b="1" i="1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/>
              </a:rPr>
              <a:t>relaciona</a:t>
            </a:r>
            <a:r>
              <a:rPr kumimoji="0" lang="es-MX" sz="1400" b="1" i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con el eje de la Misión Nacional seleccionado?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______________________________________________________________________________________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______________________________________________________________________________________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______________________________________________________________________________________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400" b="0" i="1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endParaRPr kumimoji="0" lang="es-CO" sz="1400" b="0" i="1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6FABEA94-C483-7114-A5F4-B8404550D495}"/>
              </a:ext>
            </a:extLst>
          </p:cNvPr>
          <p:cNvSpPr/>
          <p:nvPr/>
        </p:nvSpPr>
        <p:spPr>
          <a:xfrm>
            <a:off x="6550767" y="1700235"/>
            <a:ext cx="4712714" cy="4190766"/>
          </a:xfrm>
          <a:prstGeom prst="roundRect">
            <a:avLst/>
          </a:prstGeom>
          <a:noFill/>
          <a:ln w="9525">
            <a:solidFill>
              <a:srgbClr val="2C0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s-MX" sz="1400" b="1" i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¿Qué cambio o resultado concreto espera lograr su equipo con la implementación del prototipo frente al eje seleccionado de la Misión Nacional: agua, aire o energía?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____________________________________________________________________________________________________________________________________________________________________________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______________________________________________________________________________________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400" b="0" i="1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978251-5906-68C6-C55B-00F6083E907C}"/>
              </a:ext>
            </a:extLst>
          </p:cNvPr>
          <p:cNvSpPr txBox="1"/>
          <p:nvPr/>
        </p:nvSpPr>
        <p:spPr>
          <a:xfrm>
            <a:off x="1157176" y="1240921"/>
            <a:ext cx="9877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Respondan las siguientes preguntas, relacionando sus respuestas con la propuesta de solución y el eje trabajado.</a:t>
            </a:r>
            <a:endParaRPr kumimoji="0" lang="es-CO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57848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19D58B-3E06-9425-C653-EA0D4C0199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1">
            <a:extLst>
              <a:ext uri="{FF2B5EF4-FFF2-40B4-BE49-F238E27FC236}">
                <a16:creationId xmlns:a16="http://schemas.microsoft.com/office/drawing/2014/main" id="{ED2A02D6-8493-12A9-391D-D69B1D3548F8}"/>
              </a:ext>
            </a:extLst>
          </p:cNvPr>
          <p:cNvSpPr txBox="1">
            <a:spLocks/>
          </p:cNvSpPr>
          <p:nvPr/>
        </p:nvSpPr>
        <p:spPr>
          <a:xfrm>
            <a:off x="3284875" y="711693"/>
            <a:ext cx="5622249" cy="37769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b="1">
                <a:solidFill>
                  <a:srgbClr val="29006F"/>
                </a:solidFill>
                <a:latin typeface="Trebuchet MS" panose="020B0603020202020204" pitchFamily="34" charset="0"/>
              </a:rPr>
              <a:t>Lo que me dice el prototipo</a:t>
            </a:r>
            <a:endParaRPr lang="es-CO" sz="2800" b="1">
              <a:solidFill>
                <a:srgbClr val="29006F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0DB80CB5-487A-4EFD-036B-E822DB3944A3}"/>
              </a:ext>
            </a:extLst>
          </p:cNvPr>
          <p:cNvGrpSpPr/>
          <p:nvPr/>
        </p:nvGrpSpPr>
        <p:grpSpPr>
          <a:xfrm>
            <a:off x="4185697" y="1120674"/>
            <a:ext cx="7006632" cy="4695680"/>
            <a:chOff x="7629056" y="1167043"/>
            <a:chExt cx="3612629" cy="4711248"/>
          </a:xfrm>
        </p:grpSpPr>
        <p:sp>
          <p:nvSpPr>
            <p:cNvPr id="3" name="Rectángulo: esquinas redondeadas 2">
              <a:extLst>
                <a:ext uri="{FF2B5EF4-FFF2-40B4-BE49-F238E27FC236}">
                  <a16:creationId xmlns:a16="http://schemas.microsoft.com/office/drawing/2014/main" id="{7FAC7641-0EAB-1F82-C8BD-25448BDD1188}"/>
                </a:ext>
              </a:extLst>
            </p:cNvPr>
            <p:cNvSpPr/>
            <p:nvPr/>
          </p:nvSpPr>
          <p:spPr>
            <a:xfrm>
              <a:off x="7629056" y="1167043"/>
              <a:ext cx="3612629" cy="4631961"/>
            </a:xfrm>
            <a:prstGeom prst="roundRect">
              <a:avLst/>
            </a:prstGeom>
            <a:noFill/>
            <a:ln w="9525">
              <a:solidFill>
                <a:srgbClr val="29006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20CA7965-4D13-07CE-A77B-3836F4CBEFAB}"/>
                </a:ext>
              </a:extLst>
            </p:cNvPr>
            <p:cNvSpPr txBox="1"/>
            <p:nvPr/>
          </p:nvSpPr>
          <p:spPr>
            <a:xfrm>
              <a:off x="7689017" y="1246337"/>
              <a:ext cx="3492708" cy="4631954"/>
            </a:xfrm>
            <a:prstGeom prst="rect">
              <a:avLst/>
            </a:prstGeom>
            <a:noFill/>
            <a:ln w="952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sz="1400" b="1">
                  <a:solidFill>
                    <a:srgbClr val="2C056B"/>
                  </a:solidFill>
                  <a:latin typeface="Trebuchet MS" panose="020B0603020202020204" pitchFamily="34" charset="0"/>
                </a:rPr>
                <a:t>Tarjeta Lo que me dice el prototipo</a:t>
              </a:r>
            </a:p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s-MX" sz="1400" b="1">
                <a:solidFill>
                  <a:srgbClr val="2C056B"/>
                </a:solidFill>
                <a:latin typeface="Trebuchet MS" panose="020B0603020202020204" pitchFamily="34" charset="0"/>
              </a:endParaRPr>
            </a:p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sz="1400" b="1">
                  <a:solidFill>
                    <a:srgbClr val="2C056B"/>
                  </a:solidFill>
                  <a:latin typeface="Trebuchet MS" panose="020B0603020202020204" pitchFamily="34" charset="0"/>
                </a:rPr>
                <a:t>Nombre del participante:__________________________________________</a:t>
              </a:r>
            </a:p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sz="1400" b="1">
                  <a:solidFill>
                    <a:srgbClr val="2C056B"/>
                  </a:solidFill>
                  <a:latin typeface="Trebuchet MS" panose="020B0603020202020204" pitchFamily="34" charset="0"/>
                </a:rPr>
                <a:t>Rol: _______ Edad: ___</a:t>
              </a:r>
            </a:p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s-MX" sz="1400" b="1">
                <a:solidFill>
                  <a:srgbClr val="2C056B"/>
                </a:solidFill>
                <a:latin typeface="Trebuchet MS" panose="020B0603020202020204" pitchFamily="34" charset="0"/>
              </a:endParaRPr>
            </a:p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sz="1400" b="1">
                  <a:solidFill>
                    <a:srgbClr val="2C056B"/>
                  </a:solidFill>
                  <a:latin typeface="Trebuchet MS" panose="020B0603020202020204" pitchFamily="34" charset="0"/>
                </a:rPr>
                <a:t>¿Qué crees que hace este prototipo?____________________________________________________________________________________________________________________</a:t>
              </a:r>
            </a:p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1" i="0" u="none" strike="noStrike" kern="1200" cap="none" spc="0" normalizeH="0" baseline="0" noProof="0">
                  <a:ln>
                    <a:noFill/>
                  </a:ln>
                  <a:solidFill>
                    <a:srgbClr val="2C056B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rPr>
                <a:t>______________________________________________________________</a:t>
              </a:r>
            </a:p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1" i="0" u="none" strike="noStrike" kern="1200" cap="none" spc="0" normalizeH="0" baseline="0" noProof="0">
                  <a:ln>
                    <a:noFill/>
                  </a:ln>
                  <a:solidFill>
                    <a:srgbClr val="2C056B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rPr>
                <a:t>¿Cómo crees que funciona?_________________________________________</a:t>
              </a:r>
            </a:p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sz="1400" b="1">
                  <a:solidFill>
                    <a:srgbClr val="2C056B"/>
                  </a:solidFill>
                  <a:latin typeface="Trebuchet MS" panose="020B0603020202020204" pitchFamily="34" charset="0"/>
                </a:rPr>
                <a:t>____________________________________________________________________________________________________________________________</a:t>
              </a:r>
              <a:endParaRPr kumimoji="0" lang="es-MX" sz="1400" b="1" i="0" u="none" strike="noStrike" kern="1200" cap="none" spc="0" normalizeH="0" baseline="0" noProof="0">
                <a:ln>
                  <a:noFill/>
                </a:ln>
                <a:solidFill>
                  <a:srgbClr val="2C056B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1" i="0" u="none" strike="noStrike" kern="1200" cap="none" spc="0" normalizeH="0" baseline="0" noProof="0">
                  <a:ln>
                    <a:noFill/>
                  </a:ln>
                  <a:solidFill>
                    <a:srgbClr val="2C056B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rPr>
                <a:t>¿Qué partes identificas y cómo se relacionan?__________________________</a:t>
              </a:r>
            </a:p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sz="1400" b="1">
                  <a:solidFill>
                    <a:srgbClr val="2C056B"/>
                  </a:solidFill>
                  <a:latin typeface="Trebuchet MS" panose="020B0603020202020204" pitchFamily="34" charset="0"/>
                </a:rPr>
                <a:t>______________________________________________________________</a:t>
              </a:r>
              <a:endParaRPr kumimoji="0" lang="es-MX" sz="1400" b="1" i="0" u="none" strike="noStrike" kern="1200" cap="none" spc="0" normalizeH="0" baseline="0" noProof="0">
                <a:ln>
                  <a:noFill/>
                </a:ln>
                <a:solidFill>
                  <a:srgbClr val="2C056B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sz="1400" b="1">
                  <a:solidFill>
                    <a:srgbClr val="2C056B"/>
                  </a:solidFill>
                  <a:latin typeface="Trebuchet MS" panose="020B0603020202020204" pitchFamily="34" charset="0"/>
                </a:rPr>
                <a:t>¿Qué no entendiste o te genera duda?________________________________________________________________________________________________________________________</a:t>
              </a:r>
            </a:p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1" i="0" u="none" strike="noStrike" kern="1200" cap="none" spc="0" normalizeH="0" baseline="0" noProof="0">
                  <a:ln>
                    <a:noFill/>
                  </a:ln>
                  <a:solidFill>
                    <a:srgbClr val="2C056B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rPr>
                <a:t>¿Qué podría mejorarse para que sea más claro?__________________________________________________________ _____________________________________________________________</a:t>
              </a:r>
            </a:p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4134626C-4421-49C3-64A2-A84531220FB6}"/>
              </a:ext>
            </a:extLst>
          </p:cNvPr>
          <p:cNvSpPr txBox="1"/>
          <p:nvPr/>
        </p:nvSpPr>
        <p:spPr>
          <a:xfrm>
            <a:off x="594902" y="1212499"/>
            <a:ext cx="2927787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Repliquen o impriman 4 copias </a:t>
            </a:r>
            <a:r>
              <a:rPr lang="es-MX"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del modelo</a:t>
            </a:r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 de la tarjeta.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sz="1400">
              <a:solidFill>
                <a:schemeClr val="tx1">
                  <a:lumMod val="65000"/>
                  <a:lumOff val="35000"/>
                </a:schemeClr>
              </a:solidFill>
              <a:latin typeface="Trebuchet MS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Los participantes de la comunidad observan el prototipo sin interactuar con él y sin recibir explicaciones del equipo.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sz="1400">
              <a:solidFill>
                <a:schemeClr val="tx1">
                  <a:lumMod val="65000"/>
                  <a:lumOff val="35000"/>
                </a:schemeClr>
              </a:solidFill>
              <a:latin typeface="Trebuchet MS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Entreguen la tarjeta y la respuesta es con base en lo que logra comprender al verlo.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sz="1400">
              <a:solidFill>
                <a:schemeClr val="tx1">
                  <a:lumMod val="65000"/>
                  <a:lumOff val="35000"/>
                </a:schemeClr>
              </a:solidFill>
              <a:latin typeface="Trebuchet MS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Tomen una fotografía de las tarjetas y adjúntenlas en la Bitácora – “Experiencia de uso”.</a:t>
            </a:r>
            <a:endParaRPr lang="es-CO" sz="1400">
              <a:latin typeface="Trebuchet MS" panose="020B0603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7332A39-4FE4-8B1E-9655-FD4BE999AB35}"/>
              </a:ext>
            </a:extLst>
          </p:cNvPr>
          <p:cNvSpPr txBox="1"/>
          <p:nvPr/>
        </p:nvSpPr>
        <p:spPr>
          <a:xfrm>
            <a:off x="594902" y="5305931"/>
            <a:ext cx="3534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i="1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FF00"/>
                </a:highlight>
                <a:latin typeface="Trebuchet MS" panose="020B0603020202020204" pitchFamily="34" charset="0"/>
              </a:rPr>
              <a:t>Pueden eliminar esta diapositiva después de realizar la actividad</a:t>
            </a:r>
            <a:endParaRPr lang="es-CO" sz="1400" i="1">
              <a:solidFill>
                <a:schemeClr val="tx1">
                  <a:lumMod val="65000"/>
                  <a:lumOff val="35000"/>
                </a:schemeClr>
              </a:solidFill>
              <a:highlight>
                <a:srgbClr val="00FF00"/>
              </a:highligh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6138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19D58B-3E06-9425-C653-EA0D4C0199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1">
            <a:extLst>
              <a:ext uri="{FF2B5EF4-FFF2-40B4-BE49-F238E27FC236}">
                <a16:creationId xmlns:a16="http://schemas.microsoft.com/office/drawing/2014/main" id="{ED2A02D6-8493-12A9-391D-D69B1D3548F8}"/>
              </a:ext>
            </a:extLst>
          </p:cNvPr>
          <p:cNvSpPr txBox="1">
            <a:spLocks/>
          </p:cNvSpPr>
          <p:nvPr/>
        </p:nvSpPr>
        <p:spPr>
          <a:xfrm>
            <a:off x="2551193" y="702500"/>
            <a:ext cx="7089613" cy="37769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b="1">
                <a:solidFill>
                  <a:srgbClr val="29006F"/>
                </a:solidFill>
                <a:latin typeface="Trebuchet MS" panose="020B0603020202020204" pitchFamily="34" charset="0"/>
              </a:rPr>
              <a:t>Luego de haber explorado el prototipo</a:t>
            </a:r>
            <a:endParaRPr lang="es-CO" sz="2800" b="1">
              <a:solidFill>
                <a:srgbClr val="29006F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0DB80CB5-487A-4EFD-036B-E822DB3944A3}"/>
              </a:ext>
            </a:extLst>
          </p:cNvPr>
          <p:cNvGrpSpPr/>
          <p:nvPr/>
        </p:nvGrpSpPr>
        <p:grpSpPr>
          <a:xfrm>
            <a:off x="4437089" y="1088613"/>
            <a:ext cx="6900209" cy="4923296"/>
            <a:chOff x="7597876" y="1267550"/>
            <a:chExt cx="3755492" cy="4869084"/>
          </a:xfrm>
        </p:grpSpPr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20CA7965-4D13-07CE-A77B-3836F4CBEFAB}"/>
                </a:ext>
              </a:extLst>
            </p:cNvPr>
            <p:cNvSpPr txBox="1"/>
            <p:nvPr/>
          </p:nvSpPr>
          <p:spPr>
            <a:xfrm>
              <a:off x="7731590" y="1357749"/>
              <a:ext cx="3562091" cy="4778885"/>
            </a:xfrm>
            <a:prstGeom prst="rect">
              <a:avLst/>
            </a:prstGeom>
            <a:noFill/>
            <a:ln w="9525">
              <a:solidFill>
                <a:schemeClr val="bg1"/>
              </a:solidFill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>
                <a:defRPr/>
              </a:pPr>
              <a:r>
                <a:rPr lang="es-MX" sz="1400" b="1">
                  <a:solidFill>
                    <a:srgbClr val="2C056B"/>
                  </a:solidFill>
                  <a:latin typeface="Trebuchet MS"/>
                </a:rPr>
                <a:t>Tarjeta - Luego de haber explorado el prototipo</a:t>
              </a:r>
            </a:p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s-MX" sz="1400" b="1">
                <a:solidFill>
                  <a:srgbClr val="2C056B"/>
                </a:solidFill>
                <a:latin typeface="Trebuchet MS" panose="020B0603020202020204" pitchFamily="34" charset="0"/>
              </a:endParaRPr>
            </a:p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sz="1400" b="1">
                  <a:solidFill>
                    <a:srgbClr val="2C056B"/>
                  </a:solidFill>
                  <a:latin typeface="Trebuchet MS" panose="020B0603020202020204" pitchFamily="34" charset="0"/>
                </a:rPr>
                <a:t>Nombre del participante:________________________________________</a:t>
              </a:r>
            </a:p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sz="1400" b="1">
                  <a:solidFill>
                    <a:srgbClr val="2C056B"/>
                  </a:solidFill>
                  <a:latin typeface="Trebuchet MS" panose="020B0603020202020204" pitchFamily="34" charset="0"/>
                </a:rPr>
                <a:t>Rol: _______ Edad: ___</a:t>
              </a:r>
            </a:p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s-MX" sz="1400" b="1">
                <a:solidFill>
                  <a:srgbClr val="2C056B"/>
                </a:solidFill>
                <a:latin typeface="Trebuchet MS" panose="020B0603020202020204" pitchFamily="34" charset="0"/>
              </a:endParaRPr>
            </a:p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sz="1400" b="1">
                  <a:solidFill>
                    <a:srgbClr val="2C056B"/>
                  </a:solidFill>
                  <a:latin typeface="Trebuchet MS" panose="020B0603020202020204" pitchFamily="34" charset="0"/>
                </a:rPr>
                <a:t>¿Qué lograste hacer con el prototipo?______________________________</a:t>
              </a:r>
            </a:p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1" i="0" u="none" strike="noStrike" kern="1200" cap="none" spc="0" normalizeH="0" baseline="0" noProof="0">
                  <a:ln>
                    <a:noFill/>
                  </a:ln>
                  <a:solidFill>
                    <a:srgbClr val="2C056B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rPr>
                <a:t>____________________________________________________________</a:t>
              </a:r>
            </a:p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1" i="0" u="none" strike="noStrike" kern="1200" cap="none" spc="0" normalizeH="0" baseline="0" noProof="0">
                  <a:ln>
                    <a:noFill/>
                  </a:ln>
                  <a:solidFill>
                    <a:srgbClr val="2C056B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rPr>
                <a:t>¿Cómo fue el proceso para usarlo (pasos o acciones)?__________________</a:t>
              </a:r>
            </a:p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sz="1400" b="1">
                  <a:solidFill>
                    <a:srgbClr val="2C056B"/>
                  </a:solidFill>
                  <a:latin typeface="Trebuchet MS" panose="020B0603020202020204" pitchFamily="34" charset="0"/>
                </a:rPr>
                <a:t>____________________________________________________________</a:t>
              </a:r>
            </a:p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1" i="0" u="none" strike="noStrike" kern="1200" cap="none" spc="0" normalizeH="0" baseline="0" noProof="0">
                  <a:ln>
                    <a:noFill/>
                  </a:ln>
                  <a:solidFill>
                    <a:srgbClr val="2C056B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rPr>
                <a:t>¿Qué materiales, herramientas o componentes identificaste?______________________________________________________________________________________________________________</a:t>
              </a:r>
            </a:p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1" i="0" u="none" strike="noStrike" kern="1200" cap="none" spc="0" normalizeH="0" baseline="0" noProof="0">
                  <a:ln>
                    <a:noFill/>
                  </a:ln>
                  <a:solidFill>
                    <a:srgbClr val="2C056B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rPr>
                <a:t>¿Qué funcionó bien durante la interacción?__________________________</a:t>
              </a:r>
            </a:p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sz="1400" b="1">
                  <a:solidFill>
                    <a:srgbClr val="2C056B"/>
                  </a:solidFill>
                  <a:latin typeface="Trebuchet MS" panose="020B0603020202020204" pitchFamily="34" charset="0"/>
                </a:rPr>
                <a:t>________________________________________________________________________________________________________________________</a:t>
              </a:r>
              <a:endParaRPr kumimoji="0" lang="es-MX" sz="1400" b="1" i="0" u="none" strike="noStrike" kern="1200" cap="none" spc="0" normalizeH="0" baseline="0" noProof="0">
                <a:ln>
                  <a:noFill/>
                </a:ln>
                <a:solidFill>
                  <a:srgbClr val="2C056B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sz="1400" b="1">
                  <a:solidFill>
                    <a:srgbClr val="2C056B"/>
                  </a:solidFill>
                  <a:latin typeface="Trebuchet MS"/>
                </a:rPr>
                <a:t>¿Qué dificultades encontraste al usarlo?____________________________</a:t>
              </a:r>
            </a:p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sz="1400" b="1">
                  <a:solidFill>
                    <a:srgbClr val="2C056B"/>
                  </a:solidFill>
                  <a:latin typeface="Trebuchet MS"/>
                </a:rPr>
                <a:t>________________________________________________________________________________________________________________________</a:t>
              </a:r>
              <a:endParaRPr lang="es-MX" sz="1400" b="1">
                <a:solidFill>
                  <a:srgbClr val="2C056B"/>
                </a:solidFill>
                <a:latin typeface="Trebuchet MS" panose="020B0603020202020204" pitchFamily="34" charset="0"/>
              </a:endParaRPr>
            </a:p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1" i="0" u="none" strike="noStrike" kern="1200" cap="none" spc="0" normalizeH="0" baseline="0" noProof="0">
                  <a:ln>
                    <a:noFill/>
                  </a:ln>
                  <a:solidFill>
                    <a:srgbClr val="2C056B"/>
                  </a:solidFill>
                  <a:effectLst/>
                  <a:uLnTx/>
                  <a:uFillTx/>
                  <a:latin typeface="Trebuchet MS"/>
                </a:rPr>
                <a:t>¿Qué mejorarías para que funcione </a:t>
              </a:r>
              <a:r>
                <a:rPr lang="es-MX" sz="1400" b="1">
                  <a:solidFill>
                    <a:srgbClr val="2C056B"/>
                  </a:solidFill>
                  <a:latin typeface="Trebuchet MS"/>
                </a:rPr>
                <a:t>mejor</a:t>
              </a:r>
              <a:r>
                <a:rPr kumimoji="0" lang="es-MX" sz="1400" b="1" i="0" u="none" strike="noStrike" kern="1200" cap="none" spc="0" normalizeH="0" baseline="0" noProof="0">
                  <a:ln>
                    <a:noFill/>
                  </a:ln>
                  <a:solidFill>
                    <a:srgbClr val="2C056B"/>
                  </a:solidFill>
                  <a:effectLst/>
                  <a:uLnTx/>
                  <a:uFillTx/>
                  <a:latin typeface="Trebuchet MS"/>
                </a:rPr>
                <a:t> el prototipo</a:t>
              </a:r>
              <a:r>
                <a:rPr lang="es-MX" sz="1400" b="1">
                  <a:solidFill>
                    <a:srgbClr val="2C056B"/>
                  </a:solidFill>
                  <a:latin typeface="Trebuchet MS"/>
                </a:rPr>
                <a:t>?_________________</a:t>
              </a:r>
            </a:p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sz="1400" b="1" i="0" u="none" strike="noStrike" kern="1200" cap="none" spc="0" normalizeH="0" baseline="0" noProof="0">
                  <a:ln>
                    <a:noFill/>
                  </a:ln>
                  <a:solidFill>
                    <a:srgbClr val="2C056B"/>
                  </a:solidFill>
                  <a:effectLst/>
                  <a:uLnTx/>
                  <a:uFillTx/>
                  <a:latin typeface="Trebuchet MS"/>
                </a:rPr>
                <a:t>________________________________________________________________________________________________________________________</a:t>
              </a:r>
              <a:endParaRPr lang="es-MX" sz="1400" b="1" i="0" u="none" strike="noStrike" kern="1200" cap="none" spc="0" normalizeH="0" baseline="0" noProof="0">
                <a:ln>
                  <a:noFill/>
                </a:ln>
                <a:solidFill>
                  <a:srgbClr val="2C056B"/>
                </a:solidFill>
                <a:effectLst/>
                <a:uLnTx/>
                <a:uFillTx/>
                <a:latin typeface="Trebuchet MS" panose="020B0603020202020204" pitchFamily="34" charset="0"/>
              </a:endParaRPr>
            </a:p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3" name="Rectángulo: esquinas redondeadas 2">
              <a:extLst>
                <a:ext uri="{FF2B5EF4-FFF2-40B4-BE49-F238E27FC236}">
                  <a16:creationId xmlns:a16="http://schemas.microsoft.com/office/drawing/2014/main" id="{7FAC7641-0EAB-1F82-C8BD-25448BDD1188}"/>
                </a:ext>
              </a:extLst>
            </p:cNvPr>
            <p:cNvSpPr/>
            <p:nvPr/>
          </p:nvSpPr>
          <p:spPr>
            <a:xfrm>
              <a:off x="7597876" y="1267550"/>
              <a:ext cx="3755492" cy="4712650"/>
            </a:xfrm>
            <a:prstGeom prst="roundRect">
              <a:avLst/>
            </a:prstGeom>
            <a:noFill/>
            <a:ln w="9525">
              <a:solidFill>
                <a:srgbClr val="29006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4134626C-4421-49C3-64A2-A84531220FB6}"/>
              </a:ext>
            </a:extLst>
          </p:cNvPr>
          <p:cNvSpPr txBox="1"/>
          <p:nvPr/>
        </p:nvSpPr>
        <p:spPr>
          <a:xfrm>
            <a:off x="581987" y="1212499"/>
            <a:ext cx="3735180" cy="40318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Repliquen o impriman 4 copias </a:t>
            </a:r>
            <a:r>
              <a:rPr lang="es-MX"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del modelo</a:t>
            </a:r>
            <a:r>
              <a:rPr lang="es-MX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 de la tarjeta.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sz="1400">
              <a:solidFill>
                <a:schemeClr val="tx1">
                  <a:lumMod val="65000"/>
                  <a:lumOff val="35000"/>
                </a:schemeClr>
              </a:solidFill>
              <a:latin typeface="Trebuchet MS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Indiquen al participante que interactúe libremente con el prototipo, explore su funcionamiento, materiales y componentes, sin explicaciones ni demostraciones por cinco minutos.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sz="1400">
              <a:solidFill>
                <a:schemeClr val="tx1">
                  <a:lumMod val="65000"/>
                  <a:lumOff val="35000"/>
                </a:schemeClr>
              </a:solidFill>
              <a:latin typeface="Trebuchet MS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Entreguen la tarjeta a los mismos participantes de la comunidad para que respondan a partir de su experiencia de uso.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Tomen una fotografía de las tarjetas y adjúntenlas en la Bitácora – “Experiencia de uso”.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CO" sz="1400">
              <a:latin typeface="Trebuchet MS" panose="020B0603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7332A39-4FE4-8B1E-9655-FD4BE999AB35}"/>
              </a:ext>
            </a:extLst>
          </p:cNvPr>
          <p:cNvSpPr txBox="1"/>
          <p:nvPr/>
        </p:nvSpPr>
        <p:spPr>
          <a:xfrm>
            <a:off x="581987" y="5330513"/>
            <a:ext cx="3504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i="1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FF00"/>
                </a:highlight>
                <a:latin typeface="Trebuchet MS" panose="020B0603020202020204" pitchFamily="34" charset="0"/>
              </a:rPr>
              <a:t>Pueden eliminar esta diapositiva después de realizar la actividad</a:t>
            </a:r>
            <a:endParaRPr lang="es-CO" sz="1400" i="1">
              <a:solidFill>
                <a:schemeClr val="tx1">
                  <a:lumMod val="65000"/>
                  <a:lumOff val="35000"/>
                </a:schemeClr>
              </a:solidFill>
              <a:highlight>
                <a:srgbClr val="00FF00"/>
              </a:highligh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3566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3EF0CF-B878-D725-9074-CC8EDD9037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1">
            <a:extLst>
              <a:ext uri="{FF2B5EF4-FFF2-40B4-BE49-F238E27FC236}">
                <a16:creationId xmlns:a16="http://schemas.microsoft.com/office/drawing/2014/main" id="{87D9A1D7-B918-90CD-E16E-4EB4A3DC0609}"/>
              </a:ext>
            </a:extLst>
          </p:cNvPr>
          <p:cNvSpPr txBox="1">
            <a:spLocks/>
          </p:cNvSpPr>
          <p:nvPr/>
        </p:nvSpPr>
        <p:spPr>
          <a:xfrm>
            <a:off x="3284875" y="711693"/>
            <a:ext cx="5622249" cy="37769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b="1">
                <a:solidFill>
                  <a:srgbClr val="29006F"/>
                </a:solidFill>
                <a:latin typeface="Trebuchet MS" panose="020B0603020202020204" pitchFamily="34" charset="0"/>
              </a:rPr>
              <a:t>Experiencia de uso</a:t>
            </a:r>
            <a:endParaRPr lang="es-CO" sz="2800" b="1">
              <a:solidFill>
                <a:srgbClr val="29006F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20E21A7-18E2-158D-FCF7-5FF4469B5424}"/>
              </a:ext>
            </a:extLst>
          </p:cNvPr>
          <p:cNvSpPr txBox="1"/>
          <p:nvPr/>
        </p:nvSpPr>
        <p:spPr>
          <a:xfrm>
            <a:off x="7373255" y="5731727"/>
            <a:ext cx="4067896" cy="408623"/>
          </a:xfrm>
          <a:prstGeom prst="roundRect">
            <a:avLst/>
          </a:prstGeom>
          <a:solidFill>
            <a:srgbClr val="00DCE8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s-CO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C750F96-4E36-880A-DEE6-A6C6007ABF9B}"/>
              </a:ext>
            </a:extLst>
          </p:cNvPr>
          <p:cNvSpPr txBox="1"/>
          <p:nvPr/>
        </p:nvSpPr>
        <p:spPr>
          <a:xfrm>
            <a:off x="7373255" y="5800184"/>
            <a:ext cx="3102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¡Continúen en la siguiente diapositiva! </a:t>
            </a:r>
            <a:endParaRPr lang="es-CO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1093152F-A144-8EBD-7634-38FED232D028}"/>
              </a:ext>
            </a:extLst>
          </p:cNvPr>
          <p:cNvSpPr/>
          <p:nvPr/>
        </p:nvSpPr>
        <p:spPr>
          <a:xfrm>
            <a:off x="10475414" y="5797539"/>
            <a:ext cx="713678" cy="276999"/>
          </a:xfrm>
          <a:prstGeom prst="rightArrow">
            <a:avLst/>
          </a:prstGeom>
          <a:solidFill>
            <a:srgbClr val="2A0070"/>
          </a:solidFill>
          <a:ln>
            <a:solidFill>
              <a:srgbClr val="2A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1CDCB854-EAAD-A94A-34B9-4078ED4D11BE}"/>
              </a:ext>
            </a:extLst>
          </p:cNvPr>
          <p:cNvSpPr/>
          <p:nvPr/>
        </p:nvSpPr>
        <p:spPr>
          <a:xfrm>
            <a:off x="1002908" y="1638280"/>
            <a:ext cx="4138718" cy="3963184"/>
          </a:xfrm>
          <a:prstGeom prst="roundRect">
            <a:avLst/>
          </a:prstGeom>
          <a:noFill/>
          <a:ln w="9525">
            <a:solidFill>
              <a:srgbClr val="2C0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MX" sz="1400" i="1">
                <a:solidFill>
                  <a:schemeClr val="tx1">
                    <a:lumMod val="65000"/>
                    <a:lumOff val="35000"/>
                  </a:schemeClr>
                </a:solidFill>
              </a:rPr>
              <a:t>Inserten la fotografía de la tarjeta “Lo </a:t>
            </a:r>
            <a:r>
              <a:rPr lang="es-MX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 dice el prototipo” diligenciada.</a:t>
            </a:r>
            <a:endParaRPr lang="es-CO" sz="1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es-CO" sz="1400" i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3C29E5E1-2B74-5FD3-C004-A62D2F53AB55}"/>
              </a:ext>
            </a:extLst>
          </p:cNvPr>
          <p:cNvSpPr/>
          <p:nvPr/>
        </p:nvSpPr>
        <p:spPr>
          <a:xfrm>
            <a:off x="6910668" y="1638281"/>
            <a:ext cx="4138718" cy="3963184"/>
          </a:xfrm>
          <a:prstGeom prst="roundRect">
            <a:avLst/>
          </a:prstGeom>
          <a:noFill/>
          <a:ln w="9525">
            <a:solidFill>
              <a:srgbClr val="2C0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MX" sz="1400" i="1">
                <a:solidFill>
                  <a:schemeClr val="tx1">
                    <a:lumMod val="65000"/>
                    <a:lumOff val="35000"/>
                  </a:schemeClr>
                </a:solidFill>
              </a:rPr>
              <a:t>Inserten la fotografía de la interacción del actor de la comunidad con el prototipo.</a:t>
            </a:r>
            <a:endParaRPr lang="es-E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88EFABD-14D6-E895-0DF4-90C40A818FCB}"/>
              </a:ext>
            </a:extLst>
          </p:cNvPr>
          <p:cNvSpPr txBox="1"/>
          <p:nvPr/>
        </p:nvSpPr>
        <p:spPr>
          <a:xfrm>
            <a:off x="1002907" y="1115060"/>
            <a:ext cx="100464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>
                <a:solidFill>
                  <a:schemeClr val="tx1">
                    <a:lumMod val="65000"/>
                    <a:lumOff val="35000"/>
                  </a:schemeClr>
                </a:solidFill>
              </a:rPr>
              <a:t>Inserten las fotografías de las tarjetas diligenciadas “Lo que dice el prototipo” del primer actor de la comunidad.</a:t>
            </a:r>
            <a:endParaRPr lang="es-CO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9707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DC6E00-9816-C455-239B-8BC9BC8E52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1">
            <a:extLst>
              <a:ext uri="{FF2B5EF4-FFF2-40B4-BE49-F238E27FC236}">
                <a16:creationId xmlns:a16="http://schemas.microsoft.com/office/drawing/2014/main" id="{4FA084C7-F353-206A-30D5-88063DAB7DDA}"/>
              </a:ext>
            </a:extLst>
          </p:cNvPr>
          <p:cNvSpPr txBox="1">
            <a:spLocks/>
          </p:cNvSpPr>
          <p:nvPr/>
        </p:nvSpPr>
        <p:spPr>
          <a:xfrm>
            <a:off x="3284875" y="711693"/>
            <a:ext cx="5622249" cy="37769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b="1">
                <a:solidFill>
                  <a:srgbClr val="29006F"/>
                </a:solidFill>
                <a:latin typeface="Trebuchet MS" panose="020B0603020202020204" pitchFamily="34" charset="0"/>
              </a:rPr>
              <a:t>Experiencia de uso</a:t>
            </a:r>
            <a:endParaRPr lang="es-CO" sz="2800" b="1">
              <a:solidFill>
                <a:srgbClr val="29006F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047D23C-AC45-E1FA-3A7A-0E6262CEED48}"/>
              </a:ext>
            </a:extLst>
          </p:cNvPr>
          <p:cNvSpPr txBox="1"/>
          <p:nvPr/>
        </p:nvSpPr>
        <p:spPr>
          <a:xfrm>
            <a:off x="7373255" y="5731727"/>
            <a:ext cx="4067896" cy="408623"/>
          </a:xfrm>
          <a:prstGeom prst="roundRect">
            <a:avLst/>
          </a:prstGeom>
          <a:solidFill>
            <a:srgbClr val="00DCE8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s-CO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E69AE89-1280-7F32-1D66-BD62B6DB0809}"/>
              </a:ext>
            </a:extLst>
          </p:cNvPr>
          <p:cNvSpPr txBox="1"/>
          <p:nvPr/>
        </p:nvSpPr>
        <p:spPr>
          <a:xfrm>
            <a:off x="7373255" y="5800184"/>
            <a:ext cx="3102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¡Continúen en la siguiente diapositiva! </a:t>
            </a:r>
            <a:endParaRPr lang="es-CO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F7ED4915-CFDA-9512-926A-7265A1EBA50F}"/>
              </a:ext>
            </a:extLst>
          </p:cNvPr>
          <p:cNvSpPr/>
          <p:nvPr/>
        </p:nvSpPr>
        <p:spPr>
          <a:xfrm>
            <a:off x="10475414" y="5797539"/>
            <a:ext cx="713678" cy="276999"/>
          </a:xfrm>
          <a:prstGeom prst="rightArrow">
            <a:avLst/>
          </a:prstGeom>
          <a:solidFill>
            <a:srgbClr val="2A0070"/>
          </a:solidFill>
          <a:ln>
            <a:solidFill>
              <a:srgbClr val="2A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C313AD60-E073-F24B-EB93-C7C2563DD7A9}"/>
              </a:ext>
            </a:extLst>
          </p:cNvPr>
          <p:cNvSpPr/>
          <p:nvPr/>
        </p:nvSpPr>
        <p:spPr>
          <a:xfrm>
            <a:off x="1002908" y="1638280"/>
            <a:ext cx="4138718" cy="3963184"/>
          </a:xfrm>
          <a:prstGeom prst="roundRect">
            <a:avLst/>
          </a:prstGeom>
          <a:noFill/>
          <a:ln w="9525">
            <a:solidFill>
              <a:srgbClr val="2C0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MX" sz="1400" i="1">
                <a:solidFill>
                  <a:schemeClr val="tx1">
                    <a:lumMod val="65000"/>
                    <a:lumOff val="35000"/>
                  </a:schemeClr>
                </a:solidFill>
              </a:rPr>
              <a:t>Inserten la fotografía de la tarjeta “Lo </a:t>
            </a:r>
            <a:r>
              <a:rPr lang="es-MX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 dice el prototipo” diligenciada.</a:t>
            </a:r>
            <a:endParaRPr lang="es-CO" sz="1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es-CO" sz="1400" i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346F88D3-BA98-2205-F052-F416630C545F}"/>
              </a:ext>
            </a:extLst>
          </p:cNvPr>
          <p:cNvSpPr/>
          <p:nvPr/>
        </p:nvSpPr>
        <p:spPr>
          <a:xfrm>
            <a:off x="6910668" y="1638281"/>
            <a:ext cx="4138718" cy="3963184"/>
          </a:xfrm>
          <a:prstGeom prst="roundRect">
            <a:avLst/>
          </a:prstGeom>
          <a:noFill/>
          <a:ln w="9525">
            <a:solidFill>
              <a:srgbClr val="2C0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MX" sz="1400" i="1">
                <a:solidFill>
                  <a:schemeClr val="tx1">
                    <a:lumMod val="65000"/>
                    <a:lumOff val="35000"/>
                  </a:schemeClr>
                </a:solidFill>
              </a:rPr>
              <a:t>Inserten la fotografía de la interacción del actor de la comunidad con el prototipo.</a:t>
            </a:r>
            <a:endParaRPr lang="es-E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6C5CC07-7A29-6A87-4E17-979A8C6B0658}"/>
              </a:ext>
            </a:extLst>
          </p:cNvPr>
          <p:cNvSpPr txBox="1"/>
          <p:nvPr/>
        </p:nvSpPr>
        <p:spPr>
          <a:xfrm>
            <a:off x="1002907" y="1115060"/>
            <a:ext cx="100464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>
                <a:solidFill>
                  <a:schemeClr val="tx1">
                    <a:lumMod val="65000"/>
                    <a:lumOff val="35000"/>
                  </a:schemeClr>
                </a:solidFill>
              </a:rPr>
              <a:t>Inserten las fotografías de las tarjetas diligenciadas “Lo que dice el prototipo” del segundo actor de la comunidad.</a:t>
            </a:r>
            <a:endParaRPr lang="es-CO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4865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2CBADD-14A5-E540-BFB3-787BD92D64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1">
            <a:extLst>
              <a:ext uri="{FF2B5EF4-FFF2-40B4-BE49-F238E27FC236}">
                <a16:creationId xmlns:a16="http://schemas.microsoft.com/office/drawing/2014/main" id="{387431C9-37DA-EE5B-77AB-5176D9FAC4FD}"/>
              </a:ext>
            </a:extLst>
          </p:cNvPr>
          <p:cNvSpPr txBox="1">
            <a:spLocks/>
          </p:cNvSpPr>
          <p:nvPr/>
        </p:nvSpPr>
        <p:spPr>
          <a:xfrm>
            <a:off x="3284875" y="711693"/>
            <a:ext cx="5622249" cy="37769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b="1">
                <a:solidFill>
                  <a:srgbClr val="29006F"/>
                </a:solidFill>
                <a:latin typeface="Trebuchet MS" panose="020B0603020202020204" pitchFamily="34" charset="0"/>
              </a:rPr>
              <a:t>Experiencia de uso</a:t>
            </a:r>
            <a:endParaRPr lang="es-CO" sz="2800" b="1">
              <a:solidFill>
                <a:srgbClr val="29006F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054B4F6-3A82-11FE-711C-23BE6598EB8F}"/>
              </a:ext>
            </a:extLst>
          </p:cNvPr>
          <p:cNvSpPr txBox="1"/>
          <p:nvPr/>
        </p:nvSpPr>
        <p:spPr>
          <a:xfrm>
            <a:off x="7373255" y="5731727"/>
            <a:ext cx="4067896" cy="408623"/>
          </a:xfrm>
          <a:prstGeom prst="roundRect">
            <a:avLst/>
          </a:prstGeom>
          <a:solidFill>
            <a:srgbClr val="00DCE8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s-CO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A53384A-35B2-5ABE-03AE-48E4898EE9AF}"/>
              </a:ext>
            </a:extLst>
          </p:cNvPr>
          <p:cNvSpPr txBox="1"/>
          <p:nvPr/>
        </p:nvSpPr>
        <p:spPr>
          <a:xfrm>
            <a:off x="7373255" y="5800184"/>
            <a:ext cx="3102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¡Continúen en la siguiente diapositiva! </a:t>
            </a:r>
            <a:endParaRPr lang="es-CO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DD42C074-B2A5-97AB-978A-D55405BB1435}"/>
              </a:ext>
            </a:extLst>
          </p:cNvPr>
          <p:cNvSpPr/>
          <p:nvPr/>
        </p:nvSpPr>
        <p:spPr>
          <a:xfrm>
            <a:off x="10475414" y="5797539"/>
            <a:ext cx="713678" cy="276999"/>
          </a:xfrm>
          <a:prstGeom prst="rightArrow">
            <a:avLst/>
          </a:prstGeom>
          <a:solidFill>
            <a:srgbClr val="2A0070"/>
          </a:solidFill>
          <a:ln>
            <a:solidFill>
              <a:srgbClr val="2A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68F8738A-5657-B8BB-2D8C-19B53D8C2D36}"/>
              </a:ext>
            </a:extLst>
          </p:cNvPr>
          <p:cNvSpPr/>
          <p:nvPr/>
        </p:nvSpPr>
        <p:spPr>
          <a:xfrm>
            <a:off x="1002908" y="1638280"/>
            <a:ext cx="4138718" cy="3963184"/>
          </a:xfrm>
          <a:prstGeom prst="roundRect">
            <a:avLst/>
          </a:prstGeom>
          <a:noFill/>
          <a:ln w="9525">
            <a:solidFill>
              <a:srgbClr val="2C0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MX" sz="1400" i="1">
                <a:solidFill>
                  <a:schemeClr val="tx1">
                    <a:lumMod val="65000"/>
                    <a:lumOff val="35000"/>
                  </a:schemeClr>
                </a:solidFill>
              </a:rPr>
              <a:t>Inserten la fotografía de la tarjeta “Lo </a:t>
            </a:r>
            <a:r>
              <a:rPr lang="es-MX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 dice el prototipo” diligenciada.</a:t>
            </a:r>
            <a:endParaRPr lang="es-CO" sz="1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es-CO" sz="1400" i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704E45EA-2FDB-597B-A256-C3DDE28D49A4}"/>
              </a:ext>
            </a:extLst>
          </p:cNvPr>
          <p:cNvSpPr/>
          <p:nvPr/>
        </p:nvSpPr>
        <p:spPr>
          <a:xfrm>
            <a:off x="6910668" y="1638281"/>
            <a:ext cx="4138718" cy="3963184"/>
          </a:xfrm>
          <a:prstGeom prst="roundRect">
            <a:avLst/>
          </a:prstGeom>
          <a:noFill/>
          <a:ln w="9525">
            <a:solidFill>
              <a:srgbClr val="2C0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MX" sz="1400" i="1">
                <a:solidFill>
                  <a:schemeClr val="tx1">
                    <a:lumMod val="65000"/>
                    <a:lumOff val="35000"/>
                  </a:schemeClr>
                </a:solidFill>
              </a:rPr>
              <a:t>Inserten la fotografía de la interacción del actor de la comunidad con el prototipo.</a:t>
            </a:r>
            <a:endParaRPr lang="es-E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468CA0E-F96C-1F57-6D41-59840B17EC75}"/>
              </a:ext>
            </a:extLst>
          </p:cNvPr>
          <p:cNvSpPr txBox="1"/>
          <p:nvPr/>
        </p:nvSpPr>
        <p:spPr>
          <a:xfrm>
            <a:off x="1002907" y="1115060"/>
            <a:ext cx="100464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>
                <a:solidFill>
                  <a:schemeClr val="tx1">
                    <a:lumMod val="65000"/>
                    <a:lumOff val="35000"/>
                  </a:schemeClr>
                </a:solidFill>
              </a:rPr>
              <a:t>Inserten las fotografías de las tarjetas diligenciadas “Lo que dice el prototipo” del tercer actor de la comunidad.</a:t>
            </a:r>
            <a:endParaRPr lang="es-CO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0917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5B9895-24D2-D913-1F50-075DEBBBDC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1">
            <a:extLst>
              <a:ext uri="{FF2B5EF4-FFF2-40B4-BE49-F238E27FC236}">
                <a16:creationId xmlns:a16="http://schemas.microsoft.com/office/drawing/2014/main" id="{B17707C7-D76C-6919-C1B5-32DCF3C9542D}"/>
              </a:ext>
            </a:extLst>
          </p:cNvPr>
          <p:cNvSpPr txBox="1">
            <a:spLocks/>
          </p:cNvSpPr>
          <p:nvPr/>
        </p:nvSpPr>
        <p:spPr>
          <a:xfrm>
            <a:off x="3284875" y="711693"/>
            <a:ext cx="5622249" cy="37769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b="1">
                <a:solidFill>
                  <a:srgbClr val="29006F"/>
                </a:solidFill>
                <a:latin typeface="Trebuchet MS" panose="020B0603020202020204" pitchFamily="34" charset="0"/>
              </a:rPr>
              <a:t>Experiencia de uso</a:t>
            </a:r>
            <a:endParaRPr lang="es-CO" sz="2800" b="1">
              <a:solidFill>
                <a:srgbClr val="29006F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8201265-DF31-C47C-21E7-6124C7300BCF}"/>
              </a:ext>
            </a:extLst>
          </p:cNvPr>
          <p:cNvSpPr txBox="1"/>
          <p:nvPr/>
        </p:nvSpPr>
        <p:spPr>
          <a:xfrm>
            <a:off x="7373255" y="5731727"/>
            <a:ext cx="4067896" cy="408623"/>
          </a:xfrm>
          <a:prstGeom prst="roundRect">
            <a:avLst/>
          </a:prstGeom>
          <a:solidFill>
            <a:srgbClr val="00DCE8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s-CO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D4007C2-5967-FAFB-BC12-30F61C458C91}"/>
              </a:ext>
            </a:extLst>
          </p:cNvPr>
          <p:cNvSpPr txBox="1"/>
          <p:nvPr/>
        </p:nvSpPr>
        <p:spPr>
          <a:xfrm>
            <a:off x="7373255" y="5800184"/>
            <a:ext cx="3102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¡Continúen en la siguiente diapositiva! </a:t>
            </a:r>
            <a:endParaRPr lang="es-CO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20C5F96C-2821-0D1C-6D5E-3A4363434479}"/>
              </a:ext>
            </a:extLst>
          </p:cNvPr>
          <p:cNvSpPr/>
          <p:nvPr/>
        </p:nvSpPr>
        <p:spPr>
          <a:xfrm>
            <a:off x="10475414" y="5797539"/>
            <a:ext cx="713678" cy="276999"/>
          </a:xfrm>
          <a:prstGeom prst="rightArrow">
            <a:avLst/>
          </a:prstGeom>
          <a:solidFill>
            <a:srgbClr val="2A0070"/>
          </a:solidFill>
          <a:ln>
            <a:solidFill>
              <a:srgbClr val="2A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0BC37EB7-4078-87EB-B4BA-F482B85AE24B}"/>
              </a:ext>
            </a:extLst>
          </p:cNvPr>
          <p:cNvSpPr/>
          <p:nvPr/>
        </p:nvSpPr>
        <p:spPr>
          <a:xfrm>
            <a:off x="1002908" y="1638280"/>
            <a:ext cx="4138718" cy="3963184"/>
          </a:xfrm>
          <a:prstGeom prst="roundRect">
            <a:avLst/>
          </a:prstGeom>
          <a:noFill/>
          <a:ln w="9525">
            <a:solidFill>
              <a:srgbClr val="2C0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MX" sz="1400" i="1">
                <a:solidFill>
                  <a:schemeClr val="tx1">
                    <a:lumMod val="65000"/>
                    <a:lumOff val="35000"/>
                  </a:schemeClr>
                </a:solidFill>
              </a:rPr>
              <a:t>Inserten la fotografía de la tarjeta </a:t>
            </a:r>
            <a:r>
              <a:rPr lang="es-MX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“Lo que dice el prototipo” diligenciada</a:t>
            </a:r>
            <a:endParaRPr lang="es-CO" sz="1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es-CO" sz="1400" i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2F84111C-71B9-5AE9-0C5D-BAF6E28EF3D1}"/>
              </a:ext>
            </a:extLst>
          </p:cNvPr>
          <p:cNvSpPr/>
          <p:nvPr/>
        </p:nvSpPr>
        <p:spPr>
          <a:xfrm>
            <a:off x="6910668" y="1638281"/>
            <a:ext cx="4138718" cy="3963184"/>
          </a:xfrm>
          <a:prstGeom prst="roundRect">
            <a:avLst/>
          </a:prstGeom>
          <a:noFill/>
          <a:ln w="9525">
            <a:solidFill>
              <a:srgbClr val="2C0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MX" sz="1400" i="1">
                <a:solidFill>
                  <a:schemeClr val="tx1">
                    <a:lumMod val="65000"/>
                    <a:lumOff val="35000"/>
                  </a:schemeClr>
                </a:solidFill>
              </a:rPr>
              <a:t>Inserten la fotografía de la interacción del actor de la comunidad con el prototipo.</a:t>
            </a:r>
            <a:endParaRPr lang="es-E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1FB3389-4259-AC1C-4DF2-3FAAC9588830}"/>
              </a:ext>
            </a:extLst>
          </p:cNvPr>
          <p:cNvSpPr txBox="1"/>
          <p:nvPr/>
        </p:nvSpPr>
        <p:spPr>
          <a:xfrm>
            <a:off x="1002907" y="1115060"/>
            <a:ext cx="100464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>
                <a:solidFill>
                  <a:schemeClr val="tx1">
                    <a:lumMod val="65000"/>
                    <a:lumOff val="35000"/>
                  </a:schemeClr>
                </a:solidFill>
              </a:rPr>
              <a:t>Inserten las fotografías de las tarjetas diligenciadas “Lo que dice el prototipo” del cuarto actor de la comunidad.</a:t>
            </a:r>
            <a:endParaRPr lang="es-CO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0554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3EF0CF-B878-D725-9074-CC8EDD9037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1">
            <a:extLst>
              <a:ext uri="{FF2B5EF4-FFF2-40B4-BE49-F238E27FC236}">
                <a16:creationId xmlns:a16="http://schemas.microsoft.com/office/drawing/2014/main" id="{87D9A1D7-B918-90CD-E16E-4EB4A3DC0609}"/>
              </a:ext>
            </a:extLst>
          </p:cNvPr>
          <p:cNvSpPr txBox="1">
            <a:spLocks/>
          </p:cNvSpPr>
          <p:nvPr/>
        </p:nvSpPr>
        <p:spPr>
          <a:xfrm>
            <a:off x="3284875" y="711693"/>
            <a:ext cx="5622249" cy="37769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b="1">
                <a:solidFill>
                  <a:srgbClr val="29006F"/>
                </a:solidFill>
                <a:latin typeface="Trebuchet MS" panose="020B0603020202020204" pitchFamily="34" charset="0"/>
              </a:rPr>
              <a:t>Experiencia de uso</a:t>
            </a:r>
            <a:endParaRPr lang="es-CO" sz="2800" b="1">
              <a:solidFill>
                <a:srgbClr val="29006F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20E21A7-18E2-158D-FCF7-5FF4469B5424}"/>
              </a:ext>
            </a:extLst>
          </p:cNvPr>
          <p:cNvSpPr txBox="1"/>
          <p:nvPr/>
        </p:nvSpPr>
        <p:spPr>
          <a:xfrm>
            <a:off x="7373255" y="5731727"/>
            <a:ext cx="4067896" cy="408623"/>
          </a:xfrm>
          <a:prstGeom prst="roundRect">
            <a:avLst/>
          </a:prstGeom>
          <a:solidFill>
            <a:srgbClr val="00DCE8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s-CO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C750F96-4E36-880A-DEE6-A6C6007ABF9B}"/>
              </a:ext>
            </a:extLst>
          </p:cNvPr>
          <p:cNvSpPr txBox="1"/>
          <p:nvPr/>
        </p:nvSpPr>
        <p:spPr>
          <a:xfrm>
            <a:off x="7373255" y="5800184"/>
            <a:ext cx="3102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¡Continúen en la siguiente diapositiva! </a:t>
            </a:r>
            <a:endParaRPr lang="es-CO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1093152F-A144-8EBD-7634-38FED232D028}"/>
              </a:ext>
            </a:extLst>
          </p:cNvPr>
          <p:cNvSpPr/>
          <p:nvPr/>
        </p:nvSpPr>
        <p:spPr>
          <a:xfrm>
            <a:off x="10475414" y="5797539"/>
            <a:ext cx="713678" cy="276999"/>
          </a:xfrm>
          <a:prstGeom prst="rightArrow">
            <a:avLst/>
          </a:prstGeom>
          <a:solidFill>
            <a:srgbClr val="2A0070"/>
          </a:solidFill>
          <a:ln>
            <a:solidFill>
              <a:srgbClr val="2A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73FCE6F3-A40F-4C81-A0B7-3A447C44151C}"/>
              </a:ext>
            </a:extLst>
          </p:cNvPr>
          <p:cNvSpPr/>
          <p:nvPr/>
        </p:nvSpPr>
        <p:spPr>
          <a:xfrm>
            <a:off x="1002908" y="1638280"/>
            <a:ext cx="4138718" cy="3963184"/>
          </a:xfrm>
          <a:prstGeom prst="roundRect">
            <a:avLst/>
          </a:prstGeom>
          <a:noFill/>
          <a:ln w="9525">
            <a:solidFill>
              <a:srgbClr val="2C0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MX" sz="1400" i="1">
                <a:solidFill>
                  <a:schemeClr val="tx1">
                    <a:lumMod val="65000"/>
                    <a:lumOff val="35000"/>
                  </a:schemeClr>
                </a:solidFill>
              </a:rPr>
              <a:t>Inserten la fotografía de la tarjeta </a:t>
            </a:r>
            <a:r>
              <a:rPr lang="es-MX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“Luego de haber explorado el prototipo” diligenciada.</a:t>
            </a:r>
            <a:endParaRPr lang="es-CO" sz="1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37C79023-E529-3E39-0FC2-77D349813687}"/>
              </a:ext>
            </a:extLst>
          </p:cNvPr>
          <p:cNvSpPr/>
          <p:nvPr/>
        </p:nvSpPr>
        <p:spPr>
          <a:xfrm>
            <a:off x="6910668" y="1638281"/>
            <a:ext cx="4138718" cy="3963184"/>
          </a:xfrm>
          <a:prstGeom prst="roundRect">
            <a:avLst/>
          </a:prstGeom>
          <a:noFill/>
          <a:ln w="9525">
            <a:solidFill>
              <a:srgbClr val="2C0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MX" sz="1400" i="1">
                <a:solidFill>
                  <a:schemeClr val="tx1">
                    <a:lumMod val="65000"/>
                    <a:lumOff val="35000"/>
                  </a:schemeClr>
                </a:solidFill>
              </a:rPr>
              <a:t>Inserten la fotografía de la interacción del actor de la comunidad con el prototipo.</a:t>
            </a:r>
            <a:endParaRPr lang="es-E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834DAA8-7A30-8EF2-3169-0D74DE83DC31}"/>
              </a:ext>
            </a:extLst>
          </p:cNvPr>
          <p:cNvSpPr txBox="1"/>
          <p:nvPr/>
        </p:nvSpPr>
        <p:spPr>
          <a:xfrm>
            <a:off x="1002907" y="1115060"/>
            <a:ext cx="10046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>
                <a:solidFill>
                  <a:schemeClr val="tx1">
                    <a:lumMod val="65000"/>
                    <a:lumOff val="35000"/>
                  </a:schemeClr>
                </a:solidFill>
              </a:rPr>
              <a:t>Inserten las fotografías de las tarjetas diligenciadas </a:t>
            </a:r>
            <a:r>
              <a:rPr lang="es-MX" sz="1400" i="1">
                <a:solidFill>
                  <a:schemeClr val="tx1">
                    <a:lumMod val="65000"/>
                    <a:lumOff val="35000"/>
                  </a:schemeClr>
                </a:solidFill>
              </a:rPr>
              <a:t>“Luego de haber explorado el prototipo” </a:t>
            </a:r>
            <a:r>
              <a:rPr lang="es-MX" sz="1400">
                <a:solidFill>
                  <a:schemeClr val="tx1">
                    <a:lumMod val="65000"/>
                    <a:lumOff val="35000"/>
                  </a:schemeClr>
                </a:solidFill>
              </a:rPr>
              <a:t>del primer actor de la comunidad.</a:t>
            </a:r>
            <a:endParaRPr lang="es-CO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157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125332-D8F2-01C1-901B-5C3D715CE5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D752860A-F34E-C561-474F-5D0970C87A56}"/>
              </a:ext>
            </a:extLst>
          </p:cNvPr>
          <p:cNvGrpSpPr/>
          <p:nvPr/>
        </p:nvGrpSpPr>
        <p:grpSpPr>
          <a:xfrm>
            <a:off x="960110" y="1603941"/>
            <a:ext cx="10271777" cy="4361492"/>
            <a:chOff x="243186" y="227342"/>
            <a:chExt cx="5386859" cy="2931335"/>
          </a:xfrm>
        </p:grpSpPr>
        <p:sp>
          <p:nvSpPr>
            <p:cNvPr id="3" name="Rectángulo: esquinas redondeadas 2">
              <a:extLst>
                <a:ext uri="{FF2B5EF4-FFF2-40B4-BE49-F238E27FC236}">
                  <a16:creationId xmlns:a16="http://schemas.microsoft.com/office/drawing/2014/main" id="{EDB8F347-E8E1-FF62-68B3-04187D42B497}"/>
                </a:ext>
              </a:extLst>
            </p:cNvPr>
            <p:cNvSpPr/>
            <p:nvPr/>
          </p:nvSpPr>
          <p:spPr>
            <a:xfrm>
              <a:off x="243187" y="625307"/>
              <a:ext cx="5386858" cy="2533370"/>
            </a:xfrm>
            <a:prstGeom prst="roundRect">
              <a:avLst/>
            </a:prstGeom>
            <a:noFill/>
            <a:ln w="9525">
              <a:solidFill>
                <a:srgbClr val="2A00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defTabSz="914400">
                <a:defRPr/>
              </a:pPr>
              <a:endParaRPr kumimoji="0" lang="es-CO" sz="1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" name="Rectángulo: esquinas redondeadas 76">
              <a:extLst>
                <a:ext uri="{FF2B5EF4-FFF2-40B4-BE49-F238E27FC236}">
                  <a16:creationId xmlns:a16="http://schemas.microsoft.com/office/drawing/2014/main" id="{0123F25D-4D50-5654-E8C2-5839CE9422CF}"/>
                </a:ext>
              </a:extLst>
            </p:cNvPr>
            <p:cNvSpPr/>
            <p:nvPr/>
          </p:nvSpPr>
          <p:spPr>
            <a:xfrm>
              <a:off x="243186" y="227342"/>
              <a:ext cx="5386859" cy="241954"/>
            </a:xfrm>
            <a:custGeom>
              <a:avLst/>
              <a:gdLst>
                <a:gd name="connsiteX0" fmla="*/ 0 w 5791200"/>
                <a:gd name="connsiteY0" fmla="*/ 49743 h 298450"/>
                <a:gd name="connsiteX1" fmla="*/ 49743 w 5791200"/>
                <a:gd name="connsiteY1" fmla="*/ 0 h 298450"/>
                <a:gd name="connsiteX2" fmla="*/ 5741457 w 5791200"/>
                <a:gd name="connsiteY2" fmla="*/ 0 h 298450"/>
                <a:gd name="connsiteX3" fmla="*/ 5791200 w 5791200"/>
                <a:gd name="connsiteY3" fmla="*/ 49743 h 298450"/>
                <a:gd name="connsiteX4" fmla="*/ 5791200 w 5791200"/>
                <a:gd name="connsiteY4" fmla="*/ 248707 h 298450"/>
                <a:gd name="connsiteX5" fmla="*/ 5741457 w 5791200"/>
                <a:gd name="connsiteY5" fmla="*/ 298450 h 298450"/>
                <a:gd name="connsiteX6" fmla="*/ 49743 w 5791200"/>
                <a:gd name="connsiteY6" fmla="*/ 298450 h 298450"/>
                <a:gd name="connsiteX7" fmla="*/ 0 w 5791200"/>
                <a:gd name="connsiteY7" fmla="*/ 248707 h 298450"/>
                <a:gd name="connsiteX8" fmla="*/ 0 w 5791200"/>
                <a:gd name="connsiteY8" fmla="*/ 49743 h 298450"/>
                <a:gd name="connsiteX0" fmla="*/ 22308 w 5813508"/>
                <a:gd name="connsiteY0" fmla="*/ 49743 h 304800"/>
                <a:gd name="connsiteX1" fmla="*/ 72051 w 5813508"/>
                <a:gd name="connsiteY1" fmla="*/ 0 h 304800"/>
                <a:gd name="connsiteX2" fmla="*/ 5763765 w 5813508"/>
                <a:gd name="connsiteY2" fmla="*/ 0 h 304800"/>
                <a:gd name="connsiteX3" fmla="*/ 5813508 w 5813508"/>
                <a:gd name="connsiteY3" fmla="*/ 49743 h 304800"/>
                <a:gd name="connsiteX4" fmla="*/ 5813508 w 5813508"/>
                <a:gd name="connsiteY4" fmla="*/ 248707 h 304800"/>
                <a:gd name="connsiteX5" fmla="*/ 5763765 w 5813508"/>
                <a:gd name="connsiteY5" fmla="*/ 298450 h 304800"/>
                <a:gd name="connsiteX6" fmla="*/ 9608 w 5813508"/>
                <a:gd name="connsiteY6" fmla="*/ 304800 h 304800"/>
                <a:gd name="connsiteX7" fmla="*/ 22308 w 5813508"/>
                <a:gd name="connsiteY7" fmla="*/ 248707 h 304800"/>
                <a:gd name="connsiteX8" fmla="*/ 22308 w 5813508"/>
                <a:gd name="connsiteY8" fmla="*/ 49743 h 304800"/>
                <a:gd name="connsiteX0" fmla="*/ 22308 w 5825717"/>
                <a:gd name="connsiteY0" fmla="*/ 49743 h 304800"/>
                <a:gd name="connsiteX1" fmla="*/ 72051 w 5825717"/>
                <a:gd name="connsiteY1" fmla="*/ 0 h 304800"/>
                <a:gd name="connsiteX2" fmla="*/ 5763765 w 5825717"/>
                <a:gd name="connsiteY2" fmla="*/ 0 h 304800"/>
                <a:gd name="connsiteX3" fmla="*/ 5813508 w 5825717"/>
                <a:gd name="connsiteY3" fmla="*/ 49743 h 304800"/>
                <a:gd name="connsiteX4" fmla="*/ 5813508 w 5825717"/>
                <a:gd name="connsiteY4" fmla="*/ 248707 h 304800"/>
                <a:gd name="connsiteX5" fmla="*/ 5813508 w 5825717"/>
                <a:gd name="connsiteY5" fmla="*/ 292100 h 304800"/>
                <a:gd name="connsiteX6" fmla="*/ 9608 w 5825717"/>
                <a:gd name="connsiteY6" fmla="*/ 304800 h 304800"/>
                <a:gd name="connsiteX7" fmla="*/ 22308 w 5825717"/>
                <a:gd name="connsiteY7" fmla="*/ 248707 h 304800"/>
                <a:gd name="connsiteX8" fmla="*/ 22308 w 5825717"/>
                <a:gd name="connsiteY8" fmla="*/ 49743 h 304800"/>
                <a:gd name="connsiteX0" fmla="*/ 2810 w 5806219"/>
                <a:gd name="connsiteY0" fmla="*/ 49743 h 307482"/>
                <a:gd name="connsiteX1" fmla="*/ 52553 w 5806219"/>
                <a:gd name="connsiteY1" fmla="*/ 0 h 307482"/>
                <a:gd name="connsiteX2" fmla="*/ 5744267 w 5806219"/>
                <a:gd name="connsiteY2" fmla="*/ 0 h 307482"/>
                <a:gd name="connsiteX3" fmla="*/ 5794010 w 5806219"/>
                <a:gd name="connsiteY3" fmla="*/ 49743 h 307482"/>
                <a:gd name="connsiteX4" fmla="*/ 5794010 w 5806219"/>
                <a:gd name="connsiteY4" fmla="*/ 248707 h 307482"/>
                <a:gd name="connsiteX5" fmla="*/ 5794010 w 5806219"/>
                <a:gd name="connsiteY5" fmla="*/ 292100 h 307482"/>
                <a:gd name="connsiteX6" fmla="*/ 17844 w 5806219"/>
                <a:gd name="connsiteY6" fmla="*/ 307482 h 307482"/>
                <a:gd name="connsiteX7" fmla="*/ 2810 w 5806219"/>
                <a:gd name="connsiteY7" fmla="*/ 248707 h 307482"/>
                <a:gd name="connsiteX8" fmla="*/ 2810 w 5806219"/>
                <a:gd name="connsiteY8" fmla="*/ 49743 h 307482"/>
                <a:gd name="connsiteX0" fmla="*/ 2809 w 5794990"/>
                <a:gd name="connsiteY0" fmla="*/ 49743 h 307482"/>
                <a:gd name="connsiteX1" fmla="*/ 52552 w 5794990"/>
                <a:gd name="connsiteY1" fmla="*/ 0 h 307482"/>
                <a:gd name="connsiteX2" fmla="*/ 5744266 w 5794990"/>
                <a:gd name="connsiteY2" fmla="*/ 0 h 307482"/>
                <a:gd name="connsiteX3" fmla="*/ 5794009 w 5794990"/>
                <a:gd name="connsiteY3" fmla="*/ 49743 h 307482"/>
                <a:gd name="connsiteX4" fmla="*/ 5794009 w 5794990"/>
                <a:gd name="connsiteY4" fmla="*/ 248707 h 307482"/>
                <a:gd name="connsiteX5" fmla="*/ 5774197 w 5794990"/>
                <a:gd name="connsiteY5" fmla="*/ 292100 h 307482"/>
                <a:gd name="connsiteX6" fmla="*/ 17843 w 5794990"/>
                <a:gd name="connsiteY6" fmla="*/ 307482 h 307482"/>
                <a:gd name="connsiteX7" fmla="*/ 2809 w 5794990"/>
                <a:gd name="connsiteY7" fmla="*/ 248707 h 307482"/>
                <a:gd name="connsiteX8" fmla="*/ 2809 w 5794990"/>
                <a:gd name="connsiteY8" fmla="*/ 49743 h 307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4990" h="307482">
                  <a:moveTo>
                    <a:pt x="2809" y="49743"/>
                  </a:moveTo>
                  <a:cubicBezTo>
                    <a:pt x="2809" y="22271"/>
                    <a:pt x="25080" y="0"/>
                    <a:pt x="52552" y="0"/>
                  </a:cubicBezTo>
                  <a:lnTo>
                    <a:pt x="5744266" y="0"/>
                  </a:lnTo>
                  <a:cubicBezTo>
                    <a:pt x="5771738" y="0"/>
                    <a:pt x="5794009" y="22271"/>
                    <a:pt x="5794009" y="49743"/>
                  </a:cubicBezTo>
                  <a:lnTo>
                    <a:pt x="5794009" y="248707"/>
                  </a:lnTo>
                  <a:cubicBezTo>
                    <a:pt x="5794009" y="276179"/>
                    <a:pt x="5801669" y="292100"/>
                    <a:pt x="5774197" y="292100"/>
                  </a:cubicBezTo>
                  <a:lnTo>
                    <a:pt x="17843" y="307482"/>
                  </a:lnTo>
                  <a:cubicBezTo>
                    <a:pt x="-9629" y="307482"/>
                    <a:pt x="2809" y="276179"/>
                    <a:pt x="2809" y="248707"/>
                  </a:cubicBezTo>
                  <a:lnTo>
                    <a:pt x="2809" y="49743"/>
                  </a:lnTo>
                  <a:close/>
                </a:path>
              </a:pathLst>
            </a:custGeom>
            <a:solidFill>
              <a:srgbClr val="2A0070"/>
            </a:solidFill>
            <a:ln w="9525">
              <a:solidFill>
                <a:srgbClr val="2A00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Calibri"/>
                  <a:cs typeface="Times New Roman"/>
                </a:rPr>
                <a:t>Contexto de la problemática</a:t>
              </a:r>
              <a:endPara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Calibri"/>
                <a:cs typeface="Times New Roman"/>
              </a:endParaRPr>
            </a:p>
          </p:txBody>
        </p:sp>
      </p:grpSp>
      <p:sp>
        <p:nvSpPr>
          <p:cNvPr id="5" name="Rectángulo 4">
            <a:extLst>
              <a:ext uri="{FF2B5EF4-FFF2-40B4-BE49-F238E27FC236}">
                <a16:creationId xmlns:a16="http://schemas.microsoft.com/office/drawing/2014/main" id="{FF0A7C69-040F-DCB0-8A11-302DC7CB9F6C}"/>
              </a:ext>
            </a:extLst>
          </p:cNvPr>
          <p:cNvSpPr/>
          <p:nvPr/>
        </p:nvSpPr>
        <p:spPr>
          <a:xfrm>
            <a:off x="960110" y="1747941"/>
            <a:ext cx="720000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6E7096E5-2DEE-5A1A-1C8B-1293ED746ADD}"/>
              </a:ext>
            </a:extLst>
          </p:cNvPr>
          <p:cNvGrpSpPr/>
          <p:nvPr/>
        </p:nvGrpSpPr>
        <p:grpSpPr>
          <a:xfrm>
            <a:off x="2440933" y="718491"/>
            <a:ext cx="3017477" cy="608316"/>
            <a:chOff x="-11177" y="12699"/>
            <a:chExt cx="5842094" cy="1093844"/>
          </a:xfrm>
        </p:grpSpPr>
        <p:sp>
          <p:nvSpPr>
            <p:cNvPr id="7" name="Rectángulo: esquinas redondeadas 6">
              <a:extLst>
                <a:ext uri="{FF2B5EF4-FFF2-40B4-BE49-F238E27FC236}">
                  <a16:creationId xmlns:a16="http://schemas.microsoft.com/office/drawing/2014/main" id="{E083BCD8-D130-7311-B535-4E9FBCA99AB5}"/>
                </a:ext>
              </a:extLst>
            </p:cNvPr>
            <p:cNvSpPr/>
            <p:nvPr/>
          </p:nvSpPr>
          <p:spPr>
            <a:xfrm>
              <a:off x="6350" y="66676"/>
              <a:ext cx="5824567" cy="1039867"/>
            </a:xfrm>
            <a:prstGeom prst="roundRect">
              <a:avLst/>
            </a:prstGeom>
            <a:noFill/>
            <a:ln w="9525">
              <a:solidFill>
                <a:srgbClr val="2A00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89321" tIns="44661" rIns="89321" bIns="4466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893216">
                <a:defRPr/>
              </a:pPr>
              <a:endParaRPr lang="es-CO" sz="1400">
                <a:solidFill>
                  <a:prstClr val="white"/>
                </a:solidFill>
                <a:latin typeface="Aptos" panose="02110004020202020204"/>
              </a:endParaRPr>
            </a:p>
          </p:txBody>
        </p:sp>
        <p:sp>
          <p:nvSpPr>
            <p:cNvPr id="8" name="Rectángulo: esquinas redondeadas 76">
              <a:extLst>
                <a:ext uri="{FF2B5EF4-FFF2-40B4-BE49-F238E27FC236}">
                  <a16:creationId xmlns:a16="http://schemas.microsoft.com/office/drawing/2014/main" id="{BEA1FFFF-F092-B13C-97F8-49B02207D77D}"/>
                </a:ext>
              </a:extLst>
            </p:cNvPr>
            <p:cNvSpPr/>
            <p:nvPr/>
          </p:nvSpPr>
          <p:spPr>
            <a:xfrm>
              <a:off x="-11177" y="12699"/>
              <a:ext cx="5842094" cy="647334"/>
            </a:xfrm>
            <a:custGeom>
              <a:avLst/>
              <a:gdLst>
                <a:gd name="connsiteX0" fmla="*/ 0 w 5791200"/>
                <a:gd name="connsiteY0" fmla="*/ 49743 h 298450"/>
                <a:gd name="connsiteX1" fmla="*/ 49743 w 5791200"/>
                <a:gd name="connsiteY1" fmla="*/ 0 h 298450"/>
                <a:gd name="connsiteX2" fmla="*/ 5741457 w 5791200"/>
                <a:gd name="connsiteY2" fmla="*/ 0 h 298450"/>
                <a:gd name="connsiteX3" fmla="*/ 5791200 w 5791200"/>
                <a:gd name="connsiteY3" fmla="*/ 49743 h 298450"/>
                <a:gd name="connsiteX4" fmla="*/ 5791200 w 5791200"/>
                <a:gd name="connsiteY4" fmla="*/ 248707 h 298450"/>
                <a:gd name="connsiteX5" fmla="*/ 5741457 w 5791200"/>
                <a:gd name="connsiteY5" fmla="*/ 298450 h 298450"/>
                <a:gd name="connsiteX6" fmla="*/ 49743 w 5791200"/>
                <a:gd name="connsiteY6" fmla="*/ 298450 h 298450"/>
                <a:gd name="connsiteX7" fmla="*/ 0 w 5791200"/>
                <a:gd name="connsiteY7" fmla="*/ 248707 h 298450"/>
                <a:gd name="connsiteX8" fmla="*/ 0 w 5791200"/>
                <a:gd name="connsiteY8" fmla="*/ 49743 h 298450"/>
                <a:gd name="connsiteX0" fmla="*/ 22308 w 5813508"/>
                <a:gd name="connsiteY0" fmla="*/ 49743 h 304800"/>
                <a:gd name="connsiteX1" fmla="*/ 72051 w 5813508"/>
                <a:gd name="connsiteY1" fmla="*/ 0 h 304800"/>
                <a:gd name="connsiteX2" fmla="*/ 5763765 w 5813508"/>
                <a:gd name="connsiteY2" fmla="*/ 0 h 304800"/>
                <a:gd name="connsiteX3" fmla="*/ 5813508 w 5813508"/>
                <a:gd name="connsiteY3" fmla="*/ 49743 h 304800"/>
                <a:gd name="connsiteX4" fmla="*/ 5813508 w 5813508"/>
                <a:gd name="connsiteY4" fmla="*/ 248707 h 304800"/>
                <a:gd name="connsiteX5" fmla="*/ 5763765 w 5813508"/>
                <a:gd name="connsiteY5" fmla="*/ 298450 h 304800"/>
                <a:gd name="connsiteX6" fmla="*/ 9608 w 5813508"/>
                <a:gd name="connsiteY6" fmla="*/ 304800 h 304800"/>
                <a:gd name="connsiteX7" fmla="*/ 22308 w 5813508"/>
                <a:gd name="connsiteY7" fmla="*/ 248707 h 304800"/>
                <a:gd name="connsiteX8" fmla="*/ 22308 w 5813508"/>
                <a:gd name="connsiteY8" fmla="*/ 49743 h 304800"/>
                <a:gd name="connsiteX0" fmla="*/ 22308 w 5825717"/>
                <a:gd name="connsiteY0" fmla="*/ 49743 h 304800"/>
                <a:gd name="connsiteX1" fmla="*/ 72051 w 5825717"/>
                <a:gd name="connsiteY1" fmla="*/ 0 h 304800"/>
                <a:gd name="connsiteX2" fmla="*/ 5763765 w 5825717"/>
                <a:gd name="connsiteY2" fmla="*/ 0 h 304800"/>
                <a:gd name="connsiteX3" fmla="*/ 5813508 w 5825717"/>
                <a:gd name="connsiteY3" fmla="*/ 49743 h 304800"/>
                <a:gd name="connsiteX4" fmla="*/ 5813508 w 5825717"/>
                <a:gd name="connsiteY4" fmla="*/ 248707 h 304800"/>
                <a:gd name="connsiteX5" fmla="*/ 5813508 w 5825717"/>
                <a:gd name="connsiteY5" fmla="*/ 292100 h 304800"/>
                <a:gd name="connsiteX6" fmla="*/ 9608 w 5825717"/>
                <a:gd name="connsiteY6" fmla="*/ 304800 h 304800"/>
                <a:gd name="connsiteX7" fmla="*/ 22308 w 5825717"/>
                <a:gd name="connsiteY7" fmla="*/ 248707 h 304800"/>
                <a:gd name="connsiteX8" fmla="*/ 22308 w 5825717"/>
                <a:gd name="connsiteY8" fmla="*/ 49743 h 304800"/>
                <a:gd name="connsiteX0" fmla="*/ 0 w 5803409"/>
                <a:gd name="connsiteY0" fmla="*/ 49743 h 298200"/>
                <a:gd name="connsiteX1" fmla="*/ 49743 w 5803409"/>
                <a:gd name="connsiteY1" fmla="*/ 0 h 298200"/>
                <a:gd name="connsiteX2" fmla="*/ 5741457 w 5803409"/>
                <a:gd name="connsiteY2" fmla="*/ 0 h 298200"/>
                <a:gd name="connsiteX3" fmla="*/ 5791200 w 5803409"/>
                <a:gd name="connsiteY3" fmla="*/ 49743 h 298200"/>
                <a:gd name="connsiteX4" fmla="*/ 5791200 w 5803409"/>
                <a:gd name="connsiteY4" fmla="*/ 248707 h 298200"/>
                <a:gd name="connsiteX5" fmla="*/ 5791200 w 5803409"/>
                <a:gd name="connsiteY5" fmla="*/ 292100 h 298200"/>
                <a:gd name="connsiteX6" fmla="*/ 63934 w 5803409"/>
                <a:gd name="connsiteY6" fmla="*/ 298200 h 298200"/>
                <a:gd name="connsiteX7" fmla="*/ 0 w 5803409"/>
                <a:gd name="connsiteY7" fmla="*/ 248707 h 298200"/>
                <a:gd name="connsiteX8" fmla="*/ 0 w 5803409"/>
                <a:gd name="connsiteY8" fmla="*/ 49743 h 298200"/>
                <a:gd name="connsiteX0" fmla="*/ 0 w 5791199"/>
                <a:gd name="connsiteY0" fmla="*/ 49743 h 305301"/>
                <a:gd name="connsiteX1" fmla="*/ 49743 w 5791199"/>
                <a:gd name="connsiteY1" fmla="*/ 0 h 305301"/>
                <a:gd name="connsiteX2" fmla="*/ 5741457 w 5791199"/>
                <a:gd name="connsiteY2" fmla="*/ 0 h 305301"/>
                <a:gd name="connsiteX3" fmla="*/ 5791200 w 5791199"/>
                <a:gd name="connsiteY3" fmla="*/ 49743 h 305301"/>
                <a:gd name="connsiteX4" fmla="*/ 5791200 w 5791199"/>
                <a:gd name="connsiteY4" fmla="*/ 248707 h 305301"/>
                <a:gd name="connsiteX5" fmla="*/ 5724145 w 5791199"/>
                <a:gd name="connsiteY5" fmla="*/ 305301 h 305301"/>
                <a:gd name="connsiteX6" fmla="*/ 63934 w 5791199"/>
                <a:gd name="connsiteY6" fmla="*/ 298200 h 305301"/>
                <a:gd name="connsiteX7" fmla="*/ 0 w 5791199"/>
                <a:gd name="connsiteY7" fmla="*/ 248707 h 305301"/>
                <a:gd name="connsiteX8" fmla="*/ 0 w 5791199"/>
                <a:gd name="connsiteY8" fmla="*/ 49743 h 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1199" h="305301">
                  <a:moveTo>
                    <a:pt x="0" y="49743"/>
                  </a:moveTo>
                  <a:cubicBezTo>
                    <a:pt x="0" y="22271"/>
                    <a:pt x="22271" y="0"/>
                    <a:pt x="49743" y="0"/>
                  </a:cubicBezTo>
                  <a:lnTo>
                    <a:pt x="5741457" y="0"/>
                  </a:lnTo>
                  <a:cubicBezTo>
                    <a:pt x="5768929" y="0"/>
                    <a:pt x="5791200" y="22271"/>
                    <a:pt x="5791200" y="49743"/>
                  </a:cubicBezTo>
                  <a:lnTo>
                    <a:pt x="5791200" y="248707"/>
                  </a:lnTo>
                  <a:cubicBezTo>
                    <a:pt x="5791200" y="276179"/>
                    <a:pt x="5751617" y="305301"/>
                    <a:pt x="5724145" y="305301"/>
                  </a:cubicBezTo>
                  <a:lnTo>
                    <a:pt x="63934" y="298200"/>
                  </a:lnTo>
                  <a:cubicBezTo>
                    <a:pt x="36462" y="298200"/>
                    <a:pt x="0" y="276179"/>
                    <a:pt x="0" y="248707"/>
                  </a:cubicBezTo>
                  <a:lnTo>
                    <a:pt x="0" y="49743"/>
                  </a:lnTo>
                  <a:close/>
                </a:path>
              </a:pathLst>
            </a:custGeom>
            <a:solidFill>
              <a:srgbClr val="29006F"/>
            </a:solidFill>
            <a:ln w="9525">
              <a:solidFill>
                <a:srgbClr val="2A00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89321" tIns="44661" rIns="89321" bIns="4466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93216">
                <a:lnSpc>
                  <a:spcPct val="107000"/>
                </a:lnSpc>
                <a:spcAft>
                  <a:spcPts val="781"/>
                </a:spcAft>
                <a:defRPr/>
              </a:pPr>
              <a:r>
                <a:rPr lang="es-CO" sz="1400" b="1">
                  <a:solidFill>
                    <a:prstClr val="white"/>
                  </a:solidFill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Misión Nacional </a:t>
              </a:r>
              <a:endParaRPr lang="es-CO" sz="1400">
                <a:solidFill>
                  <a:prstClr val="white"/>
                </a:solidFill>
                <a:latin typeface="Aptos" panose="0211000402020202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D3A3AF19-880C-349B-AE31-52DBAA5A9C7A}"/>
              </a:ext>
            </a:extLst>
          </p:cNvPr>
          <p:cNvGraphicFramePr>
            <a:graphicFrameLocks noGrp="1"/>
          </p:cNvGraphicFramePr>
          <p:nvPr/>
        </p:nvGraphicFramePr>
        <p:xfrm>
          <a:off x="2409496" y="1051407"/>
          <a:ext cx="2985813" cy="3394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5271">
                  <a:extLst>
                    <a:ext uri="{9D8B030D-6E8A-4147-A177-3AD203B41FA5}">
                      <a16:colId xmlns:a16="http://schemas.microsoft.com/office/drawing/2014/main" val="1982141462"/>
                    </a:ext>
                  </a:extLst>
                </a:gridCol>
                <a:gridCol w="995271">
                  <a:extLst>
                    <a:ext uri="{9D8B030D-6E8A-4147-A177-3AD203B41FA5}">
                      <a16:colId xmlns:a16="http://schemas.microsoft.com/office/drawing/2014/main" val="1037380142"/>
                    </a:ext>
                  </a:extLst>
                </a:gridCol>
                <a:gridCol w="995271">
                  <a:extLst>
                    <a:ext uri="{9D8B030D-6E8A-4147-A177-3AD203B41FA5}">
                      <a16:colId xmlns:a16="http://schemas.microsoft.com/office/drawing/2014/main" val="3884529755"/>
                    </a:ext>
                  </a:extLst>
                </a:gridCol>
              </a:tblGrid>
              <a:tr h="339458">
                <a:tc>
                  <a:txBody>
                    <a:bodyPr/>
                    <a:lstStyle/>
                    <a:p>
                      <a:pPr algn="ctr"/>
                      <a:r>
                        <a:rPr lang="es-MX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anose="020B0603020202020204" pitchFamily="34" charset="0"/>
                        </a:rPr>
                        <a:t>Agua</a:t>
                      </a:r>
                      <a:endParaRPr lang="es-CO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anose="020B0603020202020204" pitchFamily="34" charset="0"/>
                        </a:rPr>
                        <a:t>Aire </a:t>
                      </a:r>
                      <a:endParaRPr lang="es-CO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rebuchet MS" panose="020B0603020202020204" pitchFamily="34" charset="0"/>
                        </a:rPr>
                        <a:t>Energía</a:t>
                      </a:r>
                      <a:endParaRPr lang="es-CO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5908159"/>
                  </a:ext>
                </a:extLst>
              </a:tr>
            </a:tbl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id="{DE21EFAE-04D0-8CBF-AD50-A024369CA992}"/>
              </a:ext>
            </a:extLst>
          </p:cNvPr>
          <p:cNvSpPr/>
          <p:nvPr/>
        </p:nvSpPr>
        <p:spPr>
          <a:xfrm>
            <a:off x="2449986" y="859817"/>
            <a:ext cx="706313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 sz="1400"/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798977D2-74D1-4AFC-9FA7-BFCA7A2B1475}"/>
              </a:ext>
            </a:extLst>
          </p:cNvPr>
          <p:cNvGrpSpPr/>
          <p:nvPr/>
        </p:nvGrpSpPr>
        <p:grpSpPr>
          <a:xfrm>
            <a:off x="5565568" y="718491"/>
            <a:ext cx="4185499" cy="822307"/>
            <a:chOff x="187439" y="3130508"/>
            <a:chExt cx="4431785" cy="1163858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7AC31739-75E4-3DBF-6E7A-34E650C5A5EE}"/>
                </a:ext>
              </a:extLst>
            </p:cNvPr>
            <p:cNvGrpSpPr/>
            <p:nvPr/>
          </p:nvGrpSpPr>
          <p:grpSpPr>
            <a:xfrm>
              <a:off x="187439" y="3130508"/>
              <a:ext cx="4413445" cy="856385"/>
              <a:chOff x="-12952" y="12698"/>
              <a:chExt cx="5843871" cy="670398"/>
            </a:xfrm>
          </p:grpSpPr>
          <p:sp>
            <p:nvSpPr>
              <p:cNvPr id="21" name="Rectángulo: esquinas redondeadas 20">
                <a:extLst>
                  <a:ext uri="{FF2B5EF4-FFF2-40B4-BE49-F238E27FC236}">
                    <a16:creationId xmlns:a16="http://schemas.microsoft.com/office/drawing/2014/main" id="{45D8B589-C5A8-B116-F6F6-998972A60B38}"/>
                  </a:ext>
                </a:extLst>
              </p:cNvPr>
              <p:cNvSpPr/>
              <p:nvPr/>
            </p:nvSpPr>
            <p:spPr>
              <a:xfrm>
                <a:off x="-12952" y="66676"/>
                <a:ext cx="5843871" cy="616420"/>
              </a:xfrm>
              <a:prstGeom prst="roundRect">
                <a:avLst/>
              </a:prstGeom>
              <a:noFill/>
              <a:ln w="9525">
                <a:solidFill>
                  <a:srgbClr val="2A007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 sz="1400"/>
              </a:p>
            </p:txBody>
          </p:sp>
          <p:sp>
            <p:nvSpPr>
              <p:cNvPr id="22" name="Rectángulo: esquinas redondeadas 76">
                <a:extLst>
                  <a:ext uri="{FF2B5EF4-FFF2-40B4-BE49-F238E27FC236}">
                    <a16:creationId xmlns:a16="http://schemas.microsoft.com/office/drawing/2014/main" id="{AC1F872C-2AF5-ED3B-7FCB-B2356AAE294D}"/>
                  </a:ext>
                </a:extLst>
              </p:cNvPr>
              <p:cNvSpPr/>
              <p:nvPr/>
            </p:nvSpPr>
            <p:spPr>
              <a:xfrm>
                <a:off x="-12952" y="12698"/>
                <a:ext cx="5843871" cy="398872"/>
              </a:xfrm>
              <a:custGeom>
                <a:avLst/>
                <a:gdLst>
                  <a:gd name="connsiteX0" fmla="*/ 0 w 5791200"/>
                  <a:gd name="connsiteY0" fmla="*/ 49743 h 298450"/>
                  <a:gd name="connsiteX1" fmla="*/ 49743 w 5791200"/>
                  <a:gd name="connsiteY1" fmla="*/ 0 h 298450"/>
                  <a:gd name="connsiteX2" fmla="*/ 5741457 w 5791200"/>
                  <a:gd name="connsiteY2" fmla="*/ 0 h 298450"/>
                  <a:gd name="connsiteX3" fmla="*/ 5791200 w 5791200"/>
                  <a:gd name="connsiteY3" fmla="*/ 49743 h 298450"/>
                  <a:gd name="connsiteX4" fmla="*/ 5791200 w 5791200"/>
                  <a:gd name="connsiteY4" fmla="*/ 248707 h 298450"/>
                  <a:gd name="connsiteX5" fmla="*/ 5741457 w 5791200"/>
                  <a:gd name="connsiteY5" fmla="*/ 298450 h 298450"/>
                  <a:gd name="connsiteX6" fmla="*/ 49743 w 5791200"/>
                  <a:gd name="connsiteY6" fmla="*/ 298450 h 298450"/>
                  <a:gd name="connsiteX7" fmla="*/ 0 w 5791200"/>
                  <a:gd name="connsiteY7" fmla="*/ 248707 h 298450"/>
                  <a:gd name="connsiteX8" fmla="*/ 0 w 5791200"/>
                  <a:gd name="connsiteY8" fmla="*/ 49743 h 298450"/>
                  <a:gd name="connsiteX0" fmla="*/ 22308 w 5813508"/>
                  <a:gd name="connsiteY0" fmla="*/ 49743 h 304800"/>
                  <a:gd name="connsiteX1" fmla="*/ 72051 w 5813508"/>
                  <a:gd name="connsiteY1" fmla="*/ 0 h 304800"/>
                  <a:gd name="connsiteX2" fmla="*/ 5763765 w 5813508"/>
                  <a:gd name="connsiteY2" fmla="*/ 0 h 304800"/>
                  <a:gd name="connsiteX3" fmla="*/ 5813508 w 5813508"/>
                  <a:gd name="connsiteY3" fmla="*/ 49743 h 304800"/>
                  <a:gd name="connsiteX4" fmla="*/ 5813508 w 5813508"/>
                  <a:gd name="connsiteY4" fmla="*/ 248707 h 304800"/>
                  <a:gd name="connsiteX5" fmla="*/ 5763765 w 5813508"/>
                  <a:gd name="connsiteY5" fmla="*/ 298450 h 304800"/>
                  <a:gd name="connsiteX6" fmla="*/ 9608 w 5813508"/>
                  <a:gd name="connsiteY6" fmla="*/ 304800 h 304800"/>
                  <a:gd name="connsiteX7" fmla="*/ 22308 w 5813508"/>
                  <a:gd name="connsiteY7" fmla="*/ 248707 h 304800"/>
                  <a:gd name="connsiteX8" fmla="*/ 22308 w 5813508"/>
                  <a:gd name="connsiteY8" fmla="*/ 49743 h 304800"/>
                  <a:gd name="connsiteX0" fmla="*/ 22308 w 5825717"/>
                  <a:gd name="connsiteY0" fmla="*/ 49743 h 304800"/>
                  <a:gd name="connsiteX1" fmla="*/ 72051 w 5825717"/>
                  <a:gd name="connsiteY1" fmla="*/ 0 h 304800"/>
                  <a:gd name="connsiteX2" fmla="*/ 5763765 w 5825717"/>
                  <a:gd name="connsiteY2" fmla="*/ 0 h 304800"/>
                  <a:gd name="connsiteX3" fmla="*/ 5813508 w 5825717"/>
                  <a:gd name="connsiteY3" fmla="*/ 49743 h 304800"/>
                  <a:gd name="connsiteX4" fmla="*/ 5813508 w 5825717"/>
                  <a:gd name="connsiteY4" fmla="*/ 248707 h 304800"/>
                  <a:gd name="connsiteX5" fmla="*/ 5813508 w 5825717"/>
                  <a:gd name="connsiteY5" fmla="*/ 292100 h 304800"/>
                  <a:gd name="connsiteX6" fmla="*/ 9608 w 5825717"/>
                  <a:gd name="connsiteY6" fmla="*/ 304800 h 304800"/>
                  <a:gd name="connsiteX7" fmla="*/ 22308 w 5825717"/>
                  <a:gd name="connsiteY7" fmla="*/ 248707 h 304800"/>
                  <a:gd name="connsiteX8" fmla="*/ 22308 w 5825717"/>
                  <a:gd name="connsiteY8" fmla="*/ 49743 h 304800"/>
                  <a:gd name="connsiteX0" fmla="*/ 22308 w 5813507"/>
                  <a:gd name="connsiteY0" fmla="*/ 49743 h 304800"/>
                  <a:gd name="connsiteX1" fmla="*/ 72051 w 5813507"/>
                  <a:gd name="connsiteY1" fmla="*/ 0 h 304800"/>
                  <a:gd name="connsiteX2" fmla="*/ 5763765 w 5813507"/>
                  <a:gd name="connsiteY2" fmla="*/ 0 h 304800"/>
                  <a:gd name="connsiteX3" fmla="*/ 5813508 w 5813507"/>
                  <a:gd name="connsiteY3" fmla="*/ 49743 h 304800"/>
                  <a:gd name="connsiteX4" fmla="*/ 5813508 w 5813507"/>
                  <a:gd name="connsiteY4" fmla="*/ 248707 h 304800"/>
                  <a:gd name="connsiteX5" fmla="*/ 5768190 w 5813507"/>
                  <a:gd name="connsiteY5" fmla="*/ 287561 h 304800"/>
                  <a:gd name="connsiteX6" fmla="*/ 9608 w 5813507"/>
                  <a:gd name="connsiteY6" fmla="*/ 304800 h 304800"/>
                  <a:gd name="connsiteX7" fmla="*/ 22308 w 5813507"/>
                  <a:gd name="connsiteY7" fmla="*/ 248707 h 304800"/>
                  <a:gd name="connsiteX8" fmla="*/ 22308 w 5813507"/>
                  <a:gd name="connsiteY8" fmla="*/ 49743 h 304800"/>
                  <a:gd name="connsiteX0" fmla="*/ 1760 w 5792960"/>
                  <a:gd name="connsiteY0" fmla="*/ 49743 h 304800"/>
                  <a:gd name="connsiteX1" fmla="*/ 51503 w 5792960"/>
                  <a:gd name="connsiteY1" fmla="*/ 0 h 304800"/>
                  <a:gd name="connsiteX2" fmla="*/ 5743217 w 5792960"/>
                  <a:gd name="connsiteY2" fmla="*/ 0 h 304800"/>
                  <a:gd name="connsiteX3" fmla="*/ 5792960 w 5792960"/>
                  <a:gd name="connsiteY3" fmla="*/ 49743 h 304800"/>
                  <a:gd name="connsiteX4" fmla="*/ 5792960 w 5792960"/>
                  <a:gd name="connsiteY4" fmla="*/ 248707 h 304800"/>
                  <a:gd name="connsiteX5" fmla="*/ 5747642 w 5792960"/>
                  <a:gd name="connsiteY5" fmla="*/ 287561 h 304800"/>
                  <a:gd name="connsiteX6" fmla="*/ 19273 w 5792960"/>
                  <a:gd name="connsiteY6" fmla="*/ 304800 h 304800"/>
                  <a:gd name="connsiteX7" fmla="*/ 1760 w 5792960"/>
                  <a:gd name="connsiteY7" fmla="*/ 248707 h 304800"/>
                  <a:gd name="connsiteX8" fmla="*/ 1760 w 5792960"/>
                  <a:gd name="connsiteY8" fmla="*/ 49743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92960" h="304800">
                    <a:moveTo>
                      <a:pt x="1760" y="49743"/>
                    </a:moveTo>
                    <a:cubicBezTo>
                      <a:pt x="1760" y="22271"/>
                      <a:pt x="24031" y="0"/>
                      <a:pt x="51503" y="0"/>
                    </a:cubicBezTo>
                    <a:lnTo>
                      <a:pt x="5743217" y="0"/>
                    </a:lnTo>
                    <a:cubicBezTo>
                      <a:pt x="5770689" y="0"/>
                      <a:pt x="5792960" y="22271"/>
                      <a:pt x="5792960" y="49743"/>
                    </a:cubicBezTo>
                    <a:lnTo>
                      <a:pt x="5792960" y="248707"/>
                    </a:lnTo>
                    <a:cubicBezTo>
                      <a:pt x="5792960" y="276179"/>
                      <a:pt x="5775114" y="287561"/>
                      <a:pt x="5747642" y="287561"/>
                    </a:cubicBezTo>
                    <a:lnTo>
                      <a:pt x="19273" y="304800"/>
                    </a:lnTo>
                    <a:cubicBezTo>
                      <a:pt x="-8199" y="304800"/>
                      <a:pt x="1760" y="276179"/>
                      <a:pt x="1760" y="248707"/>
                    </a:cubicBezTo>
                    <a:lnTo>
                      <a:pt x="1760" y="49743"/>
                    </a:lnTo>
                    <a:close/>
                  </a:path>
                </a:pathLst>
              </a:custGeom>
              <a:solidFill>
                <a:srgbClr val="2A0070"/>
              </a:solidFill>
              <a:ln w="9525">
                <a:solidFill>
                  <a:srgbClr val="2A007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O" sz="1400" b="1">
                    <a:ea typeface="Calibri"/>
                    <a:cs typeface="Times New Roman"/>
                  </a:rPr>
                  <a:t>Ubicación (Departamento/Municipio)</a:t>
                </a:r>
                <a:r>
                  <a:rPr lang="es-CO" sz="1400" b="1">
                    <a:effectLst/>
                    <a:ea typeface="Calibri"/>
                    <a:cs typeface="Times New Roman"/>
                  </a:rPr>
                  <a:t> </a:t>
                </a:r>
                <a:endParaRPr lang="es-CO" sz="1400">
                  <a:effectLst/>
                  <a:ea typeface="Calibri"/>
                  <a:cs typeface="Times New Roman"/>
                </a:endParaRPr>
              </a:p>
            </p:txBody>
          </p:sp>
        </p:grp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0FA2E97C-AA1F-AD9F-E228-669908F177CF}"/>
                </a:ext>
              </a:extLst>
            </p:cNvPr>
            <p:cNvSpPr txBox="1"/>
            <p:nvPr/>
          </p:nvSpPr>
          <p:spPr>
            <a:xfrm>
              <a:off x="205778" y="3553822"/>
              <a:ext cx="4413446" cy="740544"/>
            </a:xfrm>
            <a:prstGeom prst="rect">
              <a:avLst/>
            </a:prstGeom>
            <a:noFill/>
            <a:ln w="9525"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s-MX" sz="1400" i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Escriban el departamento, ciudad o municipio.</a:t>
              </a:r>
              <a:endParaRPr lang="es-ES" sz="1400" i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7" name="Rectángulo 26">
            <a:extLst>
              <a:ext uri="{FF2B5EF4-FFF2-40B4-BE49-F238E27FC236}">
                <a16:creationId xmlns:a16="http://schemas.microsoft.com/office/drawing/2014/main" id="{306EAC9A-99FC-5231-C7EC-FF44B7C112FD}"/>
              </a:ext>
            </a:extLst>
          </p:cNvPr>
          <p:cNvSpPr/>
          <p:nvPr/>
        </p:nvSpPr>
        <p:spPr>
          <a:xfrm>
            <a:off x="5100342" y="224097"/>
            <a:ext cx="126541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 sz="1400"/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BF1C9B65-30D8-EA82-0E27-80F6F6F25091}"/>
              </a:ext>
            </a:extLst>
          </p:cNvPr>
          <p:cNvSpPr/>
          <p:nvPr/>
        </p:nvSpPr>
        <p:spPr>
          <a:xfrm>
            <a:off x="5552405" y="865514"/>
            <a:ext cx="540000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 sz="1400"/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51EB9FF4-1FC3-629D-A5D2-D2403D6D60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001" y="1123124"/>
            <a:ext cx="174049" cy="146146"/>
          </a:xfrm>
          <a:prstGeom prst="rect">
            <a:avLst/>
          </a:prstGeom>
          <a:ln w="9525">
            <a:noFill/>
          </a:ln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8A860734-1CC1-FE9B-46F7-24D71A20E6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176" y="1125008"/>
            <a:ext cx="174049" cy="146146"/>
          </a:xfrm>
          <a:prstGeom prst="rect">
            <a:avLst/>
          </a:prstGeom>
          <a:ln w="9525">
            <a:noFill/>
          </a:ln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24761DAB-B2ED-3486-8DE5-53F3B4F041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302" y="1132775"/>
            <a:ext cx="174049" cy="146146"/>
          </a:xfrm>
          <a:prstGeom prst="rect">
            <a:avLst/>
          </a:prstGeom>
          <a:ln w="9525">
            <a:noFill/>
          </a:ln>
        </p:spPr>
      </p:pic>
      <p:sp>
        <p:nvSpPr>
          <p:cNvPr id="37" name="CuadroTexto 36">
            <a:extLst>
              <a:ext uri="{FF2B5EF4-FFF2-40B4-BE49-F238E27FC236}">
                <a16:creationId xmlns:a16="http://schemas.microsoft.com/office/drawing/2014/main" id="{3A143AEB-CDE7-D3A8-7D73-3985C4655061}"/>
              </a:ext>
            </a:extLst>
          </p:cNvPr>
          <p:cNvSpPr txBox="1"/>
          <p:nvPr/>
        </p:nvSpPr>
        <p:spPr>
          <a:xfrm>
            <a:off x="3044405" y="3358634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Realicen la descripción de la problemática identificada.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Máximo 300 palabras</a:t>
            </a:r>
            <a:r>
              <a:rPr kumimoji="0" lang="es-CO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. </a:t>
            </a:r>
            <a:endParaRPr kumimoji="0" lang="es-ES" sz="14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25970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F67A25-B32B-E5D9-0D87-B629B836B5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1">
            <a:extLst>
              <a:ext uri="{FF2B5EF4-FFF2-40B4-BE49-F238E27FC236}">
                <a16:creationId xmlns:a16="http://schemas.microsoft.com/office/drawing/2014/main" id="{B258549E-AFE3-43CD-0212-B2F52F3D9EA4}"/>
              </a:ext>
            </a:extLst>
          </p:cNvPr>
          <p:cNvSpPr txBox="1">
            <a:spLocks/>
          </p:cNvSpPr>
          <p:nvPr/>
        </p:nvSpPr>
        <p:spPr>
          <a:xfrm>
            <a:off x="3284875" y="711693"/>
            <a:ext cx="5622249" cy="37769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b="1">
                <a:solidFill>
                  <a:srgbClr val="29006F"/>
                </a:solidFill>
                <a:latin typeface="Trebuchet MS" panose="020B0603020202020204" pitchFamily="34" charset="0"/>
              </a:rPr>
              <a:t>Experiencia de uso</a:t>
            </a:r>
            <a:endParaRPr lang="es-CO" sz="2800" b="1">
              <a:solidFill>
                <a:srgbClr val="29006F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5A475DF-0FD9-32A5-A3E3-10DCB1D88D19}"/>
              </a:ext>
            </a:extLst>
          </p:cNvPr>
          <p:cNvSpPr txBox="1"/>
          <p:nvPr/>
        </p:nvSpPr>
        <p:spPr>
          <a:xfrm>
            <a:off x="7373255" y="5731727"/>
            <a:ext cx="4067896" cy="408623"/>
          </a:xfrm>
          <a:prstGeom prst="roundRect">
            <a:avLst/>
          </a:prstGeom>
          <a:solidFill>
            <a:srgbClr val="00DCE8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s-CO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A588C78-4300-E219-4E80-7141ED753CE7}"/>
              </a:ext>
            </a:extLst>
          </p:cNvPr>
          <p:cNvSpPr txBox="1"/>
          <p:nvPr/>
        </p:nvSpPr>
        <p:spPr>
          <a:xfrm>
            <a:off x="7373255" y="5800184"/>
            <a:ext cx="3102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¡Continúen en la siguiente diapositiva! </a:t>
            </a:r>
            <a:endParaRPr lang="es-CO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2486CF54-D1E7-ECFA-DF44-358C3C28AD7E}"/>
              </a:ext>
            </a:extLst>
          </p:cNvPr>
          <p:cNvSpPr/>
          <p:nvPr/>
        </p:nvSpPr>
        <p:spPr>
          <a:xfrm>
            <a:off x="10475414" y="5797539"/>
            <a:ext cx="713678" cy="276999"/>
          </a:xfrm>
          <a:prstGeom prst="rightArrow">
            <a:avLst/>
          </a:prstGeom>
          <a:solidFill>
            <a:srgbClr val="2A0070"/>
          </a:solidFill>
          <a:ln>
            <a:solidFill>
              <a:srgbClr val="2A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2C4898C9-5F6E-7CD2-00CA-0D6A14351E09}"/>
              </a:ext>
            </a:extLst>
          </p:cNvPr>
          <p:cNvSpPr/>
          <p:nvPr/>
        </p:nvSpPr>
        <p:spPr>
          <a:xfrm>
            <a:off x="1002908" y="1638280"/>
            <a:ext cx="4138718" cy="3963184"/>
          </a:xfrm>
          <a:prstGeom prst="roundRect">
            <a:avLst/>
          </a:prstGeom>
          <a:noFill/>
          <a:ln w="9525">
            <a:solidFill>
              <a:srgbClr val="2C0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MX" sz="1400" i="1">
                <a:solidFill>
                  <a:schemeClr val="tx1">
                    <a:lumMod val="65000"/>
                    <a:lumOff val="35000"/>
                  </a:schemeClr>
                </a:solidFill>
              </a:rPr>
              <a:t>Inserten la fotografía de la tarjeta </a:t>
            </a:r>
            <a:r>
              <a:rPr lang="es-MX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“Luego de haber explorado el prototipo” diligenciada.</a:t>
            </a:r>
            <a:endParaRPr lang="es-CO" sz="1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B9380449-4FFB-B525-2B67-4A76B13EA164}"/>
              </a:ext>
            </a:extLst>
          </p:cNvPr>
          <p:cNvSpPr/>
          <p:nvPr/>
        </p:nvSpPr>
        <p:spPr>
          <a:xfrm>
            <a:off x="6910668" y="1638281"/>
            <a:ext cx="4138718" cy="3963184"/>
          </a:xfrm>
          <a:prstGeom prst="roundRect">
            <a:avLst/>
          </a:prstGeom>
          <a:noFill/>
          <a:ln w="9525">
            <a:solidFill>
              <a:srgbClr val="2C0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MX" sz="1400" i="1">
                <a:solidFill>
                  <a:schemeClr val="tx1">
                    <a:lumMod val="65000"/>
                    <a:lumOff val="35000"/>
                  </a:schemeClr>
                </a:solidFill>
              </a:rPr>
              <a:t>Inserten la fotografía de la interacción del actor de la comunidad con el prototipo.</a:t>
            </a:r>
            <a:endParaRPr lang="es-CO" sz="1400" i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AA9AF77-E860-5923-1384-A3AD07A4C963}"/>
              </a:ext>
            </a:extLst>
          </p:cNvPr>
          <p:cNvSpPr txBox="1"/>
          <p:nvPr/>
        </p:nvSpPr>
        <p:spPr>
          <a:xfrm>
            <a:off x="1002907" y="1115060"/>
            <a:ext cx="10046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>
                <a:solidFill>
                  <a:schemeClr val="tx1">
                    <a:lumMod val="65000"/>
                    <a:lumOff val="35000"/>
                  </a:schemeClr>
                </a:solidFill>
              </a:rPr>
              <a:t>Inserten las fotografías de las tarjetas diligenciadas </a:t>
            </a:r>
            <a:r>
              <a:rPr lang="es-MX" sz="1400" i="1">
                <a:solidFill>
                  <a:schemeClr val="tx1">
                    <a:lumMod val="65000"/>
                    <a:lumOff val="35000"/>
                  </a:schemeClr>
                </a:solidFill>
              </a:rPr>
              <a:t>“Luego de haber explorado el prototipo” </a:t>
            </a:r>
            <a:r>
              <a:rPr lang="es-MX" sz="1400">
                <a:solidFill>
                  <a:schemeClr val="tx1">
                    <a:lumMod val="65000"/>
                    <a:lumOff val="35000"/>
                  </a:schemeClr>
                </a:solidFill>
              </a:rPr>
              <a:t>del segundo actor de la comunidad.</a:t>
            </a:r>
            <a:endParaRPr lang="es-CO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5714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7456FE-D1D1-D329-0880-15CBC23629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1">
            <a:extLst>
              <a:ext uri="{FF2B5EF4-FFF2-40B4-BE49-F238E27FC236}">
                <a16:creationId xmlns:a16="http://schemas.microsoft.com/office/drawing/2014/main" id="{D2C15676-EE6A-A2AD-CA4C-CCBA2D4D1023}"/>
              </a:ext>
            </a:extLst>
          </p:cNvPr>
          <p:cNvSpPr txBox="1">
            <a:spLocks/>
          </p:cNvSpPr>
          <p:nvPr/>
        </p:nvSpPr>
        <p:spPr>
          <a:xfrm>
            <a:off x="3284875" y="711693"/>
            <a:ext cx="5622249" cy="37769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b="1">
                <a:solidFill>
                  <a:srgbClr val="29006F"/>
                </a:solidFill>
                <a:latin typeface="Trebuchet MS" panose="020B0603020202020204" pitchFamily="34" charset="0"/>
              </a:rPr>
              <a:t>Experiencia de uso</a:t>
            </a:r>
            <a:endParaRPr lang="es-CO" sz="2800" b="1">
              <a:solidFill>
                <a:srgbClr val="29006F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A8636FCB-1259-4108-AA37-B437DE47D445}"/>
              </a:ext>
            </a:extLst>
          </p:cNvPr>
          <p:cNvSpPr/>
          <p:nvPr/>
        </p:nvSpPr>
        <p:spPr>
          <a:xfrm>
            <a:off x="1002908" y="1638280"/>
            <a:ext cx="4138718" cy="3963184"/>
          </a:xfrm>
          <a:prstGeom prst="roundRect">
            <a:avLst/>
          </a:prstGeom>
          <a:noFill/>
          <a:ln w="9525">
            <a:solidFill>
              <a:srgbClr val="2C0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MX" sz="1400" i="1">
                <a:solidFill>
                  <a:schemeClr val="tx1">
                    <a:lumMod val="65000"/>
                    <a:lumOff val="35000"/>
                  </a:schemeClr>
                </a:solidFill>
              </a:rPr>
              <a:t>Inserten la fotografía de la tarjeta </a:t>
            </a:r>
            <a:r>
              <a:rPr lang="es-MX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“Luego de haber explorado el prototipo” diligenciada.</a:t>
            </a:r>
            <a:endParaRPr lang="es-CO" sz="1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E9184122-E7C7-3BB9-2724-AC048AEC2CDA}"/>
              </a:ext>
            </a:extLst>
          </p:cNvPr>
          <p:cNvSpPr/>
          <p:nvPr/>
        </p:nvSpPr>
        <p:spPr>
          <a:xfrm>
            <a:off x="6910668" y="1638281"/>
            <a:ext cx="4138718" cy="3963184"/>
          </a:xfrm>
          <a:prstGeom prst="roundRect">
            <a:avLst/>
          </a:prstGeom>
          <a:noFill/>
          <a:ln w="9525">
            <a:solidFill>
              <a:srgbClr val="2C0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MX" sz="1400" i="1">
                <a:solidFill>
                  <a:schemeClr val="tx1">
                    <a:lumMod val="65000"/>
                    <a:lumOff val="35000"/>
                  </a:schemeClr>
                </a:solidFill>
              </a:rPr>
              <a:t>Inserten la fotografía de la interacción del actor de la comunidad con el prototipo.</a:t>
            </a:r>
            <a:endParaRPr lang="es-ES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es-CO" sz="1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1311400-7267-89A3-C651-2BCC31DD3BCF}"/>
              </a:ext>
            </a:extLst>
          </p:cNvPr>
          <p:cNvSpPr txBox="1"/>
          <p:nvPr/>
        </p:nvSpPr>
        <p:spPr>
          <a:xfrm>
            <a:off x="1002907" y="1115060"/>
            <a:ext cx="10046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>
                <a:solidFill>
                  <a:schemeClr val="tx1">
                    <a:lumMod val="65000"/>
                    <a:lumOff val="35000"/>
                  </a:schemeClr>
                </a:solidFill>
              </a:rPr>
              <a:t>Inserten las fotografías de las tarjetas diligenciadas </a:t>
            </a:r>
            <a:r>
              <a:rPr lang="es-MX" sz="1400" i="1">
                <a:solidFill>
                  <a:schemeClr val="tx1">
                    <a:lumMod val="65000"/>
                    <a:lumOff val="35000"/>
                  </a:schemeClr>
                </a:solidFill>
              </a:rPr>
              <a:t>“Luego de haber explorado el prototipo” </a:t>
            </a:r>
            <a:r>
              <a:rPr lang="es-MX" sz="1400">
                <a:solidFill>
                  <a:schemeClr val="tx1">
                    <a:lumMod val="65000"/>
                    <a:lumOff val="35000"/>
                  </a:schemeClr>
                </a:solidFill>
              </a:rPr>
              <a:t>del tercer actor de la comunidad.</a:t>
            </a:r>
            <a:endParaRPr lang="es-CO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uadroTexto 8">
            <a:extLst>
              <a:ext uri="{FF2B5EF4-FFF2-40B4-BE49-F238E27FC236}">
                <a16:creationId xmlns:a16="http://schemas.microsoft.com/office/drawing/2014/main" id="{CA05FCB1-5420-0AE8-9ACB-222368E96320}"/>
              </a:ext>
            </a:extLst>
          </p:cNvPr>
          <p:cNvSpPr txBox="1"/>
          <p:nvPr/>
        </p:nvSpPr>
        <p:spPr>
          <a:xfrm>
            <a:off x="7373255" y="5731727"/>
            <a:ext cx="4067896" cy="408623"/>
          </a:xfrm>
          <a:prstGeom prst="roundRect">
            <a:avLst/>
          </a:prstGeom>
          <a:solidFill>
            <a:srgbClr val="00DCE8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7" name="CuadroTexto 9">
            <a:extLst>
              <a:ext uri="{FF2B5EF4-FFF2-40B4-BE49-F238E27FC236}">
                <a16:creationId xmlns:a16="http://schemas.microsoft.com/office/drawing/2014/main" id="{89D4610D-D6A5-A69D-3ADF-DCBF55D75163}"/>
              </a:ext>
            </a:extLst>
          </p:cNvPr>
          <p:cNvSpPr txBox="1"/>
          <p:nvPr/>
        </p:nvSpPr>
        <p:spPr>
          <a:xfrm>
            <a:off x="7373255" y="5800184"/>
            <a:ext cx="3102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¡Continúen en la siguiente diapositiva! </a:t>
            </a:r>
            <a:endParaRPr lang="es-CO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B68FD737-2AB3-0472-EAF2-D31FFCB2873D}"/>
              </a:ext>
            </a:extLst>
          </p:cNvPr>
          <p:cNvSpPr/>
          <p:nvPr/>
        </p:nvSpPr>
        <p:spPr>
          <a:xfrm>
            <a:off x="10475414" y="5797539"/>
            <a:ext cx="713678" cy="276999"/>
          </a:xfrm>
          <a:prstGeom prst="rightArrow">
            <a:avLst/>
          </a:prstGeom>
          <a:solidFill>
            <a:srgbClr val="2A0070"/>
          </a:solidFill>
          <a:ln>
            <a:solidFill>
              <a:srgbClr val="2A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63536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93C421-C49A-EE75-C397-8E420EE8C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1">
            <a:extLst>
              <a:ext uri="{FF2B5EF4-FFF2-40B4-BE49-F238E27FC236}">
                <a16:creationId xmlns:a16="http://schemas.microsoft.com/office/drawing/2014/main" id="{E9F33193-E64B-6BE3-52BE-7A60669BF637}"/>
              </a:ext>
            </a:extLst>
          </p:cNvPr>
          <p:cNvSpPr txBox="1">
            <a:spLocks/>
          </p:cNvSpPr>
          <p:nvPr/>
        </p:nvSpPr>
        <p:spPr>
          <a:xfrm>
            <a:off x="3284875" y="711693"/>
            <a:ext cx="5622249" cy="37769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b="1">
                <a:solidFill>
                  <a:srgbClr val="29006F"/>
                </a:solidFill>
                <a:latin typeface="Trebuchet MS" panose="020B0603020202020204" pitchFamily="34" charset="0"/>
              </a:rPr>
              <a:t>Experiencia de uso</a:t>
            </a:r>
            <a:endParaRPr lang="es-CO" sz="2800" b="1">
              <a:solidFill>
                <a:srgbClr val="29006F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9D47DFF9-346C-F1ED-9908-DB6ECA58E672}"/>
              </a:ext>
            </a:extLst>
          </p:cNvPr>
          <p:cNvSpPr/>
          <p:nvPr/>
        </p:nvSpPr>
        <p:spPr>
          <a:xfrm>
            <a:off x="1002908" y="1638280"/>
            <a:ext cx="4138718" cy="3963184"/>
          </a:xfrm>
          <a:prstGeom prst="roundRect">
            <a:avLst/>
          </a:prstGeom>
          <a:noFill/>
          <a:ln w="9525">
            <a:solidFill>
              <a:srgbClr val="2C0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MX" sz="1400" i="1">
                <a:solidFill>
                  <a:schemeClr val="tx1">
                    <a:lumMod val="65000"/>
                    <a:lumOff val="35000"/>
                  </a:schemeClr>
                </a:solidFill>
              </a:rPr>
              <a:t>Inserten la fotografía de la tarjeta </a:t>
            </a:r>
            <a:r>
              <a:rPr lang="es-MX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“Luego de haber explorado el prototipo” diligenciada.</a:t>
            </a:r>
            <a:endParaRPr lang="es-CO" sz="1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036A25C8-0D3B-1818-3F5C-CFBDE2EA1EEC}"/>
              </a:ext>
            </a:extLst>
          </p:cNvPr>
          <p:cNvSpPr/>
          <p:nvPr/>
        </p:nvSpPr>
        <p:spPr>
          <a:xfrm>
            <a:off x="6910668" y="1638281"/>
            <a:ext cx="4138718" cy="3963184"/>
          </a:xfrm>
          <a:prstGeom prst="roundRect">
            <a:avLst/>
          </a:prstGeom>
          <a:noFill/>
          <a:ln w="9525">
            <a:solidFill>
              <a:srgbClr val="2C0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s-MX" sz="1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6361B5B-3760-1922-76B0-570BE409B310}"/>
              </a:ext>
            </a:extLst>
          </p:cNvPr>
          <p:cNvSpPr txBox="1"/>
          <p:nvPr/>
        </p:nvSpPr>
        <p:spPr>
          <a:xfrm>
            <a:off x="1002907" y="1115060"/>
            <a:ext cx="10046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>
                <a:solidFill>
                  <a:schemeClr val="tx1">
                    <a:lumMod val="65000"/>
                    <a:lumOff val="35000"/>
                  </a:schemeClr>
                </a:solidFill>
              </a:rPr>
              <a:t>Inserten las fotografías de las tarjetas diligenciadas </a:t>
            </a:r>
            <a:r>
              <a:rPr lang="es-MX" sz="1400" i="1">
                <a:solidFill>
                  <a:schemeClr val="tx1">
                    <a:lumMod val="65000"/>
                    <a:lumOff val="35000"/>
                  </a:schemeClr>
                </a:solidFill>
              </a:rPr>
              <a:t>“Luego de haber explorado el prototipo” </a:t>
            </a:r>
            <a:r>
              <a:rPr lang="es-MX" sz="1400">
                <a:solidFill>
                  <a:schemeClr val="tx1">
                    <a:lumMod val="65000"/>
                    <a:lumOff val="35000"/>
                  </a:schemeClr>
                </a:solidFill>
              </a:rPr>
              <a:t>del cuarto actor de la comunidad.</a:t>
            </a:r>
            <a:endParaRPr lang="es-CO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1FD97FA-FBF2-63C1-E1DF-71E86BA0DB08}"/>
              </a:ext>
            </a:extLst>
          </p:cNvPr>
          <p:cNvSpPr txBox="1"/>
          <p:nvPr/>
        </p:nvSpPr>
        <p:spPr>
          <a:xfrm>
            <a:off x="7373255" y="5731727"/>
            <a:ext cx="4067896" cy="408623"/>
          </a:xfrm>
          <a:prstGeom prst="roundRect">
            <a:avLst/>
          </a:prstGeom>
          <a:solidFill>
            <a:srgbClr val="00DCE8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28E5A35-8760-3C59-0C94-A172627CB1EF}"/>
              </a:ext>
            </a:extLst>
          </p:cNvPr>
          <p:cNvSpPr txBox="1"/>
          <p:nvPr/>
        </p:nvSpPr>
        <p:spPr>
          <a:xfrm>
            <a:off x="7373255" y="5800184"/>
            <a:ext cx="3102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¡Continúen en la siguiente diapositiva! </a:t>
            </a:r>
            <a:endParaRPr lang="es-CO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6C623297-C075-A56B-3324-5D173A6A25EE}"/>
              </a:ext>
            </a:extLst>
          </p:cNvPr>
          <p:cNvSpPr/>
          <p:nvPr/>
        </p:nvSpPr>
        <p:spPr>
          <a:xfrm>
            <a:off x="10475414" y="5797539"/>
            <a:ext cx="713678" cy="276999"/>
          </a:xfrm>
          <a:prstGeom prst="rightArrow">
            <a:avLst/>
          </a:prstGeom>
          <a:solidFill>
            <a:srgbClr val="2A0070"/>
          </a:solidFill>
          <a:ln>
            <a:solidFill>
              <a:srgbClr val="2A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0C28520-17AA-C4C2-2347-124F5A628549}"/>
              </a:ext>
            </a:extLst>
          </p:cNvPr>
          <p:cNvSpPr txBox="1"/>
          <p:nvPr/>
        </p:nvSpPr>
        <p:spPr>
          <a:xfrm>
            <a:off x="7188679" y="3213340"/>
            <a:ext cx="3407434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MX" sz="1400" b="0" i="1" u="none" strike="noStrike" baseline="0">
                <a:solidFill>
                  <a:srgbClr val="595959"/>
                </a:solidFill>
                <a:latin typeface="Trebuchet MS"/>
              </a:rPr>
              <a:t>Inserten la fotografía de la interacción del actor de la comunidad con el prototipo.</a:t>
            </a:r>
            <a:endParaRPr lang="es-ES"/>
          </a:p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42967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C37205-EB98-4E35-A3B8-576BE5F92A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1">
            <a:extLst>
              <a:ext uri="{FF2B5EF4-FFF2-40B4-BE49-F238E27FC236}">
                <a16:creationId xmlns:a16="http://schemas.microsoft.com/office/drawing/2014/main" id="{C19B9C71-DE05-6F81-FC01-A03EB71A17DD}"/>
              </a:ext>
            </a:extLst>
          </p:cNvPr>
          <p:cNvSpPr txBox="1">
            <a:spLocks/>
          </p:cNvSpPr>
          <p:nvPr/>
        </p:nvSpPr>
        <p:spPr>
          <a:xfrm>
            <a:off x="3284875" y="711693"/>
            <a:ext cx="5622249" cy="37769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b="1">
                <a:solidFill>
                  <a:srgbClr val="29006F"/>
                </a:solidFill>
                <a:latin typeface="Trebuchet MS" panose="020B0603020202020204" pitchFamily="34" charset="0"/>
              </a:rPr>
              <a:t>Lo que sigue…</a:t>
            </a:r>
            <a:endParaRPr lang="es-CO" sz="2800" b="1">
              <a:solidFill>
                <a:srgbClr val="29006F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02E2136-E3DD-4755-65C0-33DA6FEF928E}"/>
              </a:ext>
            </a:extLst>
          </p:cNvPr>
          <p:cNvSpPr txBox="1"/>
          <p:nvPr/>
        </p:nvSpPr>
        <p:spPr>
          <a:xfrm>
            <a:off x="1295020" y="1244126"/>
            <a:ext cx="9601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>
                <a:solidFill>
                  <a:schemeClr val="tx1">
                    <a:lumMod val="65000"/>
                    <a:lumOff val="35000"/>
                  </a:schemeClr>
                </a:solidFill>
              </a:rPr>
              <a:t>Realicen una reflexión sobre la prueba con la comunidad y lo hallado en las tarjetas “Lo que dice el prototipo” y “Luego de haber explorado el prototipo”.</a:t>
            </a:r>
            <a:endParaRPr lang="es-CO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872B62F5-537A-4E76-AD42-11329DD88E85}"/>
              </a:ext>
            </a:extLst>
          </p:cNvPr>
          <p:cNvSpPr/>
          <p:nvPr/>
        </p:nvSpPr>
        <p:spPr>
          <a:xfrm>
            <a:off x="999344" y="2328614"/>
            <a:ext cx="10193312" cy="3285260"/>
          </a:xfrm>
          <a:prstGeom prst="roundRect">
            <a:avLst/>
          </a:prstGeom>
          <a:noFill/>
          <a:ln w="9525">
            <a:solidFill>
              <a:srgbClr val="2C0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i="1">
                <a:solidFill>
                  <a:schemeClr val="tx1">
                    <a:lumMod val="65000"/>
                    <a:lumOff val="35000"/>
                  </a:schemeClr>
                </a:solidFill>
              </a:rPr>
              <a:t>Reflexión:</a:t>
            </a:r>
            <a:br>
              <a:rPr lang="es-MX" sz="1400" i="1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s-MX" sz="1400" i="1">
                <a:solidFill>
                  <a:schemeClr val="tx1">
                    <a:lumMod val="65000"/>
                    <a:lumOff val="35000"/>
                  </a:schemeClr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s-CO" sz="1400" i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435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C37205-EB98-4E35-A3B8-576BE5F92A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1">
            <a:extLst>
              <a:ext uri="{FF2B5EF4-FFF2-40B4-BE49-F238E27FC236}">
                <a16:creationId xmlns:a16="http://schemas.microsoft.com/office/drawing/2014/main" id="{C19B9C71-DE05-6F81-FC01-A03EB71A17DD}"/>
              </a:ext>
            </a:extLst>
          </p:cNvPr>
          <p:cNvSpPr txBox="1">
            <a:spLocks/>
          </p:cNvSpPr>
          <p:nvPr/>
        </p:nvSpPr>
        <p:spPr>
          <a:xfrm>
            <a:off x="3284875" y="711693"/>
            <a:ext cx="5622249" cy="37769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b="1">
                <a:solidFill>
                  <a:srgbClr val="29006F"/>
                </a:solidFill>
                <a:latin typeface="Trebuchet MS" panose="020B0603020202020204" pitchFamily="34" charset="0"/>
              </a:rPr>
              <a:t>Lo que sigue…</a:t>
            </a:r>
            <a:endParaRPr lang="es-CO" sz="2800" b="1">
              <a:solidFill>
                <a:srgbClr val="29006F"/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Gráfico 24" descr="Badge 1 con relleno sólido">
            <a:extLst>
              <a:ext uri="{FF2B5EF4-FFF2-40B4-BE49-F238E27FC236}">
                <a16:creationId xmlns:a16="http://schemas.microsoft.com/office/drawing/2014/main" id="{5634349D-2930-4D8E-B533-62F96D3E9F40}"/>
              </a:ext>
            </a:extLst>
          </p:cNvPr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79134" y="1617451"/>
            <a:ext cx="572135" cy="572135"/>
          </a:xfrm>
          <a:prstGeom prst="rect">
            <a:avLst/>
          </a:prstGeom>
        </p:spPr>
      </p:pic>
      <p:pic>
        <p:nvPicPr>
          <p:cNvPr id="7" name="Gráfico 25" descr="Badge con relleno sólido">
            <a:extLst>
              <a:ext uri="{FF2B5EF4-FFF2-40B4-BE49-F238E27FC236}">
                <a16:creationId xmlns:a16="http://schemas.microsoft.com/office/drawing/2014/main" id="{187C1DAD-8E62-4927-B869-5BE8C9BCA7E9}"/>
              </a:ext>
            </a:extLst>
          </p:cNvPr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79134" y="2684739"/>
            <a:ext cx="572135" cy="572135"/>
          </a:xfrm>
          <a:prstGeom prst="rect">
            <a:avLst/>
          </a:prstGeom>
        </p:spPr>
      </p:pic>
      <p:pic>
        <p:nvPicPr>
          <p:cNvPr id="8" name="Gráfico 26" descr="Badge 3 con relleno sólido">
            <a:extLst>
              <a:ext uri="{FF2B5EF4-FFF2-40B4-BE49-F238E27FC236}">
                <a16:creationId xmlns:a16="http://schemas.microsoft.com/office/drawing/2014/main" id="{5A50063D-7561-4867-BA53-528165382BD6}"/>
              </a:ext>
            </a:extLst>
          </p:cNvPr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81674" y="3897017"/>
            <a:ext cx="569595" cy="569595"/>
          </a:xfrm>
          <a:prstGeom prst="rect">
            <a:avLst/>
          </a:prstGeom>
        </p:spPr>
      </p:pic>
      <p:pic>
        <p:nvPicPr>
          <p:cNvPr id="9" name="Gráfico 27" descr="Badge 4 con relleno sólido">
            <a:extLst>
              <a:ext uri="{FF2B5EF4-FFF2-40B4-BE49-F238E27FC236}">
                <a16:creationId xmlns:a16="http://schemas.microsoft.com/office/drawing/2014/main" id="{2D75A276-AA37-46C8-8DCD-90150647DACE}"/>
              </a:ext>
            </a:extLst>
          </p:cNvPr>
          <p:cNvPicPr/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79134" y="5081863"/>
            <a:ext cx="575945" cy="575945"/>
          </a:xfrm>
          <a:prstGeom prst="rect">
            <a:avLst/>
          </a:prstGeom>
        </p:spPr>
      </p:pic>
      <p:sp>
        <p:nvSpPr>
          <p:cNvPr id="10" name="Cuadro de texto 10">
            <a:extLst>
              <a:ext uri="{FF2B5EF4-FFF2-40B4-BE49-F238E27FC236}">
                <a16:creationId xmlns:a16="http://schemas.microsoft.com/office/drawing/2014/main" id="{4877D873-D9B3-4F56-BD46-E82BADFBDD5D}"/>
              </a:ext>
            </a:extLst>
          </p:cNvPr>
          <p:cNvSpPr txBox="1"/>
          <p:nvPr/>
        </p:nvSpPr>
        <p:spPr>
          <a:xfrm>
            <a:off x="2387514" y="2645576"/>
            <a:ext cx="8246619" cy="917575"/>
          </a:xfrm>
          <a:prstGeom prst="roundRect">
            <a:avLst/>
          </a:prstGeom>
          <a:solidFill>
            <a:schemeClr val="lt1"/>
          </a:solidFill>
          <a:ln w="6350">
            <a:solidFill>
              <a:srgbClr val="2C056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CO" sz="1400" kern="10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Aptos"/>
                <a:cs typeface="Times New Roman" panose="02020603050405020304" pitchFamily="18" charset="0"/>
              </a:rPr>
              <a:t> Mejora o ajuste</a:t>
            </a:r>
          </a:p>
        </p:txBody>
      </p:sp>
      <p:sp>
        <p:nvSpPr>
          <p:cNvPr id="11" name="Cuadro de texto 10">
            <a:extLst>
              <a:ext uri="{FF2B5EF4-FFF2-40B4-BE49-F238E27FC236}">
                <a16:creationId xmlns:a16="http://schemas.microsoft.com/office/drawing/2014/main" id="{0FA5549F-6D85-4543-836D-435A7D4F9606}"/>
              </a:ext>
            </a:extLst>
          </p:cNvPr>
          <p:cNvSpPr txBox="1"/>
          <p:nvPr/>
        </p:nvSpPr>
        <p:spPr>
          <a:xfrm>
            <a:off x="2387514" y="3778312"/>
            <a:ext cx="8246619" cy="917575"/>
          </a:xfrm>
          <a:prstGeom prst="roundRect">
            <a:avLst/>
          </a:prstGeom>
          <a:solidFill>
            <a:schemeClr val="lt1"/>
          </a:solidFill>
          <a:ln w="6350">
            <a:solidFill>
              <a:srgbClr val="2C056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CO" sz="1400" kern="10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Aptos"/>
                <a:cs typeface="Times New Roman" panose="02020603050405020304" pitchFamily="18" charset="0"/>
              </a:rPr>
              <a:t> Mejora o ajuste</a:t>
            </a:r>
          </a:p>
        </p:txBody>
      </p:sp>
      <p:sp>
        <p:nvSpPr>
          <p:cNvPr id="12" name="Cuadro de texto 10">
            <a:extLst>
              <a:ext uri="{FF2B5EF4-FFF2-40B4-BE49-F238E27FC236}">
                <a16:creationId xmlns:a16="http://schemas.microsoft.com/office/drawing/2014/main" id="{CCD5F6F6-DCB1-4216-8BD6-1C176E8CC0A8}"/>
              </a:ext>
            </a:extLst>
          </p:cNvPr>
          <p:cNvSpPr txBox="1"/>
          <p:nvPr/>
        </p:nvSpPr>
        <p:spPr>
          <a:xfrm>
            <a:off x="2387514" y="4911048"/>
            <a:ext cx="8246619" cy="917575"/>
          </a:xfrm>
          <a:prstGeom prst="roundRect">
            <a:avLst/>
          </a:prstGeom>
          <a:solidFill>
            <a:schemeClr val="lt1"/>
          </a:solidFill>
          <a:ln w="6350">
            <a:solidFill>
              <a:srgbClr val="2C056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CO" sz="1400" kern="10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Aptos"/>
                <a:cs typeface="Times New Roman" panose="02020603050405020304" pitchFamily="18" charset="0"/>
              </a:rPr>
              <a:t> Mejora o ajuste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F915BD0D-E9F5-4A33-AC0F-F1CFA3C8F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4527" y="-111911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96C385B0-B14B-4AA1-8D64-6C40048D8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4527" y="-66191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7DE353A7-0369-4843-8B66-700491668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4527" y="-20471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CO" altLang="es-CO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id="{2931B455-AC3E-4CF3-88F1-352016ACB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4527" y="25248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CO" altLang="es-CO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5">
            <a:extLst>
              <a:ext uri="{FF2B5EF4-FFF2-40B4-BE49-F238E27FC236}">
                <a16:creationId xmlns:a16="http://schemas.microsoft.com/office/drawing/2014/main" id="{677375E6-A46E-4D3A-B307-2D21B6F58D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4527" y="25248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Cuadro de texto 10">
            <a:extLst>
              <a:ext uri="{FF2B5EF4-FFF2-40B4-BE49-F238E27FC236}">
                <a16:creationId xmlns:a16="http://schemas.microsoft.com/office/drawing/2014/main" id="{B89ED145-1E3A-457A-97D9-8417CB6FFF4E}"/>
              </a:ext>
            </a:extLst>
          </p:cNvPr>
          <p:cNvSpPr txBox="1"/>
          <p:nvPr/>
        </p:nvSpPr>
        <p:spPr>
          <a:xfrm>
            <a:off x="2387514" y="1615962"/>
            <a:ext cx="8246619" cy="917575"/>
          </a:xfrm>
          <a:prstGeom prst="roundRect">
            <a:avLst/>
          </a:prstGeom>
          <a:solidFill>
            <a:schemeClr val="lt1"/>
          </a:solidFill>
          <a:ln w="6350">
            <a:solidFill>
              <a:srgbClr val="2C056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CO" sz="1400" kern="100"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Aptos"/>
                <a:cs typeface="Times New Roman" panose="02020603050405020304" pitchFamily="18" charset="0"/>
              </a:rPr>
              <a:t> Mejora o ajuste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91DF7F5-B75C-4FC4-A9DE-70C2141D4F39}"/>
              </a:ext>
            </a:extLst>
          </p:cNvPr>
          <p:cNvSpPr txBox="1"/>
          <p:nvPr/>
        </p:nvSpPr>
        <p:spPr>
          <a:xfrm>
            <a:off x="2566260" y="1141252"/>
            <a:ext cx="70594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400">
                <a:solidFill>
                  <a:schemeClr val="tx1">
                    <a:lumMod val="65000"/>
                    <a:lumOff val="35000"/>
                  </a:schemeClr>
                </a:solidFill>
              </a:rPr>
              <a:t>Consignen al menos cuatro mejoras o ajustes que realicen al prototipo.</a:t>
            </a:r>
            <a:endParaRPr lang="es-CO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732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8237F5-7421-6AAE-6291-A23517F68A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1">
            <a:extLst>
              <a:ext uri="{FF2B5EF4-FFF2-40B4-BE49-F238E27FC236}">
                <a16:creationId xmlns:a16="http://schemas.microsoft.com/office/drawing/2014/main" id="{F9D6C794-0242-D9B5-9C39-57EEB0D17230}"/>
              </a:ext>
            </a:extLst>
          </p:cNvPr>
          <p:cNvSpPr txBox="1">
            <a:spLocks/>
          </p:cNvSpPr>
          <p:nvPr/>
        </p:nvSpPr>
        <p:spPr>
          <a:xfrm>
            <a:off x="3284875" y="711693"/>
            <a:ext cx="5622249" cy="37769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>
                <a:ln>
                  <a:noFill/>
                </a:ln>
                <a:solidFill>
                  <a:srgbClr val="29006F"/>
                </a:solidFill>
                <a:effectLst/>
                <a:uLnTx/>
                <a:uFillTx/>
                <a:latin typeface="Trebuchet MS" panose="020B0603020202020204" pitchFamily="34" charset="0"/>
                <a:ea typeface="+mj-ea"/>
                <a:cs typeface="+mj-cs"/>
              </a:rPr>
              <a:t>Insumos</a:t>
            </a:r>
            <a:endParaRPr kumimoji="0" lang="es-CO" sz="2800" b="1" i="0" u="none" strike="noStrike" kern="1200" cap="none" spc="0" normalizeH="0" baseline="0" noProof="0">
              <a:ln>
                <a:noFill/>
              </a:ln>
              <a:solidFill>
                <a:srgbClr val="29006F"/>
              </a:solidFill>
              <a:effectLst/>
              <a:uLnTx/>
              <a:uFillTx/>
              <a:latin typeface="Trebuchet MS" panose="020B0603020202020204" pitchFamily="34" charset="0"/>
              <a:ea typeface="+mj-ea"/>
              <a:cs typeface="+mj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FC6E913-9C90-D66F-4E61-4097C3C33D8A}"/>
              </a:ext>
            </a:extLst>
          </p:cNvPr>
          <p:cNvSpPr txBox="1"/>
          <p:nvPr/>
        </p:nvSpPr>
        <p:spPr>
          <a:xfrm>
            <a:off x="795313" y="1190813"/>
            <a:ext cx="10906168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Una vez completen el formulario de insumos para el prototipo de media fidelidad, anexen una captura de pantalla.</a:t>
            </a:r>
            <a:endParaRPr kumimoji="0" lang="es-CO" sz="1400" b="0" i="1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E35BAA23-9680-11E7-D4A2-C9D2F130BF71}"/>
              </a:ext>
            </a:extLst>
          </p:cNvPr>
          <p:cNvSpPr/>
          <p:nvPr/>
        </p:nvSpPr>
        <p:spPr>
          <a:xfrm>
            <a:off x="1785256" y="1654254"/>
            <a:ext cx="8577943" cy="3859044"/>
          </a:xfrm>
          <a:prstGeom prst="roundRect">
            <a:avLst/>
          </a:prstGeom>
          <a:noFill/>
          <a:ln w="9525">
            <a:solidFill>
              <a:srgbClr val="2C0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Inserten la captura de pantalla del formulario.</a:t>
            </a:r>
            <a:r>
              <a:rPr kumimoji="0" lang="es-419" sz="1400" b="0" i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 </a:t>
            </a:r>
            <a:endParaRPr kumimoji="0" lang="es-CO" sz="1400" b="0" i="1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17E6597-023A-35E9-BDEB-5B5E77348FF1}"/>
              </a:ext>
            </a:extLst>
          </p:cNvPr>
          <p:cNvSpPr txBox="1"/>
          <p:nvPr/>
        </p:nvSpPr>
        <p:spPr>
          <a:xfrm>
            <a:off x="2971798" y="5648469"/>
            <a:ext cx="62483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highlight>
                  <a:srgbClr val="8EA1FF"/>
                </a:highligh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Los invitamos a retomar la lectura de la guía en el momento Comunica </a:t>
            </a:r>
            <a:endParaRPr kumimoji="0" lang="es-CO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05610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11D085-5A3B-1E6D-27B4-CCC2CED9A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4C99EAD3-1C36-E7BE-BC67-8712F5958072}"/>
              </a:ext>
            </a:extLst>
          </p:cNvPr>
          <p:cNvSpPr/>
          <p:nvPr/>
        </p:nvSpPr>
        <p:spPr>
          <a:xfrm>
            <a:off x="1279250" y="1742322"/>
            <a:ext cx="5996620" cy="3373355"/>
          </a:xfrm>
          <a:prstGeom prst="roundRect">
            <a:avLst/>
          </a:prstGeom>
          <a:solidFill>
            <a:schemeClr val="bg1"/>
          </a:solidFill>
          <a:ln w="9525">
            <a:solidFill>
              <a:srgbClr val="2A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Título 11">
            <a:extLst>
              <a:ext uri="{FF2B5EF4-FFF2-40B4-BE49-F238E27FC236}">
                <a16:creationId xmlns:a16="http://schemas.microsoft.com/office/drawing/2014/main" id="{9882F351-192F-0E30-0320-F065E22E5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2063" y="666943"/>
            <a:ext cx="6968397" cy="377692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s-MX" sz="2800" b="1">
                <a:solidFill>
                  <a:srgbClr val="29006F"/>
                </a:solidFill>
                <a:latin typeface="Trebuchet MS" panose="020B0603020202020204" pitchFamily="34" charset="0"/>
              </a:rPr>
              <a:t>La historia detrás de nuestro prototipo</a:t>
            </a:r>
            <a:endParaRPr lang="es-CO" sz="2800" b="1">
              <a:solidFill>
                <a:srgbClr val="29006F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F049DA9-AE77-F896-1A9B-159D9FE14956}"/>
              </a:ext>
            </a:extLst>
          </p:cNvPr>
          <p:cNvSpPr txBox="1"/>
          <p:nvPr/>
        </p:nvSpPr>
        <p:spPr>
          <a:xfrm>
            <a:off x="1788633" y="3275110"/>
            <a:ext cx="49778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1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Inserten el enlace de YouTube del videoblog elaborado.</a:t>
            </a:r>
            <a:endParaRPr kumimoji="0" lang="es-CO" sz="1400" b="0" i="1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19834CA-3D74-B8DD-4E46-F4FB6DB8A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7432" y="1233710"/>
            <a:ext cx="3132237" cy="4698356"/>
          </a:xfrm>
          <a:prstGeom prst="rect">
            <a:avLst/>
          </a:prstGeom>
        </p:spPr>
      </p:pic>
      <p:sp>
        <p:nvSpPr>
          <p:cNvPr id="6" name="Bocadillo: ovalado 5">
            <a:extLst>
              <a:ext uri="{FF2B5EF4-FFF2-40B4-BE49-F238E27FC236}">
                <a16:creationId xmlns:a16="http://schemas.microsoft.com/office/drawing/2014/main" id="{56EB6366-4483-A431-DBB6-0EDCAFE81034}"/>
              </a:ext>
            </a:extLst>
          </p:cNvPr>
          <p:cNvSpPr/>
          <p:nvPr/>
        </p:nvSpPr>
        <p:spPr>
          <a:xfrm>
            <a:off x="9486986" y="1089385"/>
            <a:ext cx="1928266" cy="1490727"/>
          </a:xfrm>
          <a:prstGeom prst="wedgeEllipseCallout">
            <a:avLst/>
          </a:prstGeom>
          <a:noFill/>
          <a:ln w="9525">
            <a:solidFill>
              <a:srgbClr val="2C0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D3B3790-0B29-D536-499A-36A25D8A17D7}"/>
              </a:ext>
            </a:extLst>
          </p:cNvPr>
          <p:cNvSpPr txBox="1"/>
          <p:nvPr/>
        </p:nvSpPr>
        <p:spPr>
          <a:xfrm>
            <a:off x="9610460" y="1465416"/>
            <a:ext cx="16813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¡Qué gran trabajo hay detrás de cada prototipo!</a:t>
            </a:r>
            <a:endParaRPr kumimoji="0" lang="es-CO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73511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C0F337-AA23-5F83-951E-3E39598BF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9D5EC82-6834-234C-C0B8-03A53DF1661A}"/>
              </a:ext>
            </a:extLst>
          </p:cNvPr>
          <p:cNvSpPr txBox="1"/>
          <p:nvPr/>
        </p:nvSpPr>
        <p:spPr>
          <a:xfrm>
            <a:off x="2551092" y="585677"/>
            <a:ext cx="7089816" cy="521081"/>
          </a:xfrm>
          <a:prstGeom prst="rect">
            <a:avLst/>
          </a:prstGeom>
          <a:noFill/>
        </p:spPr>
        <p:txBody>
          <a:bodyPr wrap="square" lIns="89321" tIns="44661" rIns="89321" bIns="44661" anchor="t">
            <a:spAutoFit/>
          </a:bodyPr>
          <a:lstStyle/>
          <a:p>
            <a:pPr algn="ctr" defTabSz="893216">
              <a:defRPr/>
            </a:pPr>
            <a:r>
              <a:rPr lang="es-ES" sz="2800" b="1">
                <a:solidFill>
                  <a:srgbClr val="29006F"/>
                </a:solidFill>
                <a:latin typeface="Trebuchet MS"/>
                <a:ea typeface="+mj-lt"/>
                <a:cs typeface="Arial"/>
              </a:rPr>
              <a:t>Convertir la bitácora a PDF</a:t>
            </a:r>
            <a:endParaRPr lang="es-ES" sz="2800" b="1">
              <a:solidFill>
                <a:srgbClr val="29006F"/>
              </a:solidFill>
              <a:latin typeface="Trebuchet MS"/>
              <a:ea typeface="+mj-lt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915C197-E769-CABA-909A-18785AAA379F}"/>
              </a:ext>
            </a:extLst>
          </p:cNvPr>
          <p:cNvSpPr txBox="1"/>
          <p:nvPr/>
        </p:nvSpPr>
        <p:spPr>
          <a:xfrm>
            <a:off x="1036941" y="1167685"/>
            <a:ext cx="10118118" cy="5210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89321" tIns="44661" rIns="89321" bIns="44661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 defTabSz="893216">
              <a:defRPr/>
            </a:pPr>
            <a:r>
              <a:rPr lang="es-ES"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Arial"/>
              </a:rPr>
              <a:t>Al finalizar el tercer desafío, la bitácora debe ser cargada en formato </a:t>
            </a:r>
            <a:r>
              <a:rPr lang="es-ES" sz="1400" b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Arial"/>
              </a:rPr>
              <a:t>PDF máximo de 10 megas.</a:t>
            </a:r>
            <a:r>
              <a:rPr lang="es-ES" sz="14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Arial"/>
              </a:rPr>
              <a:t> Para guardarla, tengan en cuenta los siguientes pasos:</a:t>
            </a:r>
            <a:endParaRPr lang="es-ES" sz="1400">
              <a:solidFill>
                <a:schemeClr val="tx1">
                  <a:lumMod val="65000"/>
                  <a:lumOff val="35000"/>
                </a:schemeClr>
              </a:solidFill>
              <a:latin typeface="Trebuchet MS"/>
              <a:cs typeface="Arial" panose="020B0604020202020204" pitchFamily="34" charset="0"/>
            </a:endParaRPr>
          </a:p>
        </p:txBody>
      </p:sp>
      <p:pic>
        <p:nvPicPr>
          <p:cNvPr id="4" name="Imagen 3" descr="Convertidor PDF - Imagen a PDF - Apps en Google Play">
            <a:extLst>
              <a:ext uri="{FF2B5EF4-FFF2-40B4-BE49-F238E27FC236}">
                <a16:creationId xmlns:a16="http://schemas.microsoft.com/office/drawing/2014/main" id="{D2F58988-62FA-D321-0555-460F6F920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328" y="3143869"/>
            <a:ext cx="852626" cy="984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Oval 2">
            <a:extLst>
              <a:ext uri="{FF2B5EF4-FFF2-40B4-BE49-F238E27FC236}">
                <a16:creationId xmlns:a16="http://schemas.microsoft.com/office/drawing/2014/main" id="{701CCCDE-A4B5-5685-1E60-BEAF6261ED4C}"/>
              </a:ext>
            </a:extLst>
          </p:cNvPr>
          <p:cNvSpPr/>
          <p:nvPr/>
        </p:nvSpPr>
        <p:spPr>
          <a:xfrm>
            <a:off x="3103077" y="2078183"/>
            <a:ext cx="217638" cy="254476"/>
          </a:xfrm>
          <a:prstGeom prst="ellipse">
            <a:avLst/>
          </a:prstGeom>
          <a:solidFill>
            <a:srgbClr val="29006F"/>
          </a:solidFill>
          <a:ln>
            <a:solidFill>
              <a:srgbClr val="29006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3216">
              <a:defRPr/>
            </a:pPr>
            <a:r>
              <a:rPr lang="en-US" sz="1400">
                <a:solidFill>
                  <a:schemeClr val="bg1"/>
                </a:solidFill>
                <a:latin typeface="Trebuchet MS" panose="020B0603020202020204" pitchFamily="34" charset="0"/>
              </a:rPr>
              <a:t>1</a:t>
            </a:r>
          </a:p>
        </p:txBody>
      </p:sp>
      <p:sp>
        <p:nvSpPr>
          <p:cNvPr id="6" name="Oval 4">
            <a:extLst>
              <a:ext uri="{FF2B5EF4-FFF2-40B4-BE49-F238E27FC236}">
                <a16:creationId xmlns:a16="http://schemas.microsoft.com/office/drawing/2014/main" id="{B4612F69-DF95-CC47-086F-B7680FD3FE6A}"/>
              </a:ext>
            </a:extLst>
          </p:cNvPr>
          <p:cNvSpPr/>
          <p:nvPr/>
        </p:nvSpPr>
        <p:spPr>
          <a:xfrm>
            <a:off x="3103078" y="2671733"/>
            <a:ext cx="217638" cy="254476"/>
          </a:xfrm>
          <a:prstGeom prst="ellipse">
            <a:avLst/>
          </a:prstGeom>
          <a:solidFill>
            <a:srgbClr val="2900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321" tIns="44661" rIns="89321" bIns="44661" rtlCol="0" anchor="ctr"/>
          <a:lstStyle/>
          <a:p>
            <a:pPr algn="ctr" defTabSz="893216">
              <a:defRPr/>
            </a:pPr>
            <a:r>
              <a:rPr lang="en-US" sz="1400">
                <a:solidFill>
                  <a:schemeClr val="bg1"/>
                </a:solidFill>
                <a:latin typeface="Trebuchet MS" panose="020B0603020202020204" pitchFamily="34" charset="0"/>
              </a:rPr>
              <a:t>2</a:t>
            </a:r>
          </a:p>
        </p:txBody>
      </p:sp>
      <p:sp>
        <p:nvSpPr>
          <p:cNvPr id="7" name="Oval 5">
            <a:extLst>
              <a:ext uri="{FF2B5EF4-FFF2-40B4-BE49-F238E27FC236}">
                <a16:creationId xmlns:a16="http://schemas.microsoft.com/office/drawing/2014/main" id="{1AA23C18-42B7-9C6C-FA7C-F300E0D694A0}"/>
              </a:ext>
            </a:extLst>
          </p:cNvPr>
          <p:cNvSpPr/>
          <p:nvPr/>
        </p:nvSpPr>
        <p:spPr>
          <a:xfrm>
            <a:off x="3103079" y="3273826"/>
            <a:ext cx="217638" cy="254476"/>
          </a:xfrm>
          <a:prstGeom prst="ellipse">
            <a:avLst/>
          </a:prstGeom>
          <a:solidFill>
            <a:srgbClr val="2900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321" tIns="44661" rIns="89321" bIns="44661" rtlCol="0" anchor="ctr"/>
          <a:lstStyle/>
          <a:p>
            <a:pPr algn="ctr" defTabSz="893216">
              <a:defRPr/>
            </a:pPr>
            <a:r>
              <a:rPr lang="en-US" sz="1400">
                <a:solidFill>
                  <a:schemeClr val="bg1"/>
                </a:solidFill>
                <a:latin typeface="Trebuchet MS" panose="020B0603020202020204" pitchFamily="34" charset="0"/>
              </a:rPr>
              <a:t>3</a:t>
            </a: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B1A847E1-BC3E-7E47-2E5B-1DEE72071708}"/>
              </a:ext>
            </a:extLst>
          </p:cNvPr>
          <p:cNvSpPr/>
          <p:nvPr/>
        </p:nvSpPr>
        <p:spPr>
          <a:xfrm>
            <a:off x="3103079" y="3878062"/>
            <a:ext cx="217638" cy="254476"/>
          </a:xfrm>
          <a:prstGeom prst="ellipse">
            <a:avLst/>
          </a:prstGeom>
          <a:solidFill>
            <a:srgbClr val="2900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321" tIns="44661" rIns="89321" bIns="44661" rtlCol="0" anchor="ctr"/>
          <a:lstStyle/>
          <a:p>
            <a:pPr algn="ctr" defTabSz="893216">
              <a:defRPr/>
            </a:pPr>
            <a:r>
              <a:rPr lang="en-US" sz="1400">
                <a:solidFill>
                  <a:schemeClr val="bg1"/>
                </a:solidFill>
                <a:latin typeface="Trebuchet MS" panose="020B0603020202020204" pitchFamily="34" charset="0"/>
              </a:rPr>
              <a:t>4</a:t>
            </a:r>
          </a:p>
        </p:txBody>
      </p:sp>
      <p:sp>
        <p:nvSpPr>
          <p:cNvPr id="9" name="Oval 7">
            <a:extLst>
              <a:ext uri="{FF2B5EF4-FFF2-40B4-BE49-F238E27FC236}">
                <a16:creationId xmlns:a16="http://schemas.microsoft.com/office/drawing/2014/main" id="{FF1A1D3A-D2CD-7ED7-A240-35796C941045}"/>
              </a:ext>
            </a:extLst>
          </p:cNvPr>
          <p:cNvSpPr/>
          <p:nvPr/>
        </p:nvSpPr>
        <p:spPr>
          <a:xfrm>
            <a:off x="3103079" y="4482299"/>
            <a:ext cx="217638" cy="254476"/>
          </a:xfrm>
          <a:prstGeom prst="ellipse">
            <a:avLst/>
          </a:prstGeom>
          <a:solidFill>
            <a:srgbClr val="2900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321" tIns="44661" rIns="89321" bIns="44661" rtlCol="0" anchor="ctr"/>
          <a:lstStyle/>
          <a:p>
            <a:pPr algn="ctr" defTabSz="893216">
              <a:defRPr/>
            </a:pPr>
            <a:r>
              <a:rPr lang="en-US" sz="1400">
                <a:solidFill>
                  <a:schemeClr val="bg1"/>
                </a:solidFill>
                <a:latin typeface="Trebuchet MS" panose="020B0603020202020204" pitchFamily="34" charset="0"/>
              </a:rPr>
              <a:t>5</a:t>
            </a:r>
          </a:p>
        </p:txBody>
      </p:sp>
      <p:sp>
        <p:nvSpPr>
          <p:cNvPr id="10" name="Oval 8">
            <a:extLst>
              <a:ext uri="{FF2B5EF4-FFF2-40B4-BE49-F238E27FC236}">
                <a16:creationId xmlns:a16="http://schemas.microsoft.com/office/drawing/2014/main" id="{180A8EEB-4801-FE70-B926-40000BDD7D2F}"/>
              </a:ext>
            </a:extLst>
          </p:cNvPr>
          <p:cNvSpPr/>
          <p:nvPr/>
        </p:nvSpPr>
        <p:spPr>
          <a:xfrm>
            <a:off x="3103079" y="5086535"/>
            <a:ext cx="217638" cy="254476"/>
          </a:xfrm>
          <a:prstGeom prst="ellipse">
            <a:avLst/>
          </a:prstGeom>
          <a:solidFill>
            <a:srgbClr val="2900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321" tIns="44661" rIns="89321" bIns="44661" rtlCol="0" anchor="ctr"/>
          <a:lstStyle/>
          <a:p>
            <a:pPr algn="ctr" defTabSz="893216">
              <a:defRPr/>
            </a:pPr>
            <a:r>
              <a:rPr lang="en-US" sz="1400">
                <a:solidFill>
                  <a:schemeClr val="bg1"/>
                </a:solidFill>
                <a:latin typeface="Trebuchet MS" panose="020B0603020202020204" pitchFamily="34" charset="0"/>
              </a:rPr>
              <a:t>6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60CD2C67-FF2E-F647-8E86-9CAFD2B7F676}"/>
              </a:ext>
            </a:extLst>
          </p:cNvPr>
          <p:cNvGrpSpPr/>
          <p:nvPr/>
        </p:nvGrpSpPr>
        <p:grpSpPr>
          <a:xfrm>
            <a:off x="3320715" y="2023221"/>
            <a:ext cx="7329820" cy="3400121"/>
            <a:chOff x="2804741" y="2082961"/>
            <a:chExt cx="9044559" cy="3360550"/>
          </a:xfrm>
        </p:grpSpPr>
        <p:sp>
          <p:nvSpPr>
            <p:cNvPr id="13" name="CuadroTexto 24">
              <a:extLst>
                <a:ext uri="{FF2B5EF4-FFF2-40B4-BE49-F238E27FC236}">
                  <a16:creationId xmlns:a16="http://schemas.microsoft.com/office/drawing/2014/main" id="{8688FB42-D488-1244-D5AD-086D5279E942}"/>
                </a:ext>
              </a:extLst>
            </p:cNvPr>
            <p:cNvSpPr txBox="1"/>
            <p:nvPr/>
          </p:nvSpPr>
          <p:spPr>
            <a:xfrm>
              <a:off x="2815949" y="2082961"/>
              <a:ext cx="5096435" cy="346172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89321" tIns="44661" rIns="89321" bIns="44661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3216">
                <a:defRPr/>
              </a:pPr>
              <a:r>
                <a:rPr lang="es-E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/>
                </a:rPr>
                <a:t>Hagan clic en "Archivo"</a:t>
              </a:r>
            </a:p>
          </p:txBody>
        </p:sp>
        <p:sp>
          <p:nvSpPr>
            <p:cNvPr id="14" name="CuadroTexto 26">
              <a:extLst>
                <a:ext uri="{FF2B5EF4-FFF2-40B4-BE49-F238E27FC236}">
                  <a16:creationId xmlns:a16="http://schemas.microsoft.com/office/drawing/2014/main" id="{AC392212-ACAF-0F3A-1262-81D061A88954}"/>
                </a:ext>
              </a:extLst>
            </p:cNvPr>
            <p:cNvSpPr txBox="1"/>
            <p:nvPr/>
          </p:nvSpPr>
          <p:spPr>
            <a:xfrm>
              <a:off x="2815949" y="2674629"/>
              <a:ext cx="6127376" cy="346172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89321" tIns="44661" rIns="89321" bIns="44661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3216">
                <a:defRPr/>
              </a:pPr>
              <a:r>
                <a:rPr lang="es-E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Luego en "Guardar como" o "Exportar"</a:t>
              </a:r>
            </a:p>
          </p:txBody>
        </p:sp>
        <p:sp>
          <p:nvSpPr>
            <p:cNvPr id="15" name="CuadroTexto 27">
              <a:extLst>
                <a:ext uri="{FF2B5EF4-FFF2-40B4-BE49-F238E27FC236}">
                  <a16:creationId xmlns:a16="http://schemas.microsoft.com/office/drawing/2014/main" id="{63ECA6CE-CA0A-9533-CF26-08641D417249}"/>
                </a:ext>
              </a:extLst>
            </p:cNvPr>
            <p:cNvSpPr txBox="1"/>
            <p:nvPr/>
          </p:nvSpPr>
          <p:spPr>
            <a:xfrm>
              <a:off x="2815950" y="3299918"/>
              <a:ext cx="6710079" cy="346172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89321" tIns="44661" rIns="89321" bIns="44661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3216">
                <a:defRPr/>
              </a:pPr>
              <a:r>
                <a:rPr lang="es-E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/>
                </a:rPr>
                <a:t>Seleccionen el formato PDF</a:t>
              </a:r>
            </a:p>
          </p:txBody>
        </p:sp>
        <p:sp>
          <p:nvSpPr>
            <p:cNvPr id="16" name="CuadroTexto 28">
              <a:extLst>
                <a:ext uri="{FF2B5EF4-FFF2-40B4-BE49-F238E27FC236}">
                  <a16:creationId xmlns:a16="http://schemas.microsoft.com/office/drawing/2014/main" id="{A3B516D1-FF41-54F5-3E9F-E44770935CA3}"/>
                </a:ext>
              </a:extLst>
            </p:cNvPr>
            <p:cNvSpPr txBox="1"/>
            <p:nvPr/>
          </p:nvSpPr>
          <p:spPr>
            <a:xfrm>
              <a:off x="2804742" y="3857970"/>
              <a:ext cx="9040904" cy="346172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89321" tIns="44661" rIns="89321" bIns="44661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3216">
                <a:defRPr/>
              </a:pPr>
              <a:r>
                <a:rPr lang="es-E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/>
                </a:rPr>
                <a:t>Elijan la ubicación donde quedará guardado el archivo en el computador</a:t>
              </a:r>
            </a:p>
          </p:txBody>
        </p:sp>
        <p:sp>
          <p:nvSpPr>
            <p:cNvPr id="17" name="CuadroTexto 29">
              <a:extLst>
                <a:ext uri="{FF2B5EF4-FFF2-40B4-BE49-F238E27FC236}">
                  <a16:creationId xmlns:a16="http://schemas.microsoft.com/office/drawing/2014/main" id="{94E7EC9B-7D5D-1E8C-E737-217DA72DC1F3}"/>
                </a:ext>
              </a:extLst>
            </p:cNvPr>
            <p:cNvSpPr txBox="1"/>
            <p:nvPr/>
          </p:nvSpPr>
          <p:spPr>
            <a:xfrm>
              <a:off x="2804741" y="4510533"/>
              <a:ext cx="9044559" cy="346172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89321" tIns="44661" rIns="89321" bIns="44661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defRPr/>
              </a:pPr>
              <a:r>
                <a:rPr lang="es-E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/>
                </a:rPr>
                <a:t>Escriban el nombre del archivo. Ejemplo: AS_000_TeamColombia​</a:t>
              </a:r>
            </a:p>
          </p:txBody>
        </p:sp>
        <p:sp>
          <p:nvSpPr>
            <p:cNvPr id="18" name="CuadroTexto 30">
              <a:extLst>
                <a:ext uri="{FF2B5EF4-FFF2-40B4-BE49-F238E27FC236}">
                  <a16:creationId xmlns:a16="http://schemas.microsoft.com/office/drawing/2014/main" id="{BA261A0C-9666-0D41-79B4-7DC79B5088E6}"/>
                </a:ext>
              </a:extLst>
            </p:cNvPr>
            <p:cNvSpPr txBox="1"/>
            <p:nvPr/>
          </p:nvSpPr>
          <p:spPr>
            <a:xfrm>
              <a:off x="2815947" y="5097339"/>
              <a:ext cx="7001434" cy="346172"/>
            </a:xfrm>
            <a:prstGeom prst="roundRect">
              <a:avLst/>
            </a:prstGeom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89321" tIns="44661" rIns="89321" bIns="44661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3216">
                <a:defRPr/>
              </a:pPr>
              <a:r>
                <a:rPr lang="es-E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/>
                </a:rPr>
                <a:t>Presionen "Guardar"</a:t>
              </a:r>
            </a:p>
          </p:txBody>
        </p:sp>
      </p:grpSp>
      <p:sp>
        <p:nvSpPr>
          <p:cNvPr id="20" name="CuadroTexto 2">
            <a:extLst>
              <a:ext uri="{FF2B5EF4-FFF2-40B4-BE49-F238E27FC236}">
                <a16:creationId xmlns:a16="http://schemas.microsoft.com/office/drawing/2014/main" id="{9389D60B-B564-352E-5690-E0914246B146}"/>
              </a:ext>
            </a:extLst>
          </p:cNvPr>
          <p:cNvSpPr txBox="1"/>
          <p:nvPr/>
        </p:nvSpPr>
        <p:spPr>
          <a:xfrm>
            <a:off x="3327908" y="5597377"/>
            <a:ext cx="5536184" cy="305638"/>
          </a:xfrm>
          <a:prstGeom prst="rect">
            <a:avLst/>
          </a:prstGeom>
          <a:noFill/>
        </p:spPr>
        <p:txBody>
          <a:bodyPr rot="0" spcFirstLastPara="0" vert="horz" wrap="square" lIns="89321" tIns="44661" rIns="89321" bIns="44661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93216">
              <a:defRPr/>
            </a:pPr>
            <a:r>
              <a:rPr lang="es-ES" sz="140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FF00"/>
                </a:highlight>
                <a:latin typeface="Trebuchet MS" panose="020B0603020202020204" pitchFamily="34" charset="0"/>
              </a:rPr>
              <a:t>Esta diapositiva debe eliminarse después de realizar la actividad</a:t>
            </a:r>
          </a:p>
        </p:txBody>
      </p:sp>
    </p:spTree>
    <p:extLst>
      <p:ext uri="{BB962C8B-B14F-4D97-AF65-F5344CB8AC3E}">
        <p14:creationId xmlns:p14="http://schemas.microsoft.com/office/powerpoint/2010/main" val="3983534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B0E16E-D84E-49A6-288F-02DBAE85F8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BEBD2EEF-BB91-BD92-CA01-B1A301E37297}"/>
              </a:ext>
            </a:extLst>
          </p:cNvPr>
          <p:cNvGrpSpPr/>
          <p:nvPr/>
        </p:nvGrpSpPr>
        <p:grpSpPr>
          <a:xfrm>
            <a:off x="960111" y="1156266"/>
            <a:ext cx="10271777" cy="4361492"/>
            <a:chOff x="243186" y="227342"/>
            <a:chExt cx="5386859" cy="2931335"/>
          </a:xfrm>
        </p:grpSpPr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5C7C102F-D6EA-9B0A-121D-3DC5590E0FFD}"/>
                </a:ext>
              </a:extLst>
            </p:cNvPr>
            <p:cNvSpPr/>
            <p:nvPr/>
          </p:nvSpPr>
          <p:spPr>
            <a:xfrm>
              <a:off x="243187" y="625307"/>
              <a:ext cx="5386858" cy="2533370"/>
            </a:xfrm>
            <a:prstGeom prst="roundRect">
              <a:avLst/>
            </a:prstGeom>
            <a:noFill/>
            <a:ln w="9525">
              <a:solidFill>
                <a:srgbClr val="2A00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defTabSz="914400">
                <a:defRPr/>
              </a:pPr>
              <a:endParaRPr kumimoji="0" lang="es-CO" sz="1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5" name="Rectángulo: esquinas redondeadas 76">
              <a:extLst>
                <a:ext uri="{FF2B5EF4-FFF2-40B4-BE49-F238E27FC236}">
                  <a16:creationId xmlns:a16="http://schemas.microsoft.com/office/drawing/2014/main" id="{7AF7DC9A-8E8D-AA28-88A0-78318BAC9844}"/>
                </a:ext>
              </a:extLst>
            </p:cNvPr>
            <p:cNvSpPr/>
            <p:nvPr/>
          </p:nvSpPr>
          <p:spPr>
            <a:xfrm>
              <a:off x="243186" y="227342"/>
              <a:ext cx="5386859" cy="241954"/>
            </a:xfrm>
            <a:custGeom>
              <a:avLst/>
              <a:gdLst>
                <a:gd name="connsiteX0" fmla="*/ 0 w 5791200"/>
                <a:gd name="connsiteY0" fmla="*/ 49743 h 298450"/>
                <a:gd name="connsiteX1" fmla="*/ 49743 w 5791200"/>
                <a:gd name="connsiteY1" fmla="*/ 0 h 298450"/>
                <a:gd name="connsiteX2" fmla="*/ 5741457 w 5791200"/>
                <a:gd name="connsiteY2" fmla="*/ 0 h 298450"/>
                <a:gd name="connsiteX3" fmla="*/ 5791200 w 5791200"/>
                <a:gd name="connsiteY3" fmla="*/ 49743 h 298450"/>
                <a:gd name="connsiteX4" fmla="*/ 5791200 w 5791200"/>
                <a:gd name="connsiteY4" fmla="*/ 248707 h 298450"/>
                <a:gd name="connsiteX5" fmla="*/ 5741457 w 5791200"/>
                <a:gd name="connsiteY5" fmla="*/ 298450 h 298450"/>
                <a:gd name="connsiteX6" fmla="*/ 49743 w 5791200"/>
                <a:gd name="connsiteY6" fmla="*/ 298450 h 298450"/>
                <a:gd name="connsiteX7" fmla="*/ 0 w 5791200"/>
                <a:gd name="connsiteY7" fmla="*/ 248707 h 298450"/>
                <a:gd name="connsiteX8" fmla="*/ 0 w 5791200"/>
                <a:gd name="connsiteY8" fmla="*/ 49743 h 298450"/>
                <a:gd name="connsiteX0" fmla="*/ 22308 w 5813508"/>
                <a:gd name="connsiteY0" fmla="*/ 49743 h 304800"/>
                <a:gd name="connsiteX1" fmla="*/ 72051 w 5813508"/>
                <a:gd name="connsiteY1" fmla="*/ 0 h 304800"/>
                <a:gd name="connsiteX2" fmla="*/ 5763765 w 5813508"/>
                <a:gd name="connsiteY2" fmla="*/ 0 h 304800"/>
                <a:gd name="connsiteX3" fmla="*/ 5813508 w 5813508"/>
                <a:gd name="connsiteY3" fmla="*/ 49743 h 304800"/>
                <a:gd name="connsiteX4" fmla="*/ 5813508 w 5813508"/>
                <a:gd name="connsiteY4" fmla="*/ 248707 h 304800"/>
                <a:gd name="connsiteX5" fmla="*/ 5763765 w 5813508"/>
                <a:gd name="connsiteY5" fmla="*/ 298450 h 304800"/>
                <a:gd name="connsiteX6" fmla="*/ 9608 w 5813508"/>
                <a:gd name="connsiteY6" fmla="*/ 304800 h 304800"/>
                <a:gd name="connsiteX7" fmla="*/ 22308 w 5813508"/>
                <a:gd name="connsiteY7" fmla="*/ 248707 h 304800"/>
                <a:gd name="connsiteX8" fmla="*/ 22308 w 5813508"/>
                <a:gd name="connsiteY8" fmla="*/ 49743 h 304800"/>
                <a:gd name="connsiteX0" fmla="*/ 22308 w 5825717"/>
                <a:gd name="connsiteY0" fmla="*/ 49743 h 304800"/>
                <a:gd name="connsiteX1" fmla="*/ 72051 w 5825717"/>
                <a:gd name="connsiteY1" fmla="*/ 0 h 304800"/>
                <a:gd name="connsiteX2" fmla="*/ 5763765 w 5825717"/>
                <a:gd name="connsiteY2" fmla="*/ 0 h 304800"/>
                <a:gd name="connsiteX3" fmla="*/ 5813508 w 5825717"/>
                <a:gd name="connsiteY3" fmla="*/ 49743 h 304800"/>
                <a:gd name="connsiteX4" fmla="*/ 5813508 w 5825717"/>
                <a:gd name="connsiteY4" fmla="*/ 248707 h 304800"/>
                <a:gd name="connsiteX5" fmla="*/ 5813508 w 5825717"/>
                <a:gd name="connsiteY5" fmla="*/ 292100 h 304800"/>
                <a:gd name="connsiteX6" fmla="*/ 9608 w 5825717"/>
                <a:gd name="connsiteY6" fmla="*/ 304800 h 304800"/>
                <a:gd name="connsiteX7" fmla="*/ 22308 w 5825717"/>
                <a:gd name="connsiteY7" fmla="*/ 248707 h 304800"/>
                <a:gd name="connsiteX8" fmla="*/ 22308 w 5825717"/>
                <a:gd name="connsiteY8" fmla="*/ 49743 h 304800"/>
                <a:gd name="connsiteX0" fmla="*/ 2810 w 5806219"/>
                <a:gd name="connsiteY0" fmla="*/ 49743 h 307482"/>
                <a:gd name="connsiteX1" fmla="*/ 52553 w 5806219"/>
                <a:gd name="connsiteY1" fmla="*/ 0 h 307482"/>
                <a:gd name="connsiteX2" fmla="*/ 5744267 w 5806219"/>
                <a:gd name="connsiteY2" fmla="*/ 0 h 307482"/>
                <a:gd name="connsiteX3" fmla="*/ 5794010 w 5806219"/>
                <a:gd name="connsiteY3" fmla="*/ 49743 h 307482"/>
                <a:gd name="connsiteX4" fmla="*/ 5794010 w 5806219"/>
                <a:gd name="connsiteY4" fmla="*/ 248707 h 307482"/>
                <a:gd name="connsiteX5" fmla="*/ 5794010 w 5806219"/>
                <a:gd name="connsiteY5" fmla="*/ 292100 h 307482"/>
                <a:gd name="connsiteX6" fmla="*/ 17844 w 5806219"/>
                <a:gd name="connsiteY6" fmla="*/ 307482 h 307482"/>
                <a:gd name="connsiteX7" fmla="*/ 2810 w 5806219"/>
                <a:gd name="connsiteY7" fmla="*/ 248707 h 307482"/>
                <a:gd name="connsiteX8" fmla="*/ 2810 w 5806219"/>
                <a:gd name="connsiteY8" fmla="*/ 49743 h 307482"/>
                <a:gd name="connsiteX0" fmla="*/ 2809 w 5794990"/>
                <a:gd name="connsiteY0" fmla="*/ 49743 h 307482"/>
                <a:gd name="connsiteX1" fmla="*/ 52552 w 5794990"/>
                <a:gd name="connsiteY1" fmla="*/ 0 h 307482"/>
                <a:gd name="connsiteX2" fmla="*/ 5744266 w 5794990"/>
                <a:gd name="connsiteY2" fmla="*/ 0 h 307482"/>
                <a:gd name="connsiteX3" fmla="*/ 5794009 w 5794990"/>
                <a:gd name="connsiteY3" fmla="*/ 49743 h 307482"/>
                <a:gd name="connsiteX4" fmla="*/ 5794009 w 5794990"/>
                <a:gd name="connsiteY4" fmla="*/ 248707 h 307482"/>
                <a:gd name="connsiteX5" fmla="*/ 5774197 w 5794990"/>
                <a:gd name="connsiteY5" fmla="*/ 292100 h 307482"/>
                <a:gd name="connsiteX6" fmla="*/ 17843 w 5794990"/>
                <a:gd name="connsiteY6" fmla="*/ 307482 h 307482"/>
                <a:gd name="connsiteX7" fmla="*/ 2809 w 5794990"/>
                <a:gd name="connsiteY7" fmla="*/ 248707 h 307482"/>
                <a:gd name="connsiteX8" fmla="*/ 2809 w 5794990"/>
                <a:gd name="connsiteY8" fmla="*/ 49743 h 307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4990" h="307482">
                  <a:moveTo>
                    <a:pt x="2809" y="49743"/>
                  </a:moveTo>
                  <a:cubicBezTo>
                    <a:pt x="2809" y="22271"/>
                    <a:pt x="25080" y="0"/>
                    <a:pt x="52552" y="0"/>
                  </a:cubicBezTo>
                  <a:lnTo>
                    <a:pt x="5744266" y="0"/>
                  </a:lnTo>
                  <a:cubicBezTo>
                    <a:pt x="5771738" y="0"/>
                    <a:pt x="5794009" y="22271"/>
                    <a:pt x="5794009" y="49743"/>
                  </a:cubicBezTo>
                  <a:lnTo>
                    <a:pt x="5794009" y="248707"/>
                  </a:lnTo>
                  <a:cubicBezTo>
                    <a:pt x="5794009" y="276179"/>
                    <a:pt x="5801669" y="292100"/>
                    <a:pt x="5774197" y="292100"/>
                  </a:cubicBezTo>
                  <a:lnTo>
                    <a:pt x="17843" y="307482"/>
                  </a:lnTo>
                  <a:cubicBezTo>
                    <a:pt x="-9629" y="307482"/>
                    <a:pt x="2809" y="276179"/>
                    <a:pt x="2809" y="248707"/>
                  </a:cubicBezTo>
                  <a:lnTo>
                    <a:pt x="2809" y="49743"/>
                  </a:lnTo>
                  <a:close/>
                </a:path>
              </a:pathLst>
            </a:custGeom>
            <a:solidFill>
              <a:srgbClr val="2A0070"/>
            </a:solidFill>
            <a:ln w="9525">
              <a:solidFill>
                <a:srgbClr val="2A00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Calibri"/>
                  <a:cs typeface="Times New Roman"/>
                </a:rPr>
                <a:t>Descripción de la propuesta de solución</a:t>
              </a:r>
              <a:endPara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Calibri"/>
                <a:cs typeface="Times New Roman"/>
              </a:endParaRPr>
            </a:p>
          </p:txBody>
        </p:sp>
      </p:grp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C3EFCC9-455D-D7CD-6B0A-074960EE5A58}"/>
              </a:ext>
            </a:extLst>
          </p:cNvPr>
          <p:cNvSpPr txBox="1"/>
          <p:nvPr/>
        </p:nvSpPr>
        <p:spPr>
          <a:xfrm>
            <a:off x="3177755" y="3109855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Realicen la descripción de su propuesta de solución.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Máximo 300 palabras</a:t>
            </a:r>
            <a:r>
              <a:rPr kumimoji="0" lang="es-CO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. </a:t>
            </a:r>
            <a:endParaRPr kumimoji="0" lang="es-ES" sz="14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8032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B697AD-3954-BA4E-8C08-F7BA99A99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F272CA-9A4B-A4D9-EF3C-0EC09D915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8994" y="515009"/>
            <a:ext cx="7634011" cy="669196"/>
          </a:xfrm>
        </p:spPr>
        <p:txBody>
          <a:bodyPr>
            <a:noAutofit/>
          </a:bodyPr>
          <a:lstStyle/>
          <a:p>
            <a:pPr algn="ctr"/>
            <a:r>
              <a:rPr lang="es-MX" sz="2800" b="1">
                <a:solidFill>
                  <a:srgbClr val="29006F"/>
                </a:solidFill>
              </a:rPr>
              <a:t>Análisis del cuento</a:t>
            </a:r>
            <a:endParaRPr lang="es-CO" sz="2800" b="1">
              <a:solidFill>
                <a:srgbClr val="29006F"/>
              </a:solidFill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67294576-AD1F-F18C-68A7-252E01959F88}"/>
              </a:ext>
            </a:extLst>
          </p:cNvPr>
          <p:cNvGraphicFramePr>
            <a:graphicFrameLocks noGrp="1"/>
          </p:cNvGraphicFramePr>
          <p:nvPr/>
        </p:nvGraphicFramePr>
        <p:xfrm>
          <a:off x="2278994" y="1062953"/>
          <a:ext cx="847823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78236">
                  <a:extLst>
                    <a:ext uri="{9D8B030D-6E8A-4147-A177-3AD203B41FA5}">
                      <a16:colId xmlns:a16="http://schemas.microsoft.com/office/drawing/2014/main" val="14133881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Ubiquen la fotografía en el recuadro y respondan a las preguntas en la siguiente diapositiva. </a:t>
                      </a:r>
                      <a:endParaRPr lang="es-CO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7342941"/>
                  </a:ext>
                </a:extLst>
              </a:tr>
            </a:tbl>
          </a:graphicData>
        </a:graphic>
      </p:graphicFrame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3CC432CC-CBB2-D571-D1E3-276D72530C30}"/>
              </a:ext>
            </a:extLst>
          </p:cNvPr>
          <p:cNvSpPr/>
          <p:nvPr/>
        </p:nvSpPr>
        <p:spPr>
          <a:xfrm>
            <a:off x="2616029" y="1438082"/>
            <a:ext cx="6959942" cy="4131712"/>
          </a:xfrm>
          <a:prstGeom prst="roundRect">
            <a:avLst/>
          </a:prstGeom>
          <a:noFill/>
          <a:ln w="9525">
            <a:solidFill>
              <a:srgbClr val="2C0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MX" sz="1400" i="1">
                <a:solidFill>
                  <a:schemeClr val="tx1">
                    <a:lumMod val="65000"/>
                    <a:lumOff val="35000"/>
                  </a:schemeClr>
                </a:solidFill>
              </a:rPr>
              <a:t>Inserten la fotografía del collage de puntos</a:t>
            </a:r>
            <a:endParaRPr lang="es-CO" sz="1400" i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3D8F5D0-57F0-4ECF-247E-F00C99D7FAA9}"/>
              </a:ext>
            </a:extLst>
          </p:cNvPr>
          <p:cNvSpPr txBox="1"/>
          <p:nvPr/>
        </p:nvSpPr>
        <p:spPr>
          <a:xfrm>
            <a:off x="7373255" y="5731727"/>
            <a:ext cx="4067896" cy="408623"/>
          </a:xfrm>
          <a:prstGeom prst="roundRect">
            <a:avLst/>
          </a:prstGeom>
          <a:solidFill>
            <a:srgbClr val="F55B27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s-CO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162BAF6-5334-AA53-EC8F-25C8B1D761EF}"/>
              </a:ext>
            </a:extLst>
          </p:cNvPr>
          <p:cNvSpPr txBox="1"/>
          <p:nvPr/>
        </p:nvSpPr>
        <p:spPr>
          <a:xfrm>
            <a:off x="7373255" y="5800184"/>
            <a:ext cx="3102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¡Continúen en la siguiente diapositiva! </a:t>
            </a:r>
            <a:endParaRPr lang="es-CO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47B964C5-8811-F496-B494-5C91E0647993}"/>
              </a:ext>
            </a:extLst>
          </p:cNvPr>
          <p:cNvSpPr/>
          <p:nvPr/>
        </p:nvSpPr>
        <p:spPr>
          <a:xfrm>
            <a:off x="10475414" y="5797539"/>
            <a:ext cx="713678" cy="276999"/>
          </a:xfrm>
          <a:prstGeom prst="rightArrow">
            <a:avLst/>
          </a:prstGeom>
          <a:solidFill>
            <a:srgbClr val="2A0070"/>
          </a:solidFill>
          <a:ln>
            <a:solidFill>
              <a:srgbClr val="2A007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46420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CEA7CE-225B-1EF3-7DB2-6AFD322F23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4F60CA29-933F-FC36-217A-C1B73D322EFD}"/>
              </a:ext>
            </a:extLst>
          </p:cNvPr>
          <p:cNvSpPr/>
          <p:nvPr/>
        </p:nvSpPr>
        <p:spPr>
          <a:xfrm>
            <a:off x="695999" y="1673761"/>
            <a:ext cx="10800001" cy="4185454"/>
          </a:xfrm>
          <a:prstGeom prst="roundRect">
            <a:avLst>
              <a:gd name="adj" fmla="val 5756"/>
            </a:avLst>
          </a:prstGeom>
          <a:solidFill>
            <a:srgbClr val="2C056B"/>
          </a:solidFill>
          <a:ln w="9525">
            <a:solidFill>
              <a:srgbClr val="2C0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67C5F7A-9F9C-BF67-4D58-79DFC3557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8994" y="515009"/>
            <a:ext cx="7634011" cy="669196"/>
          </a:xfrm>
        </p:spPr>
        <p:txBody>
          <a:bodyPr>
            <a:noAutofit/>
          </a:bodyPr>
          <a:lstStyle/>
          <a:p>
            <a:pPr algn="ctr"/>
            <a:r>
              <a:rPr lang="es-MX" sz="2800" b="1">
                <a:solidFill>
                  <a:srgbClr val="29006F"/>
                </a:solidFill>
              </a:rPr>
              <a:t>Análisis del cuento</a:t>
            </a:r>
            <a:endParaRPr lang="es-CO" sz="2800" b="1">
              <a:solidFill>
                <a:srgbClr val="29006F"/>
              </a:solidFill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135A867-B363-CEFD-6CBF-3E9CEB4FB9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545663"/>
              </p:ext>
            </p:extLst>
          </p:nvPr>
        </p:nvGraphicFramePr>
        <p:xfrm>
          <a:off x="696000" y="2005693"/>
          <a:ext cx="10800000" cy="3853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7848">
                  <a:extLst>
                    <a:ext uri="{9D8B030D-6E8A-4147-A177-3AD203B41FA5}">
                      <a16:colId xmlns:a16="http://schemas.microsoft.com/office/drawing/2014/main" val="3991447279"/>
                    </a:ext>
                  </a:extLst>
                </a:gridCol>
                <a:gridCol w="7602152">
                  <a:extLst>
                    <a:ext uri="{9D8B030D-6E8A-4147-A177-3AD203B41FA5}">
                      <a16:colId xmlns:a16="http://schemas.microsoft.com/office/drawing/2014/main" val="507464804"/>
                    </a:ext>
                  </a:extLst>
                </a:gridCol>
              </a:tblGrid>
              <a:tr h="19267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¿Qué ocurre cuando el protagonista inicia su proceso?</a:t>
                      </a:r>
                      <a:endParaRPr lang="es-CO" sz="1400" b="1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730540"/>
                  </a:ext>
                </a:extLst>
              </a:tr>
              <a:tr h="19267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¿Qué cambia cuando decide intentarlo de nuevo?</a:t>
                      </a:r>
                      <a:endParaRPr lang="es-CO" sz="1400" b="1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366357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90F04CA5-28B7-6D75-47A9-8048C68381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41941"/>
              </p:ext>
            </p:extLst>
          </p:nvPr>
        </p:nvGraphicFramePr>
        <p:xfrm>
          <a:off x="858776" y="1125232"/>
          <a:ext cx="10474446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74446">
                  <a:extLst>
                    <a:ext uri="{9D8B030D-6E8A-4147-A177-3AD203B41FA5}">
                      <a16:colId xmlns:a16="http://schemas.microsoft.com/office/drawing/2014/main" val="14133881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MX" sz="1400" b="0" i="0" u="none" strike="noStrike" baseline="0" noProof="0" dirty="0">
                          <a:solidFill>
                            <a:srgbClr val="595959"/>
                          </a:solidFill>
                          <a:latin typeface="Trebuchet MS"/>
                        </a:rPr>
                        <a:t>Escriban las respuestas de cada una de las preguntas a partir de lo observado </a:t>
                      </a:r>
                      <a:r>
                        <a:rPr lang="es-MX" sz="1400" b="0" i="0" u="none" strike="noStrike" baseline="0" noProof="0" dirty="0">
                          <a:solidFill>
                            <a:srgbClr val="595959"/>
                          </a:solidFill>
                          <a:latin typeface="+mn-lt"/>
                        </a:rPr>
                        <a:t>en el cuento </a:t>
                      </a:r>
                      <a:r>
                        <a:rPr lang="es-MX" sz="1400" b="0" i="0" u="none" strike="noStrike" baseline="0" noProof="0" dirty="0">
                          <a:solidFill>
                            <a:srgbClr val="595959"/>
                          </a:solidFill>
                          <a:latin typeface="+mn-lt"/>
                          <a:hlinkClick r:id="rId3"/>
                        </a:rPr>
                        <a:t>"El punto" de Peter Reynolds</a:t>
                      </a:r>
                      <a:r>
                        <a:rPr lang="es-MX" sz="1400" b="0" i="0" u="none" strike="noStrike" baseline="0" noProof="0" dirty="0">
                          <a:solidFill>
                            <a:srgbClr val="595959"/>
                          </a:solidFill>
                          <a:latin typeface="+mn-lt"/>
                        </a:rPr>
                        <a:t>. (Máximo 300 caracteres)</a:t>
                      </a:r>
                      <a:endParaRPr lang="es-E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7342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3153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AA001A-6C85-B81C-1C8C-2AA54D476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B5BB4AC8-CFCB-654E-6BC4-42B63EF384D0}"/>
              </a:ext>
            </a:extLst>
          </p:cNvPr>
          <p:cNvSpPr/>
          <p:nvPr/>
        </p:nvSpPr>
        <p:spPr>
          <a:xfrm>
            <a:off x="695999" y="1673761"/>
            <a:ext cx="10800001" cy="4185454"/>
          </a:xfrm>
          <a:prstGeom prst="roundRect">
            <a:avLst>
              <a:gd name="adj" fmla="val 5756"/>
            </a:avLst>
          </a:prstGeom>
          <a:solidFill>
            <a:srgbClr val="2C056B"/>
          </a:solidFill>
          <a:ln w="9525">
            <a:solidFill>
              <a:srgbClr val="2C0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E8DD502-6BEF-6073-3A86-5E679684B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8994" y="515009"/>
            <a:ext cx="7634011" cy="669196"/>
          </a:xfrm>
        </p:spPr>
        <p:txBody>
          <a:bodyPr>
            <a:noAutofit/>
          </a:bodyPr>
          <a:lstStyle/>
          <a:p>
            <a:pPr algn="ctr"/>
            <a:r>
              <a:rPr lang="es-MX" sz="2800" b="1">
                <a:solidFill>
                  <a:srgbClr val="29006F"/>
                </a:solidFill>
              </a:rPr>
              <a:t>Análisis del cuento</a:t>
            </a:r>
            <a:endParaRPr lang="es-CO" sz="2800" b="1">
              <a:solidFill>
                <a:srgbClr val="29006F"/>
              </a:solidFill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EA5D68F8-76EB-F6F0-0E73-11900881A8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814081"/>
              </p:ext>
            </p:extLst>
          </p:nvPr>
        </p:nvGraphicFramePr>
        <p:xfrm>
          <a:off x="696000" y="2005693"/>
          <a:ext cx="10800000" cy="3853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7848">
                  <a:extLst>
                    <a:ext uri="{9D8B030D-6E8A-4147-A177-3AD203B41FA5}">
                      <a16:colId xmlns:a16="http://schemas.microsoft.com/office/drawing/2014/main" val="3991447279"/>
                    </a:ext>
                  </a:extLst>
                </a:gridCol>
                <a:gridCol w="7602152">
                  <a:extLst>
                    <a:ext uri="{9D8B030D-6E8A-4147-A177-3AD203B41FA5}">
                      <a16:colId xmlns:a16="http://schemas.microsoft.com/office/drawing/2014/main" val="507464804"/>
                    </a:ext>
                  </a:extLst>
                </a:gridCol>
              </a:tblGrid>
              <a:tr h="19267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¿Qué pasa con el proceso de “repetición” en lo que logra construir?</a:t>
                      </a:r>
                      <a:endParaRPr lang="es-CO" sz="1400" b="1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13818"/>
                  </a:ext>
                </a:extLst>
              </a:tr>
              <a:tr h="1926761">
                <a:tc>
                  <a:txBody>
                    <a:bodyPr/>
                    <a:lstStyle/>
                    <a:p>
                      <a:pPr algn="l"/>
                      <a:r>
                        <a:rPr lang="es-MX" sz="14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</a:rPr>
                        <a:t>¿Qué relación encuentran entre el proceso de repetición y la construcción de una idea?</a:t>
                      </a:r>
                      <a:endParaRPr lang="es-CO" sz="14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318700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C5266FA5-0D59-C94F-ADA6-4B11CBD52C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418573"/>
              </p:ext>
            </p:extLst>
          </p:nvPr>
        </p:nvGraphicFramePr>
        <p:xfrm>
          <a:off x="858776" y="1125232"/>
          <a:ext cx="10474446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74446">
                  <a:extLst>
                    <a:ext uri="{9D8B030D-6E8A-4147-A177-3AD203B41FA5}">
                      <a16:colId xmlns:a16="http://schemas.microsoft.com/office/drawing/2014/main" val="14133881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MX" sz="1400" b="0" i="0" u="none" strike="noStrike" baseline="0" noProof="0" dirty="0">
                          <a:solidFill>
                            <a:srgbClr val="595959"/>
                          </a:solidFill>
                          <a:latin typeface="Trebuchet MS"/>
                        </a:rPr>
                        <a:t>Escriban las respuestas de cada una de las preguntas a partir de lo observado </a:t>
                      </a:r>
                      <a:r>
                        <a:rPr lang="es-MX" sz="1400" b="0" i="0" u="none" strike="noStrike" baseline="0" noProof="0" dirty="0">
                          <a:solidFill>
                            <a:srgbClr val="595959"/>
                          </a:solidFill>
                          <a:latin typeface="+mn-lt"/>
                        </a:rPr>
                        <a:t>en el cuento </a:t>
                      </a:r>
                      <a:r>
                        <a:rPr lang="es-MX" sz="1400" b="0" i="0" u="none" strike="noStrike" baseline="0" noProof="0" dirty="0">
                          <a:solidFill>
                            <a:srgbClr val="595959"/>
                          </a:solidFill>
                          <a:latin typeface="+mn-lt"/>
                          <a:hlinkClick r:id="rId3"/>
                        </a:rPr>
                        <a:t>"El punto" de Peter Reynolds</a:t>
                      </a:r>
                      <a:r>
                        <a:rPr lang="es-MX" sz="1400" b="0" i="0" u="none" strike="noStrike" baseline="0" noProof="0" dirty="0">
                          <a:solidFill>
                            <a:srgbClr val="595959"/>
                          </a:solidFill>
                          <a:latin typeface="+mn-lt"/>
                        </a:rPr>
                        <a:t>. (Máximo 300 caracteres)</a:t>
                      </a:r>
                      <a:endParaRPr lang="es-E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7342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7446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EB69B4-D040-F3AE-A4E3-930E68285D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28BA6B-5242-5D68-D4D7-43E721D40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5290" y="601754"/>
            <a:ext cx="7361420" cy="669196"/>
          </a:xfrm>
        </p:spPr>
        <p:txBody>
          <a:bodyPr>
            <a:normAutofit/>
          </a:bodyPr>
          <a:lstStyle/>
          <a:p>
            <a:pPr algn="ctr"/>
            <a:r>
              <a:rPr lang="es-MX" sz="2800" b="1">
                <a:solidFill>
                  <a:srgbClr val="29006F"/>
                </a:solidFill>
              </a:rPr>
              <a:t>Nuestra experiencia</a:t>
            </a:r>
            <a:endParaRPr lang="es-CO" sz="2800" b="1">
              <a:solidFill>
                <a:srgbClr val="29006F"/>
              </a:solidFill>
            </a:endParaRP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D238E656-30AD-3234-CD18-F952225033AE}"/>
              </a:ext>
            </a:extLst>
          </p:cNvPr>
          <p:cNvSpPr/>
          <p:nvPr/>
        </p:nvSpPr>
        <p:spPr>
          <a:xfrm>
            <a:off x="676535" y="1692900"/>
            <a:ext cx="10855824" cy="3779852"/>
          </a:xfrm>
          <a:prstGeom prst="roundRect">
            <a:avLst>
              <a:gd name="adj" fmla="val 6271"/>
            </a:avLst>
          </a:prstGeom>
          <a:solidFill>
            <a:srgbClr val="2C056B"/>
          </a:solidFill>
          <a:ln w="9525">
            <a:solidFill>
              <a:srgbClr val="2C0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65EB6D8-11AA-2368-2963-B0BC1D8CED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548792"/>
              </p:ext>
            </p:extLst>
          </p:nvPr>
        </p:nvGraphicFramePr>
        <p:xfrm>
          <a:off x="676534" y="2008094"/>
          <a:ext cx="10871999" cy="3135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4015">
                  <a:extLst>
                    <a:ext uri="{9D8B030D-6E8A-4147-A177-3AD203B41FA5}">
                      <a16:colId xmlns:a16="http://schemas.microsoft.com/office/drawing/2014/main" val="3744896069"/>
                    </a:ext>
                  </a:extLst>
                </a:gridCol>
                <a:gridCol w="5447984">
                  <a:extLst>
                    <a:ext uri="{9D8B030D-6E8A-4147-A177-3AD203B41FA5}">
                      <a16:colId xmlns:a16="http://schemas.microsoft.com/office/drawing/2014/main" val="897893153"/>
                    </a:ext>
                  </a:extLst>
                </a:gridCol>
              </a:tblGrid>
              <a:tr h="744356">
                <a:tc>
                  <a:txBody>
                    <a:bodyPr/>
                    <a:lstStyle/>
                    <a:p>
                      <a:pPr algn="ctr"/>
                      <a:r>
                        <a:rPr lang="es-CO" sz="1400" b="1">
                          <a:solidFill>
                            <a:schemeClr val="bg1"/>
                          </a:solidFill>
                        </a:rPr>
                        <a:t>¿Qué pasó?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05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>
                          <a:solidFill>
                            <a:schemeClr val="bg1"/>
                          </a:solidFill>
                        </a:rPr>
                        <a:t>¿Qué sentimientos y emociones surgieron?</a:t>
                      </a:r>
                      <a:r>
                        <a:rPr lang="es-MX" sz="1400" b="1">
                          <a:solidFill>
                            <a:schemeClr val="bg1"/>
                          </a:solidFill>
                        </a:rPr>
                        <a:t> (Alegría, entusiasmo, tristeza, frustración, entre otras)</a:t>
                      </a:r>
                      <a:endParaRPr lang="es-CO" sz="14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05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538382"/>
                  </a:ext>
                </a:extLst>
              </a:tr>
              <a:tr h="2391002">
                <a:tc>
                  <a:txBody>
                    <a:bodyPr/>
                    <a:lstStyle/>
                    <a:p>
                      <a:pPr algn="ctr"/>
                      <a:endParaRPr lang="es-CO" sz="14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4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127032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F29BB414-8FF6-DB1D-BEFA-BF93C8B70C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946030"/>
              </p:ext>
            </p:extLst>
          </p:nvPr>
        </p:nvGraphicFramePr>
        <p:xfrm>
          <a:off x="676534" y="1184362"/>
          <a:ext cx="10995378" cy="3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95378">
                  <a:extLst>
                    <a:ext uri="{9D8B030D-6E8A-4147-A177-3AD203B41FA5}">
                      <a16:colId xmlns:a16="http://schemas.microsoft.com/office/drawing/2014/main" val="1413388185"/>
                    </a:ext>
                  </a:extLst>
                </a:gridCol>
              </a:tblGrid>
              <a:tr h="158968">
                <a:tc>
                  <a:txBody>
                    <a:bodyPr/>
                    <a:lstStyle/>
                    <a:p>
                      <a:pPr algn="just"/>
                      <a:r>
                        <a:rPr lang="es-MX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Describan en la tabla la situación vivida del Desafío 1 o 2.  </a:t>
                      </a:r>
                      <a:endParaRPr lang="es-CO" sz="14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7342941"/>
                  </a:ext>
                </a:extLst>
              </a:tr>
            </a:tbl>
          </a:graphicData>
        </a:graphic>
      </p:graphicFrame>
      <p:grpSp>
        <p:nvGrpSpPr>
          <p:cNvPr id="6" name="Grupo 5">
            <a:extLst>
              <a:ext uri="{FF2B5EF4-FFF2-40B4-BE49-F238E27FC236}">
                <a16:creationId xmlns:a16="http://schemas.microsoft.com/office/drawing/2014/main" id="{6AA69B9A-7EF7-ACBC-4863-02A57CBC1400}"/>
              </a:ext>
            </a:extLst>
          </p:cNvPr>
          <p:cNvGrpSpPr/>
          <p:nvPr/>
        </p:nvGrpSpPr>
        <p:grpSpPr>
          <a:xfrm>
            <a:off x="7373255" y="5731727"/>
            <a:ext cx="4067896" cy="408623"/>
            <a:chOff x="7373255" y="5731727"/>
            <a:chExt cx="4067896" cy="408623"/>
          </a:xfrm>
        </p:grpSpPr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76E0FA6D-CA4B-62C9-0C67-A65E57FF7FC2}"/>
                </a:ext>
              </a:extLst>
            </p:cNvPr>
            <p:cNvSpPr txBox="1"/>
            <p:nvPr/>
          </p:nvSpPr>
          <p:spPr>
            <a:xfrm>
              <a:off x="7373255" y="5731727"/>
              <a:ext cx="4067896" cy="408623"/>
            </a:xfrm>
            <a:prstGeom prst="roundRect">
              <a:avLst/>
            </a:prstGeom>
            <a:solidFill>
              <a:srgbClr val="F55B27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endParaRPr lang="es-CO"/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9D2D7417-5B9A-5234-CA55-37859C9DDCF5}"/>
                </a:ext>
              </a:extLst>
            </p:cNvPr>
            <p:cNvSpPr txBox="1"/>
            <p:nvPr/>
          </p:nvSpPr>
          <p:spPr>
            <a:xfrm>
              <a:off x="7373255" y="5800184"/>
              <a:ext cx="31021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¡Continúen en la siguiente diapositiva! </a:t>
              </a:r>
              <a:endParaRPr lang="es-CO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endParaRPr>
            </a:p>
          </p:txBody>
        </p:sp>
        <p:sp>
          <p:nvSpPr>
            <p:cNvPr id="11" name="Flecha: a la derecha 10">
              <a:extLst>
                <a:ext uri="{FF2B5EF4-FFF2-40B4-BE49-F238E27FC236}">
                  <a16:creationId xmlns:a16="http://schemas.microsoft.com/office/drawing/2014/main" id="{C68EA371-917A-48FC-EAE4-7258A8CBD19B}"/>
                </a:ext>
              </a:extLst>
            </p:cNvPr>
            <p:cNvSpPr/>
            <p:nvPr/>
          </p:nvSpPr>
          <p:spPr>
            <a:xfrm>
              <a:off x="10475414" y="5797539"/>
              <a:ext cx="713678" cy="276999"/>
            </a:xfrm>
            <a:prstGeom prst="rightArrow">
              <a:avLst/>
            </a:prstGeom>
            <a:solidFill>
              <a:srgbClr val="2A0070"/>
            </a:solidFill>
            <a:ln>
              <a:solidFill>
                <a:srgbClr val="2A007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2295747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4F4D45-02EE-208E-0740-77299B874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2C562C-C807-1F69-FD36-1FE36496C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5290" y="601754"/>
            <a:ext cx="7361420" cy="669196"/>
          </a:xfrm>
        </p:spPr>
        <p:txBody>
          <a:bodyPr>
            <a:normAutofit/>
          </a:bodyPr>
          <a:lstStyle/>
          <a:p>
            <a:pPr algn="ctr"/>
            <a:r>
              <a:rPr lang="es-MX" sz="2800" b="1">
                <a:solidFill>
                  <a:srgbClr val="29006F"/>
                </a:solidFill>
              </a:rPr>
              <a:t>Nuestra experiencia</a:t>
            </a:r>
            <a:endParaRPr lang="es-CO" sz="2800" b="1">
              <a:solidFill>
                <a:srgbClr val="29006F"/>
              </a:solidFill>
            </a:endParaRP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0A8C01FF-9E1E-95B3-6421-62090987CA08}"/>
              </a:ext>
            </a:extLst>
          </p:cNvPr>
          <p:cNvSpPr/>
          <p:nvPr/>
        </p:nvSpPr>
        <p:spPr>
          <a:xfrm>
            <a:off x="668088" y="1608666"/>
            <a:ext cx="10855824" cy="3793067"/>
          </a:xfrm>
          <a:prstGeom prst="roundRect">
            <a:avLst>
              <a:gd name="adj" fmla="val 6271"/>
            </a:avLst>
          </a:prstGeom>
          <a:solidFill>
            <a:srgbClr val="2C056B"/>
          </a:solidFill>
          <a:ln w="9525">
            <a:solidFill>
              <a:srgbClr val="2C05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04E5D93-6E51-0101-FA2D-4D8EE1997C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86769"/>
              </p:ext>
            </p:extLst>
          </p:nvPr>
        </p:nvGraphicFramePr>
        <p:xfrm>
          <a:off x="668088" y="1878290"/>
          <a:ext cx="10855824" cy="3201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7912">
                  <a:extLst>
                    <a:ext uri="{9D8B030D-6E8A-4147-A177-3AD203B41FA5}">
                      <a16:colId xmlns:a16="http://schemas.microsoft.com/office/drawing/2014/main" val="2793823170"/>
                    </a:ext>
                  </a:extLst>
                </a:gridCol>
                <a:gridCol w="5427912">
                  <a:extLst>
                    <a:ext uri="{9D8B030D-6E8A-4147-A177-3AD203B41FA5}">
                      <a16:colId xmlns:a16="http://schemas.microsoft.com/office/drawing/2014/main" val="3386200083"/>
                    </a:ext>
                  </a:extLst>
                </a:gridCol>
              </a:tblGrid>
              <a:tr h="852293">
                <a:tc>
                  <a:txBody>
                    <a:bodyPr/>
                    <a:lstStyle/>
                    <a:p>
                      <a:pPr algn="ctr"/>
                      <a:r>
                        <a:rPr lang="es-MX" sz="1400" b="1">
                          <a:solidFill>
                            <a:schemeClr val="bg1"/>
                          </a:solidFill>
                        </a:rPr>
                        <a:t>¿Cómo reaccionaron ante estas dificultades?</a:t>
                      </a:r>
                      <a:endParaRPr lang="es-CO" sz="14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05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>
                          <a:solidFill>
                            <a:schemeClr val="bg1"/>
                          </a:solidFill>
                        </a:rPr>
                        <a:t>¿Qué decisiones tomaron para avanzar?</a:t>
                      </a:r>
                      <a:endParaRPr lang="es-CO" sz="14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05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538382"/>
                  </a:ext>
                </a:extLst>
              </a:tr>
              <a:tr h="2349417">
                <a:tc>
                  <a:txBody>
                    <a:bodyPr/>
                    <a:lstStyle/>
                    <a:p>
                      <a:pPr algn="ctr"/>
                      <a:endParaRPr lang="es-MX" sz="14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4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05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127032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12FAF893-D3A9-5102-B755-18F8EF5D2033}"/>
              </a:ext>
            </a:extLst>
          </p:cNvPr>
          <p:cNvSpPr txBox="1"/>
          <p:nvPr/>
        </p:nvSpPr>
        <p:spPr>
          <a:xfrm>
            <a:off x="931332" y="1086284"/>
            <a:ext cx="85682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>
                <a:solidFill>
                  <a:schemeClr val="tx1">
                    <a:lumMod val="65000"/>
                    <a:lumOff val="35000"/>
                  </a:schemeClr>
                </a:solidFill>
              </a:rPr>
              <a:t>Describan en la tabla la situación vivida del Desafío 1 o 2</a:t>
            </a:r>
            <a:r>
              <a:rPr lang="es-MX" sz="180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s-CO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2F11C76F-F57E-77AE-E7CD-5B99E98B2D3D}"/>
              </a:ext>
            </a:extLst>
          </p:cNvPr>
          <p:cNvGrpSpPr/>
          <p:nvPr/>
        </p:nvGrpSpPr>
        <p:grpSpPr>
          <a:xfrm>
            <a:off x="7373255" y="5731727"/>
            <a:ext cx="4067896" cy="408623"/>
            <a:chOff x="7373255" y="5731727"/>
            <a:chExt cx="4067896" cy="408623"/>
          </a:xfrm>
        </p:grpSpPr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96583EFD-96D1-61F8-64EA-DE8C8A6B84D6}"/>
                </a:ext>
              </a:extLst>
            </p:cNvPr>
            <p:cNvSpPr txBox="1"/>
            <p:nvPr/>
          </p:nvSpPr>
          <p:spPr>
            <a:xfrm>
              <a:off x="7373255" y="5731727"/>
              <a:ext cx="4067896" cy="408623"/>
            </a:xfrm>
            <a:prstGeom prst="roundRect">
              <a:avLst/>
            </a:prstGeom>
            <a:solidFill>
              <a:srgbClr val="F55B27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endParaRPr lang="es-CO"/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C6A0AC26-5153-972E-6947-78EE07C7FDF7}"/>
                </a:ext>
              </a:extLst>
            </p:cNvPr>
            <p:cNvSpPr txBox="1"/>
            <p:nvPr/>
          </p:nvSpPr>
          <p:spPr>
            <a:xfrm>
              <a:off x="7373255" y="5800184"/>
              <a:ext cx="31021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¡Continúen en la siguiente diapositiva! </a:t>
              </a:r>
              <a:endParaRPr lang="es-CO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endParaRPr>
            </a:p>
          </p:txBody>
        </p:sp>
        <p:sp>
          <p:nvSpPr>
            <p:cNvPr id="11" name="Flecha: a la derecha 10">
              <a:extLst>
                <a:ext uri="{FF2B5EF4-FFF2-40B4-BE49-F238E27FC236}">
                  <a16:creationId xmlns:a16="http://schemas.microsoft.com/office/drawing/2014/main" id="{0C155C79-BA4C-4389-1E91-B45F09C6B949}"/>
                </a:ext>
              </a:extLst>
            </p:cNvPr>
            <p:cNvSpPr/>
            <p:nvPr/>
          </p:nvSpPr>
          <p:spPr>
            <a:xfrm>
              <a:off x="10475414" y="5797539"/>
              <a:ext cx="713678" cy="276999"/>
            </a:xfrm>
            <a:prstGeom prst="rightArrow">
              <a:avLst/>
            </a:prstGeom>
            <a:solidFill>
              <a:srgbClr val="2A0070"/>
            </a:solidFill>
            <a:ln>
              <a:solidFill>
                <a:srgbClr val="2A007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16023207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2B2635ADC6D46468BE2102FBF16A476" ma:contentTypeVersion="21" ma:contentTypeDescription="Crear nuevo documento." ma:contentTypeScope="" ma:versionID="4419f6c62f43229cca8156229681b423">
  <xsd:schema xmlns:xsd="http://www.w3.org/2001/XMLSchema" xmlns:xs="http://www.w3.org/2001/XMLSchema" xmlns:p="http://schemas.microsoft.com/office/2006/metadata/properties" xmlns:ns2="c3b9d7d8-7856-47b3-9caf-0187f66cba49" xmlns:ns3="4a17889d-fd38-4f42-9955-eb8f00c86771" targetNamespace="http://schemas.microsoft.com/office/2006/metadata/properties" ma:root="true" ma:fieldsID="49814cb547257b3560649eb4d9e43739" ns2:_="" ns3:_="">
    <xsd:import namespace="c3b9d7d8-7856-47b3-9caf-0187f66cba49"/>
    <xsd:import namespace="4a17889d-fd38-4f42-9955-eb8f00c8677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Fecha" minOccurs="0"/>
                <xsd:element ref="ns3:_Flow_SignoffStatu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b9d7d8-7856-47b3-9caf-0187f66cba4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b06f7c6b-a888-4b51-9a68-fcd1edcf50e7}" ma:internalName="TaxCatchAll" ma:showField="CatchAllData" ma:web="c3b9d7d8-7856-47b3-9caf-0187f66cba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17889d-fd38-4f42-9955-eb8f00c867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Fecha" ma:index="21" nillable="true" ma:displayName="Fecha" ma:format="DateTime" ma:internalName="Fecha">
      <xsd:simpleType>
        <xsd:restriction base="dms:DateTime"/>
      </xsd:simpleType>
    </xsd:element>
    <xsd:element name="_Flow_SignoffStatus" ma:index="22" nillable="true" ma:displayName="Estado de aprobación" ma:internalName="Estado_x0020_de_x0020_aprobaci_x00f3_n">
      <xsd:simpleType>
        <xsd:restriction base="dms:Text"/>
      </xsd:simpleType>
    </xsd:element>
    <xsd:element name="lcf76f155ced4ddcb4097134ff3c332f" ma:index="24" nillable="true" ma:taxonomy="true" ma:internalName="lcf76f155ced4ddcb4097134ff3c332f" ma:taxonomyFieldName="MediaServiceImageTags" ma:displayName="Etiquetas de imagen" ma:readOnly="false" ma:fieldId="{5cf76f15-5ced-4ddc-b409-7134ff3c332f}" ma:taxonomyMulti="true" ma:sspId="148dc318-5de1-4747-92ed-e07023d138f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echa xmlns="4a17889d-fd38-4f42-9955-eb8f00c86771" xsi:nil="true"/>
    <_Flow_SignoffStatus xmlns="4a17889d-fd38-4f42-9955-eb8f00c86771" xsi:nil="true"/>
    <TaxCatchAll xmlns="c3b9d7d8-7856-47b3-9caf-0187f66cba49" xsi:nil="true"/>
    <lcf76f155ced4ddcb4097134ff3c332f xmlns="4a17889d-fd38-4f42-9955-eb8f00c86771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0903BB6-E454-493C-A72A-4D98AA06FD56}">
  <ds:schemaRefs>
    <ds:schemaRef ds:uri="4a17889d-fd38-4f42-9955-eb8f00c86771"/>
    <ds:schemaRef ds:uri="c3b9d7d8-7856-47b3-9caf-0187f66cba4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795D6E7-5B73-40B3-A1E6-7646B1F9ABF0}">
  <ds:schemaRefs>
    <ds:schemaRef ds:uri="http://schemas.microsoft.com/office/2006/documentManagement/types"/>
    <ds:schemaRef ds:uri="c3b9d7d8-7856-47b3-9caf-0187f66cba49"/>
    <ds:schemaRef ds:uri="http://purl.org/dc/elements/1.1/"/>
    <ds:schemaRef ds:uri="4a17889d-fd38-4f42-9955-eb8f00c86771"/>
    <ds:schemaRef ds:uri="http://schemas.microsoft.com/office/2006/metadata/properties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CE3225F-733B-48A6-93DB-77F47DDF22C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2065</Words>
  <Application>Microsoft Office PowerPoint</Application>
  <PresentationFormat>Panorámica</PresentationFormat>
  <Paragraphs>285</Paragraphs>
  <Slides>37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37</vt:i4>
      </vt:variant>
    </vt:vector>
  </HeadingPairs>
  <TitlesOfParts>
    <vt:vector size="40" baseType="lpstr">
      <vt:lpstr>Tema de Office</vt:lpstr>
      <vt:lpstr>1_Tema de Office</vt:lpstr>
      <vt:lpstr>2_Tema de Office</vt:lpstr>
      <vt:lpstr>Presentación de PowerPoint</vt:lpstr>
      <vt:lpstr>Presentación de PowerPoint</vt:lpstr>
      <vt:lpstr>Presentación de PowerPoint</vt:lpstr>
      <vt:lpstr>Presentación de PowerPoint</vt:lpstr>
      <vt:lpstr>Análisis del cuento</vt:lpstr>
      <vt:lpstr>Análisis del cuento</vt:lpstr>
      <vt:lpstr>Análisis del cuento</vt:lpstr>
      <vt:lpstr>Nuestra experiencia</vt:lpstr>
      <vt:lpstr>Nuestra experiencia</vt:lpstr>
      <vt:lpstr>Nuestra experiencia</vt:lpstr>
      <vt:lpstr>Acuerdos para mejorar</vt:lpstr>
      <vt:lpstr>Acuerdos para mejorar</vt:lpstr>
      <vt:lpstr>Construcción del prototipo</vt:lpstr>
      <vt:lpstr>Construcción del prototipo</vt:lpstr>
      <vt:lpstr>Construcción del prototipo</vt:lpstr>
      <vt:lpstr>Construcción del prototipo</vt:lpstr>
      <vt:lpstr>Construcción del prototipo</vt:lpstr>
      <vt:lpstr>Prueba inicial del prototipo</vt:lpstr>
      <vt:lpstr>Prueba inicial del prototipo</vt:lpstr>
      <vt:lpstr>Ajuste y mejora del prototipo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La historia detrás de nuestro prototipo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KELLY JOHANNA BARRERA FLOREZ</dc:creator>
  <cp:lastModifiedBy>PAULA ANGELICA POSADA RUIZ</cp:lastModifiedBy>
  <cp:revision>65</cp:revision>
  <dcterms:created xsi:type="dcterms:W3CDTF">2026-02-26T16:49:30Z</dcterms:created>
  <dcterms:modified xsi:type="dcterms:W3CDTF">2026-05-24T05:00:56Z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0x01010042B2635ADC6D46468BE2102FBF16A476</vt:lpwstr>
  </property>
  <property fmtid="{D5CDD505-2E9C-101B-9397-08002B2CF9AE}" pid="3" name="MediaServiceImageTags">
    <vt:lpwstr/>
  </property>
</Properties>
</file>