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  <p:sldMasterId id="2147483708" r:id="rId5"/>
  </p:sldMasterIdLst>
  <p:notesMasterIdLst>
    <p:notesMasterId r:id="rId34"/>
  </p:notesMasterIdLst>
  <p:handoutMasterIdLst>
    <p:handoutMasterId r:id="rId35"/>
  </p:handoutMasterIdLst>
  <p:sldIdLst>
    <p:sldId id="256" r:id="rId6"/>
    <p:sldId id="352" r:id="rId7"/>
    <p:sldId id="393" r:id="rId8"/>
    <p:sldId id="262" r:id="rId9"/>
    <p:sldId id="394" r:id="rId10"/>
    <p:sldId id="328" r:id="rId11"/>
    <p:sldId id="367" r:id="rId12"/>
    <p:sldId id="372" r:id="rId13"/>
    <p:sldId id="369" r:id="rId14"/>
    <p:sldId id="371" r:id="rId15"/>
    <p:sldId id="332" r:id="rId16"/>
    <p:sldId id="386" r:id="rId17"/>
    <p:sldId id="387" r:id="rId18"/>
    <p:sldId id="388" r:id="rId19"/>
    <p:sldId id="395" r:id="rId20"/>
    <p:sldId id="392" r:id="rId21"/>
    <p:sldId id="379" r:id="rId22"/>
    <p:sldId id="364" r:id="rId23"/>
    <p:sldId id="365" r:id="rId24"/>
    <p:sldId id="389" r:id="rId25"/>
    <p:sldId id="374" r:id="rId26"/>
    <p:sldId id="361" r:id="rId27"/>
    <p:sldId id="390" r:id="rId28"/>
    <p:sldId id="391" r:id="rId29"/>
    <p:sldId id="362" r:id="rId30"/>
    <p:sldId id="375" r:id="rId31"/>
    <p:sldId id="360" r:id="rId32"/>
    <p:sldId id="286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CD6036-BBB8-DCC6-3F05-FC6EE0ADA5EF}" name="JOSSIE STEVEN" initials="JS" userId="JOSSIE STEVEN" providerId="None"/>
  <p188:author id="{FE6FBE66-F1E7-AA90-A023-81F478B3DA5B}" name="WENDY VANESA FONTALVO PEÑATE" initials="WF" userId="S::wendy.fontalvo.p@uniminuto.edu::f7a3c5d0-b13b-4d33-a676-a293da504660" providerId="AD"/>
  <p188:author id="{C5B4F76C-2614-68CD-77A6-E40CF40FE50B}" name="Andres Camilo Perez Rodriguez" initials="AR" userId="S::anperez@mineducacion.gov.co::35dd738a-c5b1-4aa2-93af-e4015f23bc01" providerId="AD"/>
  <p188:author id="{6BB0CB79-EB9C-CDF9-67E5-EB7427B9FEFA}" name="Edisson Fernandez Aguirre" initials="EA" userId="S::efernandez@mineducacion.gov.co::2d2964fa-cf57-435f-b8bf-67ab0258ff23" providerId="AD"/>
  <p188:author id="{889FF2AD-6AFD-E3C4-B03A-8C568A2E1C8C}" name="GINA CATALINA MALAVER PEREZ" initials="GM" userId="S::gina.malaver@uniminuto.edu::99b04ec6-3d77-4061-a7bd-63e001cc7658" providerId="AD"/>
  <p188:author id="{3D43F9D6-A1BC-CFF2-C748-282625625962}" name="PAULA ANGELICA POSADA RUIZ" initials="PP" userId="S::paula.posada@uniminuto.edu::c1bc0e1e-d004-4b21-9d74-8a35d69a1bab" providerId="AD"/>
  <p188:author id="{0FA82ADF-77BA-5B64-D6DB-42BE860FCE73}" name="IVONE GINETTE CARVAJAL CASTAÑO" initials="IC" userId="S::ivone.carvajal@uniminuto.edu::6f0b0386-3d0d-4c09-920c-550840778887" providerId="AD"/>
  <p188:author id="{DC90FDF0-2998-6272-C2DB-C076481577B6}" name="JOSSIE STEVEN RODRIGUEZ GOYENECHE" initials="JR" userId="S::jossie.rodriguez@uniminuto.edu::d49bad2a-4805-4ba8-b624-85556b3006d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056B"/>
    <a:srgbClr val="92D050"/>
    <a:srgbClr val="F55B27"/>
    <a:srgbClr val="FFFFFF"/>
    <a:srgbClr val="29006F"/>
    <a:srgbClr val="6ECFBC"/>
    <a:srgbClr val="2A0070"/>
    <a:srgbClr val="EA3D96"/>
    <a:srgbClr val="DE9CFD"/>
    <a:srgbClr val="E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39FC1C-88BB-9228-E6A3-A0FDEEABBD1D}" v="66" dt="2026-05-24T04:48:11.6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18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AEE768-4B91-4C9C-9EB5-C96A6DCFB1DF}" type="doc">
      <dgm:prSet loTypeId="urn:microsoft.com/office/officeart/2005/8/layout/hProcess10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CO"/>
        </a:p>
      </dgm:t>
    </dgm:pt>
    <dgm:pt modelId="{79AE6DB8-3F25-4ADA-A1D4-CAC594B22666}">
      <dgm:prSet phldrT="[Texto]" phldr="0" custT="1"/>
      <dgm:spPr>
        <a:solidFill>
          <a:srgbClr val="2C056B"/>
        </a:solidFill>
        <a:ln w="9525">
          <a:solidFill>
            <a:srgbClr val="2C056B"/>
          </a:solidFill>
        </a:ln>
      </dgm:spPr>
      <dgm:t>
        <a:bodyPr/>
        <a:lstStyle/>
        <a:p>
          <a:r>
            <a:rPr lang="es-MX" sz="1400" b="1">
              <a:solidFill>
                <a:schemeClr val="bg1"/>
              </a:solidFill>
            </a:rPr>
            <a:t>Fotografía 1</a:t>
          </a:r>
          <a:endParaRPr lang="es-CO" sz="1400" b="1">
            <a:solidFill>
              <a:schemeClr val="bg1"/>
            </a:solidFill>
          </a:endParaRPr>
        </a:p>
      </dgm:t>
    </dgm:pt>
    <dgm:pt modelId="{9029EC1A-4ABE-4966-99F8-3933332B15FC}" type="parTrans" cxnId="{3CCE54D9-D6CE-4A67-A287-E3DFDCCE0770}">
      <dgm:prSet/>
      <dgm:spPr/>
      <dgm:t>
        <a:bodyPr/>
        <a:lstStyle/>
        <a:p>
          <a:endParaRPr lang="es-CO"/>
        </a:p>
      </dgm:t>
    </dgm:pt>
    <dgm:pt modelId="{87D3F4D3-688F-4DD2-9927-C844C37F615A}" type="sibTrans" cxnId="{3CCE54D9-D6CE-4A67-A287-E3DFDCCE0770}">
      <dgm:prSet/>
      <dgm:spPr>
        <a:solidFill>
          <a:srgbClr val="2C056B"/>
        </a:solidFill>
        <a:ln>
          <a:solidFill>
            <a:srgbClr val="2C056B"/>
          </a:solidFill>
        </a:ln>
      </dgm:spPr>
      <dgm:t>
        <a:bodyPr/>
        <a:lstStyle/>
        <a:p>
          <a:endParaRPr lang="es-CO"/>
        </a:p>
      </dgm:t>
    </dgm:pt>
    <dgm:pt modelId="{1D82FC62-9A09-45EC-A78D-29FE386FE847}">
      <dgm:prSet phldrT="[Texto]" phldr="0" custT="1"/>
      <dgm:spPr>
        <a:solidFill>
          <a:srgbClr val="2C056B"/>
        </a:solidFill>
        <a:ln w="9525">
          <a:solidFill>
            <a:srgbClr val="2C056B"/>
          </a:solidFill>
        </a:ln>
      </dgm:spPr>
      <dgm:t>
        <a:bodyPr/>
        <a:lstStyle/>
        <a:p>
          <a:r>
            <a:rPr lang="es-MX" sz="1400" b="1">
              <a:solidFill>
                <a:schemeClr val="bg1"/>
              </a:solidFill>
            </a:rPr>
            <a:t>Fotografía 2</a:t>
          </a:r>
          <a:endParaRPr lang="es-CO" sz="1400" b="1">
            <a:solidFill>
              <a:schemeClr val="bg1"/>
            </a:solidFill>
          </a:endParaRPr>
        </a:p>
      </dgm:t>
    </dgm:pt>
    <dgm:pt modelId="{159EC2FC-F862-47BE-B931-6A5301DA3F44}" type="parTrans" cxnId="{AD39BB95-E802-48B7-A965-D4983FC46FAC}">
      <dgm:prSet/>
      <dgm:spPr/>
      <dgm:t>
        <a:bodyPr/>
        <a:lstStyle/>
        <a:p>
          <a:endParaRPr lang="es-CO"/>
        </a:p>
      </dgm:t>
    </dgm:pt>
    <dgm:pt modelId="{46C9D2B3-2B54-4A03-B0D4-7A5497C15E27}" type="sibTrans" cxnId="{AD39BB95-E802-48B7-A965-D4983FC46FAC}">
      <dgm:prSet/>
      <dgm:spPr>
        <a:solidFill>
          <a:srgbClr val="2C056B"/>
        </a:solidFill>
        <a:ln>
          <a:solidFill>
            <a:srgbClr val="2C056B"/>
          </a:solidFill>
        </a:ln>
      </dgm:spPr>
      <dgm:t>
        <a:bodyPr/>
        <a:lstStyle/>
        <a:p>
          <a:endParaRPr lang="es-CO"/>
        </a:p>
      </dgm:t>
    </dgm:pt>
    <dgm:pt modelId="{01EB191B-D15A-478B-A691-0B0265736099}" type="pres">
      <dgm:prSet presAssocID="{09AEE768-4B91-4C9C-9EB5-C96A6DCFB1DF}" presName="Name0" presStyleCnt="0">
        <dgm:presLayoutVars>
          <dgm:dir/>
          <dgm:resizeHandles val="exact"/>
        </dgm:presLayoutVars>
      </dgm:prSet>
      <dgm:spPr/>
    </dgm:pt>
    <dgm:pt modelId="{CE714C74-66E9-4934-B993-54B98BF2DF68}" type="pres">
      <dgm:prSet presAssocID="{79AE6DB8-3F25-4ADA-A1D4-CAC594B22666}" presName="composite" presStyleCnt="0"/>
      <dgm:spPr/>
    </dgm:pt>
    <dgm:pt modelId="{92FDDE9E-0210-42B0-A934-66692EE575BE}" type="pres">
      <dgm:prSet presAssocID="{79AE6DB8-3F25-4ADA-A1D4-CAC594B22666}" presName="imagSh" presStyleLbl="bgImgPlace1" presStyleIdx="0" presStyleCnt="2" custScaleX="125123" custScaleY="134391"/>
      <dgm:spPr>
        <a:noFill/>
        <a:ln>
          <a:solidFill>
            <a:srgbClr val="2C056B"/>
          </a:solidFill>
        </a:ln>
      </dgm:spPr>
    </dgm:pt>
    <dgm:pt modelId="{0F4CEB75-CD33-46D0-8608-86B22526562A}" type="pres">
      <dgm:prSet presAssocID="{79AE6DB8-3F25-4ADA-A1D4-CAC594B22666}" presName="txNode" presStyleLbl="node1" presStyleIdx="0" presStyleCnt="2" custScaleY="19199" custLinFactNeighborX="-17356" custLinFactNeighborY="11526">
        <dgm:presLayoutVars>
          <dgm:bulletEnabled val="1"/>
        </dgm:presLayoutVars>
      </dgm:prSet>
      <dgm:spPr/>
    </dgm:pt>
    <dgm:pt modelId="{C258CB64-9AA2-4E99-8B39-2506434A36BD}" type="pres">
      <dgm:prSet presAssocID="{87D3F4D3-688F-4DD2-9927-C844C37F615A}" presName="sibTrans" presStyleLbl="sibTrans2D1" presStyleIdx="0" presStyleCnt="1"/>
      <dgm:spPr/>
    </dgm:pt>
    <dgm:pt modelId="{4C3F167C-40B5-4A99-B669-EDB492FF2574}" type="pres">
      <dgm:prSet presAssocID="{87D3F4D3-688F-4DD2-9927-C844C37F615A}" presName="connTx" presStyleLbl="sibTrans2D1" presStyleIdx="0" presStyleCnt="1"/>
      <dgm:spPr/>
    </dgm:pt>
    <dgm:pt modelId="{2AC9F9F5-8B19-478A-91B4-EC437F9F08EC}" type="pres">
      <dgm:prSet presAssocID="{1D82FC62-9A09-45EC-A78D-29FE386FE847}" presName="composite" presStyleCnt="0"/>
      <dgm:spPr/>
    </dgm:pt>
    <dgm:pt modelId="{17D148F7-F1BB-4417-BF6C-DC132C337768}" type="pres">
      <dgm:prSet presAssocID="{1D82FC62-9A09-45EC-A78D-29FE386FE847}" presName="imagSh" presStyleLbl="bgImgPlace1" presStyleIdx="1" presStyleCnt="2" custScaleX="125123" custScaleY="134391"/>
      <dgm:spPr>
        <a:noFill/>
        <a:ln>
          <a:solidFill>
            <a:srgbClr val="2C056B"/>
          </a:solidFill>
        </a:ln>
      </dgm:spPr>
    </dgm:pt>
    <dgm:pt modelId="{87241A26-5DC4-495D-AE6F-FA269AAB4050}" type="pres">
      <dgm:prSet presAssocID="{1D82FC62-9A09-45EC-A78D-29FE386FE847}" presName="txNode" presStyleLbl="node1" presStyleIdx="1" presStyleCnt="2" custScaleY="19199" custLinFactNeighborX="-15588" custLinFactNeighborY="11526">
        <dgm:presLayoutVars>
          <dgm:bulletEnabled val="1"/>
        </dgm:presLayoutVars>
      </dgm:prSet>
      <dgm:spPr/>
    </dgm:pt>
  </dgm:ptLst>
  <dgm:cxnLst>
    <dgm:cxn modelId="{CBF4C820-0B99-4998-B386-3F75A060DA00}" type="presOf" srcId="{1D82FC62-9A09-45EC-A78D-29FE386FE847}" destId="{87241A26-5DC4-495D-AE6F-FA269AAB4050}" srcOrd="0" destOrd="0" presId="urn:microsoft.com/office/officeart/2005/8/layout/hProcess10"/>
    <dgm:cxn modelId="{AD39BB95-E802-48B7-A965-D4983FC46FAC}" srcId="{09AEE768-4B91-4C9C-9EB5-C96A6DCFB1DF}" destId="{1D82FC62-9A09-45EC-A78D-29FE386FE847}" srcOrd="1" destOrd="0" parTransId="{159EC2FC-F862-47BE-B931-6A5301DA3F44}" sibTransId="{46C9D2B3-2B54-4A03-B0D4-7A5497C15E27}"/>
    <dgm:cxn modelId="{B4E1D2B8-08C6-47F1-A974-FBE86DB021A0}" type="presOf" srcId="{87D3F4D3-688F-4DD2-9927-C844C37F615A}" destId="{4C3F167C-40B5-4A99-B669-EDB492FF2574}" srcOrd="1" destOrd="0" presId="urn:microsoft.com/office/officeart/2005/8/layout/hProcess10"/>
    <dgm:cxn modelId="{0DF280BD-67D4-42B8-9890-4AB382061DDF}" type="presOf" srcId="{87D3F4D3-688F-4DD2-9927-C844C37F615A}" destId="{C258CB64-9AA2-4E99-8B39-2506434A36BD}" srcOrd="0" destOrd="0" presId="urn:microsoft.com/office/officeart/2005/8/layout/hProcess10"/>
    <dgm:cxn modelId="{AD609FCA-1D71-4DEE-A9A7-00220E18B1C8}" type="presOf" srcId="{09AEE768-4B91-4C9C-9EB5-C96A6DCFB1DF}" destId="{01EB191B-D15A-478B-A691-0B0265736099}" srcOrd="0" destOrd="0" presId="urn:microsoft.com/office/officeart/2005/8/layout/hProcess10"/>
    <dgm:cxn modelId="{96CC69D9-1107-4949-8B3B-913DEF5A752A}" type="presOf" srcId="{79AE6DB8-3F25-4ADA-A1D4-CAC594B22666}" destId="{0F4CEB75-CD33-46D0-8608-86B22526562A}" srcOrd="0" destOrd="0" presId="urn:microsoft.com/office/officeart/2005/8/layout/hProcess10"/>
    <dgm:cxn modelId="{3CCE54D9-D6CE-4A67-A287-E3DFDCCE0770}" srcId="{09AEE768-4B91-4C9C-9EB5-C96A6DCFB1DF}" destId="{79AE6DB8-3F25-4ADA-A1D4-CAC594B22666}" srcOrd="0" destOrd="0" parTransId="{9029EC1A-4ABE-4966-99F8-3933332B15FC}" sibTransId="{87D3F4D3-688F-4DD2-9927-C844C37F615A}"/>
    <dgm:cxn modelId="{18AEDE14-8680-46DB-800A-D3637B1DB484}" type="presParOf" srcId="{01EB191B-D15A-478B-A691-0B0265736099}" destId="{CE714C74-66E9-4934-B993-54B98BF2DF68}" srcOrd="0" destOrd="0" presId="urn:microsoft.com/office/officeart/2005/8/layout/hProcess10"/>
    <dgm:cxn modelId="{D518E320-D811-432D-9B87-60CBFF5A7FD3}" type="presParOf" srcId="{CE714C74-66E9-4934-B993-54B98BF2DF68}" destId="{92FDDE9E-0210-42B0-A934-66692EE575BE}" srcOrd="0" destOrd="0" presId="urn:microsoft.com/office/officeart/2005/8/layout/hProcess10"/>
    <dgm:cxn modelId="{1F391710-9312-4FA3-9849-0B0D01D2E0A9}" type="presParOf" srcId="{CE714C74-66E9-4934-B993-54B98BF2DF68}" destId="{0F4CEB75-CD33-46D0-8608-86B22526562A}" srcOrd="1" destOrd="0" presId="urn:microsoft.com/office/officeart/2005/8/layout/hProcess10"/>
    <dgm:cxn modelId="{B5D9E57E-1F16-49CC-ACD0-ADC430983989}" type="presParOf" srcId="{01EB191B-D15A-478B-A691-0B0265736099}" destId="{C258CB64-9AA2-4E99-8B39-2506434A36BD}" srcOrd="1" destOrd="0" presId="urn:microsoft.com/office/officeart/2005/8/layout/hProcess10"/>
    <dgm:cxn modelId="{2A039C2A-0015-4F9F-881E-CACE5BCA1898}" type="presParOf" srcId="{C258CB64-9AA2-4E99-8B39-2506434A36BD}" destId="{4C3F167C-40B5-4A99-B669-EDB492FF2574}" srcOrd="0" destOrd="0" presId="urn:microsoft.com/office/officeart/2005/8/layout/hProcess10"/>
    <dgm:cxn modelId="{69E96962-5D55-46F8-B37C-21B34F4D9B7A}" type="presParOf" srcId="{01EB191B-D15A-478B-A691-0B0265736099}" destId="{2AC9F9F5-8B19-478A-91B4-EC437F9F08EC}" srcOrd="2" destOrd="0" presId="urn:microsoft.com/office/officeart/2005/8/layout/hProcess10"/>
    <dgm:cxn modelId="{B727FAFE-216F-41A0-BD52-2FF8B0411128}" type="presParOf" srcId="{2AC9F9F5-8B19-478A-91B4-EC437F9F08EC}" destId="{17D148F7-F1BB-4417-BF6C-DC132C337768}" srcOrd="0" destOrd="0" presId="urn:microsoft.com/office/officeart/2005/8/layout/hProcess10"/>
    <dgm:cxn modelId="{3F86C6D6-587C-4259-BF07-E9B20EDE5BA3}" type="presParOf" srcId="{2AC9F9F5-8B19-478A-91B4-EC437F9F08EC}" destId="{87241A26-5DC4-495D-AE6F-FA269AAB4050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AEE768-4B91-4C9C-9EB5-C96A6DCFB1DF}" type="doc">
      <dgm:prSet loTypeId="urn:microsoft.com/office/officeart/2005/8/layout/hProcess10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CO"/>
        </a:p>
      </dgm:t>
    </dgm:pt>
    <dgm:pt modelId="{79AE6DB8-3F25-4ADA-A1D4-CAC594B22666}">
      <dgm:prSet phldrT="[Texto]" phldr="0" custT="1"/>
      <dgm:spPr>
        <a:solidFill>
          <a:srgbClr val="2C056B"/>
        </a:solidFill>
        <a:ln w="9525">
          <a:solidFill>
            <a:srgbClr val="2C056B"/>
          </a:solidFill>
        </a:ln>
      </dgm:spPr>
      <dgm:t>
        <a:bodyPr/>
        <a:lstStyle/>
        <a:p>
          <a:r>
            <a:rPr lang="es-MX" sz="1400" b="1">
              <a:solidFill>
                <a:schemeClr val="bg1"/>
              </a:solidFill>
            </a:rPr>
            <a:t>Fotografía 3</a:t>
          </a:r>
          <a:endParaRPr lang="es-CO" sz="1400" b="1">
            <a:solidFill>
              <a:schemeClr val="bg1"/>
            </a:solidFill>
          </a:endParaRPr>
        </a:p>
      </dgm:t>
    </dgm:pt>
    <dgm:pt modelId="{9029EC1A-4ABE-4966-99F8-3933332B15FC}" type="parTrans" cxnId="{3CCE54D9-D6CE-4A67-A287-E3DFDCCE0770}">
      <dgm:prSet/>
      <dgm:spPr/>
      <dgm:t>
        <a:bodyPr/>
        <a:lstStyle/>
        <a:p>
          <a:endParaRPr lang="es-CO"/>
        </a:p>
      </dgm:t>
    </dgm:pt>
    <dgm:pt modelId="{87D3F4D3-688F-4DD2-9927-C844C37F615A}" type="sibTrans" cxnId="{3CCE54D9-D6CE-4A67-A287-E3DFDCCE0770}">
      <dgm:prSet/>
      <dgm:spPr>
        <a:solidFill>
          <a:srgbClr val="2C056B"/>
        </a:solidFill>
        <a:ln>
          <a:solidFill>
            <a:srgbClr val="2C056B"/>
          </a:solidFill>
        </a:ln>
      </dgm:spPr>
      <dgm:t>
        <a:bodyPr/>
        <a:lstStyle/>
        <a:p>
          <a:endParaRPr lang="es-CO"/>
        </a:p>
      </dgm:t>
    </dgm:pt>
    <dgm:pt modelId="{1D82FC62-9A09-45EC-A78D-29FE386FE847}">
      <dgm:prSet phldrT="[Texto]" phldr="0" custT="1"/>
      <dgm:spPr>
        <a:solidFill>
          <a:srgbClr val="2C056B"/>
        </a:solidFill>
        <a:ln w="9525">
          <a:solidFill>
            <a:srgbClr val="2C056B"/>
          </a:solidFill>
        </a:ln>
      </dgm:spPr>
      <dgm:t>
        <a:bodyPr/>
        <a:lstStyle/>
        <a:p>
          <a:r>
            <a:rPr lang="es-MX" sz="1400" b="1">
              <a:solidFill>
                <a:schemeClr val="bg1"/>
              </a:solidFill>
            </a:rPr>
            <a:t>Fotografía 4</a:t>
          </a:r>
          <a:endParaRPr lang="es-CO" sz="1400" b="1">
            <a:solidFill>
              <a:schemeClr val="bg1"/>
            </a:solidFill>
          </a:endParaRPr>
        </a:p>
      </dgm:t>
    </dgm:pt>
    <dgm:pt modelId="{159EC2FC-F862-47BE-B931-6A5301DA3F44}" type="parTrans" cxnId="{AD39BB95-E802-48B7-A965-D4983FC46FAC}">
      <dgm:prSet/>
      <dgm:spPr/>
      <dgm:t>
        <a:bodyPr/>
        <a:lstStyle/>
        <a:p>
          <a:endParaRPr lang="es-CO"/>
        </a:p>
      </dgm:t>
    </dgm:pt>
    <dgm:pt modelId="{46C9D2B3-2B54-4A03-B0D4-7A5497C15E27}" type="sibTrans" cxnId="{AD39BB95-E802-48B7-A965-D4983FC46FAC}">
      <dgm:prSet/>
      <dgm:spPr>
        <a:solidFill>
          <a:srgbClr val="2C056B"/>
        </a:solidFill>
        <a:ln>
          <a:solidFill>
            <a:srgbClr val="2C056B"/>
          </a:solidFill>
        </a:ln>
      </dgm:spPr>
      <dgm:t>
        <a:bodyPr/>
        <a:lstStyle/>
        <a:p>
          <a:endParaRPr lang="es-CO"/>
        </a:p>
      </dgm:t>
    </dgm:pt>
    <dgm:pt modelId="{01EB191B-D15A-478B-A691-0B0265736099}" type="pres">
      <dgm:prSet presAssocID="{09AEE768-4B91-4C9C-9EB5-C96A6DCFB1DF}" presName="Name0" presStyleCnt="0">
        <dgm:presLayoutVars>
          <dgm:dir/>
          <dgm:resizeHandles val="exact"/>
        </dgm:presLayoutVars>
      </dgm:prSet>
      <dgm:spPr/>
    </dgm:pt>
    <dgm:pt modelId="{CE714C74-66E9-4934-B993-54B98BF2DF68}" type="pres">
      <dgm:prSet presAssocID="{79AE6DB8-3F25-4ADA-A1D4-CAC594B22666}" presName="composite" presStyleCnt="0"/>
      <dgm:spPr/>
    </dgm:pt>
    <dgm:pt modelId="{92FDDE9E-0210-42B0-A934-66692EE575BE}" type="pres">
      <dgm:prSet presAssocID="{79AE6DB8-3F25-4ADA-A1D4-CAC594B22666}" presName="imagSh" presStyleLbl="bgImgPlace1" presStyleIdx="0" presStyleCnt="2" custScaleX="125123" custScaleY="134391"/>
      <dgm:spPr>
        <a:noFill/>
        <a:ln>
          <a:solidFill>
            <a:srgbClr val="2C056B"/>
          </a:solidFill>
        </a:ln>
      </dgm:spPr>
    </dgm:pt>
    <dgm:pt modelId="{0F4CEB75-CD33-46D0-8608-86B22526562A}" type="pres">
      <dgm:prSet presAssocID="{79AE6DB8-3F25-4ADA-A1D4-CAC594B22666}" presName="txNode" presStyleLbl="node1" presStyleIdx="0" presStyleCnt="2" custScaleY="19199" custLinFactNeighborX="-17356" custLinFactNeighborY="11526">
        <dgm:presLayoutVars>
          <dgm:bulletEnabled val="1"/>
        </dgm:presLayoutVars>
      </dgm:prSet>
      <dgm:spPr/>
    </dgm:pt>
    <dgm:pt modelId="{C258CB64-9AA2-4E99-8B39-2506434A36BD}" type="pres">
      <dgm:prSet presAssocID="{87D3F4D3-688F-4DD2-9927-C844C37F615A}" presName="sibTrans" presStyleLbl="sibTrans2D1" presStyleIdx="0" presStyleCnt="1"/>
      <dgm:spPr/>
    </dgm:pt>
    <dgm:pt modelId="{4C3F167C-40B5-4A99-B669-EDB492FF2574}" type="pres">
      <dgm:prSet presAssocID="{87D3F4D3-688F-4DD2-9927-C844C37F615A}" presName="connTx" presStyleLbl="sibTrans2D1" presStyleIdx="0" presStyleCnt="1"/>
      <dgm:spPr/>
    </dgm:pt>
    <dgm:pt modelId="{2AC9F9F5-8B19-478A-91B4-EC437F9F08EC}" type="pres">
      <dgm:prSet presAssocID="{1D82FC62-9A09-45EC-A78D-29FE386FE847}" presName="composite" presStyleCnt="0"/>
      <dgm:spPr/>
    </dgm:pt>
    <dgm:pt modelId="{17D148F7-F1BB-4417-BF6C-DC132C337768}" type="pres">
      <dgm:prSet presAssocID="{1D82FC62-9A09-45EC-A78D-29FE386FE847}" presName="imagSh" presStyleLbl="bgImgPlace1" presStyleIdx="1" presStyleCnt="2" custScaleX="125123" custScaleY="134391"/>
      <dgm:spPr>
        <a:noFill/>
        <a:ln>
          <a:solidFill>
            <a:srgbClr val="2C056B"/>
          </a:solidFill>
        </a:ln>
      </dgm:spPr>
    </dgm:pt>
    <dgm:pt modelId="{87241A26-5DC4-495D-AE6F-FA269AAB4050}" type="pres">
      <dgm:prSet presAssocID="{1D82FC62-9A09-45EC-A78D-29FE386FE847}" presName="txNode" presStyleLbl="node1" presStyleIdx="1" presStyleCnt="2" custScaleY="19199" custLinFactNeighborX="-15588" custLinFactNeighborY="11526">
        <dgm:presLayoutVars>
          <dgm:bulletEnabled val="1"/>
        </dgm:presLayoutVars>
      </dgm:prSet>
      <dgm:spPr/>
    </dgm:pt>
  </dgm:ptLst>
  <dgm:cxnLst>
    <dgm:cxn modelId="{CBF4C820-0B99-4998-B386-3F75A060DA00}" type="presOf" srcId="{1D82FC62-9A09-45EC-A78D-29FE386FE847}" destId="{87241A26-5DC4-495D-AE6F-FA269AAB4050}" srcOrd="0" destOrd="0" presId="urn:microsoft.com/office/officeart/2005/8/layout/hProcess10"/>
    <dgm:cxn modelId="{AD39BB95-E802-48B7-A965-D4983FC46FAC}" srcId="{09AEE768-4B91-4C9C-9EB5-C96A6DCFB1DF}" destId="{1D82FC62-9A09-45EC-A78D-29FE386FE847}" srcOrd="1" destOrd="0" parTransId="{159EC2FC-F862-47BE-B931-6A5301DA3F44}" sibTransId="{46C9D2B3-2B54-4A03-B0D4-7A5497C15E27}"/>
    <dgm:cxn modelId="{B4E1D2B8-08C6-47F1-A974-FBE86DB021A0}" type="presOf" srcId="{87D3F4D3-688F-4DD2-9927-C844C37F615A}" destId="{4C3F167C-40B5-4A99-B669-EDB492FF2574}" srcOrd="1" destOrd="0" presId="urn:microsoft.com/office/officeart/2005/8/layout/hProcess10"/>
    <dgm:cxn modelId="{0DF280BD-67D4-42B8-9890-4AB382061DDF}" type="presOf" srcId="{87D3F4D3-688F-4DD2-9927-C844C37F615A}" destId="{C258CB64-9AA2-4E99-8B39-2506434A36BD}" srcOrd="0" destOrd="0" presId="urn:microsoft.com/office/officeart/2005/8/layout/hProcess10"/>
    <dgm:cxn modelId="{AD609FCA-1D71-4DEE-A9A7-00220E18B1C8}" type="presOf" srcId="{09AEE768-4B91-4C9C-9EB5-C96A6DCFB1DF}" destId="{01EB191B-D15A-478B-A691-0B0265736099}" srcOrd="0" destOrd="0" presId="urn:microsoft.com/office/officeart/2005/8/layout/hProcess10"/>
    <dgm:cxn modelId="{96CC69D9-1107-4949-8B3B-913DEF5A752A}" type="presOf" srcId="{79AE6DB8-3F25-4ADA-A1D4-CAC594B22666}" destId="{0F4CEB75-CD33-46D0-8608-86B22526562A}" srcOrd="0" destOrd="0" presId="urn:microsoft.com/office/officeart/2005/8/layout/hProcess10"/>
    <dgm:cxn modelId="{3CCE54D9-D6CE-4A67-A287-E3DFDCCE0770}" srcId="{09AEE768-4B91-4C9C-9EB5-C96A6DCFB1DF}" destId="{79AE6DB8-3F25-4ADA-A1D4-CAC594B22666}" srcOrd="0" destOrd="0" parTransId="{9029EC1A-4ABE-4966-99F8-3933332B15FC}" sibTransId="{87D3F4D3-688F-4DD2-9927-C844C37F615A}"/>
    <dgm:cxn modelId="{18AEDE14-8680-46DB-800A-D3637B1DB484}" type="presParOf" srcId="{01EB191B-D15A-478B-A691-0B0265736099}" destId="{CE714C74-66E9-4934-B993-54B98BF2DF68}" srcOrd="0" destOrd="0" presId="urn:microsoft.com/office/officeart/2005/8/layout/hProcess10"/>
    <dgm:cxn modelId="{D518E320-D811-432D-9B87-60CBFF5A7FD3}" type="presParOf" srcId="{CE714C74-66E9-4934-B993-54B98BF2DF68}" destId="{92FDDE9E-0210-42B0-A934-66692EE575BE}" srcOrd="0" destOrd="0" presId="urn:microsoft.com/office/officeart/2005/8/layout/hProcess10"/>
    <dgm:cxn modelId="{1F391710-9312-4FA3-9849-0B0D01D2E0A9}" type="presParOf" srcId="{CE714C74-66E9-4934-B993-54B98BF2DF68}" destId="{0F4CEB75-CD33-46D0-8608-86B22526562A}" srcOrd="1" destOrd="0" presId="urn:microsoft.com/office/officeart/2005/8/layout/hProcess10"/>
    <dgm:cxn modelId="{B5D9E57E-1F16-49CC-ACD0-ADC430983989}" type="presParOf" srcId="{01EB191B-D15A-478B-A691-0B0265736099}" destId="{C258CB64-9AA2-4E99-8B39-2506434A36BD}" srcOrd="1" destOrd="0" presId="urn:microsoft.com/office/officeart/2005/8/layout/hProcess10"/>
    <dgm:cxn modelId="{2A039C2A-0015-4F9F-881E-CACE5BCA1898}" type="presParOf" srcId="{C258CB64-9AA2-4E99-8B39-2506434A36BD}" destId="{4C3F167C-40B5-4A99-B669-EDB492FF2574}" srcOrd="0" destOrd="0" presId="urn:microsoft.com/office/officeart/2005/8/layout/hProcess10"/>
    <dgm:cxn modelId="{69E96962-5D55-46F8-B37C-21B34F4D9B7A}" type="presParOf" srcId="{01EB191B-D15A-478B-A691-0B0265736099}" destId="{2AC9F9F5-8B19-478A-91B4-EC437F9F08EC}" srcOrd="2" destOrd="0" presId="urn:microsoft.com/office/officeart/2005/8/layout/hProcess10"/>
    <dgm:cxn modelId="{B727FAFE-216F-41A0-BD52-2FF8B0411128}" type="presParOf" srcId="{2AC9F9F5-8B19-478A-91B4-EC437F9F08EC}" destId="{17D148F7-F1BB-4417-BF6C-DC132C337768}" srcOrd="0" destOrd="0" presId="urn:microsoft.com/office/officeart/2005/8/layout/hProcess10"/>
    <dgm:cxn modelId="{3F86C6D6-587C-4259-BF07-E9B20EDE5BA3}" type="presParOf" srcId="{2AC9F9F5-8B19-478A-91B4-EC437F9F08EC}" destId="{87241A26-5DC4-495D-AE6F-FA269AAB4050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AEE768-4B91-4C9C-9EB5-C96A6DCFB1DF}" type="doc">
      <dgm:prSet loTypeId="urn:microsoft.com/office/officeart/2005/8/layout/hProcess10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CO"/>
        </a:p>
      </dgm:t>
    </dgm:pt>
    <dgm:pt modelId="{79AE6DB8-3F25-4ADA-A1D4-CAC594B22666}">
      <dgm:prSet phldrT="[Texto]" phldr="0" custT="1"/>
      <dgm:spPr>
        <a:solidFill>
          <a:srgbClr val="2C056B"/>
        </a:solidFill>
        <a:ln w="9525">
          <a:solidFill>
            <a:srgbClr val="2C056B"/>
          </a:solidFill>
        </a:ln>
      </dgm:spPr>
      <dgm:t>
        <a:bodyPr/>
        <a:lstStyle/>
        <a:p>
          <a:r>
            <a:rPr lang="es-MX" sz="1400" b="1">
              <a:solidFill>
                <a:schemeClr val="bg1"/>
              </a:solidFill>
            </a:rPr>
            <a:t>Fotografía 5</a:t>
          </a:r>
          <a:endParaRPr lang="es-CO" sz="1400" b="1">
            <a:solidFill>
              <a:schemeClr val="bg1"/>
            </a:solidFill>
          </a:endParaRPr>
        </a:p>
      </dgm:t>
    </dgm:pt>
    <dgm:pt modelId="{9029EC1A-4ABE-4966-99F8-3933332B15FC}" type="parTrans" cxnId="{3CCE54D9-D6CE-4A67-A287-E3DFDCCE0770}">
      <dgm:prSet/>
      <dgm:spPr/>
      <dgm:t>
        <a:bodyPr/>
        <a:lstStyle/>
        <a:p>
          <a:endParaRPr lang="es-CO"/>
        </a:p>
      </dgm:t>
    </dgm:pt>
    <dgm:pt modelId="{87D3F4D3-688F-4DD2-9927-C844C37F615A}" type="sibTrans" cxnId="{3CCE54D9-D6CE-4A67-A287-E3DFDCCE0770}">
      <dgm:prSet/>
      <dgm:spPr>
        <a:solidFill>
          <a:srgbClr val="2C056B"/>
        </a:solidFill>
        <a:ln>
          <a:solidFill>
            <a:srgbClr val="2C056B"/>
          </a:solidFill>
        </a:ln>
      </dgm:spPr>
      <dgm:t>
        <a:bodyPr/>
        <a:lstStyle/>
        <a:p>
          <a:endParaRPr lang="es-CO"/>
        </a:p>
      </dgm:t>
    </dgm:pt>
    <dgm:pt modelId="{1D82FC62-9A09-45EC-A78D-29FE386FE847}">
      <dgm:prSet phldrT="[Texto]" phldr="0" custT="1"/>
      <dgm:spPr>
        <a:solidFill>
          <a:srgbClr val="2C056B"/>
        </a:solidFill>
        <a:ln w="9525">
          <a:solidFill>
            <a:srgbClr val="2C056B"/>
          </a:solidFill>
        </a:ln>
      </dgm:spPr>
      <dgm:t>
        <a:bodyPr/>
        <a:lstStyle/>
        <a:p>
          <a:r>
            <a:rPr lang="es-MX" sz="1400" b="1">
              <a:solidFill>
                <a:schemeClr val="bg1"/>
              </a:solidFill>
            </a:rPr>
            <a:t>Fotografía 6</a:t>
          </a:r>
          <a:endParaRPr lang="es-CO" sz="1400" b="1">
            <a:solidFill>
              <a:schemeClr val="bg1"/>
            </a:solidFill>
          </a:endParaRPr>
        </a:p>
      </dgm:t>
    </dgm:pt>
    <dgm:pt modelId="{159EC2FC-F862-47BE-B931-6A5301DA3F44}" type="parTrans" cxnId="{AD39BB95-E802-48B7-A965-D4983FC46FAC}">
      <dgm:prSet/>
      <dgm:spPr/>
      <dgm:t>
        <a:bodyPr/>
        <a:lstStyle/>
        <a:p>
          <a:endParaRPr lang="es-CO"/>
        </a:p>
      </dgm:t>
    </dgm:pt>
    <dgm:pt modelId="{46C9D2B3-2B54-4A03-B0D4-7A5497C15E27}" type="sibTrans" cxnId="{AD39BB95-E802-48B7-A965-D4983FC46FAC}">
      <dgm:prSet/>
      <dgm:spPr>
        <a:solidFill>
          <a:srgbClr val="2C056B"/>
        </a:solidFill>
        <a:ln>
          <a:solidFill>
            <a:srgbClr val="2C056B"/>
          </a:solidFill>
        </a:ln>
      </dgm:spPr>
      <dgm:t>
        <a:bodyPr/>
        <a:lstStyle/>
        <a:p>
          <a:endParaRPr lang="es-CO"/>
        </a:p>
      </dgm:t>
    </dgm:pt>
    <dgm:pt modelId="{01EB191B-D15A-478B-A691-0B0265736099}" type="pres">
      <dgm:prSet presAssocID="{09AEE768-4B91-4C9C-9EB5-C96A6DCFB1DF}" presName="Name0" presStyleCnt="0">
        <dgm:presLayoutVars>
          <dgm:dir/>
          <dgm:resizeHandles val="exact"/>
        </dgm:presLayoutVars>
      </dgm:prSet>
      <dgm:spPr/>
    </dgm:pt>
    <dgm:pt modelId="{CE714C74-66E9-4934-B993-54B98BF2DF68}" type="pres">
      <dgm:prSet presAssocID="{79AE6DB8-3F25-4ADA-A1D4-CAC594B22666}" presName="composite" presStyleCnt="0"/>
      <dgm:spPr/>
    </dgm:pt>
    <dgm:pt modelId="{92FDDE9E-0210-42B0-A934-66692EE575BE}" type="pres">
      <dgm:prSet presAssocID="{79AE6DB8-3F25-4ADA-A1D4-CAC594B22666}" presName="imagSh" presStyleLbl="bgImgPlace1" presStyleIdx="0" presStyleCnt="2" custScaleX="125123" custScaleY="134391"/>
      <dgm:spPr>
        <a:noFill/>
        <a:ln>
          <a:solidFill>
            <a:srgbClr val="2C056B"/>
          </a:solidFill>
        </a:ln>
      </dgm:spPr>
    </dgm:pt>
    <dgm:pt modelId="{0F4CEB75-CD33-46D0-8608-86B22526562A}" type="pres">
      <dgm:prSet presAssocID="{79AE6DB8-3F25-4ADA-A1D4-CAC594B22666}" presName="txNode" presStyleLbl="node1" presStyleIdx="0" presStyleCnt="2" custScaleY="19199" custLinFactNeighborX="-17356" custLinFactNeighborY="11526">
        <dgm:presLayoutVars>
          <dgm:bulletEnabled val="1"/>
        </dgm:presLayoutVars>
      </dgm:prSet>
      <dgm:spPr/>
    </dgm:pt>
    <dgm:pt modelId="{C258CB64-9AA2-4E99-8B39-2506434A36BD}" type="pres">
      <dgm:prSet presAssocID="{87D3F4D3-688F-4DD2-9927-C844C37F615A}" presName="sibTrans" presStyleLbl="sibTrans2D1" presStyleIdx="0" presStyleCnt="1"/>
      <dgm:spPr/>
    </dgm:pt>
    <dgm:pt modelId="{4C3F167C-40B5-4A99-B669-EDB492FF2574}" type="pres">
      <dgm:prSet presAssocID="{87D3F4D3-688F-4DD2-9927-C844C37F615A}" presName="connTx" presStyleLbl="sibTrans2D1" presStyleIdx="0" presStyleCnt="1"/>
      <dgm:spPr/>
    </dgm:pt>
    <dgm:pt modelId="{2AC9F9F5-8B19-478A-91B4-EC437F9F08EC}" type="pres">
      <dgm:prSet presAssocID="{1D82FC62-9A09-45EC-A78D-29FE386FE847}" presName="composite" presStyleCnt="0"/>
      <dgm:spPr/>
    </dgm:pt>
    <dgm:pt modelId="{17D148F7-F1BB-4417-BF6C-DC132C337768}" type="pres">
      <dgm:prSet presAssocID="{1D82FC62-9A09-45EC-A78D-29FE386FE847}" presName="imagSh" presStyleLbl="bgImgPlace1" presStyleIdx="1" presStyleCnt="2" custScaleX="125123" custScaleY="134391"/>
      <dgm:spPr>
        <a:noFill/>
        <a:ln>
          <a:solidFill>
            <a:srgbClr val="2C056B"/>
          </a:solidFill>
        </a:ln>
      </dgm:spPr>
    </dgm:pt>
    <dgm:pt modelId="{87241A26-5DC4-495D-AE6F-FA269AAB4050}" type="pres">
      <dgm:prSet presAssocID="{1D82FC62-9A09-45EC-A78D-29FE386FE847}" presName="txNode" presStyleLbl="node1" presStyleIdx="1" presStyleCnt="2" custScaleY="19199" custLinFactNeighborX="-15588" custLinFactNeighborY="11526">
        <dgm:presLayoutVars>
          <dgm:bulletEnabled val="1"/>
        </dgm:presLayoutVars>
      </dgm:prSet>
      <dgm:spPr/>
    </dgm:pt>
  </dgm:ptLst>
  <dgm:cxnLst>
    <dgm:cxn modelId="{CBF4C820-0B99-4998-B386-3F75A060DA00}" type="presOf" srcId="{1D82FC62-9A09-45EC-A78D-29FE386FE847}" destId="{87241A26-5DC4-495D-AE6F-FA269AAB4050}" srcOrd="0" destOrd="0" presId="urn:microsoft.com/office/officeart/2005/8/layout/hProcess10"/>
    <dgm:cxn modelId="{AD39BB95-E802-48B7-A965-D4983FC46FAC}" srcId="{09AEE768-4B91-4C9C-9EB5-C96A6DCFB1DF}" destId="{1D82FC62-9A09-45EC-A78D-29FE386FE847}" srcOrd="1" destOrd="0" parTransId="{159EC2FC-F862-47BE-B931-6A5301DA3F44}" sibTransId="{46C9D2B3-2B54-4A03-B0D4-7A5497C15E27}"/>
    <dgm:cxn modelId="{B4E1D2B8-08C6-47F1-A974-FBE86DB021A0}" type="presOf" srcId="{87D3F4D3-688F-4DD2-9927-C844C37F615A}" destId="{4C3F167C-40B5-4A99-B669-EDB492FF2574}" srcOrd="1" destOrd="0" presId="urn:microsoft.com/office/officeart/2005/8/layout/hProcess10"/>
    <dgm:cxn modelId="{0DF280BD-67D4-42B8-9890-4AB382061DDF}" type="presOf" srcId="{87D3F4D3-688F-4DD2-9927-C844C37F615A}" destId="{C258CB64-9AA2-4E99-8B39-2506434A36BD}" srcOrd="0" destOrd="0" presId="urn:microsoft.com/office/officeart/2005/8/layout/hProcess10"/>
    <dgm:cxn modelId="{AD609FCA-1D71-4DEE-A9A7-00220E18B1C8}" type="presOf" srcId="{09AEE768-4B91-4C9C-9EB5-C96A6DCFB1DF}" destId="{01EB191B-D15A-478B-A691-0B0265736099}" srcOrd="0" destOrd="0" presId="urn:microsoft.com/office/officeart/2005/8/layout/hProcess10"/>
    <dgm:cxn modelId="{96CC69D9-1107-4949-8B3B-913DEF5A752A}" type="presOf" srcId="{79AE6DB8-3F25-4ADA-A1D4-CAC594B22666}" destId="{0F4CEB75-CD33-46D0-8608-86B22526562A}" srcOrd="0" destOrd="0" presId="urn:microsoft.com/office/officeart/2005/8/layout/hProcess10"/>
    <dgm:cxn modelId="{3CCE54D9-D6CE-4A67-A287-E3DFDCCE0770}" srcId="{09AEE768-4B91-4C9C-9EB5-C96A6DCFB1DF}" destId="{79AE6DB8-3F25-4ADA-A1D4-CAC594B22666}" srcOrd="0" destOrd="0" parTransId="{9029EC1A-4ABE-4966-99F8-3933332B15FC}" sibTransId="{87D3F4D3-688F-4DD2-9927-C844C37F615A}"/>
    <dgm:cxn modelId="{18AEDE14-8680-46DB-800A-D3637B1DB484}" type="presParOf" srcId="{01EB191B-D15A-478B-A691-0B0265736099}" destId="{CE714C74-66E9-4934-B993-54B98BF2DF68}" srcOrd="0" destOrd="0" presId="urn:microsoft.com/office/officeart/2005/8/layout/hProcess10"/>
    <dgm:cxn modelId="{D518E320-D811-432D-9B87-60CBFF5A7FD3}" type="presParOf" srcId="{CE714C74-66E9-4934-B993-54B98BF2DF68}" destId="{92FDDE9E-0210-42B0-A934-66692EE575BE}" srcOrd="0" destOrd="0" presId="urn:microsoft.com/office/officeart/2005/8/layout/hProcess10"/>
    <dgm:cxn modelId="{1F391710-9312-4FA3-9849-0B0D01D2E0A9}" type="presParOf" srcId="{CE714C74-66E9-4934-B993-54B98BF2DF68}" destId="{0F4CEB75-CD33-46D0-8608-86B22526562A}" srcOrd="1" destOrd="0" presId="urn:microsoft.com/office/officeart/2005/8/layout/hProcess10"/>
    <dgm:cxn modelId="{B5D9E57E-1F16-49CC-ACD0-ADC430983989}" type="presParOf" srcId="{01EB191B-D15A-478B-A691-0B0265736099}" destId="{C258CB64-9AA2-4E99-8B39-2506434A36BD}" srcOrd="1" destOrd="0" presId="urn:microsoft.com/office/officeart/2005/8/layout/hProcess10"/>
    <dgm:cxn modelId="{2A039C2A-0015-4F9F-881E-CACE5BCA1898}" type="presParOf" srcId="{C258CB64-9AA2-4E99-8B39-2506434A36BD}" destId="{4C3F167C-40B5-4A99-B669-EDB492FF2574}" srcOrd="0" destOrd="0" presId="urn:microsoft.com/office/officeart/2005/8/layout/hProcess10"/>
    <dgm:cxn modelId="{69E96962-5D55-46F8-B37C-21B34F4D9B7A}" type="presParOf" srcId="{01EB191B-D15A-478B-A691-0B0265736099}" destId="{2AC9F9F5-8B19-478A-91B4-EC437F9F08EC}" srcOrd="2" destOrd="0" presId="urn:microsoft.com/office/officeart/2005/8/layout/hProcess10"/>
    <dgm:cxn modelId="{B727FAFE-216F-41A0-BD52-2FF8B0411128}" type="presParOf" srcId="{2AC9F9F5-8B19-478A-91B4-EC437F9F08EC}" destId="{17D148F7-F1BB-4417-BF6C-DC132C337768}" srcOrd="0" destOrd="0" presId="urn:microsoft.com/office/officeart/2005/8/layout/hProcess10"/>
    <dgm:cxn modelId="{3F86C6D6-587C-4259-BF07-E9B20EDE5BA3}" type="presParOf" srcId="{2AC9F9F5-8B19-478A-91B4-EC437F9F08EC}" destId="{87241A26-5DC4-495D-AE6F-FA269AAB4050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AEE768-4B91-4C9C-9EB5-C96A6DCFB1DF}" type="doc">
      <dgm:prSet loTypeId="urn:microsoft.com/office/officeart/2005/8/layout/hProcess10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CO"/>
        </a:p>
      </dgm:t>
    </dgm:pt>
    <dgm:pt modelId="{79AE6DB8-3F25-4ADA-A1D4-CAC594B22666}">
      <dgm:prSet phldrT="[Texto]" phldr="0" custT="1"/>
      <dgm:spPr>
        <a:solidFill>
          <a:srgbClr val="2C056B"/>
        </a:solidFill>
        <a:ln w="9525">
          <a:solidFill>
            <a:srgbClr val="2C056B"/>
          </a:solidFill>
        </a:ln>
      </dgm:spPr>
      <dgm:t>
        <a:bodyPr/>
        <a:lstStyle/>
        <a:p>
          <a:r>
            <a:rPr lang="es-MX" sz="1400" b="1">
              <a:solidFill>
                <a:schemeClr val="bg1"/>
              </a:solidFill>
            </a:rPr>
            <a:t>Fotografía 7</a:t>
          </a:r>
          <a:endParaRPr lang="es-CO" sz="1400" b="1">
            <a:solidFill>
              <a:schemeClr val="bg1"/>
            </a:solidFill>
          </a:endParaRPr>
        </a:p>
      </dgm:t>
    </dgm:pt>
    <dgm:pt modelId="{9029EC1A-4ABE-4966-99F8-3933332B15FC}" type="parTrans" cxnId="{3CCE54D9-D6CE-4A67-A287-E3DFDCCE0770}">
      <dgm:prSet/>
      <dgm:spPr/>
      <dgm:t>
        <a:bodyPr/>
        <a:lstStyle/>
        <a:p>
          <a:endParaRPr lang="es-CO"/>
        </a:p>
      </dgm:t>
    </dgm:pt>
    <dgm:pt modelId="{87D3F4D3-688F-4DD2-9927-C844C37F615A}" type="sibTrans" cxnId="{3CCE54D9-D6CE-4A67-A287-E3DFDCCE0770}">
      <dgm:prSet/>
      <dgm:spPr>
        <a:solidFill>
          <a:srgbClr val="2C056B"/>
        </a:solidFill>
        <a:ln>
          <a:solidFill>
            <a:srgbClr val="2C056B"/>
          </a:solidFill>
        </a:ln>
      </dgm:spPr>
      <dgm:t>
        <a:bodyPr/>
        <a:lstStyle/>
        <a:p>
          <a:endParaRPr lang="es-CO"/>
        </a:p>
      </dgm:t>
    </dgm:pt>
    <dgm:pt modelId="{1D82FC62-9A09-45EC-A78D-29FE386FE847}">
      <dgm:prSet phldrT="[Texto]" phldr="0" custT="1"/>
      <dgm:spPr>
        <a:solidFill>
          <a:srgbClr val="2C056B"/>
        </a:solidFill>
        <a:ln w="9525">
          <a:solidFill>
            <a:srgbClr val="2C056B"/>
          </a:solidFill>
        </a:ln>
      </dgm:spPr>
      <dgm:t>
        <a:bodyPr/>
        <a:lstStyle/>
        <a:p>
          <a:r>
            <a:rPr lang="es-MX" sz="1400" b="1">
              <a:solidFill>
                <a:schemeClr val="bg1"/>
              </a:solidFill>
            </a:rPr>
            <a:t>Fotografía 8</a:t>
          </a:r>
          <a:endParaRPr lang="es-CO" sz="1400" b="1">
            <a:solidFill>
              <a:schemeClr val="bg1"/>
            </a:solidFill>
          </a:endParaRPr>
        </a:p>
      </dgm:t>
    </dgm:pt>
    <dgm:pt modelId="{159EC2FC-F862-47BE-B931-6A5301DA3F44}" type="parTrans" cxnId="{AD39BB95-E802-48B7-A965-D4983FC46FAC}">
      <dgm:prSet/>
      <dgm:spPr/>
      <dgm:t>
        <a:bodyPr/>
        <a:lstStyle/>
        <a:p>
          <a:endParaRPr lang="es-CO"/>
        </a:p>
      </dgm:t>
    </dgm:pt>
    <dgm:pt modelId="{46C9D2B3-2B54-4A03-B0D4-7A5497C15E27}" type="sibTrans" cxnId="{AD39BB95-E802-48B7-A965-D4983FC46FAC}">
      <dgm:prSet/>
      <dgm:spPr>
        <a:solidFill>
          <a:srgbClr val="2C056B"/>
        </a:solidFill>
        <a:ln>
          <a:solidFill>
            <a:srgbClr val="2C056B"/>
          </a:solidFill>
        </a:ln>
      </dgm:spPr>
      <dgm:t>
        <a:bodyPr/>
        <a:lstStyle/>
        <a:p>
          <a:endParaRPr lang="es-CO"/>
        </a:p>
      </dgm:t>
    </dgm:pt>
    <dgm:pt modelId="{01EB191B-D15A-478B-A691-0B0265736099}" type="pres">
      <dgm:prSet presAssocID="{09AEE768-4B91-4C9C-9EB5-C96A6DCFB1DF}" presName="Name0" presStyleCnt="0">
        <dgm:presLayoutVars>
          <dgm:dir/>
          <dgm:resizeHandles val="exact"/>
        </dgm:presLayoutVars>
      </dgm:prSet>
      <dgm:spPr/>
    </dgm:pt>
    <dgm:pt modelId="{CE714C74-66E9-4934-B993-54B98BF2DF68}" type="pres">
      <dgm:prSet presAssocID="{79AE6DB8-3F25-4ADA-A1D4-CAC594B22666}" presName="composite" presStyleCnt="0"/>
      <dgm:spPr/>
    </dgm:pt>
    <dgm:pt modelId="{92FDDE9E-0210-42B0-A934-66692EE575BE}" type="pres">
      <dgm:prSet presAssocID="{79AE6DB8-3F25-4ADA-A1D4-CAC594B22666}" presName="imagSh" presStyleLbl="bgImgPlace1" presStyleIdx="0" presStyleCnt="2" custScaleX="125123" custScaleY="134391"/>
      <dgm:spPr>
        <a:noFill/>
        <a:ln>
          <a:solidFill>
            <a:srgbClr val="2C056B"/>
          </a:solidFill>
        </a:ln>
      </dgm:spPr>
    </dgm:pt>
    <dgm:pt modelId="{0F4CEB75-CD33-46D0-8608-86B22526562A}" type="pres">
      <dgm:prSet presAssocID="{79AE6DB8-3F25-4ADA-A1D4-CAC594B22666}" presName="txNode" presStyleLbl="node1" presStyleIdx="0" presStyleCnt="2" custScaleY="19199" custLinFactNeighborX="-17356" custLinFactNeighborY="11526">
        <dgm:presLayoutVars>
          <dgm:bulletEnabled val="1"/>
        </dgm:presLayoutVars>
      </dgm:prSet>
      <dgm:spPr/>
    </dgm:pt>
    <dgm:pt modelId="{C258CB64-9AA2-4E99-8B39-2506434A36BD}" type="pres">
      <dgm:prSet presAssocID="{87D3F4D3-688F-4DD2-9927-C844C37F615A}" presName="sibTrans" presStyleLbl="sibTrans2D1" presStyleIdx="0" presStyleCnt="1"/>
      <dgm:spPr/>
    </dgm:pt>
    <dgm:pt modelId="{4C3F167C-40B5-4A99-B669-EDB492FF2574}" type="pres">
      <dgm:prSet presAssocID="{87D3F4D3-688F-4DD2-9927-C844C37F615A}" presName="connTx" presStyleLbl="sibTrans2D1" presStyleIdx="0" presStyleCnt="1"/>
      <dgm:spPr/>
    </dgm:pt>
    <dgm:pt modelId="{2AC9F9F5-8B19-478A-91B4-EC437F9F08EC}" type="pres">
      <dgm:prSet presAssocID="{1D82FC62-9A09-45EC-A78D-29FE386FE847}" presName="composite" presStyleCnt="0"/>
      <dgm:spPr/>
    </dgm:pt>
    <dgm:pt modelId="{17D148F7-F1BB-4417-BF6C-DC132C337768}" type="pres">
      <dgm:prSet presAssocID="{1D82FC62-9A09-45EC-A78D-29FE386FE847}" presName="imagSh" presStyleLbl="bgImgPlace1" presStyleIdx="1" presStyleCnt="2" custScaleX="125123" custScaleY="134391"/>
      <dgm:spPr>
        <a:noFill/>
        <a:ln>
          <a:solidFill>
            <a:srgbClr val="2C056B"/>
          </a:solidFill>
        </a:ln>
      </dgm:spPr>
    </dgm:pt>
    <dgm:pt modelId="{87241A26-5DC4-495D-AE6F-FA269AAB4050}" type="pres">
      <dgm:prSet presAssocID="{1D82FC62-9A09-45EC-A78D-29FE386FE847}" presName="txNode" presStyleLbl="node1" presStyleIdx="1" presStyleCnt="2" custScaleY="19199" custLinFactNeighborX="-15588" custLinFactNeighborY="11526">
        <dgm:presLayoutVars>
          <dgm:bulletEnabled val="1"/>
        </dgm:presLayoutVars>
      </dgm:prSet>
      <dgm:spPr/>
    </dgm:pt>
  </dgm:ptLst>
  <dgm:cxnLst>
    <dgm:cxn modelId="{CBF4C820-0B99-4998-B386-3F75A060DA00}" type="presOf" srcId="{1D82FC62-9A09-45EC-A78D-29FE386FE847}" destId="{87241A26-5DC4-495D-AE6F-FA269AAB4050}" srcOrd="0" destOrd="0" presId="urn:microsoft.com/office/officeart/2005/8/layout/hProcess10"/>
    <dgm:cxn modelId="{AD39BB95-E802-48B7-A965-D4983FC46FAC}" srcId="{09AEE768-4B91-4C9C-9EB5-C96A6DCFB1DF}" destId="{1D82FC62-9A09-45EC-A78D-29FE386FE847}" srcOrd="1" destOrd="0" parTransId="{159EC2FC-F862-47BE-B931-6A5301DA3F44}" sibTransId="{46C9D2B3-2B54-4A03-B0D4-7A5497C15E27}"/>
    <dgm:cxn modelId="{B4E1D2B8-08C6-47F1-A974-FBE86DB021A0}" type="presOf" srcId="{87D3F4D3-688F-4DD2-9927-C844C37F615A}" destId="{4C3F167C-40B5-4A99-B669-EDB492FF2574}" srcOrd="1" destOrd="0" presId="urn:microsoft.com/office/officeart/2005/8/layout/hProcess10"/>
    <dgm:cxn modelId="{0DF280BD-67D4-42B8-9890-4AB382061DDF}" type="presOf" srcId="{87D3F4D3-688F-4DD2-9927-C844C37F615A}" destId="{C258CB64-9AA2-4E99-8B39-2506434A36BD}" srcOrd="0" destOrd="0" presId="urn:microsoft.com/office/officeart/2005/8/layout/hProcess10"/>
    <dgm:cxn modelId="{AD609FCA-1D71-4DEE-A9A7-00220E18B1C8}" type="presOf" srcId="{09AEE768-4B91-4C9C-9EB5-C96A6DCFB1DF}" destId="{01EB191B-D15A-478B-A691-0B0265736099}" srcOrd="0" destOrd="0" presId="urn:microsoft.com/office/officeart/2005/8/layout/hProcess10"/>
    <dgm:cxn modelId="{96CC69D9-1107-4949-8B3B-913DEF5A752A}" type="presOf" srcId="{79AE6DB8-3F25-4ADA-A1D4-CAC594B22666}" destId="{0F4CEB75-CD33-46D0-8608-86B22526562A}" srcOrd="0" destOrd="0" presId="urn:microsoft.com/office/officeart/2005/8/layout/hProcess10"/>
    <dgm:cxn modelId="{3CCE54D9-D6CE-4A67-A287-E3DFDCCE0770}" srcId="{09AEE768-4B91-4C9C-9EB5-C96A6DCFB1DF}" destId="{79AE6DB8-3F25-4ADA-A1D4-CAC594B22666}" srcOrd="0" destOrd="0" parTransId="{9029EC1A-4ABE-4966-99F8-3933332B15FC}" sibTransId="{87D3F4D3-688F-4DD2-9927-C844C37F615A}"/>
    <dgm:cxn modelId="{18AEDE14-8680-46DB-800A-D3637B1DB484}" type="presParOf" srcId="{01EB191B-D15A-478B-A691-0B0265736099}" destId="{CE714C74-66E9-4934-B993-54B98BF2DF68}" srcOrd="0" destOrd="0" presId="urn:microsoft.com/office/officeart/2005/8/layout/hProcess10"/>
    <dgm:cxn modelId="{D518E320-D811-432D-9B87-60CBFF5A7FD3}" type="presParOf" srcId="{CE714C74-66E9-4934-B993-54B98BF2DF68}" destId="{92FDDE9E-0210-42B0-A934-66692EE575BE}" srcOrd="0" destOrd="0" presId="urn:microsoft.com/office/officeart/2005/8/layout/hProcess10"/>
    <dgm:cxn modelId="{1F391710-9312-4FA3-9849-0B0D01D2E0A9}" type="presParOf" srcId="{CE714C74-66E9-4934-B993-54B98BF2DF68}" destId="{0F4CEB75-CD33-46D0-8608-86B22526562A}" srcOrd="1" destOrd="0" presId="urn:microsoft.com/office/officeart/2005/8/layout/hProcess10"/>
    <dgm:cxn modelId="{B5D9E57E-1F16-49CC-ACD0-ADC430983989}" type="presParOf" srcId="{01EB191B-D15A-478B-A691-0B0265736099}" destId="{C258CB64-9AA2-4E99-8B39-2506434A36BD}" srcOrd="1" destOrd="0" presId="urn:microsoft.com/office/officeart/2005/8/layout/hProcess10"/>
    <dgm:cxn modelId="{2A039C2A-0015-4F9F-881E-CACE5BCA1898}" type="presParOf" srcId="{C258CB64-9AA2-4E99-8B39-2506434A36BD}" destId="{4C3F167C-40B5-4A99-B669-EDB492FF2574}" srcOrd="0" destOrd="0" presId="urn:microsoft.com/office/officeart/2005/8/layout/hProcess10"/>
    <dgm:cxn modelId="{69E96962-5D55-46F8-B37C-21B34F4D9B7A}" type="presParOf" srcId="{01EB191B-D15A-478B-A691-0B0265736099}" destId="{2AC9F9F5-8B19-478A-91B4-EC437F9F08EC}" srcOrd="2" destOrd="0" presId="urn:microsoft.com/office/officeart/2005/8/layout/hProcess10"/>
    <dgm:cxn modelId="{B727FAFE-216F-41A0-BD52-2FF8B0411128}" type="presParOf" srcId="{2AC9F9F5-8B19-478A-91B4-EC437F9F08EC}" destId="{17D148F7-F1BB-4417-BF6C-DC132C337768}" srcOrd="0" destOrd="0" presId="urn:microsoft.com/office/officeart/2005/8/layout/hProcess10"/>
    <dgm:cxn modelId="{3F86C6D6-587C-4259-BF07-E9B20EDE5BA3}" type="presParOf" srcId="{2AC9F9F5-8B19-478A-91B4-EC437F9F08EC}" destId="{87241A26-5DC4-495D-AE6F-FA269AAB4050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AEE768-4B91-4C9C-9EB5-C96A6DCFB1DF}" type="doc">
      <dgm:prSet loTypeId="urn:microsoft.com/office/officeart/2005/8/layout/hProcess10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CO"/>
        </a:p>
      </dgm:t>
    </dgm:pt>
    <dgm:pt modelId="{79AE6DB8-3F25-4ADA-A1D4-CAC594B22666}">
      <dgm:prSet phldrT="[Texto]" phldr="0" custT="1"/>
      <dgm:spPr>
        <a:solidFill>
          <a:srgbClr val="2C056B"/>
        </a:solidFill>
        <a:ln w="9525">
          <a:solidFill>
            <a:srgbClr val="2C056B"/>
          </a:solidFill>
        </a:ln>
      </dgm:spPr>
      <dgm:t>
        <a:bodyPr/>
        <a:lstStyle/>
        <a:p>
          <a:r>
            <a:rPr lang="es-MX" sz="1400" b="1" dirty="0">
              <a:solidFill>
                <a:schemeClr val="bg1"/>
              </a:solidFill>
            </a:rPr>
            <a:t>Innovación</a:t>
          </a:r>
          <a:endParaRPr lang="es-CO" sz="1400" b="1" dirty="0">
            <a:solidFill>
              <a:schemeClr val="bg1"/>
            </a:solidFill>
          </a:endParaRPr>
        </a:p>
      </dgm:t>
    </dgm:pt>
    <dgm:pt modelId="{9029EC1A-4ABE-4966-99F8-3933332B15FC}" type="parTrans" cxnId="{3CCE54D9-D6CE-4A67-A287-E3DFDCCE0770}">
      <dgm:prSet/>
      <dgm:spPr/>
      <dgm:t>
        <a:bodyPr/>
        <a:lstStyle/>
        <a:p>
          <a:endParaRPr lang="es-CO"/>
        </a:p>
      </dgm:t>
    </dgm:pt>
    <dgm:pt modelId="{87D3F4D3-688F-4DD2-9927-C844C37F615A}" type="sibTrans" cxnId="{3CCE54D9-D6CE-4A67-A287-E3DFDCCE0770}">
      <dgm:prSet/>
      <dgm:spPr>
        <a:solidFill>
          <a:srgbClr val="2C056B"/>
        </a:solidFill>
        <a:ln>
          <a:solidFill>
            <a:srgbClr val="2C056B"/>
          </a:solidFill>
        </a:ln>
      </dgm:spPr>
      <dgm:t>
        <a:bodyPr/>
        <a:lstStyle/>
        <a:p>
          <a:endParaRPr lang="es-CO"/>
        </a:p>
      </dgm:t>
    </dgm:pt>
    <dgm:pt modelId="{1D82FC62-9A09-45EC-A78D-29FE386FE847}">
      <dgm:prSet phldrT="[Texto]" phldr="0" custT="1"/>
      <dgm:spPr>
        <a:solidFill>
          <a:srgbClr val="2C056B"/>
        </a:solidFill>
        <a:ln w="9525">
          <a:solidFill>
            <a:srgbClr val="2C056B"/>
          </a:solidFill>
        </a:ln>
      </dgm:spPr>
      <dgm:t>
        <a:bodyPr/>
        <a:lstStyle/>
        <a:p>
          <a:r>
            <a:rPr lang="es-MX" sz="1400" b="1" dirty="0">
              <a:solidFill>
                <a:schemeClr val="bg1"/>
              </a:solidFill>
            </a:rPr>
            <a:t>Inteligencia Artificial (IA)</a:t>
          </a:r>
          <a:endParaRPr lang="es-CO" sz="1400" b="1" dirty="0">
            <a:solidFill>
              <a:schemeClr val="bg1"/>
            </a:solidFill>
          </a:endParaRPr>
        </a:p>
      </dgm:t>
    </dgm:pt>
    <dgm:pt modelId="{159EC2FC-F862-47BE-B931-6A5301DA3F44}" type="parTrans" cxnId="{AD39BB95-E802-48B7-A965-D4983FC46FAC}">
      <dgm:prSet/>
      <dgm:spPr/>
      <dgm:t>
        <a:bodyPr/>
        <a:lstStyle/>
        <a:p>
          <a:endParaRPr lang="es-CO"/>
        </a:p>
      </dgm:t>
    </dgm:pt>
    <dgm:pt modelId="{46C9D2B3-2B54-4A03-B0D4-7A5497C15E27}" type="sibTrans" cxnId="{AD39BB95-E802-48B7-A965-D4983FC46FAC}">
      <dgm:prSet/>
      <dgm:spPr>
        <a:solidFill>
          <a:srgbClr val="2C056B"/>
        </a:solidFill>
        <a:ln>
          <a:solidFill>
            <a:srgbClr val="2C056B"/>
          </a:solidFill>
        </a:ln>
      </dgm:spPr>
      <dgm:t>
        <a:bodyPr/>
        <a:lstStyle/>
        <a:p>
          <a:endParaRPr lang="es-CO"/>
        </a:p>
      </dgm:t>
    </dgm:pt>
    <dgm:pt modelId="{01EB191B-D15A-478B-A691-0B0265736099}" type="pres">
      <dgm:prSet presAssocID="{09AEE768-4B91-4C9C-9EB5-C96A6DCFB1DF}" presName="Name0" presStyleCnt="0">
        <dgm:presLayoutVars>
          <dgm:dir/>
          <dgm:resizeHandles val="exact"/>
        </dgm:presLayoutVars>
      </dgm:prSet>
      <dgm:spPr/>
    </dgm:pt>
    <dgm:pt modelId="{CE714C74-66E9-4934-B993-54B98BF2DF68}" type="pres">
      <dgm:prSet presAssocID="{79AE6DB8-3F25-4ADA-A1D4-CAC594B22666}" presName="composite" presStyleCnt="0"/>
      <dgm:spPr/>
    </dgm:pt>
    <dgm:pt modelId="{92FDDE9E-0210-42B0-A934-66692EE575BE}" type="pres">
      <dgm:prSet presAssocID="{79AE6DB8-3F25-4ADA-A1D4-CAC594B22666}" presName="imagSh" presStyleLbl="bgImgPlace1" presStyleIdx="0" presStyleCnt="2" custScaleX="125123" custScaleY="134391"/>
      <dgm:spPr>
        <a:noFill/>
        <a:ln>
          <a:solidFill>
            <a:srgbClr val="2C056B"/>
          </a:solidFill>
        </a:ln>
      </dgm:spPr>
    </dgm:pt>
    <dgm:pt modelId="{0F4CEB75-CD33-46D0-8608-86B22526562A}" type="pres">
      <dgm:prSet presAssocID="{79AE6DB8-3F25-4ADA-A1D4-CAC594B22666}" presName="txNode" presStyleLbl="node1" presStyleIdx="0" presStyleCnt="2" custScaleY="19199" custLinFactNeighborX="-17356" custLinFactNeighborY="11526">
        <dgm:presLayoutVars>
          <dgm:bulletEnabled val="1"/>
        </dgm:presLayoutVars>
      </dgm:prSet>
      <dgm:spPr/>
    </dgm:pt>
    <dgm:pt modelId="{C258CB64-9AA2-4E99-8B39-2506434A36BD}" type="pres">
      <dgm:prSet presAssocID="{87D3F4D3-688F-4DD2-9927-C844C37F615A}" presName="sibTrans" presStyleLbl="sibTrans2D1" presStyleIdx="0" presStyleCnt="1"/>
      <dgm:spPr/>
    </dgm:pt>
    <dgm:pt modelId="{4C3F167C-40B5-4A99-B669-EDB492FF2574}" type="pres">
      <dgm:prSet presAssocID="{87D3F4D3-688F-4DD2-9927-C844C37F615A}" presName="connTx" presStyleLbl="sibTrans2D1" presStyleIdx="0" presStyleCnt="1"/>
      <dgm:spPr/>
    </dgm:pt>
    <dgm:pt modelId="{2AC9F9F5-8B19-478A-91B4-EC437F9F08EC}" type="pres">
      <dgm:prSet presAssocID="{1D82FC62-9A09-45EC-A78D-29FE386FE847}" presName="composite" presStyleCnt="0"/>
      <dgm:spPr/>
    </dgm:pt>
    <dgm:pt modelId="{17D148F7-F1BB-4417-BF6C-DC132C337768}" type="pres">
      <dgm:prSet presAssocID="{1D82FC62-9A09-45EC-A78D-29FE386FE847}" presName="imagSh" presStyleLbl="bgImgPlace1" presStyleIdx="1" presStyleCnt="2" custScaleX="125123" custScaleY="134391"/>
      <dgm:spPr>
        <a:noFill/>
        <a:ln>
          <a:solidFill>
            <a:srgbClr val="2C056B"/>
          </a:solidFill>
        </a:ln>
      </dgm:spPr>
    </dgm:pt>
    <dgm:pt modelId="{87241A26-5DC4-495D-AE6F-FA269AAB4050}" type="pres">
      <dgm:prSet presAssocID="{1D82FC62-9A09-45EC-A78D-29FE386FE847}" presName="txNode" presStyleLbl="node1" presStyleIdx="1" presStyleCnt="2" custScaleY="19199" custLinFactNeighborX="-15588" custLinFactNeighborY="11526">
        <dgm:presLayoutVars>
          <dgm:bulletEnabled val="1"/>
        </dgm:presLayoutVars>
      </dgm:prSet>
      <dgm:spPr/>
    </dgm:pt>
  </dgm:ptLst>
  <dgm:cxnLst>
    <dgm:cxn modelId="{CBF4C820-0B99-4998-B386-3F75A060DA00}" type="presOf" srcId="{1D82FC62-9A09-45EC-A78D-29FE386FE847}" destId="{87241A26-5DC4-495D-AE6F-FA269AAB4050}" srcOrd="0" destOrd="0" presId="urn:microsoft.com/office/officeart/2005/8/layout/hProcess10"/>
    <dgm:cxn modelId="{AD39BB95-E802-48B7-A965-D4983FC46FAC}" srcId="{09AEE768-4B91-4C9C-9EB5-C96A6DCFB1DF}" destId="{1D82FC62-9A09-45EC-A78D-29FE386FE847}" srcOrd="1" destOrd="0" parTransId="{159EC2FC-F862-47BE-B931-6A5301DA3F44}" sibTransId="{46C9D2B3-2B54-4A03-B0D4-7A5497C15E27}"/>
    <dgm:cxn modelId="{B4E1D2B8-08C6-47F1-A974-FBE86DB021A0}" type="presOf" srcId="{87D3F4D3-688F-4DD2-9927-C844C37F615A}" destId="{4C3F167C-40B5-4A99-B669-EDB492FF2574}" srcOrd="1" destOrd="0" presId="urn:microsoft.com/office/officeart/2005/8/layout/hProcess10"/>
    <dgm:cxn modelId="{0DF280BD-67D4-42B8-9890-4AB382061DDF}" type="presOf" srcId="{87D3F4D3-688F-4DD2-9927-C844C37F615A}" destId="{C258CB64-9AA2-4E99-8B39-2506434A36BD}" srcOrd="0" destOrd="0" presId="urn:microsoft.com/office/officeart/2005/8/layout/hProcess10"/>
    <dgm:cxn modelId="{AD609FCA-1D71-4DEE-A9A7-00220E18B1C8}" type="presOf" srcId="{09AEE768-4B91-4C9C-9EB5-C96A6DCFB1DF}" destId="{01EB191B-D15A-478B-A691-0B0265736099}" srcOrd="0" destOrd="0" presId="urn:microsoft.com/office/officeart/2005/8/layout/hProcess10"/>
    <dgm:cxn modelId="{96CC69D9-1107-4949-8B3B-913DEF5A752A}" type="presOf" srcId="{79AE6DB8-3F25-4ADA-A1D4-CAC594B22666}" destId="{0F4CEB75-CD33-46D0-8608-86B22526562A}" srcOrd="0" destOrd="0" presId="urn:microsoft.com/office/officeart/2005/8/layout/hProcess10"/>
    <dgm:cxn modelId="{3CCE54D9-D6CE-4A67-A287-E3DFDCCE0770}" srcId="{09AEE768-4B91-4C9C-9EB5-C96A6DCFB1DF}" destId="{79AE6DB8-3F25-4ADA-A1D4-CAC594B22666}" srcOrd="0" destOrd="0" parTransId="{9029EC1A-4ABE-4966-99F8-3933332B15FC}" sibTransId="{87D3F4D3-688F-4DD2-9927-C844C37F615A}"/>
    <dgm:cxn modelId="{18AEDE14-8680-46DB-800A-D3637B1DB484}" type="presParOf" srcId="{01EB191B-D15A-478B-A691-0B0265736099}" destId="{CE714C74-66E9-4934-B993-54B98BF2DF68}" srcOrd="0" destOrd="0" presId="urn:microsoft.com/office/officeart/2005/8/layout/hProcess10"/>
    <dgm:cxn modelId="{D518E320-D811-432D-9B87-60CBFF5A7FD3}" type="presParOf" srcId="{CE714C74-66E9-4934-B993-54B98BF2DF68}" destId="{92FDDE9E-0210-42B0-A934-66692EE575BE}" srcOrd="0" destOrd="0" presId="urn:microsoft.com/office/officeart/2005/8/layout/hProcess10"/>
    <dgm:cxn modelId="{1F391710-9312-4FA3-9849-0B0D01D2E0A9}" type="presParOf" srcId="{CE714C74-66E9-4934-B993-54B98BF2DF68}" destId="{0F4CEB75-CD33-46D0-8608-86B22526562A}" srcOrd="1" destOrd="0" presId="urn:microsoft.com/office/officeart/2005/8/layout/hProcess10"/>
    <dgm:cxn modelId="{B5D9E57E-1F16-49CC-ACD0-ADC430983989}" type="presParOf" srcId="{01EB191B-D15A-478B-A691-0B0265736099}" destId="{C258CB64-9AA2-4E99-8B39-2506434A36BD}" srcOrd="1" destOrd="0" presId="urn:microsoft.com/office/officeart/2005/8/layout/hProcess10"/>
    <dgm:cxn modelId="{2A039C2A-0015-4F9F-881E-CACE5BCA1898}" type="presParOf" srcId="{C258CB64-9AA2-4E99-8B39-2506434A36BD}" destId="{4C3F167C-40B5-4A99-B669-EDB492FF2574}" srcOrd="0" destOrd="0" presId="urn:microsoft.com/office/officeart/2005/8/layout/hProcess10"/>
    <dgm:cxn modelId="{69E96962-5D55-46F8-B37C-21B34F4D9B7A}" type="presParOf" srcId="{01EB191B-D15A-478B-A691-0B0265736099}" destId="{2AC9F9F5-8B19-478A-91B4-EC437F9F08EC}" srcOrd="2" destOrd="0" presId="urn:microsoft.com/office/officeart/2005/8/layout/hProcess10"/>
    <dgm:cxn modelId="{B727FAFE-216F-41A0-BD52-2FF8B0411128}" type="presParOf" srcId="{2AC9F9F5-8B19-478A-91B4-EC437F9F08EC}" destId="{17D148F7-F1BB-4417-BF6C-DC132C337768}" srcOrd="0" destOrd="0" presId="urn:microsoft.com/office/officeart/2005/8/layout/hProcess10"/>
    <dgm:cxn modelId="{3F86C6D6-587C-4259-BF07-E9B20EDE5BA3}" type="presParOf" srcId="{2AC9F9F5-8B19-478A-91B4-EC437F9F08EC}" destId="{87241A26-5DC4-495D-AE6F-FA269AAB4050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DDE9E-0210-42B0-A934-66692EE575BE}">
      <dsp:nvSpPr>
        <dsp:cNvPr id="0" name=""/>
        <dsp:cNvSpPr/>
      </dsp:nvSpPr>
      <dsp:spPr>
        <a:xfrm>
          <a:off x="1751" y="238872"/>
          <a:ext cx="3496218" cy="2766839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CEB75-CD33-46D0-8608-86B22526562A}">
      <dsp:nvSpPr>
        <dsp:cNvPr id="0" name=""/>
        <dsp:cNvSpPr/>
      </dsp:nvSpPr>
      <dsp:spPr>
        <a:xfrm>
          <a:off x="322656" y="2897233"/>
          <a:ext cx="2794225" cy="395268"/>
        </a:xfrm>
        <a:prstGeom prst="roundRect">
          <a:avLst>
            <a:gd name="adj" fmla="val 10000"/>
          </a:avLst>
        </a:prstGeom>
        <a:solidFill>
          <a:srgbClr val="2C056B"/>
        </a:solidFill>
        <a:ln w="9525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>
              <a:solidFill>
                <a:schemeClr val="bg1"/>
              </a:solidFill>
            </a:rPr>
            <a:t>Fotografía 1</a:t>
          </a:r>
          <a:endParaRPr lang="es-CO" sz="1400" b="1" kern="1200">
            <a:solidFill>
              <a:schemeClr val="bg1"/>
            </a:solidFill>
          </a:endParaRPr>
        </a:p>
      </dsp:txBody>
      <dsp:txXfrm>
        <a:off x="334233" y="2908810"/>
        <a:ext cx="2771071" cy="372114"/>
      </dsp:txXfrm>
    </dsp:sp>
    <dsp:sp modelId="{C258CB64-9AA2-4E99-8B39-2506434A36BD}">
      <dsp:nvSpPr>
        <dsp:cNvPr id="0" name=""/>
        <dsp:cNvSpPr/>
      </dsp:nvSpPr>
      <dsp:spPr>
        <a:xfrm>
          <a:off x="3913350" y="1286585"/>
          <a:ext cx="415380" cy="671413"/>
        </a:xfrm>
        <a:prstGeom prst="rightArrow">
          <a:avLst>
            <a:gd name="adj1" fmla="val 60000"/>
            <a:gd name="adj2" fmla="val 50000"/>
          </a:avLst>
        </a:prstGeom>
        <a:solidFill>
          <a:srgbClr val="2C056B"/>
        </a:solidFill>
        <a:ln>
          <a:solidFill>
            <a:srgbClr val="2C056B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000" kern="1200"/>
        </a:p>
      </dsp:txBody>
      <dsp:txXfrm>
        <a:off x="3913350" y="1420868"/>
        <a:ext cx="290766" cy="402847"/>
      </dsp:txXfrm>
    </dsp:sp>
    <dsp:sp modelId="{17D148F7-F1BB-4417-BF6C-DC132C337768}">
      <dsp:nvSpPr>
        <dsp:cNvPr id="0" name=""/>
        <dsp:cNvSpPr/>
      </dsp:nvSpPr>
      <dsp:spPr>
        <a:xfrm>
          <a:off x="4684771" y="238872"/>
          <a:ext cx="3496218" cy="2766839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41A26-5DC4-495D-AE6F-FA269AAB4050}">
      <dsp:nvSpPr>
        <dsp:cNvPr id="0" name=""/>
        <dsp:cNvSpPr/>
      </dsp:nvSpPr>
      <dsp:spPr>
        <a:xfrm>
          <a:off x="5055078" y="2897233"/>
          <a:ext cx="2794225" cy="395268"/>
        </a:xfrm>
        <a:prstGeom prst="roundRect">
          <a:avLst>
            <a:gd name="adj" fmla="val 10000"/>
          </a:avLst>
        </a:prstGeom>
        <a:solidFill>
          <a:srgbClr val="2C056B"/>
        </a:solidFill>
        <a:ln w="9525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>
              <a:solidFill>
                <a:schemeClr val="bg1"/>
              </a:solidFill>
            </a:rPr>
            <a:t>Fotografía 2</a:t>
          </a:r>
          <a:endParaRPr lang="es-CO" sz="1400" b="1" kern="1200">
            <a:solidFill>
              <a:schemeClr val="bg1"/>
            </a:solidFill>
          </a:endParaRPr>
        </a:p>
      </dsp:txBody>
      <dsp:txXfrm>
        <a:off x="5066655" y="2908810"/>
        <a:ext cx="2771071" cy="3721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DDE9E-0210-42B0-A934-66692EE575BE}">
      <dsp:nvSpPr>
        <dsp:cNvPr id="0" name=""/>
        <dsp:cNvSpPr/>
      </dsp:nvSpPr>
      <dsp:spPr>
        <a:xfrm>
          <a:off x="2029" y="307189"/>
          <a:ext cx="4051174" cy="3558153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CEB75-CD33-46D0-8608-86B22526562A}">
      <dsp:nvSpPr>
        <dsp:cNvPr id="0" name=""/>
        <dsp:cNvSpPr/>
      </dsp:nvSpPr>
      <dsp:spPr>
        <a:xfrm>
          <a:off x="373871" y="3725840"/>
          <a:ext cx="3237753" cy="508315"/>
        </a:xfrm>
        <a:prstGeom prst="roundRect">
          <a:avLst>
            <a:gd name="adj" fmla="val 10000"/>
          </a:avLst>
        </a:prstGeom>
        <a:solidFill>
          <a:srgbClr val="2C056B"/>
        </a:solidFill>
        <a:ln w="9525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>
              <a:solidFill>
                <a:schemeClr val="bg1"/>
              </a:solidFill>
            </a:rPr>
            <a:t>Fotografía 3</a:t>
          </a:r>
          <a:endParaRPr lang="es-CO" sz="1400" b="1" kern="1200">
            <a:solidFill>
              <a:schemeClr val="bg1"/>
            </a:solidFill>
          </a:endParaRPr>
        </a:p>
      </dsp:txBody>
      <dsp:txXfrm>
        <a:off x="388759" y="3740728"/>
        <a:ext cx="3207977" cy="478539"/>
      </dsp:txXfrm>
    </dsp:sp>
    <dsp:sp modelId="{C258CB64-9AA2-4E99-8B39-2506434A36BD}">
      <dsp:nvSpPr>
        <dsp:cNvPr id="0" name=""/>
        <dsp:cNvSpPr/>
      </dsp:nvSpPr>
      <dsp:spPr>
        <a:xfrm>
          <a:off x="4534518" y="1697272"/>
          <a:ext cx="481314" cy="777987"/>
        </a:xfrm>
        <a:prstGeom prst="rightArrow">
          <a:avLst>
            <a:gd name="adj1" fmla="val 60000"/>
            <a:gd name="adj2" fmla="val 50000"/>
          </a:avLst>
        </a:prstGeom>
        <a:solidFill>
          <a:srgbClr val="2C056B"/>
        </a:solidFill>
        <a:ln>
          <a:solidFill>
            <a:srgbClr val="2C056B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500" kern="1200"/>
        </a:p>
      </dsp:txBody>
      <dsp:txXfrm>
        <a:off x="4534518" y="1852869"/>
        <a:ext cx="336920" cy="466793"/>
      </dsp:txXfrm>
    </dsp:sp>
    <dsp:sp modelId="{17D148F7-F1BB-4417-BF6C-DC132C337768}">
      <dsp:nvSpPr>
        <dsp:cNvPr id="0" name=""/>
        <dsp:cNvSpPr/>
      </dsp:nvSpPr>
      <dsp:spPr>
        <a:xfrm>
          <a:off x="5428387" y="307189"/>
          <a:ext cx="4051174" cy="3558153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41A26-5DC4-495D-AE6F-FA269AAB4050}">
      <dsp:nvSpPr>
        <dsp:cNvPr id="0" name=""/>
        <dsp:cNvSpPr/>
      </dsp:nvSpPr>
      <dsp:spPr>
        <a:xfrm>
          <a:off x="5857472" y="3725840"/>
          <a:ext cx="3237753" cy="508315"/>
        </a:xfrm>
        <a:prstGeom prst="roundRect">
          <a:avLst>
            <a:gd name="adj" fmla="val 10000"/>
          </a:avLst>
        </a:prstGeom>
        <a:solidFill>
          <a:srgbClr val="2C056B"/>
        </a:solidFill>
        <a:ln w="9525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>
              <a:solidFill>
                <a:schemeClr val="bg1"/>
              </a:solidFill>
            </a:rPr>
            <a:t>Fotografía 4</a:t>
          </a:r>
          <a:endParaRPr lang="es-CO" sz="1400" b="1" kern="1200">
            <a:solidFill>
              <a:schemeClr val="bg1"/>
            </a:solidFill>
          </a:endParaRPr>
        </a:p>
      </dsp:txBody>
      <dsp:txXfrm>
        <a:off x="5872360" y="3740728"/>
        <a:ext cx="3207977" cy="4785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DDE9E-0210-42B0-A934-66692EE575BE}">
      <dsp:nvSpPr>
        <dsp:cNvPr id="0" name=""/>
        <dsp:cNvSpPr/>
      </dsp:nvSpPr>
      <dsp:spPr>
        <a:xfrm>
          <a:off x="2029" y="307189"/>
          <a:ext cx="4051174" cy="3558153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CEB75-CD33-46D0-8608-86B22526562A}">
      <dsp:nvSpPr>
        <dsp:cNvPr id="0" name=""/>
        <dsp:cNvSpPr/>
      </dsp:nvSpPr>
      <dsp:spPr>
        <a:xfrm>
          <a:off x="373871" y="3725840"/>
          <a:ext cx="3237753" cy="508315"/>
        </a:xfrm>
        <a:prstGeom prst="roundRect">
          <a:avLst>
            <a:gd name="adj" fmla="val 10000"/>
          </a:avLst>
        </a:prstGeom>
        <a:solidFill>
          <a:srgbClr val="2C056B"/>
        </a:solidFill>
        <a:ln w="9525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>
              <a:solidFill>
                <a:schemeClr val="bg1"/>
              </a:solidFill>
            </a:rPr>
            <a:t>Fotografía 5</a:t>
          </a:r>
          <a:endParaRPr lang="es-CO" sz="1400" b="1" kern="1200">
            <a:solidFill>
              <a:schemeClr val="bg1"/>
            </a:solidFill>
          </a:endParaRPr>
        </a:p>
      </dsp:txBody>
      <dsp:txXfrm>
        <a:off x="388759" y="3740728"/>
        <a:ext cx="3207977" cy="478539"/>
      </dsp:txXfrm>
    </dsp:sp>
    <dsp:sp modelId="{C258CB64-9AA2-4E99-8B39-2506434A36BD}">
      <dsp:nvSpPr>
        <dsp:cNvPr id="0" name=""/>
        <dsp:cNvSpPr/>
      </dsp:nvSpPr>
      <dsp:spPr>
        <a:xfrm>
          <a:off x="4534518" y="1697272"/>
          <a:ext cx="481314" cy="777987"/>
        </a:xfrm>
        <a:prstGeom prst="rightArrow">
          <a:avLst>
            <a:gd name="adj1" fmla="val 60000"/>
            <a:gd name="adj2" fmla="val 50000"/>
          </a:avLst>
        </a:prstGeom>
        <a:solidFill>
          <a:srgbClr val="2C056B"/>
        </a:solidFill>
        <a:ln>
          <a:solidFill>
            <a:srgbClr val="2C056B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500" kern="1200"/>
        </a:p>
      </dsp:txBody>
      <dsp:txXfrm>
        <a:off x="4534518" y="1852869"/>
        <a:ext cx="336920" cy="466793"/>
      </dsp:txXfrm>
    </dsp:sp>
    <dsp:sp modelId="{17D148F7-F1BB-4417-BF6C-DC132C337768}">
      <dsp:nvSpPr>
        <dsp:cNvPr id="0" name=""/>
        <dsp:cNvSpPr/>
      </dsp:nvSpPr>
      <dsp:spPr>
        <a:xfrm>
          <a:off x="5428387" y="307189"/>
          <a:ext cx="4051174" cy="3558153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41A26-5DC4-495D-AE6F-FA269AAB4050}">
      <dsp:nvSpPr>
        <dsp:cNvPr id="0" name=""/>
        <dsp:cNvSpPr/>
      </dsp:nvSpPr>
      <dsp:spPr>
        <a:xfrm>
          <a:off x="5857472" y="3725840"/>
          <a:ext cx="3237753" cy="508315"/>
        </a:xfrm>
        <a:prstGeom prst="roundRect">
          <a:avLst>
            <a:gd name="adj" fmla="val 10000"/>
          </a:avLst>
        </a:prstGeom>
        <a:solidFill>
          <a:srgbClr val="2C056B"/>
        </a:solidFill>
        <a:ln w="9525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>
              <a:solidFill>
                <a:schemeClr val="bg1"/>
              </a:solidFill>
            </a:rPr>
            <a:t>Fotografía 6</a:t>
          </a:r>
          <a:endParaRPr lang="es-CO" sz="1400" b="1" kern="1200">
            <a:solidFill>
              <a:schemeClr val="bg1"/>
            </a:solidFill>
          </a:endParaRPr>
        </a:p>
      </dsp:txBody>
      <dsp:txXfrm>
        <a:off x="5872360" y="3740728"/>
        <a:ext cx="3207977" cy="4785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DDE9E-0210-42B0-A934-66692EE575BE}">
      <dsp:nvSpPr>
        <dsp:cNvPr id="0" name=""/>
        <dsp:cNvSpPr/>
      </dsp:nvSpPr>
      <dsp:spPr>
        <a:xfrm>
          <a:off x="2029" y="307189"/>
          <a:ext cx="4051174" cy="3558153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CEB75-CD33-46D0-8608-86B22526562A}">
      <dsp:nvSpPr>
        <dsp:cNvPr id="0" name=""/>
        <dsp:cNvSpPr/>
      </dsp:nvSpPr>
      <dsp:spPr>
        <a:xfrm>
          <a:off x="373871" y="3725840"/>
          <a:ext cx="3237753" cy="508315"/>
        </a:xfrm>
        <a:prstGeom prst="roundRect">
          <a:avLst>
            <a:gd name="adj" fmla="val 10000"/>
          </a:avLst>
        </a:prstGeom>
        <a:solidFill>
          <a:srgbClr val="2C056B"/>
        </a:solidFill>
        <a:ln w="9525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>
              <a:solidFill>
                <a:schemeClr val="bg1"/>
              </a:solidFill>
            </a:rPr>
            <a:t>Fotografía 7</a:t>
          </a:r>
          <a:endParaRPr lang="es-CO" sz="1400" b="1" kern="1200">
            <a:solidFill>
              <a:schemeClr val="bg1"/>
            </a:solidFill>
          </a:endParaRPr>
        </a:p>
      </dsp:txBody>
      <dsp:txXfrm>
        <a:off x="388759" y="3740728"/>
        <a:ext cx="3207977" cy="478539"/>
      </dsp:txXfrm>
    </dsp:sp>
    <dsp:sp modelId="{C258CB64-9AA2-4E99-8B39-2506434A36BD}">
      <dsp:nvSpPr>
        <dsp:cNvPr id="0" name=""/>
        <dsp:cNvSpPr/>
      </dsp:nvSpPr>
      <dsp:spPr>
        <a:xfrm>
          <a:off x="4534518" y="1697272"/>
          <a:ext cx="481314" cy="777987"/>
        </a:xfrm>
        <a:prstGeom prst="rightArrow">
          <a:avLst>
            <a:gd name="adj1" fmla="val 60000"/>
            <a:gd name="adj2" fmla="val 50000"/>
          </a:avLst>
        </a:prstGeom>
        <a:solidFill>
          <a:srgbClr val="2C056B"/>
        </a:solidFill>
        <a:ln>
          <a:solidFill>
            <a:srgbClr val="2C056B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500" kern="1200"/>
        </a:p>
      </dsp:txBody>
      <dsp:txXfrm>
        <a:off x="4534518" y="1852869"/>
        <a:ext cx="336920" cy="466793"/>
      </dsp:txXfrm>
    </dsp:sp>
    <dsp:sp modelId="{17D148F7-F1BB-4417-BF6C-DC132C337768}">
      <dsp:nvSpPr>
        <dsp:cNvPr id="0" name=""/>
        <dsp:cNvSpPr/>
      </dsp:nvSpPr>
      <dsp:spPr>
        <a:xfrm>
          <a:off x="5428387" y="307189"/>
          <a:ext cx="4051174" cy="3558153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41A26-5DC4-495D-AE6F-FA269AAB4050}">
      <dsp:nvSpPr>
        <dsp:cNvPr id="0" name=""/>
        <dsp:cNvSpPr/>
      </dsp:nvSpPr>
      <dsp:spPr>
        <a:xfrm>
          <a:off x="5857472" y="3725840"/>
          <a:ext cx="3237753" cy="508315"/>
        </a:xfrm>
        <a:prstGeom prst="roundRect">
          <a:avLst>
            <a:gd name="adj" fmla="val 10000"/>
          </a:avLst>
        </a:prstGeom>
        <a:solidFill>
          <a:srgbClr val="2C056B"/>
        </a:solidFill>
        <a:ln w="9525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>
              <a:solidFill>
                <a:schemeClr val="bg1"/>
              </a:solidFill>
            </a:rPr>
            <a:t>Fotografía 8</a:t>
          </a:r>
          <a:endParaRPr lang="es-CO" sz="1400" b="1" kern="1200">
            <a:solidFill>
              <a:schemeClr val="bg1"/>
            </a:solidFill>
          </a:endParaRPr>
        </a:p>
      </dsp:txBody>
      <dsp:txXfrm>
        <a:off x="5872360" y="3740728"/>
        <a:ext cx="3207977" cy="4785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DDE9E-0210-42B0-A934-66692EE575BE}">
      <dsp:nvSpPr>
        <dsp:cNvPr id="0" name=""/>
        <dsp:cNvSpPr/>
      </dsp:nvSpPr>
      <dsp:spPr>
        <a:xfrm>
          <a:off x="2029" y="307189"/>
          <a:ext cx="4051174" cy="3558153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CEB75-CD33-46D0-8608-86B22526562A}">
      <dsp:nvSpPr>
        <dsp:cNvPr id="0" name=""/>
        <dsp:cNvSpPr/>
      </dsp:nvSpPr>
      <dsp:spPr>
        <a:xfrm>
          <a:off x="373871" y="3725840"/>
          <a:ext cx="3237753" cy="508315"/>
        </a:xfrm>
        <a:prstGeom prst="roundRect">
          <a:avLst>
            <a:gd name="adj" fmla="val 10000"/>
          </a:avLst>
        </a:prstGeom>
        <a:solidFill>
          <a:srgbClr val="2C056B"/>
        </a:solidFill>
        <a:ln w="9525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solidFill>
                <a:schemeClr val="bg1"/>
              </a:solidFill>
            </a:rPr>
            <a:t>Innovación</a:t>
          </a:r>
          <a:endParaRPr lang="es-CO" sz="1400" b="1" kern="1200" dirty="0">
            <a:solidFill>
              <a:schemeClr val="bg1"/>
            </a:solidFill>
          </a:endParaRPr>
        </a:p>
      </dsp:txBody>
      <dsp:txXfrm>
        <a:off x="388759" y="3740728"/>
        <a:ext cx="3207977" cy="478539"/>
      </dsp:txXfrm>
    </dsp:sp>
    <dsp:sp modelId="{C258CB64-9AA2-4E99-8B39-2506434A36BD}">
      <dsp:nvSpPr>
        <dsp:cNvPr id="0" name=""/>
        <dsp:cNvSpPr/>
      </dsp:nvSpPr>
      <dsp:spPr>
        <a:xfrm>
          <a:off x="4534518" y="1697272"/>
          <a:ext cx="481314" cy="777987"/>
        </a:xfrm>
        <a:prstGeom prst="rightArrow">
          <a:avLst>
            <a:gd name="adj1" fmla="val 60000"/>
            <a:gd name="adj2" fmla="val 50000"/>
          </a:avLst>
        </a:prstGeom>
        <a:solidFill>
          <a:srgbClr val="2C056B"/>
        </a:solidFill>
        <a:ln>
          <a:solidFill>
            <a:srgbClr val="2C056B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500" kern="1200"/>
        </a:p>
      </dsp:txBody>
      <dsp:txXfrm>
        <a:off x="4534518" y="1852869"/>
        <a:ext cx="336920" cy="466793"/>
      </dsp:txXfrm>
    </dsp:sp>
    <dsp:sp modelId="{17D148F7-F1BB-4417-BF6C-DC132C337768}">
      <dsp:nvSpPr>
        <dsp:cNvPr id="0" name=""/>
        <dsp:cNvSpPr/>
      </dsp:nvSpPr>
      <dsp:spPr>
        <a:xfrm>
          <a:off x="5428387" y="307189"/>
          <a:ext cx="4051174" cy="3558153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41A26-5DC4-495D-AE6F-FA269AAB4050}">
      <dsp:nvSpPr>
        <dsp:cNvPr id="0" name=""/>
        <dsp:cNvSpPr/>
      </dsp:nvSpPr>
      <dsp:spPr>
        <a:xfrm>
          <a:off x="5857472" y="3725840"/>
          <a:ext cx="3237753" cy="508315"/>
        </a:xfrm>
        <a:prstGeom prst="roundRect">
          <a:avLst>
            <a:gd name="adj" fmla="val 10000"/>
          </a:avLst>
        </a:prstGeom>
        <a:solidFill>
          <a:srgbClr val="2C056B"/>
        </a:solidFill>
        <a:ln w="9525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solidFill>
                <a:schemeClr val="bg1"/>
              </a:solidFill>
            </a:rPr>
            <a:t>Inteligencia Artificial (IA)</a:t>
          </a:r>
          <a:endParaRPr lang="es-CO" sz="1400" b="1" kern="1200" dirty="0">
            <a:solidFill>
              <a:schemeClr val="bg1"/>
            </a:solidFill>
          </a:endParaRPr>
        </a:p>
      </dsp:txBody>
      <dsp:txXfrm>
        <a:off x="5872360" y="3740728"/>
        <a:ext cx="3207977" cy="478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878BAC7-BB40-41D2-B781-D50B4F1BCB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D884580-2D98-41B0-B606-53A62C9AAA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B0715-307B-432D-943C-44714C3DEC4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17D3C9D-16FF-49B5-9451-5063D634DC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3A6B07-020E-450E-A49B-8D89C00D57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77B3B-B778-4E2C-BA4C-CFD68CBF8A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433233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FB05F-5395-4222-B8F4-3112C10EC38B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C7B52-34A1-45D5-A3F4-8E9ED91DBF3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8098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C7B52-34A1-45D5-A3F4-8E9ED91DBF31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0780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4825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0353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5820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F93407E-377D-433B-E11D-FD28B4F59B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13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4515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9906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7833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1604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3504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6636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7147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4114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7423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1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899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1424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761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38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8807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9804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2469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663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750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996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vgsilh.com/image/1292787.html" TargetMode="External"/><Relationship Id="rId5" Type="http://schemas.openxmlformats.org/officeDocument/2006/relationships/image" Target="../media/image9.svg"/><Relationship Id="rId4" Type="http://schemas.openxmlformats.org/officeDocument/2006/relationships/hyperlink" Target="https://svgsilh.com/f44336/image/2061132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vgsilh.com/image/1292787.html" TargetMode="External"/><Relationship Id="rId5" Type="http://schemas.openxmlformats.org/officeDocument/2006/relationships/image" Target="../media/image9.svg"/><Relationship Id="rId4" Type="http://schemas.openxmlformats.org/officeDocument/2006/relationships/hyperlink" Target="https://svgsilh.com/f44336/image/2061132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XO8wUz8bjo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s.scribd.com/document/409588033/Cas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XO8wUz8bjo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s.scribd.com/document/409588033/Casi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4253794-165E-FCA7-F06A-DCD4E95F59CC}"/>
              </a:ext>
            </a:extLst>
          </p:cNvPr>
          <p:cNvSpPr txBox="1"/>
          <p:nvPr/>
        </p:nvSpPr>
        <p:spPr>
          <a:xfrm>
            <a:off x="10752000" y="2728"/>
            <a:ext cx="1440000" cy="864000"/>
          </a:xfrm>
          <a:prstGeom prst="rect">
            <a:avLst/>
          </a:prstGeom>
          <a:noFill/>
          <a:ln w="38100">
            <a:noFill/>
            <a:prstDash val="sysDot"/>
          </a:ln>
        </p:spPr>
        <p:txBody>
          <a:bodyPr wrap="square" rtlCol="0">
            <a:spAutoFit/>
          </a:bodyPr>
          <a:lstStyle/>
          <a:p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C44034-D43C-C719-E692-200809CFC8A2}"/>
              </a:ext>
            </a:extLst>
          </p:cNvPr>
          <p:cNvSpPr txBox="1">
            <a:spLocks/>
          </p:cNvSpPr>
          <p:nvPr/>
        </p:nvSpPr>
        <p:spPr>
          <a:xfrm>
            <a:off x="1460531" y="3876831"/>
            <a:ext cx="3931395" cy="753556"/>
          </a:xfrm>
          <a:prstGeom prst="rect">
            <a:avLst/>
          </a:prstGeom>
        </p:spPr>
        <p:txBody>
          <a:bodyPr vert="horz" lIns="89321" tIns="44661" rIns="89321" bIns="44661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4298" b="1">
                <a:solidFill>
                  <a:schemeClr val="bg1"/>
                </a:solidFill>
                <a:latin typeface="Trebuchet MS" panose="020B0603020202020204" pitchFamily="34" charset="0"/>
              </a:rPr>
              <a:t>Bitácora 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D2FDF5D-B1E0-783C-3F39-BB60F1F7897D}"/>
              </a:ext>
            </a:extLst>
          </p:cNvPr>
          <p:cNvSpPr txBox="1">
            <a:spLocks/>
          </p:cNvSpPr>
          <p:nvPr/>
        </p:nvSpPr>
        <p:spPr>
          <a:xfrm>
            <a:off x="1460531" y="4630387"/>
            <a:ext cx="4080366" cy="400501"/>
          </a:xfrm>
          <a:prstGeom prst="rect">
            <a:avLst/>
          </a:prstGeom>
        </p:spPr>
        <p:txBody>
          <a:bodyPr vert="horz" lIns="89321" tIns="44661" rIns="89321" bIns="4466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100" i="1">
                <a:solidFill>
                  <a:schemeClr val="bg1"/>
                </a:solidFill>
                <a:highlight>
                  <a:srgbClr val="92D050"/>
                </a:highlight>
                <a:latin typeface="Trebuchet MS"/>
              </a:rPr>
              <a:t>Desafío 3</a:t>
            </a:r>
          </a:p>
        </p:txBody>
      </p:sp>
    </p:spTree>
    <p:extLst>
      <p:ext uri="{BB962C8B-B14F-4D97-AF65-F5344CB8AC3E}">
        <p14:creationId xmlns:p14="http://schemas.microsoft.com/office/powerpoint/2010/main" val="2829152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A48E7A-E3A4-925A-EC89-F600BA305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C8C8642F-0B68-3C02-F698-6C10A68872BE}"/>
              </a:ext>
            </a:extLst>
          </p:cNvPr>
          <p:cNvSpPr/>
          <p:nvPr/>
        </p:nvSpPr>
        <p:spPr>
          <a:xfrm>
            <a:off x="643464" y="1209531"/>
            <a:ext cx="10905069" cy="4386051"/>
          </a:xfrm>
          <a:prstGeom prst="roundRect">
            <a:avLst>
              <a:gd name="adj" fmla="val 11439"/>
            </a:avLst>
          </a:prstGeom>
          <a:solidFill>
            <a:srgbClr val="2C056B"/>
          </a:solidFill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218510-789A-70E1-A174-DE725BCB1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289" y="474524"/>
            <a:ext cx="7361420" cy="669196"/>
          </a:xfrm>
        </p:spPr>
        <p:txBody>
          <a:bodyPr>
            <a:normAutofit/>
          </a:bodyPr>
          <a:lstStyle/>
          <a:p>
            <a:pPr algn="ctr"/>
            <a:r>
              <a:rPr lang="es-MX" sz="2800" b="1">
                <a:solidFill>
                  <a:srgbClr val="29006F"/>
                </a:solidFill>
              </a:rPr>
              <a:t>Acuerdos para mejorar</a:t>
            </a:r>
            <a:endParaRPr lang="es-CO" sz="2800" b="1">
              <a:solidFill>
                <a:srgbClr val="29006F"/>
              </a:solidFill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50CF77E-73F1-E920-69A5-CD725A5F6B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870621"/>
              </p:ext>
            </p:extLst>
          </p:nvPr>
        </p:nvGraphicFramePr>
        <p:xfrm>
          <a:off x="643463" y="1574902"/>
          <a:ext cx="10905069" cy="3560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5069">
                  <a:extLst>
                    <a:ext uri="{9D8B030D-6E8A-4147-A177-3AD203B41FA5}">
                      <a16:colId xmlns:a16="http://schemas.microsoft.com/office/drawing/2014/main" val="358221022"/>
                    </a:ext>
                  </a:extLst>
                </a:gridCol>
              </a:tblGrid>
              <a:tr h="515553">
                <a:tc>
                  <a:txBody>
                    <a:bodyPr/>
                    <a:lstStyle/>
                    <a:p>
                      <a:pPr algn="ctr"/>
                      <a:r>
                        <a:rPr lang="es-CO">
                          <a:solidFill>
                            <a:schemeClr val="bg1"/>
                          </a:solidFill>
                        </a:rPr>
                        <a:t>Acuerdos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05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538382"/>
                  </a:ext>
                </a:extLst>
              </a:tr>
              <a:tr h="1522304">
                <a:tc>
                  <a:txBody>
                    <a:bodyPr/>
                    <a:lstStyle/>
                    <a:p>
                      <a:pPr algn="ctr"/>
                      <a:endParaRPr lang="es-MX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endParaRPr lang="es-MX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MX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Escriban el acuerdo relacionado con </a:t>
                      </a:r>
                      <a:r>
                        <a:rPr lang="es-CO" sz="140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cuidado de los materiales. </a:t>
                      </a:r>
                      <a:endParaRPr lang="es-MX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2900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900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00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27032"/>
                  </a:ext>
                </a:extLst>
              </a:tr>
              <a:tr h="1522304">
                <a:tc>
                  <a:txBody>
                    <a:bodyPr/>
                    <a:lstStyle/>
                    <a:p>
                      <a:pPr algn="ctr"/>
                      <a:endParaRPr lang="es-MX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endParaRPr lang="es-MX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MX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Escriban el acuerdo relacionado con </a:t>
                      </a:r>
                      <a:r>
                        <a:rPr lang="es-CO" sz="140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trato respetuoso entre los integrantes del equipo.</a:t>
                      </a:r>
                      <a:endParaRPr lang="es-CO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2900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900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00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00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178316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053D04FB-6375-9412-BBA2-46DD7F9AC435}"/>
              </a:ext>
            </a:extLst>
          </p:cNvPr>
          <p:cNvSpPr txBox="1"/>
          <p:nvPr/>
        </p:nvSpPr>
        <p:spPr>
          <a:xfrm>
            <a:off x="2971798" y="5648469"/>
            <a:ext cx="62483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8EA1FF"/>
                </a:highligh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Los invitamos a retomar la lectura de </a:t>
            </a:r>
            <a:r>
              <a:rPr lang="es-MX" sz="1400">
                <a:solidFill>
                  <a:prstClr val="black">
                    <a:lumMod val="65000"/>
                    <a:lumOff val="35000"/>
                  </a:prstClr>
                </a:solidFill>
                <a:highlight>
                  <a:srgbClr val="8EA1FF"/>
                </a:highlight>
                <a:latin typeface="Trebuchet MS" panose="020B0603020202020204" pitchFamily="34" charset="0"/>
              </a:rPr>
              <a:t>la guía en el momento Construye</a:t>
            </a:r>
            <a:endParaRPr lang="es-CO" sz="1400"/>
          </a:p>
        </p:txBody>
      </p:sp>
    </p:spTree>
    <p:extLst>
      <p:ext uri="{BB962C8B-B14F-4D97-AF65-F5344CB8AC3E}">
        <p14:creationId xmlns:p14="http://schemas.microsoft.com/office/powerpoint/2010/main" val="2569166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A31968-1326-6B67-405E-D244B2ECF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473A04-EE8F-212C-C1DB-B833460D3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521" y="648952"/>
            <a:ext cx="7361420" cy="619563"/>
          </a:xfrm>
        </p:spPr>
        <p:txBody>
          <a:bodyPr>
            <a:normAutofit/>
          </a:bodyPr>
          <a:lstStyle/>
          <a:p>
            <a:pPr algn="ctr"/>
            <a:r>
              <a:rPr lang="es-MX" sz="2800" b="1">
                <a:solidFill>
                  <a:srgbClr val="29006F"/>
                </a:solidFill>
              </a:rPr>
              <a:t>Construcción del prototipo</a:t>
            </a:r>
            <a:endParaRPr lang="es-CO" sz="2800" b="1">
              <a:solidFill>
                <a:srgbClr val="29006F"/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1CFB8925-74F7-B30F-9539-583679D6B2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3786726"/>
              </p:ext>
            </p:extLst>
          </p:nvPr>
        </p:nvGraphicFramePr>
        <p:xfrm>
          <a:off x="1952690" y="2328950"/>
          <a:ext cx="8286619" cy="3294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8F2E9F1A-DA88-4222-1458-198A761A073B}"/>
              </a:ext>
            </a:extLst>
          </p:cNvPr>
          <p:cNvSpPr txBox="1"/>
          <p:nvPr/>
        </p:nvSpPr>
        <p:spPr>
          <a:xfrm>
            <a:off x="7373255" y="5731727"/>
            <a:ext cx="4067896" cy="408623"/>
          </a:xfrm>
          <a:prstGeom prst="roundRect">
            <a:avLst/>
          </a:prstGeom>
          <a:solidFill>
            <a:srgbClr val="FBB03B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DAC5F22-66BE-F51E-A06E-BF82C27EF4FF}"/>
              </a:ext>
            </a:extLst>
          </p:cNvPr>
          <p:cNvSpPr txBox="1"/>
          <p:nvPr/>
        </p:nvSpPr>
        <p:spPr>
          <a:xfrm>
            <a:off x="7373255" y="5800184"/>
            <a:ext cx="3102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¡Continúen en la siguiente diapositiva! </a:t>
            </a:r>
            <a:endParaRPr lang="es-CO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0CBCB2F6-98CA-DD0D-179D-64DFC55C5389}"/>
              </a:ext>
            </a:extLst>
          </p:cNvPr>
          <p:cNvSpPr/>
          <p:nvPr/>
        </p:nvSpPr>
        <p:spPr>
          <a:xfrm>
            <a:off x="10475414" y="5797539"/>
            <a:ext cx="713678" cy="276999"/>
          </a:xfrm>
          <a:prstGeom prst="rightArrow">
            <a:avLst/>
          </a:prstGeom>
          <a:solidFill>
            <a:srgbClr val="2A0070"/>
          </a:solidFill>
          <a:ln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0FDF51C-134B-02C4-C317-CD8C16A1E7EE}"/>
              </a:ext>
            </a:extLst>
          </p:cNvPr>
          <p:cNvSpPr txBox="1"/>
          <p:nvPr/>
        </p:nvSpPr>
        <p:spPr>
          <a:xfrm>
            <a:off x="827314" y="1870170"/>
            <a:ext cx="1061383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las fotografías donde se evidencie el proceso de construcción del prototipo de baja fidelidad desde el inicio hasta su </a:t>
            </a:r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</a:rPr>
              <a:t>finalización. En la fotografía 1 incluyan el esquema realizado en el Desafío 2, para evidenciar el proceso realizado.</a:t>
            </a:r>
            <a:endParaRPr lang="es-CO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E28773F-6BBB-F5E2-52F5-F53F6C32961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777" y="1349671"/>
            <a:ext cx="262795" cy="262877"/>
          </a:xfrm>
          <a:prstGeom prst="rect">
            <a:avLst/>
          </a:prstGeom>
          <a:ln w="9525">
            <a:noFill/>
          </a:ln>
        </p:spPr>
      </p:pic>
      <p:sp>
        <p:nvSpPr>
          <p:cNvPr id="14" name="Rectángulo: esquinas redondeadas 76">
            <a:extLst>
              <a:ext uri="{FF2B5EF4-FFF2-40B4-BE49-F238E27FC236}">
                <a16:creationId xmlns:a16="http://schemas.microsoft.com/office/drawing/2014/main" id="{18782003-0A91-2FF8-CC27-8E90E2EA1495}"/>
              </a:ext>
            </a:extLst>
          </p:cNvPr>
          <p:cNvSpPr/>
          <p:nvPr/>
        </p:nvSpPr>
        <p:spPr>
          <a:xfrm>
            <a:off x="3782156" y="1268515"/>
            <a:ext cx="2111828" cy="482198"/>
          </a:xfrm>
          <a:prstGeom prst="roundRect">
            <a:avLst/>
          </a:prstGeom>
          <a:solidFill>
            <a:srgbClr val="2A0070"/>
          </a:solidFill>
          <a:ln w="9525">
            <a:solidFill>
              <a:srgbClr val="2A0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14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Tipo de prototipo</a:t>
            </a:r>
            <a:endParaRPr lang="es-419" sz="1400" b="1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FABA304B-DDCB-37C9-F347-59695E58C939}"/>
              </a:ext>
            </a:extLst>
          </p:cNvPr>
          <p:cNvSpPr/>
          <p:nvPr/>
        </p:nvSpPr>
        <p:spPr>
          <a:xfrm flipH="1">
            <a:off x="6199281" y="1290248"/>
            <a:ext cx="1203357" cy="396025"/>
          </a:xfrm>
          <a:prstGeom prst="roundRect">
            <a:avLst/>
          </a:prstGeom>
          <a:noFill/>
          <a:ln w="9525"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400" b="1">
                <a:solidFill>
                  <a:srgbClr val="2A0070"/>
                </a:solidFill>
              </a:rPr>
              <a:t> Físico</a:t>
            </a:r>
            <a:endParaRPr lang="es-CO" sz="1400" b="1">
              <a:solidFill>
                <a:srgbClr val="2A0070"/>
              </a:solidFill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E82D3B84-5096-EB86-7ED3-1639C804D0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014" y="1394843"/>
            <a:ext cx="262795" cy="262877"/>
          </a:xfrm>
          <a:prstGeom prst="rect">
            <a:avLst/>
          </a:prstGeom>
          <a:ln w="9525">
            <a:noFill/>
          </a:ln>
        </p:spPr>
      </p:pic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8B2545FB-4C2D-96B7-2781-D58B5C5E92C6}"/>
              </a:ext>
            </a:extLst>
          </p:cNvPr>
          <p:cNvSpPr/>
          <p:nvPr/>
        </p:nvSpPr>
        <p:spPr>
          <a:xfrm flipH="1">
            <a:off x="7707935" y="1311601"/>
            <a:ext cx="1203357" cy="396025"/>
          </a:xfrm>
          <a:prstGeom prst="roundRect">
            <a:avLst/>
          </a:prstGeom>
          <a:noFill/>
          <a:ln w="9525"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400" b="1">
                <a:solidFill>
                  <a:srgbClr val="2A0070"/>
                </a:solidFill>
              </a:rPr>
              <a:t>    Digital</a:t>
            </a:r>
            <a:endParaRPr lang="es-CO" sz="1400" b="1">
              <a:solidFill>
                <a:srgbClr val="2A0070"/>
              </a:solidFill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8D15339F-2DDE-BE3B-CB8F-723ECD6140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102" y="1394843"/>
            <a:ext cx="262795" cy="262877"/>
          </a:xfrm>
          <a:prstGeom prst="rect">
            <a:avLst/>
          </a:prstGeom>
          <a:ln w="9525">
            <a:noFill/>
          </a:ln>
        </p:spPr>
      </p:pic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96C6DFBD-1A0D-C7C8-E015-F07E497DD49A}"/>
              </a:ext>
            </a:extLst>
          </p:cNvPr>
          <p:cNvSpPr/>
          <p:nvPr/>
        </p:nvSpPr>
        <p:spPr>
          <a:xfrm flipH="1">
            <a:off x="9213262" y="1327688"/>
            <a:ext cx="1203357" cy="396025"/>
          </a:xfrm>
          <a:prstGeom prst="roundRect">
            <a:avLst/>
          </a:prstGeom>
          <a:noFill/>
          <a:ln w="9525"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400" b="1">
                <a:solidFill>
                  <a:srgbClr val="2A0070"/>
                </a:solidFill>
              </a:rPr>
              <a:t>       Mixto</a:t>
            </a:r>
            <a:endParaRPr lang="es-CO" sz="1400" b="1">
              <a:solidFill>
                <a:srgbClr val="2A0070"/>
              </a:solidFill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D737108-7E99-C9EE-E92D-3AD8253EA209}"/>
              </a:ext>
            </a:extLst>
          </p:cNvPr>
          <p:cNvSpPr txBox="1"/>
          <p:nvPr/>
        </p:nvSpPr>
        <p:spPr>
          <a:xfrm>
            <a:off x="1136137" y="1344084"/>
            <a:ext cx="26460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</a:rPr>
              <a:t>Marquen su tipo de prototipo:</a:t>
            </a:r>
            <a:endParaRPr lang="es-CO" sz="1400"/>
          </a:p>
        </p:txBody>
      </p:sp>
    </p:spTree>
    <p:extLst>
      <p:ext uri="{BB962C8B-B14F-4D97-AF65-F5344CB8AC3E}">
        <p14:creationId xmlns:p14="http://schemas.microsoft.com/office/powerpoint/2010/main" val="4121685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17968A-3665-7CF3-AA57-46A594872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C31D4D-3F25-5343-348D-841DDF7EE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290" y="601754"/>
            <a:ext cx="7361420" cy="669196"/>
          </a:xfrm>
        </p:spPr>
        <p:txBody>
          <a:bodyPr>
            <a:normAutofit/>
          </a:bodyPr>
          <a:lstStyle/>
          <a:p>
            <a:pPr algn="ctr"/>
            <a:r>
              <a:rPr lang="es-MX" sz="2800" b="1">
                <a:solidFill>
                  <a:srgbClr val="29006F"/>
                </a:solidFill>
              </a:rPr>
              <a:t>Construcción del prototipo</a:t>
            </a:r>
            <a:endParaRPr lang="es-CO" sz="2800" b="1">
              <a:solidFill>
                <a:srgbClr val="29006F"/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E9FC219-BEE2-0648-B79E-2AFBD4C219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0083225"/>
              </p:ext>
            </p:extLst>
          </p:nvPr>
        </p:nvGraphicFramePr>
        <p:xfrm>
          <a:off x="1587135" y="1388861"/>
          <a:ext cx="9601957" cy="4236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804038A6-B8F5-5BBB-6CA8-67536CA949D2}"/>
              </a:ext>
            </a:extLst>
          </p:cNvPr>
          <p:cNvSpPr txBox="1"/>
          <p:nvPr/>
        </p:nvSpPr>
        <p:spPr>
          <a:xfrm>
            <a:off x="7373255" y="5731727"/>
            <a:ext cx="4067896" cy="408623"/>
          </a:xfrm>
          <a:prstGeom prst="roundRect">
            <a:avLst/>
          </a:prstGeom>
          <a:solidFill>
            <a:srgbClr val="FBB03B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52CDD9B-729D-4FAF-485A-611A457D6E42}"/>
              </a:ext>
            </a:extLst>
          </p:cNvPr>
          <p:cNvSpPr txBox="1"/>
          <p:nvPr/>
        </p:nvSpPr>
        <p:spPr>
          <a:xfrm>
            <a:off x="7373255" y="5800184"/>
            <a:ext cx="3102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¡Continúen en la siguiente diapositiva! </a:t>
            </a:r>
            <a:endParaRPr lang="es-CO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9C6F24A7-83B0-F61B-550A-66D5D2C66DB8}"/>
              </a:ext>
            </a:extLst>
          </p:cNvPr>
          <p:cNvSpPr/>
          <p:nvPr/>
        </p:nvSpPr>
        <p:spPr>
          <a:xfrm>
            <a:off x="10475414" y="5797539"/>
            <a:ext cx="713678" cy="276999"/>
          </a:xfrm>
          <a:prstGeom prst="rightArrow">
            <a:avLst/>
          </a:prstGeom>
          <a:solidFill>
            <a:srgbClr val="2A0070"/>
          </a:solidFill>
          <a:ln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C5AC995-C08C-10B7-BF7D-925F75B5D8F1}"/>
              </a:ext>
            </a:extLst>
          </p:cNvPr>
          <p:cNvSpPr txBox="1"/>
          <p:nvPr/>
        </p:nvSpPr>
        <p:spPr>
          <a:xfrm>
            <a:off x="1587135" y="1116025"/>
            <a:ext cx="92876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las fotografías donde se evidencie el proceso de construcción del prototipo de baja fidelidad desde el inicio hasta su finalización.</a:t>
            </a:r>
            <a:endParaRPr lang="es-CO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4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D9B953-115C-B997-8F71-C5F151AE1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31DED3-05D0-4C16-8803-77FE9BC4C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290" y="601754"/>
            <a:ext cx="7361420" cy="669196"/>
          </a:xfrm>
        </p:spPr>
        <p:txBody>
          <a:bodyPr>
            <a:normAutofit/>
          </a:bodyPr>
          <a:lstStyle/>
          <a:p>
            <a:pPr algn="ctr"/>
            <a:r>
              <a:rPr lang="es-MX" sz="2800" b="1">
                <a:solidFill>
                  <a:srgbClr val="29006F"/>
                </a:solidFill>
              </a:rPr>
              <a:t>Construcción del prototipo</a:t>
            </a:r>
            <a:endParaRPr lang="es-CO" sz="2800" b="1">
              <a:solidFill>
                <a:srgbClr val="29006F"/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E36C4D3-A4DF-F5EF-F123-F8B9E3A412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2799045"/>
              </p:ext>
            </p:extLst>
          </p:nvPr>
        </p:nvGraphicFramePr>
        <p:xfrm>
          <a:off x="1587135" y="1388861"/>
          <a:ext cx="9601957" cy="4236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95B97F8C-9D50-FED6-6511-6639BF979D9F}"/>
              </a:ext>
            </a:extLst>
          </p:cNvPr>
          <p:cNvSpPr txBox="1"/>
          <p:nvPr/>
        </p:nvSpPr>
        <p:spPr>
          <a:xfrm>
            <a:off x="7373255" y="5731727"/>
            <a:ext cx="4067896" cy="408623"/>
          </a:xfrm>
          <a:prstGeom prst="roundRect">
            <a:avLst/>
          </a:prstGeom>
          <a:solidFill>
            <a:srgbClr val="FBB03B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C7764DD-3FDB-318D-AB2E-2DB4F273E478}"/>
              </a:ext>
            </a:extLst>
          </p:cNvPr>
          <p:cNvSpPr txBox="1"/>
          <p:nvPr/>
        </p:nvSpPr>
        <p:spPr>
          <a:xfrm>
            <a:off x="7373255" y="5800184"/>
            <a:ext cx="3102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¡Continúen en la siguiente diapositiva! </a:t>
            </a:r>
            <a:endParaRPr lang="es-C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96550E82-793A-6707-50E8-184092152F74}"/>
              </a:ext>
            </a:extLst>
          </p:cNvPr>
          <p:cNvSpPr/>
          <p:nvPr/>
        </p:nvSpPr>
        <p:spPr>
          <a:xfrm>
            <a:off x="10475414" y="5797539"/>
            <a:ext cx="713678" cy="276999"/>
          </a:xfrm>
          <a:prstGeom prst="rightArrow">
            <a:avLst/>
          </a:prstGeom>
          <a:solidFill>
            <a:srgbClr val="2A0070"/>
          </a:solidFill>
          <a:ln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BA8E5B2-4A55-D9DB-624D-CE21CAC4A781}"/>
              </a:ext>
            </a:extLst>
          </p:cNvPr>
          <p:cNvSpPr txBox="1"/>
          <p:nvPr/>
        </p:nvSpPr>
        <p:spPr>
          <a:xfrm>
            <a:off x="1587135" y="1116025"/>
            <a:ext cx="92876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las fotografías donde se evidencie el proceso de construcción del prototipo de baja fidelidad desde el inicio hasta su finalización.</a:t>
            </a:r>
            <a:endParaRPr lang="es-CO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999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18C319-AC5D-D3D8-4375-06480F51D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575BCC-0772-EF47-479E-B818A6D64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290" y="601754"/>
            <a:ext cx="7361420" cy="669196"/>
          </a:xfrm>
        </p:spPr>
        <p:txBody>
          <a:bodyPr>
            <a:normAutofit/>
          </a:bodyPr>
          <a:lstStyle/>
          <a:p>
            <a:pPr algn="ctr"/>
            <a:r>
              <a:rPr lang="es-MX" sz="2800" b="1">
                <a:solidFill>
                  <a:srgbClr val="29006F"/>
                </a:solidFill>
              </a:rPr>
              <a:t>Construcción del prototipo</a:t>
            </a:r>
            <a:endParaRPr lang="es-CO" sz="2800" b="1">
              <a:solidFill>
                <a:srgbClr val="29006F"/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4797CA07-C03D-2BCA-DD02-0C79ACAA63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4770452"/>
              </p:ext>
            </p:extLst>
          </p:nvPr>
        </p:nvGraphicFramePr>
        <p:xfrm>
          <a:off x="1587135" y="1388861"/>
          <a:ext cx="9601957" cy="4236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D1FCD50E-30B1-ADF0-36F9-8ECF0E78DB3F}"/>
              </a:ext>
            </a:extLst>
          </p:cNvPr>
          <p:cNvSpPr txBox="1"/>
          <p:nvPr/>
        </p:nvSpPr>
        <p:spPr>
          <a:xfrm>
            <a:off x="1587135" y="1116025"/>
            <a:ext cx="92876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las fotografías donde se evidencie el proceso de construcción del prototipo de baja fidelidad desde el inicio hasta su finalización.</a:t>
            </a:r>
            <a:endParaRPr lang="es-CO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5BF88BE-3C93-E03A-A7CF-0F05E5111785}"/>
              </a:ext>
            </a:extLst>
          </p:cNvPr>
          <p:cNvSpPr txBox="1"/>
          <p:nvPr/>
        </p:nvSpPr>
        <p:spPr>
          <a:xfrm>
            <a:off x="7373255" y="5731727"/>
            <a:ext cx="4067896" cy="408623"/>
          </a:xfrm>
          <a:prstGeom prst="roundRect">
            <a:avLst/>
          </a:prstGeom>
          <a:solidFill>
            <a:srgbClr val="FBB03B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s-C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4B426FB-18BF-EA66-575C-4F4667FC28AC}"/>
              </a:ext>
            </a:extLst>
          </p:cNvPr>
          <p:cNvSpPr txBox="1"/>
          <p:nvPr/>
        </p:nvSpPr>
        <p:spPr>
          <a:xfrm>
            <a:off x="7373255" y="5800184"/>
            <a:ext cx="3102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¡Continúen en la siguiente diapositiva! </a:t>
            </a:r>
            <a:endParaRPr lang="es-C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196D8FF1-0C00-D533-7F7E-CDDC5F3CDAAB}"/>
              </a:ext>
            </a:extLst>
          </p:cNvPr>
          <p:cNvSpPr/>
          <p:nvPr/>
        </p:nvSpPr>
        <p:spPr>
          <a:xfrm>
            <a:off x="10475414" y="5797539"/>
            <a:ext cx="713678" cy="276999"/>
          </a:xfrm>
          <a:prstGeom prst="rightArrow">
            <a:avLst/>
          </a:prstGeom>
          <a:solidFill>
            <a:srgbClr val="2A0070"/>
          </a:solidFill>
          <a:ln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1099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43E0E8-8E1C-8957-0AF0-90CED42E8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1503BC-5A82-4707-27EE-EC519C17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290" y="601754"/>
            <a:ext cx="7361420" cy="669196"/>
          </a:xfrm>
        </p:spPr>
        <p:txBody>
          <a:bodyPr>
            <a:normAutofit/>
          </a:bodyPr>
          <a:lstStyle/>
          <a:p>
            <a:pPr algn="ctr"/>
            <a:r>
              <a:rPr lang="es-MX" sz="2800" b="1">
                <a:solidFill>
                  <a:srgbClr val="29006F"/>
                </a:solidFill>
              </a:rPr>
              <a:t>Construcción del prototipo</a:t>
            </a:r>
            <a:endParaRPr lang="es-CO" sz="2800" b="1">
              <a:solidFill>
                <a:srgbClr val="29006F"/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880E316-8253-2056-47A3-3261F8C7E2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4455584"/>
              </p:ext>
            </p:extLst>
          </p:nvPr>
        </p:nvGraphicFramePr>
        <p:xfrm>
          <a:off x="1587135" y="1512686"/>
          <a:ext cx="9601957" cy="4236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E462A5FE-12CD-5ED4-3E98-5B5D57A818BB}"/>
              </a:ext>
            </a:extLst>
          </p:cNvPr>
          <p:cNvSpPr txBox="1"/>
          <p:nvPr/>
        </p:nvSpPr>
        <p:spPr>
          <a:xfrm>
            <a:off x="1730011" y="1251076"/>
            <a:ext cx="37944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Describan brevemente por qué su prototipo es innovador (máximo 300 caracteres)</a:t>
            </a:r>
            <a:endParaRPr lang="es-CO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F146961-9290-574C-B8D7-6BB4DF5A6DD4}"/>
              </a:ext>
            </a:extLst>
          </p:cNvPr>
          <p:cNvSpPr txBox="1"/>
          <p:nvPr/>
        </p:nvSpPr>
        <p:spPr>
          <a:xfrm>
            <a:off x="6867525" y="1251076"/>
            <a:ext cx="43215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Describan brevemente de qué manera incorporaron la IA en su prototipo (máximo 300 caracteres)</a:t>
            </a:r>
            <a:endParaRPr lang="es-CO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355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6ED10A-8513-CCF9-83D2-FC6C7FD5A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F7946A37-9982-861F-C507-C1F95299B598}"/>
              </a:ext>
            </a:extLst>
          </p:cNvPr>
          <p:cNvSpPr/>
          <p:nvPr/>
        </p:nvSpPr>
        <p:spPr>
          <a:xfrm>
            <a:off x="1182422" y="1686363"/>
            <a:ext cx="9827156" cy="3907944"/>
          </a:xfrm>
          <a:prstGeom prst="roundRect">
            <a:avLst>
              <a:gd name="adj" fmla="val 8612"/>
            </a:avLst>
          </a:prstGeom>
          <a:solidFill>
            <a:srgbClr val="2C056B"/>
          </a:solidFill>
          <a:ln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1C2693B-9D83-3E60-7D05-A03441503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729" y="463118"/>
            <a:ext cx="7361420" cy="669196"/>
          </a:xfrm>
        </p:spPr>
        <p:txBody>
          <a:bodyPr>
            <a:normAutofit/>
          </a:bodyPr>
          <a:lstStyle/>
          <a:p>
            <a:pPr algn="ctr"/>
            <a:r>
              <a:rPr lang="es-MX" sz="2800" b="1">
                <a:solidFill>
                  <a:srgbClr val="29006F"/>
                </a:solidFill>
              </a:rPr>
              <a:t>Prueba inicial del prototipo</a:t>
            </a:r>
            <a:endParaRPr lang="es-CO" sz="2800" b="1">
              <a:solidFill>
                <a:srgbClr val="29006F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978A7BA-ABB5-F60F-F9C4-062E4B275834}"/>
              </a:ext>
            </a:extLst>
          </p:cNvPr>
          <p:cNvSpPr txBox="1"/>
          <p:nvPr/>
        </p:nvSpPr>
        <p:spPr>
          <a:xfrm>
            <a:off x="409536" y="1121878"/>
            <a:ext cx="982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</a:rPr>
              <a:t>Respondan las siguientes preguntas de acuerdo con la prueba inicial del prototipo, utilizando los iconos:</a:t>
            </a:r>
            <a:endParaRPr lang="es-CO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296CC55-6BF8-680E-A214-02A9B7D4FF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103289"/>
              </p:ext>
            </p:extLst>
          </p:nvPr>
        </p:nvGraphicFramePr>
        <p:xfrm>
          <a:off x="1182422" y="1962362"/>
          <a:ext cx="9828128" cy="3344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7032">
                  <a:extLst>
                    <a:ext uri="{9D8B030D-6E8A-4147-A177-3AD203B41FA5}">
                      <a16:colId xmlns:a16="http://schemas.microsoft.com/office/drawing/2014/main" val="86964007"/>
                    </a:ext>
                  </a:extLst>
                </a:gridCol>
                <a:gridCol w="2457032">
                  <a:extLst>
                    <a:ext uri="{9D8B030D-6E8A-4147-A177-3AD203B41FA5}">
                      <a16:colId xmlns:a16="http://schemas.microsoft.com/office/drawing/2014/main" val="1983328298"/>
                    </a:ext>
                  </a:extLst>
                </a:gridCol>
                <a:gridCol w="2457032">
                  <a:extLst>
                    <a:ext uri="{9D8B030D-6E8A-4147-A177-3AD203B41FA5}">
                      <a16:colId xmlns:a16="http://schemas.microsoft.com/office/drawing/2014/main" val="443859029"/>
                    </a:ext>
                  </a:extLst>
                </a:gridCol>
                <a:gridCol w="2457032">
                  <a:extLst>
                    <a:ext uri="{9D8B030D-6E8A-4147-A177-3AD203B41FA5}">
                      <a16:colId xmlns:a16="http://schemas.microsoft.com/office/drawing/2014/main" val="2801183914"/>
                    </a:ext>
                  </a:extLst>
                </a:gridCol>
              </a:tblGrid>
              <a:tr h="74675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/>
                        <a:t>¿La función ocurre cómo se esperaba? - Función</a:t>
                      </a:r>
                      <a:endParaRPr lang="es-CO" sz="1400"/>
                    </a:p>
                  </a:txBody>
                  <a:tcPr anchor="ctr"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05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/>
                        <a:t>¿El orden de acciones tiene sentido? - Secuencia</a:t>
                      </a:r>
                      <a:endParaRPr lang="es-CO" sz="1400"/>
                    </a:p>
                  </a:txBody>
                  <a:tcPr anchor="ctr"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05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988823"/>
                  </a:ext>
                </a:extLst>
              </a:tr>
              <a:tr h="878170">
                <a:tc>
                  <a:txBody>
                    <a:bodyPr/>
                    <a:lstStyle/>
                    <a:p>
                      <a:pPr algn="ctr"/>
                      <a:r>
                        <a:rPr lang="es-MX" sz="140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Cumple</a:t>
                      </a:r>
                      <a:endParaRPr lang="es-CO" sz="1400" i="1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 cumple</a:t>
                      </a:r>
                      <a:endParaRPr lang="es-CO" sz="1400" i="1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Cumple</a:t>
                      </a:r>
                      <a:endParaRPr lang="es-CO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 cumple</a:t>
                      </a:r>
                      <a:endParaRPr lang="es-CO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23105"/>
                  </a:ext>
                </a:extLst>
              </a:tr>
              <a:tr h="171923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Justifiquen la respuesta</a:t>
                      </a:r>
                      <a:endParaRPr lang="es-CO" sz="1400" i="1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Justifiquen la respuesta</a:t>
                      </a:r>
                      <a:endParaRPr lang="es-CO" sz="1400"/>
                    </a:p>
                  </a:txBody>
                  <a:tcPr anchor="ctr"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618677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7F03F135-4938-5F0B-045B-7D569E6BED4A}"/>
              </a:ext>
            </a:extLst>
          </p:cNvPr>
          <p:cNvGraphicFramePr>
            <a:graphicFrameLocks noGrp="1"/>
          </p:cNvGraphicFramePr>
          <p:nvPr/>
        </p:nvGraphicFramePr>
        <p:xfrm>
          <a:off x="9254963" y="1368165"/>
          <a:ext cx="2092550" cy="3181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5342">
                  <a:extLst>
                    <a:ext uri="{9D8B030D-6E8A-4147-A177-3AD203B41FA5}">
                      <a16:colId xmlns:a16="http://schemas.microsoft.com/office/drawing/2014/main" val="1413388185"/>
                    </a:ext>
                  </a:extLst>
                </a:gridCol>
                <a:gridCol w="1257208">
                  <a:extLst>
                    <a:ext uri="{9D8B030D-6E8A-4147-A177-3AD203B41FA5}">
                      <a16:colId xmlns:a16="http://schemas.microsoft.com/office/drawing/2014/main" val="3749493565"/>
                    </a:ext>
                  </a:extLst>
                </a:gridCol>
              </a:tblGrid>
              <a:tr h="318198"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Cumple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 cumple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8405598"/>
                  </a:ext>
                </a:extLst>
              </a:tr>
            </a:tbl>
          </a:graphicData>
        </a:graphic>
      </p:graphicFrame>
      <p:pic>
        <p:nvPicPr>
          <p:cNvPr id="11" name="Gráfico 10">
            <a:extLst>
              <a:ext uri="{FF2B5EF4-FFF2-40B4-BE49-F238E27FC236}">
                <a16:creationId xmlns:a16="http://schemas.microsoft.com/office/drawing/2014/main" id="{7F9810B0-5D7A-0B84-81BD-386268808C4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590953" y="1142749"/>
            <a:ext cx="277525" cy="277525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B96CBA0C-780A-65AA-C71D-5635B1FB480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626271" y="1142749"/>
            <a:ext cx="300878" cy="24306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3D51A01-D37E-B77E-F507-B06766524659}"/>
              </a:ext>
            </a:extLst>
          </p:cNvPr>
          <p:cNvSpPr txBox="1"/>
          <p:nvPr/>
        </p:nvSpPr>
        <p:spPr>
          <a:xfrm>
            <a:off x="7373255" y="5731727"/>
            <a:ext cx="4067896" cy="408623"/>
          </a:xfrm>
          <a:prstGeom prst="roundRect">
            <a:avLst/>
          </a:prstGeom>
          <a:solidFill>
            <a:srgbClr val="FBB03B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s-CO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193431B-133A-BC9F-643B-8F7CDA7D79AD}"/>
              </a:ext>
            </a:extLst>
          </p:cNvPr>
          <p:cNvSpPr txBox="1"/>
          <p:nvPr/>
        </p:nvSpPr>
        <p:spPr>
          <a:xfrm>
            <a:off x="7373255" y="5800184"/>
            <a:ext cx="3102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¡Continúen en la siguiente diapositiva! </a:t>
            </a:r>
            <a:endParaRPr lang="es-CO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3FC62CD8-E762-15F9-820D-335954C0A2B5}"/>
              </a:ext>
            </a:extLst>
          </p:cNvPr>
          <p:cNvSpPr/>
          <p:nvPr/>
        </p:nvSpPr>
        <p:spPr>
          <a:xfrm>
            <a:off x="10475414" y="5797539"/>
            <a:ext cx="713678" cy="276999"/>
          </a:xfrm>
          <a:prstGeom prst="rightArrow">
            <a:avLst/>
          </a:prstGeom>
          <a:solidFill>
            <a:srgbClr val="2A0070"/>
          </a:solidFill>
          <a:ln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8277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201EB4-EF10-7850-A97C-C3C0A648B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97E0574F-728F-9F1F-DA7A-54D9F2C67EE8}"/>
              </a:ext>
            </a:extLst>
          </p:cNvPr>
          <p:cNvSpPr/>
          <p:nvPr/>
        </p:nvSpPr>
        <p:spPr>
          <a:xfrm>
            <a:off x="1182422" y="1686363"/>
            <a:ext cx="9827156" cy="3907944"/>
          </a:xfrm>
          <a:prstGeom prst="roundRect">
            <a:avLst>
              <a:gd name="adj" fmla="val 8612"/>
            </a:avLst>
          </a:prstGeom>
          <a:solidFill>
            <a:srgbClr val="2C056B"/>
          </a:solidFill>
          <a:ln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69F95DE8-9538-FE61-3AE1-8372D08F6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729" y="463118"/>
            <a:ext cx="7361420" cy="669196"/>
          </a:xfrm>
        </p:spPr>
        <p:txBody>
          <a:bodyPr>
            <a:normAutofit/>
          </a:bodyPr>
          <a:lstStyle/>
          <a:p>
            <a:pPr algn="ctr"/>
            <a:r>
              <a:rPr lang="es-MX" sz="2800" b="1">
                <a:solidFill>
                  <a:srgbClr val="29006F"/>
                </a:solidFill>
              </a:rPr>
              <a:t>Prueba inicial del prototipo</a:t>
            </a:r>
            <a:endParaRPr lang="es-CO" sz="2800" b="1">
              <a:solidFill>
                <a:srgbClr val="29006F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FAB726C-881B-92A4-7A18-3FCEF81B78A6}"/>
              </a:ext>
            </a:extLst>
          </p:cNvPr>
          <p:cNvSpPr txBox="1"/>
          <p:nvPr/>
        </p:nvSpPr>
        <p:spPr>
          <a:xfrm>
            <a:off x="409536" y="1121878"/>
            <a:ext cx="982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</a:rPr>
              <a:t>Respondan las siguientes preguntas de acuerdo con la prueba inicial del prototipo, utilizando los iconos:</a:t>
            </a:r>
            <a:endParaRPr lang="es-CO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7891DA0-6A93-5CA4-793D-9044D9E493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279559"/>
              </p:ext>
            </p:extLst>
          </p:nvPr>
        </p:nvGraphicFramePr>
        <p:xfrm>
          <a:off x="1182422" y="1962362"/>
          <a:ext cx="9828128" cy="3344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7032">
                  <a:extLst>
                    <a:ext uri="{9D8B030D-6E8A-4147-A177-3AD203B41FA5}">
                      <a16:colId xmlns:a16="http://schemas.microsoft.com/office/drawing/2014/main" val="554827396"/>
                    </a:ext>
                  </a:extLst>
                </a:gridCol>
                <a:gridCol w="2457032">
                  <a:extLst>
                    <a:ext uri="{9D8B030D-6E8A-4147-A177-3AD203B41FA5}">
                      <a16:colId xmlns:a16="http://schemas.microsoft.com/office/drawing/2014/main" val="4112539945"/>
                    </a:ext>
                  </a:extLst>
                </a:gridCol>
                <a:gridCol w="2457032">
                  <a:extLst>
                    <a:ext uri="{9D8B030D-6E8A-4147-A177-3AD203B41FA5}">
                      <a16:colId xmlns:a16="http://schemas.microsoft.com/office/drawing/2014/main" val="799966031"/>
                    </a:ext>
                  </a:extLst>
                </a:gridCol>
                <a:gridCol w="2457032">
                  <a:extLst>
                    <a:ext uri="{9D8B030D-6E8A-4147-A177-3AD203B41FA5}">
                      <a16:colId xmlns:a16="http://schemas.microsoft.com/office/drawing/2014/main" val="1701750415"/>
                    </a:ext>
                  </a:extLst>
                </a:gridCol>
              </a:tblGrid>
              <a:tr h="746750">
                <a:tc gridSpan="2">
                  <a:txBody>
                    <a:bodyPr/>
                    <a:lstStyle/>
                    <a:p>
                      <a:pPr algn="ctr"/>
                      <a:r>
                        <a:rPr lang="es-CO" sz="1400"/>
                        <a:t>¿El uso es comprensible? - Uso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05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/>
                        <a:t>¿Cómo se relacionan las partes del prototipo? - Relación</a:t>
                      </a:r>
                      <a:endParaRPr lang="es-CO" sz="1400"/>
                    </a:p>
                  </a:txBody>
                  <a:tcPr anchor="ctr"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05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988823"/>
                  </a:ext>
                </a:extLst>
              </a:tr>
              <a:tr h="878170">
                <a:tc>
                  <a:txBody>
                    <a:bodyPr/>
                    <a:lstStyle/>
                    <a:p>
                      <a:pPr algn="ctr"/>
                      <a:r>
                        <a:rPr lang="es-MX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Cumple </a:t>
                      </a:r>
                      <a:endParaRPr lang="es-CO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 cumple</a:t>
                      </a:r>
                      <a:endParaRPr lang="es-CO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Cumple</a:t>
                      </a:r>
                      <a:endParaRPr lang="es-CO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 cumple</a:t>
                      </a:r>
                      <a:endParaRPr lang="es-CO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23105"/>
                  </a:ext>
                </a:extLst>
              </a:tr>
              <a:tr h="171923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Justifiquen la respuesta</a:t>
                      </a:r>
                      <a:endParaRPr lang="es-CO" sz="1400"/>
                    </a:p>
                  </a:txBody>
                  <a:tcPr anchor="ctr"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Justifiquen la respuesta</a:t>
                      </a:r>
                      <a:endParaRPr lang="es-CO" sz="1400"/>
                    </a:p>
                  </a:txBody>
                  <a:tcPr anchor="ctr"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618677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3ABCBB02-CFA2-BBA3-7E48-CBF75BA8F3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368903"/>
              </p:ext>
            </p:extLst>
          </p:nvPr>
        </p:nvGraphicFramePr>
        <p:xfrm>
          <a:off x="9254963" y="1368165"/>
          <a:ext cx="2092550" cy="3181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5342">
                  <a:extLst>
                    <a:ext uri="{9D8B030D-6E8A-4147-A177-3AD203B41FA5}">
                      <a16:colId xmlns:a16="http://schemas.microsoft.com/office/drawing/2014/main" val="1413388185"/>
                    </a:ext>
                  </a:extLst>
                </a:gridCol>
                <a:gridCol w="1257208">
                  <a:extLst>
                    <a:ext uri="{9D8B030D-6E8A-4147-A177-3AD203B41FA5}">
                      <a16:colId xmlns:a16="http://schemas.microsoft.com/office/drawing/2014/main" val="3749493565"/>
                    </a:ext>
                  </a:extLst>
                </a:gridCol>
              </a:tblGrid>
              <a:tr h="318198"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Cumple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 cumple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8405598"/>
                  </a:ext>
                </a:extLst>
              </a:tr>
            </a:tbl>
          </a:graphicData>
        </a:graphic>
      </p:graphicFrame>
      <p:pic>
        <p:nvPicPr>
          <p:cNvPr id="11" name="Gráfico 10">
            <a:extLst>
              <a:ext uri="{FF2B5EF4-FFF2-40B4-BE49-F238E27FC236}">
                <a16:creationId xmlns:a16="http://schemas.microsoft.com/office/drawing/2014/main" id="{EDA73871-8B9C-5D86-7E40-435AD13CBD4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590953" y="1142749"/>
            <a:ext cx="277525" cy="277525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BF26C888-F6FC-83F8-E90E-08081EA4454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626271" y="1142749"/>
            <a:ext cx="300878" cy="24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3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010F94-C67D-F81E-BB43-07212AB2F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5E8BF5-5699-BE46-8E6E-5E820933E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290" y="626446"/>
            <a:ext cx="7361420" cy="669196"/>
          </a:xfrm>
        </p:spPr>
        <p:txBody>
          <a:bodyPr>
            <a:normAutofit/>
          </a:bodyPr>
          <a:lstStyle/>
          <a:p>
            <a:pPr algn="ctr"/>
            <a:r>
              <a:rPr lang="es-MX" sz="2800" b="1">
                <a:solidFill>
                  <a:srgbClr val="29006F"/>
                </a:solidFill>
              </a:rPr>
              <a:t>Ajuste y mejora del prototipo</a:t>
            </a:r>
            <a:endParaRPr lang="es-CO" sz="2800" b="1">
              <a:solidFill>
                <a:srgbClr val="29006F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8B749DE-D98A-EEAE-3ED2-EBF66C72F6C6}"/>
              </a:ext>
            </a:extLst>
          </p:cNvPr>
          <p:cNvSpPr txBox="1"/>
          <p:nvPr/>
        </p:nvSpPr>
        <p:spPr>
          <a:xfrm>
            <a:off x="1295018" y="1219655"/>
            <a:ext cx="9601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</a:rPr>
              <a:t>Definan los ajustes para mejorar el funcionamiento del prototipo a partir de la prueba realizada.</a:t>
            </a:r>
          </a:p>
          <a:p>
            <a:pPr algn="ctr"/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FF"/>
                </a:highlight>
              </a:rPr>
              <a:t>Recuerden que pueden duplicar las diapositivas para registrar más ajustes</a:t>
            </a:r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s-CO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C31F39C-3B38-8075-2B5C-301570D8F472}"/>
              </a:ext>
            </a:extLst>
          </p:cNvPr>
          <p:cNvSpPr txBox="1"/>
          <p:nvPr/>
        </p:nvSpPr>
        <p:spPr>
          <a:xfrm>
            <a:off x="2971798" y="5648469"/>
            <a:ext cx="62483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8EA1FF"/>
                </a:highligh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Los invitamos a retomar la lectura de </a:t>
            </a:r>
            <a:r>
              <a:rPr lang="es-MX" sz="1400">
                <a:solidFill>
                  <a:prstClr val="black">
                    <a:lumMod val="65000"/>
                    <a:lumOff val="35000"/>
                  </a:prstClr>
                </a:solidFill>
                <a:highlight>
                  <a:srgbClr val="8EA1FF"/>
                </a:highlight>
                <a:latin typeface="Trebuchet MS" panose="020B0603020202020204" pitchFamily="34" charset="0"/>
              </a:rPr>
              <a:t>la guía en el momento Consolida </a:t>
            </a:r>
            <a:endParaRPr lang="es-CO" sz="140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2230DD13-136A-3F86-9F0D-896796186B61}"/>
              </a:ext>
            </a:extLst>
          </p:cNvPr>
          <p:cNvSpPr/>
          <p:nvPr/>
        </p:nvSpPr>
        <p:spPr>
          <a:xfrm>
            <a:off x="1045029" y="1948543"/>
            <a:ext cx="10167257" cy="3559628"/>
          </a:xfrm>
          <a:prstGeom prst="roundRect">
            <a:avLst/>
          </a:prstGeom>
          <a:noFill/>
          <a:ln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13F0340-1E96-DDAF-8F11-F8495FE0A711}"/>
              </a:ext>
            </a:extLst>
          </p:cNvPr>
          <p:cNvSpPr txBox="1"/>
          <p:nvPr/>
        </p:nvSpPr>
        <p:spPr>
          <a:xfrm>
            <a:off x="1295018" y="2182195"/>
            <a:ext cx="97757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Ajustes propuestos:</a:t>
            </a:r>
          </a:p>
          <a:p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EE63D6B-70B3-0059-CD1E-9FDEFAEC6F34}"/>
              </a:ext>
            </a:extLst>
          </p:cNvPr>
          <p:cNvSpPr txBox="1"/>
          <p:nvPr/>
        </p:nvSpPr>
        <p:spPr>
          <a:xfrm>
            <a:off x="1295018" y="3707488"/>
            <a:ext cx="977575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Justificación: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616628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5A251F-570B-44CC-940A-E7214BC6B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1">
            <a:extLst>
              <a:ext uri="{FF2B5EF4-FFF2-40B4-BE49-F238E27FC236}">
                <a16:creationId xmlns:a16="http://schemas.microsoft.com/office/drawing/2014/main" id="{34F0EA9A-C5F0-ADF2-B05A-9718D5FCB4F7}"/>
              </a:ext>
            </a:extLst>
          </p:cNvPr>
          <p:cNvSpPr txBox="1">
            <a:spLocks/>
          </p:cNvSpPr>
          <p:nvPr/>
        </p:nvSpPr>
        <p:spPr>
          <a:xfrm>
            <a:off x="3284875" y="651733"/>
            <a:ext cx="5622249" cy="37769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>
                <a:solidFill>
                  <a:srgbClr val="29006F"/>
                </a:solidFill>
                <a:latin typeface="Trebuchet MS" panose="020B0603020202020204" pitchFamily="34" charset="0"/>
              </a:rPr>
              <a:t>Misión Nacional</a:t>
            </a:r>
            <a:endParaRPr lang="es-CO" sz="2800" b="1">
              <a:solidFill>
                <a:srgbClr val="29006F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C8EF980B-0FD8-D492-807E-B1D5607F07B2}"/>
              </a:ext>
            </a:extLst>
          </p:cNvPr>
          <p:cNvSpPr/>
          <p:nvPr/>
        </p:nvSpPr>
        <p:spPr>
          <a:xfrm>
            <a:off x="1488084" y="2623281"/>
            <a:ext cx="4499059" cy="2786920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s-MX" sz="1400" b="1" i="1">
                <a:solidFill>
                  <a:schemeClr val="tx1">
                    <a:lumMod val="65000"/>
                    <a:lumOff val="35000"/>
                  </a:schemeClr>
                </a:solidFill>
              </a:rPr>
              <a:t>¿Cómo su problemática se relaciona directamente con uno de los ejes de la Misión Nacional: agua, aire o energía?</a:t>
            </a:r>
          </a:p>
          <a:p>
            <a:pPr algn="just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algn="just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______________________________________________________________________</a:t>
            </a:r>
            <a:r>
              <a:rPr lang="es-419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__________________________________________________________</a:t>
            </a:r>
            <a:endParaRPr lang="es-CO" sz="1400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079AF36-2892-CC29-8986-66CC7B9008B3}"/>
              </a:ext>
            </a:extLst>
          </p:cNvPr>
          <p:cNvSpPr/>
          <p:nvPr/>
        </p:nvSpPr>
        <p:spPr>
          <a:xfrm>
            <a:off x="6204857" y="2623279"/>
            <a:ext cx="4499059" cy="2786921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 startAt="2"/>
            </a:pPr>
            <a:r>
              <a:rPr lang="es-MX" sz="1400" b="1" i="1">
                <a:solidFill>
                  <a:schemeClr val="tx1">
                    <a:lumMod val="65000"/>
                    <a:lumOff val="35000"/>
                  </a:schemeClr>
                </a:solidFill>
              </a:rPr>
              <a:t>¿Qué impacto espera generar su proyecto STEM+ frente al eje de la Misión Nacional: aire, agua o energía con el que se alinea? </a:t>
            </a:r>
          </a:p>
          <a:p>
            <a:pPr algn="just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algn="just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______________________________________________________________________________________</a:t>
            </a:r>
            <a:endParaRPr lang="es-CO" sz="1400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26193DA-7A94-280F-087E-AD3013580191}"/>
              </a:ext>
            </a:extLst>
          </p:cNvPr>
          <p:cNvSpPr txBox="1"/>
          <p:nvPr/>
        </p:nvSpPr>
        <p:spPr>
          <a:xfrm>
            <a:off x="1157176" y="1152136"/>
            <a:ext cx="9877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</a:rPr>
              <a:t>Respondan las siguientes preguntas, relacionando sus respuestas con la propuesta de solución y el eje de la Misión Nacional al que se alinea su Proyecto STEM+.</a:t>
            </a:r>
            <a:endParaRPr lang="es-CO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9B2C6F1-BBF2-1162-1265-203CAA8136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583958"/>
              </p:ext>
            </p:extLst>
          </p:nvPr>
        </p:nvGraphicFramePr>
        <p:xfrm>
          <a:off x="1488083" y="1582624"/>
          <a:ext cx="9215832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15832">
                  <a:extLst>
                    <a:ext uri="{9D8B030D-6E8A-4147-A177-3AD203B41FA5}">
                      <a16:colId xmlns:a16="http://schemas.microsoft.com/office/drawing/2014/main" val="17786149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Eje:_____________________________________________________________________________________________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174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Línea temática:___________________________________________________________________________________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9042143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F2376B9B-8636-0D8D-C667-F29700FBDF8B}"/>
              </a:ext>
            </a:extLst>
          </p:cNvPr>
          <p:cNvSpPr txBox="1"/>
          <p:nvPr/>
        </p:nvSpPr>
        <p:spPr>
          <a:xfrm>
            <a:off x="7373255" y="5731727"/>
            <a:ext cx="4067896" cy="408623"/>
          </a:xfrm>
          <a:prstGeom prst="roundRect">
            <a:avLst/>
          </a:prstGeom>
          <a:solidFill>
            <a:srgbClr val="00DCE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s-CO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651E80A-C487-9840-CBFC-576997E18279}"/>
              </a:ext>
            </a:extLst>
          </p:cNvPr>
          <p:cNvSpPr txBox="1"/>
          <p:nvPr/>
        </p:nvSpPr>
        <p:spPr>
          <a:xfrm>
            <a:off x="7373255" y="5800184"/>
            <a:ext cx="3102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¡Continúen en la siguiente diapositiva! </a:t>
            </a:r>
            <a:endParaRPr lang="es-CO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B053E8C2-8F3D-7A01-6910-690251DD8568}"/>
              </a:ext>
            </a:extLst>
          </p:cNvPr>
          <p:cNvSpPr/>
          <p:nvPr/>
        </p:nvSpPr>
        <p:spPr>
          <a:xfrm>
            <a:off x="10475414" y="5797539"/>
            <a:ext cx="713678" cy="276999"/>
          </a:xfrm>
          <a:prstGeom prst="rightArrow">
            <a:avLst/>
          </a:prstGeom>
          <a:solidFill>
            <a:srgbClr val="2A0070"/>
          </a:solidFill>
          <a:ln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2972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>
            <a:extLst>
              <a:ext uri="{FF2B5EF4-FFF2-40B4-BE49-F238E27FC236}">
                <a16:creationId xmlns:a16="http://schemas.microsoft.com/office/drawing/2014/main" id="{C12D3294-30E6-C3E4-321C-0FD90E005EC4}"/>
              </a:ext>
            </a:extLst>
          </p:cNvPr>
          <p:cNvGrpSpPr/>
          <p:nvPr/>
        </p:nvGrpSpPr>
        <p:grpSpPr>
          <a:xfrm>
            <a:off x="695761" y="1469498"/>
            <a:ext cx="6728296" cy="671115"/>
            <a:chOff x="6350" y="-17962"/>
            <a:chExt cx="5809632" cy="818062"/>
          </a:xfrm>
        </p:grpSpPr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B1041CCD-E5E4-6AF5-7F8E-7A90EE858602}"/>
                </a:ext>
              </a:extLst>
            </p:cNvPr>
            <p:cNvSpPr/>
            <p:nvPr/>
          </p:nvSpPr>
          <p:spPr>
            <a:xfrm>
              <a:off x="6350" y="0"/>
              <a:ext cx="5803900" cy="800100"/>
            </a:xfrm>
            <a:prstGeom prst="roundRect">
              <a:avLst/>
            </a:prstGeom>
            <a:noFill/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9321" tIns="44661" rIns="89321" bIns="446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893216">
                <a:defRPr/>
              </a:pPr>
              <a:endParaRPr lang="es-419" sz="1759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27" name="Rectángulo: esquinas redondeadas 76">
              <a:extLst>
                <a:ext uri="{FF2B5EF4-FFF2-40B4-BE49-F238E27FC236}">
                  <a16:creationId xmlns:a16="http://schemas.microsoft.com/office/drawing/2014/main" id="{439F62AF-D7A5-5BBB-EC0D-0EE75E2C19B1}"/>
                </a:ext>
              </a:extLst>
            </p:cNvPr>
            <p:cNvSpPr/>
            <p:nvPr/>
          </p:nvSpPr>
          <p:spPr>
            <a:xfrm>
              <a:off x="6351" y="-17962"/>
              <a:ext cx="5809631" cy="438825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3476 w 5806885"/>
                <a:gd name="connsiteY0" fmla="*/ 49743 h 292100"/>
                <a:gd name="connsiteX1" fmla="*/ 53219 w 5806885"/>
                <a:gd name="connsiteY1" fmla="*/ 0 h 292100"/>
                <a:gd name="connsiteX2" fmla="*/ 5744933 w 5806885"/>
                <a:gd name="connsiteY2" fmla="*/ 0 h 292100"/>
                <a:gd name="connsiteX3" fmla="*/ 5794676 w 5806885"/>
                <a:gd name="connsiteY3" fmla="*/ 49743 h 292100"/>
                <a:gd name="connsiteX4" fmla="*/ 5794676 w 5806885"/>
                <a:gd name="connsiteY4" fmla="*/ 248707 h 292100"/>
                <a:gd name="connsiteX5" fmla="*/ 5794676 w 5806885"/>
                <a:gd name="connsiteY5" fmla="*/ 292100 h 292100"/>
                <a:gd name="connsiteX6" fmla="*/ 17130 w 5806885"/>
                <a:gd name="connsiteY6" fmla="*/ 291316 h 292100"/>
                <a:gd name="connsiteX7" fmla="*/ 3476 w 5806885"/>
                <a:gd name="connsiteY7" fmla="*/ 248707 h 292100"/>
                <a:gd name="connsiteX8" fmla="*/ 3476 w 5806885"/>
                <a:gd name="connsiteY8" fmla="*/ 49743 h 292100"/>
                <a:gd name="connsiteX0" fmla="*/ 3476 w 5796413"/>
                <a:gd name="connsiteY0" fmla="*/ 49743 h 301089"/>
                <a:gd name="connsiteX1" fmla="*/ 53219 w 5796413"/>
                <a:gd name="connsiteY1" fmla="*/ 0 h 301089"/>
                <a:gd name="connsiteX2" fmla="*/ 5744933 w 5796413"/>
                <a:gd name="connsiteY2" fmla="*/ 0 h 301089"/>
                <a:gd name="connsiteX3" fmla="*/ 5794676 w 5796413"/>
                <a:gd name="connsiteY3" fmla="*/ 49743 h 301089"/>
                <a:gd name="connsiteX4" fmla="*/ 5794676 w 5796413"/>
                <a:gd name="connsiteY4" fmla="*/ 248707 h 301089"/>
                <a:gd name="connsiteX5" fmla="*/ 5777107 w 5796413"/>
                <a:gd name="connsiteY5" fmla="*/ 301089 h 301089"/>
                <a:gd name="connsiteX6" fmla="*/ 17130 w 5796413"/>
                <a:gd name="connsiteY6" fmla="*/ 291316 h 301089"/>
                <a:gd name="connsiteX7" fmla="*/ 3476 w 5796413"/>
                <a:gd name="connsiteY7" fmla="*/ 248707 h 301089"/>
                <a:gd name="connsiteX8" fmla="*/ 3476 w 5796413"/>
                <a:gd name="connsiteY8" fmla="*/ 49743 h 30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6413" h="301089">
                  <a:moveTo>
                    <a:pt x="3476" y="49743"/>
                  </a:moveTo>
                  <a:cubicBezTo>
                    <a:pt x="3476" y="22271"/>
                    <a:pt x="25747" y="0"/>
                    <a:pt x="53219" y="0"/>
                  </a:cubicBezTo>
                  <a:lnTo>
                    <a:pt x="5744933" y="0"/>
                  </a:lnTo>
                  <a:cubicBezTo>
                    <a:pt x="5772405" y="0"/>
                    <a:pt x="5794676" y="22271"/>
                    <a:pt x="5794676" y="49743"/>
                  </a:cubicBezTo>
                  <a:lnTo>
                    <a:pt x="5794676" y="248707"/>
                  </a:lnTo>
                  <a:cubicBezTo>
                    <a:pt x="5794676" y="276179"/>
                    <a:pt x="5804579" y="301089"/>
                    <a:pt x="5777107" y="301089"/>
                  </a:cubicBezTo>
                  <a:lnTo>
                    <a:pt x="17130" y="291316"/>
                  </a:lnTo>
                  <a:cubicBezTo>
                    <a:pt x="-10342" y="291316"/>
                    <a:pt x="3476" y="276179"/>
                    <a:pt x="3476" y="248707"/>
                  </a:cubicBezTo>
                  <a:lnTo>
                    <a:pt x="3476" y="49743"/>
                  </a:lnTo>
                  <a:close/>
                </a:path>
              </a:pathLst>
            </a:custGeom>
            <a:solidFill>
              <a:srgbClr val="29006F"/>
            </a:solidFill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9321" tIns="44661" rIns="89321" bIns="446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3216">
                <a:lnSpc>
                  <a:spcPct val="107000"/>
                </a:lnSpc>
                <a:spcAft>
                  <a:spcPts val="781"/>
                </a:spcAft>
                <a:defRPr/>
              </a:pPr>
              <a:r>
                <a:rPr lang="es-CO" sz="1400" b="1">
                  <a:solidFill>
                    <a:prstClr val="white"/>
                  </a:solidFill>
                  <a:latin typeface="Trebuchet MS"/>
                  <a:ea typeface="Calibri"/>
                  <a:cs typeface="Times New Roman"/>
                </a:rPr>
                <a:t>Nombre del equipo</a:t>
              </a:r>
              <a:endParaRPr lang="es-419" sz="1400">
                <a:solidFill>
                  <a:prstClr val="white"/>
                </a:solidFill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4634017-9C52-05D3-2821-02F3669C8BF8}"/>
              </a:ext>
            </a:extLst>
          </p:cNvPr>
          <p:cNvSpPr txBox="1"/>
          <p:nvPr/>
        </p:nvSpPr>
        <p:spPr>
          <a:xfrm>
            <a:off x="930570" y="1810080"/>
            <a:ext cx="2824056" cy="305638"/>
          </a:xfrm>
          <a:prstGeom prst="rect">
            <a:avLst/>
          </a:prstGeom>
          <a:noFill/>
          <a:ln w="9525">
            <a:noFill/>
          </a:ln>
        </p:spPr>
        <p:txBody>
          <a:bodyPr wrap="square" lIns="89321" tIns="44661" rIns="89321" bIns="44661" anchor="t">
            <a:spAutoFit/>
          </a:bodyPr>
          <a:lstStyle/>
          <a:p>
            <a:pPr defTabSz="893216">
              <a:defRPr/>
            </a:pPr>
            <a:r>
              <a:rPr lang="es-MX" sz="1400" i="1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+mn-lt"/>
                <a:cs typeface="Arial"/>
              </a:rPr>
              <a:t>Escriban el nombre del equipo.</a:t>
            </a:r>
            <a:endParaRPr lang="es-ES" sz="1400">
              <a:solidFill>
                <a:prstClr val="black">
                  <a:lumMod val="65000"/>
                  <a:lumOff val="35000"/>
                </a:prstClr>
              </a:solidFill>
              <a:latin typeface="Aptos" panose="02110004020202020204"/>
            </a:endParaRPr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0311887D-B062-D9C3-3A41-B0403CBED2E7}"/>
              </a:ext>
            </a:extLst>
          </p:cNvPr>
          <p:cNvGrpSpPr/>
          <p:nvPr/>
        </p:nvGrpSpPr>
        <p:grpSpPr>
          <a:xfrm>
            <a:off x="709214" y="2235651"/>
            <a:ext cx="10717806" cy="2423424"/>
            <a:chOff x="-3873" y="-17962"/>
            <a:chExt cx="5806789" cy="771083"/>
          </a:xfrm>
        </p:grpSpPr>
        <p:sp>
          <p:nvSpPr>
            <p:cNvPr id="40" name="Rectángulo: esquinas redondeadas 39">
              <a:extLst>
                <a:ext uri="{FF2B5EF4-FFF2-40B4-BE49-F238E27FC236}">
                  <a16:creationId xmlns:a16="http://schemas.microsoft.com/office/drawing/2014/main" id="{913F8BD9-930B-8035-EEC4-F1C43A0AFA49}"/>
                </a:ext>
              </a:extLst>
            </p:cNvPr>
            <p:cNvSpPr/>
            <p:nvPr/>
          </p:nvSpPr>
          <p:spPr>
            <a:xfrm>
              <a:off x="-984" y="-17962"/>
              <a:ext cx="5803900" cy="771083"/>
            </a:xfrm>
            <a:prstGeom prst="roundRect">
              <a:avLst/>
            </a:prstGeom>
            <a:noFill/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9321" tIns="44661" rIns="89321" bIns="446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893216">
                <a:defRPr/>
              </a:pPr>
              <a:endParaRPr lang="es-419" sz="1759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41" name="Rectángulo: esquinas redondeadas 76">
              <a:extLst>
                <a:ext uri="{FF2B5EF4-FFF2-40B4-BE49-F238E27FC236}">
                  <a16:creationId xmlns:a16="http://schemas.microsoft.com/office/drawing/2014/main" id="{5B12A7F7-0931-165F-C915-2E5D8B4A0BAC}"/>
                </a:ext>
              </a:extLst>
            </p:cNvPr>
            <p:cNvSpPr/>
            <p:nvPr/>
          </p:nvSpPr>
          <p:spPr>
            <a:xfrm>
              <a:off x="-3873" y="-17962"/>
              <a:ext cx="5805344" cy="114544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3476 w 5806885"/>
                <a:gd name="connsiteY0" fmla="*/ 49743 h 292100"/>
                <a:gd name="connsiteX1" fmla="*/ 53219 w 5806885"/>
                <a:gd name="connsiteY1" fmla="*/ 0 h 292100"/>
                <a:gd name="connsiteX2" fmla="*/ 5744933 w 5806885"/>
                <a:gd name="connsiteY2" fmla="*/ 0 h 292100"/>
                <a:gd name="connsiteX3" fmla="*/ 5794676 w 5806885"/>
                <a:gd name="connsiteY3" fmla="*/ 49743 h 292100"/>
                <a:gd name="connsiteX4" fmla="*/ 5794676 w 5806885"/>
                <a:gd name="connsiteY4" fmla="*/ 248707 h 292100"/>
                <a:gd name="connsiteX5" fmla="*/ 5794676 w 5806885"/>
                <a:gd name="connsiteY5" fmla="*/ 292100 h 292100"/>
                <a:gd name="connsiteX6" fmla="*/ 17130 w 5806885"/>
                <a:gd name="connsiteY6" fmla="*/ 291316 h 292100"/>
                <a:gd name="connsiteX7" fmla="*/ 3476 w 5806885"/>
                <a:gd name="connsiteY7" fmla="*/ 248707 h 292100"/>
                <a:gd name="connsiteX8" fmla="*/ 3476 w 5806885"/>
                <a:gd name="connsiteY8" fmla="*/ 49743 h 292100"/>
                <a:gd name="connsiteX0" fmla="*/ 3476 w 5796413"/>
                <a:gd name="connsiteY0" fmla="*/ 49743 h 301089"/>
                <a:gd name="connsiteX1" fmla="*/ 53219 w 5796413"/>
                <a:gd name="connsiteY1" fmla="*/ 0 h 301089"/>
                <a:gd name="connsiteX2" fmla="*/ 5744933 w 5796413"/>
                <a:gd name="connsiteY2" fmla="*/ 0 h 301089"/>
                <a:gd name="connsiteX3" fmla="*/ 5794676 w 5796413"/>
                <a:gd name="connsiteY3" fmla="*/ 49743 h 301089"/>
                <a:gd name="connsiteX4" fmla="*/ 5794676 w 5796413"/>
                <a:gd name="connsiteY4" fmla="*/ 248707 h 301089"/>
                <a:gd name="connsiteX5" fmla="*/ 5777107 w 5796413"/>
                <a:gd name="connsiteY5" fmla="*/ 301089 h 301089"/>
                <a:gd name="connsiteX6" fmla="*/ 17130 w 5796413"/>
                <a:gd name="connsiteY6" fmla="*/ 291316 h 301089"/>
                <a:gd name="connsiteX7" fmla="*/ 3476 w 5796413"/>
                <a:gd name="connsiteY7" fmla="*/ 248707 h 301089"/>
                <a:gd name="connsiteX8" fmla="*/ 3476 w 5796413"/>
                <a:gd name="connsiteY8" fmla="*/ 49743 h 30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6413" h="301089">
                  <a:moveTo>
                    <a:pt x="3476" y="49743"/>
                  </a:moveTo>
                  <a:cubicBezTo>
                    <a:pt x="3476" y="22271"/>
                    <a:pt x="25747" y="0"/>
                    <a:pt x="53219" y="0"/>
                  </a:cubicBezTo>
                  <a:lnTo>
                    <a:pt x="5744933" y="0"/>
                  </a:lnTo>
                  <a:cubicBezTo>
                    <a:pt x="5772405" y="0"/>
                    <a:pt x="5794676" y="22271"/>
                    <a:pt x="5794676" y="49743"/>
                  </a:cubicBezTo>
                  <a:lnTo>
                    <a:pt x="5794676" y="248707"/>
                  </a:lnTo>
                  <a:cubicBezTo>
                    <a:pt x="5794676" y="276179"/>
                    <a:pt x="5804579" y="301089"/>
                    <a:pt x="5777107" y="301089"/>
                  </a:cubicBezTo>
                  <a:lnTo>
                    <a:pt x="17130" y="291316"/>
                  </a:lnTo>
                  <a:cubicBezTo>
                    <a:pt x="-10342" y="291316"/>
                    <a:pt x="3476" y="276179"/>
                    <a:pt x="3476" y="248707"/>
                  </a:cubicBezTo>
                  <a:lnTo>
                    <a:pt x="3476" y="49743"/>
                  </a:lnTo>
                  <a:close/>
                </a:path>
              </a:pathLst>
            </a:custGeom>
            <a:solidFill>
              <a:srgbClr val="29006F"/>
            </a:solidFill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9321" tIns="44661" rIns="89321" bIns="446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3216">
                <a:lnSpc>
                  <a:spcPct val="107000"/>
                </a:lnSpc>
                <a:spcAft>
                  <a:spcPts val="781"/>
                </a:spcAft>
                <a:defRPr/>
              </a:pPr>
              <a:r>
                <a:rPr lang="es-CO" sz="1400" b="1">
                  <a:solidFill>
                    <a:schemeClr val="bg1"/>
                  </a:solidFill>
                  <a:latin typeface="Trebuchet MS"/>
                  <a:ea typeface="Calibri"/>
                  <a:cs typeface="Times New Roman"/>
                </a:rPr>
                <a:t>Equipo Talentos STEM+</a:t>
              </a:r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3CBEC50E-8EB1-9695-CF72-CD5427A5D575}"/>
              </a:ext>
            </a:extLst>
          </p:cNvPr>
          <p:cNvGrpSpPr/>
          <p:nvPr/>
        </p:nvGrpSpPr>
        <p:grpSpPr>
          <a:xfrm>
            <a:off x="723848" y="4780170"/>
            <a:ext cx="10717806" cy="1165170"/>
            <a:chOff x="-20408" y="-188398"/>
            <a:chExt cx="10052555" cy="988498"/>
          </a:xfrm>
        </p:grpSpPr>
        <p:sp>
          <p:nvSpPr>
            <p:cNvPr id="46" name="Rectángulo: esquinas redondeadas 45">
              <a:extLst>
                <a:ext uri="{FF2B5EF4-FFF2-40B4-BE49-F238E27FC236}">
                  <a16:creationId xmlns:a16="http://schemas.microsoft.com/office/drawing/2014/main" id="{2C6A5F18-D886-8187-8BB3-BAC063C8D1F6}"/>
                </a:ext>
              </a:extLst>
            </p:cNvPr>
            <p:cNvSpPr/>
            <p:nvPr/>
          </p:nvSpPr>
          <p:spPr>
            <a:xfrm>
              <a:off x="-20408" y="-86650"/>
              <a:ext cx="10044974" cy="886750"/>
            </a:xfrm>
            <a:prstGeom prst="roundRect">
              <a:avLst/>
            </a:prstGeom>
            <a:noFill/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9321" tIns="44661" rIns="89321" bIns="446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893216">
                <a:defRPr/>
              </a:pPr>
              <a:endParaRPr lang="es-419" sz="1759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47" name="Rectángulo: esquinas redondeadas 76">
              <a:extLst>
                <a:ext uri="{FF2B5EF4-FFF2-40B4-BE49-F238E27FC236}">
                  <a16:creationId xmlns:a16="http://schemas.microsoft.com/office/drawing/2014/main" id="{F1541E52-63E3-A879-BF67-641513E25A29}"/>
                </a:ext>
              </a:extLst>
            </p:cNvPr>
            <p:cNvSpPr/>
            <p:nvPr/>
          </p:nvSpPr>
          <p:spPr>
            <a:xfrm>
              <a:off x="-20408" y="-188398"/>
              <a:ext cx="10052555" cy="305414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3476 w 5806885"/>
                <a:gd name="connsiteY0" fmla="*/ 49743 h 292100"/>
                <a:gd name="connsiteX1" fmla="*/ 53219 w 5806885"/>
                <a:gd name="connsiteY1" fmla="*/ 0 h 292100"/>
                <a:gd name="connsiteX2" fmla="*/ 5744933 w 5806885"/>
                <a:gd name="connsiteY2" fmla="*/ 0 h 292100"/>
                <a:gd name="connsiteX3" fmla="*/ 5794676 w 5806885"/>
                <a:gd name="connsiteY3" fmla="*/ 49743 h 292100"/>
                <a:gd name="connsiteX4" fmla="*/ 5794676 w 5806885"/>
                <a:gd name="connsiteY4" fmla="*/ 248707 h 292100"/>
                <a:gd name="connsiteX5" fmla="*/ 5794676 w 5806885"/>
                <a:gd name="connsiteY5" fmla="*/ 292100 h 292100"/>
                <a:gd name="connsiteX6" fmla="*/ 17130 w 5806885"/>
                <a:gd name="connsiteY6" fmla="*/ 291316 h 292100"/>
                <a:gd name="connsiteX7" fmla="*/ 3476 w 5806885"/>
                <a:gd name="connsiteY7" fmla="*/ 248707 h 292100"/>
                <a:gd name="connsiteX8" fmla="*/ 3476 w 5806885"/>
                <a:gd name="connsiteY8" fmla="*/ 49743 h 292100"/>
                <a:gd name="connsiteX0" fmla="*/ 3476 w 5796413"/>
                <a:gd name="connsiteY0" fmla="*/ 49743 h 301089"/>
                <a:gd name="connsiteX1" fmla="*/ 53219 w 5796413"/>
                <a:gd name="connsiteY1" fmla="*/ 0 h 301089"/>
                <a:gd name="connsiteX2" fmla="*/ 5744933 w 5796413"/>
                <a:gd name="connsiteY2" fmla="*/ 0 h 301089"/>
                <a:gd name="connsiteX3" fmla="*/ 5794676 w 5796413"/>
                <a:gd name="connsiteY3" fmla="*/ 49743 h 301089"/>
                <a:gd name="connsiteX4" fmla="*/ 5794676 w 5796413"/>
                <a:gd name="connsiteY4" fmla="*/ 248707 h 301089"/>
                <a:gd name="connsiteX5" fmla="*/ 5777107 w 5796413"/>
                <a:gd name="connsiteY5" fmla="*/ 301089 h 301089"/>
                <a:gd name="connsiteX6" fmla="*/ 17130 w 5796413"/>
                <a:gd name="connsiteY6" fmla="*/ 291316 h 301089"/>
                <a:gd name="connsiteX7" fmla="*/ 3476 w 5796413"/>
                <a:gd name="connsiteY7" fmla="*/ 248707 h 301089"/>
                <a:gd name="connsiteX8" fmla="*/ 3476 w 5796413"/>
                <a:gd name="connsiteY8" fmla="*/ 49743 h 30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6413" h="301089">
                  <a:moveTo>
                    <a:pt x="3476" y="49743"/>
                  </a:moveTo>
                  <a:cubicBezTo>
                    <a:pt x="3476" y="22271"/>
                    <a:pt x="25747" y="0"/>
                    <a:pt x="53219" y="0"/>
                  </a:cubicBezTo>
                  <a:lnTo>
                    <a:pt x="5744933" y="0"/>
                  </a:lnTo>
                  <a:cubicBezTo>
                    <a:pt x="5772405" y="0"/>
                    <a:pt x="5794676" y="22271"/>
                    <a:pt x="5794676" y="49743"/>
                  </a:cubicBezTo>
                  <a:lnTo>
                    <a:pt x="5794676" y="248707"/>
                  </a:lnTo>
                  <a:cubicBezTo>
                    <a:pt x="5794676" y="276179"/>
                    <a:pt x="5804579" y="301089"/>
                    <a:pt x="5777107" y="301089"/>
                  </a:cubicBezTo>
                  <a:lnTo>
                    <a:pt x="17130" y="291316"/>
                  </a:lnTo>
                  <a:cubicBezTo>
                    <a:pt x="-10342" y="291316"/>
                    <a:pt x="3476" y="276179"/>
                    <a:pt x="3476" y="248707"/>
                  </a:cubicBezTo>
                  <a:lnTo>
                    <a:pt x="3476" y="49743"/>
                  </a:lnTo>
                  <a:close/>
                </a:path>
              </a:pathLst>
            </a:custGeom>
            <a:solidFill>
              <a:srgbClr val="29006F"/>
            </a:solidFill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9321" tIns="44661" rIns="89321" bIns="446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3216">
                <a:lnSpc>
                  <a:spcPct val="107000"/>
                </a:lnSpc>
                <a:spcAft>
                  <a:spcPts val="781"/>
                </a:spcAft>
                <a:defRPr/>
              </a:pPr>
              <a:r>
                <a:rPr lang="es-CO" sz="1400" b="1">
                  <a:solidFill>
                    <a:schemeClr val="bg1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Profes STEM+</a:t>
              </a:r>
              <a:endParaRPr lang="es-419" sz="1400">
                <a:solidFill>
                  <a:schemeClr val="bg1"/>
                </a:solidFill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CuadroTexto 47">
            <a:extLst>
              <a:ext uri="{FF2B5EF4-FFF2-40B4-BE49-F238E27FC236}">
                <a16:creationId xmlns:a16="http://schemas.microsoft.com/office/drawing/2014/main" id="{D2DC5BE5-16BD-786E-19F7-8CB4C3FA4E8C}"/>
              </a:ext>
            </a:extLst>
          </p:cNvPr>
          <p:cNvSpPr txBox="1"/>
          <p:nvPr/>
        </p:nvSpPr>
        <p:spPr>
          <a:xfrm>
            <a:off x="933030" y="2645556"/>
            <a:ext cx="5204733" cy="340519"/>
          </a:xfrm>
          <a:prstGeom prst="roundRect">
            <a:avLst/>
          </a:prstGeom>
          <a:solidFill>
            <a:srgbClr val="E1E1F0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defTabSz="893216"/>
            <a:r>
              <a:rPr lang="es-MX" sz="1400">
                <a:solidFill>
                  <a:srgbClr val="2A0070"/>
                </a:solidFill>
                <a:latin typeface="Trebuchet MS" panose="020B0603020202020204" pitchFamily="34" charset="0"/>
              </a:rPr>
              <a:t>1.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2E3C51B-5899-2369-6446-CCF22D0E68FD}"/>
              </a:ext>
            </a:extLst>
          </p:cNvPr>
          <p:cNvSpPr txBox="1"/>
          <p:nvPr/>
        </p:nvSpPr>
        <p:spPr>
          <a:xfrm>
            <a:off x="944022" y="3050249"/>
            <a:ext cx="5193741" cy="340519"/>
          </a:xfrm>
          <a:prstGeom prst="roundRect">
            <a:avLst/>
          </a:prstGeom>
          <a:solidFill>
            <a:srgbClr val="F2F2F2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defTabSz="893216"/>
            <a:r>
              <a:rPr lang="es-MX" sz="1400">
                <a:solidFill>
                  <a:srgbClr val="2A0070"/>
                </a:solidFill>
                <a:latin typeface="Trebuchet MS" panose="020B0603020202020204" pitchFamily="34" charset="0"/>
              </a:rPr>
              <a:t>2.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04074C1D-59D3-C258-F20F-A4FF9EB18EB2}"/>
              </a:ext>
            </a:extLst>
          </p:cNvPr>
          <p:cNvSpPr txBox="1"/>
          <p:nvPr/>
        </p:nvSpPr>
        <p:spPr>
          <a:xfrm>
            <a:off x="944021" y="3440709"/>
            <a:ext cx="5193740" cy="340519"/>
          </a:xfrm>
          <a:prstGeom prst="roundRect">
            <a:avLst/>
          </a:prstGeom>
          <a:solidFill>
            <a:srgbClr val="E1E1F0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defTabSz="893216"/>
            <a:r>
              <a:rPr lang="es-MX" sz="1400">
                <a:solidFill>
                  <a:srgbClr val="2A0070"/>
                </a:solidFill>
                <a:latin typeface="Trebuchet MS" panose="020B0603020202020204" pitchFamily="34" charset="0"/>
              </a:rPr>
              <a:t>3.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FAA33492-0448-8BE6-0DD3-63878CF76D90}"/>
              </a:ext>
            </a:extLst>
          </p:cNvPr>
          <p:cNvSpPr txBox="1"/>
          <p:nvPr/>
        </p:nvSpPr>
        <p:spPr>
          <a:xfrm>
            <a:off x="944021" y="3831169"/>
            <a:ext cx="5193739" cy="340519"/>
          </a:xfrm>
          <a:prstGeom prst="roundRect">
            <a:avLst/>
          </a:prstGeom>
          <a:solidFill>
            <a:srgbClr val="F2F2F2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defTabSz="893216"/>
            <a:r>
              <a:rPr lang="es-MX" sz="1400">
                <a:solidFill>
                  <a:srgbClr val="2A0070"/>
                </a:solidFill>
                <a:latin typeface="Trebuchet MS" panose="020B0603020202020204" pitchFamily="34" charset="0"/>
              </a:rPr>
              <a:t>4.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24311FA0-1344-AEED-BC4A-CC961796CEF2}"/>
              </a:ext>
            </a:extLst>
          </p:cNvPr>
          <p:cNvSpPr txBox="1"/>
          <p:nvPr/>
        </p:nvSpPr>
        <p:spPr>
          <a:xfrm>
            <a:off x="944021" y="4221629"/>
            <a:ext cx="5193738" cy="340519"/>
          </a:xfrm>
          <a:prstGeom prst="roundRect">
            <a:avLst/>
          </a:prstGeom>
          <a:solidFill>
            <a:srgbClr val="E1E1F0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defTabSz="893216"/>
            <a:r>
              <a:rPr lang="es-MX" sz="1400">
                <a:solidFill>
                  <a:srgbClr val="2A0070"/>
                </a:solidFill>
                <a:latin typeface="Trebuchet MS" panose="020B0603020202020204" pitchFamily="34" charset="0"/>
              </a:rPr>
              <a:t>5.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BB883D7A-9810-5500-EDFA-160260679B1F}"/>
              </a:ext>
            </a:extLst>
          </p:cNvPr>
          <p:cNvSpPr txBox="1"/>
          <p:nvPr/>
        </p:nvSpPr>
        <p:spPr>
          <a:xfrm>
            <a:off x="6067709" y="2645556"/>
            <a:ext cx="5112691" cy="340519"/>
          </a:xfrm>
          <a:prstGeom prst="roundRect">
            <a:avLst/>
          </a:prstGeom>
          <a:solidFill>
            <a:srgbClr val="E1E1F0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defTabSz="893216"/>
            <a:r>
              <a:rPr lang="es-MX" sz="1400">
                <a:solidFill>
                  <a:srgbClr val="2A0070"/>
                </a:solidFill>
                <a:latin typeface="Trebuchet MS" panose="020B0603020202020204" pitchFamily="34" charset="0"/>
              </a:rPr>
              <a:t>6.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457FEFE-A825-8233-AAB0-7B3EABF5488C}"/>
              </a:ext>
            </a:extLst>
          </p:cNvPr>
          <p:cNvSpPr txBox="1"/>
          <p:nvPr/>
        </p:nvSpPr>
        <p:spPr>
          <a:xfrm>
            <a:off x="6078703" y="3050249"/>
            <a:ext cx="5112691" cy="340519"/>
          </a:xfrm>
          <a:prstGeom prst="roundRect">
            <a:avLst/>
          </a:prstGeom>
          <a:solidFill>
            <a:srgbClr val="F2F2F2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defTabSz="893216"/>
            <a:r>
              <a:rPr lang="es-MX" sz="1400">
                <a:solidFill>
                  <a:srgbClr val="2A0070"/>
                </a:solidFill>
                <a:latin typeface="Trebuchet MS" panose="020B0603020202020204" pitchFamily="34" charset="0"/>
              </a:rPr>
              <a:t>7.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958E39C1-0301-9908-DEA0-3ABA23CEA94D}"/>
              </a:ext>
            </a:extLst>
          </p:cNvPr>
          <p:cNvSpPr txBox="1"/>
          <p:nvPr/>
        </p:nvSpPr>
        <p:spPr>
          <a:xfrm>
            <a:off x="6078699" y="3440709"/>
            <a:ext cx="5112690" cy="340519"/>
          </a:xfrm>
          <a:prstGeom prst="roundRect">
            <a:avLst/>
          </a:prstGeom>
          <a:solidFill>
            <a:srgbClr val="E1E1F0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defTabSz="893216"/>
            <a:r>
              <a:rPr lang="es-MX" sz="1400">
                <a:solidFill>
                  <a:srgbClr val="2A0070"/>
                </a:solidFill>
                <a:latin typeface="Trebuchet MS" panose="020B0603020202020204" pitchFamily="34" charset="0"/>
              </a:rPr>
              <a:t>8.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57414C5C-86B3-8F4F-8D14-805240874830}"/>
              </a:ext>
            </a:extLst>
          </p:cNvPr>
          <p:cNvSpPr txBox="1"/>
          <p:nvPr/>
        </p:nvSpPr>
        <p:spPr>
          <a:xfrm>
            <a:off x="6078703" y="3831169"/>
            <a:ext cx="5112689" cy="340519"/>
          </a:xfrm>
          <a:prstGeom prst="roundRect">
            <a:avLst/>
          </a:prstGeom>
          <a:solidFill>
            <a:srgbClr val="F2F2F2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defTabSz="893216"/>
            <a:r>
              <a:rPr lang="es-MX" sz="1400">
                <a:solidFill>
                  <a:srgbClr val="2A0070"/>
                </a:solidFill>
                <a:latin typeface="Trebuchet MS" panose="020B0603020202020204" pitchFamily="34" charset="0"/>
              </a:rPr>
              <a:t>9.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1DB6DC37-7702-5ED1-4803-55522F6512AB}"/>
              </a:ext>
            </a:extLst>
          </p:cNvPr>
          <p:cNvSpPr txBox="1"/>
          <p:nvPr/>
        </p:nvSpPr>
        <p:spPr>
          <a:xfrm>
            <a:off x="6078703" y="4221629"/>
            <a:ext cx="5112689" cy="340519"/>
          </a:xfrm>
          <a:prstGeom prst="roundRect">
            <a:avLst/>
          </a:prstGeom>
          <a:solidFill>
            <a:srgbClr val="E1E1F0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defTabSz="893216"/>
            <a:r>
              <a:rPr lang="es-MX" sz="1400">
                <a:solidFill>
                  <a:srgbClr val="2A0070"/>
                </a:solidFill>
                <a:latin typeface="Trebuchet MS" panose="020B0603020202020204" pitchFamily="34" charset="0"/>
              </a:rPr>
              <a:t>10.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2154902E-3621-9B3C-88BD-F2585D4E9241}"/>
              </a:ext>
            </a:extLst>
          </p:cNvPr>
          <p:cNvSpPr txBox="1"/>
          <p:nvPr/>
        </p:nvSpPr>
        <p:spPr>
          <a:xfrm>
            <a:off x="959065" y="5225038"/>
            <a:ext cx="5204733" cy="340519"/>
          </a:xfrm>
          <a:prstGeom prst="roundRect">
            <a:avLst/>
          </a:prstGeom>
          <a:solidFill>
            <a:srgbClr val="E1E1F0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defTabSz="893216"/>
            <a:r>
              <a:rPr lang="es-MX" sz="1400">
                <a:solidFill>
                  <a:srgbClr val="2A0070"/>
                </a:solidFill>
                <a:latin typeface="Trebuchet MS" panose="020B0603020202020204" pitchFamily="34" charset="0"/>
              </a:rPr>
              <a:t>1.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85A8DFBA-7BFB-F489-E319-A5E82596F192}"/>
              </a:ext>
            </a:extLst>
          </p:cNvPr>
          <p:cNvSpPr txBox="1"/>
          <p:nvPr/>
        </p:nvSpPr>
        <p:spPr>
          <a:xfrm>
            <a:off x="970057" y="5588016"/>
            <a:ext cx="5193741" cy="340519"/>
          </a:xfrm>
          <a:prstGeom prst="roundRect">
            <a:avLst/>
          </a:prstGeom>
          <a:solidFill>
            <a:srgbClr val="F2F2F2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defTabSz="893216"/>
            <a:r>
              <a:rPr lang="es-MX" sz="1400">
                <a:solidFill>
                  <a:srgbClr val="2A0070"/>
                </a:solidFill>
                <a:latin typeface="Trebuchet MS" panose="020B0603020202020204" pitchFamily="34" charset="0"/>
              </a:rPr>
              <a:t>2.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69187CB3-C60E-5BE5-F10F-0A25E81FAC46}"/>
              </a:ext>
            </a:extLst>
          </p:cNvPr>
          <p:cNvSpPr txBox="1"/>
          <p:nvPr/>
        </p:nvSpPr>
        <p:spPr>
          <a:xfrm>
            <a:off x="6071761" y="5225038"/>
            <a:ext cx="5112691" cy="340519"/>
          </a:xfrm>
          <a:prstGeom prst="roundRect">
            <a:avLst/>
          </a:prstGeom>
          <a:solidFill>
            <a:srgbClr val="E1E1F0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defTabSz="893216"/>
            <a:r>
              <a:rPr lang="es-MX" sz="1400">
                <a:solidFill>
                  <a:srgbClr val="2A0070"/>
                </a:solidFill>
                <a:latin typeface="Trebuchet MS" panose="020B0603020202020204" pitchFamily="34" charset="0"/>
              </a:rPr>
              <a:t>3.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61F62E6B-BFB6-FBF8-A296-C3EF246A29A4}"/>
              </a:ext>
            </a:extLst>
          </p:cNvPr>
          <p:cNvGrpSpPr/>
          <p:nvPr/>
        </p:nvGrpSpPr>
        <p:grpSpPr>
          <a:xfrm>
            <a:off x="1894114" y="610513"/>
            <a:ext cx="8066315" cy="702781"/>
            <a:chOff x="11106" y="-1"/>
            <a:chExt cx="5714174" cy="803177"/>
          </a:xfrm>
        </p:grpSpPr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id="{82F0ADC9-ECBF-B648-31D6-E0E514F49122}"/>
                </a:ext>
              </a:extLst>
            </p:cNvPr>
            <p:cNvSpPr/>
            <p:nvPr/>
          </p:nvSpPr>
          <p:spPr>
            <a:xfrm>
              <a:off x="17303" y="-1"/>
              <a:ext cx="5707977" cy="803177"/>
            </a:xfrm>
            <a:prstGeom prst="roundRect">
              <a:avLst/>
            </a:prstGeom>
            <a:noFill/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419" sz="1400"/>
            </a:p>
          </p:txBody>
        </p:sp>
        <p:sp>
          <p:nvSpPr>
            <p:cNvPr id="4" name="Rectángulo: esquinas redondeadas 76">
              <a:extLst>
                <a:ext uri="{FF2B5EF4-FFF2-40B4-BE49-F238E27FC236}">
                  <a16:creationId xmlns:a16="http://schemas.microsoft.com/office/drawing/2014/main" id="{28C4DC07-10F3-3A17-E31E-2ADA934C3D03}"/>
                </a:ext>
              </a:extLst>
            </p:cNvPr>
            <p:cNvSpPr/>
            <p:nvPr/>
          </p:nvSpPr>
          <p:spPr>
            <a:xfrm>
              <a:off x="11106" y="16676"/>
              <a:ext cx="5713238" cy="411428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3476 w 5806885"/>
                <a:gd name="connsiteY0" fmla="*/ 49743 h 292100"/>
                <a:gd name="connsiteX1" fmla="*/ 53219 w 5806885"/>
                <a:gd name="connsiteY1" fmla="*/ 0 h 292100"/>
                <a:gd name="connsiteX2" fmla="*/ 5744933 w 5806885"/>
                <a:gd name="connsiteY2" fmla="*/ 0 h 292100"/>
                <a:gd name="connsiteX3" fmla="*/ 5794676 w 5806885"/>
                <a:gd name="connsiteY3" fmla="*/ 49743 h 292100"/>
                <a:gd name="connsiteX4" fmla="*/ 5794676 w 5806885"/>
                <a:gd name="connsiteY4" fmla="*/ 248707 h 292100"/>
                <a:gd name="connsiteX5" fmla="*/ 5794676 w 5806885"/>
                <a:gd name="connsiteY5" fmla="*/ 292100 h 292100"/>
                <a:gd name="connsiteX6" fmla="*/ 17130 w 5806885"/>
                <a:gd name="connsiteY6" fmla="*/ 291316 h 292100"/>
                <a:gd name="connsiteX7" fmla="*/ 3476 w 5806885"/>
                <a:gd name="connsiteY7" fmla="*/ 248707 h 292100"/>
                <a:gd name="connsiteX8" fmla="*/ 3476 w 5806885"/>
                <a:gd name="connsiteY8" fmla="*/ 49743 h 292100"/>
                <a:gd name="connsiteX0" fmla="*/ 3476 w 5796413"/>
                <a:gd name="connsiteY0" fmla="*/ 49743 h 301089"/>
                <a:gd name="connsiteX1" fmla="*/ 53219 w 5796413"/>
                <a:gd name="connsiteY1" fmla="*/ 0 h 301089"/>
                <a:gd name="connsiteX2" fmla="*/ 5744933 w 5796413"/>
                <a:gd name="connsiteY2" fmla="*/ 0 h 301089"/>
                <a:gd name="connsiteX3" fmla="*/ 5794676 w 5796413"/>
                <a:gd name="connsiteY3" fmla="*/ 49743 h 301089"/>
                <a:gd name="connsiteX4" fmla="*/ 5794676 w 5796413"/>
                <a:gd name="connsiteY4" fmla="*/ 248707 h 301089"/>
                <a:gd name="connsiteX5" fmla="*/ 5777107 w 5796413"/>
                <a:gd name="connsiteY5" fmla="*/ 301089 h 301089"/>
                <a:gd name="connsiteX6" fmla="*/ 17130 w 5796413"/>
                <a:gd name="connsiteY6" fmla="*/ 291316 h 301089"/>
                <a:gd name="connsiteX7" fmla="*/ 3476 w 5796413"/>
                <a:gd name="connsiteY7" fmla="*/ 248707 h 301089"/>
                <a:gd name="connsiteX8" fmla="*/ 3476 w 5796413"/>
                <a:gd name="connsiteY8" fmla="*/ 49743 h 30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6413" h="301089">
                  <a:moveTo>
                    <a:pt x="3476" y="49743"/>
                  </a:moveTo>
                  <a:cubicBezTo>
                    <a:pt x="3476" y="22271"/>
                    <a:pt x="25747" y="0"/>
                    <a:pt x="53219" y="0"/>
                  </a:cubicBezTo>
                  <a:lnTo>
                    <a:pt x="5744933" y="0"/>
                  </a:lnTo>
                  <a:cubicBezTo>
                    <a:pt x="5772405" y="0"/>
                    <a:pt x="5794676" y="22271"/>
                    <a:pt x="5794676" y="49743"/>
                  </a:cubicBezTo>
                  <a:lnTo>
                    <a:pt x="5794676" y="248707"/>
                  </a:lnTo>
                  <a:cubicBezTo>
                    <a:pt x="5794676" y="276179"/>
                    <a:pt x="5804579" y="301089"/>
                    <a:pt x="5777107" y="301089"/>
                  </a:cubicBezTo>
                  <a:lnTo>
                    <a:pt x="17130" y="291316"/>
                  </a:lnTo>
                  <a:cubicBezTo>
                    <a:pt x="-10342" y="291316"/>
                    <a:pt x="3476" y="276179"/>
                    <a:pt x="3476" y="248707"/>
                  </a:cubicBezTo>
                  <a:lnTo>
                    <a:pt x="3476" y="49743"/>
                  </a:lnTo>
                  <a:close/>
                </a:path>
              </a:pathLst>
            </a:custGeom>
            <a:solidFill>
              <a:srgbClr val="2A0070"/>
            </a:solidFill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s-CO" sz="14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Título del proyecto </a:t>
              </a:r>
              <a:endParaRPr lang="es-419" sz="1400" b="1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B1F28069-C257-BF95-CF11-C4DC25CA4076}"/>
              </a:ext>
            </a:extLst>
          </p:cNvPr>
          <p:cNvSpPr txBox="1"/>
          <p:nvPr/>
        </p:nvSpPr>
        <p:spPr>
          <a:xfrm>
            <a:off x="3652486" y="1034692"/>
            <a:ext cx="5050235" cy="30945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Arial"/>
              </a:rPr>
              <a:t>Escriban el título con el </a:t>
            </a:r>
            <a:r>
              <a:rPr lang="es-MX" sz="1400" b="0" i="1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+mn-lt"/>
                <a:cs typeface="Arial"/>
              </a:rPr>
              <a:t>que </a:t>
            </a:r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Arial"/>
              </a:rPr>
              <a:t>se identifica su proyecto.</a:t>
            </a:r>
            <a:endParaRPr lang="es-E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5ADE653-6AA8-4CC6-C22E-5F8D4F0C94C0}"/>
              </a:ext>
            </a:extLst>
          </p:cNvPr>
          <p:cNvSpPr/>
          <p:nvPr/>
        </p:nvSpPr>
        <p:spPr>
          <a:xfrm>
            <a:off x="1918299" y="777570"/>
            <a:ext cx="78516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 sz="140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2B5D0B1-F5A6-56B3-7DCF-AC71FFBED374}"/>
              </a:ext>
            </a:extLst>
          </p:cNvPr>
          <p:cNvSpPr/>
          <p:nvPr/>
        </p:nvSpPr>
        <p:spPr>
          <a:xfrm>
            <a:off x="694580" y="1611157"/>
            <a:ext cx="720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 sz="140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6E89BF1-4943-D884-1ED6-7D7FD40F169D}"/>
              </a:ext>
            </a:extLst>
          </p:cNvPr>
          <p:cNvSpPr/>
          <p:nvPr/>
        </p:nvSpPr>
        <p:spPr>
          <a:xfrm>
            <a:off x="694580" y="2379650"/>
            <a:ext cx="720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 sz="140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790E6F4-6795-269F-D00C-8CB4C20E1F52}"/>
              </a:ext>
            </a:extLst>
          </p:cNvPr>
          <p:cNvSpPr/>
          <p:nvPr/>
        </p:nvSpPr>
        <p:spPr>
          <a:xfrm>
            <a:off x="709214" y="4924170"/>
            <a:ext cx="720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 sz="1400"/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46DBE44D-198B-C742-E158-9A4328499DDF}"/>
              </a:ext>
            </a:extLst>
          </p:cNvPr>
          <p:cNvGrpSpPr/>
          <p:nvPr/>
        </p:nvGrpSpPr>
        <p:grpSpPr>
          <a:xfrm>
            <a:off x="7742169" y="1472700"/>
            <a:ext cx="3557041" cy="685386"/>
            <a:chOff x="23673" y="12697"/>
            <a:chExt cx="5807244" cy="982756"/>
          </a:xfrm>
        </p:grpSpPr>
        <p:sp>
          <p:nvSpPr>
            <p:cNvPr id="31" name="Rectángulo: esquinas redondeadas 30">
              <a:extLst>
                <a:ext uri="{FF2B5EF4-FFF2-40B4-BE49-F238E27FC236}">
                  <a16:creationId xmlns:a16="http://schemas.microsoft.com/office/drawing/2014/main" id="{B380F87B-6A2F-4172-AE59-0421BCBF7CD7}"/>
                </a:ext>
              </a:extLst>
            </p:cNvPr>
            <p:cNvSpPr/>
            <p:nvPr/>
          </p:nvSpPr>
          <p:spPr>
            <a:xfrm>
              <a:off x="23673" y="66677"/>
              <a:ext cx="5807241" cy="928776"/>
            </a:xfrm>
            <a:prstGeom prst="roundRect">
              <a:avLst/>
            </a:prstGeom>
            <a:noFill/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 sz="1400"/>
            </a:p>
          </p:txBody>
        </p:sp>
        <p:sp>
          <p:nvSpPr>
            <p:cNvPr id="32" name="Rectángulo: esquinas redondeadas 76">
              <a:extLst>
                <a:ext uri="{FF2B5EF4-FFF2-40B4-BE49-F238E27FC236}">
                  <a16:creationId xmlns:a16="http://schemas.microsoft.com/office/drawing/2014/main" id="{0F4B0CFD-402C-25BB-F9F8-FB29F1AEADF1}"/>
                </a:ext>
              </a:extLst>
            </p:cNvPr>
            <p:cNvSpPr/>
            <p:nvPr/>
          </p:nvSpPr>
          <p:spPr>
            <a:xfrm>
              <a:off x="23676" y="12697"/>
              <a:ext cx="5807241" cy="516194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0 w 5803409"/>
                <a:gd name="connsiteY0" fmla="*/ 49743 h 298200"/>
                <a:gd name="connsiteX1" fmla="*/ 49743 w 5803409"/>
                <a:gd name="connsiteY1" fmla="*/ 0 h 298200"/>
                <a:gd name="connsiteX2" fmla="*/ 5741457 w 5803409"/>
                <a:gd name="connsiteY2" fmla="*/ 0 h 298200"/>
                <a:gd name="connsiteX3" fmla="*/ 5791200 w 5803409"/>
                <a:gd name="connsiteY3" fmla="*/ 49743 h 298200"/>
                <a:gd name="connsiteX4" fmla="*/ 5791200 w 5803409"/>
                <a:gd name="connsiteY4" fmla="*/ 248707 h 298200"/>
                <a:gd name="connsiteX5" fmla="*/ 5791200 w 5803409"/>
                <a:gd name="connsiteY5" fmla="*/ 292100 h 298200"/>
                <a:gd name="connsiteX6" fmla="*/ 63934 w 5803409"/>
                <a:gd name="connsiteY6" fmla="*/ 298200 h 298200"/>
                <a:gd name="connsiteX7" fmla="*/ 0 w 5803409"/>
                <a:gd name="connsiteY7" fmla="*/ 248707 h 298200"/>
                <a:gd name="connsiteX8" fmla="*/ 0 w 5803409"/>
                <a:gd name="connsiteY8" fmla="*/ 49743 h 298200"/>
                <a:gd name="connsiteX0" fmla="*/ 0 w 5791199"/>
                <a:gd name="connsiteY0" fmla="*/ 49743 h 305301"/>
                <a:gd name="connsiteX1" fmla="*/ 49743 w 5791199"/>
                <a:gd name="connsiteY1" fmla="*/ 0 h 305301"/>
                <a:gd name="connsiteX2" fmla="*/ 5741457 w 5791199"/>
                <a:gd name="connsiteY2" fmla="*/ 0 h 305301"/>
                <a:gd name="connsiteX3" fmla="*/ 5791200 w 5791199"/>
                <a:gd name="connsiteY3" fmla="*/ 49743 h 305301"/>
                <a:gd name="connsiteX4" fmla="*/ 5791200 w 5791199"/>
                <a:gd name="connsiteY4" fmla="*/ 248707 h 305301"/>
                <a:gd name="connsiteX5" fmla="*/ 5724145 w 5791199"/>
                <a:gd name="connsiteY5" fmla="*/ 305301 h 305301"/>
                <a:gd name="connsiteX6" fmla="*/ 63934 w 5791199"/>
                <a:gd name="connsiteY6" fmla="*/ 298200 h 305301"/>
                <a:gd name="connsiteX7" fmla="*/ 0 w 5791199"/>
                <a:gd name="connsiteY7" fmla="*/ 248707 h 305301"/>
                <a:gd name="connsiteX8" fmla="*/ 0 w 5791199"/>
                <a:gd name="connsiteY8" fmla="*/ 49743 h 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1199" h="305301">
                  <a:moveTo>
                    <a:pt x="0" y="49743"/>
                  </a:moveTo>
                  <a:cubicBezTo>
                    <a:pt x="0" y="22271"/>
                    <a:pt x="22271" y="0"/>
                    <a:pt x="49743" y="0"/>
                  </a:cubicBezTo>
                  <a:lnTo>
                    <a:pt x="5741457" y="0"/>
                  </a:lnTo>
                  <a:cubicBezTo>
                    <a:pt x="5768929" y="0"/>
                    <a:pt x="5791200" y="22271"/>
                    <a:pt x="5791200" y="49743"/>
                  </a:cubicBezTo>
                  <a:lnTo>
                    <a:pt x="5791200" y="248707"/>
                  </a:lnTo>
                  <a:cubicBezTo>
                    <a:pt x="5791200" y="276179"/>
                    <a:pt x="5751617" y="305301"/>
                    <a:pt x="5724145" y="305301"/>
                  </a:cubicBezTo>
                  <a:lnTo>
                    <a:pt x="63934" y="298200"/>
                  </a:lnTo>
                  <a:cubicBezTo>
                    <a:pt x="36462" y="298200"/>
                    <a:pt x="0" y="276179"/>
                    <a:pt x="0" y="248707"/>
                  </a:cubicBezTo>
                  <a:lnTo>
                    <a:pt x="0" y="49743"/>
                  </a:lnTo>
                  <a:close/>
                </a:path>
              </a:pathLst>
            </a:custGeom>
            <a:solidFill>
              <a:srgbClr val="2A0070"/>
            </a:solidFill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CO" sz="14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ID </a:t>
              </a:r>
              <a:endParaRPr lang="es-CO" sz="14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CuadroTexto 32">
            <a:extLst>
              <a:ext uri="{FF2B5EF4-FFF2-40B4-BE49-F238E27FC236}">
                <a16:creationId xmlns:a16="http://schemas.microsoft.com/office/drawing/2014/main" id="{BB09A9CC-1F8C-2A1C-A3DC-0B9CDA48FA98}"/>
              </a:ext>
            </a:extLst>
          </p:cNvPr>
          <p:cNvSpPr txBox="1"/>
          <p:nvPr/>
        </p:nvSpPr>
        <p:spPr>
          <a:xfrm>
            <a:off x="7687640" y="1767629"/>
            <a:ext cx="3649369" cy="307777"/>
          </a:xfrm>
          <a:prstGeom prst="rect">
            <a:avLst/>
          </a:prstGeom>
          <a:noFill/>
          <a:ln w="9525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_tradnl" sz="1400" i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Arial"/>
              </a:rPr>
              <a:t>Escriban el ID asignado a su equipo.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56C5500D-E0C9-F4A9-F6D4-31D861BCE05A}"/>
              </a:ext>
            </a:extLst>
          </p:cNvPr>
          <p:cNvSpPr/>
          <p:nvPr/>
        </p:nvSpPr>
        <p:spPr>
          <a:xfrm>
            <a:off x="7687641" y="1574689"/>
            <a:ext cx="720000" cy="70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 sz="1400"/>
          </a:p>
        </p:txBody>
      </p:sp>
      <p:pic>
        <p:nvPicPr>
          <p:cNvPr id="35" name="Picture 4">
            <a:extLst>
              <a:ext uri="{FF2B5EF4-FFF2-40B4-BE49-F238E27FC236}">
                <a16:creationId xmlns:a16="http://schemas.microsoft.com/office/drawing/2014/main" id="{13B1048B-FD8D-02E1-DE1E-2DBA881F7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9746" y="77987"/>
            <a:ext cx="1268196" cy="171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93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40817C-A6E4-5DA7-6C56-0ED86A564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1">
            <a:extLst>
              <a:ext uri="{FF2B5EF4-FFF2-40B4-BE49-F238E27FC236}">
                <a16:creationId xmlns:a16="http://schemas.microsoft.com/office/drawing/2014/main" id="{5C0476C2-6C66-C1B1-461C-2DB0474CCACA}"/>
              </a:ext>
            </a:extLst>
          </p:cNvPr>
          <p:cNvSpPr txBox="1">
            <a:spLocks/>
          </p:cNvSpPr>
          <p:nvPr/>
        </p:nvSpPr>
        <p:spPr>
          <a:xfrm>
            <a:off x="3284875" y="711693"/>
            <a:ext cx="5622249" cy="37769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>
                <a:solidFill>
                  <a:srgbClr val="29006F"/>
                </a:solidFill>
                <a:latin typeface="Trebuchet MS" panose="020B0603020202020204" pitchFamily="34" charset="0"/>
              </a:rPr>
              <a:t>Misión Nacional</a:t>
            </a:r>
            <a:endParaRPr lang="es-CO" sz="2800" b="1">
              <a:solidFill>
                <a:srgbClr val="29006F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5719D2CC-01DE-751B-C333-214A20927D53}"/>
              </a:ext>
            </a:extLst>
          </p:cNvPr>
          <p:cNvSpPr/>
          <p:nvPr/>
        </p:nvSpPr>
        <p:spPr>
          <a:xfrm>
            <a:off x="928518" y="1700235"/>
            <a:ext cx="4712714" cy="4190766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42900" indent="-342900" algn="ctr">
              <a:buFont typeface="+mj-lt"/>
              <a:buAutoNum type="arabicPeriod" startAt="3"/>
            </a:pPr>
            <a:r>
              <a:rPr lang="es-MX" sz="1400" b="1" i="1">
                <a:solidFill>
                  <a:schemeClr val="tx1">
                    <a:lumMod val="65000"/>
                    <a:lumOff val="35000"/>
                  </a:schemeClr>
                </a:solidFill>
              </a:rPr>
              <a:t>¿Cómo el prototipo construido por su Equipo Talentos STEM+ aportará a la solución de la problemática que se relaciona con el eje de la Misión Nacional seleccionado? </a:t>
            </a:r>
          </a:p>
          <a:p>
            <a:pPr algn="just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algn="just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______________________________________________________________________________________</a:t>
            </a:r>
          </a:p>
          <a:p>
            <a:pPr algn="just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______________________________________________________________________________________</a:t>
            </a:r>
          </a:p>
          <a:p>
            <a:pPr algn="just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______________________________________________________________________________________</a:t>
            </a:r>
          </a:p>
          <a:p>
            <a:pPr algn="just"/>
            <a:endParaRPr lang="es-MX" sz="1400" i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ctr">
              <a:buFont typeface="+mj-lt"/>
              <a:buAutoNum type="arabicPeriod" startAt="3"/>
            </a:pPr>
            <a:endParaRPr lang="es-CO" sz="1400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6FABEA94-C483-7114-A5F4-B8404550D495}"/>
              </a:ext>
            </a:extLst>
          </p:cNvPr>
          <p:cNvSpPr/>
          <p:nvPr/>
        </p:nvSpPr>
        <p:spPr>
          <a:xfrm>
            <a:off x="6550767" y="1700235"/>
            <a:ext cx="4712714" cy="4190766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 startAt="4"/>
            </a:pPr>
            <a:r>
              <a:rPr lang="es-MX" sz="1400" b="1" i="1">
                <a:solidFill>
                  <a:schemeClr val="tx1">
                    <a:lumMod val="65000"/>
                    <a:lumOff val="35000"/>
                  </a:schemeClr>
                </a:solidFill>
              </a:rPr>
              <a:t>¿Qué cambio o resultado concreto espera lograr su equipo con la implementación del prototipo frente al eje seleccionado de la Misión Nacional: agua, aire o energía? </a:t>
            </a:r>
          </a:p>
          <a:p>
            <a:pPr algn="just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algn="just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____________________________________________________________________________________________________________________________________________________________________________</a:t>
            </a:r>
          </a:p>
          <a:p>
            <a:pPr algn="just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______________________________________________________________________________________</a:t>
            </a:r>
          </a:p>
          <a:p>
            <a:pPr algn="just"/>
            <a:endParaRPr lang="es-CO" sz="1400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978251-5906-68C6-C55B-00F6083E907C}"/>
              </a:ext>
            </a:extLst>
          </p:cNvPr>
          <p:cNvSpPr txBox="1"/>
          <p:nvPr/>
        </p:nvSpPr>
        <p:spPr>
          <a:xfrm>
            <a:off x="1070090" y="1089385"/>
            <a:ext cx="98776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</a:rPr>
              <a:t>Respondan las siguientes preguntas, relacionando sus respuestas con la propuesta de solución y el eje de la Misión Nacional al que se alinea su Proyecto STEM+.</a:t>
            </a:r>
            <a:endParaRPr lang="es-CO" sz="1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s-CO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84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19D58B-3E06-9425-C653-EA0D4C019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1">
            <a:extLst>
              <a:ext uri="{FF2B5EF4-FFF2-40B4-BE49-F238E27FC236}">
                <a16:creationId xmlns:a16="http://schemas.microsoft.com/office/drawing/2014/main" id="{ED2A02D6-8493-12A9-391D-D69B1D3548F8}"/>
              </a:ext>
            </a:extLst>
          </p:cNvPr>
          <p:cNvSpPr txBox="1">
            <a:spLocks/>
          </p:cNvSpPr>
          <p:nvPr/>
        </p:nvSpPr>
        <p:spPr>
          <a:xfrm>
            <a:off x="3284875" y="711693"/>
            <a:ext cx="5622249" cy="37769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>
                <a:solidFill>
                  <a:srgbClr val="29006F"/>
                </a:solidFill>
                <a:latin typeface="Trebuchet MS" panose="020B0603020202020204" pitchFamily="34" charset="0"/>
              </a:rPr>
              <a:t>Modelo - Tarjeta de mejora </a:t>
            </a:r>
            <a:endParaRPr lang="es-CO" sz="2800" b="1">
              <a:solidFill>
                <a:srgbClr val="29006F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0DB80CB5-487A-4EFD-036B-E822DB3944A3}"/>
              </a:ext>
            </a:extLst>
          </p:cNvPr>
          <p:cNvGrpSpPr/>
          <p:nvPr/>
        </p:nvGrpSpPr>
        <p:grpSpPr>
          <a:xfrm>
            <a:off x="4706911" y="1212499"/>
            <a:ext cx="6457277" cy="4669765"/>
            <a:chOff x="7600012" y="1259173"/>
            <a:chExt cx="3612629" cy="4764748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20CA7965-4D13-07CE-A77B-3836F4CBEFAB}"/>
                </a:ext>
              </a:extLst>
            </p:cNvPr>
            <p:cNvSpPr txBox="1"/>
            <p:nvPr/>
          </p:nvSpPr>
          <p:spPr>
            <a:xfrm>
              <a:off x="7757562" y="1313370"/>
              <a:ext cx="3354033" cy="4710551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400" b="1">
                  <a:solidFill>
                    <a:srgbClr val="2C056B"/>
                  </a:solidFill>
                  <a:latin typeface="Trebuchet MS" panose="020B0603020202020204" pitchFamily="34" charset="0"/>
                </a:rPr>
                <a:t>Tarjeta de mejora</a:t>
              </a:r>
            </a:p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s-MX" sz="1400" b="1">
                <a:solidFill>
                  <a:srgbClr val="2C056B"/>
                </a:solidFill>
                <a:latin typeface="Trebuchet MS" panose="020B0603020202020204" pitchFamily="34" charset="0"/>
              </a:endParaRPr>
            </a:p>
            <a:p>
              <a:pPr>
                <a:defRPr/>
              </a:pPr>
              <a:r>
                <a:rPr lang="es-MX" sz="1400" b="1">
                  <a:solidFill>
                    <a:srgbClr val="2C056B"/>
                  </a:solidFill>
                  <a:latin typeface="Trebuchet MS"/>
                </a:rPr>
                <a:t>Nombre del participante:___________________________________ </a:t>
              </a:r>
            </a:p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400" b="1">
                  <a:solidFill>
                    <a:srgbClr val="2C056B"/>
                  </a:solidFill>
                  <a:latin typeface="Trebuchet MS" panose="020B0603020202020204" pitchFamily="34" charset="0"/>
                </a:rPr>
                <a:t>Rol: _______ Edad: _______</a:t>
              </a:r>
            </a:p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s-MX" sz="1400" b="1">
                <a:solidFill>
                  <a:srgbClr val="2C056B"/>
                </a:solidFill>
                <a:latin typeface="Trebuchet MS" panose="020B0603020202020204" pitchFamily="34" charset="0"/>
              </a:endParaRPr>
            </a:p>
            <a:p>
              <a:pPr>
                <a:defRPr/>
              </a:pPr>
              <a:r>
                <a:rPr lang="es-MX" sz="1400" b="1">
                  <a:solidFill>
                    <a:srgbClr val="2C056B"/>
                  </a:solidFill>
                  <a:latin typeface="Trebuchet MS" panose="020B0603020202020204" pitchFamily="34" charset="0"/>
                </a:rPr>
                <a:t>El problema que resuelve es: _____________________________________________________________________________________________________________________________________________________________________</a:t>
              </a:r>
            </a:p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1200" cap="none" spc="0" normalizeH="0" baseline="0" noProof="0">
                  <a:ln>
                    <a:noFill/>
                  </a:ln>
                  <a:solidFill>
                    <a:srgbClr val="2C056B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Los materiales con los que está construido son: _____________________________________________________________________________________________________________________________________________________________________</a:t>
              </a:r>
            </a:p>
            <a:p>
              <a:pPr>
                <a:defRPr/>
              </a:pPr>
              <a:r>
                <a:rPr lang="es-MX" sz="1400" b="1">
                  <a:solidFill>
                    <a:srgbClr val="2C056B"/>
                  </a:solidFill>
                  <a:latin typeface="Trebuchet MS" panose="020B0603020202020204" pitchFamily="34" charset="0"/>
                </a:rPr>
                <a:t>La función principal del prototipo es: _____________________________________________________________________________________________________________________________________________________________________</a:t>
              </a:r>
            </a:p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1200" cap="none" spc="0" normalizeH="0" baseline="0" noProof="0">
                  <a:ln>
                    <a:noFill/>
                  </a:ln>
                  <a:solidFill>
                    <a:srgbClr val="2C056B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Lo mejoraría o ajustaría en: ______________________________________________________________________________________________________________</a:t>
              </a:r>
            </a:p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id="{7FAC7641-0EAB-1F82-C8BD-25448BDD1188}"/>
                </a:ext>
              </a:extLst>
            </p:cNvPr>
            <p:cNvSpPr/>
            <p:nvPr/>
          </p:nvSpPr>
          <p:spPr>
            <a:xfrm>
              <a:off x="7600012" y="1259173"/>
              <a:ext cx="3612629" cy="4631961"/>
            </a:xfrm>
            <a:prstGeom prst="roundRect">
              <a:avLst/>
            </a:prstGeom>
            <a:noFill/>
            <a:ln w="9525">
              <a:solidFill>
                <a:srgbClr val="29006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4134626C-4421-49C3-64A2-A84531220FB6}"/>
              </a:ext>
            </a:extLst>
          </p:cNvPr>
          <p:cNvSpPr txBox="1"/>
          <p:nvPr/>
        </p:nvSpPr>
        <p:spPr>
          <a:xfrm>
            <a:off x="647790" y="1479102"/>
            <a:ext cx="3504485" cy="37548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Repliquen o impriman tres copias </a:t>
            </a:r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del modelo</a:t>
            </a: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 de la tarjeta de mejora.</a:t>
            </a:r>
          </a:p>
          <a:p>
            <a:pPr algn="just"/>
            <a:endParaRPr lang="es-MX" sz="1400">
              <a:solidFill>
                <a:schemeClr val="tx1">
                  <a:lumMod val="65000"/>
                  <a:lumOff val="35000"/>
                </a:schemeClr>
              </a:solidFill>
              <a:latin typeface="Trebuchet MS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Entreguen la tarjeta a los participantes de la comunidad, después de la interacción con el prototipo.</a:t>
            </a:r>
          </a:p>
          <a:p>
            <a:pPr algn="just"/>
            <a:endParaRPr lang="es-MX" sz="1400">
              <a:solidFill>
                <a:schemeClr val="tx1">
                  <a:lumMod val="65000"/>
                  <a:lumOff val="35000"/>
                </a:schemeClr>
              </a:solidFill>
              <a:latin typeface="Trebuchet MS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Indiquen que deben diligenciar cada uno de los campos allí solicitados siendo objetivos con el diligenciamiento.</a:t>
            </a:r>
          </a:p>
          <a:p>
            <a:pPr algn="just"/>
            <a:endParaRPr lang="es-MX" sz="140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Tomen una fotografía de las tarjetas y adjúntenlas en la Bitácora – “Pruebas de la comunidad”.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400">
              <a:latin typeface="Trebuchet MS" panose="020B0603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7332A39-4FE4-8B1E-9655-FD4BE999AB35}"/>
              </a:ext>
            </a:extLst>
          </p:cNvPr>
          <p:cNvSpPr txBox="1"/>
          <p:nvPr/>
        </p:nvSpPr>
        <p:spPr>
          <a:xfrm>
            <a:off x="647790" y="5228904"/>
            <a:ext cx="4187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 panose="020B0603020202020204" pitchFamily="34" charset="0"/>
              </a:rPr>
              <a:t>Pueden eliminar esta diapositiva después de realizar la actividad</a:t>
            </a:r>
            <a:endParaRPr lang="es-CO" sz="1400" i="1">
              <a:solidFill>
                <a:schemeClr val="tx1">
                  <a:lumMod val="65000"/>
                  <a:lumOff val="35000"/>
                </a:schemeClr>
              </a:solidFill>
              <a:highlight>
                <a:srgbClr val="00FF00"/>
              </a:highligh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613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3EF0CF-B878-D725-9074-CC8EDD903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1">
            <a:extLst>
              <a:ext uri="{FF2B5EF4-FFF2-40B4-BE49-F238E27FC236}">
                <a16:creationId xmlns:a16="http://schemas.microsoft.com/office/drawing/2014/main" id="{87D9A1D7-B918-90CD-E16E-4EB4A3DC0609}"/>
              </a:ext>
            </a:extLst>
          </p:cNvPr>
          <p:cNvSpPr txBox="1">
            <a:spLocks/>
          </p:cNvSpPr>
          <p:nvPr/>
        </p:nvSpPr>
        <p:spPr>
          <a:xfrm>
            <a:off x="3284875" y="711693"/>
            <a:ext cx="5622249" cy="37769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>
                <a:solidFill>
                  <a:srgbClr val="29006F"/>
                </a:solidFill>
                <a:latin typeface="Trebuchet MS" panose="020B0603020202020204" pitchFamily="34" charset="0"/>
              </a:rPr>
              <a:t>Tarjetas de mejora</a:t>
            </a:r>
            <a:endParaRPr lang="es-CO" sz="2800" b="1">
              <a:solidFill>
                <a:srgbClr val="29006F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2485635-FA19-8B83-52EE-F4D01AD65479}"/>
              </a:ext>
            </a:extLst>
          </p:cNvPr>
          <p:cNvSpPr txBox="1"/>
          <p:nvPr/>
        </p:nvSpPr>
        <p:spPr>
          <a:xfrm>
            <a:off x="412324" y="1126981"/>
            <a:ext cx="11367349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las fotografías de las tarjetas diligenciadas y de la interacción con el prototipo de los tres actores de la comunidad.</a:t>
            </a:r>
            <a:endParaRPr lang="es-CO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1AA6D1E-0D21-8135-AF0C-902E163BC568}"/>
              </a:ext>
            </a:extLst>
          </p:cNvPr>
          <p:cNvSpPr/>
          <p:nvPr/>
        </p:nvSpPr>
        <p:spPr>
          <a:xfrm>
            <a:off x="1002908" y="1434757"/>
            <a:ext cx="4278424" cy="4166707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 fotografía del actor de la </a:t>
            </a:r>
            <a:r>
              <a:rPr lang="es-MX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tarjeta de mejora diligenciada.</a:t>
            </a:r>
            <a:endParaRPr lang="es-CO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20E21A7-18E2-158D-FCF7-5FF4469B5424}"/>
              </a:ext>
            </a:extLst>
          </p:cNvPr>
          <p:cNvSpPr txBox="1"/>
          <p:nvPr/>
        </p:nvSpPr>
        <p:spPr>
          <a:xfrm>
            <a:off x="7373255" y="5731727"/>
            <a:ext cx="4067896" cy="408623"/>
          </a:xfrm>
          <a:prstGeom prst="roundRect">
            <a:avLst/>
          </a:prstGeom>
          <a:solidFill>
            <a:srgbClr val="00DCE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C750F96-4E36-880A-DEE6-A6C6007ABF9B}"/>
              </a:ext>
            </a:extLst>
          </p:cNvPr>
          <p:cNvSpPr txBox="1"/>
          <p:nvPr/>
        </p:nvSpPr>
        <p:spPr>
          <a:xfrm>
            <a:off x="7373255" y="5800184"/>
            <a:ext cx="3102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¡Continúen en la siguiente diapositiva! </a:t>
            </a:r>
            <a:endParaRPr lang="es-CO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1093152F-A144-8EBD-7634-38FED232D028}"/>
              </a:ext>
            </a:extLst>
          </p:cNvPr>
          <p:cNvSpPr/>
          <p:nvPr/>
        </p:nvSpPr>
        <p:spPr>
          <a:xfrm>
            <a:off x="10475414" y="5797539"/>
            <a:ext cx="713678" cy="276999"/>
          </a:xfrm>
          <a:prstGeom prst="rightArrow">
            <a:avLst/>
          </a:prstGeom>
          <a:solidFill>
            <a:srgbClr val="2A0070"/>
          </a:solidFill>
          <a:ln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6ADFD016-C0EB-6FD8-8C62-2408E5D1DDF5}"/>
              </a:ext>
            </a:extLst>
          </p:cNvPr>
          <p:cNvSpPr/>
          <p:nvPr/>
        </p:nvSpPr>
        <p:spPr>
          <a:xfrm>
            <a:off x="6910668" y="1434758"/>
            <a:ext cx="4278424" cy="4166707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 fotografía de la interacción del actor de la comunidad con el prototipo.</a:t>
            </a:r>
            <a:endParaRPr lang="es-CO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970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B593C8-3A8E-B546-170E-1DB98DAF5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8CD47D39-5841-94CF-BF28-CEF4F1EF17E3}"/>
              </a:ext>
            </a:extLst>
          </p:cNvPr>
          <p:cNvSpPr/>
          <p:nvPr/>
        </p:nvSpPr>
        <p:spPr>
          <a:xfrm>
            <a:off x="1002908" y="1434757"/>
            <a:ext cx="4278424" cy="4166707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 fotografía del actor de la </a:t>
            </a:r>
            <a:r>
              <a:rPr lang="es-MX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tarjeta de mejora diligenciada.</a:t>
            </a:r>
            <a:endParaRPr lang="es-CO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D40CD8B-D0F0-CF7E-1570-2944673B0891}"/>
              </a:ext>
            </a:extLst>
          </p:cNvPr>
          <p:cNvSpPr txBox="1"/>
          <p:nvPr/>
        </p:nvSpPr>
        <p:spPr>
          <a:xfrm>
            <a:off x="7373255" y="5731727"/>
            <a:ext cx="4067896" cy="408623"/>
          </a:xfrm>
          <a:prstGeom prst="roundRect">
            <a:avLst/>
          </a:prstGeom>
          <a:solidFill>
            <a:srgbClr val="00DCE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D4D2BF6-5195-E876-2148-E63C4C93C119}"/>
              </a:ext>
            </a:extLst>
          </p:cNvPr>
          <p:cNvSpPr txBox="1"/>
          <p:nvPr/>
        </p:nvSpPr>
        <p:spPr>
          <a:xfrm>
            <a:off x="7373255" y="5800184"/>
            <a:ext cx="3102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¡Continúen en la siguiente diapositiva! </a:t>
            </a:r>
            <a:endParaRPr lang="es-CO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9262DFE2-41FB-6DD2-D4F4-8E990D8B697F}"/>
              </a:ext>
            </a:extLst>
          </p:cNvPr>
          <p:cNvSpPr/>
          <p:nvPr/>
        </p:nvSpPr>
        <p:spPr>
          <a:xfrm>
            <a:off x="10475414" y="5797539"/>
            <a:ext cx="713678" cy="276999"/>
          </a:xfrm>
          <a:prstGeom prst="rightArrow">
            <a:avLst/>
          </a:prstGeom>
          <a:solidFill>
            <a:srgbClr val="2A0070"/>
          </a:solidFill>
          <a:ln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7DBAA290-971D-B0B8-FEC2-5CA75202D171}"/>
              </a:ext>
            </a:extLst>
          </p:cNvPr>
          <p:cNvSpPr/>
          <p:nvPr/>
        </p:nvSpPr>
        <p:spPr>
          <a:xfrm>
            <a:off x="6910668" y="1434758"/>
            <a:ext cx="4278424" cy="4166707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 fotografía de la interacción del actor de la comunidad con el prototipo.</a:t>
            </a:r>
            <a:endParaRPr lang="es-MX" sz="1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s-MX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50EC3E5-4C78-7A7F-0A7D-42EC93B8E39A}"/>
              </a:ext>
            </a:extLst>
          </p:cNvPr>
          <p:cNvSpPr txBox="1"/>
          <p:nvPr/>
        </p:nvSpPr>
        <p:spPr>
          <a:xfrm>
            <a:off x="412324" y="1126981"/>
            <a:ext cx="11367349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las fotografías de las tarjetas diligenciadas y de la interacción con el prototipo de los tres actores de la comunidad.</a:t>
            </a:r>
            <a:endParaRPr lang="es-CO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ítulo 11">
            <a:extLst>
              <a:ext uri="{FF2B5EF4-FFF2-40B4-BE49-F238E27FC236}">
                <a16:creationId xmlns:a16="http://schemas.microsoft.com/office/drawing/2014/main" id="{6FA23350-5AB0-6A33-9D2C-15E4A5F91C31}"/>
              </a:ext>
            </a:extLst>
          </p:cNvPr>
          <p:cNvSpPr txBox="1">
            <a:spLocks/>
          </p:cNvSpPr>
          <p:nvPr/>
        </p:nvSpPr>
        <p:spPr>
          <a:xfrm>
            <a:off x="3284875" y="711693"/>
            <a:ext cx="5622249" cy="37769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>
                <a:solidFill>
                  <a:srgbClr val="29006F"/>
                </a:solidFill>
                <a:latin typeface="Trebuchet MS" panose="020B0603020202020204" pitchFamily="34" charset="0"/>
              </a:rPr>
              <a:t>Tarjetas de mejora</a:t>
            </a:r>
            <a:endParaRPr lang="es-CO" sz="2800" b="1">
              <a:solidFill>
                <a:srgbClr val="29006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667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DDE7C4-1E88-F323-E11D-8D03AA58A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45E3FD6F-FF31-E7F8-8061-A327463EFFA0}"/>
              </a:ext>
            </a:extLst>
          </p:cNvPr>
          <p:cNvSpPr/>
          <p:nvPr/>
        </p:nvSpPr>
        <p:spPr>
          <a:xfrm>
            <a:off x="1002908" y="1434757"/>
            <a:ext cx="4278424" cy="4166707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 fotografía del actor de la </a:t>
            </a:r>
            <a:r>
              <a:rPr lang="es-MX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tarjeta de mejora diligenciada.</a:t>
            </a:r>
            <a:endParaRPr lang="es-CO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86524FCA-1C03-2EFC-193F-75791EB6849F}"/>
              </a:ext>
            </a:extLst>
          </p:cNvPr>
          <p:cNvSpPr/>
          <p:nvPr/>
        </p:nvSpPr>
        <p:spPr>
          <a:xfrm>
            <a:off x="6910668" y="1434758"/>
            <a:ext cx="4278424" cy="4166707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 fotografía de la interacción del actor de la comunidad con el prototipo.</a:t>
            </a:r>
            <a:endParaRPr lang="es-MX" sz="1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s-MX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ítulo 11">
            <a:extLst>
              <a:ext uri="{FF2B5EF4-FFF2-40B4-BE49-F238E27FC236}">
                <a16:creationId xmlns:a16="http://schemas.microsoft.com/office/drawing/2014/main" id="{2C09268F-6D0E-F415-B911-C0BB732DFE56}"/>
              </a:ext>
            </a:extLst>
          </p:cNvPr>
          <p:cNvSpPr txBox="1">
            <a:spLocks/>
          </p:cNvSpPr>
          <p:nvPr/>
        </p:nvSpPr>
        <p:spPr>
          <a:xfrm>
            <a:off x="3284875" y="711693"/>
            <a:ext cx="5622249" cy="37769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>
                <a:solidFill>
                  <a:srgbClr val="29006F"/>
                </a:solidFill>
                <a:latin typeface="Trebuchet MS" panose="020B0603020202020204" pitchFamily="34" charset="0"/>
              </a:rPr>
              <a:t>Tarjetas de mejora</a:t>
            </a:r>
            <a:endParaRPr lang="es-CO" sz="2800" b="1">
              <a:solidFill>
                <a:srgbClr val="29006F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0324EFA-E4AC-D640-4A21-430EE1A14B0A}"/>
              </a:ext>
            </a:extLst>
          </p:cNvPr>
          <p:cNvSpPr txBox="1"/>
          <p:nvPr/>
        </p:nvSpPr>
        <p:spPr>
          <a:xfrm>
            <a:off x="412324" y="1126981"/>
            <a:ext cx="11367349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las fotografías de las tarjetas diligenciadas y de la interacción con el prototipo de los tres actores de la comunidad.</a:t>
            </a:r>
            <a:endParaRPr lang="es-CO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56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C37205-EB98-4E35-A3B8-576BE5F92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1">
            <a:extLst>
              <a:ext uri="{FF2B5EF4-FFF2-40B4-BE49-F238E27FC236}">
                <a16:creationId xmlns:a16="http://schemas.microsoft.com/office/drawing/2014/main" id="{C19B9C71-DE05-6F81-FC01-A03EB71A17DD}"/>
              </a:ext>
            </a:extLst>
          </p:cNvPr>
          <p:cNvSpPr txBox="1">
            <a:spLocks/>
          </p:cNvSpPr>
          <p:nvPr/>
        </p:nvSpPr>
        <p:spPr>
          <a:xfrm>
            <a:off x="3284875" y="711693"/>
            <a:ext cx="5622249" cy="37769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>
                <a:solidFill>
                  <a:srgbClr val="29006F"/>
                </a:solidFill>
                <a:latin typeface="Trebuchet MS" panose="020B0603020202020204" pitchFamily="34" charset="0"/>
              </a:rPr>
              <a:t>Lo probamos… y lo mejoraremos</a:t>
            </a:r>
            <a:endParaRPr lang="es-CO" sz="2800" b="1">
              <a:solidFill>
                <a:srgbClr val="29006F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4B2945A8-35EC-D667-213E-1C9E7B1D342C}"/>
              </a:ext>
            </a:extLst>
          </p:cNvPr>
          <p:cNvGrpSpPr/>
          <p:nvPr/>
        </p:nvGrpSpPr>
        <p:grpSpPr>
          <a:xfrm>
            <a:off x="674558" y="1630832"/>
            <a:ext cx="5216576" cy="4294151"/>
            <a:chOff x="1126761" y="1561475"/>
            <a:chExt cx="3162924" cy="4347148"/>
          </a:xfrm>
        </p:grpSpPr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CA731AD4-A8D4-8ACA-A2E7-B53246BE54FC}"/>
                </a:ext>
              </a:extLst>
            </p:cNvPr>
            <p:cNvSpPr/>
            <p:nvPr/>
          </p:nvSpPr>
          <p:spPr>
            <a:xfrm>
              <a:off x="1126761" y="1561475"/>
              <a:ext cx="3162924" cy="4347148"/>
            </a:xfrm>
            <a:prstGeom prst="roundRect">
              <a:avLst/>
            </a:prstGeom>
            <a:noFill/>
            <a:ln w="9525">
              <a:solidFill>
                <a:srgbClr val="29006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/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7CE1F699-6170-AAD0-F0E7-0719065E1B4B}"/>
                </a:ext>
              </a:extLst>
            </p:cNvPr>
            <p:cNvSpPr txBox="1"/>
            <p:nvPr/>
          </p:nvSpPr>
          <p:spPr>
            <a:xfrm>
              <a:off x="1269167" y="1757066"/>
              <a:ext cx="2878111" cy="380121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s-MX" sz="1400" b="1">
                  <a:solidFill>
                    <a:srgbClr val="2C056B"/>
                  </a:solidFill>
                  <a:latin typeface="Trebuchet MS" panose="020B0603020202020204" pitchFamily="34" charset="0"/>
                </a:rPr>
                <a:t>Mejora o ajuste 1</a:t>
              </a:r>
            </a:p>
            <a:p>
              <a:endParaRPr lang="es-MX" sz="1400" b="1">
                <a:solidFill>
                  <a:srgbClr val="2C056B"/>
                </a:solidFill>
              </a:endParaRPr>
            </a:p>
            <a:p>
              <a:r>
                <a:rPr lang="es-MX" sz="1400" b="1">
                  <a:solidFill>
                    <a:srgbClr val="2C056B"/>
                  </a:solidFill>
                </a:rPr>
                <a:t>Falla detectada:</a:t>
              </a:r>
            </a:p>
            <a:p>
              <a:r>
                <a:rPr lang="es-MX" sz="1400">
                  <a:solidFill>
                    <a:srgbClr val="2C056B"/>
                  </a:solidFill>
                </a:rPr>
                <a:t>________________________________________________________________________________________________________________________________________________________________________________________________</a:t>
              </a:r>
            </a:p>
            <a:p>
              <a:r>
                <a:rPr lang="es-MX" sz="1400" b="1">
                  <a:solidFill>
                    <a:srgbClr val="2C056B"/>
                  </a:solidFill>
                </a:rPr>
                <a:t>Mejora propuesta:</a:t>
              </a:r>
            </a:p>
            <a:p>
              <a:r>
                <a:rPr lang="es-MX" sz="1400">
                  <a:solidFill>
                    <a:srgbClr val="2C056B"/>
                  </a:solidFill>
                </a:rPr>
                <a:t>________________________________________________________________________________________________________________________________________________________________________________________________</a:t>
              </a:r>
            </a:p>
            <a:p>
              <a:r>
                <a:rPr lang="es-MX" sz="1400" b="1">
                  <a:solidFill>
                    <a:srgbClr val="2C056B"/>
                  </a:solidFill>
                </a:rPr>
                <a:t>¿Por qué se hace?</a:t>
              </a:r>
            </a:p>
            <a:p>
              <a:r>
                <a:rPr lang="es-MX" sz="1400">
                  <a:solidFill>
                    <a:srgbClr val="2C056B"/>
                  </a:solidFill>
                </a:rPr>
                <a:t>________________________________________________________________________________________________________________________________________________________________________________________________</a:t>
              </a:r>
              <a:endParaRPr lang="es-CO" sz="1400">
                <a:solidFill>
                  <a:srgbClr val="2C056B"/>
                </a:solidFill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E4A4AA8C-9720-4D2C-A7A9-5EEA44CCA866}"/>
              </a:ext>
            </a:extLst>
          </p:cNvPr>
          <p:cNvGrpSpPr/>
          <p:nvPr/>
        </p:nvGrpSpPr>
        <p:grpSpPr>
          <a:xfrm>
            <a:off x="6300869" y="1639924"/>
            <a:ext cx="5007392" cy="4294151"/>
            <a:chOff x="1126761" y="1561475"/>
            <a:chExt cx="3162924" cy="4347148"/>
          </a:xfrm>
        </p:grpSpPr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1CE2D869-9B10-43F3-2870-F860E3BABD25}"/>
                </a:ext>
              </a:extLst>
            </p:cNvPr>
            <p:cNvSpPr/>
            <p:nvPr/>
          </p:nvSpPr>
          <p:spPr>
            <a:xfrm>
              <a:off x="1126761" y="1561475"/>
              <a:ext cx="3162924" cy="4347148"/>
            </a:xfrm>
            <a:prstGeom prst="roundRect">
              <a:avLst/>
            </a:prstGeom>
            <a:noFill/>
            <a:ln w="9525">
              <a:solidFill>
                <a:srgbClr val="29006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39364BC8-F686-EE6B-F69E-C8F8BC9321F5}"/>
                </a:ext>
              </a:extLst>
            </p:cNvPr>
            <p:cNvSpPr txBox="1"/>
            <p:nvPr/>
          </p:nvSpPr>
          <p:spPr>
            <a:xfrm>
              <a:off x="1269167" y="1749889"/>
              <a:ext cx="2878111" cy="380121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s-MX" sz="1400" b="1">
                  <a:solidFill>
                    <a:srgbClr val="29006F"/>
                  </a:solidFill>
                  <a:latin typeface="Trebuchet MS" panose="020B0603020202020204" pitchFamily="34" charset="0"/>
                </a:rPr>
                <a:t>Mejora o ajuste 2</a:t>
              </a:r>
            </a:p>
            <a:p>
              <a:endParaRPr lang="es-MX" sz="1400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es-MX" sz="1400" b="1">
                  <a:solidFill>
                    <a:srgbClr val="2C056B"/>
                  </a:solidFill>
                </a:rPr>
                <a:t>Falla detectada:</a:t>
              </a:r>
            </a:p>
            <a:p>
              <a:r>
                <a:rPr lang="es-MX" sz="1400">
                  <a:solidFill>
                    <a:srgbClr val="2C056B"/>
                  </a:solidFill>
                </a:rPr>
                <a:t>________________________________________________________________________________________________________________________________________________________________________________________</a:t>
              </a:r>
            </a:p>
            <a:p>
              <a:r>
                <a:rPr lang="es-MX" sz="1400" b="1">
                  <a:solidFill>
                    <a:srgbClr val="2C056B"/>
                  </a:solidFill>
                </a:rPr>
                <a:t>Mejora propuesta:</a:t>
              </a:r>
            </a:p>
            <a:p>
              <a:r>
                <a:rPr lang="es-MX" sz="1400">
                  <a:solidFill>
                    <a:srgbClr val="2C056B"/>
                  </a:solidFill>
                </a:rPr>
                <a:t>________________________________________________________________________________________________________________________________________________________________________________________</a:t>
              </a:r>
            </a:p>
            <a:p>
              <a:r>
                <a:rPr lang="es-MX" sz="1400" b="1">
                  <a:solidFill>
                    <a:srgbClr val="2C056B"/>
                  </a:solidFill>
                </a:rPr>
                <a:t>¿Por qué se hace?</a:t>
              </a:r>
            </a:p>
            <a:p>
              <a:r>
                <a:rPr lang="es-MX" sz="1400">
                  <a:solidFill>
                    <a:srgbClr val="2C056B"/>
                  </a:solidFill>
                </a:rPr>
                <a:t>________________________________________________________________________________________________________________________________________________________________________________________</a:t>
              </a:r>
              <a:endParaRPr lang="es-CO" sz="1400">
                <a:solidFill>
                  <a:srgbClr val="2C056B"/>
                </a:solidFill>
              </a:endParaRP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302E2136-E3DD-4755-65C0-33DA6FEF928E}"/>
              </a:ext>
            </a:extLst>
          </p:cNvPr>
          <p:cNvSpPr txBox="1"/>
          <p:nvPr/>
        </p:nvSpPr>
        <p:spPr>
          <a:xfrm>
            <a:off x="1295021" y="1206220"/>
            <a:ext cx="960195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</a:rPr>
              <a:t>Describan dos mejoras o ajustes al prototipo a partir de las tres recomendaciones dadas por la comunidad.</a:t>
            </a:r>
            <a:endParaRPr lang="es-CO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43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8237F5-7421-6AAE-6291-A23517F68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1">
            <a:extLst>
              <a:ext uri="{FF2B5EF4-FFF2-40B4-BE49-F238E27FC236}">
                <a16:creationId xmlns:a16="http://schemas.microsoft.com/office/drawing/2014/main" id="{F9D6C794-0242-D9B5-9C39-57EEB0D17230}"/>
              </a:ext>
            </a:extLst>
          </p:cNvPr>
          <p:cNvSpPr txBox="1">
            <a:spLocks/>
          </p:cNvSpPr>
          <p:nvPr/>
        </p:nvSpPr>
        <p:spPr>
          <a:xfrm>
            <a:off x="3284875" y="711693"/>
            <a:ext cx="5622249" cy="37769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>
                <a:solidFill>
                  <a:srgbClr val="29006F"/>
                </a:solidFill>
                <a:latin typeface="Trebuchet MS" panose="020B0603020202020204" pitchFamily="34" charset="0"/>
              </a:rPr>
              <a:t>Insumos</a:t>
            </a:r>
            <a:endParaRPr lang="es-CO" sz="2800" b="1">
              <a:solidFill>
                <a:srgbClr val="29006F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FC6E913-9C90-D66F-4E61-4097C3C33D8A}"/>
              </a:ext>
            </a:extLst>
          </p:cNvPr>
          <p:cNvSpPr txBox="1"/>
          <p:nvPr/>
        </p:nvSpPr>
        <p:spPr>
          <a:xfrm>
            <a:off x="795313" y="1190813"/>
            <a:ext cx="10906168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Una vez completen el formulario de insumos para el prototipo de media fidelidad, anexen una captura de pantalla.</a:t>
            </a:r>
            <a:endParaRPr lang="es-CO" sz="1400" i="1">
              <a:solidFill>
                <a:schemeClr val="tx1">
                  <a:lumMod val="65000"/>
                  <a:lumOff val="35000"/>
                </a:schemeClr>
              </a:solidFill>
              <a:latin typeface="Trebuchet MS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E35BAA23-9680-11E7-D4A2-C9D2F130BF71}"/>
              </a:ext>
            </a:extLst>
          </p:cNvPr>
          <p:cNvSpPr/>
          <p:nvPr/>
        </p:nvSpPr>
        <p:spPr>
          <a:xfrm>
            <a:off x="1785256" y="1654254"/>
            <a:ext cx="8577943" cy="3859044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 captura de pantalla del formulario.</a:t>
            </a:r>
            <a:r>
              <a:rPr lang="es-419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lang="es-CO" sz="1400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17E6597-023A-35E9-BDEB-5B5E77348FF1}"/>
              </a:ext>
            </a:extLst>
          </p:cNvPr>
          <p:cNvSpPr txBox="1"/>
          <p:nvPr/>
        </p:nvSpPr>
        <p:spPr>
          <a:xfrm>
            <a:off x="2971798" y="5648469"/>
            <a:ext cx="62483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8EA1FF"/>
                </a:highligh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Los invitamos a retomar la lectura de </a:t>
            </a:r>
            <a:r>
              <a:rPr lang="es-MX" sz="1400">
                <a:solidFill>
                  <a:prstClr val="black">
                    <a:lumMod val="65000"/>
                    <a:lumOff val="35000"/>
                  </a:prstClr>
                </a:solidFill>
                <a:highlight>
                  <a:srgbClr val="8EA1FF"/>
                </a:highlight>
                <a:latin typeface="Trebuchet MS" panose="020B0603020202020204" pitchFamily="34" charset="0"/>
              </a:rPr>
              <a:t>la guía en el momento Comunica </a:t>
            </a:r>
            <a:endParaRPr lang="es-CO" sz="1400"/>
          </a:p>
        </p:txBody>
      </p:sp>
    </p:spTree>
    <p:extLst>
      <p:ext uri="{BB962C8B-B14F-4D97-AF65-F5344CB8AC3E}">
        <p14:creationId xmlns:p14="http://schemas.microsoft.com/office/powerpoint/2010/main" val="3012299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11D085-5A3B-1E6D-27B4-CCC2CED9A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4C99EAD3-1C36-E7BE-BC67-8712F5958072}"/>
              </a:ext>
            </a:extLst>
          </p:cNvPr>
          <p:cNvSpPr/>
          <p:nvPr/>
        </p:nvSpPr>
        <p:spPr>
          <a:xfrm>
            <a:off x="1279250" y="1742322"/>
            <a:ext cx="5996620" cy="3373355"/>
          </a:xfrm>
          <a:prstGeom prst="roundRect">
            <a:avLst/>
          </a:prstGeom>
          <a:solidFill>
            <a:schemeClr val="bg1"/>
          </a:solidFill>
          <a:ln w="9525"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Título 11">
            <a:extLst>
              <a:ext uri="{FF2B5EF4-FFF2-40B4-BE49-F238E27FC236}">
                <a16:creationId xmlns:a16="http://schemas.microsoft.com/office/drawing/2014/main" id="{9882F351-192F-0E30-0320-F065E22E5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063" y="666943"/>
            <a:ext cx="6968397" cy="377692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s-MX" sz="2800" b="1">
                <a:solidFill>
                  <a:srgbClr val="29006F"/>
                </a:solidFill>
                <a:latin typeface="Trebuchet MS" panose="020B0603020202020204" pitchFamily="34" charset="0"/>
              </a:rPr>
              <a:t>La historia detrás de nuestro prototipo</a:t>
            </a:r>
            <a:endParaRPr lang="es-CO" sz="2800" b="1">
              <a:solidFill>
                <a:srgbClr val="29006F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049DA9-AE77-F896-1A9B-159D9FE14956}"/>
              </a:ext>
            </a:extLst>
          </p:cNvPr>
          <p:cNvSpPr txBox="1"/>
          <p:nvPr/>
        </p:nvSpPr>
        <p:spPr>
          <a:xfrm>
            <a:off x="1788633" y="3275110"/>
            <a:ext cx="4977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Inserten el enlace de YouTube </a:t>
            </a:r>
            <a:r>
              <a:rPr lang="es-MX" sz="1400" i="1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de</a:t>
            </a: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 videoblog elaborado.</a:t>
            </a:r>
            <a:endParaRPr kumimoji="0" lang="es-CO" sz="1400" b="0" i="1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19834CA-3D74-B8DD-4E46-F4FB6DB8A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7432" y="1233710"/>
            <a:ext cx="3132237" cy="4698356"/>
          </a:xfrm>
          <a:prstGeom prst="rect">
            <a:avLst/>
          </a:prstGeom>
        </p:spPr>
      </p:pic>
      <p:sp>
        <p:nvSpPr>
          <p:cNvPr id="6" name="Bocadillo: ovalado 5">
            <a:extLst>
              <a:ext uri="{FF2B5EF4-FFF2-40B4-BE49-F238E27FC236}">
                <a16:creationId xmlns:a16="http://schemas.microsoft.com/office/drawing/2014/main" id="{56EB6366-4483-A431-DBB6-0EDCAFE81034}"/>
              </a:ext>
            </a:extLst>
          </p:cNvPr>
          <p:cNvSpPr/>
          <p:nvPr/>
        </p:nvSpPr>
        <p:spPr>
          <a:xfrm>
            <a:off x="9486986" y="1089385"/>
            <a:ext cx="1928266" cy="1490727"/>
          </a:xfrm>
          <a:prstGeom prst="wedgeEllipseCallou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D3B3790-0B29-D536-499A-36A25D8A17D7}"/>
              </a:ext>
            </a:extLst>
          </p:cNvPr>
          <p:cNvSpPr txBox="1"/>
          <p:nvPr/>
        </p:nvSpPr>
        <p:spPr>
          <a:xfrm>
            <a:off x="9610460" y="1465416"/>
            <a:ext cx="16813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</a:rPr>
              <a:t>¡Qué gran trabajo hay detrás de cada prototipo!</a:t>
            </a: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1090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C0F337-AA23-5F83-951E-3E39598BF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9D5EC82-6834-234C-C0B8-03A53DF1661A}"/>
              </a:ext>
            </a:extLst>
          </p:cNvPr>
          <p:cNvSpPr txBox="1"/>
          <p:nvPr/>
        </p:nvSpPr>
        <p:spPr>
          <a:xfrm>
            <a:off x="2551092" y="585677"/>
            <a:ext cx="7089816" cy="521081"/>
          </a:xfrm>
          <a:prstGeom prst="rect">
            <a:avLst/>
          </a:prstGeom>
          <a:noFill/>
        </p:spPr>
        <p:txBody>
          <a:bodyPr wrap="square" lIns="89321" tIns="44661" rIns="89321" bIns="44661" anchor="t">
            <a:spAutoFit/>
          </a:bodyPr>
          <a:lstStyle/>
          <a:p>
            <a:pPr algn="ctr" defTabSz="893216">
              <a:defRPr/>
            </a:pPr>
            <a:r>
              <a:rPr lang="es-ES" sz="2800" b="1">
                <a:solidFill>
                  <a:srgbClr val="29006F"/>
                </a:solidFill>
                <a:latin typeface="Trebuchet MS"/>
                <a:ea typeface="+mj-lt"/>
                <a:cs typeface="Arial"/>
              </a:rPr>
              <a:t>Convertir la bitácora a PDF</a:t>
            </a:r>
            <a:endParaRPr lang="es-ES" sz="2800" b="1">
              <a:solidFill>
                <a:srgbClr val="29006F"/>
              </a:solidFill>
              <a:latin typeface="Trebuchet MS"/>
              <a:ea typeface="+mj-lt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915C197-E769-CABA-909A-18785AAA379F}"/>
              </a:ext>
            </a:extLst>
          </p:cNvPr>
          <p:cNvSpPr txBox="1"/>
          <p:nvPr/>
        </p:nvSpPr>
        <p:spPr>
          <a:xfrm>
            <a:off x="1036941" y="1167685"/>
            <a:ext cx="10118118" cy="5210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9321" tIns="44661" rIns="89321" bIns="4466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 defTabSz="893216">
              <a:defRPr/>
            </a:pPr>
            <a:r>
              <a:rPr lang="es-ES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rPr>
              <a:t>Al finalizar el tercer desafío, la bitácora debe ser cargada en formato </a:t>
            </a:r>
            <a:r>
              <a:rPr lang="es-ES" sz="1400" b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rPr>
              <a:t>PDF máximo de 10 megas.</a:t>
            </a:r>
            <a:r>
              <a:rPr lang="es-ES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rPr>
              <a:t> Para guardarla, tengan en cuenta los siguientes pasos:</a:t>
            </a:r>
            <a:endParaRPr lang="es-ES" sz="140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4" name="Imagen 3" descr="Convertidor PDF - Imagen a PDF - Apps en Google Play">
            <a:extLst>
              <a:ext uri="{FF2B5EF4-FFF2-40B4-BE49-F238E27FC236}">
                <a16:creationId xmlns:a16="http://schemas.microsoft.com/office/drawing/2014/main" id="{D2F58988-62FA-D321-0555-460F6F920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328" y="3143869"/>
            <a:ext cx="852626" cy="984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2">
            <a:extLst>
              <a:ext uri="{FF2B5EF4-FFF2-40B4-BE49-F238E27FC236}">
                <a16:creationId xmlns:a16="http://schemas.microsoft.com/office/drawing/2014/main" id="{701CCCDE-A4B5-5685-1E60-BEAF6261ED4C}"/>
              </a:ext>
            </a:extLst>
          </p:cNvPr>
          <p:cNvSpPr/>
          <p:nvPr/>
        </p:nvSpPr>
        <p:spPr>
          <a:xfrm>
            <a:off x="3103077" y="2078183"/>
            <a:ext cx="217638" cy="254476"/>
          </a:xfrm>
          <a:prstGeom prst="ellipse">
            <a:avLst/>
          </a:prstGeom>
          <a:solidFill>
            <a:srgbClr val="29006F"/>
          </a:solidFill>
          <a:ln>
            <a:solidFill>
              <a:srgbClr val="2900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3216">
              <a:defRPr/>
            </a:pPr>
            <a:r>
              <a:rPr lang="en-US" sz="1400">
                <a:solidFill>
                  <a:schemeClr val="bg1"/>
                </a:solidFill>
                <a:latin typeface="Trebuchet MS" panose="020B0603020202020204" pitchFamily="34" charset="0"/>
              </a:rPr>
              <a:t>1</a:t>
            </a: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B4612F69-DF95-CC47-086F-B7680FD3FE6A}"/>
              </a:ext>
            </a:extLst>
          </p:cNvPr>
          <p:cNvSpPr/>
          <p:nvPr/>
        </p:nvSpPr>
        <p:spPr>
          <a:xfrm>
            <a:off x="3103078" y="2671733"/>
            <a:ext cx="217638" cy="254476"/>
          </a:xfrm>
          <a:prstGeom prst="ellipse">
            <a:avLst/>
          </a:prstGeom>
          <a:solidFill>
            <a:srgbClr val="2900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321" tIns="44661" rIns="89321" bIns="44661" rtlCol="0" anchor="ctr"/>
          <a:lstStyle/>
          <a:p>
            <a:pPr algn="ctr" defTabSz="893216">
              <a:defRPr/>
            </a:pPr>
            <a:r>
              <a:rPr lang="en-US" sz="1400">
                <a:solidFill>
                  <a:schemeClr val="bg1"/>
                </a:solidFill>
                <a:latin typeface="Trebuchet MS" panose="020B0603020202020204" pitchFamily="34" charset="0"/>
              </a:rPr>
              <a:t>2</a:t>
            </a:r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1AA23C18-42B7-9C6C-FA7C-F300E0D694A0}"/>
              </a:ext>
            </a:extLst>
          </p:cNvPr>
          <p:cNvSpPr/>
          <p:nvPr/>
        </p:nvSpPr>
        <p:spPr>
          <a:xfrm>
            <a:off x="3103079" y="3273826"/>
            <a:ext cx="217638" cy="254476"/>
          </a:xfrm>
          <a:prstGeom prst="ellipse">
            <a:avLst/>
          </a:prstGeom>
          <a:solidFill>
            <a:srgbClr val="2900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321" tIns="44661" rIns="89321" bIns="44661" rtlCol="0" anchor="ctr"/>
          <a:lstStyle/>
          <a:p>
            <a:pPr algn="ctr" defTabSz="893216">
              <a:defRPr/>
            </a:pPr>
            <a:r>
              <a:rPr lang="en-US" sz="1400">
                <a:solidFill>
                  <a:schemeClr val="bg1"/>
                </a:solidFill>
                <a:latin typeface="Trebuchet MS" panose="020B0603020202020204" pitchFamily="34" charset="0"/>
              </a:rPr>
              <a:t>3</a:t>
            </a: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B1A847E1-BC3E-7E47-2E5B-1DEE72071708}"/>
              </a:ext>
            </a:extLst>
          </p:cNvPr>
          <p:cNvSpPr/>
          <p:nvPr/>
        </p:nvSpPr>
        <p:spPr>
          <a:xfrm>
            <a:off x="3103079" y="3878062"/>
            <a:ext cx="217638" cy="254476"/>
          </a:xfrm>
          <a:prstGeom prst="ellipse">
            <a:avLst/>
          </a:prstGeom>
          <a:solidFill>
            <a:srgbClr val="2900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321" tIns="44661" rIns="89321" bIns="44661" rtlCol="0" anchor="ctr"/>
          <a:lstStyle/>
          <a:p>
            <a:pPr algn="ctr" defTabSz="893216">
              <a:defRPr/>
            </a:pPr>
            <a:r>
              <a:rPr lang="en-US" sz="1400">
                <a:solidFill>
                  <a:schemeClr val="bg1"/>
                </a:solidFill>
                <a:latin typeface="Trebuchet MS" panose="020B0603020202020204" pitchFamily="34" charset="0"/>
              </a:rPr>
              <a:t>4</a:t>
            </a:r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FF1A1D3A-D2CD-7ED7-A240-35796C941045}"/>
              </a:ext>
            </a:extLst>
          </p:cNvPr>
          <p:cNvSpPr/>
          <p:nvPr/>
        </p:nvSpPr>
        <p:spPr>
          <a:xfrm>
            <a:off x="3103079" y="4482299"/>
            <a:ext cx="217638" cy="254476"/>
          </a:xfrm>
          <a:prstGeom prst="ellipse">
            <a:avLst/>
          </a:prstGeom>
          <a:solidFill>
            <a:srgbClr val="2900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321" tIns="44661" rIns="89321" bIns="44661" rtlCol="0" anchor="ctr"/>
          <a:lstStyle/>
          <a:p>
            <a:pPr algn="ctr" defTabSz="893216">
              <a:defRPr/>
            </a:pPr>
            <a:r>
              <a:rPr lang="en-US" sz="1400">
                <a:solidFill>
                  <a:schemeClr val="bg1"/>
                </a:solidFill>
                <a:latin typeface="Trebuchet MS" panose="020B0603020202020204" pitchFamily="34" charset="0"/>
              </a:rPr>
              <a:t>5</a:t>
            </a: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180A8EEB-4801-FE70-B926-40000BDD7D2F}"/>
              </a:ext>
            </a:extLst>
          </p:cNvPr>
          <p:cNvSpPr/>
          <p:nvPr/>
        </p:nvSpPr>
        <p:spPr>
          <a:xfrm>
            <a:off x="3103079" y="5086535"/>
            <a:ext cx="217638" cy="254476"/>
          </a:xfrm>
          <a:prstGeom prst="ellipse">
            <a:avLst/>
          </a:prstGeom>
          <a:solidFill>
            <a:srgbClr val="2900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321" tIns="44661" rIns="89321" bIns="44661" rtlCol="0" anchor="ctr"/>
          <a:lstStyle/>
          <a:p>
            <a:pPr algn="ctr" defTabSz="893216">
              <a:defRPr/>
            </a:pPr>
            <a:r>
              <a:rPr lang="en-US" sz="1400">
                <a:solidFill>
                  <a:schemeClr val="bg1"/>
                </a:solidFill>
                <a:latin typeface="Trebuchet MS" panose="020B0603020202020204" pitchFamily="34" charset="0"/>
              </a:rPr>
              <a:t>6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60CD2C67-FF2E-F647-8E86-9CAFD2B7F676}"/>
              </a:ext>
            </a:extLst>
          </p:cNvPr>
          <p:cNvGrpSpPr/>
          <p:nvPr/>
        </p:nvGrpSpPr>
        <p:grpSpPr>
          <a:xfrm>
            <a:off x="3320715" y="2023221"/>
            <a:ext cx="7329820" cy="3400121"/>
            <a:chOff x="2804741" y="2082961"/>
            <a:chExt cx="9044559" cy="3360550"/>
          </a:xfrm>
        </p:grpSpPr>
        <p:sp>
          <p:nvSpPr>
            <p:cNvPr id="13" name="CuadroTexto 24">
              <a:extLst>
                <a:ext uri="{FF2B5EF4-FFF2-40B4-BE49-F238E27FC236}">
                  <a16:creationId xmlns:a16="http://schemas.microsoft.com/office/drawing/2014/main" id="{8688FB42-D488-1244-D5AD-086D5279E942}"/>
                </a:ext>
              </a:extLst>
            </p:cNvPr>
            <p:cNvSpPr txBox="1"/>
            <p:nvPr/>
          </p:nvSpPr>
          <p:spPr>
            <a:xfrm>
              <a:off x="2815949" y="2082961"/>
              <a:ext cx="5096435" cy="346172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89321" tIns="44661" rIns="89321" bIns="44661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3216">
                <a:defRPr/>
              </a:pPr>
              <a:r>
                <a:rPr lang="es-E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/>
                </a:rPr>
                <a:t>Hagan clic en "Archivo"</a:t>
              </a:r>
            </a:p>
          </p:txBody>
        </p:sp>
        <p:sp>
          <p:nvSpPr>
            <p:cNvPr id="14" name="CuadroTexto 26">
              <a:extLst>
                <a:ext uri="{FF2B5EF4-FFF2-40B4-BE49-F238E27FC236}">
                  <a16:creationId xmlns:a16="http://schemas.microsoft.com/office/drawing/2014/main" id="{AC392212-ACAF-0F3A-1262-81D061A88954}"/>
                </a:ext>
              </a:extLst>
            </p:cNvPr>
            <p:cNvSpPr txBox="1"/>
            <p:nvPr/>
          </p:nvSpPr>
          <p:spPr>
            <a:xfrm>
              <a:off x="2815949" y="2674629"/>
              <a:ext cx="6127376" cy="346172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89321" tIns="44661" rIns="89321" bIns="44661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3216">
                <a:defRPr/>
              </a:pPr>
              <a:r>
                <a:rPr lang="es-E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Luego en "Guardar como" o "Exportar"</a:t>
              </a:r>
            </a:p>
          </p:txBody>
        </p:sp>
        <p:sp>
          <p:nvSpPr>
            <p:cNvPr id="15" name="CuadroTexto 27">
              <a:extLst>
                <a:ext uri="{FF2B5EF4-FFF2-40B4-BE49-F238E27FC236}">
                  <a16:creationId xmlns:a16="http://schemas.microsoft.com/office/drawing/2014/main" id="{63ECA6CE-CA0A-9533-CF26-08641D417249}"/>
                </a:ext>
              </a:extLst>
            </p:cNvPr>
            <p:cNvSpPr txBox="1"/>
            <p:nvPr/>
          </p:nvSpPr>
          <p:spPr>
            <a:xfrm>
              <a:off x="2815950" y="3299918"/>
              <a:ext cx="6710079" cy="346172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89321" tIns="44661" rIns="89321" bIns="44661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3216">
                <a:defRPr/>
              </a:pPr>
              <a:r>
                <a:rPr lang="es-E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/>
                </a:rPr>
                <a:t>Seleccionen el formato PDF</a:t>
              </a:r>
            </a:p>
          </p:txBody>
        </p:sp>
        <p:sp>
          <p:nvSpPr>
            <p:cNvPr id="16" name="CuadroTexto 28">
              <a:extLst>
                <a:ext uri="{FF2B5EF4-FFF2-40B4-BE49-F238E27FC236}">
                  <a16:creationId xmlns:a16="http://schemas.microsoft.com/office/drawing/2014/main" id="{A3B516D1-FF41-54F5-3E9F-E44770935CA3}"/>
                </a:ext>
              </a:extLst>
            </p:cNvPr>
            <p:cNvSpPr txBox="1"/>
            <p:nvPr/>
          </p:nvSpPr>
          <p:spPr>
            <a:xfrm>
              <a:off x="2804742" y="3857970"/>
              <a:ext cx="9040904" cy="346172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89321" tIns="44661" rIns="89321" bIns="44661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3216">
                <a:defRPr/>
              </a:pPr>
              <a:r>
                <a:rPr lang="es-E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/>
                </a:rPr>
                <a:t>Elijan la ubicación donde quedará guardado el archivo en el computador</a:t>
              </a:r>
            </a:p>
          </p:txBody>
        </p:sp>
        <p:sp>
          <p:nvSpPr>
            <p:cNvPr id="17" name="CuadroTexto 29">
              <a:extLst>
                <a:ext uri="{FF2B5EF4-FFF2-40B4-BE49-F238E27FC236}">
                  <a16:creationId xmlns:a16="http://schemas.microsoft.com/office/drawing/2014/main" id="{94E7EC9B-7D5D-1E8C-E737-217DA72DC1F3}"/>
                </a:ext>
              </a:extLst>
            </p:cNvPr>
            <p:cNvSpPr txBox="1"/>
            <p:nvPr/>
          </p:nvSpPr>
          <p:spPr>
            <a:xfrm>
              <a:off x="2804741" y="4510533"/>
              <a:ext cx="9044559" cy="346172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89321" tIns="44661" rIns="89321" bIns="44661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es-E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/>
                </a:rPr>
                <a:t>Escriban el nombre del archivo. Ejemplo: AJ_000_TeamColombia​</a:t>
              </a:r>
            </a:p>
          </p:txBody>
        </p:sp>
        <p:sp>
          <p:nvSpPr>
            <p:cNvPr id="18" name="CuadroTexto 30">
              <a:extLst>
                <a:ext uri="{FF2B5EF4-FFF2-40B4-BE49-F238E27FC236}">
                  <a16:creationId xmlns:a16="http://schemas.microsoft.com/office/drawing/2014/main" id="{BA261A0C-9666-0D41-79B4-7DC79B5088E6}"/>
                </a:ext>
              </a:extLst>
            </p:cNvPr>
            <p:cNvSpPr txBox="1"/>
            <p:nvPr/>
          </p:nvSpPr>
          <p:spPr>
            <a:xfrm>
              <a:off x="2815947" y="5097339"/>
              <a:ext cx="7001434" cy="346172"/>
            </a:xfrm>
            <a:prstGeom prst="roundRect">
              <a:avLst/>
            </a:prstGeom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89321" tIns="44661" rIns="89321" bIns="44661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3216">
                <a:defRPr/>
              </a:pPr>
              <a:r>
                <a:rPr lang="es-E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/>
                </a:rPr>
                <a:t>Presionen "Guardar"</a:t>
              </a:r>
            </a:p>
          </p:txBody>
        </p:sp>
      </p:grpSp>
      <p:sp>
        <p:nvSpPr>
          <p:cNvPr id="20" name="CuadroTexto 2">
            <a:extLst>
              <a:ext uri="{FF2B5EF4-FFF2-40B4-BE49-F238E27FC236}">
                <a16:creationId xmlns:a16="http://schemas.microsoft.com/office/drawing/2014/main" id="{9389D60B-B564-352E-5690-E0914246B146}"/>
              </a:ext>
            </a:extLst>
          </p:cNvPr>
          <p:cNvSpPr txBox="1"/>
          <p:nvPr/>
        </p:nvSpPr>
        <p:spPr>
          <a:xfrm>
            <a:off x="3327908" y="5597377"/>
            <a:ext cx="5536184" cy="305638"/>
          </a:xfrm>
          <a:prstGeom prst="rect">
            <a:avLst/>
          </a:prstGeom>
          <a:noFill/>
        </p:spPr>
        <p:txBody>
          <a:bodyPr rot="0" spcFirstLastPara="0" vert="horz" wrap="square" lIns="89321" tIns="44661" rIns="89321" bIns="44661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93216">
              <a:defRPr/>
            </a:pPr>
            <a:r>
              <a:rPr lang="es-ES" sz="140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 panose="020B0603020202020204" pitchFamily="34" charset="0"/>
              </a:rPr>
              <a:t>Esta diapositiva debe eliminarse después de realizar la actividad</a:t>
            </a:r>
          </a:p>
        </p:txBody>
      </p:sp>
    </p:spTree>
    <p:extLst>
      <p:ext uri="{BB962C8B-B14F-4D97-AF65-F5344CB8AC3E}">
        <p14:creationId xmlns:p14="http://schemas.microsoft.com/office/powerpoint/2010/main" val="3983534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A9F58-FD21-559D-196D-942643831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o 27">
            <a:extLst>
              <a:ext uri="{FF2B5EF4-FFF2-40B4-BE49-F238E27FC236}">
                <a16:creationId xmlns:a16="http://schemas.microsoft.com/office/drawing/2014/main" id="{86C3A727-2ABA-B78C-7E21-C784149B6392}"/>
              </a:ext>
            </a:extLst>
          </p:cNvPr>
          <p:cNvGrpSpPr/>
          <p:nvPr/>
        </p:nvGrpSpPr>
        <p:grpSpPr>
          <a:xfrm>
            <a:off x="960110" y="1603941"/>
            <a:ext cx="10271777" cy="4361492"/>
            <a:chOff x="243186" y="227342"/>
            <a:chExt cx="5386859" cy="2931335"/>
          </a:xfrm>
        </p:grpSpPr>
        <p:sp>
          <p:nvSpPr>
            <p:cNvPr id="29" name="Rectángulo: esquinas redondeadas 28">
              <a:extLst>
                <a:ext uri="{FF2B5EF4-FFF2-40B4-BE49-F238E27FC236}">
                  <a16:creationId xmlns:a16="http://schemas.microsoft.com/office/drawing/2014/main" id="{1CACCBB4-4DA7-D8EB-C7CB-7A7854376CC2}"/>
                </a:ext>
              </a:extLst>
            </p:cNvPr>
            <p:cNvSpPr/>
            <p:nvPr/>
          </p:nvSpPr>
          <p:spPr>
            <a:xfrm>
              <a:off x="243187" y="625307"/>
              <a:ext cx="5386858" cy="2533370"/>
            </a:xfrm>
            <a:prstGeom prst="roundRect">
              <a:avLst/>
            </a:prstGeom>
            <a:noFill/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defTabSz="914400">
                <a:defRPr/>
              </a:pPr>
              <a:endParaRPr kumimoji="0" lang="es-CO" sz="1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Rectángulo: esquinas redondeadas 76">
              <a:extLst>
                <a:ext uri="{FF2B5EF4-FFF2-40B4-BE49-F238E27FC236}">
                  <a16:creationId xmlns:a16="http://schemas.microsoft.com/office/drawing/2014/main" id="{ABF7C04A-B7AB-0B49-F856-801A00401F15}"/>
                </a:ext>
              </a:extLst>
            </p:cNvPr>
            <p:cNvSpPr/>
            <p:nvPr/>
          </p:nvSpPr>
          <p:spPr>
            <a:xfrm>
              <a:off x="243186" y="227342"/>
              <a:ext cx="5386859" cy="241954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2810 w 5806219"/>
                <a:gd name="connsiteY0" fmla="*/ 49743 h 307482"/>
                <a:gd name="connsiteX1" fmla="*/ 52553 w 5806219"/>
                <a:gd name="connsiteY1" fmla="*/ 0 h 307482"/>
                <a:gd name="connsiteX2" fmla="*/ 5744267 w 5806219"/>
                <a:gd name="connsiteY2" fmla="*/ 0 h 307482"/>
                <a:gd name="connsiteX3" fmla="*/ 5794010 w 5806219"/>
                <a:gd name="connsiteY3" fmla="*/ 49743 h 307482"/>
                <a:gd name="connsiteX4" fmla="*/ 5794010 w 5806219"/>
                <a:gd name="connsiteY4" fmla="*/ 248707 h 307482"/>
                <a:gd name="connsiteX5" fmla="*/ 5794010 w 5806219"/>
                <a:gd name="connsiteY5" fmla="*/ 292100 h 307482"/>
                <a:gd name="connsiteX6" fmla="*/ 17844 w 5806219"/>
                <a:gd name="connsiteY6" fmla="*/ 307482 h 307482"/>
                <a:gd name="connsiteX7" fmla="*/ 2810 w 5806219"/>
                <a:gd name="connsiteY7" fmla="*/ 248707 h 307482"/>
                <a:gd name="connsiteX8" fmla="*/ 2810 w 5806219"/>
                <a:gd name="connsiteY8" fmla="*/ 49743 h 307482"/>
                <a:gd name="connsiteX0" fmla="*/ 2809 w 5794990"/>
                <a:gd name="connsiteY0" fmla="*/ 49743 h 307482"/>
                <a:gd name="connsiteX1" fmla="*/ 52552 w 5794990"/>
                <a:gd name="connsiteY1" fmla="*/ 0 h 307482"/>
                <a:gd name="connsiteX2" fmla="*/ 5744266 w 5794990"/>
                <a:gd name="connsiteY2" fmla="*/ 0 h 307482"/>
                <a:gd name="connsiteX3" fmla="*/ 5794009 w 5794990"/>
                <a:gd name="connsiteY3" fmla="*/ 49743 h 307482"/>
                <a:gd name="connsiteX4" fmla="*/ 5794009 w 5794990"/>
                <a:gd name="connsiteY4" fmla="*/ 248707 h 307482"/>
                <a:gd name="connsiteX5" fmla="*/ 5774197 w 5794990"/>
                <a:gd name="connsiteY5" fmla="*/ 292100 h 307482"/>
                <a:gd name="connsiteX6" fmla="*/ 17843 w 5794990"/>
                <a:gd name="connsiteY6" fmla="*/ 307482 h 307482"/>
                <a:gd name="connsiteX7" fmla="*/ 2809 w 5794990"/>
                <a:gd name="connsiteY7" fmla="*/ 248707 h 307482"/>
                <a:gd name="connsiteX8" fmla="*/ 2809 w 5794990"/>
                <a:gd name="connsiteY8" fmla="*/ 49743 h 307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4990" h="307482">
                  <a:moveTo>
                    <a:pt x="2809" y="49743"/>
                  </a:moveTo>
                  <a:cubicBezTo>
                    <a:pt x="2809" y="22271"/>
                    <a:pt x="25080" y="0"/>
                    <a:pt x="52552" y="0"/>
                  </a:cubicBezTo>
                  <a:lnTo>
                    <a:pt x="5744266" y="0"/>
                  </a:lnTo>
                  <a:cubicBezTo>
                    <a:pt x="5771738" y="0"/>
                    <a:pt x="5794009" y="22271"/>
                    <a:pt x="5794009" y="49743"/>
                  </a:cubicBezTo>
                  <a:lnTo>
                    <a:pt x="5794009" y="248707"/>
                  </a:lnTo>
                  <a:cubicBezTo>
                    <a:pt x="5794009" y="276179"/>
                    <a:pt x="5801669" y="292100"/>
                    <a:pt x="5774197" y="292100"/>
                  </a:cubicBezTo>
                  <a:lnTo>
                    <a:pt x="17843" y="307482"/>
                  </a:lnTo>
                  <a:cubicBezTo>
                    <a:pt x="-9629" y="307482"/>
                    <a:pt x="2809" y="276179"/>
                    <a:pt x="2809" y="248707"/>
                  </a:cubicBezTo>
                  <a:lnTo>
                    <a:pt x="2809" y="49743"/>
                  </a:lnTo>
                  <a:close/>
                </a:path>
              </a:pathLst>
            </a:custGeom>
            <a:solidFill>
              <a:srgbClr val="2A0070"/>
            </a:solidFill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Calibri"/>
                  <a:cs typeface="Times New Roman"/>
                </a:rPr>
                <a:t>Contexto de la problemática</a:t>
              </a:r>
              <a:endPara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Calibri"/>
                <a:cs typeface="Times New Roman"/>
              </a:endParaRPr>
            </a:p>
          </p:txBody>
        </p:sp>
      </p:grpSp>
      <p:sp>
        <p:nvSpPr>
          <p:cNvPr id="32" name="Rectángulo 31">
            <a:extLst>
              <a:ext uri="{FF2B5EF4-FFF2-40B4-BE49-F238E27FC236}">
                <a16:creationId xmlns:a16="http://schemas.microsoft.com/office/drawing/2014/main" id="{2ECDCAFF-BEEE-9534-94DA-3DBB09AA1965}"/>
              </a:ext>
            </a:extLst>
          </p:cNvPr>
          <p:cNvSpPr/>
          <p:nvPr/>
        </p:nvSpPr>
        <p:spPr>
          <a:xfrm>
            <a:off x="960110" y="1747941"/>
            <a:ext cx="720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379E7466-531A-1B32-B99E-ECFD7620A805}"/>
              </a:ext>
            </a:extLst>
          </p:cNvPr>
          <p:cNvGrpSpPr/>
          <p:nvPr/>
        </p:nvGrpSpPr>
        <p:grpSpPr>
          <a:xfrm>
            <a:off x="2440933" y="718491"/>
            <a:ext cx="3017477" cy="608316"/>
            <a:chOff x="-11177" y="12699"/>
            <a:chExt cx="5842094" cy="1093844"/>
          </a:xfrm>
        </p:grpSpPr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C9EC2C9B-F445-3624-00BA-08C6A839DAF9}"/>
                </a:ext>
              </a:extLst>
            </p:cNvPr>
            <p:cNvSpPr/>
            <p:nvPr/>
          </p:nvSpPr>
          <p:spPr>
            <a:xfrm>
              <a:off x="6350" y="66676"/>
              <a:ext cx="5824567" cy="1039867"/>
            </a:xfrm>
            <a:prstGeom prst="roundRect">
              <a:avLst/>
            </a:prstGeom>
            <a:noFill/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9321" tIns="44661" rIns="89321" bIns="446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893216">
                <a:defRPr/>
              </a:pPr>
              <a:endParaRPr lang="es-CO" sz="140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20" name="Rectángulo: esquinas redondeadas 76">
              <a:extLst>
                <a:ext uri="{FF2B5EF4-FFF2-40B4-BE49-F238E27FC236}">
                  <a16:creationId xmlns:a16="http://schemas.microsoft.com/office/drawing/2014/main" id="{E3A88EC3-E828-0F48-24F1-E56ADBF45EC9}"/>
                </a:ext>
              </a:extLst>
            </p:cNvPr>
            <p:cNvSpPr/>
            <p:nvPr/>
          </p:nvSpPr>
          <p:spPr>
            <a:xfrm>
              <a:off x="-11177" y="12699"/>
              <a:ext cx="5842094" cy="647334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0 w 5803409"/>
                <a:gd name="connsiteY0" fmla="*/ 49743 h 298200"/>
                <a:gd name="connsiteX1" fmla="*/ 49743 w 5803409"/>
                <a:gd name="connsiteY1" fmla="*/ 0 h 298200"/>
                <a:gd name="connsiteX2" fmla="*/ 5741457 w 5803409"/>
                <a:gd name="connsiteY2" fmla="*/ 0 h 298200"/>
                <a:gd name="connsiteX3" fmla="*/ 5791200 w 5803409"/>
                <a:gd name="connsiteY3" fmla="*/ 49743 h 298200"/>
                <a:gd name="connsiteX4" fmla="*/ 5791200 w 5803409"/>
                <a:gd name="connsiteY4" fmla="*/ 248707 h 298200"/>
                <a:gd name="connsiteX5" fmla="*/ 5791200 w 5803409"/>
                <a:gd name="connsiteY5" fmla="*/ 292100 h 298200"/>
                <a:gd name="connsiteX6" fmla="*/ 63934 w 5803409"/>
                <a:gd name="connsiteY6" fmla="*/ 298200 h 298200"/>
                <a:gd name="connsiteX7" fmla="*/ 0 w 5803409"/>
                <a:gd name="connsiteY7" fmla="*/ 248707 h 298200"/>
                <a:gd name="connsiteX8" fmla="*/ 0 w 5803409"/>
                <a:gd name="connsiteY8" fmla="*/ 49743 h 298200"/>
                <a:gd name="connsiteX0" fmla="*/ 0 w 5791199"/>
                <a:gd name="connsiteY0" fmla="*/ 49743 h 305301"/>
                <a:gd name="connsiteX1" fmla="*/ 49743 w 5791199"/>
                <a:gd name="connsiteY1" fmla="*/ 0 h 305301"/>
                <a:gd name="connsiteX2" fmla="*/ 5741457 w 5791199"/>
                <a:gd name="connsiteY2" fmla="*/ 0 h 305301"/>
                <a:gd name="connsiteX3" fmla="*/ 5791200 w 5791199"/>
                <a:gd name="connsiteY3" fmla="*/ 49743 h 305301"/>
                <a:gd name="connsiteX4" fmla="*/ 5791200 w 5791199"/>
                <a:gd name="connsiteY4" fmla="*/ 248707 h 305301"/>
                <a:gd name="connsiteX5" fmla="*/ 5724145 w 5791199"/>
                <a:gd name="connsiteY5" fmla="*/ 305301 h 305301"/>
                <a:gd name="connsiteX6" fmla="*/ 63934 w 5791199"/>
                <a:gd name="connsiteY6" fmla="*/ 298200 h 305301"/>
                <a:gd name="connsiteX7" fmla="*/ 0 w 5791199"/>
                <a:gd name="connsiteY7" fmla="*/ 248707 h 305301"/>
                <a:gd name="connsiteX8" fmla="*/ 0 w 5791199"/>
                <a:gd name="connsiteY8" fmla="*/ 49743 h 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1199" h="305301">
                  <a:moveTo>
                    <a:pt x="0" y="49743"/>
                  </a:moveTo>
                  <a:cubicBezTo>
                    <a:pt x="0" y="22271"/>
                    <a:pt x="22271" y="0"/>
                    <a:pt x="49743" y="0"/>
                  </a:cubicBezTo>
                  <a:lnTo>
                    <a:pt x="5741457" y="0"/>
                  </a:lnTo>
                  <a:cubicBezTo>
                    <a:pt x="5768929" y="0"/>
                    <a:pt x="5791200" y="22271"/>
                    <a:pt x="5791200" y="49743"/>
                  </a:cubicBezTo>
                  <a:lnTo>
                    <a:pt x="5791200" y="248707"/>
                  </a:lnTo>
                  <a:cubicBezTo>
                    <a:pt x="5791200" y="276179"/>
                    <a:pt x="5751617" y="305301"/>
                    <a:pt x="5724145" y="305301"/>
                  </a:cubicBezTo>
                  <a:lnTo>
                    <a:pt x="63934" y="298200"/>
                  </a:lnTo>
                  <a:cubicBezTo>
                    <a:pt x="36462" y="298200"/>
                    <a:pt x="0" y="276179"/>
                    <a:pt x="0" y="248707"/>
                  </a:cubicBezTo>
                  <a:lnTo>
                    <a:pt x="0" y="49743"/>
                  </a:lnTo>
                  <a:close/>
                </a:path>
              </a:pathLst>
            </a:custGeom>
            <a:solidFill>
              <a:srgbClr val="29006F"/>
            </a:solidFill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9321" tIns="44661" rIns="89321" bIns="446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3216">
                <a:lnSpc>
                  <a:spcPct val="107000"/>
                </a:lnSpc>
                <a:spcAft>
                  <a:spcPts val="781"/>
                </a:spcAft>
                <a:defRPr/>
              </a:pPr>
              <a:r>
                <a:rPr lang="es-CO" sz="1400" b="1">
                  <a:solidFill>
                    <a:prstClr val="white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Misión Nacional </a:t>
              </a:r>
              <a:endParaRPr lang="es-CO" sz="1400">
                <a:solidFill>
                  <a:prstClr val="white"/>
                </a:solidFill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61" name="Tabla 60">
            <a:extLst>
              <a:ext uri="{FF2B5EF4-FFF2-40B4-BE49-F238E27FC236}">
                <a16:creationId xmlns:a16="http://schemas.microsoft.com/office/drawing/2014/main" id="{945E49D4-3432-B3A0-1FC5-A862FF4719D7}"/>
              </a:ext>
            </a:extLst>
          </p:cNvPr>
          <p:cNvGraphicFramePr>
            <a:graphicFrameLocks noGrp="1"/>
          </p:cNvGraphicFramePr>
          <p:nvPr/>
        </p:nvGraphicFramePr>
        <p:xfrm>
          <a:off x="2409496" y="1051407"/>
          <a:ext cx="2985813" cy="3394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5271">
                  <a:extLst>
                    <a:ext uri="{9D8B030D-6E8A-4147-A177-3AD203B41FA5}">
                      <a16:colId xmlns:a16="http://schemas.microsoft.com/office/drawing/2014/main" val="1982141462"/>
                    </a:ext>
                  </a:extLst>
                </a:gridCol>
                <a:gridCol w="995271">
                  <a:extLst>
                    <a:ext uri="{9D8B030D-6E8A-4147-A177-3AD203B41FA5}">
                      <a16:colId xmlns:a16="http://schemas.microsoft.com/office/drawing/2014/main" val="1037380142"/>
                    </a:ext>
                  </a:extLst>
                </a:gridCol>
                <a:gridCol w="995271">
                  <a:extLst>
                    <a:ext uri="{9D8B030D-6E8A-4147-A177-3AD203B41FA5}">
                      <a16:colId xmlns:a16="http://schemas.microsoft.com/office/drawing/2014/main" val="3884529755"/>
                    </a:ext>
                  </a:extLst>
                </a:gridCol>
              </a:tblGrid>
              <a:tr h="339458"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Agua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Aire 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Energía</a:t>
                      </a:r>
                      <a:endParaRPr lang="es-CO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908159"/>
                  </a:ext>
                </a:extLst>
              </a:tr>
            </a:tbl>
          </a:graphicData>
        </a:graphic>
      </p:graphicFrame>
      <p:sp>
        <p:nvSpPr>
          <p:cNvPr id="13" name="Rectángulo 12">
            <a:extLst>
              <a:ext uri="{FF2B5EF4-FFF2-40B4-BE49-F238E27FC236}">
                <a16:creationId xmlns:a16="http://schemas.microsoft.com/office/drawing/2014/main" id="{DF5A2CFE-7E2A-266A-51F6-E8F0B205A371}"/>
              </a:ext>
            </a:extLst>
          </p:cNvPr>
          <p:cNvSpPr/>
          <p:nvPr/>
        </p:nvSpPr>
        <p:spPr>
          <a:xfrm>
            <a:off x="2449986" y="859817"/>
            <a:ext cx="706313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 sz="1400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509BE6D9-244A-9B4A-71FB-0D109870AF74}"/>
              </a:ext>
            </a:extLst>
          </p:cNvPr>
          <p:cNvGrpSpPr/>
          <p:nvPr/>
        </p:nvGrpSpPr>
        <p:grpSpPr>
          <a:xfrm>
            <a:off x="5565568" y="718491"/>
            <a:ext cx="4185499" cy="822307"/>
            <a:chOff x="187439" y="3130508"/>
            <a:chExt cx="4431785" cy="1163858"/>
          </a:xfrm>
        </p:grpSpPr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7C6307C9-053D-2CFE-69FB-D1FCE4324CB6}"/>
                </a:ext>
              </a:extLst>
            </p:cNvPr>
            <p:cNvGrpSpPr/>
            <p:nvPr/>
          </p:nvGrpSpPr>
          <p:grpSpPr>
            <a:xfrm>
              <a:off x="187439" y="3130508"/>
              <a:ext cx="4413445" cy="856385"/>
              <a:chOff x="-12952" y="12698"/>
              <a:chExt cx="5843871" cy="670398"/>
            </a:xfrm>
          </p:grpSpPr>
          <p:sp>
            <p:nvSpPr>
              <p:cNvPr id="23" name="Rectángulo: esquinas redondeadas 22">
                <a:extLst>
                  <a:ext uri="{FF2B5EF4-FFF2-40B4-BE49-F238E27FC236}">
                    <a16:creationId xmlns:a16="http://schemas.microsoft.com/office/drawing/2014/main" id="{978CD3EF-241E-BE32-34BD-68E17F781D88}"/>
                  </a:ext>
                </a:extLst>
              </p:cNvPr>
              <p:cNvSpPr/>
              <p:nvPr/>
            </p:nvSpPr>
            <p:spPr>
              <a:xfrm>
                <a:off x="-12952" y="66676"/>
                <a:ext cx="5843871" cy="616420"/>
              </a:xfrm>
              <a:prstGeom prst="roundRect">
                <a:avLst/>
              </a:prstGeom>
              <a:noFill/>
              <a:ln w="9525">
                <a:solidFill>
                  <a:srgbClr val="2A00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 sz="1400"/>
              </a:p>
            </p:txBody>
          </p:sp>
          <p:sp>
            <p:nvSpPr>
              <p:cNvPr id="24" name="Rectángulo: esquinas redondeadas 76">
                <a:extLst>
                  <a:ext uri="{FF2B5EF4-FFF2-40B4-BE49-F238E27FC236}">
                    <a16:creationId xmlns:a16="http://schemas.microsoft.com/office/drawing/2014/main" id="{C511E464-95EA-49A9-0674-8B3E3E32EC7B}"/>
                  </a:ext>
                </a:extLst>
              </p:cNvPr>
              <p:cNvSpPr/>
              <p:nvPr/>
            </p:nvSpPr>
            <p:spPr>
              <a:xfrm>
                <a:off x="-12952" y="12698"/>
                <a:ext cx="5843871" cy="398872"/>
              </a:xfrm>
              <a:custGeom>
                <a:avLst/>
                <a:gdLst>
                  <a:gd name="connsiteX0" fmla="*/ 0 w 5791200"/>
                  <a:gd name="connsiteY0" fmla="*/ 49743 h 298450"/>
                  <a:gd name="connsiteX1" fmla="*/ 49743 w 5791200"/>
                  <a:gd name="connsiteY1" fmla="*/ 0 h 298450"/>
                  <a:gd name="connsiteX2" fmla="*/ 5741457 w 5791200"/>
                  <a:gd name="connsiteY2" fmla="*/ 0 h 298450"/>
                  <a:gd name="connsiteX3" fmla="*/ 5791200 w 5791200"/>
                  <a:gd name="connsiteY3" fmla="*/ 49743 h 298450"/>
                  <a:gd name="connsiteX4" fmla="*/ 5791200 w 5791200"/>
                  <a:gd name="connsiteY4" fmla="*/ 248707 h 298450"/>
                  <a:gd name="connsiteX5" fmla="*/ 5741457 w 5791200"/>
                  <a:gd name="connsiteY5" fmla="*/ 298450 h 298450"/>
                  <a:gd name="connsiteX6" fmla="*/ 49743 w 5791200"/>
                  <a:gd name="connsiteY6" fmla="*/ 298450 h 298450"/>
                  <a:gd name="connsiteX7" fmla="*/ 0 w 5791200"/>
                  <a:gd name="connsiteY7" fmla="*/ 248707 h 298450"/>
                  <a:gd name="connsiteX8" fmla="*/ 0 w 5791200"/>
                  <a:gd name="connsiteY8" fmla="*/ 49743 h 298450"/>
                  <a:gd name="connsiteX0" fmla="*/ 22308 w 5813508"/>
                  <a:gd name="connsiteY0" fmla="*/ 49743 h 304800"/>
                  <a:gd name="connsiteX1" fmla="*/ 72051 w 5813508"/>
                  <a:gd name="connsiteY1" fmla="*/ 0 h 304800"/>
                  <a:gd name="connsiteX2" fmla="*/ 5763765 w 5813508"/>
                  <a:gd name="connsiteY2" fmla="*/ 0 h 304800"/>
                  <a:gd name="connsiteX3" fmla="*/ 5813508 w 5813508"/>
                  <a:gd name="connsiteY3" fmla="*/ 49743 h 304800"/>
                  <a:gd name="connsiteX4" fmla="*/ 5813508 w 5813508"/>
                  <a:gd name="connsiteY4" fmla="*/ 248707 h 304800"/>
                  <a:gd name="connsiteX5" fmla="*/ 5763765 w 5813508"/>
                  <a:gd name="connsiteY5" fmla="*/ 298450 h 304800"/>
                  <a:gd name="connsiteX6" fmla="*/ 9608 w 5813508"/>
                  <a:gd name="connsiteY6" fmla="*/ 304800 h 304800"/>
                  <a:gd name="connsiteX7" fmla="*/ 22308 w 5813508"/>
                  <a:gd name="connsiteY7" fmla="*/ 248707 h 304800"/>
                  <a:gd name="connsiteX8" fmla="*/ 22308 w 5813508"/>
                  <a:gd name="connsiteY8" fmla="*/ 49743 h 304800"/>
                  <a:gd name="connsiteX0" fmla="*/ 22308 w 5825717"/>
                  <a:gd name="connsiteY0" fmla="*/ 49743 h 304800"/>
                  <a:gd name="connsiteX1" fmla="*/ 72051 w 5825717"/>
                  <a:gd name="connsiteY1" fmla="*/ 0 h 304800"/>
                  <a:gd name="connsiteX2" fmla="*/ 5763765 w 5825717"/>
                  <a:gd name="connsiteY2" fmla="*/ 0 h 304800"/>
                  <a:gd name="connsiteX3" fmla="*/ 5813508 w 5825717"/>
                  <a:gd name="connsiteY3" fmla="*/ 49743 h 304800"/>
                  <a:gd name="connsiteX4" fmla="*/ 5813508 w 5825717"/>
                  <a:gd name="connsiteY4" fmla="*/ 248707 h 304800"/>
                  <a:gd name="connsiteX5" fmla="*/ 5813508 w 5825717"/>
                  <a:gd name="connsiteY5" fmla="*/ 292100 h 304800"/>
                  <a:gd name="connsiteX6" fmla="*/ 9608 w 5825717"/>
                  <a:gd name="connsiteY6" fmla="*/ 304800 h 304800"/>
                  <a:gd name="connsiteX7" fmla="*/ 22308 w 5825717"/>
                  <a:gd name="connsiteY7" fmla="*/ 248707 h 304800"/>
                  <a:gd name="connsiteX8" fmla="*/ 22308 w 5825717"/>
                  <a:gd name="connsiteY8" fmla="*/ 49743 h 304800"/>
                  <a:gd name="connsiteX0" fmla="*/ 22308 w 5813507"/>
                  <a:gd name="connsiteY0" fmla="*/ 49743 h 304800"/>
                  <a:gd name="connsiteX1" fmla="*/ 72051 w 5813507"/>
                  <a:gd name="connsiteY1" fmla="*/ 0 h 304800"/>
                  <a:gd name="connsiteX2" fmla="*/ 5763765 w 5813507"/>
                  <a:gd name="connsiteY2" fmla="*/ 0 h 304800"/>
                  <a:gd name="connsiteX3" fmla="*/ 5813508 w 5813507"/>
                  <a:gd name="connsiteY3" fmla="*/ 49743 h 304800"/>
                  <a:gd name="connsiteX4" fmla="*/ 5813508 w 5813507"/>
                  <a:gd name="connsiteY4" fmla="*/ 248707 h 304800"/>
                  <a:gd name="connsiteX5" fmla="*/ 5768190 w 5813507"/>
                  <a:gd name="connsiteY5" fmla="*/ 287561 h 304800"/>
                  <a:gd name="connsiteX6" fmla="*/ 9608 w 5813507"/>
                  <a:gd name="connsiteY6" fmla="*/ 304800 h 304800"/>
                  <a:gd name="connsiteX7" fmla="*/ 22308 w 5813507"/>
                  <a:gd name="connsiteY7" fmla="*/ 248707 h 304800"/>
                  <a:gd name="connsiteX8" fmla="*/ 22308 w 5813507"/>
                  <a:gd name="connsiteY8" fmla="*/ 49743 h 304800"/>
                  <a:gd name="connsiteX0" fmla="*/ 1760 w 5792960"/>
                  <a:gd name="connsiteY0" fmla="*/ 49743 h 304800"/>
                  <a:gd name="connsiteX1" fmla="*/ 51503 w 5792960"/>
                  <a:gd name="connsiteY1" fmla="*/ 0 h 304800"/>
                  <a:gd name="connsiteX2" fmla="*/ 5743217 w 5792960"/>
                  <a:gd name="connsiteY2" fmla="*/ 0 h 304800"/>
                  <a:gd name="connsiteX3" fmla="*/ 5792960 w 5792960"/>
                  <a:gd name="connsiteY3" fmla="*/ 49743 h 304800"/>
                  <a:gd name="connsiteX4" fmla="*/ 5792960 w 5792960"/>
                  <a:gd name="connsiteY4" fmla="*/ 248707 h 304800"/>
                  <a:gd name="connsiteX5" fmla="*/ 5747642 w 5792960"/>
                  <a:gd name="connsiteY5" fmla="*/ 287561 h 304800"/>
                  <a:gd name="connsiteX6" fmla="*/ 19273 w 5792960"/>
                  <a:gd name="connsiteY6" fmla="*/ 304800 h 304800"/>
                  <a:gd name="connsiteX7" fmla="*/ 1760 w 5792960"/>
                  <a:gd name="connsiteY7" fmla="*/ 248707 h 304800"/>
                  <a:gd name="connsiteX8" fmla="*/ 1760 w 5792960"/>
                  <a:gd name="connsiteY8" fmla="*/ 49743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92960" h="304800">
                    <a:moveTo>
                      <a:pt x="1760" y="49743"/>
                    </a:moveTo>
                    <a:cubicBezTo>
                      <a:pt x="1760" y="22271"/>
                      <a:pt x="24031" y="0"/>
                      <a:pt x="51503" y="0"/>
                    </a:cubicBezTo>
                    <a:lnTo>
                      <a:pt x="5743217" y="0"/>
                    </a:lnTo>
                    <a:cubicBezTo>
                      <a:pt x="5770689" y="0"/>
                      <a:pt x="5792960" y="22271"/>
                      <a:pt x="5792960" y="49743"/>
                    </a:cubicBezTo>
                    <a:lnTo>
                      <a:pt x="5792960" y="248707"/>
                    </a:lnTo>
                    <a:cubicBezTo>
                      <a:pt x="5792960" y="276179"/>
                      <a:pt x="5775114" y="287561"/>
                      <a:pt x="5747642" y="287561"/>
                    </a:cubicBezTo>
                    <a:lnTo>
                      <a:pt x="19273" y="304800"/>
                    </a:lnTo>
                    <a:cubicBezTo>
                      <a:pt x="-8199" y="304800"/>
                      <a:pt x="1760" y="276179"/>
                      <a:pt x="1760" y="248707"/>
                    </a:cubicBezTo>
                    <a:lnTo>
                      <a:pt x="1760" y="49743"/>
                    </a:lnTo>
                    <a:close/>
                  </a:path>
                </a:pathLst>
              </a:custGeom>
              <a:solidFill>
                <a:srgbClr val="2A0070"/>
              </a:solidFill>
              <a:ln w="9525">
                <a:solidFill>
                  <a:srgbClr val="2A00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O" sz="1400" b="1">
                    <a:ea typeface="Calibri"/>
                    <a:cs typeface="Times New Roman"/>
                  </a:rPr>
                  <a:t>Ubicación (Departamento/Municipio)</a:t>
                </a:r>
                <a:r>
                  <a:rPr lang="es-CO" sz="1400" b="1">
                    <a:effectLst/>
                    <a:ea typeface="Calibri"/>
                    <a:cs typeface="Times New Roman"/>
                  </a:rPr>
                  <a:t> </a:t>
                </a:r>
                <a:endParaRPr lang="es-CO" sz="1400">
                  <a:effectLst/>
                  <a:ea typeface="Calibri"/>
                  <a:cs typeface="Times New Roman"/>
                </a:endParaRPr>
              </a:p>
            </p:txBody>
          </p:sp>
        </p:grp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5AE9F850-F3C0-9F0C-A55F-BE4D4F0B4614}"/>
                </a:ext>
              </a:extLst>
            </p:cNvPr>
            <p:cNvSpPr txBox="1"/>
            <p:nvPr/>
          </p:nvSpPr>
          <p:spPr>
            <a:xfrm>
              <a:off x="205778" y="3553822"/>
              <a:ext cx="4413446" cy="740544"/>
            </a:xfrm>
            <a:prstGeom prst="rect">
              <a:avLst/>
            </a:prstGeom>
            <a:noFill/>
            <a:ln w="9525"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s-MX" sz="1400" i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Escriban el departamento, ciudad o municipio.</a:t>
              </a:r>
              <a:endParaRPr lang="es-ES" sz="1400" i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5" name="Rectángulo 24">
            <a:extLst>
              <a:ext uri="{FF2B5EF4-FFF2-40B4-BE49-F238E27FC236}">
                <a16:creationId xmlns:a16="http://schemas.microsoft.com/office/drawing/2014/main" id="{6EBD1DE4-0FFD-189A-AABF-737BF28D0FEB}"/>
              </a:ext>
            </a:extLst>
          </p:cNvPr>
          <p:cNvSpPr/>
          <p:nvPr/>
        </p:nvSpPr>
        <p:spPr>
          <a:xfrm>
            <a:off x="5100342" y="224097"/>
            <a:ext cx="126541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 sz="140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CD90C346-602D-353D-AB2B-09FE4D4C9D67}"/>
              </a:ext>
            </a:extLst>
          </p:cNvPr>
          <p:cNvSpPr/>
          <p:nvPr/>
        </p:nvSpPr>
        <p:spPr>
          <a:xfrm>
            <a:off x="5552405" y="865514"/>
            <a:ext cx="540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 sz="140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B9A95CE-DE3C-0E5B-D02A-C9E9ACE133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001" y="1123124"/>
            <a:ext cx="174049" cy="146146"/>
          </a:xfrm>
          <a:prstGeom prst="rect">
            <a:avLst/>
          </a:prstGeom>
          <a:ln w="9525"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CFA1266-B48F-EA1A-90CE-04E8E2D7A3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176" y="1125008"/>
            <a:ext cx="174049" cy="146146"/>
          </a:xfrm>
          <a:prstGeom prst="rect">
            <a:avLst/>
          </a:prstGeom>
          <a:ln w="9525"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679266D-C5A2-0421-539A-121B31AB6E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302" y="1132775"/>
            <a:ext cx="174049" cy="146146"/>
          </a:xfrm>
          <a:prstGeom prst="rect">
            <a:avLst/>
          </a:prstGeom>
          <a:ln w="9525"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2537C8D-72EE-915C-A0F1-3CEE6D2B34B6}"/>
              </a:ext>
            </a:extLst>
          </p:cNvPr>
          <p:cNvSpPr txBox="1"/>
          <p:nvPr/>
        </p:nvSpPr>
        <p:spPr>
          <a:xfrm>
            <a:off x="3044405" y="335863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Realicen la descripción de la problemática identificada.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Máximo 300 palabras</a:t>
            </a:r>
            <a:r>
              <a:rPr kumimoji="0" lang="es-CO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. </a:t>
            </a:r>
            <a:endParaRPr kumimoji="0" lang="es-ES" sz="1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913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25332-D8F2-01C1-901B-5C3D715CE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1AEF86A3-5152-639E-1CCF-B4658B4DF6A8}"/>
              </a:ext>
            </a:extLst>
          </p:cNvPr>
          <p:cNvSpPr/>
          <p:nvPr/>
        </p:nvSpPr>
        <p:spPr>
          <a:xfrm>
            <a:off x="5100342" y="224097"/>
            <a:ext cx="126541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 sz="140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8A03DF44-4B68-AC5F-BF2B-809AA46E0EB0}"/>
              </a:ext>
            </a:extLst>
          </p:cNvPr>
          <p:cNvGrpSpPr/>
          <p:nvPr/>
        </p:nvGrpSpPr>
        <p:grpSpPr>
          <a:xfrm>
            <a:off x="960111" y="1156266"/>
            <a:ext cx="10271777" cy="4361492"/>
            <a:chOff x="243186" y="227342"/>
            <a:chExt cx="5386859" cy="2931335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7D56669D-B4A9-599E-37E8-035AEB9BCF0E}"/>
                </a:ext>
              </a:extLst>
            </p:cNvPr>
            <p:cNvSpPr/>
            <p:nvPr/>
          </p:nvSpPr>
          <p:spPr>
            <a:xfrm>
              <a:off x="243187" y="625307"/>
              <a:ext cx="5386858" cy="2533370"/>
            </a:xfrm>
            <a:prstGeom prst="roundRect">
              <a:avLst/>
            </a:prstGeom>
            <a:noFill/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defTabSz="914400">
                <a:defRPr/>
              </a:pPr>
              <a:endParaRPr kumimoji="0" lang="es-CO" sz="1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7" name="Rectángulo: esquinas redondeadas 76">
              <a:extLst>
                <a:ext uri="{FF2B5EF4-FFF2-40B4-BE49-F238E27FC236}">
                  <a16:creationId xmlns:a16="http://schemas.microsoft.com/office/drawing/2014/main" id="{7F0508D5-26A2-B468-76EF-CF4BA881A81E}"/>
                </a:ext>
              </a:extLst>
            </p:cNvPr>
            <p:cNvSpPr/>
            <p:nvPr/>
          </p:nvSpPr>
          <p:spPr>
            <a:xfrm>
              <a:off x="243186" y="227342"/>
              <a:ext cx="5386859" cy="241954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2810 w 5806219"/>
                <a:gd name="connsiteY0" fmla="*/ 49743 h 307482"/>
                <a:gd name="connsiteX1" fmla="*/ 52553 w 5806219"/>
                <a:gd name="connsiteY1" fmla="*/ 0 h 307482"/>
                <a:gd name="connsiteX2" fmla="*/ 5744267 w 5806219"/>
                <a:gd name="connsiteY2" fmla="*/ 0 h 307482"/>
                <a:gd name="connsiteX3" fmla="*/ 5794010 w 5806219"/>
                <a:gd name="connsiteY3" fmla="*/ 49743 h 307482"/>
                <a:gd name="connsiteX4" fmla="*/ 5794010 w 5806219"/>
                <a:gd name="connsiteY4" fmla="*/ 248707 h 307482"/>
                <a:gd name="connsiteX5" fmla="*/ 5794010 w 5806219"/>
                <a:gd name="connsiteY5" fmla="*/ 292100 h 307482"/>
                <a:gd name="connsiteX6" fmla="*/ 17844 w 5806219"/>
                <a:gd name="connsiteY6" fmla="*/ 307482 h 307482"/>
                <a:gd name="connsiteX7" fmla="*/ 2810 w 5806219"/>
                <a:gd name="connsiteY7" fmla="*/ 248707 h 307482"/>
                <a:gd name="connsiteX8" fmla="*/ 2810 w 5806219"/>
                <a:gd name="connsiteY8" fmla="*/ 49743 h 307482"/>
                <a:gd name="connsiteX0" fmla="*/ 2809 w 5794990"/>
                <a:gd name="connsiteY0" fmla="*/ 49743 h 307482"/>
                <a:gd name="connsiteX1" fmla="*/ 52552 w 5794990"/>
                <a:gd name="connsiteY1" fmla="*/ 0 h 307482"/>
                <a:gd name="connsiteX2" fmla="*/ 5744266 w 5794990"/>
                <a:gd name="connsiteY2" fmla="*/ 0 h 307482"/>
                <a:gd name="connsiteX3" fmla="*/ 5794009 w 5794990"/>
                <a:gd name="connsiteY3" fmla="*/ 49743 h 307482"/>
                <a:gd name="connsiteX4" fmla="*/ 5794009 w 5794990"/>
                <a:gd name="connsiteY4" fmla="*/ 248707 h 307482"/>
                <a:gd name="connsiteX5" fmla="*/ 5774197 w 5794990"/>
                <a:gd name="connsiteY5" fmla="*/ 292100 h 307482"/>
                <a:gd name="connsiteX6" fmla="*/ 17843 w 5794990"/>
                <a:gd name="connsiteY6" fmla="*/ 307482 h 307482"/>
                <a:gd name="connsiteX7" fmla="*/ 2809 w 5794990"/>
                <a:gd name="connsiteY7" fmla="*/ 248707 h 307482"/>
                <a:gd name="connsiteX8" fmla="*/ 2809 w 5794990"/>
                <a:gd name="connsiteY8" fmla="*/ 49743 h 307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4990" h="307482">
                  <a:moveTo>
                    <a:pt x="2809" y="49743"/>
                  </a:moveTo>
                  <a:cubicBezTo>
                    <a:pt x="2809" y="22271"/>
                    <a:pt x="25080" y="0"/>
                    <a:pt x="52552" y="0"/>
                  </a:cubicBezTo>
                  <a:lnTo>
                    <a:pt x="5744266" y="0"/>
                  </a:lnTo>
                  <a:cubicBezTo>
                    <a:pt x="5771738" y="0"/>
                    <a:pt x="5794009" y="22271"/>
                    <a:pt x="5794009" y="49743"/>
                  </a:cubicBezTo>
                  <a:lnTo>
                    <a:pt x="5794009" y="248707"/>
                  </a:lnTo>
                  <a:cubicBezTo>
                    <a:pt x="5794009" y="276179"/>
                    <a:pt x="5801669" y="292100"/>
                    <a:pt x="5774197" y="292100"/>
                  </a:cubicBezTo>
                  <a:lnTo>
                    <a:pt x="17843" y="307482"/>
                  </a:lnTo>
                  <a:cubicBezTo>
                    <a:pt x="-9629" y="307482"/>
                    <a:pt x="2809" y="276179"/>
                    <a:pt x="2809" y="248707"/>
                  </a:cubicBezTo>
                  <a:lnTo>
                    <a:pt x="2809" y="49743"/>
                  </a:lnTo>
                  <a:close/>
                </a:path>
              </a:pathLst>
            </a:custGeom>
            <a:solidFill>
              <a:srgbClr val="2A0070"/>
            </a:solidFill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Calibri"/>
                  <a:cs typeface="Times New Roman"/>
                </a:rPr>
                <a:t>Descripción de la propuesta de solución</a:t>
              </a:r>
              <a:endPara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Calibri"/>
                <a:cs typeface="Times New Roman"/>
              </a:endParaRPr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CEBD28AC-5212-9550-FD3B-F7FA066E02AA}"/>
              </a:ext>
            </a:extLst>
          </p:cNvPr>
          <p:cNvSpPr txBox="1"/>
          <p:nvPr/>
        </p:nvSpPr>
        <p:spPr>
          <a:xfrm>
            <a:off x="3177755" y="310985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Realicen la descripción de su propuesta de solución.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Máximo 300 palabras</a:t>
            </a:r>
            <a:r>
              <a:rPr kumimoji="0" lang="es-CO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. </a:t>
            </a:r>
            <a:endParaRPr kumimoji="0" lang="es-ES" sz="1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005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DCCAD3-FFA2-07B9-D029-F50A058BA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DE3B91E6-31CC-85EA-0518-C91C3F637691}"/>
              </a:ext>
            </a:extLst>
          </p:cNvPr>
          <p:cNvSpPr/>
          <p:nvPr/>
        </p:nvSpPr>
        <p:spPr>
          <a:xfrm>
            <a:off x="695999" y="1673761"/>
            <a:ext cx="10800001" cy="3821372"/>
          </a:xfrm>
          <a:prstGeom prst="roundRect">
            <a:avLst>
              <a:gd name="adj" fmla="val 5756"/>
            </a:avLst>
          </a:prstGeom>
          <a:solidFill>
            <a:srgbClr val="2C056B"/>
          </a:solidFill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281A8BF-F7F0-0418-45E5-080EE561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994" y="515009"/>
            <a:ext cx="7634011" cy="669196"/>
          </a:xfrm>
        </p:spPr>
        <p:txBody>
          <a:bodyPr>
            <a:noAutofit/>
          </a:bodyPr>
          <a:lstStyle/>
          <a:p>
            <a:pPr algn="ctr"/>
            <a:r>
              <a:rPr lang="es-MX" sz="2800" b="1">
                <a:solidFill>
                  <a:srgbClr val="29006F"/>
                </a:solidFill>
              </a:rPr>
              <a:t>Análisis del fragmento audiovisual o cuento</a:t>
            </a:r>
            <a:endParaRPr lang="es-CO" sz="2800" b="1">
              <a:solidFill>
                <a:srgbClr val="29006F"/>
              </a:solidFill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3BA6CAA-8253-D6BC-B00C-29FC7115A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691612"/>
              </p:ext>
            </p:extLst>
          </p:nvPr>
        </p:nvGraphicFramePr>
        <p:xfrm>
          <a:off x="696000" y="2005693"/>
          <a:ext cx="10800000" cy="348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7848">
                  <a:extLst>
                    <a:ext uri="{9D8B030D-6E8A-4147-A177-3AD203B41FA5}">
                      <a16:colId xmlns:a16="http://schemas.microsoft.com/office/drawing/2014/main" val="3991447279"/>
                    </a:ext>
                  </a:extLst>
                </a:gridCol>
                <a:gridCol w="7602152">
                  <a:extLst>
                    <a:ext uri="{9D8B030D-6E8A-4147-A177-3AD203B41FA5}">
                      <a16:colId xmlns:a16="http://schemas.microsoft.com/office/drawing/2014/main" val="507464804"/>
                    </a:ext>
                  </a:extLst>
                </a:gridCol>
              </a:tblGrid>
              <a:tr h="17447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¿Qué ocurrió con el protagonista cuando las cosas no salieron como esperaba?</a:t>
                      </a:r>
                      <a:endParaRPr lang="es-CO" sz="1400" b="1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730540"/>
                  </a:ext>
                </a:extLst>
              </a:tr>
              <a:tr h="17447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¿Cómo reaccionaron los demás personajes frente a esa situación?</a:t>
                      </a:r>
                      <a:endParaRPr lang="es-CO" sz="1400" b="1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366357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378A33B-1558-BB45-2A62-1394A43585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62200"/>
              </p:ext>
            </p:extLst>
          </p:nvPr>
        </p:nvGraphicFramePr>
        <p:xfrm>
          <a:off x="670761" y="1052691"/>
          <a:ext cx="11085689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85689">
                  <a:extLst>
                    <a:ext uri="{9D8B030D-6E8A-4147-A177-3AD203B41FA5}">
                      <a16:colId xmlns:a16="http://schemas.microsoft.com/office/drawing/2014/main" val="14133881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Escriban las respuestas de cada una de las preguntas a partir de lo observado en el fragmento de la película: </a:t>
                      </a:r>
                      <a:r>
                        <a:rPr lang="es-MX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linkClick r:id="rId3"/>
                        </a:rPr>
                        <a:t>La familia del futuro</a:t>
                      </a:r>
                      <a:r>
                        <a:rPr lang="es-MX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o el cuento </a:t>
                      </a:r>
                      <a:r>
                        <a:rPr lang="es-MX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linkClick r:id="rId4"/>
                        </a:rPr>
                        <a:t>Casi de Peter Reynolds</a:t>
                      </a:r>
                      <a:r>
                        <a:rPr lang="es-MX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 Máximo 300 caracteres por respuesta.</a:t>
                      </a:r>
                      <a:endParaRPr lang="es-CO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342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8677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8C1E30-93E3-74F2-8615-2D8C295E1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DEBB708-A69E-B25B-75F8-BF7B63A37F59}"/>
              </a:ext>
            </a:extLst>
          </p:cNvPr>
          <p:cNvSpPr/>
          <p:nvPr/>
        </p:nvSpPr>
        <p:spPr>
          <a:xfrm>
            <a:off x="695999" y="1673761"/>
            <a:ext cx="10800001" cy="3821372"/>
          </a:xfrm>
          <a:prstGeom prst="roundRect">
            <a:avLst>
              <a:gd name="adj" fmla="val 5756"/>
            </a:avLst>
          </a:prstGeom>
          <a:solidFill>
            <a:srgbClr val="2C056B"/>
          </a:solidFill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2C653B8-117D-BAA4-54E6-91EDBABD6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994" y="515009"/>
            <a:ext cx="7634011" cy="669196"/>
          </a:xfrm>
        </p:spPr>
        <p:txBody>
          <a:bodyPr>
            <a:noAutofit/>
          </a:bodyPr>
          <a:lstStyle/>
          <a:p>
            <a:pPr algn="ctr"/>
            <a:r>
              <a:rPr lang="es-MX" sz="2800" b="1">
                <a:solidFill>
                  <a:srgbClr val="29006F"/>
                </a:solidFill>
              </a:rPr>
              <a:t>Análisis del fragmento audiovisual o cuento</a:t>
            </a:r>
            <a:endParaRPr lang="es-CO" sz="2800" b="1">
              <a:solidFill>
                <a:srgbClr val="29006F"/>
              </a:solidFill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3C55EDA-0B06-54D5-B0CC-70D14CDBF5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078168"/>
              </p:ext>
            </p:extLst>
          </p:nvPr>
        </p:nvGraphicFramePr>
        <p:xfrm>
          <a:off x="696000" y="2005692"/>
          <a:ext cx="10800000" cy="3404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7848">
                  <a:extLst>
                    <a:ext uri="{9D8B030D-6E8A-4147-A177-3AD203B41FA5}">
                      <a16:colId xmlns:a16="http://schemas.microsoft.com/office/drawing/2014/main" val="3991447279"/>
                    </a:ext>
                  </a:extLst>
                </a:gridCol>
                <a:gridCol w="7602152">
                  <a:extLst>
                    <a:ext uri="{9D8B030D-6E8A-4147-A177-3AD203B41FA5}">
                      <a16:colId xmlns:a16="http://schemas.microsoft.com/office/drawing/2014/main" val="507464804"/>
                    </a:ext>
                  </a:extLst>
                </a:gridCol>
              </a:tblGrid>
              <a:tr h="17022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¿Se rindieron o lo intentaron de nuevo?</a:t>
                      </a:r>
                      <a:endParaRPr lang="es-CO" sz="1400" b="1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13818"/>
                  </a:ext>
                </a:extLst>
              </a:tr>
              <a:tr h="1702254">
                <a:tc>
                  <a:txBody>
                    <a:bodyPr/>
                    <a:lstStyle/>
                    <a:p>
                      <a:pPr algn="l"/>
                      <a:r>
                        <a:rPr lang="es-MX" sz="14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¿Cómo creen que se sentían en ese momento?</a:t>
                      </a:r>
                      <a:endParaRPr lang="es-CO" sz="14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318700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1DA4398B-5E05-11DA-7C1F-F958185A6F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224130"/>
              </p:ext>
            </p:extLst>
          </p:nvPr>
        </p:nvGraphicFramePr>
        <p:xfrm>
          <a:off x="670761" y="1052691"/>
          <a:ext cx="11085689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85689">
                  <a:extLst>
                    <a:ext uri="{9D8B030D-6E8A-4147-A177-3AD203B41FA5}">
                      <a16:colId xmlns:a16="http://schemas.microsoft.com/office/drawing/2014/main" val="14133881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Escriban las respuestas de cada una de las preguntas a partir de lo observado en el fragmento de la película: </a:t>
                      </a:r>
                      <a:r>
                        <a:rPr lang="es-MX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linkClick r:id="rId3"/>
                        </a:rPr>
                        <a:t>La familia del futuro</a:t>
                      </a:r>
                      <a:r>
                        <a:rPr lang="es-MX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o el cuento </a:t>
                      </a:r>
                      <a:r>
                        <a:rPr lang="es-MX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linkClick r:id="rId4"/>
                        </a:rPr>
                        <a:t>Casi de Peter Reynolds</a:t>
                      </a:r>
                      <a:r>
                        <a:rPr lang="es-MX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 Máximo 300 caracteres por respuesta.</a:t>
                      </a:r>
                      <a:endParaRPr lang="es-CO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342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4074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EB69B4-D040-F3AE-A4E3-930E68285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28BA6B-5242-5D68-D4D7-43E721D40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290" y="601754"/>
            <a:ext cx="7361420" cy="669196"/>
          </a:xfrm>
        </p:spPr>
        <p:txBody>
          <a:bodyPr>
            <a:normAutofit/>
          </a:bodyPr>
          <a:lstStyle/>
          <a:p>
            <a:pPr algn="ctr"/>
            <a:r>
              <a:rPr lang="es-MX" sz="2800" b="1">
                <a:solidFill>
                  <a:srgbClr val="29006F"/>
                </a:solidFill>
              </a:rPr>
              <a:t>Nuestra experiencia</a:t>
            </a:r>
            <a:endParaRPr lang="es-CO" sz="2800" b="1">
              <a:solidFill>
                <a:srgbClr val="29006F"/>
              </a:solidFill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D238E656-30AD-3234-CD18-F952225033AE}"/>
              </a:ext>
            </a:extLst>
          </p:cNvPr>
          <p:cNvSpPr/>
          <p:nvPr/>
        </p:nvSpPr>
        <p:spPr>
          <a:xfrm>
            <a:off x="676535" y="1692900"/>
            <a:ext cx="10855824" cy="3779852"/>
          </a:xfrm>
          <a:prstGeom prst="roundRect">
            <a:avLst>
              <a:gd name="adj" fmla="val 6271"/>
            </a:avLst>
          </a:prstGeom>
          <a:solidFill>
            <a:srgbClr val="2C056B"/>
          </a:solidFill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65EB6D8-11AA-2368-2963-B0BC1D8CED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036771"/>
              </p:ext>
            </p:extLst>
          </p:nvPr>
        </p:nvGraphicFramePr>
        <p:xfrm>
          <a:off x="676534" y="2008094"/>
          <a:ext cx="10871999" cy="3135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4015">
                  <a:extLst>
                    <a:ext uri="{9D8B030D-6E8A-4147-A177-3AD203B41FA5}">
                      <a16:colId xmlns:a16="http://schemas.microsoft.com/office/drawing/2014/main" val="3744896069"/>
                    </a:ext>
                  </a:extLst>
                </a:gridCol>
                <a:gridCol w="5447984">
                  <a:extLst>
                    <a:ext uri="{9D8B030D-6E8A-4147-A177-3AD203B41FA5}">
                      <a16:colId xmlns:a16="http://schemas.microsoft.com/office/drawing/2014/main" val="897893153"/>
                    </a:ext>
                  </a:extLst>
                </a:gridCol>
              </a:tblGrid>
              <a:tr h="744356">
                <a:tc>
                  <a:txBody>
                    <a:bodyPr/>
                    <a:lstStyle/>
                    <a:p>
                      <a:pPr algn="ctr"/>
                      <a:r>
                        <a:rPr lang="es-CO" sz="1400" b="1">
                          <a:solidFill>
                            <a:schemeClr val="bg1"/>
                          </a:solidFill>
                        </a:rPr>
                        <a:t>¿Qué sucedió?</a:t>
                      </a:r>
                    </a:p>
                    <a:p>
                      <a:pPr algn="ctr"/>
                      <a:r>
                        <a:rPr lang="es-CO" sz="1400" b="1">
                          <a:solidFill>
                            <a:schemeClr val="bg1"/>
                          </a:solidFill>
                        </a:rPr>
                        <a:t>(Descripción)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05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solidFill>
                            <a:schemeClr val="bg1"/>
                          </a:solidFill>
                        </a:rPr>
                        <a:t>¿Qué sentimientos y emociones se presentaron?</a:t>
                      </a:r>
                      <a:r>
                        <a:rPr lang="es-MX" sz="1400" b="1" dirty="0">
                          <a:solidFill>
                            <a:schemeClr val="bg1"/>
                          </a:solidFill>
                        </a:rPr>
                        <a:t> (Alegría, </a:t>
                      </a:r>
                      <a:r>
                        <a:rPr lang="es-MX" sz="1400" b="1">
                          <a:solidFill>
                            <a:schemeClr val="bg1"/>
                          </a:solidFill>
                        </a:rPr>
                        <a:t>entusiasmo, tristeza, frustración, entre otras)</a:t>
                      </a:r>
                      <a:endParaRPr lang="es-CO" sz="14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05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538382"/>
                  </a:ext>
                </a:extLst>
              </a:tr>
              <a:tr h="2391002">
                <a:tc>
                  <a:txBody>
                    <a:bodyPr/>
                    <a:lstStyle/>
                    <a:p>
                      <a:pPr algn="ctr"/>
                      <a:endParaRPr lang="es-CO" sz="14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4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27032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29BB414-8FF6-DB1D-BEFA-BF93C8B70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818213"/>
              </p:ext>
            </p:extLst>
          </p:nvPr>
        </p:nvGraphicFramePr>
        <p:xfrm>
          <a:off x="676534" y="1135318"/>
          <a:ext cx="1099537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95378">
                  <a:extLst>
                    <a:ext uri="{9D8B030D-6E8A-4147-A177-3AD203B41FA5}">
                      <a16:colId xmlns:a16="http://schemas.microsoft.com/office/drawing/2014/main" val="14133881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MX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Diligencien la información de la tabla de acuerdo con lo vivido durante el Desafío 1 o 2.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342941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76E0FA6D-CA4B-62C9-0C67-A65E57FF7FC2}"/>
              </a:ext>
            </a:extLst>
          </p:cNvPr>
          <p:cNvSpPr txBox="1"/>
          <p:nvPr/>
        </p:nvSpPr>
        <p:spPr>
          <a:xfrm>
            <a:off x="7373255" y="5731727"/>
            <a:ext cx="4067896" cy="408623"/>
          </a:xfrm>
          <a:prstGeom prst="roundRect">
            <a:avLst/>
          </a:prstGeom>
          <a:solidFill>
            <a:srgbClr val="F55B27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2D7417-5B9A-5234-CA55-37859C9DDCF5}"/>
              </a:ext>
            </a:extLst>
          </p:cNvPr>
          <p:cNvSpPr txBox="1"/>
          <p:nvPr/>
        </p:nvSpPr>
        <p:spPr>
          <a:xfrm>
            <a:off x="7373255" y="5800184"/>
            <a:ext cx="3102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¡Continúen en la siguiente diapositiva! </a:t>
            </a:r>
            <a:endParaRPr lang="es-CO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C68EA371-917A-48FC-EAE4-7258A8CBD19B}"/>
              </a:ext>
            </a:extLst>
          </p:cNvPr>
          <p:cNvSpPr/>
          <p:nvPr/>
        </p:nvSpPr>
        <p:spPr>
          <a:xfrm>
            <a:off x="10475414" y="5797539"/>
            <a:ext cx="713678" cy="276999"/>
          </a:xfrm>
          <a:prstGeom prst="rightArrow">
            <a:avLst/>
          </a:prstGeom>
          <a:solidFill>
            <a:srgbClr val="2A0070"/>
          </a:solidFill>
          <a:ln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5747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4F4D45-02EE-208E-0740-77299B874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2C562C-C807-1F69-FD36-1FE36496C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290" y="601754"/>
            <a:ext cx="7361420" cy="669196"/>
          </a:xfrm>
        </p:spPr>
        <p:txBody>
          <a:bodyPr>
            <a:normAutofit/>
          </a:bodyPr>
          <a:lstStyle/>
          <a:p>
            <a:pPr algn="ctr"/>
            <a:r>
              <a:rPr lang="es-MX" sz="2800" b="1">
                <a:solidFill>
                  <a:srgbClr val="29006F"/>
                </a:solidFill>
              </a:rPr>
              <a:t>Nuestra experiencia</a:t>
            </a:r>
            <a:endParaRPr lang="es-CO" sz="2800" b="1">
              <a:solidFill>
                <a:srgbClr val="29006F"/>
              </a:solidFill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0A8C01FF-9E1E-95B3-6421-62090987CA08}"/>
              </a:ext>
            </a:extLst>
          </p:cNvPr>
          <p:cNvSpPr/>
          <p:nvPr/>
        </p:nvSpPr>
        <p:spPr>
          <a:xfrm>
            <a:off x="676534" y="1336763"/>
            <a:ext cx="10855824" cy="4217876"/>
          </a:xfrm>
          <a:prstGeom prst="roundRect">
            <a:avLst>
              <a:gd name="adj" fmla="val 6271"/>
            </a:avLst>
          </a:prstGeom>
          <a:solidFill>
            <a:srgbClr val="2C056B"/>
          </a:solidFill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04E5D93-6E51-0101-FA2D-4D8EE1997C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251185"/>
              </p:ext>
            </p:extLst>
          </p:nvPr>
        </p:nvGraphicFramePr>
        <p:xfrm>
          <a:off x="676534" y="1672961"/>
          <a:ext cx="10855824" cy="3682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7912">
                  <a:extLst>
                    <a:ext uri="{9D8B030D-6E8A-4147-A177-3AD203B41FA5}">
                      <a16:colId xmlns:a16="http://schemas.microsoft.com/office/drawing/2014/main" val="2793823170"/>
                    </a:ext>
                  </a:extLst>
                </a:gridCol>
                <a:gridCol w="5427912">
                  <a:extLst>
                    <a:ext uri="{9D8B030D-6E8A-4147-A177-3AD203B41FA5}">
                      <a16:colId xmlns:a16="http://schemas.microsoft.com/office/drawing/2014/main" val="3386200083"/>
                    </a:ext>
                  </a:extLst>
                </a:gridCol>
              </a:tblGrid>
              <a:tr h="852293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</a:rPr>
                        <a:t>¿Quiénes estaban presentes? (Personas que acompañaron la situación, por ejemplo, familiares, amigos, profesores, entre otros). </a:t>
                      </a:r>
                      <a:r>
                        <a:rPr lang="es-CO" sz="1400" b="1">
                          <a:solidFill>
                            <a:schemeClr val="bg1"/>
                          </a:solidFill>
                        </a:rPr>
                        <a:t>¿Quién acompañó o medió la situación?</a:t>
                      </a:r>
                      <a:r>
                        <a:rPr lang="es-MX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s-CO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05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>
                          <a:solidFill>
                            <a:schemeClr val="bg1"/>
                          </a:solidFill>
                        </a:rPr>
                        <a:t>¿Qué acciones realizaron para abordar la situación? (“Dialogamos en equipo para entender lo que estaba pasando y, cuando volvió a ocurrir la situación, revisamos si nos escuchamos entre todos antes de reaccionar”). </a:t>
                      </a:r>
                      <a:endParaRPr lang="es-CO" sz="14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05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538382"/>
                  </a:ext>
                </a:extLst>
              </a:tr>
              <a:tr h="2737712">
                <a:tc>
                  <a:txBody>
                    <a:bodyPr/>
                    <a:lstStyle/>
                    <a:p>
                      <a:pPr algn="ctr"/>
                      <a:endParaRPr lang="es-MX" sz="14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27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320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323082-6079-E01A-0414-FD82F42ED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B55CC964-BF81-F377-68E3-F90B9935F46C}"/>
              </a:ext>
            </a:extLst>
          </p:cNvPr>
          <p:cNvSpPr/>
          <p:nvPr/>
        </p:nvSpPr>
        <p:spPr>
          <a:xfrm>
            <a:off x="643465" y="1941052"/>
            <a:ext cx="10905069" cy="3572644"/>
          </a:xfrm>
          <a:prstGeom prst="roundRect">
            <a:avLst>
              <a:gd name="adj" fmla="val 11439"/>
            </a:avLst>
          </a:prstGeom>
          <a:solidFill>
            <a:srgbClr val="2C056B"/>
          </a:solidFill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C3E693E-3B26-E79B-4BF9-C80DB2068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289" y="474524"/>
            <a:ext cx="7361420" cy="669196"/>
          </a:xfrm>
        </p:spPr>
        <p:txBody>
          <a:bodyPr>
            <a:normAutofit/>
          </a:bodyPr>
          <a:lstStyle/>
          <a:p>
            <a:pPr algn="ctr"/>
            <a:r>
              <a:rPr lang="es-MX" sz="2800" b="1">
                <a:solidFill>
                  <a:srgbClr val="29006F"/>
                </a:solidFill>
              </a:rPr>
              <a:t>Acuerdos para mejorar</a:t>
            </a:r>
            <a:endParaRPr lang="es-CO" sz="2800" b="1">
              <a:solidFill>
                <a:srgbClr val="29006F"/>
              </a:solidFill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CA8AC5E-C83B-CC06-32F1-94E1C998C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271906"/>
              </p:ext>
            </p:extLst>
          </p:nvPr>
        </p:nvGraphicFramePr>
        <p:xfrm>
          <a:off x="643465" y="2258623"/>
          <a:ext cx="10922096" cy="2899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22096">
                  <a:extLst>
                    <a:ext uri="{9D8B030D-6E8A-4147-A177-3AD203B41FA5}">
                      <a16:colId xmlns:a16="http://schemas.microsoft.com/office/drawing/2014/main" val="358221022"/>
                    </a:ext>
                  </a:extLst>
                </a:gridCol>
              </a:tblGrid>
              <a:tr h="419943">
                <a:tc>
                  <a:txBody>
                    <a:bodyPr/>
                    <a:lstStyle/>
                    <a:p>
                      <a:pPr algn="ctr"/>
                      <a:r>
                        <a:rPr lang="es-CO">
                          <a:solidFill>
                            <a:schemeClr val="bg1"/>
                          </a:solidFill>
                        </a:rPr>
                        <a:t>Acuerdos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05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538382"/>
                  </a:ext>
                </a:extLst>
              </a:tr>
              <a:tr h="1239987">
                <a:tc>
                  <a:txBody>
                    <a:bodyPr/>
                    <a:lstStyle/>
                    <a:p>
                      <a:pPr algn="ctr"/>
                      <a:endParaRPr lang="es-MX" sz="14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endParaRPr lang="es-MX" sz="14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MX" sz="14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Escriban el acuerdo relacionado con </a:t>
                      </a:r>
                      <a:r>
                        <a:rPr lang="es-CO" sz="14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colaboración con responsabilidad.</a:t>
                      </a:r>
                      <a:endParaRPr lang="es-MX" sz="14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2900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900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00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27032"/>
                  </a:ext>
                </a:extLst>
              </a:tr>
              <a:tr h="1239987">
                <a:tc>
                  <a:txBody>
                    <a:bodyPr/>
                    <a:lstStyle/>
                    <a:p>
                      <a:pPr algn="ctr"/>
                      <a:endParaRPr lang="es-MX" sz="14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endParaRPr lang="es-MX" sz="14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MX" sz="14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Escriban el acuerdo relacionado con  </a:t>
                      </a:r>
                      <a:r>
                        <a:rPr lang="es-CO" sz="14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perseverancia ante las dificultades.</a:t>
                      </a:r>
                      <a:endParaRPr lang="es-CO" sz="14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2900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900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00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00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178316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E9E34B5-37B7-7A3A-5574-2B1A5E5C66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699856"/>
              </p:ext>
            </p:extLst>
          </p:nvPr>
        </p:nvGraphicFramePr>
        <p:xfrm>
          <a:off x="1002694" y="1215776"/>
          <a:ext cx="865293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52935">
                  <a:extLst>
                    <a:ext uri="{9D8B030D-6E8A-4147-A177-3AD203B41FA5}">
                      <a16:colId xmlns:a16="http://schemas.microsoft.com/office/drawing/2014/main" val="14133881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Registren en la tabla los cuatro acuerdos solicitados: (Máximo 300 caracteres por acuerdo)</a:t>
                      </a:r>
                      <a:endParaRPr lang="es-CO" sz="1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342941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5169796A-48C4-0362-3C75-06F3B9BA51EE}"/>
              </a:ext>
            </a:extLst>
          </p:cNvPr>
          <p:cNvSpPr txBox="1"/>
          <p:nvPr/>
        </p:nvSpPr>
        <p:spPr>
          <a:xfrm>
            <a:off x="7373255" y="5731727"/>
            <a:ext cx="4067896" cy="408623"/>
          </a:xfrm>
          <a:prstGeom prst="roundRect">
            <a:avLst/>
          </a:prstGeom>
          <a:solidFill>
            <a:srgbClr val="F55B27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70B6E0D-573E-8BF9-9D1E-82012D3001BE}"/>
              </a:ext>
            </a:extLst>
          </p:cNvPr>
          <p:cNvSpPr txBox="1"/>
          <p:nvPr/>
        </p:nvSpPr>
        <p:spPr>
          <a:xfrm>
            <a:off x="7373255" y="5800184"/>
            <a:ext cx="3102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¡Continúen en la siguiente diapositiva! </a:t>
            </a:r>
            <a:endParaRPr lang="es-CO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BB405071-8D54-B955-1CAF-3C9EF323A13E}"/>
              </a:ext>
            </a:extLst>
          </p:cNvPr>
          <p:cNvSpPr/>
          <p:nvPr/>
        </p:nvSpPr>
        <p:spPr>
          <a:xfrm>
            <a:off x="10475414" y="5797539"/>
            <a:ext cx="713678" cy="276999"/>
          </a:xfrm>
          <a:prstGeom prst="rightArrow">
            <a:avLst/>
          </a:prstGeom>
          <a:solidFill>
            <a:srgbClr val="2A0070"/>
          </a:solidFill>
          <a:ln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03343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echa xmlns="4a17889d-fd38-4f42-9955-eb8f00c86771" xsi:nil="true"/>
    <_Flow_SignoffStatus xmlns="4a17889d-fd38-4f42-9955-eb8f00c86771" xsi:nil="true"/>
    <TaxCatchAll xmlns="c3b9d7d8-7856-47b3-9caf-0187f66cba49" xsi:nil="true"/>
    <lcf76f155ced4ddcb4097134ff3c332f xmlns="4a17889d-fd38-4f42-9955-eb8f00c8677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2B2635ADC6D46468BE2102FBF16A476" ma:contentTypeVersion="21" ma:contentTypeDescription="Crear nuevo documento." ma:contentTypeScope="" ma:versionID="4419f6c62f43229cca8156229681b423">
  <xsd:schema xmlns:xsd="http://www.w3.org/2001/XMLSchema" xmlns:xs="http://www.w3.org/2001/XMLSchema" xmlns:p="http://schemas.microsoft.com/office/2006/metadata/properties" xmlns:ns2="c3b9d7d8-7856-47b3-9caf-0187f66cba49" xmlns:ns3="4a17889d-fd38-4f42-9955-eb8f00c86771" targetNamespace="http://schemas.microsoft.com/office/2006/metadata/properties" ma:root="true" ma:fieldsID="49814cb547257b3560649eb4d9e43739" ns2:_="" ns3:_="">
    <xsd:import namespace="c3b9d7d8-7856-47b3-9caf-0187f66cba49"/>
    <xsd:import namespace="4a17889d-fd38-4f42-9955-eb8f00c8677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Fecha" minOccurs="0"/>
                <xsd:element ref="ns3:_Flow_SignoffStatu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b9d7d8-7856-47b3-9caf-0187f66cba4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b06f7c6b-a888-4b51-9a68-fcd1edcf50e7}" ma:internalName="TaxCatchAll" ma:showField="CatchAllData" ma:web="c3b9d7d8-7856-47b3-9caf-0187f66cba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17889d-fd38-4f42-9955-eb8f00c867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Fecha" ma:index="21" nillable="true" ma:displayName="Fecha" ma:format="DateTime" ma:internalName="Fecha">
      <xsd:simpleType>
        <xsd:restriction base="dms:DateTime"/>
      </xsd:simpleType>
    </xsd:element>
    <xsd:element name="_Flow_SignoffStatus" ma:index="22" nillable="true" ma:displayName="Estado de aprobación" ma:internalName="Estado_x0020_de_x0020_aprobaci_x00f3_n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Etiquetas de imagen" ma:readOnly="false" ma:fieldId="{5cf76f15-5ced-4ddc-b409-7134ff3c332f}" ma:taxonomyMulti="true" ma:sspId="148dc318-5de1-4747-92ed-e07023d138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95D6E7-5B73-40B3-A1E6-7646B1F9ABF0}">
  <ds:schemaRefs>
    <ds:schemaRef ds:uri="http://www.w3.org/XML/1998/namespace"/>
    <ds:schemaRef ds:uri="http://purl.org/dc/terms/"/>
    <ds:schemaRef ds:uri="c3b9d7d8-7856-47b3-9caf-0187f66cba49"/>
    <ds:schemaRef ds:uri="4a17889d-fd38-4f42-9955-eb8f00c86771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0903BB6-E454-493C-A72A-4D98AA06FD56}">
  <ds:schemaRefs>
    <ds:schemaRef ds:uri="4a17889d-fd38-4f42-9955-eb8f00c86771"/>
    <ds:schemaRef ds:uri="c3b9d7d8-7856-47b3-9caf-0187f66cba4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CE3225F-733B-48A6-93DB-77F47DDF22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1583</Words>
  <Application>Microsoft Office PowerPoint</Application>
  <PresentationFormat>Panorámica</PresentationFormat>
  <Paragraphs>229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28</vt:i4>
      </vt:variant>
    </vt:vector>
  </HeadingPairs>
  <TitlesOfParts>
    <vt:vector size="30" baseType="lpstr"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Análisis del fragmento audiovisual o cuento</vt:lpstr>
      <vt:lpstr>Análisis del fragmento audiovisual o cuento</vt:lpstr>
      <vt:lpstr>Nuestra experiencia</vt:lpstr>
      <vt:lpstr>Nuestra experiencia</vt:lpstr>
      <vt:lpstr>Acuerdos para mejorar</vt:lpstr>
      <vt:lpstr>Acuerdos para mejorar</vt:lpstr>
      <vt:lpstr>Construcción del prototipo</vt:lpstr>
      <vt:lpstr>Construcción del prototipo</vt:lpstr>
      <vt:lpstr>Construcción del prototipo</vt:lpstr>
      <vt:lpstr>Construcción del prototipo</vt:lpstr>
      <vt:lpstr>Construcción del prototipo</vt:lpstr>
      <vt:lpstr>Prueba inicial del prototipo</vt:lpstr>
      <vt:lpstr>Prueba inicial del prototipo</vt:lpstr>
      <vt:lpstr>Ajuste y mejora del prototipo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historia detrás de nuestro prototipo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KELLY JOHANNA BARRERA FLOREZ</dc:creator>
  <cp:lastModifiedBy>PAULA ANGELICA POSADA RUIZ</cp:lastModifiedBy>
  <cp:revision>34</cp:revision>
  <dcterms:created xsi:type="dcterms:W3CDTF">2026-02-26T16:49:30Z</dcterms:created>
  <dcterms:modified xsi:type="dcterms:W3CDTF">2026-05-24T04:49:14Z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0x01010042B2635ADC6D46468BE2102FBF16A476</vt:lpwstr>
  </property>
  <property fmtid="{D5CDD505-2E9C-101B-9397-08002B2CF9AE}" pid="3" name="MediaServiceImageTags">
    <vt:lpwstr/>
  </property>
</Properties>
</file>