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sldIdLst>
    <p:sldId id="256" r:id="rId6"/>
    <p:sldId id="324" r:id="rId7"/>
    <p:sldId id="351" r:id="rId8"/>
    <p:sldId id="271" r:id="rId9"/>
    <p:sldId id="364" r:id="rId10"/>
    <p:sldId id="283" r:id="rId11"/>
    <p:sldId id="284" r:id="rId12"/>
    <p:sldId id="358" r:id="rId13"/>
    <p:sldId id="359" r:id="rId14"/>
    <p:sldId id="285" r:id="rId15"/>
    <p:sldId id="260" r:id="rId16"/>
    <p:sldId id="281" r:id="rId17"/>
    <p:sldId id="268" r:id="rId18"/>
    <p:sldId id="323" r:id="rId19"/>
    <p:sldId id="328" r:id="rId20"/>
    <p:sldId id="329" r:id="rId21"/>
    <p:sldId id="267" r:id="rId22"/>
    <p:sldId id="360" r:id="rId23"/>
    <p:sldId id="361" r:id="rId24"/>
    <p:sldId id="286" r:id="rId25"/>
    <p:sldId id="287" r:id="rId26"/>
    <p:sldId id="288" r:id="rId27"/>
    <p:sldId id="377" r:id="rId28"/>
    <p:sldId id="370" r:id="rId29"/>
    <p:sldId id="326" r:id="rId30"/>
    <p:sldId id="363" r:id="rId31"/>
    <p:sldId id="291" r:id="rId32"/>
    <p:sldId id="376" r:id="rId33"/>
    <p:sldId id="282" r:id="rId34"/>
    <p:sldId id="353" r:id="rId35"/>
    <p:sldId id="345" r:id="rId36"/>
    <p:sldId id="354" r:id="rId37"/>
    <p:sldId id="330" r:id="rId38"/>
    <p:sldId id="331" r:id="rId39"/>
    <p:sldId id="346" r:id="rId40"/>
    <p:sldId id="347" r:id="rId41"/>
    <p:sldId id="348" r:id="rId42"/>
    <p:sldId id="272" r:id="rId43"/>
    <p:sldId id="355" r:id="rId44"/>
    <p:sldId id="356" r:id="rId45"/>
    <p:sldId id="357" r:id="rId4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9FF2AD-6AFD-E3C4-B03A-8C568A2E1C8C}" name="GINA CATALINA MALAVER PEREZ" initials="GM" userId="S::gina.malaver@uniminuto.edu::99b04ec6-3d77-4061-a7bd-63e001cc765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CFBC"/>
    <a:srgbClr val="F8AC32"/>
    <a:srgbClr val="29006F"/>
    <a:srgbClr val="8EA1FF"/>
    <a:srgbClr val="DE9CFD"/>
    <a:srgbClr val="EA3D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C59AE8-872C-43F5-B639-6A7B27F33FFA}" v="1" dt="2026-04-29T20:32:57.4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NA CATALINA MALAVER PEREZ" userId="S::gina.malaver@uniminuto.edu::99b04ec6-3d77-4061-a7bd-63e001cc7658" providerId="AD" clId="Web-{C415C106-F019-54B1-24A7-AD8CF42B72F3}"/>
    <pc:docChg chg="modSld">
      <pc:chgData name="GINA CATALINA MALAVER PEREZ" userId="S::gina.malaver@uniminuto.edu::99b04ec6-3d77-4061-a7bd-63e001cc7658" providerId="AD" clId="Web-{C415C106-F019-54B1-24A7-AD8CF42B72F3}" dt="2026-04-07T17:29:18.855" v="4"/>
      <pc:docMkLst>
        <pc:docMk/>
      </pc:docMkLst>
      <pc:sldChg chg="addSp delSp modSp">
        <pc:chgData name="GINA CATALINA MALAVER PEREZ" userId="S::gina.malaver@uniminuto.edu::99b04ec6-3d77-4061-a7bd-63e001cc7658" providerId="AD" clId="Web-{C415C106-F019-54B1-24A7-AD8CF42B72F3}" dt="2026-04-07T17:29:18.855" v="4"/>
        <pc:sldMkLst>
          <pc:docMk/>
          <pc:sldMk cId="3948415022" sldId="282"/>
        </pc:sldMkLst>
      </pc:sldChg>
    </pc:docChg>
  </pc:docChgLst>
  <pc:docChgLst>
    <pc:chgData name="PAULA ANGELICA POSADA RUIZ" userId="c1bc0e1e-d004-4b21-9d74-8a35d69a1bab" providerId="ADAL" clId="{EBC57086-4B7A-42E3-941C-AFBE99159D43}"/>
    <pc:docChg chg="custSel modSld">
      <pc:chgData name="PAULA ANGELICA POSADA RUIZ" userId="c1bc0e1e-d004-4b21-9d74-8a35d69a1bab" providerId="ADAL" clId="{EBC57086-4B7A-42E3-941C-AFBE99159D43}" dt="2026-04-17T15:24:17.849" v="14"/>
      <pc:docMkLst>
        <pc:docMk/>
      </pc:docMkLst>
      <pc:sldChg chg="delSp modSp mod setBg">
        <pc:chgData name="PAULA ANGELICA POSADA RUIZ" userId="c1bc0e1e-d004-4b21-9d74-8a35d69a1bab" providerId="ADAL" clId="{EBC57086-4B7A-42E3-941C-AFBE99159D43}" dt="2026-04-17T15:23:28.610" v="6" actId="6549"/>
        <pc:sldMkLst>
          <pc:docMk/>
          <pc:sldMk cId="2829152986" sldId="256"/>
        </pc:sldMkLst>
        <pc:spChg chg="mod">
          <ac:chgData name="PAULA ANGELICA POSADA RUIZ" userId="c1bc0e1e-d004-4b21-9d74-8a35d69a1bab" providerId="ADAL" clId="{EBC57086-4B7A-42E3-941C-AFBE99159D43}" dt="2026-04-17T15:23:28.610" v="6" actId="6549"/>
          <ac:spMkLst>
            <pc:docMk/>
            <pc:sldMk cId="2829152986" sldId="256"/>
            <ac:spMk id="6" creationId="{8D2FDF5D-B1E0-783C-3F39-BB60F1F7897D}"/>
          </ac:spMkLst>
        </pc:spChg>
      </pc:sldChg>
      <pc:sldChg chg="setBg">
        <pc:chgData name="PAULA ANGELICA POSADA RUIZ" userId="c1bc0e1e-d004-4b21-9d74-8a35d69a1bab" providerId="ADAL" clId="{EBC57086-4B7A-42E3-941C-AFBE99159D43}" dt="2026-04-17T15:23:57.324" v="10"/>
        <pc:sldMkLst>
          <pc:docMk/>
          <pc:sldMk cId="766383089" sldId="260"/>
        </pc:sldMkLst>
      </pc:sldChg>
      <pc:sldChg chg="setBg">
        <pc:chgData name="PAULA ANGELICA POSADA RUIZ" userId="c1bc0e1e-d004-4b21-9d74-8a35d69a1bab" providerId="ADAL" clId="{EBC57086-4B7A-42E3-941C-AFBE99159D43}" dt="2026-04-17T15:23:57.324" v="10"/>
        <pc:sldMkLst>
          <pc:docMk/>
          <pc:sldMk cId="3298632989" sldId="267"/>
        </pc:sldMkLst>
      </pc:sldChg>
      <pc:sldChg chg="setBg">
        <pc:chgData name="PAULA ANGELICA POSADA RUIZ" userId="c1bc0e1e-d004-4b21-9d74-8a35d69a1bab" providerId="ADAL" clId="{EBC57086-4B7A-42E3-941C-AFBE99159D43}" dt="2026-04-17T15:23:57.324" v="10"/>
        <pc:sldMkLst>
          <pc:docMk/>
          <pc:sldMk cId="2114138121" sldId="268"/>
        </pc:sldMkLst>
      </pc:sldChg>
      <pc:sldChg chg="setBg">
        <pc:chgData name="PAULA ANGELICA POSADA RUIZ" userId="c1bc0e1e-d004-4b21-9d74-8a35d69a1bab" providerId="ADAL" clId="{EBC57086-4B7A-42E3-941C-AFBE99159D43}" dt="2026-04-17T15:23:43.103" v="8"/>
        <pc:sldMkLst>
          <pc:docMk/>
          <pc:sldMk cId="3405676234" sldId="271"/>
        </pc:sldMkLst>
      </pc:sldChg>
      <pc:sldChg chg="setBg">
        <pc:chgData name="PAULA ANGELICA POSADA RUIZ" userId="c1bc0e1e-d004-4b21-9d74-8a35d69a1bab" providerId="ADAL" clId="{EBC57086-4B7A-42E3-941C-AFBE99159D43}" dt="2026-04-17T15:23:57.324" v="10"/>
        <pc:sldMkLst>
          <pc:docMk/>
          <pc:sldMk cId="2968931865" sldId="281"/>
        </pc:sldMkLst>
      </pc:sldChg>
      <pc:sldChg chg="setBg">
        <pc:chgData name="PAULA ANGELICA POSADA RUIZ" userId="c1bc0e1e-d004-4b21-9d74-8a35d69a1bab" providerId="ADAL" clId="{EBC57086-4B7A-42E3-941C-AFBE99159D43}" dt="2026-04-17T15:24:17.849" v="14"/>
        <pc:sldMkLst>
          <pc:docMk/>
          <pc:sldMk cId="3948415022" sldId="282"/>
        </pc:sldMkLst>
      </pc:sldChg>
      <pc:sldChg chg="setBg">
        <pc:chgData name="PAULA ANGELICA POSADA RUIZ" userId="c1bc0e1e-d004-4b21-9d74-8a35d69a1bab" providerId="ADAL" clId="{EBC57086-4B7A-42E3-941C-AFBE99159D43}" dt="2026-04-17T15:23:43.103" v="8"/>
        <pc:sldMkLst>
          <pc:docMk/>
          <pc:sldMk cId="1943939254" sldId="283"/>
        </pc:sldMkLst>
      </pc:sldChg>
      <pc:sldChg chg="setBg">
        <pc:chgData name="PAULA ANGELICA POSADA RUIZ" userId="c1bc0e1e-d004-4b21-9d74-8a35d69a1bab" providerId="ADAL" clId="{EBC57086-4B7A-42E3-941C-AFBE99159D43}" dt="2026-04-17T15:23:43.103" v="8"/>
        <pc:sldMkLst>
          <pc:docMk/>
          <pc:sldMk cId="1009324901" sldId="284"/>
        </pc:sldMkLst>
      </pc:sldChg>
      <pc:sldChg chg="setBg">
        <pc:chgData name="PAULA ANGELICA POSADA RUIZ" userId="c1bc0e1e-d004-4b21-9d74-8a35d69a1bab" providerId="ADAL" clId="{EBC57086-4B7A-42E3-941C-AFBE99159D43}" dt="2026-04-17T15:23:43.103" v="8"/>
        <pc:sldMkLst>
          <pc:docMk/>
          <pc:sldMk cId="3398422678" sldId="285"/>
        </pc:sldMkLst>
      </pc:sldChg>
      <pc:sldChg chg="setBg">
        <pc:chgData name="PAULA ANGELICA POSADA RUIZ" userId="c1bc0e1e-d004-4b21-9d74-8a35d69a1bab" providerId="ADAL" clId="{EBC57086-4B7A-42E3-941C-AFBE99159D43}" dt="2026-04-17T15:24:05.416" v="12"/>
        <pc:sldMkLst>
          <pc:docMk/>
          <pc:sldMk cId="1363013171" sldId="286"/>
        </pc:sldMkLst>
      </pc:sldChg>
      <pc:sldChg chg="setBg">
        <pc:chgData name="PAULA ANGELICA POSADA RUIZ" userId="c1bc0e1e-d004-4b21-9d74-8a35d69a1bab" providerId="ADAL" clId="{EBC57086-4B7A-42E3-941C-AFBE99159D43}" dt="2026-04-17T15:24:05.416" v="12"/>
        <pc:sldMkLst>
          <pc:docMk/>
          <pc:sldMk cId="2130097470" sldId="287"/>
        </pc:sldMkLst>
      </pc:sldChg>
      <pc:sldChg chg="setBg">
        <pc:chgData name="PAULA ANGELICA POSADA RUIZ" userId="c1bc0e1e-d004-4b21-9d74-8a35d69a1bab" providerId="ADAL" clId="{EBC57086-4B7A-42E3-941C-AFBE99159D43}" dt="2026-04-17T15:24:05.416" v="12"/>
        <pc:sldMkLst>
          <pc:docMk/>
          <pc:sldMk cId="4075779240" sldId="288"/>
        </pc:sldMkLst>
      </pc:sldChg>
      <pc:sldChg chg="setBg">
        <pc:chgData name="PAULA ANGELICA POSADA RUIZ" userId="c1bc0e1e-d004-4b21-9d74-8a35d69a1bab" providerId="ADAL" clId="{EBC57086-4B7A-42E3-941C-AFBE99159D43}" dt="2026-04-17T15:23:57.324" v="10"/>
        <pc:sldMkLst>
          <pc:docMk/>
          <pc:sldMk cId="2592070949" sldId="323"/>
        </pc:sldMkLst>
      </pc:sldChg>
      <pc:sldChg chg="setBg">
        <pc:chgData name="PAULA ANGELICA POSADA RUIZ" userId="c1bc0e1e-d004-4b21-9d74-8a35d69a1bab" providerId="ADAL" clId="{EBC57086-4B7A-42E3-941C-AFBE99159D43}" dt="2026-04-17T15:24:05.416" v="12"/>
        <pc:sldMkLst>
          <pc:docMk/>
          <pc:sldMk cId="1129607488" sldId="326"/>
        </pc:sldMkLst>
      </pc:sldChg>
      <pc:sldChg chg="setBg">
        <pc:chgData name="PAULA ANGELICA POSADA RUIZ" userId="c1bc0e1e-d004-4b21-9d74-8a35d69a1bab" providerId="ADAL" clId="{EBC57086-4B7A-42E3-941C-AFBE99159D43}" dt="2026-04-17T15:23:57.324" v="10"/>
        <pc:sldMkLst>
          <pc:docMk/>
          <pc:sldMk cId="2363090245" sldId="328"/>
        </pc:sldMkLst>
      </pc:sldChg>
      <pc:sldChg chg="setBg">
        <pc:chgData name="PAULA ANGELICA POSADA RUIZ" userId="c1bc0e1e-d004-4b21-9d74-8a35d69a1bab" providerId="ADAL" clId="{EBC57086-4B7A-42E3-941C-AFBE99159D43}" dt="2026-04-17T15:23:57.324" v="10"/>
        <pc:sldMkLst>
          <pc:docMk/>
          <pc:sldMk cId="3676030593" sldId="329"/>
        </pc:sldMkLst>
      </pc:sldChg>
    </pc:docChg>
  </pc:docChgLst>
  <pc:docChgLst>
    <pc:chgData name="GINA CATALINA MALAVER PEREZ" userId="99b04ec6-3d77-4061-a7bd-63e001cc7658" providerId="ADAL" clId="{D3453BA6-50DE-458C-A0B2-02FD7C25BA6B}"/>
    <pc:docChg chg="undo custSel addSld delSld modSld sldOrd">
      <pc:chgData name="GINA CATALINA MALAVER PEREZ" userId="99b04ec6-3d77-4061-a7bd-63e001cc7658" providerId="ADAL" clId="{D3453BA6-50DE-458C-A0B2-02FD7C25BA6B}" dt="2026-04-29T20:32:57.468" v="2708"/>
      <pc:docMkLst>
        <pc:docMk/>
      </pc:docMkLst>
      <pc:sldChg chg="addSp delSp modSp add del mod">
        <pc:chgData name="GINA CATALINA MALAVER PEREZ" userId="99b04ec6-3d77-4061-a7bd-63e001cc7658" providerId="ADAL" clId="{D3453BA6-50DE-458C-A0B2-02FD7C25BA6B}" dt="2026-04-18T16:41:07.384" v="1356" actId="47"/>
        <pc:sldMkLst>
          <pc:docMk/>
          <pc:sldMk cId="2829152986" sldId="256"/>
        </pc:sldMkLst>
        <pc:picChg chg="add mod">
          <ac:chgData name="GINA CATALINA MALAVER PEREZ" userId="99b04ec6-3d77-4061-a7bd-63e001cc7658" providerId="ADAL" clId="{D3453BA6-50DE-458C-A0B2-02FD7C25BA6B}" dt="2026-04-18T16:13:28.102" v="1263"/>
          <ac:picMkLst>
            <pc:docMk/>
            <pc:sldMk cId="2829152986" sldId="256"/>
            <ac:picMk id="3" creationId="{DC16616A-03B3-4FE7-C097-FA0EF0CAE063}"/>
          </ac:picMkLst>
        </pc:picChg>
      </pc:sldChg>
      <pc:sldChg chg="addSp delSp modSp mod">
        <pc:chgData name="GINA CATALINA MALAVER PEREZ" userId="99b04ec6-3d77-4061-a7bd-63e001cc7658" providerId="ADAL" clId="{D3453BA6-50DE-458C-A0B2-02FD7C25BA6B}" dt="2026-04-28T15:29:21.311" v="2596" actId="20577"/>
        <pc:sldMkLst>
          <pc:docMk/>
          <pc:sldMk cId="766383089" sldId="260"/>
        </pc:sldMkLst>
        <pc:graphicFrameChg chg="modGraphic">
          <ac:chgData name="GINA CATALINA MALAVER PEREZ" userId="99b04ec6-3d77-4061-a7bd-63e001cc7658" providerId="ADAL" clId="{D3453BA6-50DE-458C-A0B2-02FD7C25BA6B}" dt="2026-04-28T15:29:21.311" v="2596" actId="20577"/>
          <ac:graphicFrameMkLst>
            <pc:docMk/>
            <pc:sldMk cId="766383089" sldId="260"/>
            <ac:graphicFrameMk id="2" creationId="{D9020DCC-C1B2-BC85-51A0-507B1CAB4745}"/>
          </ac:graphicFrameMkLst>
        </pc:graphicFrameChg>
      </pc:sldChg>
      <pc:sldChg chg="addSp delSp modSp mod">
        <pc:chgData name="GINA CATALINA MALAVER PEREZ" userId="99b04ec6-3d77-4061-a7bd-63e001cc7658" providerId="ADAL" clId="{D3453BA6-50DE-458C-A0B2-02FD7C25BA6B}" dt="2026-04-28T15:10:46.555" v="2415" actId="20577"/>
        <pc:sldMkLst>
          <pc:docMk/>
          <pc:sldMk cId="3298632989" sldId="267"/>
        </pc:sldMkLst>
        <pc:spChg chg="mod">
          <ac:chgData name="GINA CATALINA MALAVER PEREZ" userId="99b04ec6-3d77-4061-a7bd-63e001cc7658" providerId="ADAL" clId="{D3453BA6-50DE-458C-A0B2-02FD7C25BA6B}" dt="2026-04-28T15:07:42.889" v="2273" actId="1076"/>
          <ac:spMkLst>
            <pc:docMk/>
            <pc:sldMk cId="3298632989" sldId="267"/>
            <ac:spMk id="3" creationId="{7D7D56EB-C13E-4C88-91F2-9E37AF5C2FD1}"/>
          </ac:spMkLst>
        </pc:spChg>
        <pc:spChg chg="mod">
          <ac:chgData name="GINA CATALINA MALAVER PEREZ" userId="99b04ec6-3d77-4061-a7bd-63e001cc7658" providerId="ADAL" clId="{D3453BA6-50DE-458C-A0B2-02FD7C25BA6B}" dt="2026-04-28T14:48:10.964" v="2108" actId="207"/>
          <ac:spMkLst>
            <pc:docMk/>
            <pc:sldMk cId="3298632989" sldId="267"/>
            <ac:spMk id="5" creationId="{1E0114AA-0F5B-8E02-3B91-95608B78A3E3}"/>
          </ac:spMkLst>
        </pc:spChg>
        <pc:spChg chg="mod">
          <ac:chgData name="GINA CATALINA MALAVER PEREZ" userId="99b04ec6-3d77-4061-a7bd-63e001cc7658" providerId="ADAL" clId="{D3453BA6-50DE-458C-A0B2-02FD7C25BA6B}" dt="2026-04-28T15:08:11.576" v="2278" actId="14100"/>
          <ac:spMkLst>
            <pc:docMk/>
            <pc:sldMk cId="3298632989" sldId="267"/>
            <ac:spMk id="6" creationId="{D1E5BD90-8938-4FE9-8E99-D862A650BE95}"/>
          </ac:spMkLst>
        </pc:spChg>
        <pc:spChg chg="mod">
          <ac:chgData name="GINA CATALINA MALAVER PEREZ" userId="99b04ec6-3d77-4061-a7bd-63e001cc7658" providerId="ADAL" clId="{D3453BA6-50DE-458C-A0B2-02FD7C25BA6B}" dt="2026-04-28T14:48:10.964" v="2108" actId="207"/>
          <ac:spMkLst>
            <pc:docMk/>
            <pc:sldMk cId="3298632989" sldId="267"/>
            <ac:spMk id="9" creationId="{4B0BAB3B-3376-1B87-0E56-2DF539DE6F86}"/>
          </ac:spMkLst>
        </pc:spChg>
        <pc:spChg chg="mod">
          <ac:chgData name="GINA CATALINA MALAVER PEREZ" userId="99b04ec6-3d77-4061-a7bd-63e001cc7658" providerId="ADAL" clId="{D3453BA6-50DE-458C-A0B2-02FD7C25BA6B}" dt="2026-04-28T14:48:20.478" v="2109" actId="207"/>
          <ac:spMkLst>
            <pc:docMk/>
            <pc:sldMk cId="3298632989" sldId="267"/>
            <ac:spMk id="10" creationId="{A9B334CE-3138-5E98-B590-387848E389E2}"/>
          </ac:spMkLst>
        </pc:spChg>
        <pc:spChg chg="add mod">
          <ac:chgData name="GINA CATALINA MALAVER PEREZ" userId="99b04ec6-3d77-4061-a7bd-63e001cc7658" providerId="ADAL" clId="{D3453BA6-50DE-458C-A0B2-02FD7C25BA6B}" dt="2026-04-28T15:10:46.555" v="2415" actId="20577"/>
          <ac:spMkLst>
            <pc:docMk/>
            <pc:sldMk cId="3298632989" sldId="267"/>
            <ac:spMk id="12" creationId="{4C9D1A8B-A4AC-BFC6-084B-3E5D5A0EFA1D}"/>
          </ac:spMkLst>
        </pc:spChg>
        <pc:grpChg chg="add mod">
          <ac:chgData name="GINA CATALINA MALAVER PEREZ" userId="99b04ec6-3d77-4061-a7bd-63e001cc7658" providerId="ADAL" clId="{D3453BA6-50DE-458C-A0B2-02FD7C25BA6B}" dt="2026-04-28T15:04:57.047" v="2258" actId="1076"/>
          <ac:grpSpMkLst>
            <pc:docMk/>
            <pc:sldMk cId="3298632989" sldId="267"/>
            <ac:grpSpMk id="11" creationId="{50BB8193-94C1-E7E0-B3B3-4D432C7BD782}"/>
          </ac:grpSpMkLst>
        </pc:grpChg>
        <pc:graphicFrameChg chg="mod ord modGraphic">
          <ac:chgData name="GINA CATALINA MALAVER PEREZ" userId="99b04ec6-3d77-4061-a7bd-63e001cc7658" providerId="ADAL" clId="{D3453BA6-50DE-458C-A0B2-02FD7C25BA6B}" dt="2026-04-28T15:07:49.550" v="2274" actId="1076"/>
          <ac:graphicFrameMkLst>
            <pc:docMk/>
            <pc:sldMk cId="3298632989" sldId="267"/>
            <ac:graphicFrameMk id="8" creationId="{39E78D8A-01E8-B7D7-35FA-6DF59552C7C3}"/>
          </ac:graphicFrameMkLst>
        </pc:graphicFrameChg>
        <pc:picChg chg="add mod">
          <ac:chgData name="GINA CATALINA MALAVER PEREZ" userId="99b04ec6-3d77-4061-a7bd-63e001cc7658" providerId="ADAL" clId="{D3453BA6-50DE-458C-A0B2-02FD7C25BA6B}" dt="2026-04-28T15:07:58.538" v="2276" actId="1076"/>
          <ac:picMkLst>
            <pc:docMk/>
            <pc:sldMk cId="3298632989" sldId="267"/>
            <ac:picMk id="2" creationId="{9D6A4200-FFCB-759F-4421-7E0F541EA9FD}"/>
          </ac:picMkLst>
        </pc:picChg>
      </pc:sldChg>
      <pc:sldChg chg="addSp delSp modSp mod">
        <pc:chgData name="GINA CATALINA MALAVER PEREZ" userId="99b04ec6-3d77-4061-a7bd-63e001cc7658" providerId="ADAL" clId="{D3453BA6-50DE-458C-A0B2-02FD7C25BA6B}" dt="2026-04-28T15:29:35.686" v="2597" actId="1076"/>
        <pc:sldMkLst>
          <pc:docMk/>
          <pc:sldMk cId="2114138121" sldId="268"/>
        </pc:sldMkLst>
        <pc:spChg chg="mod">
          <ac:chgData name="GINA CATALINA MALAVER PEREZ" userId="99b04ec6-3d77-4061-a7bd-63e001cc7658" providerId="ADAL" clId="{D3453BA6-50DE-458C-A0B2-02FD7C25BA6B}" dt="2026-04-18T17:42:32.591" v="1681" actId="20577"/>
          <ac:spMkLst>
            <pc:docMk/>
            <pc:sldMk cId="2114138121" sldId="268"/>
            <ac:spMk id="15" creationId="{CA826749-7F9E-4666-861B-FC28AF9BE4AE}"/>
          </ac:spMkLst>
        </pc:spChg>
        <pc:spChg chg="mod">
          <ac:chgData name="GINA CATALINA MALAVER PEREZ" userId="99b04ec6-3d77-4061-a7bd-63e001cc7658" providerId="ADAL" clId="{D3453BA6-50DE-458C-A0B2-02FD7C25BA6B}" dt="2026-04-18T17:41:09.352" v="1667" actId="14100"/>
          <ac:spMkLst>
            <pc:docMk/>
            <pc:sldMk cId="2114138121" sldId="268"/>
            <ac:spMk id="16" creationId="{B8116063-08F9-4DB9-9E34-F9574AA9B510}"/>
          </ac:spMkLst>
        </pc:spChg>
        <pc:spChg chg="mod">
          <ac:chgData name="GINA CATALINA MALAVER PEREZ" userId="99b04ec6-3d77-4061-a7bd-63e001cc7658" providerId="ADAL" clId="{D3453BA6-50DE-458C-A0B2-02FD7C25BA6B}" dt="2026-04-18T17:42:24.354" v="1679" actId="20577"/>
          <ac:spMkLst>
            <pc:docMk/>
            <pc:sldMk cId="2114138121" sldId="268"/>
            <ac:spMk id="17" creationId="{352716F6-64E1-4972-AD8B-E2669D26BD72}"/>
          </ac:spMkLst>
        </pc:spChg>
        <pc:spChg chg="mod">
          <ac:chgData name="GINA CATALINA MALAVER PEREZ" userId="99b04ec6-3d77-4061-a7bd-63e001cc7658" providerId="ADAL" clId="{D3453BA6-50DE-458C-A0B2-02FD7C25BA6B}" dt="2026-04-22T17:16:39.207" v="1841" actId="20577"/>
          <ac:spMkLst>
            <pc:docMk/>
            <pc:sldMk cId="2114138121" sldId="268"/>
            <ac:spMk id="19" creationId="{ACB6B40C-CE59-479C-8173-0D69FEC1AF98}"/>
          </ac:spMkLst>
        </pc:spChg>
        <pc:spChg chg="mod">
          <ac:chgData name="GINA CATALINA MALAVER PEREZ" userId="99b04ec6-3d77-4061-a7bd-63e001cc7658" providerId="ADAL" clId="{D3453BA6-50DE-458C-A0B2-02FD7C25BA6B}" dt="2026-04-28T15:29:35.686" v="2597" actId="1076"/>
          <ac:spMkLst>
            <pc:docMk/>
            <pc:sldMk cId="2114138121" sldId="268"/>
            <ac:spMk id="20" creationId="{7413F947-DAC3-4A5A-A635-93FAD65A4225}"/>
          </ac:spMkLst>
        </pc:spChg>
        <pc:picChg chg="add mod">
          <ac:chgData name="GINA CATALINA MALAVER PEREZ" userId="99b04ec6-3d77-4061-a7bd-63e001cc7658" providerId="ADAL" clId="{D3453BA6-50DE-458C-A0B2-02FD7C25BA6B}" dt="2026-04-18T17:20:41.701" v="1524"/>
          <ac:picMkLst>
            <pc:docMk/>
            <pc:sldMk cId="2114138121" sldId="268"/>
            <ac:picMk id="3" creationId="{65094678-EF21-D9D9-87A3-EB8300995ADB}"/>
          </ac:picMkLst>
        </pc:picChg>
      </pc:sldChg>
      <pc:sldChg chg="addSp delSp modSp mod">
        <pc:chgData name="GINA CATALINA MALAVER PEREZ" userId="99b04ec6-3d77-4061-a7bd-63e001cc7658" providerId="ADAL" clId="{D3453BA6-50DE-458C-A0B2-02FD7C25BA6B}" dt="2026-04-28T15:02:20.888" v="2231" actId="20577"/>
        <pc:sldMkLst>
          <pc:docMk/>
          <pc:sldMk cId="3405676234" sldId="271"/>
        </pc:sldMkLst>
        <pc:spChg chg="mod">
          <ac:chgData name="GINA CATALINA MALAVER PEREZ" userId="99b04ec6-3d77-4061-a7bd-63e001cc7658" providerId="ADAL" clId="{D3453BA6-50DE-458C-A0B2-02FD7C25BA6B}" dt="2026-04-28T14:40:27.505" v="1972" actId="14100"/>
          <ac:spMkLst>
            <pc:docMk/>
            <pc:sldMk cId="3405676234" sldId="271"/>
            <ac:spMk id="2" creationId="{451A986C-42CD-4B65-BD9D-63AF2F716AA0}"/>
          </ac:spMkLst>
        </pc:spChg>
        <pc:spChg chg="add mod">
          <ac:chgData name="GINA CATALINA MALAVER PEREZ" userId="99b04ec6-3d77-4061-a7bd-63e001cc7658" providerId="ADAL" clId="{D3453BA6-50DE-458C-A0B2-02FD7C25BA6B}" dt="2026-04-28T15:02:18.184" v="2230" actId="20577"/>
          <ac:spMkLst>
            <pc:docMk/>
            <pc:sldMk cId="3405676234" sldId="271"/>
            <ac:spMk id="3" creationId="{CFBF3B01-5DD1-2F66-2AD8-979C68036C3E}"/>
          </ac:spMkLst>
        </pc:spChg>
        <pc:spChg chg="mod">
          <ac:chgData name="GINA CATALINA MALAVER PEREZ" userId="99b04ec6-3d77-4061-a7bd-63e001cc7658" providerId="ADAL" clId="{D3453BA6-50DE-458C-A0B2-02FD7C25BA6B}" dt="2026-04-28T14:47:54.318" v="2107"/>
          <ac:spMkLst>
            <pc:docMk/>
            <pc:sldMk cId="3405676234" sldId="271"/>
            <ac:spMk id="6" creationId="{E464613A-5D7A-56D8-B7CA-C214FAF34AF4}"/>
          </ac:spMkLst>
        </pc:spChg>
        <pc:spChg chg="add del">
          <ac:chgData name="GINA CATALINA MALAVER PEREZ" userId="99b04ec6-3d77-4061-a7bd-63e001cc7658" providerId="ADAL" clId="{D3453BA6-50DE-458C-A0B2-02FD7C25BA6B}" dt="2026-04-28T13:53:16.012" v="1845" actId="21"/>
          <ac:spMkLst>
            <pc:docMk/>
            <pc:sldMk cId="3405676234" sldId="271"/>
            <ac:spMk id="8" creationId="{838C6B04-B0EB-5F1B-3FE2-F582D4A7A360}"/>
          </ac:spMkLst>
        </pc:spChg>
        <pc:spChg chg="del mod">
          <ac:chgData name="GINA CATALINA MALAVER PEREZ" userId="99b04ec6-3d77-4061-a7bd-63e001cc7658" providerId="ADAL" clId="{D3453BA6-50DE-458C-A0B2-02FD7C25BA6B}" dt="2026-04-28T13:53:16.012" v="1845" actId="21"/>
          <ac:spMkLst>
            <pc:docMk/>
            <pc:sldMk cId="3405676234" sldId="271"/>
            <ac:spMk id="9" creationId="{BF4D6647-20CD-2D34-6D5B-ED4E9F288BF7}"/>
          </ac:spMkLst>
        </pc:spChg>
        <pc:spChg chg="mod">
          <ac:chgData name="GINA CATALINA MALAVER PEREZ" userId="99b04ec6-3d77-4061-a7bd-63e001cc7658" providerId="ADAL" clId="{D3453BA6-50DE-458C-A0B2-02FD7C25BA6B}" dt="2026-04-28T14:04:44.692" v="1876" actId="1076"/>
          <ac:spMkLst>
            <pc:docMk/>
            <pc:sldMk cId="3405676234" sldId="271"/>
            <ac:spMk id="10" creationId="{DE9A7112-1BEE-4F1A-93FE-56FB00DF3614}"/>
          </ac:spMkLst>
        </pc:spChg>
        <pc:spChg chg="mod">
          <ac:chgData name="GINA CATALINA MALAVER PEREZ" userId="99b04ec6-3d77-4061-a7bd-63e001cc7658" providerId="ADAL" clId="{D3453BA6-50DE-458C-A0B2-02FD7C25BA6B}" dt="2026-04-28T14:47:54.318" v="2107"/>
          <ac:spMkLst>
            <pc:docMk/>
            <pc:sldMk cId="3405676234" sldId="271"/>
            <ac:spMk id="11" creationId="{A90433C1-6946-3702-4C44-F7F78A43BE1B}"/>
          </ac:spMkLst>
        </pc:spChg>
        <pc:spChg chg="mod">
          <ac:chgData name="GINA CATALINA MALAVER PEREZ" userId="99b04ec6-3d77-4061-a7bd-63e001cc7658" providerId="ADAL" clId="{D3453BA6-50DE-458C-A0B2-02FD7C25BA6B}" dt="2026-04-28T14:47:54.318" v="2107"/>
          <ac:spMkLst>
            <pc:docMk/>
            <pc:sldMk cId="3405676234" sldId="271"/>
            <ac:spMk id="12" creationId="{CEAC8FBC-959D-DCF8-E5D7-2A77CD10A749}"/>
          </ac:spMkLst>
        </pc:spChg>
        <pc:grpChg chg="add mod">
          <ac:chgData name="GINA CATALINA MALAVER PEREZ" userId="99b04ec6-3d77-4061-a7bd-63e001cc7658" providerId="ADAL" clId="{D3453BA6-50DE-458C-A0B2-02FD7C25BA6B}" dt="2026-04-28T14:47:54.318" v="2107"/>
          <ac:grpSpMkLst>
            <pc:docMk/>
            <pc:sldMk cId="3405676234" sldId="271"/>
            <ac:grpSpMk id="4" creationId="{419ADF4E-67FE-BBDE-5155-83F93CE50E8D}"/>
          </ac:grpSpMkLst>
        </pc:grpChg>
        <pc:graphicFrameChg chg="mod modGraphic">
          <ac:chgData name="GINA CATALINA MALAVER PEREZ" userId="99b04ec6-3d77-4061-a7bd-63e001cc7658" providerId="ADAL" clId="{D3453BA6-50DE-458C-A0B2-02FD7C25BA6B}" dt="2026-04-28T15:02:20.888" v="2231" actId="20577"/>
          <ac:graphicFrameMkLst>
            <pc:docMk/>
            <pc:sldMk cId="3405676234" sldId="271"/>
            <ac:graphicFrameMk id="7" creationId="{270FB160-CB36-A76F-3EF9-D1913C3FB656}"/>
          </ac:graphicFrameMkLst>
        </pc:graphicFrameChg>
      </pc:sldChg>
      <pc:sldChg chg="add">
        <pc:chgData name="GINA CATALINA MALAVER PEREZ" userId="99b04ec6-3d77-4061-a7bd-63e001cc7658" providerId="ADAL" clId="{D3453BA6-50DE-458C-A0B2-02FD7C25BA6B}" dt="2026-04-18T16:09:43.730" v="1259"/>
        <pc:sldMkLst>
          <pc:docMk/>
          <pc:sldMk cId="3176755552" sldId="272"/>
        </pc:sldMkLst>
      </pc:sldChg>
      <pc:sldChg chg="addSp delSp modSp mod">
        <pc:chgData name="GINA CATALINA MALAVER PEREZ" userId="99b04ec6-3d77-4061-a7bd-63e001cc7658" providerId="ADAL" clId="{D3453BA6-50DE-458C-A0B2-02FD7C25BA6B}" dt="2026-04-28T15:03:32.415" v="2244" actId="20577"/>
        <pc:sldMkLst>
          <pc:docMk/>
          <pc:sldMk cId="2968931865" sldId="281"/>
        </pc:sldMkLst>
        <pc:spChg chg="mod">
          <ac:chgData name="GINA CATALINA MALAVER PEREZ" userId="99b04ec6-3d77-4061-a7bd-63e001cc7658" providerId="ADAL" clId="{D3453BA6-50DE-458C-A0B2-02FD7C25BA6B}" dt="2026-04-28T15:03:32.415" v="2244" actId="20577"/>
          <ac:spMkLst>
            <pc:docMk/>
            <pc:sldMk cId="2968931865" sldId="281"/>
            <ac:spMk id="9" creationId="{CA56C544-0153-6C40-AC05-0686A9C9B946}"/>
          </ac:spMkLst>
        </pc:spChg>
        <pc:picChg chg="add mod">
          <ac:chgData name="GINA CATALINA MALAVER PEREZ" userId="99b04ec6-3d77-4061-a7bd-63e001cc7658" providerId="ADAL" clId="{D3453BA6-50DE-458C-A0B2-02FD7C25BA6B}" dt="2026-04-18T17:20:09.557" v="1518" actId="1076"/>
          <ac:picMkLst>
            <pc:docMk/>
            <pc:sldMk cId="2968931865" sldId="281"/>
            <ac:picMk id="2" creationId="{86F848CF-76C1-4016-5EF4-6A3ABD9ADB29}"/>
          </ac:picMkLst>
        </pc:picChg>
      </pc:sldChg>
      <pc:sldChg chg="addSp delSp modSp mod ord">
        <pc:chgData name="GINA CATALINA MALAVER PEREZ" userId="99b04ec6-3d77-4061-a7bd-63e001cc7658" providerId="ADAL" clId="{D3453BA6-50DE-458C-A0B2-02FD7C25BA6B}" dt="2026-04-18T16:08:01.653" v="1256"/>
        <pc:sldMkLst>
          <pc:docMk/>
          <pc:sldMk cId="3948415022" sldId="282"/>
        </pc:sldMkLst>
        <pc:spChg chg="add mod">
          <ac:chgData name="GINA CATALINA MALAVER PEREZ" userId="99b04ec6-3d77-4061-a7bd-63e001cc7658" providerId="ADAL" clId="{D3453BA6-50DE-458C-A0B2-02FD7C25BA6B}" dt="2026-04-18T16:07:40.930" v="1218"/>
          <ac:spMkLst>
            <pc:docMk/>
            <pc:sldMk cId="3948415022" sldId="282"/>
            <ac:spMk id="4" creationId="{F7D80A39-E589-2832-AA23-1BAA29F012F7}"/>
          </ac:spMkLst>
        </pc:spChg>
        <pc:spChg chg="add mod">
          <ac:chgData name="GINA CATALINA MALAVER PEREZ" userId="99b04ec6-3d77-4061-a7bd-63e001cc7658" providerId="ADAL" clId="{D3453BA6-50DE-458C-A0B2-02FD7C25BA6B}" dt="2026-04-18T16:07:53.208" v="1254" actId="20577"/>
          <ac:spMkLst>
            <pc:docMk/>
            <pc:sldMk cId="3948415022" sldId="282"/>
            <ac:spMk id="7" creationId="{E2B74BB4-7D38-51EE-5C44-7BE8D3EA600C}"/>
          </ac:spMkLst>
        </pc:spChg>
        <pc:spChg chg="add mod">
          <ac:chgData name="GINA CATALINA MALAVER PEREZ" userId="99b04ec6-3d77-4061-a7bd-63e001cc7658" providerId="ADAL" clId="{D3453BA6-50DE-458C-A0B2-02FD7C25BA6B}" dt="2026-04-18T16:07:40.930" v="1218"/>
          <ac:spMkLst>
            <pc:docMk/>
            <pc:sldMk cId="3948415022" sldId="282"/>
            <ac:spMk id="8" creationId="{13EC884F-8769-0BDE-3CF7-698B7FBC9D6E}"/>
          </ac:spMkLst>
        </pc:spChg>
        <pc:spChg chg="add mod">
          <ac:chgData name="GINA CATALINA MALAVER PEREZ" userId="99b04ec6-3d77-4061-a7bd-63e001cc7658" providerId="ADAL" clId="{D3453BA6-50DE-458C-A0B2-02FD7C25BA6B}" dt="2026-04-18T16:07:40.930" v="1218"/>
          <ac:spMkLst>
            <pc:docMk/>
            <pc:sldMk cId="3948415022" sldId="282"/>
            <ac:spMk id="9" creationId="{9A8C4DAB-9CF3-5D54-D6E2-D0E36880E29F}"/>
          </ac:spMkLst>
        </pc:spChg>
        <pc:spChg chg="add mod">
          <ac:chgData name="GINA CATALINA MALAVER PEREZ" userId="99b04ec6-3d77-4061-a7bd-63e001cc7658" providerId="ADAL" clId="{D3453BA6-50DE-458C-A0B2-02FD7C25BA6B}" dt="2026-04-18T16:07:40.930" v="1218"/>
          <ac:spMkLst>
            <pc:docMk/>
            <pc:sldMk cId="3948415022" sldId="282"/>
            <ac:spMk id="12" creationId="{CFC02BC6-AD37-1487-2FA4-AB174FF6B6CD}"/>
          </ac:spMkLst>
        </pc:spChg>
        <pc:spChg chg="add mod">
          <ac:chgData name="GINA CATALINA MALAVER PEREZ" userId="99b04ec6-3d77-4061-a7bd-63e001cc7658" providerId="ADAL" clId="{D3453BA6-50DE-458C-A0B2-02FD7C25BA6B}" dt="2026-04-18T16:07:40.930" v="1218"/>
          <ac:spMkLst>
            <pc:docMk/>
            <pc:sldMk cId="3948415022" sldId="282"/>
            <ac:spMk id="13" creationId="{12B453B3-BA91-610A-CFB1-0BEB748CBBB8}"/>
          </ac:spMkLst>
        </pc:spChg>
        <pc:picChg chg="add mod">
          <ac:chgData name="GINA CATALINA MALAVER PEREZ" userId="99b04ec6-3d77-4061-a7bd-63e001cc7658" providerId="ADAL" clId="{D3453BA6-50DE-458C-A0B2-02FD7C25BA6B}" dt="2026-04-18T16:07:40.930" v="1218"/>
          <ac:picMkLst>
            <pc:docMk/>
            <pc:sldMk cId="3948415022" sldId="282"/>
            <ac:picMk id="11" creationId="{D5A60F88-34BE-FA17-8254-BF7DC22B6E11}"/>
          </ac:picMkLst>
        </pc:picChg>
      </pc:sldChg>
      <pc:sldChg chg="addSp modSp mod">
        <pc:chgData name="GINA CATALINA MALAVER PEREZ" userId="99b04ec6-3d77-4061-a7bd-63e001cc7658" providerId="ADAL" clId="{D3453BA6-50DE-458C-A0B2-02FD7C25BA6B}" dt="2026-04-28T15:02:37.310" v="2233" actId="20577"/>
        <pc:sldMkLst>
          <pc:docMk/>
          <pc:sldMk cId="1943939254" sldId="283"/>
        </pc:sldMkLst>
        <pc:spChg chg="add mod">
          <ac:chgData name="GINA CATALINA MALAVER PEREZ" userId="99b04ec6-3d77-4061-a7bd-63e001cc7658" providerId="ADAL" clId="{D3453BA6-50DE-458C-A0B2-02FD7C25BA6B}" dt="2026-04-18T13:21:18.477" v="965" actId="20577"/>
          <ac:spMkLst>
            <pc:docMk/>
            <pc:sldMk cId="1943939254" sldId="283"/>
            <ac:spMk id="2" creationId="{EEBE7936-5A2B-ED9B-0F91-491CD76F1A58}"/>
          </ac:spMkLst>
        </pc:spChg>
        <pc:spChg chg="mod">
          <ac:chgData name="GINA CATALINA MALAVER PEREZ" userId="99b04ec6-3d77-4061-a7bd-63e001cc7658" providerId="ADAL" clId="{D3453BA6-50DE-458C-A0B2-02FD7C25BA6B}" dt="2026-04-18T13:18:46.494" v="959" actId="14100"/>
          <ac:spMkLst>
            <pc:docMk/>
            <pc:sldMk cId="1943939254" sldId="283"/>
            <ac:spMk id="7" creationId="{77EB0A98-C68A-CC58-6087-36FD5CBA5659}"/>
          </ac:spMkLst>
        </pc:spChg>
        <pc:spChg chg="mod">
          <ac:chgData name="GINA CATALINA MALAVER PEREZ" userId="99b04ec6-3d77-4061-a7bd-63e001cc7658" providerId="ADAL" clId="{D3453BA6-50DE-458C-A0B2-02FD7C25BA6B}" dt="2026-04-28T15:02:37.310" v="2233" actId="20577"/>
          <ac:spMkLst>
            <pc:docMk/>
            <pc:sldMk cId="1943939254" sldId="283"/>
            <ac:spMk id="8" creationId="{E940AE60-2612-440B-66A9-481305AC69DA}"/>
          </ac:spMkLst>
        </pc:spChg>
        <pc:picChg chg="add mod">
          <ac:chgData name="GINA CATALINA MALAVER PEREZ" userId="99b04ec6-3d77-4061-a7bd-63e001cc7658" providerId="ADAL" clId="{D3453BA6-50DE-458C-A0B2-02FD7C25BA6B}" dt="2026-04-18T17:48:30.839" v="1683" actId="1076"/>
          <ac:picMkLst>
            <pc:docMk/>
            <pc:sldMk cId="1943939254" sldId="283"/>
            <ac:picMk id="3" creationId="{4E4FB99F-FCE9-6D7E-96A7-BC8483A4F216}"/>
          </ac:picMkLst>
        </pc:picChg>
      </pc:sldChg>
      <pc:sldChg chg="addSp delSp modSp mod">
        <pc:chgData name="GINA CATALINA MALAVER PEREZ" userId="99b04ec6-3d77-4061-a7bd-63e001cc7658" providerId="ADAL" clId="{D3453BA6-50DE-458C-A0B2-02FD7C25BA6B}" dt="2026-04-28T15:02:42.778" v="2234" actId="20577"/>
        <pc:sldMkLst>
          <pc:docMk/>
          <pc:sldMk cId="1009324901" sldId="284"/>
        </pc:sldMkLst>
        <pc:spChg chg="mod">
          <ac:chgData name="GINA CATALINA MALAVER PEREZ" userId="99b04ec6-3d77-4061-a7bd-63e001cc7658" providerId="ADAL" clId="{D3453BA6-50DE-458C-A0B2-02FD7C25BA6B}" dt="2026-04-28T15:02:42.778" v="2234" actId="20577"/>
          <ac:spMkLst>
            <pc:docMk/>
            <pc:sldMk cId="1009324901" sldId="284"/>
            <ac:spMk id="17" creationId="{FB448359-1061-4F71-9320-C09BCA9BDB14}"/>
          </ac:spMkLst>
        </pc:spChg>
        <pc:picChg chg="add mod">
          <ac:chgData name="GINA CATALINA MALAVER PEREZ" userId="99b04ec6-3d77-4061-a7bd-63e001cc7658" providerId="ADAL" clId="{D3453BA6-50DE-458C-A0B2-02FD7C25BA6B}" dt="2026-04-18T17:19:18.477" v="1511" actId="1076"/>
          <ac:picMkLst>
            <pc:docMk/>
            <pc:sldMk cId="1009324901" sldId="284"/>
            <ac:picMk id="3" creationId="{A53DF36B-471B-3437-76FB-21EAF483E6F6}"/>
          </ac:picMkLst>
        </pc:picChg>
      </pc:sldChg>
      <pc:sldChg chg="addSp modSp mod">
        <pc:chgData name="GINA CATALINA MALAVER PEREZ" userId="99b04ec6-3d77-4061-a7bd-63e001cc7658" providerId="ADAL" clId="{D3453BA6-50DE-458C-A0B2-02FD7C25BA6B}" dt="2026-04-28T15:03:19.423" v="2243" actId="20577"/>
        <pc:sldMkLst>
          <pc:docMk/>
          <pc:sldMk cId="3398422678" sldId="285"/>
        </pc:sldMkLst>
        <pc:spChg chg="add mod">
          <ac:chgData name="GINA CATALINA MALAVER PEREZ" userId="99b04ec6-3d77-4061-a7bd-63e001cc7658" providerId="ADAL" clId="{D3453BA6-50DE-458C-A0B2-02FD7C25BA6B}" dt="2026-04-28T14:49:51.454" v="2122" actId="20577"/>
          <ac:spMkLst>
            <pc:docMk/>
            <pc:sldMk cId="3398422678" sldId="285"/>
            <ac:spMk id="3" creationId="{9D8FC261-11E3-A447-9684-E04C7556B2A0}"/>
          </ac:spMkLst>
        </pc:spChg>
        <pc:graphicFrameChg chg="mod modGraphic">
          <ac:chgData name="GINA CATALINA MALAVER PEREZ" userId="99b04ec6-3d77-4061-a7bd-63e001cc7658" providerId="ADAL" clId="{D3453BA6-50DE-458C-A0B2-02FD7C25BA6B}" dt="2026-04-28T15:03:19.423" v="2243" actId="20577"/>
          <ac:graphicFrameMkLst>
            <pc:docMk/>
            <pc:sldMk cId="3398422678" sldId="285"/>
            <ac:graphicFrameMk id="4" creationId="{E2F8B0E6-064D-4637-A26F-8DDFF0C5A498}"/>
          </ac:graphicFrameMkLst>
        </pc:graphicFrameChg>
      </pc:sldChg>
      <pc:sldChg chg="addSp modSp mod">
        <pc:chgData name="GINA CATALINA MALAVER PEREZ" userId="99b04ec6-3d77-4061-a7bd-63e001cc7658" providerId="ADAL" clId="{D3453BA6-50DE-458C-A0B2-02FD7C25BA6B}" dt="2026-04-28T15:01:59.498" v="2228" actId="20577"/>
        <pc:sldMkLst>
          <pc:docMk/>
          <pc:sldMk cId="1363013171" sldId="286"/>
        </pc:sldMkLst>
        <pc:spChg chg="mod">
          <ac:chgData name="GINA CATALINA MALAVER PEREZ" userId="99b04ec6-3d77-4061-a7bd-63e001cc7658" providerId="ADAL" clId="{D3453BA6-50DE-458C-A0B2-02FD7C25BA6B}" dt="2026-04-20T14:03:46.921" v="1735" actId="20577"/>
          <ac:spMkLst>
            <pc:docMk/>
            <pc:sldMk cId="1363013171" sldId="286"/>
            <ac:spMk id="2" creationId="{7A0D8F5F-4584-AD54-3E19-3EF1BBC8B038}"/>
          </ac:spMkLst>
        </pc:spChg>
        <pc:spChg chg="mod">
          <ac:chgData name="GINA CATALINA MALAVER PEREZ" userId="99b04ec6-3d77-4061-a7bd-63e001cc7658" providerId="ADAL" clId="{D3453BA6-50DE-458C-A0B2-02FD7C25BA6B}" dt="2026-04-18T17:26:00.721" v="1616" actId="14100"/>
          <ac:spMkLst>
            <pc:docMk/>
            <pc:sldMk cId="1363013171" sldId="286"/>
            <ac:spMk id="3" creationId="{6FDA9203-4444-62F6-16B8-426E2E176C6A}"/>
          </ac:spMkLst>
        </pc:spChg>
        <pc:spChg chg="mod">
          <ac:chgData name="GINA CATALINA MALAVER PEREZ" userId="99b04ec6-3d77-4061-a7bd-63e001cc7658" providerId="ADAL" clId="{D3453BA6-50DE-458C-A0B2-02FD7C25BA6B}" dt="2026-04-28T15:01:59.498" v="2228" actId="20577"/>
          <ac:spMkLst>
            <pc:docMk/>
            <pc:sldMk cId="1363013171" sldId="286"/>
            <ac:spMk id="4" creationId="{A4B2EAC9-728E-BC7E-5725-C60354E0A947}"/>
          </ac:spMkLst>
        </pc:spChg>
        <pc:picChg chg="add mod">
          <ac:chgData name="GINA CATALINA MALAVER PEREZ" userId="99b04ec6-3d77-4061-a7bd-63e001cc7658" providerId="ADAL" clId="{D3453BA6-50DE-458C-A0B2-02FD7C25BA6B}" dt="2026-04-18T17:23:53.021" v="1567" actId="1076"/>
          <ac:picMkLst>
            <pc:docMk/>
            <pc:sldMk cId="1363013171" sldId="286"/>
            <ac:picMk id="5" creationId="{71F8E214-1E92-B0F1-32D9-536825F73D90}"/>
          </ac:picMkLst>
        </pc:picChg>
      </pc:sldChg>
      <pc:sldChg chg="addSp modSp mod">
        <pc:chgData name="GINA CATALINA MALAVER PEREZ" userId="99b04ec6-3d77-4061-a7bd-63e001cc7658" providerId="ADAL" clId="{D3453BA6-50DE-458C-A0B2-02FD7C25BA6B}" dt="2026-04-28T15:16:03.118" v="2481" actId="20577"/>
        <pc:sldMkLst>
          <pc:docMk/>
          <pc:sldMk cId="2130097470" sldId="287"/>
        </pc:sldMkLst>
        <pc:spChg chg="mod">
          <ac:chgData name="GINA CATALINA MALAVER PEREZ" userId="99b04ec6-3d77-4061-a7bd-63e001cc7658" providerId="ADAL" clId="{D3453BA6-50DE-458C-A0B2-02FD7C25BA6B}" dt="2026-04-28T15:16:03.118" v="2481" actId="20577"/>
          <ac:spMkLst>
            <pc:docMk/>
            <pc:sldMk cId="2130097470" sldId="287"/>
            <ac:spMk id="4" creationId="{EAAB1AFD-EC57-CD54-635F-75B22FAFF6F3}"/>
          </ac:spMkLst>
        </pc:spChg>
        <pc:spChg chg="mod">
          <ac:chgData name="GINA CATALINA MALAVER PEREZ" userId="99b04ec6-3d77-4061-a7bd-63e001cc7658" providerId="ADAL" clId="{D3453BA6-50DE-458C-A0B2-02FD7C25BA6B}" dt="2026-04-18T17:25:43.843" v="1615" actId="14100"/>
          <ac:spMkLst>
            <pc:docMk/>
            <pc:sldMk cId="2130097470" sldId="287"/>
            <ac:spMk id="6" creationId="{DBA46FA9-30CD-4C3A-B85E-093775F0722B}"/>
          </ac:spMkLst>
        </pc:spChg>
        <pc:picChg chg="add mod">
          <ac:chgData name="GINA CATALINA MALAVER PEREZ" userId="99b04ec6-3d77-4061-a7bd-63e001cc7658" providerId="ADAL" clId="{D3453BA6-50DE-458C-A0B2-02FD7C25BA6B}" dt="2026-04-18T17:25:39.597" v="1614" actId="1076"/>
          <ac:picMkLst>
            <pc:docMk/>
            <pc:sldMk cId="2130097470" sldId="287"/>
            <ac:picMk id="3" creationId="{695D59A9-A043-E914-95F6-F711341DB5E4}"/>
          </ac:picMkLst>
        </pc:picChg>
      </pc:sldChg>
      <pc:sldChg chg="addSp delSp modSp mod">
        <pc:chgData name="GINA CATALINA MALAVER PEREZ" userId="99b04ec6-3d77-4061-a7bd-63e001cc7658" providerId="ADAL" clId="{D3453BA6-50DE-458C-A0B2-02FD7C25BA6B}" dt="2026-04-28T15:23:44.404" v="2588" actId="20577"/>
        <pc:sldMkLst>
          <pc:docMk/>
          <pc:sldMk cId="4075779240" sldId="288"/>
        </pc:sldMkLst>
        <pc:spChg chg="mod">
          <ac:chgData name="GINA CATALINA MALAVER PEREZ" userId="99b04ec6-3d77-4061-a7bd-63e001cc7658" providerId="ADAL" clId="{D3453BA6-50DE-458C-A0B2-02FD7C25BA6B}" dt="2026-04-18T17:25:18.915" v="1610" actId="20577"/>
          <ac:spMkLst>
            <pc:docMk/>
            <pc:sldMk cId="4075779240" sldId="288"/>
            <ac:spMk id="2" creationId="{1BCF71A9-D1C9-9419-D6FA-D7E62A59745D}"/>
          </ac:spMkLst>
        </pc:spChg>
        <pc:spChg chg="add mod">
          <ac:chgData name="GINA CATALINA MALAVER PEREZ" userId="99b04ec6-3d77-4061-a7bd-63e001cc7658" providerId="ADAL" clId="{D3453BA6-50DE-458C-A0B2-02FD7C25BA6B}" dt="2026-04-28T15:23:44.404" v="2588" actId="20577"/>
          <ac:spMkLst>
            <pc:docMk/>
            <pc:sldMk cId="4075779240" sldId="288"/>
            <ac:spMk id="5" creationId="{0A99A82E-E5C5-0666-75ED-FBAECBBCFA77}"/>
          </ac:spMkLst>
        </pc:spChg>
        <pc:spChg chg="mod">
          <ac:chgData name="GINA CATALINA MALAVER PEREZ" userId="99b04ec6-3d77-4061-a7bd-63e001cc7658" providerId="ADAL" clId="{D3453BA6-50DE-458C-A0B2-02FD7C25BA6B}" dt="2026-04-28T15:17:30.649" v="2486" actId="14100"/>
          <ac:spMkLst>
            <pc:docMk/>
            <pc:sldMk cId="4075779240" sldId="288"/>
            <ac:spMk id="6" creationId="{05180452-478E-402A-ABBC-283EF9F6E10B}"/>
          </ac:spMkLst>
        </pc:spChg>
        <pc:spChg chg="mod">
          <ac:chgData name="GINA CATALINA MALAVER PEREZ" userId="99b04ec6-3d77-4061-a7bd-63e001cc7658" providerId="ADAL" clId="{D3453BA6-50DE-458C-A0B2-02FD7C25BA6B}" dt="2026-04-28T15:17:30.649" v="2486" actId="14100"/>
          <ac:spMkLst>
            <pc:docMk/>
            <pc:sldMk cId="4075779240" sldId="288"/>
            <ac:spMk id="7" creationId="{E33140C6-EB3D-40E4-AB77-6C1B7CF6C0A4}"/>
          </ac:spMkLst>
        </pc:spChg>
        <pc:graphicFrameChg chg="mod modGraphic">
          <ac:chgData name="GINA CATALINA MALAVER PEREZ" userId="99b04ec6-3d77-4061-a7bd-63e001cc7658" providerId="ADAL" clId="{D3453BA6-50DE-458C-A0B2-02FD7C25BA6B}" dt="2026-04-28T15:16:41.384" v="2482" actId="1076"/>
          <ac:graphicFrameMkLst>
            <pc:docMk/>
            <pc:sldMk cId="4075779240" sldId="288"/>
            <ac:graphicFrameMk id="3" creationId="{2912C147-9306-63FF-21A4-156635B57203}"/>
          </ac:graphicFrameMkLst>
        </pc:graphicFrameChg>
        <pc:picChg chg="add mod">
          <ac:chgData name="GINA CATALINA MALAVER PEREZ" userId="99b04ec6-3d77-4061-a7bd-63e001cc7658" providerId="ADAL" clId="{D3453BA6-50DE-458C-A0B2-02FD7C25BA6B}" dt="2026-04-28T15:16:47.762" v="2483" actId="1076"/>
          <ac:picMkLst>
            <pc:docMk/>
            <pc:sldMk cId="4075779240" sldId="288"/>
            <ac:picMk id="4" creationId="{BB8A9DB3-369D-2F7A-8C30-0818ECBC08CC}"/>
          </ac:picMkLst>
        </pc:picChg>
      </pc:sldChg>
      <pc:sldChg chg="modSp add mod">
        <pc:chgData name="GINA CATALINA MALAVER PEREZ" userId="99b04ec6-3d77-4061-a7bd-63e001cc7658" providerId="ADAL" clId="{D3453BA6-50DE-458C-A0B2-02FD7C25BA6B}" dt="2026-04-28T15:43:11.592" v="2688" actId="14100"/>
        <pc:sldMkLst>
          <pc:docMk/>
          <pc:sldMk cId="1710045226" sldId="291"/>
        </pc:sldMkLst>
        <pc:spChg chg="mod">
          <ac:chgData name="GINA CATALINA MALAVER PEREZ" userId="99b04ec6-3d77-4061-a7bd-63e001cc7658" providerId="ADAL" clId="{D3453BA6-50DE-458C-A0B2-02FD7C25BA6B}" dt="2026-04-28T15:43:11.592" v="2688" actId="14100"/>
          <ac:spMkLst>
            <pc:docMk/>
            <pc:sldMk cId="1710045226" sldId="291"/>
            <ac:spMk id="6" creationId="{EED65E52-2619-649C-6755-9FE9B0A94881}"/>
          </ac:spMkLst>
        </pc:spChg>
      </pc:sldChg>
      <pc:sldChg chg="addSp delSp modSp add del mod">
        <pc:chgData name="GINA CATALINA MALAVER PEREZ" userId="99b04ec6-3d77-4061-a7bd-63e001cc7658" providerId="ADAL" clId="{D3453BA6-50DE-458C-A0B2-02FD7C25BA6B}" dt="2026-04-28T15:25:19.962" v="2590" actId="2696"/>
        <pc:sldMkLst>
          <pc:docMk/>
          <pc:sldMk cId="1342658565" sldId="321"/>
        </pc:sldMkLst>
        <pc:spChg chg="del">
          <ac:chgData name="GINA CATALINA MALAVER PEREZ" userId="99b04ec6-3d77-4061-a7bd-63e001cc7658" providerId="ADAL" clId="{D3453BA6-50DE-458C-A0B2-02FD7C25BA6B}" dt="2026-04-28T14:52:04.466" v="2141" actId="478"/>
          <ac:spMkLst>
            <pc:docMk/>
            <pc:sldMk cId="1342658565" sldId="321"/>
            <ac:spMk id="2" creationId="{D16DDD89-56AC-953A-10DB-82974CB63F4F}"/>
          </ac:spMkLst>
        </pc:spChg>
        <pc:spChg chg="del mod">
          <ac:chgData name="GINA CATALINA MALAVER PEREZ" userId="99b04ec6-3d77-4061-a7bd-63e001cc7658" providerId="ADAL" clId="{D3453BA6-50DE-458C-A0B2-02FD7C25BA6B}" dt="2026-04-28T14:52:07.728" v="2143" actId="478"/>
          <ac:spMkLst>
            <pc:docMk/>
            <pc:sldMk cId="1342658565" sldId="321"/>
            <ac:spMk id="3" creationId="{A2CF1F2E-5FDC-B092-ABC1-A31AF1EBA21F}"/>
          </ac:spMkLst>
        </pc:spChg>
        <pc:spChg chg="del">
          <ac:chgData name="GINA CATALINA MALAVER PEREZ" userId="99b04ec6-3d77-4061-a7bd-63e001cc7658" providerId="ADAL" clId="{D3453BA6-50DE-458C-A0B2-02FD7C25BA6B}" dt="2026-04-28T14:52:09.169" v="2144" actId="478"/>
          <ac:spMkLst>
            <pc:docMk/>
            <pc:sldMk cId="1342658565" sldId="321"/>
            <ac:spMk id="5" creationId="{A89598D3-ED58-0745-B19A-F22000BB1A1C}"/>
          </ac:spMkLst>
        </pc:spChg>
        <pc:spChg chg="add mod">
          <ac:chgData name="GINA CATALINA MALAVER PEREZ" userId="99b04ec6-3d77-4061-a7bd-63e001cc7658" providerId="ADAL" clId="{D3453BA6-50DE-458C-A0B2-02FD7C25BA6B}" dt="2026-04-28T14:52:31.123" v="2148" actId="164"/>
          <ac:spMkLst>
            <pc:docMk/>
            <pc:sldMk cId="1342658565" sldId="321"/>
            <ac:spMk id="6" creationId="{4B0275FB-98F9-6FD7-A142-8FD6E7EA1968}"/>
          </ac:spMkLst>
        </pc:spChg>
        <pc:spChg chg="add mod">
          <ac:chgData name="GINA CATALINA MALAVER PEREZ" userId="99b04ec6-3d77-4061-a7bd-63e001cc7658" providerId="ADAL" clId="{D3453BA6-50DE-458C-A0B2-02FD7C25BA6B}" dt="2026-04-28T14:52:31.123" v="2148" actId="164"/>
          <ac:spMkLst>
            <pc:docMk/>
            <pc:sldMk cId="1342658565" sldId="321"/>
            <ac:spMk id="7" creationId="{C2C4205D-BEF2-4846-C5D4-2A571FE52109}"/>
          </ac:spMkLst>
        </pc:spChg>
        <pc:spChg chg="add mod">
          <ac:chgData name="GINA CATALINA MALAVER PEREZ" userId="99b04ec6-3d77-4061-a7bd-63e001cc7658" providerId="ADAL" clId="{D3453BA6-50DE-458C-A0B2-02FD7C25BA6B}" dt="2026-04-28T14:52:31.123" v="2148" actId="164"/>
          <ac:spMkLst>
            <pc:docMk/>
            <pc:sldMk cId="1342658565" sldId="321"/>
            <ac:spMk id="8" creationId="{A6D65CA7-C720-8341-0342-51FAC04639F9}"/>
          </ac:spMkLst>
        </pc:spChg>
        <pc:spChg chg="mod">
          <ac:chgData name="GINA CATALINA MALAVER PEREZ" userId="99b04ec6-3d77-4061-a7bd-63e001cc7658" providerId="ADAL" clId="{D3453BA6-50DE-458C-A0B2-02FD7C25BA6B}" dt="2026-04-28T14:52:52.526" v="2151" actId="1076"/>
          <ac:spMkLst>
            <pc:docMk/>
            <pc:sldMk cId="1342658565" sldId="321"/>
            <ac:spMk id="22" creationId="{FD67C72B-606A-48CD-A16F-217BD2687E3D}"/>
          </ac:spMkLst>
        </pc:spChg>
        <pc:grpChg chg="add mod">
          <ac:chgData name="GINA CATALINA MALAVER PEREZ" userId="99b04ec6-3d77-4061-a7bd-63e001cc7658" providerId="ADAL" clId="{D3453BA6-50DE-458C-A0B2-02FD7C25BA6B}" dt="2026-04-28T14:52:35.014" v="2149" actId="1076"/>
          <ac:grpSpMkLst>
            <pc:docMk/>
            <pc:sldMk cId="1342658565" sldId="321"/>
            <ac:grpSpMk id="9" creationId="{271F2EF2-6272-B459-E8C4-90E982F7DA1C}"/>
          </ac:grpSpMkLst>
        </pc:grpChg>
      </pc:sldChg>
      <pc:sldChg chg="addSp delSp modSp add del mod">
        <pc:chgData name="GINA CATALINA MALAVER PEREZ" userId="99b04ec6-3d77-4061-a7bd-63e001cc7658" providerId="ADAL" clId="{D3453BA6-50DE-458C-A0B2-02FD7C25BA6B}" dt="2026-04-29T20:32:50.885" v="2707" actId="2696"/>
        <pc:sldMkLst>
          <pc:docMk/>
          <pc:sldMk cId="2691071280" sldId="322"/>
        </pc:sldMkLst>
        <pc:spChg chg="del mod">
          <ac:chgData name="GINA CATALINA MALAVER PEREZ" userId="99b04ec6-3d77-4061-a7bd-63e001cc7658" providerId="ADAL" clId="{D3453BA6-50DE-458C-A0B2-02FD7C25BA6B}" dt="2026-04-28T14:51:33.050" v="2136" actId="478"/>
          <ac:spMkLst>
            <pc:docMk/>
            <pc:sldMk cId="2691071280" sldId="322"/>
            <ac:spMk id="3" creationId="{3851C501-3FF2-69C6-189E-765B02961A05}"/>
          </ac:spMkLst>
        </pc:spChg>
        <pc:spChg chg="del">
          <ac:chgData name="GINA CATALINA MALAVER PEREZ" userId="99b04ec6-3d77-4061-a7bd-63e001cc7658" providerId="ADAL" clId="{D3453BA6-50DE-458C-A0B2-02FD7C25BA6B}" dt="2026-04-28T14:51:34.711" v="2137" actId="478"/>
          <ac:spMkLst>
            <pc:docMk/>
            <pc:sldMk cId="2691071280" sldId="322"/>
            <ac:spMk id="5" creationId="{B3491E91-1831-9143-E8FF-439916B4AE82}"/>
          </ac:spMkLst>
        </pc:spChg>
        <pc:spChg chg="del">
          <ac:chgData name="GINA CATALINA MALAVER PEREZ" userId="99b04ec6-3d77-4061-a7bd-63e001cc7658" providerId="ADAL" clId="{D3453BA6-50DE-458C-A0B2-02FD7C25BA6B}" dt="2026-04-28T14:51:36.057" v="2138" actId="478"/>
          <ac:spMkLst>
            <pc:docMk/>
            <pc:sldMk cId="2691071280" sldId="322"/>
            <ac:spMk id="6" creationId="{571CE290-BC89-645D-5625-BAAB756BA72F}"/>
          </ac:spMkLst>
        </pc:spChg>
        <pc:spChg chg="add mod">
          <ac:chgData name="GINA CATALINA MALAVER PEREZ" userId="99b04ec6-3d77-4061-a7bd-63e001cc7658" providerId="ADAL" clId="{D3453BA6-50DE-458C-A0B2-02FD7C25BA6B}" dt="2026-04-28T14:51:36.691" v="2139"/>
          <ac:spMkLst>
            <pc:docMk/>
            <pc:sldMk cId="2691071280" sldId="322"/>
            <ac:spMk id="7" creationId="{8D74F72A-BC52-A07B-8B74-C58DF9084C39}"/>
          </ac:spMkLst>
        </pc:spChg>
        <pc:spChg chg="add mod">
          <ac:chgData name="GINA CATALINA MALAVER PEREZ" userId="99b04ec6-3d77-4061-a7bd-63e001cc7658" providerId="ADAL" clId="{D3453BA6-50DE-458C-A0B2-02FD7C25BA6B}" dt="2026-04-28T14:51:45.538" v="2140"/>
          <ac:spMkLst>
            <pc:docMk/>
            <pc:sldMk cId="2691071280" sldId="322"/>
            <ac:spMk id="8" creationId="{5C3E307F-02A4-A85B-DF20-1DF3CEEACB77}"/>
          </ac:spMkLst>
        </pc:spChg>
        <pc:spChg chg="add mod">
          <ac:chgData name="GINA CATALINA MALAVER PEREZ" userId="99b04ec6-3d77-4061-a7bd-63e001cc7658" providerId="ADAL" clId="{D3453BA6-50DE-458C-A0B2-02FD7C25BA6B}" dt="2026-04-28T14:51:45.538" v="2140"/>
          <ac:spMkLst>
            <pc:docMk/>
            <pc:sldMk cId="2691071280" sldId="322"/>
            <ac:spMk id="9" creationId="{46F802A7-C904-204A-B816-A99D81B9828B}"/>
          </ac:spMkLst>
        </pc:spChg>
        <pc:spChg chg="add mod">
          <ac:chgData name="GINA CATALINA MALAVER PEREZ" userId="99b04ec6-3d77-4061-a7bd-63e001cc7658" providerId="ADAL" clId="{D3453BA6-50DE-458C-A0B2-02FD7C25BA6B}" dt="2026-04-28T14:51:45.538" v="2140"/>
          <ac:spMkLst>
            <pc:docMk/>
            <pc:sldMk cId="2691071280" sldId="322"/>
            <ac:spMk id="10" creationId="{D8619B58-CEB9-7911-80BB-DFCB6B5285E9}"/>
          </ac:spMkLst>
        </pc:spChg>
        <pc:spChg chg="mod">
          <ac:chgData name="GINA CATALINA MALAVER PEREZ" userId="99b04ec6-3d77-4061-a7bd-63e001cc7658" providerId="ADAL" clId="{D3453BA6-50DE-458C-A0B2-02FD7C25BA6B}" dt="2026-04-28T15:24:46.043" v="2589"/>
          <ac:spMkLst>
            <pc:docMk/>
            <pc:sldMk cId="2691071280" sldId="322"/>
            <ac:spMk id="59" creationId="{B35CFC22-95EB-45EB-A1B7-33D69B245DC0}"/>
          </ac:spMkLst>
        </pc:spChg>
      </pc:sldChg>
      <pc:sldChg chg="addSp delSp modSp add mod">
        <pc:chgData name="GINA CATALINA MALAVER PEREZ" userId="99b04ec6-3d77-4061-a7bd-63e001cc7658" providerId="ADAL" clId="{D3453BA6-50DE-458C-A0B2-02FD7C25BA6B}" dt="2026-04-28T15:29:59.459" v="2598" actId="1076"/>
        <pc:sldMkLst>
          <pc:docMk/>
          <pc:sldMk cId="2592070949" sldId="323"/>
        </pc:sldMkLst>
        <pc:spChg chg="mod">
          <ac:chgData name="GINA CATALINA MALAVER PEREZ" userId="99b04ec6-3d77-4061-a7bd-63e001cc7658" providerId="ADAL" clId="{D3453BA6-50DE-458C-A0B2-02FD7C25BA6B}" dt="2026-04-18T16:21:05.784" v="1279" actId="14100"/>
          <ac:spMkLst>
            <pc:docMk/>
            <pc:sldMk cId="2592070949" sldId="323"/>
            <ac:spMk id="16" creationId="{0EC47BBB-822C-41EE-A1A6-39D709EB91D7}"/>
          </ac:spMkLst>
        </pc:spChg>
        <pc:spChg chg="mod">
          <ac:chgData name="GINA CATALINA MALAVER PEREZ" userId="99b04ec6-3d77-4061-a7bd-63e001cc7658" providerId="ADAL" clId="{D3453BA6-50DE-458C-A0B2-02FD7C25BA6B}" dt="2026-04-18T16:21:17.396" v="1287" actId="20577"/>
          <ac:spMkLst>
            <pc:docMk/>
            <pc:sldMk cId="2592070949" sldId="323"/>
            <ac:spMk id="17" creationId="{55C070D2-AF7E-4B79-A60D-93E250B1CBA5}"/>
          </ac:spMkLst>
        </pc:spChg>
        <pc:spChg chg="mod">
          <ac:chgData name="GINA CATALINA MALAVER PEREZ" userId="99b04ec6-3d77-4061-a7bd-63e001cc7658" providerId="ADAL" clId="{D3453BA6-50DE-458C-A0B2-02FD7C25BA6B}" dt="2026-04-28T15:29:59.459" v="2598" actId="1076"/>
          <ac:spMkLst>
            <pc:docMk/>
            <pc:sldMk cId="2592070949" sldId="323"/>
            <ac:spMk id="20" creationId="{8A73A850-B5FB-4066-B82B-8A3DA3669E15}"/>
          </ac:spMkLst>
        </pc:spChg>
        <pc:picChg chg="add mod">
          <ac:chgData name="GINA CATALINA MALAVER PEREZ" userId="99b04ec6-3d77-4061-a7bd-63e001cc7658" providerId="ADAL" clId="{D3453BA6-50DE-458C-A0B2-02FD7C25BA6B}" dt="2026-04-18T17:20:51.472" v="1525"/>
          <ac:picMkLst>
            <pc:docMk/>
            <pc:sldMk cId="2592070949" sldId="323"/>
            <ac:picMk id="2" creationId="{D60AEB2A-E283-FA4C-31D7-093C32579503}"/>
          </ac:picMkLst>
        </pc:picChg>
      </pc:sldChg>
      <pc:sldChg chg="addSp delSp modSp add mod">
        <pc:chgData name="GINA CATALINA MALAVER PEREZ" userId="99b04ec6-3d77-4061-a7bd-63e001cc7658" providerId="ADAL" clId="{D3453BA6-50DE-458C-A0B2-02FD7C25BA6B}" dt="2026-04-28T15:28:45.089" v="2594" actId="20577"/>
        <pc:sldMkLst>
          <pc:docMk/>
          <pc:sldMk cId="3177467012" sldId="324"/>
        </pc:sldMkLst>
        <pc:spChg chg="mod">
          <ac:chgData name="GINA CATALINA MALAVER PEREZ" userId="99b04ec6-3d77-4061-a7bd-63e001cc7658" providerId="ADAL" clId="{D3453BA6-50DE-458C-A0B2-02FD7C25BA6B}" dt="2026-04-28T15:28:45.089" v="2594" actId="20577"/>
          <ac:spMkLst>
            <pc:docMk/>
            <pc:sldMk cId="3177467012" sldId="324"/>
            <ac:spMk id="37" creationId="{FB117F12-4156-447D-9CA9-45F73109FB4F}"/>
          </ac:spMkLst>
        </pc:spChg>
        <pc:picChg chg="add mod">
          <ac:chgData name="GINA CATALINA MALAVER PEREZ" userId="99b04ec6-3d77-4061-a7bd-63e001cc7658" providerId="ADAL" clId="{D3453BA6-50DE-458C-A0B2-02FD7C25BA6B}" dt="2026-04-18T16:14:21.662" v="1266"/>
          <ac:picMkLst>
            <pc:docMk/>
            <pc:sldMk cId="3177467012" sldId="324"/>
            <ac:picMk id="2" creationId="{013E9C31-0574-576C-5A20-959075004A0E}"/>
          </ac:picMkLst>
        </pc:picChg>
      </pc:sldChg>
      <pc:sldChg chg="addSp delSp modSp add mod">
        <pc:chgData name="GINA CATALINA MALAVER PEREZ" userId="99b04ec6-3d77-4061-a7bd-63e001cc7658" providerId="ADAL" clId="{D3453BA6-50DE-458C-A0B2-02FD7C25BA6B}" dt="2026-04-18T16:03:54.457" v="1213"/>
        <pc:sldMkLst>
          <pc:docMk/>
          <pc:sldMk cId="1129607488" sldId="326"/>
        </pc:sldMkLst>
        <pc:spChg chg="add mod">
          <ac:chgData name="GINA CATALINA MALAVER PEREZ" userId="99b04ec6-3d77-4061-a7bd-63e001cc7658" providerId="ADAL" clId="{D3453BA6-50DE-458C-A0B2-02FD7C25BA6B}" dt="2026-04-18T16:03:54.457" v="1213"/>
          <ac:spMkLst>
            <pc:docMk/>
            <pc:sldMk cId="1129607488" sldId="326"/>
            <ac:spMk id="9" creationId="{E3BF5C16-93D0-55A5-2ADD-DAA0E12D4929}"/>
          </ac:spMkLst>
        </pc:spChg>
        <pc:spChg chg="mod">
          <ac:chgData name="GINA CATALINA MALAVER PEREZ" userId="99b04ec6-3d77-4061-a7bd-63e001cc7658" providerId="ADAL" clId="{D3453BA6-50DE-458C-A0B2-02FD7C25BA6B}" dt="2026-04-18T16:03:03.725" v="1207" actId="20577"/>
          <ac:spMkLst>
            <pc:docMk/>
            <pc:sldMk cId="1129607488" sldId="326"/>
            <ac:spMk id="13" creationId="{77C11E7D-A190-4A8C-9BD3-251E6997E2A5}"/>
          </ac:spMkLst>
        </pc:spChg>
      </pc:sldChg>
      <pc:sldChg chg="addSp delSp modSp add mod">
        <pc:chgData name="GINA CATALINA MALAVER PEREZ" userId="99b04ec6-3d77-4061-a7bd-63e001cc7658" providerId="ADAL" clId="{D3453BA6-50DE-458C-A0B2-02FD7C25BA6B}" dt="2026-04-28T15:30:04.959" v="2599" actId="1076"/>
        <pc:sldMkLst>
          <pc:docMk/>
          <pc:sldMk cId="2363090245" sldId="328"/>
        </pc:sldMkLst>
        <pc:spChg chg="mod">
          <ac:chgData name="GINA CATALINA MALAVER PEREZ" userId="99b04ec6-3d77-4061-a7bd-63e001cc7658" providerId="ADAL" clId="{D3453BA6-50DE-458C-A0B2-02FD7C25BA6B}" dt="2026-04-18T17:21:58.180" v="1555" actId="20577"/>
          <ac:spMkLst>
            <pc:docMk/>
            <pc:sldMk cId="2363090245" sldId="328"/>
            <ac:spMk id="8" creationId="{88900D11-A10F-4D8F-8FF9-D2258F08A12E}"/>
          </ac:spMkLst>
        </pc:spChg>
        <pc:spChg chg="mod">
          <ac:chgData name="GINA CATALINA MALAVER PEREZ" userId="99b04ec6-3d77-4061-a7bd-63e001cc7658" providerId="ADAL" clId="{D3453BA6-50DE-458C-A0B2-02FD7C25BA6B}" dt="2026-04-28T15:03:55.868" v="2246" actId="20577"/>
          <ac:spMkLst>
            <pc:docMk/>
            <pc:sldMk cId="2363090245" sldId="328"/>
            <ac:spMk id="10" creationId="{F0FD7503-F58C-4E25-81F2-9E7D85E51FDF}"/>
          </ac:spMkLst>
        </pc:spChg>
        <pc:spChg chg="mod">
          <ac:chgData name="GINA CATALINA MALAVER PEREZ" userId="99b04ec6-3d77-4061-a7bd-63e001cc7658" providerId="ADAL" clId="{D3453BA6-50DE-458C-A0B2-02FD7C25BA6B}" dt="2026-04-28T15:03:51.325" v="2245" actId="20577"/>
          <ac:spMkLst>
            <pc:docMk/>
            <pc:sldMk cId="2363090245" sldId="328"/>
            <ac:spMk id="11" creationId="{587EBEF1-82AE-49C6-82A4-299ABD9B2773}"/>
          </ac:spMkLst>
        </pc:spChg>
        <pc:spChg chg="mod">
          <ac:chgData name="GINA CATALINA MALAVER PEREZ" userId="99b04ec6-3d77-4061-a7bd-63e001cc7658" providerId="ADAL" clId="{D3453BA6-50DE-458C-A0B2-02FD7C25BA6B}" dt="2026-04-28T15:30:04.959" v="2599" actId="1076"/>
          <ac:spMkLst>
            <pc:docMk/>
            <pc:sldMk cId="2363090245" sldId="328"/>
            <ac:spMk id="12" creationId="{A1C14697-62B2-46DB-AEB3-9DA05246307B}"/>
          </ac:spMkLst>
        </pc:spChg>
        <pc:picChg chg="add mod">
          <ac:chgData name="GINA CATALINA MALAVER PEREZ" userId="99b04ec6-3d77-4061-a7bd-63e001cc7658" providerId="ADAL" clId="{D3453BA6-50DE-458C-A0B2-02FD7C25BA6B}" dt="2026-04-18T17:21:45.786" v="1531"/>
          <ac:picMkLst>
            <pc:docMk/>
            <pc:sldMk cId="2363090245" sldId="328"/>
            <ac:picMk id="2" creationId="{3A41407E-B9E6-6479-8740-4271E740E93F}"/>
          </ac:picMkLst>
        </pc:picChg>
      </pc:sldChg>
      <pc:sldChg chg="addSp delSp modSp add mod">
        <pc:chgData name="GINA CATALINA MALAVER PEREZ" userId="99b04ec6-3d77-4061-a7bd-63e001cc7658" providerId="ADAL" clId="{D3453BA6-50DE-458C-A0B2-02FD7C25BA6B}" dt="2026-04-28T15:04:12.290" v="2247" actId="20577"/>
        <pc:sldMkLst>
          <pc:docMk/>
          <pc:sldMk cId="3676030593" sldId="329"/>
        </pc:sldMkLst>
        <pc:spChg chg="mod">
          <ac:chgData name="GINA CATALINA MALAVER PEREZ" userId="99b04ec6-3d77-4061-a7bd-63e001cc7658" providerId="ADAL" clId="{D3453BA6-50DE-458C-A0B2-02FD7C25BA6B}" dt="2026-04-18T16:23:51.935" v="1338" actId="20577"/>
          <ac:spMkLst>
            <pc:docMk/>
            <pc:sldMk cId="3676030593" sldId="329"/>
            <ac:spMk id="7" creationId="{923287EF-6445-4F9A-A06F-18FCAE8AB45D}"/>
          </ac:spMkLst>
        </pc:spChg>
        <pc:spChg chg="mod">
          <ac:chgData name="GINA CATALINA MALAVER PEREZ" userId="99b04ec6-3d77-4061-a7bd-63e001cc7658" providerId="ADAL" clId="{D3453BA6-50DE-458C-A0B2-02FD7C25BA6B}" dt="2026-04-18T16:22:38.105" v="1327" actId="14100"/>
          <ac:spMkLst>
            <pc:docMk/>
            <pc:sldMk cId="3676030593" sldId="329"/>
            <ac:spMk id="14" creationId="{E4476397-9BFD-4184-BBD6-534DE5C4B897}"/>
          </ac:spMkLst>
        </pc:spChg>
        <pc:spChg chg="mod">
          <ac:chgData name="GINA CATALINA MALAVER PEREZ" userId="99b04ec6-3d77-4061-a7bd-63e001cc7658" providerId="ADAL" clId="{D3453BA6-50DE-458C-A0B2-02FD7C25BA6B}" dt="2026-04-28T15:04:12.290" v="2247" actId="20577"/>
          <ac:spMkLst>
            <pc:docMk/>
            <pc:sldMk cId="3676030593" sldId="329"/>
            <ac:spMk id="15" creationId="{6C261264-F68D-4661-8F43-55EFD972F450}"/>
          </ac:spMkLst>
        </pc:spChg>
        <pc:picChg chg="add mod">
          <ac:chgData name="GINA CATALINA MALAVER PEREZ" userId="99b04ec6-3d77-4061-a7bd-63e001cc7658" providerId="ADAL" clId="{D3453BA6-50DE-458C-A0B2-02FD7C25BA6B}" dt="2026-04-18T17:22:46.926" v="1557"/>
          <ac:picMkLst>
            <pc:docMk/>
            <pc:sldMk cId="3676030593" sldId="329"/>
            <ac:picMk id="2" creationId="{F561A675-114E-0EA5-474C-C198B4BC6FA2}"/>
          </ac:picMkLst>
        </pc:picChg>
      </pc:sldChg>
      <pc:sldChg chg="addSp delSp modSp add del mod">
        <pc:chgData name="GINA CATALINA MALAVER PEREZ" userId="99b04ec6-3d77-4061-a7bd-63e001cc7658" providerId="ADAL" clId="{D3453BA6-50DE-458C-A0B2-02FD7C25BA6B}" dt="2026-04-18T17:11:05.694" v="1480"/>
        <pc:sldMkLst>
          <pc:docMk/>
          <pc:sldMk cId="1269773288" sldId="330"/>
        </pc:sldMkLst>
        <pc:picChg chg="add del mod modCrop">
          <ac:chgData name="GINA CATALINA MALAVER PEREZ" userId="99b04ec6-3d77-4061-a7bd-63e001cc7658" providerId="ADAL" clId="{D3453BA6-50DE-458C-A0B2-02FD7C25BA6B}" dt="2026-04-18T17:11:05.694" v="1480"/>
          <ac:picMkLst>
            <pc:docMk/>
            <pc:sldMk cId="1269773288" sldId="330"/>
            <ac:picMk id="9" creationId="{DBA267D5-2A44-0081-2BFB-51E4130D2E7B}"/>
          </ac:picMkLst>
        </pc:picChg>
        <pc:picChg chg="mod modCrop">
          <ac:chgData name="GINA CATALINA MALAVER PEREZ" userId="99b04ec6-3d77-4061-a7bd-63e001cc7658" providerId="ADAL" clId="{D3453BA6-50DE-458C-A0B2-02FD7C25BA6B}" dt="2026-04-18T17:07:24.650" v="1475" actId="732"/>
          <ac:picMkLst>
            <pc:docMk/>
            <pc:sldMk cId="1269773288" sldId="330"/>
            <ac:picMk id="16" creationId="{31AF3E6B-CDBE-E63C-5498-FE188F288AC5}"/>
          </ac:picMkLst>
        </pc:picChg>
      </pc:sldChg>
      <pc:sldChg chg="addSp delSp modSp add del mod">
        <pc:chgData name="GINA CATALINA MALAVER PEREZ" userId="99b04ec6-3d77-4061-a7bd-63e001cc7658" providerId="ADAL" clId="{D3453BA6-50DE-458C-A0B2-02FD7C25BA6B}" dt="2026-04-18T16:50:13.778" v="1401" actId="1076"/>
        <pc:sldMkLst>
          <pc:docMk/>
          <pc:sldMk cId="2155421880" sldId="331"/>
        </pc:sldMkLst>
        <pc:grpChg chg="add mod">
          <ac:chgData name="GINA CATALINA MALAVER PEREZ" userId="99b04ec6-3d77-4061-a7bd-63e001cc7658" providerId="ADAL" clId="{D3453BA6-50DE-458C-A0B2-02FD7C25BA6B}" dt="2026-04-18T16:50:13.778" v="1401" actId="1076"/>
          <ac:grpSpMkLst>
            <pc:docMk/>
            <pc:sldMk cId="2155421880" sldId="331"/>
            <ac:grpSpMk id="6" creationId="{138A0381-B45B-8781-5664-79A84504D845}"/>
          </ac:grpSpMkLst>
        </pc:grpChg>
        <pc:picChg chg="mod">
          <ac:chgData name="GINA CATALINA MALAVER PEREZ" userId="99b04ec6-3d77-4061-a7bd-63e001cc7658" providerId="ADAL" clId="{D3453BA6-50DE-458C-A0B2-02FD7C25BA6B}" dt="2026-04-18T16:50:03.101" v="1396"/>
          <ac:picMkLst>
            <pc:docMk/>
            <pc:sldMk cId="2155421880" sldId="331"/>
            <ac:picMk id="7" creationId="{53C76ADA-D671-590B-FC9C-9A273A657122}"/>
          </ac:picMkLst>
        </pc:picChg>
        <pc:picChg chg="mod">
          <ac:chgData name="GINA CATALINA MALAVER PEREZ" userId="99b04ec6-3d77-4061-a7bd-63e001cc7658" providerId="ADAL" clId="{D3453BA6-50DE-458C-A0B2-02FD7C25BA6B}" dt="2026-04-18T16:50:03.101" v="1396"/>
          <ac:picMkLst>
            <pc:docMk/>
            <pc:sldMk cId="2155421880" sldId="331"/>
            <ac:picMk id="8" creationId="{52473097-8EE4-D06D-81A7-31F68A66BDDD}"/>
          </ac:picMkLst>
        </pc:picChg>
      </pc:sldChg>
      <pc:sldChg chg="addSp delSp modSp add mod">
        <pc:chgData name="GINA CATALINA MALAVER PEREZ" userId="99b04ec6-3d77-4061-a7bd-63e001cc7658" providerId="ADAL" clId="{D3453BA6-50DE-458C-A0B2-02FD7C25BA6B}" dt="2026-04-18T16:51:57.187" v="1406" actId="14100"/>
        <pc:sldMkLst>
          <pc:docMk/>
          <pc:sldMk cId="1942134263" sldId="345"/>
        </pc:sldMkLst>
        <pc:picChg chg="add mod modCrop">
          <ac:chgData name="GINA CATALINA MALAVER PEREZ" userId="99b04ec6-3d77-4061-a7bd-63e001cc7658" providerId="ADAL" clId="{D3453BA6-50DE-458C-A0B2-02FD7C25BA6B}" dt="2026-04-18T16:51:57.187" v="1406" actId="14100"/>
          <ac:picMkLst>
            <pc:docMk/>
            <pc:sldMk cId="1942134263" sldId="345"/>
            <ac:picMk id="12" creationId="{D23C9289-D19F-3C52-E1F8-8430A9B32160}"/>
          </ac:picMkLst>
        </pc:picChg>
      </pc:sldChg>
      <pc:sldChg chg="add">
        <pc:chgData name="GINA CATALINA MALAVER PEREZ" userId="99b04ec6-3d77-4061-a7bd-63e001cc7658" providerId="ADAL" clId="{D3453BA6-50DE-458C-A0B2-02FD7C25BA6B}" dt="2026-04-18T16:09:43.730" v="1259"/>
        <pc:sldMkLst>
          <pc:docMk/>
          <pc:sldMk cId="672029020" sldId="346"/>
        </pc:sldMkLst>
      </pc:sldChg>
      <pc:sldChg chg="addSp delSp modSp add mod">
        <pc:chgData name="GINA CATALINA MALAVER PEREZ" userId="99b04ec6-3d77-4061-a7bd-63e001cc7658" providerId="ADAL" clId="{D3453BA6-50DE-458C-A0B2-02FD7C25BA6B}" dt="2026-04-18T16:37:54.795" v="1354" actId="1076"/>
        <pc:sldMkLst>
          <pc:docMk/>
          <pc:sldMk cId="4086453557" sldId="347"/>
        </pc:sldMkLst>
        <pc:picChg chg="add mod">
          <ac:chgData name="GINA CATALINA MALAVER PEREZ" userId="99b04ec6-3d77-4061-a7bd-63e001cc7658" providerId="ADAL" clId="{D3453BA6-50DE-458C-A0B2-02FD7C25BA6B}" dt="2026-04-18T16:37:54.795" v="1354" actId="1076"/>
          <ac:picMkLst>
            <pc:docMk/>
            <pc:sldMk cId="4086453557" sldId="347"/>
            <ac:picMk id="13" creationId="{F9607BD8-ED20-3637-1EA0-E42A8A89183B}"/>
          </ac:picMkLst>
        </pc:picChg>
      </pc:sldChg>
      <pc:sldChg chg="addSp delSp modSp add mod">
        <pc:chgData name="GINA CATALINA MALAVER PEREZ" userId="99b04ec6-3d77-4061-a7bd-63e001cc7658" providerId="ADAL" clId="{D3453BA6-50DE-458C-A0B2-02FD7C25BA6B}" dt="2026-04-18T16:53:47.419" v="1414" actId="1076"/>
        <pc:sldMkLst>
          <pc:docMk/>
          <pc:sldMk cId="2292361223" sldId="348"/>
        </pc:sldMkLst>
        <pc:picChg chg="add mod">
          <ac:chgData name="GINA CATALINA MALAVER PEREZ" userId="99b04ec6-3d77-4061-a7bd-63e001cc7658" providerId="ADAL" clId="{D3453BA6-50DE-458C-A0B2-02FD7C25BA6B}" dt="2026-04-18T16:53:47.419" v="1414" actId="1076"/>
          <ac:picMkLst>
            <pc:docMk/>
            <pc:sldMk cId="2292361223" sldId="348"/>
            <ac:picMk id="7" creationId="{BF834DD0-4D4F-C441-1BD8-F7E6F3315820}"/>
          </ac:picMkLst>
        </pc:picChg>
      </pc:sldChg>
      <pc:sldChg chg="modSp add del mod">
        <pc:chgData name="GINA CATALINA MALAVER PEREZ" userId="99b04ec6-3d77-4061-a7bd-63e001cc7658" providerId="ADAL" clId="{D3453BA6-50DE-458C-A0B2-02FD7C25BA6B}" dt="2026-04-28T15:02:09.982" v="2229" actId="20577"/>
        <pc:sldMkLst>
          <pc:docMk/>
          <pc:sldMk cId="2284650938" sldId="351"/>
        </pc:sldMkLst>
        <pc:spChg chg="mod">
          <ac:chgData name="GINA CATALINA MALAVER PEREZ" userId="99b04ec6-3d77-4061-a7bd-63e001cc7658" providerId="ADAL" clId="{D3453BA6-50DE-458C-A0B2-02FD7C25BA6B}" dt="2026-04-28T15:02:09.982" v="2229" actId="20577"/>
          <ac:spMkLst>
            <pc:docMk/>
            <pc:sldMk cId="2284650938" sldId="351"/>
            <ac:spMk id="4" creationId="{B57B2B65-5525-465A-B6FA-7F2A6CE71AC4}"/>
          </ac:spMkLst>
        </pc:spChg>
      </pc:sldChg>
      <pc:sldChg chg="addSp modSp add mod">
        <pc:chgData name="GINA CATALINA MALAVER PEREZ" userId="99b04ec6-3d77-4061-a7bd-63e001cc7658" providerId="ADAL" clId="{D3453BA6-50DE-458C-A0B2-02FD7C25BA6B}" dt="2026-04-18T16:35:54.651" v="1346" actId="164"/>
        <pc:sldMkLst>
          <pc:docMk/>
          <pc:sldMk cId="516302242" sldId="353"/>
        </pc:sldMkLst>
        <pc:grpChg chg="add mod">
          <ac:chgData name="GINA CATALINA MALAVER PEREZ" userId="99b04ec6-3d77-4061-a7bd-63e001cc7658" providerId="ADAL" clId="{D3453BA6-50DE-458C-A0B2-02FD7C25BA6B}" dt="2026-04-18T16:35:54.651" v="1346" actId="164"/>
          <ac:grpSpMkLst>
            <pc:docMk/>
            <pc:sldMk cId="516302242" sldId="353"/>
            <ac:grpSpMk id="9" creationId="{5473F576-E32B-D908-DEED-5F8A5FE78DCB}"/>
          </ac:grpSpMkLst>
        </pc:grpChg>
        <pc:picChg chg="add mod">
          <ac:chgData name="GINA CATALINA MALAVER PEREZ" userId="99b04ec6-3d77-4061-a7bd-63e001cc7658" providerId="ADAL" clId="{D3453BA6-50DE-458C-A0B2-02FD7C25BA6B}" dt="2026-04-18T16:35:54.651" v="1346" actId="164"/>
          <ac:picMkLst>
            <pc:docMk/>
            <pc:sldMk cId="516302242" sldId="353"/>
            <ac:picMk id="8" creationId="{1E0B3841-EF76-73F0-F035-E35385CD6664}"/>
          </ac:picMkLst>
        </pc:picChg>
        <pc:picChg chg="mod">
          <ac:chgData name="GINA CATALINA MALAVER PEREZ" userId="99b04ec6-3d77-4061-a7bd-63e001cc7658" providerId="ADAL" clId="{D3453BA6-50DE-458C-A0B2-02FD7C25BA6B}" dt="2026-04-18T16:35:54.651" v="1346" actId="164"/>
          <ac:picMkLst>
            <pc:docMk/>
            <pc:sldMk cId="516302242" sldId="353"/>
            <ac:picMk id="11" creationId="{D9141399-8718-E0E5-D921-DF5EE9D442AE}"/>
          </ac:picMkLst>
        </pc:picChg>
      </pc:sldChg>
      <pc:sldChg chg="addSp delSp modSp add mod">
        <pc:chgData name="GINA CATALINA MALAVER PEREZ" userId="99b04ec6-3d77-4061-a7bd-63e001cc7658" providerId="ADAL" clId="{D3453BA6-50DE-458C-A0B2-02FD7C25BA6B}" dt="2026-04-18T17:02:45.074" v="1458" actId="14100"/>
        <pc:sldMkLst>
          <pc:docMk/>
          <pc:sldMk cId="490118340" sldId="354"/>
        </pc:sldMkLst>
        <pc:spChg chg="mod">
          <ac:chgData name="GINA CATALINA MALAVER PEREZ" userId="99b04ec6-3d77-4061-a7bd-63e001cc7658" providerId="ADAL" clId="{D3453BA6-50DE-458C-A0B2-02FD7C25BA6B}" dt="2026-04-18T16:57:03.365" v="1432" actId="1035"/>
          <ac:spMkLst>
            <pc:docMk/>
            <pc:sldMk cId="490118340" sldId="354"/>
            <ac:spMk id="28" creationId="{4C0F44F5-AF0F-60B6-F234-B935CBB04CAE}"/>
          </ac:spMkLst>
        </pc:spChg>
        <pc:grpChg chg="add mod">
          <ac:chgData name="GINA CATALINA MALAVER PEREZ" userId="99b04ec6-3d77-4061-a7bd-63e001cc7658" providerId="ADAL" clId="{D3453BA6-50DE-458C-A0B2-02FD7C25BA6B}" dt="2026-04-18T16:56:57.730" v="1431" actId="164"/>
          <ac:grpSpMkLst>
            <pc:docMk/>
            <pc:sldMk cId="490118340" sldId="354"/>
            <ac:grpSpMk id="13" creationId="{EB90AC1B-7F86-0563-936E-6D99AA0589E3}"/>
          </ac:grpSpMkLst>
        </pc:grpChg>
        <pc:grpChg chg="add mod">
          <ac:chgData name="GINA CATALINA MALAVER PEREZ" userId="99b04ec6-3d77-4061-a7bd-63e001cc7658" providerId="ADAL" clId="{D3453BA6-50DE-458C-A0B2-02FD7C25BA6B}" dt="2026-04-18T17:02:31.853" v="1455" actId="164"/>
          <ac:grpSpMkLst>
            <pc:docMk/>
            <pc:sldMk cId="490118340" sldId="354"/>
            <ac:grpSpMk id="17" creationId="{361B8954-C327-EC39-C2EE-CD4FDAC2701B}"/>
          </ac:grpSpMkLst>
        </pc:grpChg>
        <pc:grpChg chg="add mod">
          <ac:chgData name="GINA CATALINA MALAVER PEREZ" userId="99b04ec6-3d77-4061-a7bd-63e001cc7658" providerId="ADAL" clId="{D3453BA6-50DE-458C-A0B2-02FD7C25BA6B}" dt="2026-04-18T17:02:45.074" v="1458" actId="14100"/>
          <ac:grpSpMkLst>
            <pc:docMk/>
            <pc:sldMk cId="490118340" sldId="354"/>
            <ac:grpSpMk id="18" creationId="{1F6E62C1-5227-D774-4144-C4CA09DD7392}"/>
          </ac:grpSpMkLst>
        </pc:grpChg>
        <pc:picChg chg="mod topLvl">
          <ac:chgData name="GINA CATALINA MALAVER PEREZ" userId="99b04ec6-3d77-4061-a7bd-63e001cc7658" providerId="ADAL" clId="{D3453BA6-50DE-458C-A0B2-02FD7C25BA6B}" dt="2026-04-18T17:02:26.906" v="1454" actId="164"/>
          <ac:picMkLst>
            <pc:docMk/>
            <pc:sldMk cId="490118340" sldId="354"/>
            <ac:picMk id="5" creationId="{E67AAA01-032A-EE4A-B352-38CE480B819D}"/>
          </ac:picMkLst>
        </pc:picChg>
        <pc:picChg chg="add mod topLvl modCrop">
          <ac:chgData name="GINA CATALINA MALAVER PEREZ" userId="99b04ec6-3d77-4061-a7bd-63e001cc7658" providerId="ADAL" clId="{D3453BA6-50DE-458C-A0B2-02FD7C25BA6B}" dt="2026-04-18T17:02:26.906" v="1454" actId="164"/>
          <ac:picMkLst>
            <pc:docMk/>
            <pc:sldMk cId="490118340" sldId="354"/>
            <ac:picMk id="6" creationId="{08FC0572-2F70-0594-EE42-8FB5658AD2E6}"/>
          </ac:picMkLst>
        </pc:picChg>
        <pc:picChg chg="mod topLvl">
          <ac:chgData name="GINA CATALINA MALAVER PEREZ" userId="99b04ec6-3d77-4061-a7bd-63e001cc7658" providerId="ADAL" clId="{D3453BA6-50DE-458C-A0B2-02FD7C25BA6B}" dt="2026-04-18T16:56:57.730" v="1431" actId="164"/>
          <ac:picMkLst>
            <pc:docMk/>
            <pc:sldMk cId="490118340" sldId="354"/>
            <ac:picMk id="7" creationId="{1BFAFCDC-63F7-4B68-82EA-E65925A60819}"/>
          </ac:picMkLst>
        </pc:picChg>
        <pc:picChg chg="add mod topLvl">
          <ac:chgData name="GINA CATALINA MALAVER PEREZ" userId="99b04ec6-3d77-4061-a7bd-63e001cc7658" providerId="ADAL" clId="{D3453BA6-50DE-458C-A0B2-02FD7C25BA6B}" dt="2026-04-18T16:56:57.730" v="1431" actId="164"/>
          <ac:picMkLst>
            <pc:docMk/>
            <pc:sldMk cId="490118340" sldId="354"/>
            <ac:picMk id="10" creationId="{6CACAEC4-DDBE-2AC1-1FEA-514758E64312}"/>
          </ac:picMkLst>
        </pc:picChg>
        <pc:picChg chg="add mod topLvl">
          <ac:chgData name="GINA CATALINA MALAVER PEREZ" userId="99b04ec6-3d77-4061-a7bd-63e001cc7658" providerId="ADAL" clId="{D3453BA6-50DE-458C-A0B2-02FD7C25BA6B}" dt="2026-04-18T17:02:31.853" v="1455" actId="164"/>
          <ac:picMkLst>
            <pc:docMk/>
            <pc:sldMk cId="490118340" sldId="354"/>
            <ac:picMk id="14" creationId="{BD6837FE-34A5-98F6-9696-8319C7A55137}"/>
          </ac:picMkLst>
        </pc:picChg>
      </pc:sldChg>
      <pc:sldChg chg="add">
        <pc:chgData name="GINA CATALINA MALAVER PEREZ" userId="99b04ec6-3d77-4061-a7bd-63e001cc7658" providerId="ADAL" clId="{D3453BA6-50DE-458C-A0B2-02FD7C25BA6B}" dt="2026-04-18T16:09:43.730" v="1259"/>
        <pc:sldMkLst>
          <pc:docMk/>
          <pc:sldMk cId="1413755925" sldId="355"/>
        </pc:sldMkLst>
      </pc:sldChg>
      <pc:sldChg chg="addSp modSp add mod">
        <pc:chgData name="GINA CATALINA MALAVER PEREZ" userId="99b04ec6-3d77-4061-a7bd-63e001cc7658" providerId="ADAL" clId="{D3453BA6-50DE-458C-A0B2-02FD7C25BA6B}" dt="2026-04-18T16:54:33.629" v="1419" actId="164"/>
        <pc:sldMkLst>
          <pc:docMk/>
          <pc:sldMk cId="1276463223" sldId="356"/>
        </pc:sldMkLst>
        <pc:grpChg chg="add mod">
          <ac:chgData name="GINA CATALINA MALAVER PEREZ" userId="99b04ec6-3d77-4061-a7bd-63e001cc7658" providerId="ADAL" clId="{D3453BA6-50DE-458C-A0B2-02FD7C25BA6B}" dt="2026-04-18T16:54:33.629" v="1419" actId="164"/>
          <ac:grpSpMkLst>
            <pc:docMk/>
            <pc:sldMk cId="1276463223" sldId="356"/>
            <ac:grpSpMk id="6" creationId="{67373C82-0513-1F0F-A04C-52D30D6138C3}"/>
          </ac:grpSpMkLst>
        </pc:grpChg>
        <pc:picChg chg="add mod">
          <ac:chgData name="GINA CATALINA MALAVER PEREZ" userId="99b04ec6-3d77-4061-a7bd-63e001cc7658" providerId="ADAL" clId="{D3453BA6-50DE-458C-A0B2-02FD7C25BA6B}" dt="2026-04-18T16:54:33.629" v="1419" actId="164"/>
          <ac:picMkLst>
            <pc:docMk/>
            <pc:sldMk cId="1276463223" sldId="356"/>
            <ac:picMk id="4" creationId="{AC65209C-86A4-E4F9-3F55-4A8298308C4D}"/>
          </ac:picMkLst>
        </pc:picChg>
        <pc:picChg chg="mod">
          <ac:chgData name="GINA CATALINA MALAVER PEREZ" userId="99b04ec6-3d77-4061-a7bd-63e001cc7658" providerId="ADAL" clId="{D3453BA6-50DE-458C-A0B2-02FD7C25BA6B}" dt="2026-04-18T16:54:33.629" v="1419" actId="164"/>
          <ac:picMkLst>
            <pc:docMk/>
            <pc:sldMk cId="1276463223" sldId="356"/>
            <ac:picMk id="5" creationId="{D02940FB-8238-52D8-B1D8-5527E8A47433}"/>
          </ac:picMkLst>
        </pc:picChg>
      </pc:sldChg>
      <pc:sldChg chg="addSp delSp modSp add mod">
        <pc:chgData name="GINA CATALINA MALAVER PEREZ" userId="99b04ec6-3d77-4061-a7bd-63e001cc7658" providerId="ADAL" clId="{D3453BA6-50DE-458C-A0B2-02FD7C25BA6B}" dt="2026-04-18T17:17:30.902" v="1506" actId="1076"/>
        <pc:sldMkLst>
          <pc:docMk/>
          <pc:sldMk cId="3693148565" sldId="357"/>
        </pc:sldMkLst>
        <pc:spChg chg="mod ord topLvl">
          <ac:chgData name="GINA CATALINA MALAVER PEREZ" userId="99b04ec6-3d77-4061-a7bd-63e001cc7658" providerId="ADAL" clId="{D3453BA6-50DE-458C-A0B2-02FD7C25BA6B}" dt="2026-04-18T17:17:12.015" v="1503" actId="164"/>
          <ac:spMkLst>
            <pc:docMk/>
            <pc:sldMk cId="3693148565" sldId="357"/>
            <ac:spMk id="4" creationId="{237DA24B-D766-6625-274B-097F4CAAFED3}"/>
          </ac:spMkLst>
        </pc:spChg>
        <pc:grpChg chg="add mod">
          <ac:chgData name="GINA CATALINA MALAVER PEREZ" userId="99b04ec6-3d77-4061-a7bd-63e001cc7658" providerId="ADAL" clId="{D3453BA6-50DE-458C-A0B2-02FD7C25BA6B}" dt="2026-04-18T17:17:30.902" v="1506" actId="1076"/>
          <ac:grpSpMkLst>
            <pc:docMk/>
            <pc:sldMk cId="3693148565" sldId="357"/>
            <ac:grpSpMk id="9" creationId="{723A5F9B-EFFD-FEA9-47F1-8FEDA6AECB43}"/>
          </ac:grpSpMkLst>
        </pc:grpChg>
        <pc:picChg chg="add mod">
          <ac:chgData name="GINA CATALINA MALAVER PEREZ" userId="99b04ec6-3d77-4061-a7bd-63e001cc7658" providerId="ADAL" clId="{D3453BA6-50DE-458C-A0B2-02FD7C25BA6B}" dt="2026-04-18T17:17:12.015" v="1503" actId="164"/>
          <ac:picMkLst>
            <pc:docMk/>
            <pc:sldMk cId="3693148565" sldId="357"/>
            <ac:picMk id="8" creationId="{52325833-9D8A-E89C-9788-85C5ADD07B12}"/>
          </ac:picMkLst>
        </pc:picChg>
      </pc:sldChg>
      <pc:sldChg chg="modSp mod">
        <pc:chgData name="GINA CATALINA MALAVER PEREZ" userId="99b04ec6-3d77-4061-a7bd-63e001cc7658" providerId="ADAL" clId="{D3453BA6-50DE-458C-A0B2-02FD7C25BA6B}" dt="2026-04-28T15:02:47.709" v="2235" actId="20577"/>
        <pc:sldMkLst>
          <pc:docMk/>
          <pc:sldMk cId="157092550" sldId="358"/>
        </pc:sldMkLst>
        <pc:spChg chg="mod">
          <ac:chgData name="GINA CATALINA MALAVER PEREZ" userId="99b04ec6-3d77-4061-a7bd-63e001cc7658" providerId="ADAL" clId="{D3453BA6-50DE-458C-A0B2-02FD7C25BA6B}" dt="2026-04-28T15:02:47.709" v="2235" actId="20577"/>
          <ac:spMkLst>
            <pc:docMk/>
            <pc:sldMk cId="157092550" sldId="358"/>
            <ac:spMk id="17" creationId="{D9CBAE0E-05A5-13C7-3FD0-91E9407E5810}"/>
          </ac:spMkLst>
        </pc:spChg>
      </pc:sldChg>
      <pc:sldChg chg="modSp mod">
        <pc:chgData name="GINA CATALINA MALAVER PEREZ" userId="99b04ec6-3d77-4061-a7bd-63e001cc7658" providerId="ADAL" clId="{D3453BA6-50DE-458C-A0B2-02FD7C25BA6B}" dt="2026-04-28T15:02:52.813" v="2236" actId="20577"/>
        <pc:sldMkLst>
          <pc:docMk/>
          <pc:sldMk cId="3963933383" sldId="359"/>
        </pc:sldMkLst>
        <pc:spChg chg="mod">
          <ac:chgData name="GINA CATALINA MALAVER PEREZ" userId="99b04ec6-3d77-4061-a7bd-63e001cc7658" providerId="ADAL" clId="{D3453BA6-50DE-458C-A0B2-02FD7C25BA6B}" dt="2026-04-28T15:02:52.813" v="2236" actId="20577"/>
          <ac:spMkLst>
            <pc:docMk/>
            <pc:sldMk cId="3963933383" sldId="359"/>
            <ac:spMk id="17" creationId="{0CD77543-33B3-02BD-F032-102B5F33F0BD}"/>
          </ac:spMkLst>
        </pc:spChg>
      </pc:sldChg>
      <pc:sldChg chg="addSp modSp mod">
        <pc:chgData name="GINA CATALINA MALAVER PEREZ" userId="99b04ec6-3d77-4061-a7bd-63e001cc7658" providerId="ADAL" clId="{D3453BA6-50DE-458C-A0B2-02FD7C25BA6B}" dt="2026-04-28T15:13:55.627" v="2442" actId="313"/>
        <pc:sldMkLst>
          <pc:docMk/>
          <pc:sldMk cId="3961238683" sldId="360"/>
        </pc:sldMkLst>
        <pc:spChg chg="mod">
          <ac:chgData name="GINA CATALINA MALAVER PEREZ" userId="99b04ec6-3d77-4061-a7bd-63e001cc7658" providerId="ADAL" clId="{D3453BA6-50DE-458C-A0B2-02FD7C25BA6B}" dt="2026-04-28T15:12:22.778" v="2417" actId="1076"/>
          <ac:spMkLst>
            <pc:docMk/>
            <pc:sldMk cId="3961238683" sldId="360"/>
            <ac:spMk id="3" creationId="{636B1335-CE68-B2CD-7CFD-032A2B2ED4C8}"/>
          </ac:spMkLst>
        </pc:spChg>
        <pc:spChg chg="mod">
          <ac:chgData name="GINA CATALINA MALAVER PEREZ" userId="99b04ec6-3d77-4061-a7bd-63e001cc7658" providerId="ADAL" clId="{D3453BA6-50DE-458C-A0B2-02FD7C25BA6B}" dt="2026-04-28T15:12:22.778" v="2417" actId="1076"/>
          <ac:spMkLst>
            <pc:docMk/>
            <pc:sldMk cId="3961238683" sldId="360"/>
            <ac:spMk id="4" creationId="{6FA07B9A-E597-AD37-8490-2B8662897C10}"/>
          </ac:spMkLst>
        </pc:spChg>
        <pc:spChg chg="mod">
          <ac:chgData name="GINA CATALINA MALAVER PEREZ" userId="99b04ec6-3d77-4061-a7bd-63e001cc7658" providerId="ADAL" clId="{D3453BA6-50DE-458C-A0B2-02FD7C25BA6B}" dt="2026-04-28T15:12:22.778" v="2417" actId="1076"/>
          <ac:spMkLst>
            <pc:docMk/>
            <pc:sldMk cId="3961238683" sldId="360"/>
            <ac:spMk id="5" creationId="{9E249087-C566-1D73-AB9A-C13AC9734852}"/>
          </ac:spMkLst>
        </pc:spChg>
        <pc:spChg chg="mod">
          <ac:chgData name="GINA CATALINA MALAVER PEREZ" userId="99b04ec6-3d77-4061-a7bd-63e001cc7658" providerId="ADAL" clId="{D3453BA6-50DE-458C-A0B2-02FD7C25BA6B}" dt="2026-04-28T15:13:23.864" v="2423" actId="1076"/>
          <ac:spMkLst>
            <pc:docMk/>
            <pc:sldMk cId="3961238683" sldId="360"/>
            <ac:spMk id="6" creationId="{31E2CB99-5BE2-DB2A-0982-9A254960F368}"/>
          </ac:spMkLst>
        </pc:spChg>
        <pc:spChg chg="mod">
          <ac:chgData name="GINA CATALINA MALAVER PEREZ" userId="99b04ec6-3d77-4061-a7bd-63e001cc7658" providerId="ADAL" clId="{D3453BA6-50DE-458C-A0B2-02FD7C25BA6B}" dt="2026-04-28T15:13:23.864" v="2423" actId="1076"/>
          <ac:spMkLst>
            <pc:docMk/>
            <pc:sldMk cId="3961238683" sldId="360"/>
            <ac:spMk id="9" creationId="{63FDE33A-2C3A-8BF0-79B5-AE0DA8425722}"/>
          </ac:spMkLst>
        </pc:spChg>
        <pc:spChg chg="add mod">
          <ac:chgData name="GINA CATALINA MALAVER PEREZ" userId="99b04ec6-3d77-4061-a7bd-63e001cc7658" providerId="ADAL" clId="{D3453BA6-50DE-458C-A0B2-02FD7C25BA6B}" dt="2026-04-28T15:13:55.627" v="2442" actId="313"/>
          <ac:spMkLst>
            <pc:docMk/>
            <pc:sldMk cId="3961238683" sldId="360"/>
            <ac:spMk id="11" creationId="{3026DCFC-981C-7277-922E-0770685251CB}"/>
          </ac:spMkLst>
        </pc:spChg>
        <pc:graphicFrameChg chg="mod">
          <ac:chgData name="GINA CATALINA MALAVER PEREZ" userId="99b04ec6-3d77-4061-a7bd-63e001cc7658" providerId="ADAL" clId="{D3453BA6-50DE-458C-A0B2-02FD7C25BA6B}" dt="2026-04-28T15:13:32.739" v="2424" actId="1076"/>
          <ac:graphicFrameMkLst>
            <pc:docMk/>
            <pc:sldMk cId="3961238683" sldId="360"/>
            <ac:graphicFrameMk id="8" creationId="{907E9548-C3C1-0A12-46C8-E0631713DDDA}"/>
          </ac:graphicFrameMkLst>
        </pc:graphicFrameChg>
      </pc:sldChg>
      <pc:sldChg chg="addSp modSp mod">
        <pc:chgData name="GINA CATALINA MALAVER PEREZ" userId="99b04ec6-3d77-4061-a7bd-63e001cc7658" providerId="ADAL" clId="{D3453BA6-50DE-458C-A0B2-02FD7C25BA6B}" dt="2026-04-28T15:15:25.486" v="2480" actId="313"/>
        <pc:sldMkLst>
          <pc:docMk/>
          <pc:sldMk cId="2229610936" sldId="361"/>
        </pc:sldMkLst>
        <pc:spChg chg="add mod">
          <ac:chgData name="GINA CATALINA MALAVER PEREZ" userId="99b04ec6-3d77-4061-a7bd-63e001cc7658" providerId="ADAL" clId="{D3453BA6-50DE-458C-A0B2-02FD7C25BA6B}" dt="2026-04-28T15:15:25.486" v="2480" actId="313"/>
          <ac:spMkLst>
            <pc:docMk/>
            <pc:sldMk cId="2229610936" sldId="361"/>
            <ac:spMk id="3" creationId="{F71D71FA-5E6E-758E-1A6C-F67E96A27DA7}"/>
          </ac:spMkLst>
        </pc:spChg>
        <pc:spChg chg="mod">
          <ac:chgData name="GINA CATALINA MALAVER PEREZ" userId="99b04ec6-3d77-4061-a7bd-63e001cc7658" providerId="ADAL" clId="{D3453BA6-50DE-458C-A0B2-02FD7C25BA6B}" dt="2026-04-28T15:14:55.137" v="2448" actId="14100"/>
          <ac:spMkLst>
            <pc:docMk/>
            <pc:sldMk cId="2229610936" sldId="361"/>
            <ac:spMk id="6" creationId="{3FE9AC46-6C4B-17A9-077D-012BF5329089}"/>
          </ac:spMkLst>
        </pc:spChg>
        <pc:spChg chg="mod">
          <ac:chgData name="GINA CATALINA MALAVER PEREZ" userId="99b04ec6-3d77-4061-a7bd-63e001cc7658" providerId="ADAL" clId="{D3453BA6-50DE-458C-A0B2-02FD7C25BA6B}" dt="2026-04-28T15:14:47.129" v="2447" actId="1076"/>
          <ac:spMkLst>
            <pc:docMk/>
            <pc:sldMk cId="2229610936" sldId="361"/>
            <ac:spMk id="9" creationId="{AA248687-4425-6F01-55EE-CD07D737A07B}"/>
          </ac:spMkLst>
        </pc:spChg>
        <pc:spChg chg="mod">
          <ac:chgData name="GINA CATALINA MALAVER PEREZ" userId="99b04ec6-3d77-4061-a7bd-63e001cc7658" providerId="ADAL" clId="{D3453BA6-50DE-458C-A0B2-02FD7C25BA6B}" dt="2026-04-28T15:14:31.052" v="2444" actId="1076"/>
          <ac:spMkLst>
            <pc:docMk/>
            <pc:sldMk cId="2229610936" sldId="361"/>
            <ac:spMk id="12" creationId="{A0CCA823-35F9-C7C3-D917-D1FACC276D9B}"/>
          </ac:spMkLst>
        </pc:spChg>
        <pc:graphicFrameChg chg="mod">
          <ac:chgData name="GINA CATALINA MALAVER PEREZ" userId="99b04ec6-3d77-4061-a7bd-63e001cc7658" providerId="ADAL" clId="{D3453BA6-50DE-458C-A0B2-02FD7C25BA6B}" dt="2026-04-28T15:14:47.129" v="2447" actId="1076"/>
          <ac:graphicFrameMkLst>
            <pc:docMk/>
            <pc:sldMk cId="2229610936" sldId="361"/>
            <ac:graphicFrameMk id="8" creationId="{2210A25E-0F2D-1333-70FB-DD426DCA1813}"/>
          </ac:graphicFrameMkLst>
        </pc:graphicFrameChg>
      </pc:sldChg>
      <pc:sldChg chg="add del">
        <pc:chgData name="GINA CATALINA MALAVER PEREZ" userId="99b04ec6-3d77-4061-a7bd-63e001cc7658" providerId="ADAL" clId="{D3453BA6-50DE-458C-A0B2-02FD7C25BA6B}" dt="2026-04-29T20:32:50.885" v="2707" actId="2696"/>
        <pc:sldMkLst>
          <pc:docMk/>
          <pc:sldMk cId="4242695502" sldId="362"/>
        </pc:sldMkLst>
      </pc:sldChg>
      <pc:sldChg chg="addSp delSp modSp mod ord">
        <pc:chgData name="GINA CATALINA MALAVER PEREZ" userId="99b04ec6-3d77-4061-a7bd-63e001cc7658" providerId="ADAL" clId="{D3453BA6-50DE-458C-A0B2-02FD7C25BA6B}" dt="2026-04-28T15:34:48.964" v="2667" actId="1076"/>
        <pc:sldMkLst>
          <pc:docMk/>
          <pc:sldMk cId="3943521716" sldId="363"/>
        </pc:sldMkLst>
        <pc:spChg chg="add mod">
          <ac:chgData name="GINA CATALINA MALAVER PEREZ" userId="99b04ec6-3d77-4061-a7bd-63e001cc7658" providerId="ADAL" clId="{D3453BA6-50DE-458C-A0B2-02FD7C25BA6B}" dt="2026-04-28T14:53:19.053" v="2152"/>
          <ac:spMkLst>
            <pc:docMk/>
            <pc:sldMk cId="3943521716" sldId="363"/>
            <ac:spMk id="2" creationId="{D60465D4-0249-B781-D648-F8CAFCB7DA3C}"/>
          </ac:spMkLst>
        </pc:spChg>
        <pc:spChg chg="add mod">
          <ac:chgData name="GINA CATALINA MALAVER PEREZ" userId="99b04ec6-3d77-4061-a7bd-63e001cc7658" providerId="ADAL" clId="{D3453BA6-50DE-458C-A0B2-02FD7C25BA6B}" dt="2026-04-28T14:53:19.053" v="2152"/>
          <ac:spMkLst>
            <pc:docMk/>
            <pc:sldMk cId="3943521716" sldId="363"/>
            <ac:spMk id="3" creationId="{FC349055-DA8B-715D-F3EF-A2A8E03F8A62}"/>
          </ac:spMkLst>
        </pc:spChg>
        <pc:spChg chg="add mod">
          <ac:chgData name="GINA CATALINA MALAVER PEREZ" userId="99b04ec6-3d77-4061-a7bd-63e001cc7658" providerId="ADAL" clId="{D3453BA6-50DE-458C-A0B2-02FD7C25BA6B}" dt="2026-04-28T14:53:19.053" v="2152"/>
          <ac:spMkLst>
            <pc:docMk/>
            <pc:sldMk cId="3943521716" sldId="363"/>
            <ac:spMk id="4" creationId="{96525B3C-1ACE-A5A8-5D7A-5AD34E867DDB}"/>
          </ac:spMkLst>
        </pc:spChg>
        <pc:spChg chg="add del mod">
          <ac:chgData name="GINA CATALINA MALAVER PEREZ" userId="99b04ec6-3d77-4061-a7bd-63e001cc7658" providerId="ADAL" clId="{D3453BA6-50DE-458C-A0B2-02FD7C25BA6B}" dt="2026-04-28T15:34:29.180" v="2662" actId="21"/>
          <ac:spMkLst>
            <pc:docMk/>
            <pc:sldMk cId="3943521716" sldId="363"/>
            <ac:spMk id="5" creationId="{129954F1-1E33-7B13-B4AD-398E3268F744}"/>
          </ac:spMkLst>
        </pc:spChg>
        <pc:spChg chg="add mod">
          <ac:chgData name="GINA CATALINA MALAVER PEREZ" userId="99b04ec6-3d77-4061-a7bd-63e001cc7658" providerId="ADAL" clId="{D3453BA6-50DE-458C-A0B2-02FD7C25BA6B}" dt="2026-04-28T15:32:14.702" v="2659" actId="20577"/>
          <ac:spMkLst>
            <pc:docMk/>
            <pc:sldMk cId="3943521716" sldId="363"/>
            <ac:spMk id="6" creationId="{2F98181E-233B-F7AF-74C4-62EDFC1E2F81}"/>
          </ac:spMkLst>
        </pc:spChg>
        <pc:spChg chg="add mod">
          <ac:chgData name="GINA CATALINA MALAVER PEREZ" userId="99b04ec6-3d77-4061-a7bd-63e001cc7658" providerId="ADAL" clId="{D3453BA6-50DE-458C-A0B2-02FD7C25BA6B}" dt="2026-04-28T15:34:48.964" v="2667" actId="1076"/>
          <ac:spMkLst>
            <pc:docMk/>
            <pc:sldMk cId="3943521716" sldId="363"/>
            <ac:spMk id="7" creationId="{992EC0BD-4FC9-9BB4-732B-CF488AF25B2B}"/>
          </ac:spMkLst>
        </pc:spChg>
        <pc:spChg chg="add mod">
          <ac:chgData name="GINA CATALINA MALAVER PEREZ" userId="99b04ec6-3d77-4061-a7bd-63e001cc7658" providerId="ADAL" clId="{D3453BA6-50DE-458C-A0B2-02FD7C25BA6B}" dt="2026-04-28T15:34:48.964" v="2667" actId="1076"/>
          <ac:spMkLst>
            <pc:docMk/>
            <pc:sldMk cId="3943521716" sldId="363"/>
            <ac:spMk id="8" creationId="{5DBFF459-0ADB-7A89-BB71-60BDE5BE2A7B}"/>
          </ac:spMkLst>
        </pc:spChg>
        <pc:spChg chg="add mod">
          <ac:chgData name="GINA CATALINA MALAVER PEREZ" userId="99b04ec6-3d77-4061-a7bd-63e001cc7658" providerId="ADAL" clId="{D3453BA6-50DE-458C-A0B2-02FD7C25BA6B}" dt="2026-04-28T15:34:48.964" v="2667" actId="1076"/>
          <ac:spMkLst>
            <pc:docMk/>
            <pc:sldMk cId="3943521716" sldId="363"/>
            <ac:spMk id="9" creationId="{F314D193-84E1-17C7-4255-8DFBC8F1B8AA}"/>
          </ac:spMkLst>
        </pc:spChg>
        <pc:spChg chg="mod">
          <ac:chgData name="GINA CATALINA MALAVER PEREZ" userId="99b04ec6-3d77-4061-a7bd-63e001cc7658" providerId="ADAL" clId="{D3453BA6-50DE-458C-A0B2-02FD7C25BA6B}" dt="2026-04-28T14:53:29.066" v="2153" actId="1076"/>
          <ac:spMkLst>
            <pc:docMk/>
            <pc:sldMk cId="3943521716" sldId="363"/>
            <ac:spMk id="22" creationId="{CAF20FAB-0F2E-2295-A51A-0006168C5532}"/>
          </ac:spMkLst>
        </pc:spChg>
        <pc:grpChg chg="mod">
          <ac:chgData name="GINA CATALINA MALAVER PEREZ" userId="99b04ec6-3d77-4061-a7bd-63e001cc7658" providerId="ADAL" clId="{D3453BA6-50DE-458C-A0B2-02FD7C25BA6B}" dt="2026-04-28T15:31:35.387" v="2601" actId="1076"/>
          <ac:grpSpMkLst>
            <pc:docMk/>
            <pc:sldMk cId="3943521716" sldId="363"/>
            <ac:grpSpMk id="18" creationId="{B769ED32-5FCA-F571-D2C8-BC319569812D}"/>
          </ac:grpSpMkLst>
        </pc:grpChg>
      </pc:sldChg>
      <pc:sldChg chg="addSp delSp modSp add mod">
        <pc:chgData name="GINA CATALINA MALAVER PEREZ" userId="99b04ec6-3d77-4061-a7bd-63e001cc7658" providerId="ADAL" clId="{D3453BA6-50DE-458C-A0B2-02FD7C25BA6B}" dt="2026-04-28T15:02:26.283" v="2232" actId="20577"/>
        <pc:sldMkLst>
          <pc:docMk/>
          <pc:sldMk cId="4094126932" sldId="364"/>
        </pc:sldMkLst>
        <pc:spChg chg="del">
          <ac:chgData name="GINA CATALINA MALAVER PEREZ" userId="99b04ec6-3d77-4061-a7bd-63e001cc7658" providerId="ADAL" clId="{D3453BA6-50DE-458C-A0B2-02FD7C25BA6B}" dt="2026-04-28T13:53:24.086" v="1848" actId="478"/>
          <ac:spMkLst>
            <pc:docMk/>
            <pc:sldMk cId="4094126932" sldId="364"/>
            <ac:spMk id="2" creationId="{2A45B7B7-54A9-EA0C-487F-A09D57FB6856}"/>
          </ac:spMkLst>
        </pc:spChg>
        <pc:spChg chg="add mod ord">
          <ac:chgData name="GINA CATALINA MALAVER PEREZ" userId="99b04ec6-3d77-4061-a7bd-63e001cc7658" providerId="ADAL" clId="{D3453BA6-50DE-458C-A0B2-02FD7C25BA6B}" dt="2026-04-28T14:42:51.946" v="1988" actId="1076"/>
          <ac:spMkLst>
            <pc:docMk/>
            <pc:sldMk cId="4094126932" sldId="364"/>
            <ac:spMk id="4" creationId="{322ACEB1-3143-DB41-1543-AB4B2CF249E9}"/>
          </ac:spMkLst>
        </pc:spChg>
        <pc:spChg chg="mod">
          <ac:chgData name="GINA CATALINA MALAVER PEREZ" userId="99b04ec6-3d77-4061-a7bd-63e001cc7658" providerId="ADAL" clId="{D3453BA6-50DE-458C-A0B2-02FD7C25BA6B}" dt="2026-04-28T14:55:28.837" v="2157" actId="1076"/>
          <ac:spMkLst>
            <pc:docMk/>
            <pc:sldMk cId="4094126932" sldId="364"/>
            <ac:spMk id="8" creationId="{BB849E72-D14A-0E72-3DBD-0228B81BD132}"/>
          </ac:spMkLst>
        </pc:spChg>
        <pc:spChg chg="mod">
          <ac:chgData name="GINA CATALINA MALAVER PEREZ" userId="99b04ec6-3d77-4061-a7bd-63e001cc7658" providerId="ADAL" clId="{D3453BA6-50DE-458C-A0B2-02FD7C25BA6B}" dt="2026-04-28T14:55:28.837" v="2157" actId="1076"/>
          <ac:spMkLst>
            <pc:docMk/>
            <pc:sldMk cId="4094126932" sldId="364"/>
            <ac:spMk id="9" creationId="{8E972E6B-A421-4EDA-9763-8ACCA1F661C2}"/>
          </ac:spMkLst>
        </pc:spChg>
        <pc:spChg chg="del">
          <ac:chgData name="GINA CATALINA MALAVER PEREZ" userId="99b04ec6-3d77-4061-a7bd-63e001cc7658" providerId="ADAL" clId="{D3453BA6-50DE-458C-A0B2-02FD7C25BA6B}" dt="2026-04-28T13:53:22.559" v="1847" actId="478"/>
          <ac:spMkLst>
            <pc:docMk/>
            <pc:sldMk cId="4094126932" sldId="364"/>
            <ac:spMk id="10" creationId="{948FE608-1E39-B909-09DC-53472CBD0AF6}"/>
          </ac:spMkLst>
        </pc:spChg>
        <pc:spChg chg="add mod">
          <ac:chgData name="GINA CATALINA MALAVER PEREZ" userId="99b04ec6-3d77-4061-a7bd-63e001cc7658" providerId="ADAL" clId="{D3453BA6-50DE-458C-A0B2-02FD7C25BA6B}" dt="2026-04-28T14:42:51.946" v="1988" actId="1076"/>
          <ac:spMkLst>
            <pc:docMk/>
            <pc:sldMk cId="4094126932" sldId="364"/>
            <ac:spMk id="11" creationId="{F7A30C10-DF76-A838-253A-C91D3095DB06}"/>
          </ac:spMkLst>
        </pc:spChg>
        <pc:spChg chg="add mod">
          <ac:chgData name="GINA CATALINA MALAVER PEREZ" userId="99b04ec6-3d77-4061-a7bd-63e001cc7658" providerId="ADAL" clId="{D3453BA6-50DE-458C-A0B2-02FD7C25BA6B}" dt="2026-04-28T14:44:56.801" v="2105" actId="20577"/>
          <ac:spMkLst>
            <pc:docMk/>
            <pc:sldMk cId="4094126932" sldId="364"/>
            <ac:spMk id="12" creationId="{C04E5593-36EC-9310-0FD9-0D6D1CD4623B}"/>
          </ac:spMkLst>
        </pc:spChg>
        <pc:graphicFrameChg chg="add mod modGraphic">
          <ac:chgData name="GINA CATALINA MALAVER PEREZ" userId="99b04ec6-3d77-4061-a7bd-63e001cc7658" providerId="ADAL" clId="{D3453BA6-50DE-458C-A0B2-02FD7C25BA6B}" dt="2026-04-28T15:02:26.283" v="2232" actId="20577"/>
          <ac:graphicFrameMkLst>
            <pc:docMk/>
            <pc:sldMk cId="4094126932" sldId="364"/>
            <ac:graphicFrameMk id="3" creationId="{57021639-5B76-C99E-67C0-875FBD64E46D}"/>
          </ac:graphicFrameMkLst>
        </pc:graphicFrameChg>
        <pc:graphicFrameChg chg="del">
          <ac:chgData name="GINA CATALINA MALAVER PEREZ" userId="99b04ec6-3d77-4061-a7bd-63e001cc7658" providerId="ADAL" clId="{D3453BA6-50DE-458C-A0B2-02FD7C25BA6B}" dt="2026-04-28T13:53:21.210" v="1846" actId="478"/>
          <ac:graphicFrameMkLst>
            <pc:docMk/>
            <pc:sldMk cId="4094126932" sldId="364"/>
            <ac:graphicFrameMk id="7" creationId="{D4B68DF5-9E17-7E53-9BE3-8A26DEE91253}"/>
          </ac:graphicFrameMkLst>
        </pc:graphicFrameChg>
      </pc:sldChg>
      <pc:sldChg chg="add">
        <pc:chgData name="GINA CATALINA MALAVER PEREZ" userId="99b04ec6-3d77-4061-a7bd-63e001cc7658" providerId="ADAL" clId="{D3453BA6-50DE-458C-A0B2-02FD7C25BA6B}" dt="2026-04-29T20:32:57.468" v="2708"/>
        <pc:sldMkLst>
          <pc:docMk/>
          <pc:sldMk cId="555836793" sldId="370"/>
        </pc:sldMkLst>
      </pc:sldChg>
      <pc:sldChg chg="addSp delSp modSp add mod">
        <pc:chgData name="GINA CATALINA MALAVER PEREZ" userId="99b04ec6-3d77-4061-a7bd-63e001cc7658" providerId="ADAL" clId="{D3453BA6-50DE-458C-A0B2-02FD7C25BA6B}" dt="2026-04-28T15:43:39.870" v="2702" actId="20577"/>
        <pc:sldMkLst>
          <pc:docMk/>
          <pc:sldMk cId="4105060956" sldId="376"/>
        </pc:sldMkLst>
        <pc:spChg chg="add mod">
          <ac:chgData name="GINA CATALINA MALAVER PEREZ" userId="99b04ec6-3d77-4061-a7bd-63e001cc7658" providerId="ADAL" clId="{D3453BA6-50DE-458C-A0B2-02FD7C25BA6B}" dt="2026-04-28T15:38:54.296" v="2682" actId="20577"/>
          <ac:spMkLst>
            <pc:docMk/>
            <pc:sldMk cId="4105060956" sldId="376"/>
            <ac:spMk id="2" creationId="{129954F1-1E33-7B13-B4AD-398E3268F744}"/>
          </ac:spMkLst>
        </pc:spChg>
        <pc:spChg chg="del">
          <ac:chgData name="GINA CATALINA MALAVER PEREZ" userId="99b04ec6-3d77-4061-a7bd-63e001cc7658" providerId="ADAL" clId="{D3453BA6-50DE-458C-A0B2-02FD7C25BA6B}" dt="2026-04-28T15:34:40.838" v="2665" actId="21"/>
          <ac:spMkLst>
            <pc:docMk/>
            <pc:sldMk cId="4105060956" sldId="376"/>
            <ac:spMk id="3" creationId="{992EC0BD-4FC9-9BB4-732B-CF488AF25B2B}"/>
          </ac:spMkLst>
        </pc:spChg>
        <pc:spChg chg="del">
          <ac:chgData name="GINA CATALINA MALAVER PEREZ" userId="99b04ec6-3d77-4061-a7bd-63e001cc7658" providerId="ADAL" clId="{D3453BA6-50DE-458C-A0B2-02FD7C25BA6B}" dt="2026-04-28T15:34:40.838" v="2665" actId="21"/>
          <ac:spMkLst>
            <pc:docMk/>
            <pc:sldMk cId="4105060956" sldId="376"/>
            <ac:spMk id="4" creationId="{5DBFF459-0ADB-7A89-BB71-60BDE5BE2A7B}"/>
          </ac:spMkLst>
        </pc:spChg>
        <pc:spChg chg="del">
          <ac:chgData name="GINA CATALINA MALAVER PEREZ" userId="99b04ec6-3d77-4061-a7bd-63e001cc7658" providerId="ADAL" clId="{D3453BA6-50DE-458C-A0B2-02FD7C25BA6B}" dt="2026-04-28T15:34:40.838" v="2665" actId="21"/>
          <ac:spMkLst>
            <pc:docMk/>
            <pc:sldMk cId="4105060956" sldId="376"/>
            <ac:spMk id="5" creationId="{F314D193-84E1-17C7-4255-8DFBC8F1B8AA}"/>
          </ac:spMkLst>
        </pc:spChg>
        <pc:spChg chg="mod">
          <ac:chgData name="GINA CATALINA MALAVER PEREZ" userId="99b04ec6-3d77-4061-a7bd-63e001cc7658" providerId="ADAL" clId="{D3453BA6-50DE-458C-A0B2-02FD7C25BA6B}" dt="2026-04-28T15:25:52.693" v="2592" actId="14100"/>
          <ac:spMkLst>
            <pc:docMk/>
            <pc:sldMk cId="4105060956" sldId="376"/>
            <ac:spMk id="7" creationId="{EE71B17E-511E-BDEF-F22E-91A7EAE042A0}"/>
          </ac:spMkLst>
        </pc:spChg>
        <pc:spChg chg="add del mod">
          <ac:chgData name="GINA CATALINA MALAVER PEREZ" userId="99b04ec6-3d77-4061-a7bd-63e001cc7658" providerId="ADAL" clId="{D3453BA6-50DE-458C-A0B2-02FD7C25BA6B}" dt="2026-04-28T15:43:39.870" v="2702" actId="20577"/>
          <ac:spMkLst>
            <pc:docMk/>
            <pc:sldMk cId="4105060956" sldId="376"/>
            <ac:spMk id="8" creationId="{C0D3BF76-8A84-8B0B-5973-980EA5DD78AB}"/>
          </ac:spMkLst>
        </pc:spChg>
        <pc:spChg chg="add del">
          <ac:chgData name="GINA CATALINA MALAVER PEREZ" userId="99b04ec6-3d77-4061-a7bd-63e001cc7658" providerId="ADAL" clId="{D3453BA6-50DE-458C-A0B2-02FD7C25BA6B}" dt="2026-04-28T15:43:21.506" v="2691" actId="22"/>
          <ac:spMkLst>
            <pc:docMk/>
            <pc:sldMk cId="4105060956" sldId="376"/>
            <ac:spMk id="9" creationId="{578803BA-F3A1-A091-6974-8FBFCB63B7F1}"/>
          </ac:spMkLst>
        </pc:spChg>
        <pc:spChg chg="mod">
          <ac:chgData name="GINA CATALINA MALAVER PEREZ" userId="99b04ec6-3d77-4061-a7bd-63e001cc7658" providerId="ADAL" clId="{D3453BA6-50DE-458C-A0B2-02FD7C25BA6B}" dt="2026-04-28T15:25:55.966" v="2593" actId="14100"/>
          <ac:spMkLst>
            <pc:docMk/>
            <pc:sldMk cId="4105060956" sldId="376"/>
            <ac:spMk id="11" creationId="{157211D6-E000-5961-3306-B6B1B0073678}"/>
          </ac:spMkLst>
        </pc:spChg>
      </pc:sldChg>
      <pc:sldChg chg="add">
        <pc:chgData name="GINA CATALINA MALAVER PEREZ" userId="99b04ec6-3d77-4061-a7bd-63e001cc7658" providerId="ADAL" clId="{D3453BA6-50DE-458C-A0B2-02FD7C25BA6B}" dt="2026-04-29T20:32:57.468" v="2708"/>
        <pc:sldMkLst>
          <pc:docMk/>
          <pc:sldMk cId="814710854" sldId="377"/>
        </pc:sldMkLst>
      </pc:sldChg>
      <pc:sldChg chg="add del setBg">
        <pc:chgData name="GINA CATALINA MALAVER PEREZ" userId="99b04ec6-3d77-4061-a7bd-63e001cc7658" providerId="ADAL" clId="{D3453BA6-50DE-458C-A0B2-02FD7C25BA6B}" dt="2026-04-28T15:31:43.599" v="2603"/>
        <pc:sldMkLst>
          <pc:docMk/>
          <pc:sldMk cId="1329772932" sldId="377"/>
        </pc:sldMkLst>
      </pc:sldChg>
      <pc:sldChg chg="add del setBg">
        <pc:chgData name="GINA CATALINA MALAVER PEREZ" userId="99b04ec6-3d77-4061-a7bd-63e001cc7658" providerId="ADAL" clId="{D3453BA6-50DE-458C-A0B2-02FD7C25BA6B}" dt="2026-04-28T15:31:43.599" v="2603"/>
        <pc:sldMkLst>
          <pc:docMk/>
          <pc:sldMk cId="4135870182" sldId="378"/>
        </pc:sldMkLst>
      </pc:sldChg>
    </pc:docChg>
  </pc:docChgLst>
  <pc:docChgLst>
    <pc:chgData name="GINA CATALINA MALAVER PEREZ" userId="S::gina.malaver@uniminuto.edu::99b04ec6-3d77-4061-a7bd-63e001cc7658" providerId="AD" clId="Web-{01E92599-9E25-D750-7DD0-19A5092964B0}"/>
    <pc:docChg chg="modSld">
      <pc:chgData name="GINA CATALINA MALAVER PEREZ" userId="S::gina.malaver@uniminuto.edu::99b04ec6-3d77-4061-a7bd-63e001cc7658" providerId="AD" clId="Web-{01E92599-9E25-D750-7DD0-19A5092964B0}" dt="2026-04-06T14:18:50.581" v="78"/>
      <pc:docMkLst>
        <pc:docMk/>
      </pc:docMkLst>
    </pc:docChg>
  </pc:docChgLst>
  <pc:docChgLst>
    <pc:chgData name="WENDY VANESA FONTALVO PEÑATE" userId="f7a3c5d0-b13b-4d33-a676-a293da504660" providerId="ADAL" clId="{B7146E5D-43D7-4885-ABED-727DFBD6C6E4}"/>
    <pc:docChg chg="undo custSel modSld">
      <pc:chgData name="WENDY VANESA FONTALVO PEÑATE" userId="f7a3c5d0-b13b-4d33-a676-a293da504660" providerId="ADAL" clId="{B7146E5D-43D7-4885-ABED-727DFBD6C6E4}" dt="2026-04-28T16:36:12.293" v="111" actId="1076"/>
      <pc:docMkLst>
        <pc:docMk/>
      </pc:docMkLst>
      <pc:sldChg chg="modSp mod">
        <pc:chgData name="WENDY VANESA FONTALVO PEÑATE" userId="f7a3c5d0-b13b-4d33-a676-a293da504660" providerId="ADAL" clId="{B7146E5D-43D7-4885-ABED-727DFBD6C6E4}" dt="2026-04-28T16:32:28.631" v="72" actId="1076"/>
        <pc:sldMkLst>
          <pc:docMk/>
          <pc:sldMk cId="2114138121" sldId="268"/>
        </pc:sldMkLst>
        <pc:spChg chg="mod">
          <ac:chgData name="WENDY VANESA FONTALVO PEÑATE" userId="f7a3c5d0-b13b-4d33-a676-a293da504660" providerId="ADAL" clId="{B7146E5D-43D7-4885-ABED-727DFBD6C6E4}" dt="2026-04-28T16:32:21.882" v="70" actId="14100"/>
          <ac:spMkLst>
            <pc:docMk/>
            <pc:sldMk cId="2114138121" sldId="268"/>
            <ac:spMk id="15" creationId="{CA826749-7F9E-4666-861B-FC28AF9BE4AE}"/>
          </ac:spMkLst>
        </pc:spChg>
        <pc:spChg chg="mod">
          <ac:chgData name="WENDY VANESA FONTALVO PEÑATE" userId="f7a3c5d0-b13b-4d33-a676-a293da504660" providerId="ADAL" clId="{B7146E5D-43D7-4885-ABED-727DFBD6C6E4}" dt="2026-04-28T16:32:24.023" v="71" actId="1076"/>
          <ac:spMkLst>
            <pc:docMk/>
            <pc:sldMk cId="2114138121" sldId="268"/>
            <ac:spMk id="17" creationId="{352716F6-64E1-4972-AD8B-E2669D26BD72}"/>
          </ac:spMkLst>
        </pc:spChg>
        <pc:spChg chg="mod">
          <ac:chgData name="WENDY VANESA FONTALVO PEÑATE" userId="f7a3c5d0-b13b-4d33-a676-a293da504660" providerId="ADAL" clId="{B7146E5D-43D7-4885-ABED-727DFBD6C6E4}" dt="2026-04-28T16:32:28.631" v="72" actId="1076"/>
          <ac:spMkLst>
            <pc:docMk/>
            <pc:sldMk cId="2114138121" sldId="268"/>
            <ac:spMk id="20" creationId="{7413F947-DAC3-4A5A-A635-93FAD65A4225}"/>
          </ac:spMkLst>
        </pc:spChg>
      </pc:sldChg>
      <pc:sldChg chg="addSp delSp modSp mod">
        <pc:chgData name="WENDY VANESA FONTALVO PEÑATE" userId="f7a3c5d0-b13b-4d33-a676-a293da504660" providerId="ADAL" clId="{B7146E5D-43D7-4885-ABED-727DFBD6C6E4}" dt="2026-04-28T16:25:52.628" v="54" actId="14100"/>
        <pc:sldMkLst>
          <pc:docMk/>
          <pc:sldMk cId="3405676234" sldId="271"/>
        </pc:sldMkLst>
        <pc:spChg chg="mod">
          <ac:chgData name="WENDY VANESA FONTALVO PEÑATE" userId="f7a3c5d0-b13b-4d33-a676-a293da504660" providerId="ADAL" clId="{B7146E5D-43D7-4885-ABED-727DFBD6C6E4}" dt="2026-04-28T16:25:33.895" v="50" actId="14100"/>
          <ac:spMkLst>
            <pc:docMk/>
            <pc:sldMk cId="3405676234" sldId="271"/>
            <ac:spMk id="2" creationId="{451A986C-42CD-4B65-BD9D-63AF2F716AA0}"/>
          </ac:spMkLst>
        </pc:spChg>
        <pc:spChg chg="add mod">
          <ac:chgData name="WENDY VANESA FONTALVO PEÑATE" userId="f7a3c5d0-b13b-4d33-a676-a293da504660" providerId="ADAL" clId="{B7146E5D-43D7-4885-ABED-727DFBD6C6E4}" dt="2026-04-28T16:25:52.628" v="54" actId="14100"/>
          <ac:spMkLst>
            <pc:docMk/>
            <pc:sldMk cId="3405676234" sldId="271"/>
            <ac:spMk id="8" creationId="{AC396C0A-0511-DE9E-2ECD-A637352F9CD8}"/>
          </ac:spMkLst>
        </pc:spChg>
        <pc:spChg chg="del mod">
          <ac:chgData name="WENDY VANESA FONTALVO PEÑATE" userId="f7a3c5d0-b13b-4d33-a676-a293da504660" providerId="ADAL" clId="{B7146E5D-43D7-4885-ABED-727DFBD6C6E4}" dt="2026-04-28T16:25:10.275" v="47" actId="478"/>
          <ac:spMkLst>
            <pc:docMk/>
            <pc:sldMk cId="3405676234" sldId="271"/>
            <ac:spMk id="10" creationId="{DE9A7112-1BEE-4F1A-93FE-56FB00DF3614}"/>
          </ac:spMkLst>
        </pc:spChg>
        <pc:graphicFrameChg chg="mod modGraphic">
          <ac:chgData name="WENDY VANESA FONTALVO PEÑATE" userId="f7a3c5d0-b13b-4d33-a676-a293da504660" providerId="ADAL" clId="{B7146E5D-43D7-4885-ABED-727DFBD6C6E4}" dt="2026-04-28T16:25:44.077" v="53" actId="14100"/>
          <ac:graphicFrameMkLst>
            <pc:docMk/>
            <pc:sldMk cId="3405676234" sldId="271"/>
            <ac:graphicFrameMk id="7" creationId="{270FB160-CB36-A76F-3EF9-D1913C3FB656}"/>
          </ac:graphicFrameMkLst>
        </pc:graphicFrameChg>
      </pc:sldChg>
      <pc:sldChg chg="modSp mod">
        <pc:chgData name="WENDY VANESA FONTALVO PEÑATE" userId="f7a3c5d0-b13b-4d33-a676-a293da504660" providerId="ADAL" clId="{B7146E5D-43D7-4885-ABED-727DFBD6C6E4}" dt="2026-04-28T16:36:02.602" v="109" actId="1076"/>
        <pc:sldMkLst>
          <pc:docMk/>
          <pc:sldMk cId="3176755552" sldId="272"/>
        </pc:sldMkLst>
        <pc:spChg chg="mod">
          <ac:chgData name="WENDY VANESA FONTALVO PEÑATE" userId="f7a3c5d0-b13b-4d33-a676-a293da504660" providerId="ADAL" clId="{B7146E5D-43D7-4885-ABED-727DFBD6C6E4}" dt="2026-04-28T16:36:02.602" v="109" actId="1076"/>
          <ac:spMkLst>
            <pc:docMk/>
            <pc:sldMk cId="3176755552" sldId="272"/>
            <ac:spMk id="7" creationId="{37DCFDE1-1CD9-4BEE-A63E-7FCF093F0AEA}"/>
          </ac:spMkLst>
        </pc:spChg>
      </pc:sldChg>
      <pc:sldChg chg="addSp modSp mod">
        <pc:chgData name="WENDY VANESA FONTALVO PEÑATE" userId="f7a3c5d0-b13b-4d33-a676-a293da504660" providerId="ADAL" clId="{B7146E5D-43D7-4885-ABED-727DFBD6C6E4}" dt="2026-04-28T16:35:18.765" v="101" actId="14100"/>
        <pc:sldMkLst>
          <pc:docMk/>
          <pc:sldMk cId="3948415022" sldId="282"/>
        </pc:sldMkLst>
        <pc:spChg chg="add mod">
          <ac:chgData name="WENDY VANESA FONTALVO PEÑATE" userId="f7a3c5d0-b13b-4d33-a676-a293da504660" providerId="ADAL" clId="{B7146E5D-43D7-4885-ABED-727DFBD6C6E4}" dt="2026-04-28T16:35:18.765" v="101" actId="14100"/>
          <ac:spMkLst>
            <pc:docMk/>
            <pc:sldMk cId="3948415022" sldId="282"/>
            <ac:spMk id="2" creationId="{48DAE13C-7A65-AA36-437E-48C32A93FF34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31:37.358" v="69" actId="114"/>
        <pc:sldMkLst>
          <pc:docMk/>
          <pc:sldMk cId="1009324901" sldId="284"/>
        </pc:sldMkLst>
        <pc:spChg chg="mod">
          <ac:chgData name="WENDY VANESA FONTALVO PEÑATE" userId="f7a3c5d0-b13b-4d33-a676-a293da504660" providerId="ADAL" clId="{B7146E5D-43D7-4885-ABED-727DFBD6C6E4}" dt="2026-04-28T16:31:37.358" v="69" actId="114"/>
          <ac:spMkLst>
            <pc:docMk/>
            <pc:sldMk cId="1009324901" sldId="284"/>
            <ac:spMk id="17" creationId="{FB448359-1061-4F71-9320-C09BCA9BDB14}"/>
          </ac:spMkLst>
        </pc:spChg>
      </pc:sldChg>
      <pc:sldChg chg="addSp modSp mod">
        <pc:chgData name="WENDY VANESA FONTALVO PEÑATE" userId="f7a3c5d0-b13b-4d33-a676-a293da504660" providerId="ADAL" clId="{B7146E5D-43D7-4885-ABED-727DFBD6C6E4}" dt="2026-04-28T16:33:48.617" v="84"/>
        <pc:sldMkLst>
          <pc:docMk/>
          <pc:sldMk cId="2691071280" sldId="322"/>
        </pc:sldMkLst>
        <pc:spChg chg="add mod">
          <ac:chgData name="WENDY VANESA FONTALVO PEÑATE" userId="f7a3c5d0-b13b-4d33-a676-a293da504660" providerId="ADAL" clId="{B7146E5D-43D7-4885-ABED-727DFBD6C6E4}" dt="2026-04-28T16:33:48.617" v="84"/>
          <ac:spMkLst>
            <pc:docMk/>
            <pc:sldMk cId="2691071280" sldId="322"/>
            <ac:spMk id="3" creationId="{591B761A-6E6E-7315-7252-350694EB2014}"/>
          </ac:spMkLst>
        </pc:spChg>
        <pc:spChg chg="mod">
          <ac:chgData name="WENDY VANESA FONTALVO PEÑATE" userId="f7a3c5d0-b13b-4d33-a676-a293da504660" providerId="ADAL" clId="{B7146E5D-43D7-4885-ABED-727DFBD6C6E4}" dt="2026-04-28T16:33:45.699" v="83" actId="1036"/>
          <ac:spMkLst>
            <pc:docMk/>
            <pc:sldMk cId="2691071280" sldId="322"/>
            <ac:spMk id="59" creationId="{B35CFC22-95EB-45EB-A1B7-33D69B245DC0}"/>
          </ac:spMkLst>
        </pc:spChg>
        <pc:grpChg chg="mod">
          <ac:chgData name="WENDY VANESA FONTALVO PEÑATE" userId="f7a3c5d0-b13b-4d33-a676-a293da504660" providerId="ADAL" clId="{B7146E5D-43D7-4885-ABED-727DFBD6C6E4}" dt="2026-04-28T16:33:45.699" v="83" actId="1036"/>
          <ac:grpSpMkLst>
            <pc:docMk/>
            <pc:sldMk cId="2691071280" sldId="322"/>
            <ac:grpSpMk id="44" creationId="{F06F078C-5891-4A95-BC23-6A189CE700BE}"/>
          </ac:grpSpMkLst>
        </pc:grpChg>
        <pc:grpChg chg="mod">
          <ac:chgData name="WENDY VANESA FONTALVO PEÑATE" userId="f7a3c5d0-b13b-4d33-a676-a293da504660" providerId="ADAL" clId="{B7146E5D-43D7-4885-ABED-727DFBD6C6E4}" dt="2026-04-28T16:33:45.699" v="83" actId="1036"/>
          <ac:grpSpMkLst>
            <pc:docMk/>
            <pc:sldMk cId="2691071280" sldId="322"/>
            <ac:grpSpMk id="54" creationId="{FD16A621-CFAB-4482-941C-8272D5C186DC}"/>
          </ac:grpSpMkLst>
        </pc:grpChg>
      </pc:sldChg>
      <pc:sldChg chg="modSp mod">
        <pc:chgData name="WENDY VANESA FONTALVO PEÑATE" userId="f7a3c5d0-b13b-4d33-a676-a293da504660" providerId="ADAL" clId="{B7146E5D-43D7-4885-ABED-727DFBD6C6E4}" dt="2026-04-28T16:32:37.400" v="74" actId="1076"/>
        <pc:sldMkLst>
          <pc:docMk/>
          <pc:sldMk cId="2592070949" sldId="323"/>
        </pc:sldMkLst>
        <pc:spChg chg="mod">
          <ac:chgData name="WENDY VANESA FONTALVO PEÑATE" userId="f7a3c5d0-b13b-4d33-a676-a293da504660" providerId="ADAL" clId="{B7146E5D-43D7-4885-ABED-727DFBD6C6E4}" dt="2026-04-28T16:32:34.470" v="73" actId="14100"/>
          <ac:spMkLst>
            <pc:docMk/>
            <pc:sldMk cId="2592070949" sldId="323"/>
            <ac:spMk id="3" creationId="{F0AB5CA4-B571-C437-5B9C-D30D2BF8122D}"/>
          </ac:spMkLst>
        </pc:spChg>
        <pc:spChg chg="mod">
          <ac:chgData name="WENDY VANESA FONTALVO PEÑATE" userId="f7a3c5d0-b13b-4d33-a676-a293da504660" providerId="ADAL" clId="{B7146E5D-43D7-4885-ABED-727DFBD6C6E4}" dt="2026-04-28T16:32:37.400" v="74" actId="1076"/>
          <ac:spMkLst>
            <pc:docMk/>
            <pc:sldMk cId="2592070949" sldId="323"/>
            <ac:spMk id="17" creationId="{55C070D2-AF7E-4B79-A60D-93E250B1CBA5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34:31.245" v="97" actId="122"/>
        <pc:sldMkLst>
          <pc:docMk/>
          <pc:sldMk cId="1129607488" sldId="326"/>
        </pc:sldMkLst>
        <pc:spChg chg="mod">
          <ac:chgData name="WENDY VANESA FONTALVO PEÑATE" userId="f7a3c5d0-b13b-4d33-a676-a293da504660" providerId="ADAL" clId="{B7146E5D-43D7-4885-ABED-727DFBD6C6E4}" dt="2026-04-28T16:34:31.245" v="97" actId="122"/>
          <ac:spMkLst>
            <pc:docMk/>
            <pc:sldMk cId="1129607488" sldId="326"/>
            <ac:spMk id="9" creationId="{E3BF5C16-93D0-55A5-2ADD-DAA0E12D4929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35:33.884" v="104" actId="1076"/>
        <pc:sldMkLst>
          <pc:docMk/>
          <pc:sldMk cId="1269773288" sldId="330"/>
        </pc:sldMkLst>
        <pc:spChg chg="mod">
          <ac:chgData name="WENDY VANESA FONTALVO PEÑATE" userId="f7a3c5d0-b13b-4d33-a676-a293da504660" providerId="ADAL" clId="{B7146E5D-43D7-4885-ABED-727DFBD6C6E4}" dt="2026-04-28T16:35:33.884" v="104" actId="1076"/>
          <ac:spMkLst>
            <pc:docMk/>
            <pc:sldMk cId="1269773288" sldId="330"/>
            <ac:spMk id="3" creationId="{CF35B25D-1FC1-CC3C-71EC-BCCEE998D64E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35:37.605" v="105" actId="1076"/>
        <pc:sldMkLst>
          <pc:docMk/>
          <pc:sldMk cId="2155421880" sldId="331"/>
        </pc:sldMkLst>
        <pc:spChg chg="mod">
          <ac:chgData name="WENDY VANESA FONTALVO PEÑATE" userId="f7a3c5d0-b13b-4d33-a676-a293da504660" providerId="ADAL" clId="{B7146E5D-43D7-4885-ABED-727DFBD6C6E4}" dt="2026-04-28T16:35:37.605" v="105" actId="1076"/>
          <ac:spMkLst>
            <pc:docMk/>
            <pc:sldMk cId="2155421880" sldId="331"/>
            <ac:spMk id="4" creationId="{D97570F5-10C5-08F6-2F77-1BE321701D38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35:29.636" v="103" actId="1076"/>
        <pc:sldMkLst>
          <pc:docMk/>
          <pc:sldMk cId="1942134263" sldId="345"/>
        </pc:sldMkLst>
        <pc:spChg chg="mod">
          <ac:chgData name="WENDY VANESA FONTALVO PEÑATE" userId="f7a3c5d0-b13b-4d33-a676-a293da504660" providerId="ADAL" clId="{B7146E5D-43D7-4885-ABED-727DFBD6C6E4}" dt="2026-04-28T16:35:29.636" v="103" actId="1076"/>
          <ac:spMkLst>
            <pc:docMk/>
            <pc:sldMk cId="1942134263" sldId="345"/>
            <ac:spMk id="4" creationId="{60F03F7C-7483-EB89-5A79-1068B079FDB8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35:43.261" v="106" actId="1076"/>
        <pc:sldMkLst>
          <pc:docMk/>
          <pc:sldMk cId="672029020" sldId="346"/>
        </pc:sldMkLst>
        <pc:spChg chg="mod">
          <ac:chgData name="WENDY VANESA FONTALVO PEÑATE" userId="f7a3c5d0-b13b-4d33-a676-a293da504660" providerId="ADAL" clId="{B7146E5D-43D7-4885-ABED-727DFBD6C6E4}" dt="2026-04-28T16:35:43.261" v="106" actId="1076"/>
          <ac:spMkLst>
            <pc:docMk/>
            <pc:sldMk cId="672029020" sldId="346"/>
            <ac:spMk id="3" creationId="{53F5DD68-8199-730B-E9A0-A5EE99571766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35:49.371" v="107" actId="1076"/>
        <pc:sldMkLst>
          <pc:docMk/>
          <pc:sldMk cId="4086453557" sldId="347"/>
        </pc:sldMkLst>
        <pc:spChg chg="mod">
          <ac:chgData name="WENDY VANESA FONTALVO PEÑATE" userId="f7a3c5d0-b13b-4d33-a676-a293da504660" providerId="ADAL" clId="{B7146E5D-43D7-4885-ABED-727DFBD6C6E4}" dt="2026-04-28T16:35:49.371" v="107" actId="1076"/>
          <ac:spMkLst>
            <pc:docMk/>
            <pc:sldMk cId="4086453557" sldId="347"/>
            <ac:spMk id="5" creationId="{A5D6AE2F-8BE1-5757-991C-2E1383F4F6A1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35:55.742" v="108" actId="1076"/>
        <pc:sldMkLst>
          <pc:docMk/>
          <pc:sldMk cId="2292361223" sldId="348"/>
        </pc:sldMkLst>
        <pc:spChg chg="mod">
          <ac:chgData name="WENDY VANESA FONTALVO PEÑATE" userId="f7a3c5d0-b13b-4d33-a676-a293da504660" providerId="ADAL" clId="{B7146E5D-43D7-4885-ABED-727DFBD6C6E4}" dt="2026-04-28T16:35:55.742" v="108" actId="1076"/>
          <ac:spMkLst>
            <pc:docMk/>
            <pc:sldMk cId="2292361223" sldId="348"/>
            <ac:spMk id="4" creationId="{CE168734-71EE-27A4-480D-70502A109880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35:24.549" v="102" actId="1076"/>
        <pc:sldMkLst>
          <pc:docMk/>
          <pc:sldMk cId="516302242" sldId="353"/>
        </pc:sldMkLst>
        <pc:spChg chg="mod">
          <ac:chgData name="WENDY VANESA FONTALVO PEÑATE" userId="f7a3c5d0-b13b-4d33-a676-a293da504660" providerId="ADAL" clId="{B7146E5D-43D7-4885-ABED-727DFBD6C6E4}" dt="2026-04-28T16:35:24.549" v="102" actId="1076"/>
          <ac:spMkLst>
            <pc:docMk/>
            <pc:sldMk cId="516302242" sldId="353"/>
            <ac:spMk id="7" creationId="{FF839723-CD1C-7A73-B079-554D790E50E6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36:06.474" v="110" actId="1076"/>
        <pc:sldMkLst>
          <pc:docMk/>
          <pc:sldMk cId="1276463223" sldId="356"/>
        </pc:sldMkLst>
        <pc:spChg chg="mod">
          <ac:chgData name="WENDY VANESA FONTALVO PEÑATE" userId="f7a3c5d0-b13b-4d33-a676-a293da504660" providerId="ADAL" clId="{B7146E5D-43D7-4885-ABED-727DFBD6C6E4}" dt="2026-04-28T16:36:06.474" v="110" actId="1076"/>
          <ac:spMkLst>
            <pc:docMk/>
            <pc:sldMk cId="1276463223" sldId="356"/>
            <ac:spMk id="7" creationId="{FD45ED8D-04FB-A2CA-3CEC-1D6F3B0AB097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36:12.293" v="111" actId="1076"/>
        <pc:sldMkLst>
          <pc:docMk/>
          <pc:sldMk cId="3693148565" sldId="357"/>
        </pc:sldMkLst>
        <pc:spChg chg="mod">
          <ac:chgData name="WENDY VANESA FONTALVO PEÑATE" userId="f7a3c5d0-b13b-4d33-a676-a293da504660" providerId="ADAL" clId="{B7146E5D-43D7-4885-ABED-727DFBD6C6E4}" dt="2026-04-28T16:36:12.293" v="111" actId="1076"/>
          <ac:spMkLst>
            <pc:docMk/>
            <pc:sldMk cId="3693148565" sldId="357"/>
            <ac:spMk id="7" creationId="{06F64735-32C1-2BED-A1F2-BBEB91E27058}"/>
          </ac:spMkLst>
        </pc:spChg>
      </pc:sldChg>
      <pc:sldChg chg="addSp modSp mod">
        <pc:chgData name="WENDY VANESA FONTALVO PEÑATE" userId="f7a3c5d0-b13b-4d33-a676-a293da504660" providerId="ADAL" clId="{B7146E5D-43D7-4885-ABED-727DFBD6C6E4}" dt="2026-04-28T16:34:24.101" v="96"/>
        <pc:sldMkLst>
          <pc:docMk/>
          <pc:sldMk cId="4242695502" sldId="362"/>
        </pc:sldMkLst>
        <pc:spChg chg="add mod">
          <ac:chgData name="WENDY VANESA FONTALVO PEÑATE" userId="f7a3c5d0-b13b-4d33-a676-a293da504660" providerId="ADAL" clId="{B7146E5D-43D7-4885-ABED-727DFBD6C6E4}" dt="2026-04-28T16:34:24.101" v="96"/>
          <ac:spMkLst>
            <pc:docMk/>
            <pc:sldMk cId="4242695502" sldId="362"/>
            <ac:spMk id="3" creationId="{F5DDFB37-D33C-8F73-63DC-E5CD1894BCD1}"/>
          </ac:spMkLst>
        </pc:spChg>
        <pc:grpChg chg="mod">
          <ac:chgData name="WENDY VANESA FONTALVO PEÑATE" userId="f7a3c5d0-b13b-4d33-a676-a293da504660" providerId="ADAL" clId="{B7146E5D-43D7-4885-ABED-727DFBD6C6E4}" dt="2026-04-28T16:34:05.646" v="94" actId="14100"/>
          <ac:grpSpMkLst>
            <pc:docMk/>
            <pc:sldMk cId="4242695502" sldId="362"/>
            <ac:grpSpMk id="26" creationId="{3EA0A478-AC16-1DF5-DD5D-2467E3924C0E}"/>
          </ac:grpSpMkLst>
        </pc:grpChg>
        <pc:grpChg chg="mod">
          <ac:chgData name="WENDY VANESA FONTALVO PEÑATE" userId="f7a3c5d0-b13b-4d33-a676-a293da504660" providerId="ADAL" clId="{B7146E5D-43D7-4885-ABED-727DFBD6C6E4}" dt="2026-04-28T16:34:08.562" v="95" actId="14100"/>
          <ac:grpSpMkLst>
            <pc:docMk/>
            <pc:sldMk cId="4242695502" sldId="362"/>
            <ac:grpSpMk id="51" creationId="{5AC7E7C6-46C3-9F6E-9FEB-C0E7AF8C10A2}"/>
          </ac:grpSpMkLst>
        </pc:grpChg>
        <pc:picChg chg="mod">
          <ac:chgData name="WENDY VANESA FONTALVO PEÑATE" userId="f7a3c5d0-b13b-4d33-a676-a293da504660" providerId="ADAL" clId="{B7146E5D-43D7-4885-ABED-727DFBD6C6E4}" dt="2026-04-28T16:34:01.543" v="93" actId="1076"/>
          <ac:picMkLst>
            <pc:docMk/>
            <pc:sldMk cId="4242695502" sldId="362"/>
            <ac:picMk id="2" creationId="{B7C02998-5D6A-2AB2-3289-3B3F61A44079}"/>
          </ac:picMkLst>
        </pc:picChg>
      </pc:sldChg>
      <pc:sldChg chg="modSp mod">
        <pc:chgData name="WENDY VANESA FONTALVO PEÑATE" userId="f7a3c5d0-b13b-4d33-a676-a293da504660" providerId="ADAL" clId="{B7146E5D-43D7-4885-ABED-727DFBD6C6E4}" dt="2026-04-28T16:34:52.087" v="98" actId="1076"/>
        <pc:sldMkLst>
          <pc:docMk/>
          <pc:sldMk cId="3943521716" sldId="363"/>
        </pc:sldMkLst>
        <pc:spChg chg="mod">
          <ac:chgData name="WENDY VANESA FONTALVO PEÑATE" userId="f7a3c5d0-b13b-4d33-a676-a293da504660" providerId="ADAL" clId="{B7146E5D-43D7-4885-ABED-727DFBD6C6E4}" dt="2026-04-28T16:34:52.087" v="98" actId="1076"/>
          <ac:spMkLst>
            <pc:docMk/>
            <pc:sldMk cId="3943521716" sldId="363"/>
            <ac:spMk id="6" creationId="{2F98181E-233B-F7AF-74C4-62EDFC1E2F81}"/>
          </ac:spMkLst>
        </pc:spChg>
      </pc:sldChg>
      <pc:sldChg chg="addSp modSp mod">
        <pc:chgData name="WENDY VANESA FONTALVO PEÑATE" userId="f7a3c5d0-b13b-4d33-a676-a293da504660" providerId="ADAL" clId="{B7146E5D-43D7-4885-ABED-727DFBD6C6E4}" dt="2026-04-28T16:27:00.174" v="65" actId="20577"/>
        <pc:sldMkLst>
          <pc:docMk/>
          <pc:sldMk cId="4094126932" sldId="364"/>
        </pc:sldMkLst>
        <pc:spChg chg="add mod">
          <ac:chgData name="WENDY VANESA FONTALVO PEÑATE" userId="f7a3c5d0-b13b-4d33-a676-a293da504660" providerId="ADAL" clId="{B7146E5D-43D7-4885-ABED-727DFBD6C6E4}" dt="2026-04-28T16:26:33.385" v="60" actId="14100"/>
          <ac:spMkLst>
            <pc:docMk/>
            <pc:sldMk cId="4094126932" sldId="364"/>
            <ac:spMk id="2" creationId="{E016A5F6-BA8F-13A8-7BAD-496A0160E21A}"/>
          </ac:spMkLst>
        </pc:spChg>
        <pc:spChg chg="mod">
          <ac:chgData name="WENDY VANESA FONTALVO PEÑATE" userId="f7a3c5d0-b13b-4d33-a676-a293da504660" providerId="ADAL" clId="{B7146E5D-43D7-4885-ABED-727DFBD6C6E4}" dt="2026-04-28T16:26:50.626" v="64" actId="14100"/>
          <ac:spMkLst>
            <pc:docMk/>
            <pc:sldMk cId="4094126932" sldId="364"/>
            <ac:spMk id="8" creationId="{BB849E72-D14A-0E72-3DBD-0228B81BD132}"/>
          </ac:spMkLst>
        </pc:spChg>
        <pc:spChg chg="mod">
          <ac:chgData name="WENDY VANESA FONTALVO PEÑATE" userId="f7a3c5d0-b13b-4d33-a676-a293da504660" providerId="ADAL" clId="{B7146E5D-43D7-4885-ABED-727DFBD6C6E4}" dt="2026-04-28T16:26:44.351" v="62" actId="1076"/>
          <ac:spMkLst>
            <pc:docMk/>
            <pc:sldMk cId="4094126932" sldId="364"/>
            <ac:spMk id="9" creationId="{8E972E6B-A421-4EDA-9763-8ACCA1F661C2}"/>
          </ac:spMkLst>
        </pc:spChg>
        <pc:spChg chg="mod">
          <ac:chgData name="WENDY VANESA FONTALVO PEÑATE" userId="f7a3c5d0-b13b-4d33-a676-a293da504660" providerId="ADAL" clId="{B7146E5D-43D7-4885-ABED-727DFBD6C6E4}" dt="2026-04-28T16:26:24.598" v="57" actId="1076"/>
          <ac:spMkLst>
            <pc:docMk/>
            <pc:sldMk cId="4094126932" sldId="364"/>
            <ac:spMk id="11" creationId="{F7A30C10-DF76-A838-253A-C91D3095DB06}"/>
          </ac:spMkLst>
        </pc:spChg>
        <pc:spChg chg="mod">
          <ac:chgData name="WENDY VANESA FONTALVO PEÑATE" userId="f7a3c5d0-b13b-4d33-a676-a293da504660" providerId="ADAL" clId="{B7146E5D-43D7-4885-ABED-727DFBD6C6E4}" dt="2026-04-28T16:27:00.174" v="65" actId="20577"/>
          <ac:spMkLst>
            <pc:docMk/>
            <pc:sldMk cId="4094126932" sldId="364"/>
            <ac:spMk id="12" creationId="{C04E5593-36EC-9310-0FD9-0D6D1CD4623B}"/>
          </ac:spMkLst>
        </pc:spChg>
      </pc:sldChg>
    </pc:docChg>
  </pc:docChgLst>
  <pc:docChgLst>
    <pc:chgData name="ANDREA ALEJANDRA ZARATE MONTERO" userId="S::andrea.zarate@uniminuto.edu::1346d598-d59a-4547-9dd8-b18541062a7a" providerId="AD" clId="Web-{4289677D-3276-8B47-EE13-B73C97A28C6B}"/>
    <pc:docChg chg="addSld delSld modSld">
      <pc:chgData name="ANDREA ALEJANDRA ZARATE MONTERO" userId="S::andrea.zarate@uniminuto.edu::1346d598-d59a-4547-9dd8-b18541062a7a" providerId="AD" clId="Web-{4289677D-3276-8B47-EE13-B73C97A28C6B}" dt="2026-04-24T03:40:59.784" v="35"/>
      <pc:docMkLst>
        <pc:docMk/>
      </pc:docMkLst>
      <pc:sldChg chg="addSp delSp modSp">
        <pc:chgData name="ANDREA ALEJANDRA ZARATE MONTERO" userId="S::andrea.zarate@uniminuto.edu::1346d598-d59a-4547-9dd8-b18541062a7a" providerId="AD" clId="Web-{4289677D-3276-8B47-EE13-B73C97A28C6B}" dt="2026-04-24T03:26:24.880" v="18" actId="1076"/>
        <pc:sldMkLst>
          <pc:docMk/>
          <pc:sldMk cId="766383089" sldId="260"/>
        </pc:sldMkLst>
      </pc:sldChg>
      <pc:sldChg chg="addSp delSp modSp">
        <pc:chgData name="ANDREA ALEJANDRA ZARATE MONTERO" userId="S::andrea.zarate@uniminuto.edu::1346d598-d59a-4547-9dd8-b18541062a7a" providerId="AD" clId="Web-{4289677D-3276-8B47-EE13-B73C97A28C6B}" dt="2026-04-24T03:40:59.784" v="35"/>
        <pc:sldMkLst>
          <pc:docMk/>
          <pc:sldMk cId="4075779240" sldId="288"/>
        </pc:sldMkLst>
        <pc:graphicFrameChg chg="modGraphic">
          <ac:chgData name="ANDREA ALEJANDRA ZARATE MONTERO" userId="S::andrea.zarate@uniminuto.edu::1346d598-d59a-4547-9dd8-b18541062a7a" providerId="AD" clId="Web-{4289677D-3276-8B47-EE13-B73C97A28C6B}" dt="2026-04-24T03:40:46.252" v="33"/>
          <ac:graphicFrameMkLst>
            <pc:docMk/>
            <pc:sldMk cId="4075779240" sldId="288"/>
            <ac:graphicFrameMk id="3" creationId="{2912C147-9306-63FF-21A4-156635B57203}"/>
          </ac:graphicFrameMkLst>
        </pc:graphicFrameChg>
        <pc:picChg chg="add del">
          <ac:chgData name="ANDREA ALEJANDRA ZARATE MONTERO" userId="S::andrea.zarate@uniminuto.edu::1346d598-d59a-4547-9dd8-b18541062a7a" providerId="AD" clId="Web-{4289677D-3276-8B47-EE13-B73C97A28C6B}" dt="2026-04-24T03:40:59.784" v="35"/>
          <ac:picMkLst>
            <pc:docMk/>
            <pc:sldMk cId="4075779240" sldId="288"/>
            <ac:picMk id="4" creationId="{BB8A9DB3-369D-2F7A-8C30-0818ECBC08CC}"/>
          </ac:picMkLst>
        </pc:picChg>
      </pc:sldChg>
      <pc:sldChg chg="addSp delSp modSp">
        <pc:chgData name="ANDREA ALEJANDRA ZARATE MONTERO" userId="S::andrea.zarate@uniminuto.edu::1346d598-d59a-4547-9dd8-b18541062a7a" providerId="AD" clId="Web-{4289677D-3276-8B47-EE13-B73C97A28C6B}" dt="2026-04-24T03:30:16.810" v="32" actId="1076"/>
        <pc:sldMkLst>
          <pc:docMk/>
          <pc:sldMk cId="1129607488" sldId="326"/>
        </pc:sldMkLst>
      </pc:sldChg>
    </pc:docChg>
  </pc:docChgLst>
  <pc:docChgLst>
    <pc:chgData name="JOSSIE STEVEN RODRIGUEZ GOYENECHE" userId="S::jossie.rodriguez@uniminuto.edu::d49bad2a-4805-4ba8-b624-85556b3006df" providerId="AD" clId="Web-{7DF5857A-D3D1-4BF1-B456-1FBF43E3913B}"/>
    <pc:docChg chg="modSld">
      <pc:chgData name="JOSSIE STEVEN RODRIGUEZ GOYENECHE" userId="S::jossie.rodriguez@uniminuto.edu::d49bad2a-4805-4ba8-b624-85556b3006df" providerId="AD" clId="Web-{7DF5857A-D3D1-4BF1-B456-1FBF43E3913B}" dt="2026-04-20T18:41:25.171" v="44" actId="1076"/>
      <pc:docMkLst>
        <pc:docMk/>
      </pc:docMkLst>
      <pc:sldChg chg="modSp">
        <pc:chgData name="JOSSIE STEVEN RODRIGUEZ GOYENECHE" userId="S::jossie.rodriguez@uniminuto.edu::d49bad2a-4805-4ba8-b624-85556b3006df" providerId="AD" clId="Web-{7DF5857A-D3D1-4BF1-B456-1FBF43E3913B}" dt="2026-04-20T17:01:36.759" v="23" actId="1076"/>
        <pc:sldMkLst>
          <pc:docMk/>
          <pc:sldMk cId="2114138121" sldId="268"/>
        </pc:sldMkLst>
        <pc:spChg chg="mod">
          <ac:chgData name="JOSSIE STEVEN RODRIGUEZ GOYENECHE" userId="S::jossie.rodriguez@uniminuto.edu::d49bad2a-4805-4ba8-b624-85556b3006df" providerId="AD" clId="Web-{7DF5857A-D3D1-4BF1-B456-1FBF43E3913B}" dt="2026-04-20T16:59:49.305" v="6" actId="1076"/>
          <ac:spMkLst>
            <pc:docMk/>
            <pc:sldMk cId="2114138121" sldId="268"/>
            <ac:spMk id="16" creationId="{B8116063-08F9-4DB9-9E34-F9574AA9B510}"/>
          </ac:spMkLst>
        </pc:spChg>
        <pc:spChg chg="mod">
          <ac:chgData name="JOSSIE STEVEN RODRIGUEZ GOYENECHE" userId="S::jossie.rodriguez@uniminuto.edu::d49bad2a-4805-4ba8-b624-85556b3006df" providerId="AD" clId="Web-{7DF5857A-D3D1-4BF1-B456-1FBF43E3913B}" dt="2026-04-20T17:00:33.321" v="12" actId="1076"/>
          <ac:spMkLst>
            <pc:docMk/>
            <pc:sldMk cId="2114138121" sldId="268"/>
            <ac:spMk id="17" creationId="{352716F6-64E1-4972-AD8B-E2669D26BD72}"/>
          </ac:spMkLst>
        </pc:spChg>
        <pc:spChg chg="mod">
          <ac:chgData name="JOSSIE STEVEN RODRIGUEZ GOYENECHE" userId="S::jossie.rodriguez@uniminuto.edu::d49bad2a-4805-4ba8-b624-85556b3006df" providerId="AD" clId="Web-{7DF5857A-D3D1-4BF1-B456-1FBF43E3913B}" dt="2026-04-20T17:01:36.759" v="23" actId="1076"/>
          <ac:spMkLst>
            <pc:docMk/>
            <pc:sldMk cId="2114138121" sldId="268"/>
            <ac:spMk id="19" creationId="{ACB6B40C-CE59-479C-8173-0D69FEC1AF98}"/>
          </ac:spMkLst>
        </pc:spChg>
      </pc:sldChg>
      <pc:sldChg chg="modSp">
        <pc:chgData name="JOSSIE STEVEN RODRIGUEZ GOYENECHE" userId="S::jossie.rodriguez@uniminuto.edu::d49bad2a-4805-4ba8-b624-85556b3006df" providerId="AD" clId="Web-{7DF5857A-D3D1-4BF1-B456-1FBF43E3913B}" dt="2026-04-20T18:41:25.171" v="44" actId="1076"/>
        <pc:sldMkLst>
          <pc:docMk/>
          <pc:sldMk cId="2592070949" sldId="323"/>
        </pc:sldMkLst>
        <pc:spChg chg="mod">
          <ac:chgData name="JOSSIE STEVEN RODRIGUEZ GOYENECHE" userId="S::jossie.rodriguez@uniminuto.edu::d49bad2a-4805-4ba8-b624-85556b3006df" providerId="AD" clId="Web-{7DF5857A-D3D1-4BF1-B456-1FBF43E3913B}" dt="2026-04-20T18:40:11.108" v="30" actId="1076"/>
          <ac:spMkLst>
            <pc:docMk/>
            <pc:sldMk cId="2592070949" sldId="323"/>
            <ac:spMk id="16" creationId="{0EC47BBB-822C-41EE-A1A6-39D709EB91D7}"/>
          </ac:spMkLst>
        </pc:spChg>
        <pc:spChg chg="mod">
          <ac:chgData name="JOSSIE STEVEN RODRIGUEZ GOYENECHE" userId="S::jossie.rodriguez@uniminuto.edu::d49bad2a-4805-4ba8-b624-85556b3006df" providerId="AD" clId="Web-{7DF5857A-D3D1-4BF1-B456-1FBF43E3913B}" dt="2026-04-20T18:40:44.671" v="36" actId="1076"/>
          <ac:spMkLst>
            <pc:docMk/>
            <pc:sldMk cId="2592070949" sldId="323"/>
            <ac:spMk id="17" creationId="{55C070D2-AF7E-4B79-A60D-93E250B1CBA5}"/>
          </ac:spMkLst>
        </pc:spChg>
        <pc:spChg chg="mod">
          <ac:chgData name="JOSSIE STEVEN RODRIGUEZ GOYENECHE" userId="S::jossie.rodriguez@uniminuto.edu::d49bad2a-4805-4ba8-b624-85556b3006df" providerId="AD" clId="Web-{7DF5857A-D3D1-4BF1-B456-1FBF43E3913B}" dt="2026-04-20T18:41:25.171" v="44" actId="1076"/>
          <ac:spMkLst>
            <pc:docMk/>
            <pc:sldMk cId="2592070949" sldId="323"/>
            <ac:spMk id="19" creationId="{2CE33560-4FFA-4A22-88EC-0A7B3855C88E}"/>
          </ac:spMkLst>
        </pc:spChg>
      </pc:sldChg>
    </pc:docChg>
  </pc:docChgLst>
  <pc:docChgLst>
    <pc:chgData name="CAROLINA RAYO MONTEALEGRE" userId="a80d087d-fd6c-4dd3-b1e5-126d6eb034ba" providerId="ADAL" clId="{6C71776F-7717-4F1C-8680-732094427129}"/>
    <pc:docChg chg="custSel modSld">
      <pc:chgData name="CAROLINA RAYO MONTEALEGRE" userId="a80d087d-fd6c-4dd3-b1e5-126d6eb034ba" providerId="ADAL" clId="{6C71776F-7717-4F1C-8680-732094427129}" dt="2026-04-19T23:34:16.585" v="7" actId="14100"/>
      <pc:docMkLst>
        <pc:docMk/>
      </pc:docMkLst>
      <pc:sldChg chg="modSp mod">
        <pc:chgData name="CAROLINA RAYO MONTEALEGRE" userId="a80d087d-fd6c-4dd3-b1e5-126d6eb034ba" providerId="ADAL" clId="{6C71776F-7717-4F1C-8680-732094427129}" dt="2026-04-19T23:34:16.585" v="7" actId="14100"/>
        <pc:sldMkLst>
          <pc:docMk/>
          <pc:sldMk cId="3405676234" sldId="271"/>
        </pc:sldMkLst>
        <pc:spChg chg="mod">
          <ac:chgData name="CAROLINA RAYO MONTEALEGRE" userId="a80d087d-fd6c-4dd3-b1e5-126d6eb034ba" providerId="ADAL" clId="{6C71776F-7717-4F1C-8680-732094427129}" dt="2026-04-19T23:33:48.930" v="3" actId="207"/>
          <ac:spMkLst>
            <pc:docMk/>
            <pc:sldMk cId="3405676234" sldId="271"/>
            <ac:spMk id="2" creationId="{451A986C-42CD-4B65-BD9D-63AF2F716AA0}"/>
          </ac:spMkLst>
        </pc:spChg>
        <pc:graphicFrameChg chg="mod modGraphic">
          <ac:chgData name="CAROLINA RAYO MONTEALEGRE" userId="a80d087d-fd6c-4dd3-b1e5-126d6eb034ba" providerId="ADAL" clId="{6C71776F-7717-4F1C-8680-732094427129}" dt="2026-04-19T23:34:16.585" v="7" actId="14100"/>
          <ac:graphicFrameMkLst>
            <pc:docMk/>
            <pc:sldMk cId="3405676234" sldId="271"/>
            <ac:graphicFrameMk id="7" creationId="{270FB160-CB36-A76F-3EF9-D1913C3FB656}"/>
          </ac:graphicFrameMkLst>
        </pc:graphicFrameChg>
      </pc:sldChg>
    </pc:docChg>
  </pc:docChgLst>
  <pc:docChgLst>
    <pc:chgData name="JOSSIE STEVEN RODRIGUEZ GOYENECHE" userId="d49bad2a-4805-4ba8-b624-85556b3006df" providerId="ADAL" clId="{47575031-08F6-4E55-9FD5-FC4FFE68A454}"/>
    <pc:docChg chg="undo custSel addSld delSld modSld">
      <pc:chgData name="JOSSIE STEVEN RODRIGUEZ GOYENECHE" userId="d49bad2a-4805-4ba8-b624-85556b3006df" providerId="ADAL" clId="{47575031-08F6-4E55-9FD5-FC4FFE68A454}" dt="2026-04-28T14:27:21.983" v="412"/>
      <pc:docMkLst>
        <pc:docMk/>
      </pc:docMkLst>
      <pc:sldChg chg="addSp delSp modSp mod">
        <pc:chgData name="JOSSIE STEVEN RODRIGUEZ GOYENECHE" userId="d49bad2a-4805-4ba8-b624-85556b3006df" providerId="ADAL" clId="{47575031-08F6-4E55-9FD5-FC4FFE68A454}" dt="2026-04-27T22:25:31.389" v="398" actId="478"/>
        <pc:sldMkLst>
          <pc:docMk/>
          <pc:sldMk cId="2829152986" sldId="256"/>
        </pc:sldMkLst>
      </pc:sldChg>
      <pc:sldChg chg="addSp delSp modSp mod">
        <pc:chgData name="JOSSIE STEVEN RODRIGUEZ GOYENECHE" userId="d49bad2a-4805-4ba8-b624-85556b3006df" providerId="ADAL" clId="{47575031-08F6-4E55-9FD5-FC4FFE68A454}" dt="2026-04-27T21:50:42.483" v="77" actId="14100"/>
        <pc:sldMkLst>
          <pc:docMk/>
          <pc:sldMk cId="766383089" sldId="260"/>
        </pc:sldMkLst>
        <pc:spChg chg="add mod">
          <ac:chgData name="JOSSIE STEVEN RODRIGUEZ GOYENECHE" userId="d49bad2a-4805-4ba8-b624-85556b3006df" providerId="ADAL" clId="{47575031-08F6-4E55-9FD5-FC4FFE68A454}" dt="2026-04-27T21:50:42.483" v="77" actId="14100"/>
          <ac:spMkLst>
            <pc:docMk/>
            <pc:sldMk cId="766383089" sldId="260"/>
            <ac:spMk id="4" creationId="{E2E86DFD-8176-C689-CDE5-76618BDDB778}"/>
          </ac:spMkLst>
        </pc:spChg>
        <pc:spChg chg="add mod">
          <ac:chgData name="JOSSIE STEVEN RODRIGUEZ GOYENECHE" userId="d49bad2a-4805-4ba8-b624-85556b3006df" providerId="ADAL" clId="{47575031-08F6-4E55-9FD5-FC4FFE68A454}" dt="2026-04-27T21:50:33.959" v="76" actId="1076"/>
          <ac:spMkLst>
            <pc:docMk/>
            <pc:sldMk cId="766383089" sldId="260"/>
            <ac:spMk id="5" creationId="{85D5E976-3AF6-1A40-F808-4AEB65CFFCCB}"/>
          </ac:spMkLst>
        </pc:spChg>
        <pc:spChg chg="add mod">
          <ac:chgData name="JOSSIE STEVEN RODRIGUEZ GOYENECHE" userId="d49bad2a-4805-4ba8-b624-85556b3006df" providerId="ADAL" clId="{47575031-08F6-4E55-9FD5-FC4FFE68A454}" dt="2026-04-27T21:41:52.618" v="42"/>
          <ac:spMkLst>
            <pc:docMk/>
            <pc:sldMk cId="766383089" sldId="260"/>
            <ac:spMk id="7" creationId="{116A34D9-A959-45DB-ADDA-3C72FBD33667}"/>
          </ac:spMkLst>
        </pc:spChg>
        <pc:graphicFrameChg chg="add mod">
          <ac:chgData name="JOSSIE STEVEN RODRIGUEZ GOYENECHE" userId="d49bad2a-4805-4ba8-b624-85556b3006df" providerId="ADAL" clId="{47575031-08F6-4E55-9FD5-FC4FFE68A454}" dt="2026-04-27T21:41:52.618" v="42"/>
          <ac:graphicFrameMkLst>
            <pc:docMk/>
            <pc:sldMk cId="766383089" sldId="260"/>
            <ac:graphicFrameMk id="2" creationId="{D9020DCC-C1B2-BC85-51A0-507B1CAB4745}"/>
          </ac:graphicFrameMkLst>
        </pc:graphicFrameChg>
        <pc:graphicFrameChg chg="add mod">
          <ac:chgData name="JOSSIE STEVEN RODRIGUEZ GOYENECHE" userId="d49bad2a-4805-4ba8-b624-85556b3006df" providerId="ADAL" clId="{47575031-08F6-4E55-9FD5-FC4FFE68A454}" dt="2026-04-27T21:50:33.959" v="76" actId="1076"/>
          <ac:graphicFrameMkLst>
            <pc:docMk/>
            <pc:sldMk cId="766383089" sldId="260"/>
            <ac:graphicFrameMk id="8" creationId="{AB63ECCB-54DD-11E0-E77C-229D0262452B}"/>
          </ac:graphicFrameMkLst>
        </pc:graphicFrameChg>
        <pc:picChg chg="add mod">
          <ac:chgData name="JOSSIE STEVEN RODRIGUEZ GOYENECHE" userId="d49bad2a-4805-4ba8-b624-85556b3006df" providerId="ADAL" clId="{47575031-08F6-4E55-9FD5-FC4FFE68A454}" dt="2026-04-27T21:41:52.618" v="42"/>
          <ac:picMkLst>
            <pc:docMk/>
            <pc:sldMk cId="766383089" sldId="260"/>
            <ac:picMk id="9" creationId="{78A6AC34-D665-ADBC-E16D-72D7DD777B9E}"/>
          </ac:picMkLst>
        </pc:picChg>
        <pc:picChg chg="add mod">
          <ac:chgData name="JOSSIE STEVEN RODRIGUEZ GOYENECHE" userId="d49bad2a-4805-4ba8-b624-85556b3006df" providerId="ADAL" clId="{47575031-08F6-4E55-9FD5-FC4FFE68A454}" dt="2026-04-27T21:41:52.618" v="42"/>
          <ac:picMkLst>
            <pc:docMk/>
            <pc:sldMk cId="766383089" sldId="260"/>
            <ac:picMk id="10" creationId="{005B9E62-C0AE-F8AE-338C-63DC9ECA9B87}"/>
          </ac:picMkLst>
        </pc:picChg>
      </pc:sldChg>
      <pc:sldChg chg="addSp delSp modSp mod">
        <pc:chgData name="JOSSIE STEVEN RODRIGUEZ GOYENECHE" userId="d49bad2a-4805-4ba8-b624-85556b3006df" providerId="ADAL" clId="{47575031-08F6-4E55-9FD5-FC4FFE68A454}" dt="2026-04-28T14:24:30.170" v="405" actId="1076"/>
        <pc:sldMkLst>
          <pc:docMk/>
          <pc:sldMk cId="3298632989" sldId="267"/>
        </pc:sldMkLst>
        <pc:spChg chg="add del mod">
          <ac:chgData name="JOSSIE STEVEN RODRIGUEZ GOYENECHE" userId="d49bad2a-4805-4ba8-b624-85556b3006df" providerId="ADAL" clId="{47575031-08F6-4E55-9FD5-FC4FFE68A454}" dt="2026-04-27T21:54:14.277" v="92" actId="14100"/>
          <ac:spMkLst>
            <pc:docMk/>
            <pc:sldMk cId="3298632989" sldId="267"/>
            <ac:spMk id="3" creationId="{7D7D56EB-C13E-4C88-91F2-9E37AF5C2FD1}"/>
          </ac:spMkLst>
        </pc:spChg>
        <pc:spChg chg="add del mod">
          <ac:chgData name="JOSSIE STEVEN RODRIGUEZ GOYENECHE" userId="d49bad2a-4805-4ba8-b624-85556b3006df" providerId="ADAL" clId="{47575031-08F6-4E55-9FD5-FC4FFE68A454}" dt="2026-04-28T14:24:16.745" v="404" actId="478"/>
          <ac:spMkLst>
            <pc:docMk/>
            <pc:sldMk cId="3298632989" sldId="267"/>
            <ac:spMk id="4" creationId="{554CD199-6898-9363-C21D-B8A669418B82}"/>
          </ac:spMkLst>
        </pc:spChg>
        <pc:spChg chg="add mod">
          <ac:chgData name="JOSSIE STEVEN RODRIGUEZ GOYENECHE" userId="d49bad2a-4805-4ba8-b624-85556b3006df" providerId="ADAL" clId="{47575031-08F6-4E55-9FD5-FC4FFE68A454}" dt="2026-04-28T14:24:30.170" v="405" actId="1076"/>
          <ac:spMkLst>
            <pc:docMk/>
            <pc:sldMk cId="3298632989" sldId="267"/>
            <ac:spMk id="5" creationId="{1E0114AA-0F5B-8E02-3B91-95608B78A3E3}"/>
          </ac:spMkLst>
        </pc:spChg>
        <pc:spChg chg="mod">
          <ac:chgData name="JOSSIE STEVEN RODRIGUEZ GOYENECHE" userId="d49bad2a-4805-4ba8-b624-85556b3006df" providerId="ADAL" clId="{47575031-08F6-4E55-9FD5-FC4FFE68A454}" dt="2026-04-27T21:36:06.981" v="16" actId="1582"/>
          <ac:spMkLst>
            <pc:docMk/>
            <pc:sldMk cId="3298632989" sldId="267"/>
            <ac:spMk id="6" creationId="{D1E5BD90-8938-4FE9-8E99-D862A650BE95}"/>
          </ac:spMkLst>
        </pc:spChg>
        <pc:spChg chg="add mod">
          <ac:chgData name="JOSSIE STEVEN RODRIGUEZ GOYENECHE" userId="d49bad2a-4805-4ba8-b624-85556b3006df" providerId="ADAL" clId="{47575031-08F6-4E55-9FD5-FC4FFE68A454}" dt="2026-04-28T14:24:30.170" v="405" actId="1076"/>
          <ac:spMkLst>
            <pc:docMk/>
            <pc:sldMk cId="3298632989" sldId="267"/>
            <ac:spMk id="9" creationId="{4B0BAB3B-3376-1B87-0E56-2DF539DE6F86}"/>
          </ac:spMkLst>
        </pc:spChg>
        <pc:spChg chg="add mod">
          <ac:chgData name="JOSSIE STEVEN RODRIGUEZ GOYENECHE" userId="d49bad2a-4805-4ba8-b624-85556b3006df" providerId="ADAL" clId="{47575031-08F6-4E55-9FD5-FC4FFE68A454}" dt="2026-04-28T14:24:30.170" v="405" actId="1076"/>
          <ac:spMkLst>
            <pc:docMk/>
            <pc:sldMk cId="3298632989" sldId="267"/>
            <ac:spMk id="10" creationId="{A9B334CE-3138-5E98-B590-387848E389E2}"/>
          </ac:spMkLst>
        </pc:spChg>
        <pc:graphicFrameChg chg="add del mod modGraphic">
          <ac:chgData name="JOSSIE STEVEN RODRIGUEZ GOYENECHE" userId="d49bad2a-4805-4ba8-b624-85556b3006df" providerId="ADAL" clId="{47575031-08F6-4E55-9FD5-FC4FFE68A454}" dt="2026-04-27T21:59:07.386" v="177"/>
          <ac:graphicFrameMkLst>
            <pc:docMk/>
            <pc:sldMk cId="3298632989" sldId="267"/>
            <ac:graphicFrameMk id="8" creationId="{39E78D8A-01E8-B7D7-35FA-6DF59552C7C3}"/>
          </ac:graphicFrameMkLst>
        </pc:graphicFrameChg>
      </pc:sldChg>
      <pc:sldChg chg="modSp mod">
        <pc:chgData name="JOSSIE STEVEN RODRIGUEZ GOYENECHE" userId="d49bad2a-4805-4ba8-b624-85556b3006df" providerId="ADAL" clId="{47575031-08F6-4E55-9FD5-FC4FFE68A454}" dt="2026-04-27T22:20:37.593" v="388" actId="14100"/>
        <pc:sldMkLst>
          <pc:docMk/>
          <pc:sldMk cId="2114138121" sldId="268"/>
        </pc:sldMkLst>
        <pc:spChg chg="mod">
          <ac:chgData name="JOSSIE STEVEN RODRIGUEZ GOYENECHE" userId="d49bad2a-4805-4ba8-b624-85556b3006df" providerId="ADAL" clId="{47575031-08F6-4E55-9FD5-FC4FFE68A454}" dt="2026-04-27T22:17:07.907" v="353" actId="14100"/>
          <ac:spMkLst>
            <pc:docMk/>
            <pc:sldMk cId="2114138121" sldId="268"/>
            <ac:spMk id="15" creationId="{CA826749-7F9E-4666-861B-FC28AF9BE4AE}"/>
          </ac:spMkLst>
        </pc:spChg>
        <pc:spChg chg="mod">
          <ac:chgData name="JOSSIE STEVEN RODRIGUEZ GOYENECHE" userId="d49bad2a-4805-4ba8-b624-85556b3006df" providerId="ADAL" clId="{47575031-08F6-4E55-9FD5-FC4FFE68A454}" dt="2026-04-27T22:20:31.835" v="386" actId="1076"/>
          <ac:spMkLst>
            <pc:docMk/>
            <pc:sldMk cId="2114138121" sldId="268"/>
            <ac:spMk id="17" creationId="{352716F6-64E1-4972-AD8B-E2669D26BD72}"/>
          </ac:spMkLst>
        </pc:spChg>
        <pc:spChg chg="mod">
          <ac:chgData name="JOSSIE STEVEN RODRIGUEZ GOYENECHE" userId="d49bad2a-4805-4ba8-b624-85556b3006df" providerId="ADAL" clId="{47575031-08F6-4E55-9FD5-FC4FFE68A454}" dt="2026-04-27T22:17:03.631" v="352" actId="14100"/>
          <ac:spMkLst>
            <pc:docMk/>
            <pc:sldMk cId="2114138121" sldId="268"/>
            <ac:spMk id="18" creationId="{42B1BE35-01BD-4E78-96AC-3D60567D9194}"/>
          </ac:spMkLst>
        </pc:spChg>
        <pc:spChg chg="mod">
          <ac:chgData name="JOSSIE STEVEN RODRIGUEZ GOYENECHE" userId="d49bad2a-4805-4ba8-b624-85556b3006df" providerId="ADAL" clId="{47575031-08F6-4E55-9FD5-FC4FFE68A454}" dt="2026-04-27T22:20:37.593" v="388" actId="14100"/>
          <ac:spMkLst>
            <pc:docMk/>
            <pc:sldMk cId="2114138121" sldId="268"/>
            <ac:spMk id="19" creationId="{ACB6B40C-CE59-479C-8173-0D69FEC1AF98}"/>
          </ac:spMkLst>
        </pc:spChg>
      </pc:sldChg>
      <pc:sldChg chg="del">
        <pc:chgData name="JOSSIE STEVEN RODRIGUEZ GOYENECHE" userId="d49bad2a-4805-4ba8-b624-85556b3006df" providerId="ADAL" clId="{47575031-08F6-4E55-9FD5-FC4FFE68A454}" dt="2026-04-28T14:05:08.563" v="399" actId="47"/>
        <pc:sldMkLst>
          <pc:docMk/>
          <pc:sldMk cId="3921173046" sldId="269"/>
        </pc:sldMkLst>
      </pc:sldChg>
      <pc:sldChg chg="addSp delSp modSp mod">
        <pc:chgData name="JOSSIE STEVEN RODRIGUEZ GOYENECHE" userId="d49bad2a-4805-4ba8-b624-85556b3006df" providerId="ADAL" clId="{47575031-08F6-4E55-9FD5-FC4FFE68A454}" dt="2026-04-27T21:43:22.724" v="60" actId="478"/>
        <pc:sldMkLst>
          <pc:docMk/>
          <pc:sldMk cId="2968931865" sldId="281"/>
        </pc:sldMkLst>
        <pc:spChg chg="add del mod">
          <ac:chgData name="JOSSIE STEVEN RODRIGUEZ GOYENECHE" userId="d49bad2a-4805-4ba8-b624-85556b3006df" providerId="ADAL" clId="{47575031-08F6-4E55-9FD5-FC4FFE68A454}" dt="2026-04-27T21:43:22.724" v="60" actId="478"/>
          <ac:spMkLst>
            <pc:docMk/>
            <pc:sldMk cId="2968931865" sldId="281"/>
            <ac:spMk id="9" creationId="{CA56C544-0153-6C40-AC05-0686A9C9B946}"/>
          </ac:spMkLst>
        </pc:spChg>
      </pc:sldChg>
      <pc:sldChg chg="delSp modSp mod">
        <pc:chgData name="JOSSIE STEVEN RODRIGUEZ GOYENECHE" userId="d49bad2a-4805-4ba8-b624-85556b3006df" providerId="ADAL" clId="{47575031-08F6-4E55-9FD5-FC4FFE68A454}" dt="2026-04-27T21:43:34.863" v="61" actId="1035"/>
        <pc:sldMkLst>
          <pc:docMk/>
          <pc:sldMk cId="1009324901" sldId="284"/>
        </pc:sldMkLst>
        <pc:spChg chg="mod">
          <ac:chgData name="JOSSIE STEVEN RODRIGUEZ GOYENECHE" userId="d49bad2a-4805-4ba8-b624-85556b3006df" providerId="ADAL" clId="{47575031-08F6-4E55-9FD5-FC4FFE68A454}" dt="2026-04-27T21:43:34.863" v="61" actId="1035"/>
          <ac:spMkLst>
            <pc:docMk/>
            <pc:sldMk cId="1009324901" sldId="284"/>
            <ac:spMk id="17" creationId="{FB448359-1061-4F71-9320-C09BCA9BDB14}"/>
          </ac:spMkLst>
        </pc:spChg>
      </pc:sldChg>
      <pc:sldChg chg="modSp mod">
        <pc:chgData name="JOSSIE STEVEN RODRIGUEZ GOYENECHE" userId="d49bad2a-4805-4ba8-b624-85556b3006df" providerId="ADAL" clId="{47575031-08F6-4E55-9FD5-FC4FFE68A454}" dt="2026-04-27T22:21:48.630" v="392" actId="14100"/>
        <pc:sldMkLst>
          <pc:docMk/>
          <pc:sldMk cId="4075779240" sldId="288"/>
        </pc:sldMkLst>
        <pc:spChg chg="mod">
          <ac:chgData name="JOSSIE STEVEN RODRIGUEZ GOYENECHE" userId="d49bad2a-4805-4ba8-b624-85556b3006df" providerId="ADAL" clId="{47575031-08F6-4E55-9FD5-FC4FFE68A454}" dt="2026-04-27T22:21:48.630" v="392" actId="14100"/>
          <ac:spMkLst>
            <pc:docMk/>
            <pc:sldMk cId="4075779240" sldId="288"/>
            <ac:spMk id="6" creationId="{05180452-478E-402A-ABBC-283EF9F6E10B}"/>
          </ac:spMkLst>
        </pc:spChg>
        <pc:spChg chg="mod">
          <ac:chgData name="JOSSIE STEVEN RODRIGUEZ GOYENECHE" userId="d49bad2a-4805-4ba8-b624-85556b3006df" providerId="ADAL" clId="{47575031-08F6-4E55-9FD5-FC4FFE68A454}" dt="2026-04-27T21:44:51.767" v="67" actId="14100"/>
          <ac:spMkLst>
            <pc:docMk/>
            <pc:sldMk cId="4075779240" sldId="288"/>
            <ac:spMk id="7" creationId="{E33140C6-EB3D-40E4-AB77-6C1B7CF6C0A4}"/>
          </ac:spMkLst>
        </pc:spChg>
      </pc:sldChg>
      <pc:sldChg chg="addSp delSp modSp mod">
        <pc:chgData name="JOSSIE STEVEN RODRIGUEZ GOYENECHE" userId="d49bad2a-4805-4ba8-b624-85556b3006df" providerId="ADAL" clId="{47575031-08F6-4E55-9FD5-FC4FFE68A454}" dt="2026-04-28T14:27:21.983" v="412"/>
        <pc:sldMkLst>
          <pc:docMk/>
          <pc:sldMk cId="1342658565" sldId="321"/>
        </pc:sldMkLst>
        <pc:spChg chg="add mod">
          <ac:chgData name="JOSSIE STEVEN RODRIGUEZ GOYENECHE" userId="d49bad2a-4805-4ba8-b624-85556b3006df" providerId="ADAL" clId="{47575031-08F6-4E55-9FD5-FC4FFE68A454}" dt="2026-04-28T14:27:21.983" v="412"/>
          <ac:spMkLst>
            <pc:docMk/>
            <pc:sldMk cId="1342658565" sldId="321"/>
            <ac:spMk id="2" creationId="{D16DDD89-56AC-953A-10DB-82974CB63F4F}"/>
          </ac:spMkLst>
        </pc:spChg>
        <pc:spChg chg="add mod">
          <ac:chgData name="JOSSIE STEVEN RODRIGUEZ GOYENECHE" userId="d49bad2a-4805-4ba8-b624-85556b3006df" providerId="ADAL" clId="{47575031-08F6-4E55-9FD5-FC4FFE68A454}" dt="2026-04-28T14:27:21.983" v="412"/>
          <ac:spMkLst>
            <pc:docMk/>
            <pc:sldMk cId="1342658565" sldId="321"/>
            <ac:spMk id="3" creationId="{A2CF1F2E-5FDC-B092-ABC1-A31AF1EBA21F}"/>
          </ac:spMkLst>
        </pc:spChg>
        <pc:spChg chg="add del mod">
          <ac:chgData name="JOSSIE STEVEN RODRIGUEZ GOYENECHE" userId="d49bad2a-4805-4ba8-b624-85556b3006df" providerId="ADAL" clId="{47575031-08F6-4E55-9FD5-FC4FFE68A454}" dt="2026-04-28T14:27:21.268" v="411" actId="478"/>
          <ac:spMkLst>
            <pc:docMk/>
            <pc:sldMk cId="1342658565" sldId="321"/>
            <ac:spMk id="4" creationId="{6C12B5B3-DBAC-3D14-C41E-AD4A9A145072}"/>
          </ac:spMkLst>
        </pc:spChg>
        <pc:spChg chg="add mod">
          <ac:chgData name="JOSSIE STEVEN RODRIGUEZ GOYENECHE" userId="d49bad2a-4805-4ba8-b624-85556b3006df" providerId="ADAL" clId="{47575031-08F6-4E55-9FD5-FC4FFE68A454}" dt="2026-04-28T14:27:21.983" v="412"/>
          <ac:spMkLst>
            <pc:docMk/>
            <pc:sldMk cId="1342658565" sldId="321"/>
            <ac:spMk id="5" creationId="{A89598D3-ED58-0745-B19A-F22000BB1A1C}"/>
          </ac:spMkLst>
        </pc:spChg>
      </pc:sldChg>
      <pc:sldChg chg="addSp delSp modSp mod">
        <pc:chgData name="JOSSIE STEVEN RODRIGUEZ GOYENECHE" userId="d49bad2a-4805-4ba8-b624-85556b3006df" providerId="ADAL" clId="{47575031-08F6-4E55-9FD5-FC4FFE68A454}" dt="2026-04-28T14:27:12.448" v="410"/>
        <pc:sldMkLst>
          <pc:docMk/>
          <pc:sldMk cId="2691071280" sldId="322"/>
        </pc:sldMkLst>
        <pc:spChg chg="add mod">
          <ac:chgData name="JOSSIE STEVEN RODRIGUEZ GOYENECHE" userId="d49bad2a-4805-4ba8-b624-85556b3006df" providerId="ADAL" clId="{47575031-08F6-4E55-9FD5-FC4FFE68A454}" dt="2026-04-28T14:27:12.448" v="410"/>
          <ac:spMkLst>
            <pc:docMk/>
            <pc:sldMk cId="2691071280" sldId="322"/>
            <ac:spMk id="3" creationId="{3851C501-3FF2-69C6-189E-765B02961A05}"/>
          </ac:spMkLst>
        </pc:spChg>
        <pc:spChg chg="add del mod">
          <ac:chgData name="JOSSIE STEVEN RODRIGUEZ GOYENECHE" userId="d49bad2a-4805-4ba8-b624-85556b3006df" providerId="ADAL" clId="{47575031-08F6-4E55-9FD5-FC4FFE68A454}" dt="2026-04-28T14:27:11.620" v="409" actId="478"/>
          <ac:spMkLst>
            <pc:docMk/>
            <pc:sldMk cId="2691071280" sldId="322"/>
            <ac:spMk id="4" creationId="{D16FB46F-9311-1CB8-1BDA-96BCBCE43995}"/>
          </ac:spMkLst>
        </pc:spChg>
        <pc:spChg chg="add mod">
          <ac:chgData name="JOSSIE STEVEN RODRIGUEZ GOYENECHE" userId="d49bad2a-4805-4ba8-b624-85556b3006df" providerId="ADAL" clId="{47575031-08F6-4E55-9FD5-FC4FFE68A454}" dt="2026-04-28T14:27:12.448" v="410"/>
          <ac:spMkLst>
            <pc:docMk/>
            <pc:sldMk cId="2691071280" sldId="322"/>
            <ac:spMk id="5" creationId="{B3491E91-1831-9143-E8FF-439916B4AE82}"/>
          </ac:spMkLst>
        </pc:spChg>
        <pc:spChg chg="add mod">
          <ac:chgData name="JOSSIE STEVEN RODRIGUEZ GOYENECHE" userId="d49bad2a-4805-4ba8-b624-85556b3006df" providerId="ADAL" clId="{47575031-08F6-4E55-9FD5-FC4FFE68A454}" dt="2026-04-28T14:27:12.448" v="410"/>
          <ac:spMkLst>
            <pc:docMk/>
            <pc:sldMk cId="2691071280" sldId="322"/>
            <ac:spMk id="6" creationId="{571CE290-BC89-645D-5625-BAAB756BA72F}"/>
          </ac:spMkLst>
        </pc:spChg>
      </pc:sldChg>
      <pc:sldChg chg="addSp delSp modSp mod">
        <pc:chgData name="JOSSIE STEVEN RODRIGUEZ GOYENECHE" userId="d49bad2a-4805-4ba8-b624-85556b3006df" providerId="ADAL" clId="{47575031-08F6-4E55-9FD5-FC4FFE68A454}" dt="2026-04-27T22:21:02.636" v="389" actId="1076"/>
        <pc:sldMkLst>
          <pc:docMk/>
          <pc:sldMk cId="2592070949" sldId="323"/>
        </pc:sldMkLst>
        <pc:spChg chg="add mod ord">
          <ac:chgData name="JOSSIE STEVEN RODRIGUEZ GOYENECHE" userId="d49bad2a-4805-4ba8-b624-85556b3006df" providerId="ADAL" clId="{47575031-08F6-4E55-9FD5-FC4FFE68A454}" dt="2026-04-27T22:19:05.287" v="366" actId="167"/>
          <ac:spMkLst>
            <pc:docMk/>
            <pc:sldMk cId="2592070949" sldId="323"/>
            <ac:spMk id="3" creationId="{F0AB5CA4-B571-C437-5B9C-D30D2BF8122D}"/>
          </ac:spMkLst>
        </pc:spChg>
        <pc:spChg chg="add mod ord">
          <ac:chgData name="JOSSIE STEVEN RODRIGUEZ GOYENECHE" userId="d49bad2a-4805-4ba8-b624-85556b3006df" providerId="ADAL" clId="{47575031-08F6-4E55-9FD5-FC4FFE68A454}" dt="2026-04-27T22:19:05.287" v="366" actId="167"/>
          <ac:spMkLst>
            <pc:docMk/>
            <pc:sldMk cId="2592070949" sldId="323"/>
            <ac:spMk id="4" creationId="{1571B4AD-DC3F-F350-BD5A-0039709E060A}"/>
          </ac:spMkLst>
        </pc:spChg>
        <pc:spChg chg="mod">
          <ac:chgData name="JOSSIE STEVEN RODRIGUEZ GOYENECHE" userId="d49bad2a-4805-4ba8-b624-85556b3006df" providerId="ADAL" clId="{47575031-08F6-4E55-9FD5-FC4FFE68A454}" dt="2026-04-27T22:20:06.419" v="380" actId="1076"/>
          <ac:spMkLst>
            <pc:docMk/>
            <pc:sldMk cId="2592070949" sldId="323"/>
            <ac:spMk id="17" creationId="{55C070D2-AF7E-4B79-A60D-93E250B1CBA5}"/>
          </ac:spMkLst>
        </pc:spChg>
        <pc:spChg chg="mod">
          <ac:chgData name="JOSSIE STEVEN RODRIGUEZ GOYENECHE" userId="d49bad2a-4805-4ba8-b624-85556b3006df" providerId="ADAL" clId="{47575031-08F6-4E55-9FD5-FC4FFE68A454}" dt="2026-04-27T22:20:21.207" v="383" actId="14100"/>
          <ac:spMkLst>
            <pc:docMk/>
            <pc:sldMk cId="2592070949" sldId="323"/>
            <ac:spMk id="19" creationId="{2CE33560-4FFA-4A22-88EC-0A7B3855C88E}"/>
          </ac:spMkLst>
        </pc:spChg>
        <pc:picChg chg="mod">
          <ac:chgData name="JOSSIE STEVEN RODRIGUEZ GOYENECHE" userId="d49bad2a-4805-4ba8-b624-85556b3006df" providerId="ADAL" clId="{47575031-08F6-4E55-9FD5-FC4FFE68A454}" dt="2026-04-27T22:21:02.636" v="389" actId="1076"/>
          <ac:picMkLst>
            <pc:docMk/>
            <pc:sldMk cId="2592070949" sldId="323"/>
            <ac:picMk id="2" creationId="{D60AEB2A-E283-FA4C-31D7-093C32579503}"/>
          </ac:picMkLst>
        </pc:picChg>
      </pc:sldChg>
      <pc:sldChg chg="addSp delSp modSp mod">
        <pc:chgData name="JOSSIE STEVEN RODRIGUEZ GOYENECHE" userId="d49bad2a-4805-4ba8-b624-85556b3006df" providerId="ADAL" clId="{47575031-08F6-4E55-9FD5-FC4FFE68A454}" dt="2026-04-27T21:47:25.197" v="74" actId="14100"/>
        <pc:sldMkLst>
          <pc:docMk/>
          <pc:sldMk cId="1129607488" sldId="326"/>
        </pc:sldMkLst>
        <pc:spChg chg="mod">
          <ac:chgData name="JOSSIE STEVEN RODRIGUEZ GOYENECHE" userId="d49bad2a-4805-4ba8-b624-85556b3006df" providerId="ADAL" clId="{47575031-08F6-4E55-9FD5-FC4FFE68A454}" dt="2026-04-27T21:47:07.818" v="71"/>
          <ac:spMkLst>
            <pc:docMk/>
            <pc:sldMk cId="1129607488" sldId="326"/>
            <ac:spMk id="6" creationId="{F98AA6E2-315D-5605-BB4D-ED63EA59C70C}"/>
          </ac:spMkLst>
        </pc:spChg>
        <pc:spChg chg="mod">
          <ac:chgData name="JOSSIE STEVEN RODRIGUEZ GOYENECHE" userId="d49bad2a-4805-4ba8-b624-85556b3006df" providerId="ADAL" clId="{47575031-08F6-4E55-9FD5-FC4FFE68A454}" dt="2026-04-27T21:47:25.197" v="74" actId="14100"/>
          <ac:spMkLst>
            <pc:docMk/>
            <pc:sldMk cId="1129607488" sldId="326"/>
            <ac:spMk id="7" creationId="{6AD63832-BEAE-3746-CF74-62350E9E17DC}"/>
          </ac:spMkLst>
        </pc:spChg>
        <pc:spChg chg="add mod">
          <ac:chgData name="JOSSIE STEVEN RODRIGUEZ GOYENECHE" userId="d49bad2a-4805-4ba8-b624-85556b3006df" providerId="ADAL" clId="{47575031-08F6-4E55-9FD5-FC4FFE68A454}" dt="2026-04-27T21:47:07.818" v="71"/>
          <ac:spMkLst>
            <pc:docMk/>
            <pc:sldMk cId="1129607488" sldId="326"/>
            <ac:spMk id="10" creationId="{794257A0-DF9E-49F0-8331-72E8CA3FF9AA}"/>
          </ac:spMkLst>
        </pc:spChg>
        <pc:spChg chg="add mod">
          <ac:chgData name="JOSSIE STEVEN RODRIGUEZ GOYENECHE" userId="d49bad2a-4805-4ba8-b624-85556b3006df" providerId="ADAL" clId="{47575031-08F6-4E55-9FD5-FC4FFE68A454}" dt="2026-04-27T21:47:16.109" v="72" actId="14100"/>
          <ac:spMkLst>
            <pc:docMk/>
            <pc:sldMk cId="1129607488" sldId="326"/>
            <ac:spMk id="11" creationId="{ECC4785A-9769-E85D-1DF0-DBBEAD69881D}"/>
          </ac:spMkLst>
        </pc:spChg>
        <pc:spChg chg="add mod">
          <ac:chgData name="JOSSIE STEVEN RODRIGUEZ GOYENECHE" userId="d49bad2a-4805-4ba8-b624-85556b3006df" providerId="ADAL" clId="{47575031-08F6-4E55-9FD5-FC4FFE68A454}" dt="2026-04-27T21:47:19.858" v="73" actId="14100"/>
          <ac:spMkLst>
            <pc:docMk/>
            <pc:sldMk cId="1129607488" sldId="326"/>
            <ac:spMk id="12" creationId="{1A57FD88-8768-A81C-6F00-B8DDAE75A10D}"/>
          </ac:spMkLst>
        </pc:spChg>
        <pc:spChg chg="add mod">
          <ac:chgData name="JOSSIE STEVEN RODRIGUEZ GOYENECHE" userId="d49bad2a-4805-4ba8-b624-85556b3006df" providerId="ADAL" clId="{47575031-08F6-4E55-9FD5-FC4FFE68A454}" dt="2026-04-27T21:47:07.818" v="71"/>
          <ac:spMkLst>
            <pc:docMk/>
            <pc:sldMk cId="1129607488" sldId="326"/>
            <ac:spMk id="14" creationId="{D80D3112-1146-FF9C-3A38-60F126855807}"/>
          </ac:spMkLst>
        </pc:spChg>
        <pc:grpChg chg="add mod">
          <ac:chgData name="JOSSIE STEVEN RODRIGUEZ GOYENECHE" userId="d49bad2a-4805-4ba8-b624-85556b3006df" providerId="ADAL" clId="{47575031-08F6-4E55-9FD5-FC4FFE68A454}" dt="2026-04-27T21:47:07.818" v="71"/>
          <ac:grpSpMkLst>
            <pc:docMk/>
            <pc:sldMk cId="1129607488" sldId="326"/>
            <ac:grpSpMk id="5" creationId="{15C2AA42-FC84-3391-7495-71234FA10421}"/>
          </ac:grpSpMkLst>
        </pc:grpChg>
        <pc:graphicFrameChg chg="add mod">
          <ac:chgData name="JOSSIE STEVEN RODRIGUEZ GOYENECHE" userId="d49bad2a-4805-4ba8-b624-85556b3006df" providerId="ADAL" clId="{47575031-08F6-4E55-9FD5-FC4FFE68A454}" dt="2026-04-27T21:47:07.818" v="71"/>
          <ac:graphicFrameMkLst>
            <pc:docMk/>
            <pc:sldMk cId="1129607488" sldId="326"/>
            <ac:graphicFrameMk id="2" creationId="{722B7545-82F8-B69D-0B14-D459714FE97F}"/>
          </ac:graphicFrameMkLst>
        </pc:graphicFrameChg>
        <pc:graphicFrameChg chg="add mod">
          <ac:chgData name="JOSSIE STEVEN RODRIGUEZ GOYENECHE" userId="d49bad2a-4805-4ba8-b624-85556b3006df" providerId="ADAL" clId="{47575031-08F6-4E55-9FD5-FC4FFE68A454}" dt="2026-04-27T21:47:07.818" v="71"/>
          <ac:graphicFrameMkLst>
            <pc:docMk/>
            <pc:sldMk cId="1129607488" sldId="326"/>
            <ac:graphicFrameMk id="3" creationId="{010AD4EA-6053-E31E-DF56-A32BAF24F74D}"/>
          </ac:graphicFrameMkLst>
        </pc:graphicFrameChg>
        <pc:graphicFrameChg chg="add mod">
          <ac:chgData name="JOSSIE STEVEN RODRIGUEZ GOYENECHE" userId="d49bad2a-4805-4ba8-b624-85556b3006df" providerId="ADAL" clId="{47575031-08F6-4E55-9FD5-FC4FFE68A454}" dt="2026-04-27T21:47:07.818" v="71"/>
          <ac:graphicFrameMkLst>
            <pc:docMk/>
            <pc:sldMk cId="1129607488" sldId="326"/>
            <ac:graphicFrameMk id="4" creationId="{F9EBEBFD-CE74-EC31-125E-AFE567ED3863}"/>
          </ac:graphicFrameMkLst>
        </pc:graphicFrameChg>
      </pc:sldChg>
      <pc:sldChg chg="addSp modSp mod">
        <pc:chgData name="JOSSIE STEVEN RODRIGUEZ GOYENECHE" userId="d49bad2a-4805-4ba8-b624-85556b3006df" providerId="ADAL" clId="{47575031-08F6-4E55-9FD5-FC4FFE68A454}" dt="2026-04-27T21:33:18.942" v="6" actId="1076"/>
        <pc:sldMkLst>
          <pc:docMk/>
          <pc:sldMk cId="2284650938" sldId="351"/>
        </pc:sldMkLst>
        <pc:spChg chg="add mod">
          <ac:chgData name="JOSSIE STEVEN RODRIGUEZ GOYENECHE" userId="d49bad2a-4805-4ba8-b624-85556b3006df" providerId="ADAL" clId="{47575031-08F6-4E55-9FD5-FC4FFE68A454}" dt="2026-04-27T21:33:18.942" v="6" actId="1076"/>
          <ac:spMkLst>
            <pc:docMk/>
            <pc:sldMk cId="2284650938" sldId="351"/>
            <ac:spMk id="4" creationId="{B57B2B65-5525-465A-B6FA-7F2A6CE71AC4}"/>
          </ac:spMkLst>
        </pc:spChg>
      </pc:sldChg>
      <pc:sldChg chg="modSp add mod">
        <pc:chgData name="JOSSIE STEVEN RODRIGUEZ GOYENECHE" userId="d49bad2a-4805-4ba8-b624-85556b3006df" providerId="ADAL" clId="{47575031-08F6-4E55-9FD5-FC4FFE68A454}" dt="2026-04-27T21:43:41.836" v="62" actId="1035"/>
        <pc:sldMkLst>
          <pc:docMk/>
          <pc:sldMk cId="157092550" sldId="358"/>
        </pc:sldMkLst>
        <pc:spChg chg="mod">
          <ac:chgData name="JOSSIE STEVEN RODRIGUEZ GOYENECHE" userId="d49bad2a-4805-4ba8-b624-85556b3006df" providerId="ADAL" clId="{47575031-08F6-4E55-9FD5-FC4FFE68A454}" dt="2026-04-27T21:43:41.836" v="62" actId="1035"/>
          <ac:spMkLst>
            <pc:docMk/>
            <pc:sldMk cId="157092550" sldId="358"/>
            <ac:spMk id="17" creationId="{D9CBAE0E-05A5-13C7-3FD0-91E9407E5810}"/>
          </ac:spMkLst>
        </pc:spChg>
      </pc:sldChg>
      <pc:sldChg chg="modSp add mod">
        <pc:chgData name="JOSSIE STEVEN RODRIGUEZ GOYENECHE" userId="d49bad2a-4805-4ba8-b624-85556b3006df" providerId="ADAL" clId="{47575031-08F6-4E55-9FD5-FC4FFE68A454}" dt="2026-04-27T21:43:47.471" v="63" actId="1035"/>
        <pc:sldMkLst>
          <pc:docMk/>
          <pc:sldMk cId="3963933383" sldId="359"/>
        </pc:sldMkLst>
        <pc:spChg chg="mod">
          <ac:chgData name="JOSSIE STEVEN RODRIGUEZ GOYENECHE" userId="d49bad2a-4805-4ba8-b624-85556b3006df" providerId="ADAL" clId="{47575031-08F6-4E55-9FD5-FC4FFE68A454}" dt="2026-04-27T21:43:47.471" v="63" actId="1035"/>
          <ac:spMkLst>
            <pc:docMk/>
            <pc:sldMk cId="3963933383" sldId="359"/>
            <ac:spMk id="17" creationId="{0CD77543-33B3-02BD-F032-102B5F33F0BD}"/>
          </ac:spMkLst>
        </pc:spChg>
      </pc:sldChg>
      <pc:sldChg chg="addSp delSp modSp add mod">
        <pc:chgData name="JOSSIE STEVEN RODRIGUEZ GOYENECHE" userId="d49bad2a-4805-4ba8-b624-85556b3006df" providerId="ADAL" clId="{47575031-08F6-4E55-9FD5-FC4FFE68A454}" dt="2026-04-28T14:24:50.534" v="408"/>
        <pc:sldMkLst>
          <pc:docMk/>
          <pc:sldMk cId="3961238683" sldId="360"/>
        </pc:sldMkLst>
        <pc:spChg chg="add mod">
          <ac:chgData name="JOSSIE STEVEN RODRIGUEZ GOYENECHE" userId="d49bad2a-4805-4ba8-b624-85556b3006df" providerId="ADAL" clId="{47575031-08F6-4E55-9FD5-FC4FFE68A454}" dt="2026-04-28T14:24:50.534" v="408"/>
          <ac:spMkLst>
            <pc:docMk/>
            <pc:sldMk cId="3961238683" sldId="360"/>
            <ac:spMk id="3" creationId="{636B1335-CE68-B2CD-7CFD-032A2B2ED4C8}"/>
          </ac:spMkLst>
        </pc:spChg>
        <pc:spChg chg="add mod">
          <ac:chgData name="JOSSIE STEVEN RODRIGUEZ GOYENECHE" userId="d49bad2a-4805-4ba8-b624-85556b3006df" providerId="ADAL" clId="{47575031-08F6-4E55-9FD5-FC4FFE68A454}" dt="2026-04-28T14:24:50.534" v="408"/>
          <ac:spMkLst>
            <pc:docMk/>
            <pc:sldMk cId="3961238683" sldId="360"/>
            <ac:spMk id="4" creationId="{6FA07B9A-E597-AD37-8490-2B8662897C10}"/>
          </ac:spMkLst>
        </pc:spChg>
        <pc:spChg chg="add mod">
          <ac:chgData name="JOSSIE STEVEN RODRIGUEZ GOYENECHE" userId="d49bad2a-4805-4ba8-b624-85556b3006df" providerId="ADAL" clId="{47575031-08F6-4E55-9FD5-FC4FFE68A454}" dt="2026-04-28T14:24:50.534" v="408"/>
          <ac:spMkLst>
            <pc:docMk/>
            <pc:sldMk cId="3961238683" sldId="360"/>
            <ac:spMk id="5" creationId="{9E249087-C566-1D73-AB9A-C13AC9734852}"/>
          </ac:spMkLst>
        </pc:spChg>
        <pc:spChg chg="add del mod">
          <ac:chgData name="JOSSIE STEVEN RODRIGUEZ GOYENECHE" userId="d49bad2a-4805-4ba8-b624-85556b3006df" providerId="ADAL" clId="{47575031-08F6-4E55-9FD5-FC4FFE68A454}" dt="2026-04-27T21:55:34.935" v="99" actId="14100"/>
          <ac:spMkLst>
            <pc:docMk/>
            <pc:sldMk cId="3961238683" sldId="360"/>
            <ac:spMk id="6" creationId="{31E2CB99-5BE2-DB2A-0982-9A254960F368}"/>
          </ac:spMkLst>
        </pc:spChg>
        <pc:spChg chg="add mod ord">
          <ac:chgData name="JOSSIE STEVEN RODRIGUEZ GOYENECHE" userId="d49bad2a-4805-4ba8-b624-85556b3006df" providerId="ADAL" clId="{47575031-08F6-4E55-9FD5-FC4FFE68A454}" dt="2026-04-27T22:02:35.072" v="198" actId="167"/>
          <ac:spMkLst>
            <pc:docMk/>
            <pc:sldMk cId="3961238683" sldId="360"/>
            <ac:spMk id="9" creationId="{63FDE33A-2C3A-8BF0-79B5-AE0DA8425722}"/>
          </ac:spMkLst>
        </pc:spChg>
        <pc:spChg chg="add del mod">
          <ac:chgData name="JOSSIE STEVEN RODRIGUEZ GOYENECHE" userId="d49bad2a-4805-4ba8-b624-85556b3006df" providerId="ADAL" clId="{47575031-08F6-4E55-9FD5-FC4FFE68A454}" dt="2026-04-28T14:24:49.864" v="407" actId="478"/>
          <ac:spMkLst>
            <pc:docMk/>
            <pc:sldMk cId="3961238683" sldId="360"/>
            <ac:spMk id="10" creationId="{EE710C10-9C3D-13D0-E319-138CF807B2C3}"/>
          </ac:spMkLst>
        </pc:spChg>
        <pc:graphicFrameChg chg="mod modGraphic">
          <ac:chgData name="JOSSIE STEVEN RODRIGUEZ GOYENECHE" userId="d49bad2a-4805-4ba8-b624-85556b3006df" providerId="ADAL" clId="{47575031-08F6-4E55-9FD5-FC4FFE68A454}" dt="2026-04-27T21:59:30.348" v="183"/>
          <ac:graphicFrameMkLst>
            <pc:docMk/>
            <pc:sldMk cId="3961238683" sldId="360"/>
            <ac:graphicFrameMk id="8" creationId="{907E9548-C3C1-0A12-46C8-E0631713DDDA}"/>
          </ac:graphicFrameMkLst>
        </pc:graphicFrameChg>
      </pc:sldChg>
      <pc:sldChg chg="addSp delSp modSp add mod">
        <pc:chgData name="JOSSIE STEVEN RODRIGUEZ GOYENECHE" userId="d49bad2a-4805-4ba8-b624-85556b3006df" providerId="ADAL" clId="{47575031-08F6-4E55-9FD5-FC4FFE68A454}" dt="2026-04-27T22:24:40.375" v="395" actId="1076"/>
        <pc:sldMkLst>
          <pc:docMk/>
          <pc:sldMk cId="2229610936" sldId="361"/>
        </pc:sldMkLst>
        <pc:spChg chg="add mod ord">
          <ac:chgData name="JOSSIE STEVEN RODRIGUEZ GOYENECHE" userId="d49bad2a-4805-4ba8-b624-85556b3006df" providerId="ADAL" clId="{47575031-08F6-4E55-9FD5-FC4FFE68A454}" dt="2026-04-27T22:02:44.733" v="201" actId="167"/>
          <ac:spMkLst>
            <pc:docMk/>
            <pc:sldMk cId="2229610936" sldId="361"/>
            <ac:spMk id="9" creationId="{AA248687-4425-6F01-55EE-CD07D737A07B}"/>
          </ac:spMkLst>
        </pc:spChg>
        <pc:spChg chg="add mod">
          <ac:chgData name="JOSSIE STEVEN RODRIGUEZ GOYENECHE" userId="d49bad2a-4805-4ba8-b624-85556b3006df" providerId="ADAL" clId="{47575031-08F6-4E55-9FD5-FC4FFE68A454}" dt="2026-04-27T22:24:40.375" v="395" actId="1076"/>
          <ac:spMkLst>
            <pc:docMk/>
            <pc:sldMk cId="2229610936" sldId="361"/>
            <ac:spMk id="12" creationId="{A0CCA823-35F9-C7C3-D917-D1FACC276D9B}"/>
          </ac:spMkLst>
        </pc:spChg>
        <pc:graphicFrameChg chg="mod modGraphic">
          <ac:chgData name="JOSSIE STEVEN RODRIGUEZ GOYENECHE" userId="d49bad2a-4805-4ba8-b624-85556b3006df" providerId="ADAL" clId="{47575031-08F6-4E55-9FD5-FC4FFE68A454}" dt="2026-04-27T22:00:51.643" v="193" actId="14734"/>
          <ac:graphicFrameMkLst>
            <pc:docMk/>
            <pc:sldMk cId="2229610936" sldId="361"/>
            <ac:graphicFrameMk id="8" creationId="{2210A25E-0F2D-1333-70FB-DD426DCA1813}"/>
          </ac:graphicFrameMkLst>
        </pc:graphicFrameChg>
      </pc:sldChg>
      <pc:sldChg chg="delSp modSp add mod">
        <pc:chgData name="JOSSIE STEVEN RODRIGUEZ GOYENECHE" userId="d49bad2a-4805-4ba8-b624-85556b3006df" providerId="ADAL" clId="{47575031-08F6-4E55-9FD5-FC4FFE68A454}" dt="2026-04-27T22:10:07.889" v="325" actId="14100"/>
        <pc:sldMkLst>
          <pc:docMk/>
          <pc:sldMk cId="3943521716" sldId="363"/>
        </pc:sldMkLst>
        <pc:spChg chg="mod">
          <ac:chgData name="JOSSIE STEVEN RODRIGUEZ GOYENECHE" userId="d49bad2a-4805-4ba8-b624-85556b3006df" providerId="ADAL" clId="{47575031-08F6-4E55-9FD5-FC4FFE68A454}" dt="2026-04-27T22:10:07.889" v="325" actId="14100"/>
          <ac:spMkLst>
            <pc:docMk/>
            <pc:sldMk cId="3943521716" sldId="363"/>
            <ac:spMk id="20" creationId="{0769F296-0761-AC39-8E0F-2F42FCDBC795}"/>
          </ac:spMkLst>
        </pc:spChg>
        <pc:spChg chg="mod">
          <ac:chgData name="JOSSIE STEVEN RODRIGUEZ GOYENECHE" userId="d49bad2a-4805-4ba8-b624-85556b3006df" providerId="ADAL" clId="{47575031-08F6-4E55-9FD5-FC4FFE68A454}" dt="2026-04-27T22:09:51.257" v="318" actId="1076"/>
          <ac:spMkLst>
            <pc:docMk/>
            <pc:sldMk cId="3943521716" sldId="363"/>
            <ac:spMk id="21" creationId="{7387C68C-B852-8016-4688-0D61BF4DC6FF}"/>
          </ac:spMkLst>
        </pc:spChg>
        <pc:spChg chg="mod">
          <ac:chgData name="JOSSIE STEVEN RODRIGUEZ GOYENECHE" userId="d49bad2a-4805-4ba8-b624-85556b3006df" providerId="ADAL" clId="{47575031-08F6-4E55-9FD5-FC4FFE68A454}" dt="2026-04-27T22:10:00.316" v="320" actId="1076"/>
          <ac:spMkLst>
            <pc:docMk/>
            <pc:sldMk cId="3943521716" sldId="363"/>
            <ac:spMk id="22" creationId="{CAF20FAB-0F2E-2295-A51A-0006168C5532}"/>
          </ac:spMkLst>
        </pc:spChg>
        <pc:grpChg chg="mod">
          <ac:chgData name="JOSSIE STEVEN RODRIGUEZ GOYENECHE" userId="d49bad2a-4805-4ba8-b624-85556b3006df" providerId="ADAL" clId="{47575031-08F6-4E55-9FD5-FC4FFE68A454}" dt="2026-04-27T22:09:57.187" v="319" actId="14100"/>
          <ac:grpSpMkLst>
            <pc:docMk/>
            <pc:sldMk cId="3943521716" sldId="363"/>
            <ac:grpSpMk id="18" creationId="{B769ED32-5FCA-F571-D2C8-BC319569812D}"/>
          </ac:grpSpMkLst>
        </pc:grpChg>
      </pc:sldChg>
    </pc:docChg>
  </pc:docChgLst>
  <pc:docChgLst>
    <pc:chgData name="JOSSIE STEVEN RODRIGUEZ GOYENECHE" userId="S::jossie.rodriguez@uniminuto.edu::d49bad2a-4805-4ba8-b624-85556b3006df" providerId="AD" clId="Web-{007ED37B-9E3B-DFFF-E025-97E859FD445E}"/>
    <pc:docChg chg="delSld">
      <pc:chgData name="JOSSIE STEVEN RODRIGUEZ GOYENECHE" userId="S::jossie.rodriguez@uniminuto.edu::d49bad2a-4805-4ba8-b624-85556b3006df" providerId="AD" clId="Web-{007ED37B-9E3B-DFFF-E025-97E859FD445E}" dt="2026-04-27T21:14:27.501" v="3"/>
      <pc:docMkLst>
        <pc:docMk/>
      </pc:docMkLst>
    </pc:docChg>
  </pc:docChgLst>
  <pc:docChgLst>
    <pc:chgData name="JOSSIE STEVEN RODRIGUEZ GOYENECHE" userId="d49bad2a-4805-4ba8-b624-85556b3006df" providerId="ADAL" clId="{FC241304-6DB6-4873-917D-A572EF939C22}"/>
    <pc:docChg chg="undo custSel addSld delSld modSld">
      <pc:chgData name="JOSSIE STEVEN RODRIGUEZ GOYENECHE" userId="d49bad2a-4805-4ba8-b624-85556b3006df" providerId="ADAL" clId="{FC241304-6DB6-4873-917D-A572EF939C22}" dt="2026-04-18T01:23:01.155" v="871"/>
      <pc:docMkLst>
        <pc:docMk/>
      </pc:docMkLst>
      <pc:sldChg chg="addSp delSp modSp mod">
        <pc:chgData name="JOSSIE STEVEN RODRIGUEZ GOYENECHE" userId="d49bad2a-4805-4ba8-b624-85556b3006df" providerId="ADAL" clId="{FC241304-6DB6-4873-917D-A572EF939C22}" dt="2026-04-17T21:33:17.582" v="4"/>
        <pc:sldMkLst>
          <pc:docMk/>
          <pc:sldMk cId="2829152986" sldId="256"/>
        </pc:sldMkLst>
      </pc:sldChg>
      <pc:sldChg chg="addSp delSp modSp mod">
        <pc:chgData name="JOSSIE STEVEN RODRIGUEZ GOYENECHE" userId="d49bad2a-4805-4ba8-b624-85556b3006df" providerId="ADAL" clId="{FC241304-6DB6-4873-917D-A572EF939C22}" dt="2026-04-18T00:20:15.438" v="581" actId="1036"/>
        <pc:sldMkLst>
          <pc:docMk/>
          <pc:sldMk cId="766383089" sldId="260"/>
        </pc:sldMkLst>
      </pc:sldChg>
      <pc:sldChg chg="addSp delSp modSp mod">
        <pc:chgData name="JOSSIE STEVEN RODRIGUEZ GOYENECHE" userId="d49bad2a-4805-4ba8-b624-85556b3006df" providerId="ADAL" clId="{FC241304-6DB6-4873-917D-A572EF939C22}" dt="2026-04-18T00:53:36.425" v="780"/>
        <pc:sldMkLst>
          <pc:docMk/>
          <pc:sldMk cId="3298632989" sldId="267"/>
        </pc:sldMkLst>
        <pc:spChg chg="add mod ord">
          <ac:chgData name="JOSSIE STEVEN RODRIGUEZ GOYENECHE" userId="d49bad2a-4805-4ba8-b624-85556b3006df" providerId="ADAL" clId="{FC241304-6DB6-4873-917D-A572EF939C22}" dt="2026-04-18T00:32:16.204" v="660" actId="14100"/>
          <ac:spMkLst>
            <pc:docMk/>
            <pc:sldMk cId="3298632989" sldId="267"/>
            <ac:spMk id="3" creationId="{7D7D56EB-C13E-4C88-91F2-9E37AF5C2FD1}"/>
          </ac:spMkLst>
        </pc:spChg>
        <pc:spChg chg="add mod ord">
          <ac:chgData name="JOSSIE STEVEN RODRIGUEZ GOYENECHE" userId="d49bad2a-4805-4ba8-b624-85556b3006df" providerId="ADAL" clId="{FC241304-6DB6-4873-917D-A572EF939C22}" dt="2026-04-18T00:32:45.364" v="717" actId="1035"/>
          <ac:spMkLst>
            <pc:docMk/>
            <pc:sldMk cId="3298632989" sldId="267"/>
            <ac:spMk id="6" creationId="{D1E5BD90-8938-4FE9-8E99-D862A650BE95}"/>
          </ac:spMkLst>
        </pc:spChg>
        <pc:spChg chg="mod">
          <ac:chgData name="JOSSIE STEVEN RODRIGUEZ GOYENECHE" userId="d49bad2a-4805-4ba8-b624-85556b3006df" providerId="ADAL" clId="{FC241304-6DB6-4873-917D-A572EF939C22}" dt="2026-04-18T00:50:38.071" v="746" actId="1036"/>
          <ac:spMkLst>
            <pc:docMk/>
            <pc:sldMk cId="3298632989" sldId="267"/>
            <ac:spMk id="7" creationId="{B2D84651-0C24-23EB-5C04-EEC2D7A4292E}"/>
          </ac:spMkLst>
        </pc:spChg>
        <pc:graphicFrameChg chg="mod ord modGraphic">
          <ac:chgData name="JOSSIE STEVEN RODRIGUEZ GOYENECHE" userId="d49bad2a-4805-4ba8-b624-85556b3006df" providerId="ADAL" clId="{FC241304-6DB6-4873-917D-A572EF939C22}" dt="2026-04-18T00:33:01.074" v="720" actId="572"/>
          <ac:graphicFrameMkLst>
            <pc:docMk/>
            <pc:sldMk cId="3298632989" sldId="267"/>
            <ac:graphicFrameMk id="8" creationId="{39E78D8A-01E8-B7D7-35FA-6DF59552C7C3}"/>
          </ac:graphicFrameMkLst>
        </pc:graphicFrameChg>
      </pc:sldChg>
      <pc:sldChg chg="addSp delSp modSp mod">
        <pc:chgData name="JOSSIE STEVEN RODRIGUEZ GOYENECHE" userId="d49bad2a-4805-4ba8-b624-85556b3006df" providerId="ADAL" clId="{FC241304-6DB6-4873-917D-A572EF939C22}" dt="2026-04-18T00:22:14.728" v="586"/>
        <pc:sldMkLst>
          <pc:docMk/>
          <pc:sldMk cId="2114138121" sldId="268"/>
        </pc:sldMkLst>
        <pc:spChg chg="add mod">
          <ac:chgData name="JOSSIE STEVEN RODRIGUEZ GOYENECHE" userId="d49bad2a-4805-4ba8-b624-85556b3006df" providerId="ADAL" clId="{FC241304-6DB6-4873-917D-A572EF939C22}" dt="2026-04-18T00:22:14.728" v="586"/>
          <ac:spMkLst>
            <pc:docMk/>
            <pc:sldMk cId="2114138121" sldId="268"/>
            <ac:spMk id="14" creationId="{8FAB9836-F85C-4B5D-98D5-42A37B119E34}"/>
          </ac:spMkLst>
        </pc:spChg>
        <pc:spChg chg="add mod">
          <ac:chgData name="JOSSIE STEVEN RODRIGUEZ GOYENECHE" userId="d49bad2a-4805-4ba8-b624-85556b3006df" providerId="ADAL" clId="{FC241304-6DB6-4873-917D-A572EF939C22}" dt="2026-04-18T00:22:14.728" v="586"/>
          <ac:spMkLst>
            <pc:docMk/>
            <pc:sldMk cId="2114138121" sldId="268"/>
            <ac:spMk id="15" creationId="{CA826749-7F9E-4666-861B-FC28AF9BE4AE}"/>
          </ac:spMkLst>
        </pc:spChg>
        <pc:spChg chg="add mod">
          <ac:chgData name="JOSSIE STEVEN RODRIGUEZ GOYENECHE" userId="d49bad2a-4805-4ba8-b624-85556b3006df" providerId="ADAL" clId="{FC241304-6DB6-4873-917D-A572EF939C22}" dt="2026-04-18T00:22:14.728" v="586"/>
          <ac:spMkLst>
            <pc:docMk/>
            <pc:sldMk cId="2114138121" sldId="268"/>
            <ac:spMk id="16" creationId="{B8116063-08F9-4DB9-9E34-F9574AA9B510}"/>
          </ac:spMkLst>
        </pc:spChg>
        <pc:spChg chg="add mod">
          <ac:chgData name="JOSSIE STEVEN RODRIGUEZ GOYENECHE" userId="d49bad2a-4805-4ba8-b624-85556b3006df" providerId="ADAL" clId="{FC241304-6DB6-4873-917D-A572EF939C22}" dt="2026-04-18T00:22:14.728" v="586"/>
          <ac:spMkLst>
            <pc:docMk/>
            <pc:sldMk cId="2114138121" sldId="268"/>
            <ac:spMk id="17" creationId="{352716F6-64E1-4972-AD8B-E2669D26BD72}"/>
          </ac:spMkLst>
        </pc:spChg>
        <pc:spChg chg="add mod">
          <ac:chgData name="JOSSIE STEVEN RODRIGUEZ GOYENECHE" userId="d49bad2a-4805-4ba8-b624-85556b3006df" providerId="ADAL" clId="{FC241304-6DB6-4873-917D-A572EF939C22}" dt="2026-04-18T00:22:14.728" v="586"/>
          <ac:spMkLst>
            <pc:docMk/>
            <pc:sldMk cId="2114138121" sldId="268"/>
            <ac:spMk id="18" creationId="{42B1BE35-01BD-4E78-96AC-3D60567D9194}"/>
          </ac:spMkLst>
        </pc:spChg>
        <pc:spChg chg="add mod">
          <ac:chgData name="JOSSIE STEVEN RODRIGUEZ GOYENECHE" userId="d49bad2a-4805-4ba8-b624-85556b3006df" providerId="ADAL" clId="{FC241304-6DB6-4873-917D-A572EF939C22}" dt="2026-04-18T00:22:14.728" v="586"/>
          <ac:spMkLst>
            <pc:docMk/>
            <pc:sldMk cId="2114138121" sldId="268"/>
            <ac:spMk id="19" creationId="{ACB6B40C-CE59-479C-8173-0D69FEC1AF98}"/>
          </ac:spMkLst>
        </pc:spChg>
        <pc:spChg chg="add mod">
          <ac:chgData name="JOSSIE STEVEN RODRIGUEZ GOYENECHE" userId="d49bad2a-4805-4ba8-b624-85556b3006df" providerId="ADAL" clId="{FC241304-6DB6-4873-917D-A572EF939C22}" dt="2026-04-18T00:22:14.728" v="586"/>
          <ac:spMkLst>
            <pc:docMk/>
            <pc:sldMk cId="2114138121" sldId="268"/>
            <ac:spMk id="20" creationId="{7413F947-DAC3-4A5A-A635-93FAD65A4225}"/>
          </ac:spMkLst>
        </pc:spChg>
      </pc:sldChg>
      <pc:sldChg chg="addSp modSp mod">
        <pc:chgData name="JOSSIE STEVEN RODRIGUEZ GOYENECHE" userId="d49bad2a-4805-4ba8-b624-85556b3006df" providerId="ADAL" clId="{FC241304-6DB6-4873-917D-A572EF939C22}" dt="2026-04-17T21:42:57.513" v="187" actId="14100"/>
        <pc:sldMkLst>
          <pc:docMk/>
          <pc:sldMk cId="3405676234" sldId="271"/>
        </pc:sldMkLst>
        <pc:spChg chg="add mod ord">
          <ac:chgData name="JOSSIE STEVEN RODRIGUEZ GOYENECHE" userId="d49bad2a-4805-4ba8-b624-85556b3006df" providerId="ADAL" clId="{FC241304-6DB6-4873-917D-A572EF939C22}" dt="2026-04-17T21:41:34.321" v="174" actId="1036"/>
          <ac:spMkLst>
            <pc:docMk/>
            <pc:sldMk cId="3405676234" sldId="271"/>
            <ac:spMk id="2" creationId="{451A986C-42CD-4B65-BD9D-63AF2F716AA0}"/>
          </ac:spMkLst>
        </pc:spChg>
        <pc:spChg chg="mod">
          <ac:chgData name="JOSSIE STEVEN RODRIGUEZ GOYENECHE" userId="d49bad2a-4805-4ba8-b624-85556b3006df" providerId="ADAL" clId="{FC241304-6DB6-4873-917D-A572EF939C22}" dt="2026-04-17T21:34:19.841" v="16" actId="1076"/>
          <ac:spMkLst>
            <pc:docMk/>
            <pc:sldMk cId="3405676234" sldId="271"/>
            <ac:spMk id="5" creationId="{C8CA605F-1D20-0711-8793-3E073F40F47C}"/>
          </ac:spMkLst>
        </pc:spChg>
        <pc:graphicFrameChg chg="mod modGraphic">
          <ac:chgData name="JOSSIE STEVEN RODRIGUEZ GOYENECHE" userId="d49bad2a-4805-4ba8-b624-85556b3006df" providerId="ADAL" clId="{FC241304-6DB6-4873-917D-A572EF939C22}" dt="2026-04-17T21:42:33.850" v="185" actId="14100"/>
          <ac:graphicFrameMkLst>
            <pc:docMk/>
            <pc:sldMk cId="3405676234" sldId="271"/>
            <ac:graphicFrameMk id="7" creationId="{270FB160-CB36-A76F-3EF9-D1913C3FB656}"/>
          </ac:graphicFrameMkLst>
        </pc:graphicFrameChg>
      </pc:sldChg>
      <pc:sldChg chg="addSp delSp modSp mod">
        <pc:chgData name="JOSSIE STEVEN RODRIGUEZ GOYENECHE" userId="d49bad2a-4805-4ba8-b624-85556b3006df" providerId="ADAL" clId="{FC241304-6DB6-4873-917D-A572EF939C22}" dt="2026-04-18T00:20:49.706" v="584" actId="1076"/>
        <pc:sldMkLst>
          <pc:docMk/>
          <pc:sldMk cId="2968931865" sldId="281"/>
        </pc:sldMkLst>
        <pc:spChg chg="mod">
          <ac:chgData name="JOSSIE STEVEN RODRIGUEZ GOYENECHE" userId="d49bad2a-4805-4ba8-b624-85556b3006df" providerId="ADAL" clId="{FC241304-6DB6-4873-917D-A572EF939C22}" dt="2026-04-18T00:19:43.845" v="580" actId="1076"/>
          <ac:spMkLst>
            <pc:docMk/>
            <pc:sldMk cId="2968931865" sldId="281"/>
            <ac:spMk id="8" creationId="{18DC2CF8-0602-5214-5725-8ABD92F2CCB1}"/>
          </ac:spMkLst>
        </pc:spChg>
        <pc:spChg chg="mod">
          <ac:chgData name="JOSSIE STEVEN RODRIGUEZ GOYENECHE" userId="d49bad2a-4805-4ba8-b624-85556b3006df" providerId="ADAL" clId="{FC241304-6DB6-4873-917D-A572EF939C22}" dt="2026-04-18T00:20:47.076" v="583" actId="1076"/>
          <ac:spMkLst>
            <pc:docMk/>
            <pc:sldMk cId="2968931865" sldId="281"/>
            <ac:spMk id="9" creationId="{CA56C544-0153-6C40-AC05-0686A9C9B946}"/>
          </ac:spMkLst>
        </pc:spChg>
      </pc:sldChg>
      <pc:sldChg chg="addSp delSp modSp mod">
        <pc:chgData name="JOSSIE STEVEN RODRIGUEZ GOYENECHE" userId="d49bad2a-4805-4ba8-b624-85556b3006df" providerId="ADAL" clId="{FC241304-6DB6-4873-917D-A572EF939C22}" dt="2026-04-18T01:22:46.240" v="869"/>
        <pc:sldMkLst>
          <pc:docMk/>
          <pc:sldMk cId="3948415022" sldId="282"/>
        </pc:sldMkLst>
      </pc:sldChg>
      <pc:sldChg chg="modSp mod">
        <pc:chgData name="JOSSIE STEVEN RODRIGUEZ GOYENECHE" userId="d49bad2a-4805-4ba8-b624-85556b3006df" providerId="ADAL" clId="{FC241304-6DB6-4873-917D-A572EF939C22}" dt="2026-04-17T21:44:46.304" v="206" actId="1076"/>
        <pc:sldMkLst>
          <pc:docMk/>
          <pc:sldMk cId="1943939254" sldId="283"/>
        </pc:sldMkLst>
        <pc:spChg chg="mod">
          <ac:chgData name="JOSSIE STEVEN RODRIGUEZ GOYENECHE" userId="d49bad2a-4805-4ba8-b624-85556b3006df" providerId="ADAL" clId="{FC241304-6DB6-4873-917D-A572EF939C22}" dt="2026-04-17T21:43:57.113" v="192" actId="1076"/>
          <ac:spMkLst>
            <pc:docMk/>
            <pc:sldMk cId="1943939254" sldId="283"/>
            <ac:spMk id="5" creationId="{3BD7B9E1-54A3-610F-A489-5A766A59358F}"/>
          </ac:spMkLst>
        </pc:spChg>
        <pc:spChg chg="mod">
          <ac:chgData name="JOSSIE STEVEN RODRIGUEZ GOYENECHE" userId="d49bad2a-4805-4ba8-b624-85556b3006df" providerId="ADAL" clId="{FC241304-6DB6-4873-917D-A572EF939C22}" dt="2026-04-17T21:44:41.772" v="205" actId="1582"/>
          <ac:spMkLst>
            <pc:docMk/>
            <pc:sldMk cId="1943939254" sldId="283"/>
            <ac:spMk id="7" creationId="{77EB0A98-C68A-CC58-6087-36FD5CBA5659}"/>
          </ac:spMkLst>
        </pc:spChg>
        <pc:spChg chg="mod">
          <ac:chgData name="JOSSIE STEVEN RODRIGUEZ GOYENECHE" userId="d49bad2a-4805-4ba8-b624-85556b3006df" providerId="ADAL" clId="{FC241304-6DB6-4873-917D-A572EF939C22}" dt="2026-04-17T21:44:46.304" v="206" actId="1076"/>
          <ac:spMkLst>
            <pc:docMk/>
            <pc:sldMk cId="1943939254" sldId="283"/>
            <ac:spMk id="8" creationId="{E940AE60-2612-440B-66A9-481305AC69DA}"/>
          </ac:spMkLst>
        </pc:spChg>
      </pc:sldChg>
      <pc:sldChg chg="addSp delSp modSp mod">
        <pc:chgData name="JOSSIE STEVEN RODRIGUEZ GOYENECHE" userId="d49bad2a-4805-4ba8-b624-85556b3006df" providerId="ADAL" clId="{FC241304-6DB6-4873-917D-A572EF939C22}" dt="2026-04-17T22:12:18" v="310" actId="1035"/>
        <pc:sldMkLst>
          <pc:docMk/>
          <pc:sldMk cId="1009324901" sldId="284"/>
        </pc:sldMkLst>
        <pc:spChg chg="mod">
          <ac:chgData name="JOSSIE STEVEN RODRIGUEZ GOYENECHE" userId="d49bad2a-4805-4ba8-b624-85556b3006df" providerId="ADAL" clId="{FC241304-6DB6-4873-917D-A572EF939C22}" dt="2026-04-17T22:12:18" v="310" actId="1035"/>
          <ac:spMkLst>
            <pc:docMk/>
            <pc:sldMk cId="1009324901" sldId="284"/>
            <ac:spMk id="2" creationId="{107B028F-52AE-6AAD-7220-37ACBCD77F27}"/>
          </ac:spMkLst>
        </pc:spChg>
        <pc:spChg chg="add mod">
          <ac:chgData name="JOSSIE STEVEN RODRIGUEZ GOYENECHE" userId="d49bad2a-4805-4ba8-b624-85556b3006df" providerId="ADAL" clId="{FC241304-6DB6-4873-917D-A572EF939C22}" dt="2026-04-17T21:56:50.977" v="223" actId="1076"/>
          <ac:spMkLst>
            <pc:docMk/>
            <pc:sldMk cId="1009324901" sldId="284"/>
            <ac:spMk id="17" creationId="{FB448359-1061-4F71-9320-C09BCA9BDB14}"/>
          </ac:spMkLst>
        </pc:spChg>
      </pc:sldChg>
      <pc:sldChg chg="addSp delSp modSp mod">
        <pc:chgData name="JOSSIE STEVEN RODRIGUEZ GOYENECHE" userId="d49bad2a-4805-4ba8-b624-85556b3006df" providerId="ADAL" clId="{FC241304-6DB6-4873-917D-A572EF939C22}" dt="2026-04-17T22:10:54.125" v="303" actId="1076"/>
        <pc:sldMkLst>
          <pc:docMk/>
          <pc:sldMk cId="3398422678" sldId="285"/>
        </pc:sldMkLst>
        <pc:spChg chg="mod">
          <ac:chgData name="JOSSIE STEVEN RODRIGUEZ GOYENECHE" userId="d49bad2a-4805-4ba8-b624-85556b3006df" providerId="ADAL" clId="{FC241304-6DB6-4873-917D-A572EF939C22}" dt="2026-04-17T22:07:53.361" v="267" actId="1076"/>
          <ac:spMkLst>
            <pc:docMk/>
            <pc:sldMk cId="3398422678" sldId="285"/>
            <ac:spMk id="2" creationId="{86BD51B8-0533-A936-2DCA-69B5F6CB53A0}"/>
          </ac:spMkLst>
        </pc:spChg>
        <pc:graphicFrameChg chg="add del mod modGraphic">
          <ac:chgData name="JOSSIE STEVEN RODRIGUEZ GOYENECHE" userId="d49bad2a-4805-4ba8-b624-85556b3006df" providerId="ADAL" clId="{FC241304-6DB6-4873-917D-A572EF939C22}" dt="2026-04-17T22:10:54.125" v="303" actId="1076"/>
          <ac:graphicFrameMkLst>
            <pc:docMk/>
            <pc:sldMk cId="3398422678" sldId="285"/>
            <ac:graphicFrameMk id="4" creationId="{E2F8B0E6-064D-4637-A26F-8DDFF0C5A498}"/>
          </ac:graphicFrameMkLst>
        </pc:graphicFrameChg>
      </pc:sldChg>
      <pc:sldChg chg="modSp mod">
        <pc:chgData name="JOSSIE STEVEN RODRIGUEZ GOYENECHE" userId="d49bad2a-4805-4ba8-b624-85556b3006df" providerId="ADAL" clId="{FC241304-6DB6-4873-917D-A572EF939C22}" dt="2026-04-18T00:49:26.809" v="736" actId="1076"/>
        <pc:sldMkLst>
          <pc:docMk/>
          <pc:sldMk cId="1363013171" sldId="286"/>
        </pc:sldMkLst>
        <pc:spChg chg="mod">
          <ac:chgData name="JOSSIE STEVEN RODRIGUEZ GOYENECHE" userId="d49bad2a-4805-4ba8-b624-85556b3006df" providerId="ADAL" clId="{FC241304-6DB6-4873-917D-A572EF939C22}" dt="2026-04-18T00:33:31.670" v="727" actId="1036"/>
          <ac:spMkLst>
            <pc:docMk/>
            <pc:sldMk cId="1363013171" sldId="286"/>
            <ac:spMk id="2" creationId="{7A0D8F5F-4584-AD54-3E19-3EF1BBC8B038}"/>
          </ac:spMkLst>
        </pc:spChg>
        <pc:spChg chg="mod">
          <ac:chgData name="JOSSIE STEVEN RODRIGUEZ GOYENECHE" userId="d49bad2a-4805-4ba8-b624-85556b3006df" providerId="ADAL" clId="{FC241304-6DB6-4873-917D-A572EF939C22}" dt="2026-04-18T00:49:12.101" v="731" actId="1076"/>
          <ac:spMkLst>
            <pc:docMk/>
            <pc:sldMk cId="1363013171" sldId="286"/>
            <ac:spMk id="3" creationId="{6FDA9203-4444-62F6-16B8-426E2E176C6A}"/>
          </ac:spMkLst>
        </pc:spChg>
        <pc:spChg chg="mod">
          <ac:chgData name="JOSSIE STEVEN RODRIGUEZ GOYENECHE" userId="d49bad2a-4805-4ba8-b624-85556b3006df" providerId="ADAL" clId="{FC241304-6DB6-4873-917D-A572EF939C22}" dt="2026-04-18T00:49:26.809" v="736" actId="1076"/>
          <ac:spMkLst>
            <pc:docMk/>
            <pc:sldMk cId="1363013171" sldId="286"/>
            <ac:spMk id="4" creationId="{A4B2EAC9-728E-BC7E-5725-C60354E0A947}"/>
          </ac:spMkLst>
        </pc:spChg>
      </pc:sldChg>
      <pc:sldChg chg="addSp delSp modSp mod">
        <pc:chgData name="JOSSIE STEVEN RODRIGUEZ GOYENECHE" userId="d49bad2a-4805-4ba8-b624-85556b3006df" providerId="ADAL" clId="{FC241304-6DB6-4873-917D-A572EF939C22}" dt="2026-04-18T00:51:41.262" v="761" actId="1076"/>
        <pc:sldMkLst>
          <pc:docMk/>
          <pc:sldMk cId="2130097470" sldId="287"/>
        </pc:sldMkLst>
        <pc:spChg chg="add del mod">
          <ac:chgData name="JOSSIE STEVEN RODRIGUEZ GOYENECHE" userId="d49bad2a-4805-4ba8-b624-85556b3006df" providerId="ADAL" clId="{FC241304-6DB6-4873-917D-A572EF939C22}" dt="2026-04-18T00:51:17.032" v="753" actId="478"/>
          <ac:spMkLst>
            <pc:docMk/>
            <pc:sldMk cId="2130097470" sldId="287"/>
            <ac:spMk id="2" creationId="{3497F8D2-3911-0958-7769-C0B7C4105BF5}"/>
          </ac:spMkLst>
        </pc:spChg>
        <pc:spChg chg="mod">
          <ac:chgData name="JOSSIE STEVEN RODRIGUEZ GOYENECHE" userId="d49bad2a-4805-4ba8-b624-85556b3006df" providerId="ADAL" clId="{FC241304-6DB6-4873-917D-A572EF939C22}" dt="2026-04-18T00:51:41.262" v="761" actId="1076"/>
          <ac:spMkLst>
            <pc:docMk/>
            <pc:sldMk cId="2130097470" sldId="287"/>
            <ac:spMk id="4" creationId="{EAAB1AFD-EC57-CD54-635F-75B22FAFF6F3}"/>
          </ac:spMkLst>
        </pc:spChg>
        <pc:spChg chg="add mod">
          <ac:chgData name="JOSSIE STEVEN RODRIGUEZ GOYENECHE" userId="d49bad2a-4805-4ba8-b624-85556b3006df" providerId="ADAL" clId="{FC241304-6DB6-4873-917D-A572EF939C22}" dt="2026-04-18T00:51:20.132" v="755"/>
          <ac:spMkLst>
            <pc:docMk/>
            <pc:sldMk cId="2130097470" sldId="287"/>
            <ac:spMk id="6" creationId="{DBA46FA9-30CD-4C3A-B85E-093775F0722B}"/>
          </ac:spMkLst>
        </pc:spChg>
      </pc:sldChg>
      <pc:sldChg chg="addSp delSp modSp mod">
        <pc:chgData name="JOSSIE STEVEN RODRIGUEZ GOYENECHE" userId="d49bad2a-4805-4ba8-b624-85556b3006df" providerId="ADAL" clId="{FC241304-6DB6-4873-917D-A572EF939C22}" dt="2026-04-18T00:55:13.928" v="832" actId="572"/>
        <pc:sldMkLst>
          <pc:docMk/>
          <pc:sldMk cId="4075779240" sldId="288"/>
        </pc:sldMkLst>
        <pc:spChg chg="mod">
          <ac:chgData name="JOSSIE STEVEN RODRIGUEZ GOYENECHE" userId="d49bad2a-4805-4ba8-b624-85556b3006df" providerId="ADAL" clId="{FC241304-6DB6-4873-917D-A572EF939C22}" dt="2026-04-18T00:52:07.343" v="765" actId="1076"/>
          <ac:spMkLst>
            <pc:docMk/>
            <pc:sldMk cId="4075779240" sldId="288"/>
            <ac:spMk id="2" creationId="{1BCF71A9-D1C9-9419-D6FA-D7E62A59745D}"/>
          </ac:spMkLst>
        </pc:spChg>
        <pc:spChg chg="add mod ord">
          <ac:chgData name="JOSSIE STEVEN RODRIGUEZ GOYENECHE" userId="d49bad2a-4805-4ba8-b624-85556b3006df" providerId="ADAL" clId="{FC241304-6DB6-4873-917D-A572EF939C22}" dt="2026-04-18T00:54:45.923" v="789" actId="14100"/>
          <ac:spMkLst>
            <pc:docMk/>
            <pc:sldMk cId="4075779240" sldId="288"/>
            <ac:spMk id="6" creationId="{05180452-478E-402A-ABBC-283EF9F6E10B}"/>
          </ac:spMkLst>
        </pc:spChg>
        <pc:spChg chg="add mod ord">
          <ac:chgData name="JOSSIE STEVEN RODRIGUEZ GOYENECHE" userId="d49bad2a-4805-4ba8-b624-85556b3006df" providerId="ADAL" clId="{FC241304-6DB6-4873-917D-A572EF939C22}" dt="2026-04-18T00:55:05.678" v="830" actId="1036"/>
          <ac:spMkLst>
            <pc:docMk/>
            <pc:sldMk cId="4075779240" sldId="288"/>
            <ac:spMk id="7" creationId="{E33140C6-EB3D-40E4-AB77-6C1B7CF6C0A4}"/>
          </ac:spMkLst>
        </pc:spChg>
        <pc:graphicFrameChg chg="mod modGraphic">
          <ac:chgData name="JOSSIE STEVEN RODRIGUEZ GOYENECHE" userId="d49bad2a-4805-4ba8-b624-85556b3006df" providerId="ADAL" clId="{FC241304-6DB6-4873-917D-A572EF939C22}" dt="2026-04-18T00:55:13.928" v="832" actId="572"/>
          <ac:graphicFrameMkLst>
            <pc:docMk/>
            <pc:sldMk cId="4075779240" sldId="288"/>
            <ac:graphicFrameMk id="3" creationId="{2912C147-9306-63FF-21A4-156635B57203}"/>
          </ac:graphicFrameMkLst>
        </pc:graphicFrameChg>
      </pc:sldChg>
      <pc:sldChg chg="addSp delSp modSp mod">
        <pc:chgData name="JOSSIE STEVEN RODRIGUEZ GOYENECHE" userId="d49bad2a-4805-4ba8-b624-85556b3006df" providerId="ADAL" clId="{FC241304-6DB6-4873-917D-A572EF939C22}" dt="2026-04-18T00:22:38.349" v="590"/>
        <pc:sldMkLst>
          <pc:docMk/>
          <pc:sldMk cId="2592070949" sldId="323"/>
        </pc:sldMkLst>
        <pc:spChg chg="add mod">
          <ac:chgData name="JOSSIE STEVEN RODRIGUEZ GOYENECHE" userId="d49bad2a-4805-4ba8-b624-85556b3006df" providerId="ADAL" clId="{FC241304-6DB6-4873-917D-A572EF939C22}" dt="2026-04-18T00:22:38.349" v="590"/>
          <ac:spMkLst>
            <pc:docMk/>
            <pc:sldMk cId="2592070949" sldId="323"/>
            <ac:spMk id="14" creationId="{9D8A2D8D-342F-4E10-B2BC-2C1B74D45D17}"/>
          </ac:spMkLst>
        </pc:spChg>
        <pc:spChg chg="add mod">
          <ac:chgData name="JOSSIE STEVEN RODRIGUEZ GOYENECHE" userId="d49bad2a-4805-4ba8-b624-85556b3006df" providerId="ADAL" clId="{FC241304-6DB6-4873-917D-A572EF939C22}" dt="2026-04-18T00:22:38.349" v="590"/>
          <ac:spMkLst>
            <pc:docMk/>
            <pc:sldMk cId="2592070949" sldId="323"/>
            <ac:spMk id="16" creationId="{0EC47BBB-822C-41EE-A1A6-39D709EB91D7}"/>
          </ac:spMkLst>
        </pc:spChg>
        <pc:spChg chg="add mod">
          <ac:chgData name="JOSSIE STEVEN RODRIGUEZ GOYENECHE" userId="d49bad2a-4805-4ba8-b624-85556b3006df" providerId="ADAL" clId="{FC241304-6DB6-4873-917D-A572EF939C22}" dt="2026-04-18T00:22:38.349" v="590"/>
          <ac:spMkLst>
            <pc:docMk/>
            <pc:sldMk cId="2592070949" sldId="323"/>
            <ac:spMk id="17" creationId="{55C070D2-AF7E-4B79-A60D-93E250B1CBA5}"/>
          </ac:spMkLst>
        </pc:spChg>
        <pc:spChg chg="add mod">
          <ac:chgData name="JOSSIE STEVEN RODRIGUEZ GOYENECHE" userId="d49bad2a-4805-4ba8-b624-85556b3006df" providerId="ADAL" clId="{FC241304-6DB6-4873-917D-A572EF939C22}" dt="2026-04-18T00:22:38.349" v="590"/>
          <ac:spMkLst>
            <pc:docMk/>
            <pc:sldMk cId="2592070949" sldId="323"/>
            <ac:spMk id="19" creationId="{2CE33560-4FFA-4A22-88EC-0A7B3855C88E}"/>
          </ac:spMkLst>
        </pc:spChg>
        <pc:spChg chg="add mod">
          <ac:chgData name="JOSSIE STEVEN RODRIGUEZ GOYENECHE" userId="d49bad2a-4805-4ba8-b624-85556b3006df" providerId="ADAL" clId="{FC241304-6DB6-4873-917D-A572EF939C22}" dt="2026-04-18T00:22:38.349" v="590"/>
          <ac:spMkLst>
            <pc:docMk/>
            <pc:sldMk cId="2592070949" sldId="323"/>
            <ac:spMk id="20" creationId="{8A73A850-B5FB-4066-B82B-8A3DA3669E15}"/>
          </ac:spMkLst>
        </pc:spChg>
      </pc:sldChg>
      <pc:sldChg chg="addSp delSp modSp mod">
        <pc:chgData name="JOSSIE STEVEN RODRIGUEZ GOYENECHE" userId="d49bad2a-4805-4ba8-b624-85556b3006df" providerId="ADAL" clId="{FC241304-6DB6-4873-917D-A572EF939C22}" dt="2026-04-17T21:32:12.486" v="1"/>
        <pc:sldMkLst>
          <pc:docMk/>
          <pc:sldMk cId="3177467012" sldId="324"/>
        </pc:sldMkLst>
        <pc:spChg chg="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29" creationId="{EE29B1D3-270F-44B2-BA3C-A5FA38E2D01B}"/>
          </ac:spMkLst>
        </pc:spChg>
        <pc:spChg chg="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30" creationId="{946E8959-99E4-4256-B95B-6D5920C677BF}"/>
          </ac:spMkLst>
        </pc:spChg>
        <pc:spChg chg="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32" creationId="{CC6F32D6-C75A-44AA-9559-9E812F5EE59C}"/>
          </ac:spMkLst>
        </pc:spChg>
        <pc:spChg chg="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33" creationId="{8082D480-8190-471A-A916-762D588B4165}"/>
          </ac:spMkLst>
        </pc:spChg>
        <pc:spChg chg="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35" creationId="{FEEA2684-76CF-480B-AB49-72A8280A3FBD}"/>
          </ac:spMkLst>
        </pc:spChg>
        <pc:spChg chg="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36" creationId="{B7A95D5F-42BD-4AD5-960D-018F26F1E9C6}"/>
          </ac:spMkLst>
        </pc:spChg>
        <pc:spChg chg="add 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37" creationId="{FB117F12-4156-447D-9CA9-45F73109FB4F}"/>
          </ac:spMkLst>
        </pc:spChg>
        <pc:spChg chg="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39" creationId="{CE9B233A-4B15-4CB9-8BC5-CCEA4E38F841}"/>
          </ac:spMkLst>
        </pc:spChg>
        <pc:spChg chg="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40" creationId="{E7537F28-BAAE-4528-8935-3034817B654D}"/>
          </ac:spMkLst>
        </pc:spChg>
        <pc:spChg chg="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42" creationId="{7E8E04F6-52FC-4B8C-8546-DA920856F363}"/>
          </ac:spMkLst>
        </pc:spChg>
        <pc:spChg chg="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43" creationId="{7AB3657A-1EDF-466D-ACF5-0009A3F9A80E}"/>
          </ac:spMkLst>
        </pc:spChg>
        <pc:spChg chg="add 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44" creationId="{126BA220-E48B-4FB2-A736-74D3E0B4665F}"/>
          </ac:spMkLst>
        </pc:spChg>
        <pc:spChg chg="add 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45" creationId="{A9EA7BC1-44F9-4C24-8F3B-AF518319FAA4}"/>
          </ac:spMkLst>
        </pc:spChg>
        <pc:spChg chg="add 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46" creationId="{63E3C9D0-7514-41E4-9BA9-442D17D4661F}"/>
          </ac:spMkLst>
        </pc:spChg>
        <pc:spChg chg="add 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47" creationId="{647FFF05-7734-4ADB-BD08-A277DA95B8D1}"/>
          </ac:spMkLst>
        </pc:spChg>
        <pc:spChg chg="add 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48" creationId="{06F1A52D-D9A8-4D45-809F-3BB8F52F71ED}"/>
          </ac:spMkLst>
        </pc:spChg>
        <pc:spChg chg="add 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49" creationId="{435BBDC7-5CCE-4241-9B0F-37661A3A35A3}"/>
          </ac:spMkLst>
        </pc:spChg>
        <pc:spChg chg="add 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50" creationId="{4DB62647-CD07-4AB5-A6E3-F9151ECEEBFB}"/>
          </ac:spMkLst>
        </pc:spChg>
        <pc:spChg chg="add 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51" creationId="{4137784D-0F01-40FA-9D08-076AB20610CF}"/>
          </ac:spMkLst>
        </pc:spChg>
        <pc:spChg chg="add 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52" creationId="{5CDEF5CF-51E3-4699-AEA6-B976B875556A}"/>
          </ac:spMkLst>
        </pc:spChg>
        <pc:spChg chg="add 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53" creationId="{2719EE9D-69C7-4C6E-87A0-B399CF4A17E3}"/>
          </ac:spMkLst>
        </pc:spChg>
        <pc:spChg chg="add 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54" creationId="{0D1DF2A1-BE44-4479-BC2D-495F4E969036}"/>
          </ac:spMkLst>
        </pc:spChg>
        <pc:spChg chg="add 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55" creationId="{59C65F8F-3600-409A-AA4B-C914D1CA4E8F}"/>
          </ac:spMkLst>
        </pc:spChg>
        <pc:spChg chg="add mod">
          <ac:chgData name="JOSSIE STEVEN RODRIGUEZ GOYENECHE" userId="d49bad2a-4805-4ba8-b624-85556b3006df" providerId="ADAL" clId="{FC241304-6DB6-4873-917D-A572EF939C22}" dt="2026-04-17T21:32:12.486" v="1"/>
          <ac:spMkLst>
            <pc:docMk/>
            <pc:sldMk cId="3177467012" sldId="324"/>
            <ac:spMk id="56" creationId="{661F12CC-1E0B-4E53-AD8A-C425A914A08B}"/>
          </ac:spMkLst>
        </pc:spChg>
        <pc:grpChg chg="add mod">
          <ac:chgData name="JOSSIE STEVEN RODRIGUEZ GOYENECHE" userId="d49bad2a-4805-4ba8-b624-85556b3006df" providerId="ADAL" clId="{FC241304-6DB6-4873-917D-A572EF939C22}" dt="2026-04-17T21:32:12.486" v="1"/>
          <ac:grpSpMkLst>
            <pc:docMk/>
            <pc:sldMk cId="3177467012" sldId="324"/>
            <ac:grpSpMk id="28" creationId="{EA597840-8A69-4DB8-B1B1-6838D0F55385}"/>
          </ac:grpSpMkLst>
        </pc:grpChg>
        <pc:grpChg chg="add mod">
          <ac:chgData name="JOSSIE STEVEN RODRIGUEZ GOYENECHE" userId="d49bad2a-4805-4ba8-b624-85556b3006df" providerId="ADAL" clId="{FC241304-6DB6-4873-917D-A572EF939C22}" dt="2026-04-17T21:32:12.486" v="1"/>
          <ac:grpSpMkLst>
            <pc:docMk/>
            <pc:sldMk cId="3177467012" sldId="324"/>
            <ac:grpSpMk id="31" creationId="{F474D2E7-206F-404F-B4B7-CD5203B4E68F}"/>
          </ac:grpSpMkLst>
        </pc:grpChg>
        <pc:grpChg chg="add mod">
          <ac:chgData name="JOSSIE STEVEN RODRIGUEZ GOYENECHE" userId="d49bad2a-4805-4ba8-b624-85556b3006df" providerId="ADAL" clId="{FC241304-6DB6-4873-917D-A572EF939C22}" dt="2026-04-17T21:32:12.486" v="1"/>
          <ac:grpSpMkLst>
            <pc:docMk/>
            <pc:sldMk cId="3177467012" sldId="324"/>
            <ac:grpSpMk id="34" creationId="{76933EE0-8C7A-49B7-B4C2-7A736305EE84}"/>
          </ac:grpSpMkLst>
        </pc:grpChg>
        <pc:grpChg chg="add mod">
          <ac:chgData name="JOSSIE STEVEN RODRIGUEZ GOYENECHE" userId="d49bad2a-4805-4ba8-b624-85556b3006df" providerId="ADAL" clId="{FC241304-6DB6-4873-917D-A572EF939C22}" dt="2026-04-17T21:32:12.486" v="1"/>
          <ac:grpSpMkLst>
            <pc:docMk/>
            <pc:sldMk cId="3177467012" sldId="324"/>
            <ac:grpSpMk id="38" creationId="{7DB51DD4-FD21-438C-ADAB-A17FF4A02D28}"/>
          </ac:grpSpMkLst>
        </pc:grpChg>
        <pc:grpChg chg="add mod">
          <ac:chgData name="JOSSIE STEVEN RODRIGUEZ GOYENECHE" userId="d49bad2a-4805-4ba8-b624-85556b3006df" providerId="ADAL" clId="{FC241304-6DB6-4873-917D-A572EF939C22}" dt="2026-04-17T21:32:12.486" v="1"/>
          <ac:grpSpMkLst>
            <pc:docMk/>
            <pc:sldMk cId="3177467012" sldId="324"/>
            <ac:grpSpMk id="41" creationId="{F5CAFD88-60D5-422B-92C1-306FC1FBEE04}"/>
          </ac:grpSpMkLst>
        </pc:grpChg>
        <pc:graphicFrameChg chg="add mod">
          <ac:chgData name="JOSSIE STEVEN RODRIGUEZ GOYENECHE" userId="d49bad2a-4805-4ba8-b624-85556b3006df" providerId="ADAL" clId="{FC241304-6DB6-4873-917D-A572EF939C22}" dt="2026-04-17T21:32:12.486" v="1"/>
          <ac:graphicFrameMkLst>
            <pc:docMk/>
            <pc:sldMk cId="3177467012" sldId="324"/>
            <ac:graphicFrameMk id="57" creationId="{74C7215C-FF3B-4857-A726-181F49BB53F7}"/>
          </ac:graphicFrameMkLst>
        </pc:graphicFrameChg>
      </pc:sldChg>
      <pc:sldChg chg="addSp delSp modSp mod">
        <pc:chgData name="JOSSIE STEVEN RODRIGUEZ GOYENECHE" userId="d49bad2a-4805-4ba8-b624-85556b3006df" providerId="ADAL" clId="{FC241304-6DB6-4873-917D-A572EF939C22}" dt="2026-04-18T01:17:05.931" v="846" actId="1076"/>
        <pc:sldMkLst>
          <pc:docMk/>
          <pc:sldMk cId="1129607488" sldId="326"/>
        </pc:sldMkLst>
        <pc:spChg chg="add mod">
          <ac:chgData name="JOSSIE STEVEN RODRIGUEZ GOYENECHE" userId="d49bad2a-4805-4ba8-b624-85556b3006df" providerId="ADAL" clId="{FC241304-6DB6-4873-917D-A572EF939C22}" dt="2026-04-18T01:16:41.533" v="843" actId="1076"/>
          <ac:spMkLst>
            <pc:docMk/>
            <pc:sldMk cId="1129607488" sldId="326"/>
            <ac:spMk id="13" creationId="{77C11E7D-A190-4A8C-9BD3-251E6997E2A5}"/>
          </ac:spMkLst>
        </pc:spChg>
      </pc:sldChg>
      <pc:sldChg chg="addSp delSp modSp mod">
        <pc:chgData name="JOSSIE STEVEN RODRIGUEZ GOYENECHE" userId="d49bad2a-4805-4ba8-b624-85556b3006df" providerId="ADAL" clId="{FC241304-6DB6-4873-917D-A572EF939C22}" dt="2026-04-18T00:22:57.950" v="592"/>
        <pc:sldMkLst>
          <pc:docMk/>
          <pc:sldMk cId="2363090245" sldId="328"/>
        </pc:sldMkLst>
        <pc:spChg chg="add mod">
          <ac:chgData name="JOSSIE STEVEN RODRIGUEZ GOYENECHE" userId="d49bad2a-4805-4ba8-b624-85556b3006df" providerId="ADAL" clId="{FC241304-6DB6-4873-917D-A572EF939C22}" dt="2026-04-18T00:22:57.950" v="592"/>
          <ac:spMkLst>
            <pc:docMk/>
            <pc:sldMk cId="2363090245" sldId="328"/>
            <ac:spMk id="8" creationId="{88900D11-A10F-4D8F-8FF9-D2258F08A12E}"/>
          </ac:spMkLst>
        </pc:spChg>
        <pc:spChg chg="add mod">
          <ac:chgData name="JOSSIE STEVEN RODRIGUEZ GOYENECHE" userId="d49bad2a-4805-4ba8-b624-85556b3006df" providerId="ADAL" clId="{FC241304-6DB6-4873-917D-A572EF939C22}" dt="2026-04-18T00:22:57.950" v="592"/>
          <ac:spMkLst>
            <pc:docMk/>
            <pc:sldMk cId="2363090245" sldId="328"/>
            <ac:spMk id="9" creationId="{4E01F471-0F1C-4528-A17A-D4A181027614}"/>
          </ac:spMkLst>
        </pc:spChg>
        <pc:spChg chg="add mod">
          <ac:chgData name="JOSSIE STEVEN RODRIGUEZ GOYENECHE" userId="d49bad2a-4805-4ba8-b624-85556b3006df" providerId="ADAL" clId="{FC241304-6DB6-4873-917D-A572EF939C22}" dt="2026-04-18T00:22:57.950" v="592"/>
          <ac:spMkLst>
            <pc:docMk/>
            <pc:sldMk cId="2363090245" sldId="328"/>
            <ac:spMk id="10" creationId="{F0FD7503-F58C-4E25-81F2-9E7D85E51FDF}"/>
          </ac:spMkLst>
        </pc:spChg>
        <pc:spChg chg="add mod">
          <ac:chgData name="JOSSIE STEVEN RODRIGUEZ GOYENECHE" userId="d49bad2a-4805-4ba8-b624-85556b3006df" providerId="ADAL" clId="{FC241304-6DB6-4873-917D-A572EF939C22}" dt="2026-04-18T00:22:57.950" v="592"/>
          <ac:spMkLst>
            <pc:docMk/>
            <pc:sldMk cId="2363090245" sldId="328"/>
            <ac:spMk id="11" creationId="{587EBEF1-82AE-49C6-82A4-299ABD9B2773}"/>
          </ac:spMkLst>
        </pc:spChg>
        <pc:spChg chg="add mod">
          <ac:chgData name="JOSSIE STEVEN RODRIGUEZ GOYENECHE" userId="d49bad2a-4805-4ba8-b624-85556b3006df" providerId="ADAL" clId="{FC241304-6DB6-4873-917D-A572EF939C22}" dt="2026-04-18T00:22:57.950" v="592"/>
          <ac:spMkLst>
            <pc:docMk/>
            <pc:sldMk cId="2363090245" sldId="328"/>
            <ac:spMk id="12" creationId="{A1C14697-62B2-46DB-AEB3-9DA05246307B}"/>
          </ac:spMkLst>
        </pc:spChg>
      </pc:sldChg>
      <pc:sldChg chg="addSp delSp modSp mod">
        <pc:chgData name="JOSSIE STEVEN RODRIGUEZ GOYENECHE" userId="d49bad2a-4805-4ba8-b624-85556b3006df" providerId="ADAL" clId="{FC241304-6DB6-4873-917D-A572EF939C22}" dt="2026-04-18T00:23:17.328" v="594"/>
        <pc:sldMkLst>
          <pc:docMk/>
          <pc:sldMk cId="3676030593" sldId="329"/>
        </pc:sldMkLst>
        <pc:spChg chg="add mod">
          <ac:chgData name="JOSSIE STEVEN RODRIGUEZ GOYENECHE" userId="d49bad2a-4805-4ba8-b624-85556b3006df" providerId="ADAL" clId="{FC241304-6DB6-4873-917D-A572EF939C22}" dt="2026-04-18T00:23:17.328" v="594"/>
          <ac:spMkLst>
            <pc:docMk/>
            <pc:sldMk cId="3676030593" sldId="329"/>
            <ac:spMk id="7" creationId="{923287EF-6445-4F9A-A06F-18FCAE8AB45D}"/>
          </ac:spMkLst>
        </pc:spChg>
        <pc:spChg chg="add mod">
          <ac:chgData name="JOSSIE STEVEN RODRIGUEZ GOYENECHE" userId="d49bad2a-4805-4ba8-b624-85556b3006df" providerId="ADAL" clId="{FC241304-6DB6-4873-917D-A572EF939C22}" dt="2026-04-18T00:23:17.328" v="594"/>
          <ac:spMkLst>
            <pc:docMk/>
            <pc:sldMk cId="3676030593" sldId="329"/>
            <ac:spMk id="13" creationId="{B57915A5-79FF-460D-B713-1C2FFAD256F2}"/>
          </ac:spMkLst>
        </pc:spChg>
        <pc:spChg chg="add mod">
          <ac:chgData name="JOSSIE STEVEN RODRIGUEZ GOYENECHE" userId="d49bad2a-4805-4ba8-b624-85556b3006df" providerId="ADAL" clId="{FC241304-6DB6-4873-917D-A572EF939C22}" dt="2026-04-18T00:23:17.328" v="594"/>
          <ac:spMkLst>
            <pc:docMk/>
            <pc:sldMk cId="3676030593" sldId="329"/>
            <ac:spMk id="14" creationId="{E4476397-9BFD-4184-BBD6-534DE5C4B897}"/>
          </ac:spMkLst>
        </pc:spChg>
        <pc:spChg chg="add mod">
          <ac:chgData name="JOSSIE STEVEN RODRIGUEZ GOYENECHE" userId="d49bad2a-4805-4ba8-b624-85556b3006df" providerId="ADAL" clId="{FC241304-6DB6-4873-917D-A572EF939C22}" dt="2026-04-18T00:23:17.328" v="594"/>
          <ac:spMkLst>
            <pc:docMk/>
            <pc:sldMk cId="3676030593" sldId="329"/>
            <ac:spMk id="15" creationId="{6C261264-F68D-4661-8F43-55EFD972F450}"/>
          </ac:spMkLst>
        </pc:spChg>
      </pc:sldChg>
      <pc:sldChg chg="addSp delSp modSp mod">
        <pc:chgData name="JOSSIE STEVEN RODRIGUEZ GOYENECHE" userId="d49bad2a-4805-4ba8-b624-85556b3006df" providerId="ADAL" clId="{FC241304-6DB6-4873-917D-A572EF939C22}" dt="2026-04-18T01:21:09.937" v="859"/>
        <pc:sldMkLst>
          <pc:docMk/>
          <pc:sldMk cId="1269773288" sldId="330"/>
        </pc:sldMkLst>
      </pc:sldChg>
      <pc:sldChg chg="addSp delSp modSp mod">
        <pc:chgData name="JOSSIE STEVEN RODRIGUEZ GOYENECHE" userId="d49bad2a-4805-4ba8-b624-85556b3006df" providerId="ADAL" clId="{FC241304-6DB6-4873-917D-A572EF939C22}" dt="2026-04-18T01:21:13.877" v="861"/>
        <pc:sldMkLst>
          <pc:docMk/>
          <pc:sldMk cId="2155421880" sldId="331"/>
        </pc:sldMkLst>
      </pc:sldChg>
      <pc:sldChg chg="modSp mod">
        <pc:chgData name="JOSSIE STEVEN RODRIGUEZ GOYENECHE" userId="d49bad2a-4805-4ba8-b624-85556b3006df" providerId="ADAL" clId="{FC241304-6DB6-4873-917D-A572EF939C22}" dt="2026-04-18T00:59:11.684" v="835" actId="1076"/>
        <pc:sldMkLst>
          <pc:docMk/>
          <pc:sldMk cId="2284650938" sldId="351"/>
        </pc:sldMkLst>
      </pc:sldChg>
    </pc:docChg>
  </pc:docChgLst>
  <pc:docChgLst>
    <pc:chgData name="GINA CATALINA MALAVER PEREZ" userId="S::gina.malaver@uniminuto.edu::99b04ec6-3d77-4061-a7bd-63e001cc7658" providerId="AD" clId="Web-{4B03C973-B2B4-CC5B-658E-C12FDAC01172}"/>
    <pc:docChg chg="modSld">
      <pc:chgData name="GINA CATALINA MALAVER PEREZ" userId="S::gina.malaver@uniminuto.edu::99b04ec6-3d77-4061-a7bd-63e001cc7658" providerId="AD" clId="Web-{4B03C973-B2B4-CC5B-658E-C12FDAC01172}" dt="2026-04-20T19:23:56.229" v="22" actId="20577"/>
      <pc:docMkLst>
        <pc:docMk/>
      </pc:docMkLst>
    </pc:docChg>
  </pc:docChgLst>
  <pc:docChgLst>
    <pc:chgData name="PAULA ANGELICA POSADA RUIZ" userId="c1bc0e1e-d004-4b21-9d74-8a35d69a1bab" providerId="ADAL" clId="{C2868304-FC51-6B42-9C5A-52C82792D6CF}"/>
    <pc:docChg chg="undo custSel modSld">
      <pc:chgData name="PAULA ANGELICA POSADA RUIZ" userId="c1bc0e1e-d004-4b21-9d74-8a35d69a1bab" providerId="ADAL" clId="{C2868304-FC51-6B42-9C5A-52C82792D6CF}" dt="2026-04-20T01:04:34.249" v="272" actId="20577"/>
      <pc:docMkLst>
        <pc:docMk/>
      </pc:docMkLst>
      <pc:sldChg chg="addSp delSp modSp">
        <pc:chgData name="PAULA ANGELICA POSADA RUIZ" userId="c1bc0e1e-d004-4b21-9d74-8a35d69a1bab" providerId="ADAL" clId="{C2868304-FC51-6B42-9C5A-52C82792D6CF}" dt="2026-04-20T00:51:56.063" v="143" actId="478"/>
        <pc:sldMkLst>
          <pc:docMk/>
          <pc:sldMk cId="766383089" sldId="260"/>
        </pc:sldMkLst>
      </pc:sldChg>
      <pc:sldChg chg="modSp">
        <pc:chgData name="PAULA ANGELICA POSADA RUIZ" userId="c1bc0e1e-d004-4b21-9d74-8a35d69a1bab" providerId="ADAL" clId="{C2868304-FC51-6B42-9C5A-52C82792D6CF}" dt="2026-04-20T00:54:00.555" v="196" actId="20577"/>
        <pc:sldMkLst>
          <pc:docMk/>
          <pc:sldMk cId="3298632989" sldId="267"/>
        </pc:sldMkLst>
        <pc:graphicFrameChg chg="modGraphic">
          <ac:chgData name="PAULA ANGELICA POSADA RUIZ" userId="c1bc0e1e-d004-4b21-9d74-8a35d69a1bab" providerId="ADAL" clId="{C2868304-FC51-6B42-9C5A-52C82792D6CF}" dt="2026-04-20T00:54:00.555" v="196" actId="20577"/>
          <ac:graphicFrameMkLst>
            <pc:docMk/>
            <pc:sldMk cId="3298632989" sldId="267"/>
            <ac:graphicFrameMk id="8" creationId="{39E78D8A-01E8-B7D7-35FA-6DF59552C7C3}"/>
          </ac:graphicFrameMkLst>
        </pc:graphicFrameChg>
      </pc:sldChg>
      <pc:sldChg chg="modSp">
        <pc:chgData name="PAULA ANGELICA POSADA RUIZ" userId="c1bc0e1e-d004-4b21-9d74-8a35d69a1bab" providerId="ADAL" clId="{C2868304-FC51-6B42-9C5A-52C82792D6CF}" dt="2026-04-20T01:02:45.318" v="254" actId="20577"/>
        <pc:sldMkLst>
          <pc:docMk/>
          <pc:sldMk cId="2114138121" sldId="268"/>
        </pc:sldMkLst>
        <pc:spChg chg="mod">
          <ac:chgData name="PAULA ANGELICA POSADA RUIZ" userId="c1bc0e1e-d004-4b21-9d74-8a35d69a1bab" providerId="ADAL" clId="{C2868304-FC51-6B42-9C5A-52C82792D6CF}" dt="2026-04-20T00:52:23.509" v="148" actId="20577"/>
          <ac:spMkLst>
            <pc:docMk/>
            <pc:sldMk cId="2114138121" sldId="268"/>
            <ac:spMk id="16" creationId="{B8116063-08F9-4DB9-9E34-F9574AA9B510}"/>
          </ac:spMkLst>
        </pc:spChg>
        <pc:spChg chg="mod">
          <ac:chgData name="PAULA ANGELICA POSADA RUIZ" userId="c1bc0e1e-d004-4b21-9d74-8a35d69a1bab" providerId="ADAL" clId="{C2868304-FC51-6B42-9C5A-52C82792D6CF}" dt="2026-04-20T01:02:45.318" v="254" actId="20577"/>
          <ac:spMkLst>
            <pc:docMk/>
            <pc:sldMk cId="2114138121" sldId="268"/>
            <ac:spMk id="17" creationId="{352716F6-64E1-4972-AD8B-E2669D26BD72}"/>
          </ac:spMkLst>
        </pc:spChg>
      </pc:sldChg>
      <pc:sldChg chg="setBg">
        <pc:chgData name="PAULA ANGELICA POSADA RUIZ" userId="c1bc0e1e-d004-4b21-9d74-8a35d69a1bab" providerId="ADAL" clId="{C2868304-FC51-6B42-9C5A-52C82792D6CF}" dt="2026-04-20T00:48:12.650" v="1"/>
        <pc:sldMkLst>
          <pc:docMk/>
          <pc:sldMk cId="3405676234" sldId="271"/>
        </pc:sldMkLst>
      </pc:sldChg>
      <pc:sldChg chg="modSp">
        <pc:chgData name="PAULA ANGELICA POSADA RUIZ" userId="c1bc0e1e-d004-4b21-9d74-8a35d69a1bab" providerId="ADAL" clId="{C2868304-FC51-6B42-9C5A-52C82792D6CF}" dt="2026-04-20T00:52:15.179" v="146" actId="1036"/>
        <pc:sldMkLst>
          <pc:docMk/>
          <pc:sldMk cId="2968931865" sldId="281"/>
        </pc:sldMkLst>
        <pc:picChg chg="mod">
          <ac:chgData name="PAULA ANGELICA POSADA RUIZ" userId="c1bc0e1e-d004-4b21-9d74-8a35d69a1bab" providerId="ADAL" clId="{C2868304-FC51-6B42-9C5A-52C82792D6CF}" dt="2026-04-20T00:52:15.179" v="146" actId="1036"/>
          <ac:picMkLst>
            <pc:docMk/>
            <pc:sldMk cId="2968931865" sldId="281"/>
            <ac:picMk id="2" creationId="{86F848CF-76C1-4016-5EF4-6A3ABD9ADB29}"/>
          </ac:picMkLst>
        </pc:picChg>
      </pc:sldChg>
      <pc:sldChg chg="modSp setBg">
        <pc:chgData name="PAULA ANGELICA POSADA RUIZ" userId="c1bc0e1e-d004-4b21-9d74-8a35d69a1bab" providerId="ADAL" clId="{C2868304-FC51-6B42-9C5A-52C82792D6CF}" dt="2026-04-20T00:55:51.624" v="225" actId="20577"/>
        <pc:sldMkLst>
          <pc:docMk/>
          <pc:sldMk cId="3948415022" sldId="282"/>
        </pc:sldMkLst>
        <pc:spChg chg="mod">
          <ac:chgData name="PAULA ANGELICA POSADA RUIZ" userId="c1bc0e1e-d004-4b21-9d74-8a35d69a1bab" providerId="ADAL" clId="{C2868304-FC51-6B42-9C5A-52C82792D6CF}" dt="2026-04-20T00:55:51.624" v="225" actId="20577"/>
          <ac:spMkLst>
            <pc:docMk/>
            <pc:sldMk cId="3948415022" sldId="282"/>
            <ac:spMk id="9" creationId="{9A8C4DAB-9CF3-5D54-D6E2-D0E36880E29F}"/>
          </ac:spMkLst>
        </pc:spChg>
      </pc:sldChg>
      <pc:sldChg chg="modSp setBg">
        <pc:chgData name="PAULA ANGELICA POSADA RUIZ" userId="c1bc0e1e-d004-4b21-9d74-8a35d69a1bab" providerId="ADAL" clId="{C2868304-FC51-6B42-9C5A-52C82792D6CF}" dt="2026-04-20T01:00:11.704" v="246" actId="20577"/>
        <pc:sldMkLst>
          <pc:docMk/>
          <pc:sldMk cId="1943939254" sldId="283"/>
        </pc:sldMkLst>
        <pc:spChg chg="mod">
          <ac:chgData name="PAULA ANGELICA POSADA RUIZ" userId="c1bc0e1e-d004-4b21-9d74-8a35d69a1bab" providerId="ADAL" clId="{C2868304-FC51-6B42-9C5A-52C82792D6CF}" dt="2026-04-20T01:00:11.704" v="246" actId="20577"/>
          <ac:spMkLst>
            <pc:docMk/>
            <pc:sldMk cId="1943939254" sldId="283"/>
            <ac:spMk id="2" creationId="{EEBE7936-5A2B-ED9B-0F91-491CD76F1A58}"/>
          </ac:spMkLst>
        </pc:spChg>
        <pc:picChg chg="mod">
          <ac:chgData name="PAULA ANGELICA POSADA RUIZ" userId="c1bc0e1e-d004-4b21-9d74-8a35d69a1bab" providerId="ADAL" clId="{C2868304-FC51-6B42-9C5A-52C82792D6CF}" dt="2026-04-20T00:48:44.289" v="2" actId="1035"/>
          <ac:picMkLst>
            <pc:docMk/>
            <pc:sldMk cId="1943939254" sldId="283"/>
            <ac:picMk id="3" creationId="{4E4FB99F-FCE9-6D7E-96A7-BC8483A4F216}"/>
          </ac:picMkLst>
        </pc:picChg>
      </pc:sldChg>
      <pc:sldChg chg="modSp setBg">
        <pc:chgData name="PAULA ANGELICA POSADA RUIZ" userId="c1bc0e1e-d004-4b21-9d74-8a35d69a1bab" providerId="ADAL" clId="{C2868304-FC51-6B42-9C5A-52C82792D6CF}" dt="2026-04-20T00:48:49.889" v="3" actId="1036"/>
        <pc:sldMkLst>
          <pc:docMk/>
          <pc:sldMk cId="1009324901" sldId="284"/>
        </pc:sldMkLst>
        <pc:picChg chg="mod">
          <ac:chgData name="PAULA ANGELICA POSADA RUIZ" userId="c1bc0e1e-d004-4b21-9d74-8a35d69a1bab" providerId="ADAL" clId="{C2868304-FC51-6B42-9C5A-52C82792D6CF}" dt="2026-04-20T00:48:49.889" v="3" actId="1036"/>
          <ac:picMkLst>
            <pc:docMk/>
            <pc:sldMk cId="1009324901" sldId="284"/>
            <ac:picMk id="3" creationId="{A53DF36B-471B-3437-76FB-21EAF483E6F6}"/>
          </ac:picMkLst>
        </pc:picChg>
      </pc:sldChg>
      <pc:sldChg chg="modSp setBg">
        <pc:chgData name="PAULA ANGELICA POSADA RUIZ" userId="c1bc0e1e-d004-4b21-9d74-8a35d69a1bab" providerId="ADAL" clId="{C2868304-FC51-6B42-9C5A-52C82792D6CF}" dt="2026-04-20T01:01:58.086" v="249" actId="20577"/>
        <pc:sldMkLst>
          <pc:docMk/>
          <pc:sldMk cId="3398422678" sldId="285"/>
        </pc:sldMkLst>
        <pc:graphicFrameChg chg="mod">
          <ac:chgData name="PAULA ANGELICA POSADA RUIZ" userId="c1bc0e1e-d004-4b21-9d74-8a35d69a1bab" providerId="ADAL" clId="{C2868304-FC51-6B42-9C5A-52C82792D6CF}" dt="2026-04-20T01:01:58.086" v="249" actId="20577"/>
          <ac:graphicFrameMkLst>
            <pc:docMk/>
            <pc:sldMk cId="3398422678" sldId="285"/>
            <ac:graphicFrameMk id="4" creationId="{E2F8B0E6-064D-4637-A26F-8DDFF0C5A498}"/>
          </ac:graphicFrameMkLst>
        </pc:graphicFrameChg>
      </pc:sldChg>
      <pc:sldChg chg="setBg">
        <pc:chgData name="PAULA ANGELICA POSADA RUIZ" userId="c1bc0e1e-d004-4b21-9d74-8a35d69a1bab" providerId="ADAL" clId="{C2868304-FC51-6B42-9C5A-52C82792D6CF}" dt="2026-04-20T00:54:26.072" v="198"/>
        <pc:sldMkLst>
          <pc:docMk/>
          <pc:sldMk cId="1363013171" sldId="286"/>
        </pc:sldMkLst>
      </pc:sldChg>
      <pc:sldChg chg="modSp setBg">
        <pc:chgData name="PAULA ANGELICA POSADA RUIZ" userId="c1bc0e1e-d004-4b21-9d74-8a35d69a1bab" providerId="ADAL" clId="{C2868304-FC51-6B42-9C5A-52C82792D6CF}" dt="2026-04-20T00:54:36.948" v="199" actId="1035"/>
        <pc:sldMkLst>
          <pc:docMk/>
          <pc:sldMk cId="2130097470" sldId="287"/>
        </pc:sldMkLst>
        <pc:picChg chg="mod">
          <ac:chgData name="PAULA ANGELICA POSADA RUIZ" userId="c1bc0e1e-d004-4b21-9d74-8a35d69a1bab" providerId="ADAL" clId="{C2868304-FC51-6B42-9C5A-52C82792D6CF}" dt="2026-04-20T00:54:36.948" v="199" actId="1035"/>
          <ac:picMkLst>
            <pc:docMk/>
            <pc:sldMk cId="2130097470" sldId="287"/>
            <ac:picMk id="3" creationId="{695D59A9-A043-E914-95F6-F711341DB5E4}"/>
          </ac:picMkLst>
        </pc:picChg>
      </pc:sldChg>
      <pc:sldChg chg="modSp setBg">
        <pc:chgData name="PAULA ANGELICA POSADA RUIZ" userId="c1bc0e1e-d004-4b21-9d74-8a35d69a1bab" providerId="ADAL" clId="{C2868304-FC51-6B42-9C5A-52C82792D6CF}" dt="2026-04-20T00:54:47.887" v="201" actId="20577"/>
        <pc:sldMkLst>
          <pc:docMk/>
          <pc:sldMk cId="4075779240" sldId="288"/>
        </pc:sldMkLst>
        <pc:graphicFrameChg chg="modGraphic">
          <ac:chgData name="PAULA ANGELICA POSADA RUIZ" userId="c1bc0e1e-d004-4b21-9d74-8a35d69a1bab" providerId="ADAL" clId="{C2868304-FC51-6B42-9C5A-52C82792D6CF}" dt="2026-04-20T00:54:47.887" v="201" actId="20577"/>
          <ac:graphicFrameMkLst>
            <pc:docMk/>
            <pc:sldMk cId="4075779240" sldId="288"/>
            <ac:graphicFrameMk id="3" creationId="{2912C147-9306-63FF-21A4-156635B57203}"/>
          </ac:graphicFrameMkLst>
        </pc:graphicFrameChg>
      </pc:sldChg>
      <pc:sldChg chg="modSp">
        <pc:chgData name="PAULA ANGELICA POSADA RUIZ" userId="c1bc0e1e-d004-4b21-9d74-8a35d69a1bab" providerId="ADAL" clId="{C2868304-FC51-6B42-9C5A-52C82792D6CF}" dt="2026-04-20T00:52:43.227" v="161" actId="20577"/>
        <pc:sldMkLst>
          <pc:docMk/>
          <pc:sldMk cId="2592070949" sldId="323"/>
        </pc:sldMkLst>
        <pc:spChg chg="mod">
          <ac:chgData name="PAULA ANGELICA POSADA RUIZ" userId="c1bc0e1e-d004-4b21-9d74-8a35d69a1bab" providerId="ADAL" clId="{C2868304-FC51-6B42-9C5A-52C82792D6CF}" dt="2026-04-20T00:52:43.227" v="161" actId="20577"/>
          <ac:spMkLst>
            <pc:docMk/>
            <pc:sldMk cId="2592070949" sldId="323"/>
            <ac:spMk id="19" creationId="{2CE33560-4FFA-4A22-88EC-0A7B3855C88E}"/>
          </ac:spMkLst>
        </pc:spChg>
      </pc:sldChg>
      <pc:sldChg chg="modSp">
        <pc:chgData name="PAULA ANGELICA POSADA RUIZ" userId="c1bc0e1e-d004-4b21-9d74-8a35d69a1bab" providerId="ADAL" clId="{C2868304-FC51-6B42-9C5A-52C82792D6CF}" dt="2026-04-20T00:59:18.863" v="238" actId="20577"/>
        <pc:sldMkLst>
          <pc:docMk/>
          <pc:sldMk cId="3177467012" sldId="324"/>
        </pc:sldMkLst>
        <pc:spChg chg="mod">
          <ac:chgData name="PAULA ANGELICA POSADA RUIZ" userId="c1bc0e1e-d004-4b21-9d74-8a35d69a1bab" providerId="ADAL" clId="{C2868304-FC51-6B42-9C5A-52C82792D6CF}" dt="2026-04-20T00:58:53.523" v="237" actId="20577"/>
          <ac:spMkLst>
            <pc:docMk/>
            <pc:sldMk cId="3177467012" sldId="324"/>
            <ac:spMk id="37" creationId="{FB117F12-4156-447D-9CA9-45F73109FB4F}"/>
          </ac:spMkLst>
        </pc:spChg>
        <pc:spChg chg="mod">
          <ac:chgData name="PAULA ANGELICA POSADA RUIZ" userId="c1bc0e1e-d004-4b21-9d74-8a35d69a1bab" providerId="ADAL" clId="{C2868304-FC51-6B42-9C5A-52C82792D6CF}" dt="2026-04-20T00:59:18.863" v="238" actId="20577"/>
          <ac:spMkLst>
            <pc:docMk/>
            <pc:sldMk cId="3177467012" sldId="324"/>
            <ac:spMk id="40" creationId="{E7537F28-BAAE-4528-8935-3034817B654D}"/>
          </ac:spMkLst>
        </pc:spChg>
      </pc:sldChg>
      <pc:sldChg chg="modSp setBg">
        <pc:chgData name="PAULA ANGELICA POSADA RUIZ" userId="c1bc0e1e-d004-4b21-9d74-8a35d69a1bab" providerId="ADAL" clId="{C2868304-FC51-6B42-9C5A-52C82792D6CF}" dt="2026-04-20T00:55:11.031" v="210" actId="1038"/>
        <pc:sldMkLst>
          <pc:docMk/>
          <pc:sldMk cId="1129607488" sldId="326"/>
        </pc:sldMkLst>
        <pc:spChg chg="mod">
          <ac:chgData name="PAULA ANGELICA POSADA RUIZ" userId="c1bc0e1e-d004-4b21-9d74-8a35d69a1bab" providerId="ADAL" clId="{C2868304-FC51-6B42-9C5A-52C82792D6CF}" dt="2026-04-20T00:55:11.031" v="210" actId="1038"/>
          <ac:spMkLst>
            <pc:docMk/>
            <pc:sldMk cId="1129607488" sldId="326"/>
            <ac:spMk id="9" creationId="{E3BF5C16-93D0-55A5-2ADD-DAA0E12D4929}"/>
          </ac:spMkLst>
        </pc:spChg>
      </pc:sldChg>
      <pc:sldChg chg="modSp">
        <pc:chgData name="PAULA ANGELICA POSADA RUIZ" userId="c1bc0e1e-d004-4b21-9d74-8a35d69a1bab" providerId="ADAL" clId="{C2868304-FC51-6B42-9C5A-52C82792D6CF}" dt="2026-04-20T00:53:26.099" v="167" actId="1036"/>
        <pc:sldMkLst>
          <pc:docMk/>
          <pc:sldMk cId="2363090245" sldId="328"/>
        </pc:sldMkLst>
        <pc:spChg chg="mod">
          <ac:chgData name="PAULA ANGELICA POSADA RUIZ" userId="c1bc0e1e-d004-4b21-9d74-8a35d69a1bab" providerId="ADAL" clId="{C2868304-FC51-6B42-9C5A-52C82792D6CF}" dt="2026-04-20T00:53:26.099" v="167" actId="1036"/>
          <ac:spMkLst>
            <pc:docMk/>
            <pc:sldMk cId="2363090245" sldId="328"/>
            <ac:spMk id="10" creationId="{F0FD7503-F58C-4E25-81F2-9E7D85E51FDF}"/>
          </ac:spMkLst>
        </pc:spChg>
      </pc:sldChg>
      <pc:sldChg chg="modSp">
        <pc:chgData name="PAULA ANGELICA POSADA RUIZ" userId="c1bc0e1e-d004-4b21-9d74-8a35d69a1bab" providerId="ADAL" clId="{C2868304-FC51-6B42-9C5A-52C82792D6CF}" dt="2026-04-20T00:56:16.289" v="230" actId="20577"/>
        <pc:sldMkLst>
          <pc:docMk/>
          <pc:sldMk cId="672029020" sldId="346"/>
        </pc:sldMkLst>
        <pc:spChg chg="mod">
          <ac:chgData name="PAULA ANGELICA POSADA RUIZ" userId="c1bc0e1e-d004-4b21-9d74-8a35d69a1bab" providerId="ADAL" clId="{C2868304-FC51-6B42-9C5A-52C82792D6CF}" dt="2026-04-20T00:56:13.604" v="227" actId="20577"/>
          <ac:spMkLst>
            <pc:docMk/>
            <pc:sldMk cId="672029020" sldId="346"/>
            <ac:spMk id="7" creationId="{FABC9E71-EB21-2447-99D6-CAC5CAB011A0}"/>
          </ac:spMkLst>
        </pc:spChg>
        <pc:spChg chg="mod">
          <ac:chgData name="PAULA ANGELICA POSADA RUIZ" userId="c1bc0e1e-d004-4b21-9d74-8a35d69a1bab" providerId="ADAL" clId="{C2868304-FC51-6B42-9C5A-52C82792D6CF}" dt="2026-04-20T00:56:16.289" v="230" actId="20577"/>
          <ac:spMkLst>
            <pc:docMk/>
            <pc:sldMk cId="672029020" sldId="346"/>
            <ac:spMk id="19" creationId="{9BE836C1-52F0-45FB-A03E-7F26EAE7BFC9}"/>
          </ac:spMkLst>
        </pc:spChg>
      </pc:sldChg>
      <pc:sldChg chg="modSp">
        <pc:chgData name="PAULA ANGELICA POSADA RUIZ" userId="c1bc0e1e-d004-4b21-9d74-8a35d69a1bab" providerId="ADAL" clId="{C2868304-FC51-6B42-9C5A-52C82792D6CF}" dt="2026-04-20T00:56:41.742" v="231" actId="114"/>
        <pc:sldMkLst>
          <pc:docMk/>
          <pc:sldMk cId="3693148565" sldId="357"/>
        </pc:sldMkLst>
        <pc:spChg chg="mod">
          <ac:chgData name="PAULA ANGELICA POSADA RUIZ" userId="c1bc0e1e-d004-4b21-9d74-8a35d69a1bab" providerId="ADAL" clId="{C2868304-FC51-6B42-9C5A-52C82792D6CF}" dt="2026-04-20T00:56:41.742" v="231" actId="114"/>
          <ac:spMkLst>
            <pc:docMk/>
            <pc:sldMk cId="3693148565" sldId="357"/>
            <ac:spMk id="3" creationId="{2212C06C-18CF-C98E-0345-8FBED2B148A9}"/>
          </ac:spMkLst>
        </pc:spChg>
      </pc:sldChg>
    </pc:docChg>
  </pc:docChgLst>
  <pc:docChgLst>
    <pc:chgData name="JOSSIE STEVEN RODRIGUEZ GOYENECHE" userId="S::jossie.rodriguez@uniminuto.edu::d49bad2a-4805-4ba8-b624-85556b3006df" providerId="AD" clId="Web-{8AA410BE-227A-847C-3275-985F55B1AA67}"/>
    <pc:docChg chg="modSld">
      <pc:chgData name="JOSSIE STEVEN RODRIGUEZ GOYENECHE" userId="S::jossie.rodriguez@uniminuto.edu::d49bad2a-4805-4ba8-b624-85556b3006df" providerId="AD" clId="Web-{8AA410BE-227A-847C-3275-985F55B1AA67}" dt="2026-04-18T01:26:57.096" v="2" actId="1076"/>
      <pc:docMkLst>
        <pc:docMk/>
      </pc:docMkLst>
      <pc:sldChg chg="modSp">
        <pc:chgData name="JOSSIE STEVEN RODRIGUEZ GOYENECHE" userId="S::jossie.rodriguez@uniminuto.edu::d49bad2a-4805-4ba8-b624-85556b3006df" providerId="AD" clId="Web-{8AA410BE-227A-847C-3275-985F55B1AA67}" dt="2026-04-18T01:26:57.096" v="2" actId="1076"/>
        <pc:sldMkLst>
          <pc:docMk/>
          <pc:sldMk cId="766383089" sldId="26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73CD44-9865-49AD-AB6F-F7B88D030FB8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7BEAF243-84D2-444D-A2A9-011DB5DBC267}">
      <dgm:prSet phldrT="[Texto]" custT="1"/>
      <dgm:spPr>
        <a:solidFill>
          <a:srgbClr val="29006F"/>
        </a:solidFill>
        <a:ln w="9525">
          <a:solidFill>
            <a:srgbClr val="29006F"/>
          </a:solidFill>
        </a:ln>
      </dgm:spPr>
      <dgm:t>
        <a:bodyPr/>
        <a:lstStyle/>
        <a:p>
          <a:r>
            <a:rPr lang="es-MX" sz="1400" b="1">
              <a:solidFill>
                <a:schemeClr val="bg1"/>
              </a:solidFill>
              <a:latin typeface="Trebuchet MS" panose="020B0603020202020204" pitchFamily="34" charset="0"/>
            </a:rPr>
            <a:t>Desacuerdos</a:t>
          </a:r>
          <a:endParaRPr lang="es-CO" sz="1400">
            <a:solidFill>
              <a:schemeClr val="bg1"/>
            </a:solidFill>
            <a:latin typeface="Trebuchet MS" panose="020B0603020202020204" pitchFamily="34" charset="0"/>
          </a:endParaRPr>
        </a:p>
      </dgm:t>
    </dgm:pt>
    <dgm:pt modelId="{73DF82E3-BD1A-4AB3-8586-AC8488EB0019}" type="parTrans" cxnId="{868A89E4-42BC-43A2-858F-8738107882D0}">
      <dgm:prSet/>
      <dgm:spPr/>
      <dgm:t>
        <a:bodyPr/>
        <a:lstStyle/>
        <a:p>
          <a:endParaRPr lang="es-CO" sz="14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gm:t>
    </dgm:pt>
    <dgm:pt modelId="{E87C00F6-B670-43B9-90F3-787DA704F7F5}" type="sibTrans" cxnId="{868A89E4-42BC-43A2-858F-8738107882D0}">
      <dgm:prSet custT="1"/>
      <dgm:spPr/>
      <dgm:t>
        <a:bodyPr/>
        <a:lstStyle/>
        <a:p>
          <a:endParaRPr lang="es-CO" sz="14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gm:t>
    </dgm:pt>
    <dgm:pt modelId="{5B745638-FCE1-4805-8501-ACB2ABAA307B}">
      <dgm:prSet phldrT="[Texto]" custT="1"/>
      <dgm:spPr>
        <a:solidFill>
          <a:schemeClr val="bg1">
            <a:alpha val="90000"/>
          </a:schemeClr>
        </a:solidFill>
        <a:ln w="9525"/>
      </dgm:spPr>
      <dgm:t>
        <a:bodyPr/>
        <a:lstStyle/>
        <a:p>
          <a:r>
            <a:rPr lang="es-MX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rPr>
            <a:t>Escriban los desacuerdos.</a:t>
          </a:r>
          <a:endParaRPr lang="es-CO" sz="14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gm:t>
    </dgm:pt>
    <dgm:pt modelId="{469EB15F-D101-494F-927D-002968D6A422}" type="parTrans" cxnId="{FA26EF73-6884-4853-A130-27014D8C743C}">
      <dgm:prSet/>
      <dgm:spPr/>
      <dgm:t>
        <a:bodyPr/>
        <a:lstStyle/>
        <a:p>
          <a:endParaRPr lang="es-CO" sz="14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gm:t>
    </dgm:pt>
    <dgm:pt modelId="{ECD0BEA0-D838-4C4D-AAE4-F362D38C08AB}" type="sibTrans" cxnId="{FA26EF73-6884-4853-A130-27014D8C743C}">
      <dgm:prSet/>
      <dgm:spPr/>
      <dgm:t>
        <a:bodyPr/>
        <a:lstStyle/>
        <a:p>
          <a:endParaRPr lang="es-CO" sz="14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gm:t>
    </dgm:pt>
    <dgm:pt modelId="{CC5B2639-306F-4716-8B5A-27DB951C755F}">
      <dgm:prSet phldrT="[Texto]" custT="1"/>
      <dgm:spPr>
        <a:solidFill>
          <a:srgbClr val="29006F"/>
        </a:solidFill>
        <a:ln w="9525">
          <a:solidFill>
            <a:srgbClr val="29006F"/>
          </a:solidFill>
        </a:ln>
      </dgm:spPr>
      <dgm:t>
        <a:bodyPr/>
        <a:lstStyle/>
        <a:p>
          <a:r>
            <a:rPr lang="es-MX" sz="1400" b="1">
              <a:solidFill>
                <a:schemeClr val="bg1"/>
              </a:solidFill>
              <a:latin typeface="Trebuchet MS" panose="020B0603020202020204" pitchFamily="34" charset="0"/>
            </a:rPr>
            <a:t>¿Cómo lo resolvieron?</a:t>
          </a:r>
          <a:endParaRPr lang="es-CO" sz="1400">
            <a:solidFill>
              <a:schemeClr val="bg1"/>
            </a:solidFill>
            <a:latin typeface="Trebuchet MS" panose="020B0603020202020204" pitchFamily="34" charset="0"/>
          </a:endParaRPr>
        </a:p>
      </dgm:t>
    </dgm:pt>
    <dgm:pt modelId="{C323CE14-BFEA-4BC9-B6ED-A82763BD1B24}" type="parTrans" cxnId="{8A8AB512-A075-4095-9945-66484EB955F1}">
      <dgm:prSet/>
      <dgm:spPr/>
      <dgm:t>
        <a:bodyPr/>
        <a:lstStyle/>
        <a:p>
          <a:endParaRPr lang="es-CO" sz="14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gm:t>
    </dgm:pt>
    <dgm:pt modelId="{8026443A-315F-42AA-9854-8DF9127B6B9E}" type="sibTrans" cxnId="{8A8AB512-A075-4095-9945-66484EB955F1}">
      <dgm:prSet custT="1"/>
      <dgm:spPr/>
      <dgm:t>
        <a:bodyPr/>
        <a:lstStyle/>
        <a:p>
          <a:endParaRPr lang="es-CO" sz="14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gm:t>
    </dgm:pt>
    <dgm:pt modelId="{5D72E750-85A9-46E3-B279-73BE4A5673A9}">
      <dgm:prSet phldrT="[Texto]" custT="1"/>
      <dgm:spPr>
        <a:solidFill>
          <a:schemeClr val="bg1">
            <a:alpha val="90000"/>
          </a:schemeClr>
        </a:solidFill>
        <a:ln w="9525"/>
      </dgm:spPr>
      <dgm:t>
        <a:bodyPr/>
        <a:lstStyle/>
        <a:p>
          <a:r>
            <a:rPr lang="es-MX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rPr>
            <a:t>Escriban cómo los resolvieron.</a:t>
          </a:r>
          <a:endParaRPr lang="es-CO" sz="14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gm:t>
    </dgm:pt>
    <dgm:pt modelId="{19BABABE-DFD9-4DDF-A786-B55B07FC1CCD}" type="parTrans" cxnId="{B58918BC-E036-4310-8624-9EF7D7487BD5}">
      <dgm:prSet/>
      <dgm:spPr/>
      <dgm:t>
        <a:bodyPr/>
        <a:lstStyle/>
        <a:p>
          <a:endParaRPr lang="es-CO" sz="14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gm:t>
    </dgm:pt>
    <dgm:pt modelId="{491FFFDA-E24D-4750-807F-DA797B87D786}" type="sibTrans" cxnId="{B58918BC-E036-4310-8624-9EF7D7487BD5}">
      <dgm:prSet/>
      <dgm:spPr/>
      <dgm:t>
        <a:bodyPr/>
        <a:lstStyle/>
        <a:p>
          <a:endParaRPr lang="es-CO" sz="14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gm:t>
    </dgm:pt>
    <dgm:pt modelId="{71736B77-D6ED-48BE-BB0F-E698FB478613}">
      <dgm:prSet phldrT="[Texto]" custT="1"/>
      <dgm:spPr>
        <a:solidFill>
          <a:srgbClr val="29006F"/>
        </a:solidFill>
        <a:ln w="9525">
          <a:solidFill>
            <a:srgbClr val="29006F"/>
          </a:solidFill>
        </a:ln>
      </dgm:spPr>
      <dgm:t>
        <a:bodyPr/>
        <a:lstStyle/>
        <a:p>
          <a:r>
            <a:rPr lang="es-MX" sz="1400" b="1">
              <a:solidFill>
                <a:schemeClr val="bg1"/>
              </a:solidFill>
              <a:latin typeface="Trebuchet MS" panose="020B0603020202020204" pitchFamily="34" charset="0"/>
            </a:rPr>
            <a:t>Si cambiaron de opinión ¿por qué?</a:t>
          </a:r>
          <a:endParaRPr lang="es-CO" sz="1400">
            <a:solidFill>
              <a:schemeClr val="bg1"/>
            </a:solidFill>
            <a:latin typeface="Trebuchet MS" panose="020B0603020202020204" pitchFamily="34" charset="0"/>
          </a:endParaRPr>
        </a:p>
      </dgm:t>
    </dgm:pt>
    <dgm:pt modelId="{BCE9AF31-124A-4D2F-81DE-8053B1EE209D}" type="parTrans" cxnId="{7E7A52E5-BAF0-45E8-8E15-0F29687D5801}">
      <dgm:prSet/>
      <dgm:spPr/>
      <dgm:t>
        <a:bodyPr/>
        <a:lstStyle/>
        <a:p>
          <a:endParaRPr lang="es-CO" sz="14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gm:t>
    </dgm:pt>
    <dgm:pt modelId="{80A20A4A-5325-45AF-86B0-82C44C201AAE}" type="sibTrans" cxnId="{7E7A52E5-BAF0-45E8-8E15-0F29687D5801}">
      <dgm:prSet/>
      <dgm:spPr/>
      <dgm:t>
        <a:bodyPr/>
        <a:lstStyle/>
        <a:p>
          <a:endParaRPr lang="es-CO" sz="14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gm:t>
    </dgm:pt>
    <dgm:pt modelId="{F86B37B5-8222-4B6C-8BAC-26D067A940C7}">
      <dgm:prSet phldrT="[Texto]" custT="1"/>
      <dgm:spPr>
        <a:solidFill>
          <a:schemeClr val="bg1">
            <a:alpha val="90000"/>
          </a:schemeClr>
        </a:solidFill>
        <a:ln w="9525"/>
      </dgm:spPr>
      <dgm:t>
        <a:bodyPr/>
        <a:lstStyle/>
        <a:p>
          <a:r>
            <a:rPr lang="es-MX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rPr>
            <a:t>Escriban si cambiaron de opinión y por qué.</a:t>
          </a:r>
          <a:endParaRPr lang="es-CO" sz="14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gm:t>
    </dgm:pt>
    <dgm:pt modelId="{301F20B9-F17B-4A69-B564-D9DE4ADB8BB1}" type="parTrans" cxnId="{DC20CF86-6318-4BC0-AD79-44E5A8F50D05}">
      <dgm:prSet/>
      <dgm:spPr/>
      <dgm:t>
        <a:bodyPr/>
        <a:lstStyle/>
        <a:p>
          <a:endParaRPr lang="es-CO" sz="14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gm:t>
    </dgm:pt>
    <dgm:pt modelId="{29655E21-0CAA-48E3-B75D-DAD3FE54F261}" type="sibTrans" cxnId="{DC20CF86-6318-4BC0-AD79-44E5A8F50D05}">
      <dgm:prSet/>
      <dgm:spPr/>
      <dgm:t>
        <a:bodyPr/>
        <a:lstStyle/>
        <a:p>
          <a:endParaRPr lang="es-CO" sz="14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gm:t>
    </dgm:pt>
    <dgm:pt modelId="{EA6821E4-3C03-4B0E-809B-5BEB8268FF1B}" type="pres">
      <dgm:prSet presAssocID="{9573CD44-9865-49AD-AB6F-F7B88D030FB8}" presName="linearFlow" presStyleCnt="0">
        <dgm:presLayoutVars>
          <dgm:dir/>
          <dgm:animLvl val="lvl"/>
          <dgm:resizeHandles val="exact"/>
        </dgm:presLayoutVars>
      </dgm:prSet>
      <dgm:spPr/>
    </dgm:pt>
    <dgm:pt modelId="{0AE4135B-0072-48C8-B0E0-4273A392205E}" type="pres">
      <dgm:prSet presAssocID="{7BEAF243-84D2-444D-A2A9-011DB5DBC267}" presName="composite" presStyleCnt="0"/>
      <dgm:spPr/>
    </dgm:pt>
    <dgm:pt modelId="{E57F3195-3AD8-4291-A019-BFD32D554787}" type="pres">
      <dgm:prSet presAssocID="{7BEAF243-84D2-444D-A2A9-011DB5DBC267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9A9E623-66A0-4CB5-9E92-225C337F1BB7}" type="pres">
      <dgm:prSet presAssocID="{7BEAF243-84D2-444D-A2A9-011DB5DBC267}" presName="parSh" presStyleLbl="node1" presStyleIdx="0" presStyleCnt="3"/>
      <dgm:spPr/>
    </dgm:pt>
    <dgm:pt modelId="{CE63BD12-F8BF-4CC6-B1A5-92D9FC574C93}" type="pres">
      <dgm:prSet presAssocID="{7BEAF243-84D2-444D-A2A9-011DB5DBC267}" presName="desTx" presStyleLbl="fgAcc1" presStyleIdx="0" presStyleCnt="3">
        <dgm:presLayoutVars>
          <dgm:bulletEnabled val="1"/>
        </dgm:presLayoutVars>
      </dgm:prSet>
      <dgm:spPr/>
    </dgm:pt>
    <dgm:pt modelId="{72CF1EF9-AFC6-4735-9DAC-C13CD4991620}" type="pres">
      <dgm:prSet presAssocID="{E87C00F6-B670-43B9-90F3-787DA704F7F5}" presName="sibTrans" presStyleLbl="sibTrans2D1" presStyleIdx="0" presStyleCnt="2"/>
      <dgm:spPr/>
    </dgm:pt>
    <dgm:pt modelId="{639C121D-BDED-435C-94CF-FF7C16986061}" type="pres">
      <dgm:prSet presAssocID="{E87C00F6-B670-43B9-90F3-787DA704F7F5}" presName="connTx" presStyleLbl="sibTrans2D1" presStyleIdx="0" presStyleCnt="2"/>
      <dgm:spPr/>
    </dgm:pt>
    <dgm:pt modelId="{233F5174-8D8C-46DA-9833-176EE9AF29A8}" type="pres">
      <dgm:prSet presAssocID="{CC5B2639-306F-4716-8B5A-27DB951C755F}" presName="composite" presStyleCnt="0"/>
      <dgm:spPr/>
    </dgm:pt>
    <dgm:pt modelId="{7A9D18F2-AE67-4666-B8FC-B997C8B1405A}" type="pres">
      <dgm:prSet presAssocID="{CC5B2639-306F-4716-8B5A-27DB951C755F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A75DE1F-5EEE-4AD8-899A-2BE2EAFE4648}" type="pres">
      <dgm:prSet presAssocID="{CC5B2639-306F-4716-8B5A-27DB951C755F}" presName="parSh" presStyleLbl="node1" presStyleIdx="1" presStyleCnt="3"/>
      <dgm:spPr/>
    </dgm:pt>
    <dgm:pt modelId="{53AFFC70-8D9D-4CD5-98C5-17A42A0E6CAC}" type="pres">
      <dgm:prSet presAssocID="{CC5B2639-306F-4716-8B5A-27DB951C755F}" presName="desTx" presStyleLbl="fgAcc1" presStyleIdx="1" presStyleCnt="3">
        <dgm:presLayoutVars>
          <dgm:bulletEnabled val="1"/>
        </dgm:presLayoutVars>
      </dgm:prSet>
      <dgm:spPr/>
    </dgm:pt>
    <dgm:pt modelId="{2E8E5E32-F5AC-420B-9620-93210E699A21}" type="pres">
      <dgm:prSet presAssocID="{8026443A-315F-42AA-9854-8DF9127B6B9E}" presName="sibTrans" presStyleLbl="sibTrans2D1" presStyleIdx="1" presStyleCnt="2"/>
      <dgm:spPr/>
    </dgm:pt>
    <dgm:pt modelId="{4EE18E48-98E2-4871-BE2D-BB0A60E675D1}" type="pres">
      <dgm:prSet presAssocID="{8026443A-315F-42AA-9854-8DF9127B6B9E}" presName="connTx" presStyleLbl="sibTrans2D1" presStyleIdx="1" presStyleCnt="2"/>
      <dgm:spPr/>
    </dgm:pt>
    <dgm:pt modelId="{81921164-92ED-4BAF-A0A9-6BD3F73F0B7F}" type="pres">
      <dgm:prSet presAssocID="{71736B77-D6ED-48BE-BB0F-E698FB478613}" presName="composite" presStyleCnt="0"/>
      <dgm:spPr/>
    </dgm:pt>
    <dgm:pt modelId="{6D8BFCF6-2E41-47F6-896F-F3C2A39F584C}" type="pres">
      <dgm:prSet presAssocID="{71736B77-D6ED-48BE-BB0F-E698FB478613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3AA3B20-7508-4655-9F86-D84F6C0B3E16}" type="pres">
      <dgm:prSet presAssocID="{71736B77-D6ED-48BE-BB0F-E698FB478613}" presName="parSh" presStyleLbl="node1" presStyleIdx="2" presStyleCnt="3"/>
      <dgm:spPr/>
    </dgm:pt>
    <dgm:pt modelId="{AD370BF0-FB13-4971-9E7C-81CA8F2CF5CA}" type="pres">
      <dgm:prSet presAssocID="{71736B77-D6ED-48BE-BB0F-E698FB478613}" presName="desTx" presStyleLbl="fgAcc1" presStyleIdx="2" presStyleCnt="3">
        <dgm:presLayoutVars>
          <dgm:bulletEnabled val="1"/>
        </dgm:presLayoutVars>
      </dgm:prSet>
      <dgm:spPr/>
    </dgm:pt>
  </dgm:ptLst>
  <dgm:cxnLst>
    <dgm:cxn modelId="{8A8AB512-A075-4095-9945-66484EB955F1}" srcId="{9573CD44-9865-49AD-AB6F-F7B88D030FB8}" destId="{CC5B2639-306F-4716-8B5A-27DB951C755F}" srcOrd="1" destOrd="0" parTransId="{C323CE14-BFEA-4BC9-B6ED-A82763BD1B24}" sibTransId="{8026443A-315F-42AA-9854-8DF9127B6B9E}"/>
    <dgm:cxn modelId="{F062C029-3DC6-4BD7-B6A3-779E1FE7D683}" type="presOf" srcId="{5D72E750-85A9-46E3-B279-73BE4A5673A9}" destId="{53AFFC70-8D9D-4CD5-98C5-17A42A0E6CAC}" srcOrd="0" destOrd="0" presId="urn:microsoft.com/office/officeart/2005/8/layout/process3"/>
    <dgm:cxn modelId="{0C33BA5E-7B83-47CB-9D0D-E00B15C8A898}" type="presOf" srcId="{E87C00F6-B670-43B9-90F3-787DA704F7F5}" destId="{72CF1EF9-AFC6-4735-9DAC-C13CD4991620}" srcOrd="0" destOrd="0" presId="urn:microsoft.com/office/officeart/2005/8/layout/process3"/>
    <dgm:cxn modelId="{5D09A662-C553-4CA7-9DE5-C760B2849000}" type="presOf" srcId="{7BEAF243-84D2-444D-A2A9-011DB5DBC267}" destId="{79A9E623-66A0-4CB5-9E92-225C337F1BB7}" srcOrd="1" destOrd="0" presId="urn:microsoft.com/office/officeart/2005/8/layout/process3"/>
    <dgm:cxn modelId="{4495696B-166A-41C5-BB1F-ADC8E72561D4}" type="presOf" srcId="{8026443A-315F-42AA-9854-8DF9127B6B9E}" destId="{2E8E5E32-F5AC-420B-9620-93210E699A21}" srcOrd="0" destOrd="0" presId="urn:microsoft.com/office/officeart/2005/8/layout/process3"/>
    <dgm:cxn modelId="{FA26EF73-6884-4853-A130-27014D8C743C}" srcId="{7BEAF243-84D2-444D-A2A9-011DB5DBC267}" destId="{5B745638-FCE1-4805-8501-ACB2ABAA307B}" srcOrd="0" destOrd="0" parTransId="{469EB15F-D101-494F-927D-002968D6A422}" sibTransId="{ECD0BEA0-D838-4C4D-AAE4-F362D38C08AB}"/>
    <dgm:cxn modelId="{DC20CF86-6318-4BC0-AD79-44E5A8F50D05}" srcId="{71736B77-D6ED-48BE-BB0F-E698FB478613}" destId="{F86B37B5-8222-4B6C-8BAC-26D067A940C7}" srcOrd="0" destOrd="0" parTransId="{301F20B9-F17B-4A69-B564-D9DE4ADB8BB1}" sibTransId="{29655E21-0CAA-48E3-B75D-DAD3FE54F261}"/>
    <dgm:cxn modelId="{93D92587-9B83-422D-800A-562294D63CDA}" type="presOf" srcId="{CC5B2639-306F-4716-8B5A-27DB951C755F}" destId="{7A9D18F2-AE67-4666-B8FC-B997C8B1405A}" srcOrd="0" destOrd="0" presId="urn:microsoft.com/office/officeart/2005/8/layout/process3"/>
    <dgm:cxn modelId="{93845598-B064-48CE-88FF-86D87D2EBF9E}" type="presOf" srcId="{F86B37B5-8222-4B6C-8BAC-26D067A940C7}" destId="{AD370BF0-FB13-4971-9E7C-81CA8F2CF5CA}" srcOrd="0" destOrd="0" presId="urn:microsoft.com/office/officeart/2005/8/layout/process3"/>
    <dgm:cxn modelId="{A6F3B899-AD63-4111-A291-AC4AB2B12BD8}" type="presOf" srcId="{5B745638-FCE1-4805-8501-ACB2ABAA307B}" destId="{CE63BD12-F8BF-4CC6-B1A5-92D9FC574C93}" srcOrd="0" destOrd="0" presId="urn:microsoft.com/office/officeart/2005/8/layout/process3"/>
    <dgm:cxn modelId="{00C0EBB9-DD94-454F-8F8C-EB932102769A}" type="presOf" srcId="{9573CD44-9865-49AD-AB6F-F7B88D030FB8}" destId="{EA6821E4-3C03-4B0E-809B-5BEB8268FF1B}" srcOrd="0" destOrd="0" presId="urn:microsoft.com/office/officeart/2005/8/layout/process3"/>
    <dgm:cxn modelId="{B58918BC-E036-4310-8624-9EF7D7487BD5}" srcId="{CC5B2639-306F-4716-8B5A-27DB951C755F}" destId="{5D72E750-85A9-46E3-B279-73BE4A5673A9}" srcOrd="0" destOrd="0" parTransId="{19BABABE-DFD9-4DDF-A786-B55B07FC1CCD}" sibTransId="{491FFFDA-E24D-4750-807F-DA797B87D786}"/>
    <dgm:cxn modelId="{A1C6FAD8-0EB3-4CAC-91D7-84AEA63E10D5}" type="presOf" srcId="{E87C00F6-B670-43B9-90F3-787DA704F7F5}" destId="{639C121D-BDED-435C-94CF-FF7C16986061}" srcOrd="1" destOrd="0" presId="urn:microsoft.com/office/officeart/2005/8/layout/process3"/>
    <dgm:cxn modelId="{30232BE0-A1DE-4DCE-B075-C1F4945F08CA}" type="presOf" srcId="{CC5B2639-306F-4716-8B5A-27DB951C755F}" destId="{4A75DE1F-5EEE-4AD8-899A-2BE2EAFE4648}" srcOrd="1" destOrd="0" presId="urn:microsoft.com/office/officeart/2005/8/layout/process3"/>
    <dgm:cxn modelId="{868A89E4-42BC-43A2-858F-8738107882D0}" srcId="{9573CD44-9865-49AD-AB6F-F7B88D030FB8}" destId="{7BEAF243-84D2-444D-A2A9-011DB5DBC267}" srcOrd="0" destOrd="0" parTransId="{73DF82E3-BD1A-4AB3-8586-AC8488EB0019}" sibTransId="{E87C00F6-B670-43B9-90F3-787DA704F7F5}"/>
    <dgm:cxn modelId="{7E7A52E5-BAF0-45E8-8E15-0F29687D5801}" srcId="{9573CD44-9865-49AD-AB6F-F7B88D030FB8}" destId="{71736B77-D6ED-48BE-BB0F-E698FB478613}" srcOrd="2" destOrd="0" parTransId="{BCE9AF31-124A-4D2F-81DE-8053B1EE209D}" sibTransId="{80A20A4A-5325-45AF-86B0-82C44C201AAE}"/>
    <dgm:cxn modelId="{B43361ED-0FEA-4CB6-A788-E5CA8AE534CF}" type="presOf" srcId="{8026443A-315F-42AA-9854-8DF9127B6B9E}" destId="{4EE18E48-98E2-4871-BE2D-BB0A60E675D1}" srcOrd="1" destOrd="0" presId="urn:microsoft.com/office/officeart/2005/8/layout/process3"/>
    <dgm:cxn modelId="{41FA5DF7-C5AF-46C2-B588-2D0138E95E98}" type="presOf" srcId="{71736B77-D6ED-48BE-BB0F-E698FB478613}" destId="{6D8BFCF6-2E41-47F6-896F-F3C2A39F584C}" srcOrd="0" destOrd="0" presId="urn:microsoft.com/office/officeart/2005/8/layout/process3"/>
    <dgm:cxn modelId="{7AE61DFD-F491-4F93-98DE-5EAECC924069}" type="presOf" srcId="{71736B77-D6ED-48BE-BB0F-E698FB478613}" destId="{A3AA3B20-7508-4655-9F86-D84F6C0B3E16}" srcOrd="1" destOrd="0" presId="urn:microsoft.com/office/officeart/2005/8/layout/process3"/>
    <dgm:cxn modelId="{842AE8FE-7DDD-4689-9B43-3AA921BFC766}" type="presOf" srcId="{7BEAF243-84D2-444D-A2A9-011DB5DBC267}" destId="{E57F3195-3AD8-4291-A019-BFD32D554787}" srcOrd="0" destOrd="0" presId="urn:microsoft.com/office/officeart/2005/8/layout/process3"/>
    <dgm:cxn modelId="{BBD51F98-0C6D-489E-AFC2-D2BE8AD9FD28}" type="presParOf" srcId="{EA6821E4-3C03-4B0E-809B-5BEB8268FF1B}" destId="{0AE4135B-0072-48C8-B0E0-4273A392205E}" srcOrd="0" destOrd="0" presId="urn:microsoft.com/office/officeart/2005/8/layout/process3"/>
    <dgm:cxn modelId="{DF761370-8DC4-4454-ACC1-B62ABA6382A9}" type="presParOf" srcId="{0AE4135B-0072-48C8-B0E0-4273A392205E}" destId="{E57F3195-3AD8-4291-A019-BFD32D554787}" srcOrd="0" destOrd="0" presId="urn:microsoft.com/office/officeart/2005/8/layout/process3"/>
    <dgm:cxn modelId="{D8B5DF68-E9B5-4F6D-94C8-50C60921A8CE}" type="presParOf" srcId="{0AE4135B-0072-48C8-B0E0-4273A392205E}" destId="{79A9E623-66A0-4CB5-9E92-225C337F1BB7}" srcOrd="1" destOrd="0" presId="urn:microsoft.com/office/officeart/2005/8/layout/process3"/>
    <dgm:cxn modelId="{11D65276-704E-4F01-9FE4-252A1B7444C9}" type="presParOf" srcId="{0AE4135B-0072-48C8-B0E0-4273A392205E}" destId="{CE63BD12-F8BF-4CC6-B1A5-92D9FC574C93}" srcOrd="2" destOrd="0" presId="urn:microsoft.com/office/officeart/2005/8/layout/process3"/>
    <dgm:cxn modelId="{4CF8C653-3B38-4F5B-92EB-26F760F2B7A2}" type="presParOf" srcId="{EA6821E4-3C03-4B0E-809B-5BEB8268FF1B}" destId="{72CF1EF9-AFC6-4735-9DAC-C13CD4991620}" srcOrd="1" destOrd="0" presId="urn:microsoft.com/office/officeart/2005/8/layout/process3"/>
    <dgm:cxn modelId="{25CC1C40-122D-465D-9A2B-97544AB22461}" type="presParOf" srcId="{72CF1EF9-AFC6-4735-9DAC-C13CD4991620}" destId="{639C121D-BDED-435C-94CF-FF7C16986061}" srcOrd="0" destOrd="0" presId="urn:microsoft.com/office/officeart/2005/8/layout/process3"/>
    <dgm:cxn modelId="{7E214F21-0167-4E94-AA43-6C39794ABEBD}" type="presParOf" srcId="{EA6821E4-3C03-4B0E-809B-5BEB8268FF1B}" destId="{233F5174-8D8C-46DA-9833-176EE9AF29A8}" srcOrd="2" destOrd="0" presId="urn:microsoft.com/office/officeart/2005/8/layout/process3"/>
    <dgm:cxn modelId="{A1CE8B15-EE0D-410A-A950-8BCECCEAAC92}" type="presParOf" srcId="{233F5174-8D8C-46DA-9833-176EE9AF29A8}" destId="{7A9D18F2-AE67-4666-B8FC-B997C8B1405A}" srcOrd="0" destOrd="0" presId="urn:microsoft.com/office/officeart/2005/8/layout/process3"/>
    <dgm:cxn modelId="{35202C75-7C89-453A-88CF-F444401559B1}" type="presParOf" srcId="{233F5174-8D8C-46DA-9833-176EE9AF29A8}" destId="{4A75DE1F-5EEE-4AD8-899A-2BE2EAFE4648}" srcOrd="1" destOrd="0" presId="urn:microsoft.com/office/officeart/2005/8/layout/process3"/>
    <dgm:cxn modelId="{C836CFF1-1AD7-49CC-A060-2FCBE22070F1}" type="presParOf" srcId="{233F5174-8D8C-46DA-9833-176EE9AF29A8}" destId="{53AFFC70-8D9D-4CD5-98C5-17A42A0E6CAC}" srcOrd="2" destOrd="0" presId="urn:microsoft.com/office/officeart/2005/8/layout/process3"/>
    <dgm:cxn modelId="{5E8CCE2E-DA92-4AB8-91BD-46B33CE8A75F}" type="presParOf" srcId="{EA6821E4-3C03-4B0E-809B-5BEB8268FF1B}" destId="{2E8E5E32-F5AC-420B-9620-93210E699A21}" srcOrd="3" destOrd="0" presId="urn:microsoft.com/office/officeart/2005/8/layout/process3"/>
    <dgm:cxn modelId="{03B9D1B4-EE11-402C-A0CC-20A8028BD67C}" type="presParOf" srcId="{2E8E5E32-F5AC-420B-9620-93210E699A21}" destId="{4EE18E48-98E2-4871-BE2D-BB0A60E675D1}" srcOrd="0" destOrd="0" presId="urn:microsoft.com/office/officeart/2005/8/layout/process3"/>
    <dgm:cxn modelId="{19F5A180-8CF0-468D-8637-F8817C1C5E93}" type="presParOf" srcId="{EA6821E4-3C03-4B0E-809B-5BEB8268FF1B}" destId="{81921164-92ED-4BAF-A0A9-6BD3F73F0B7F}" srcOrd="4" destOrd="0" presId="urn:microsoft.com/office/officeart/2005/8/layout/process3"/>
    <dgm:cxn modelId="{69897C48-9D79-4250-8F7F-D7F762170BE3}" type="presParOf" srcId="{81921164-92ED-4BAF-A0A9-6BD3F73F0B7F}" destId="{6D8BFCF6-2E41-47F6-896F-F3C2A39F584C}" srcOrd="0" destOrd="0" presId="urn:microsoft.com/office/officeart/2005/8/layout/process3"/>
    <dgm:cxn modelId="{3D5A7A38-7F6C-4188-B55F-1CC70FAEFCA2}" type="presParOf" srcId="{81921164-92ED-4BAF-A0A9-6BD3F73F0B7F}" destId="{A3AA3B20-7508-4655-9F86-D84F6C0B3E16}" srcOrd="1" destOrd="0" presId="urn:microsoft.com/office/officeart/2005/8/layout/process3"/>
    <dgm:cxn modelId="{9EC5345F-6C2B-4F07-9A75-BF6836B3BDF7}" type="presParOf" srcId="{81921164-92ED-4BAF-A0A9-6BD3F73F0B7F}" destId="{AD370BF0-FB13-4971-9E7C-81CA8F2CF5CA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9E623-66A0-4CB5-9E92-225C337F1BB7}">
      <dsp:nvSpPr>
        <dsp:cNvPr id="0" name=""/>
        <dsp:cNvSpPr/>
      </dsp:nvSpPr>
      <dsp:spPr>
        <a:xfrm>
          <a:off x="5025" y="5645"/>
          <a:ext cx="2284802" cy="2116800"/>
        </a:xfrm>
        <a:prstGeom prst="roundRect">
          <a:avLst>
            <a:gd name="adj" fmla="val 10000"/>
          </a:avLst>
        </a:prstGeom>
        <a:solidFill>
          <a:srgbClr val="29006F"/>
        </a:solidFill>
        <a:ln w="9525" cap="flat" cmpd="sng" algn="ctr">
          <a:solidFill>
            <a:srgbClr val="29006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>
              <a:solidFill>
                <a:schemeClr val="bg1"/>
              </a:solidFill>
              <a:latin typeface="Trebuchet MS" panose="020B0603020202020204" pitchFamily="34" charset="0"/>
            </a:rPr>
            <a:t>Desacuerdos</a:t>
          </a:r>
          <a:endParaRPr lang="es-CO" sz="1400" kern="1200">
            <a:solidFill>
              <a:schemeClr val="bg1"/>
            </a:solidFill>
            <a:latin typeface="Trebuchet MS" panose="020B0603020202020204" pitchFamily="34" charset="0"/>
          </a:endParaRPr>
        </a:p>
      </dsp:txBody>
      <dsp:txXfrm>
        <a:off x="5025" y="5645"/>
        <a:ext cx="2284802" cy="913920"/>
      </dsp:txXfrm>
    </dsp:sp>
    <dsp:sp modelId="{CE63BD12-F8BF-4CC6-B1A5-92D9FC574C93}">
      <dsp:nvSpPr>
        <dsp:cNvPr id="0" name=""/>
        <dsp:cNvSpPr/>
      </dsp:nvSpPr>
      <dsp:spPr>
        <a:xfrm>
          <a:off x="472996" y="919565"/>
          <a:ext cx="2284802" cy="2822400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i="1" kern="12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rPr>
            <a:t>Escriban los desacuerdos.</a:t>
          </a:r>
          <a:endParaRPr lang="es-CO" sz="1400" kern="12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sp:txBody>
      <dsp:txXfrm>
        <a:off x="539916" y="986485"/>
        <a:ext cx="2150962" cy="2688560"/>
      </dsp:txXfrm>
    </dsp:sp>
    <dsp:sp modelId="{72CF1EF9-AFC6-4735-9DAC-C13CD4991620}">
      <dsp:nvSpPr>
        <dsp:cNvPr id="0" name=""/>
        <dsp:cNvSpPr/>
      </dsp:nvSpPr>
      <dsp:spPr>
        <a:xfrm>
          <a:off x="2636194" y="178180"/>
          <a:ext cx="734299" cy="5688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sp:txBody>
      <dsp:txXfrm>
        <a:off x="2636194" y="291950"/>
        <a:ext cx="563644" cy="341309"/>
      </dsp:txXfrm>
    </dsp:sp>
    <dsp:sp modelId="{4A75DE1F-5EEE-4AD8-899A-2BE2EAFE4648}">
      <dsp:nvSpPr>
        <dsp:cNvPr id="0" name=""/>
        <dsp:cNvSpPr/>
      </dsp:nvSpPr>
      <dsp:spPr>
        <a:xfrm>
          <a:off x="3675298" y="5645"/>
          <a:ext cx="2284802" cy="2116800"/>
        </a:xfrm>
        <a:prstGeom prst="roundRect">
          <a:avLst>
            <a:gd name="adj" fmla="val 10000"/>
          </a:avLst>
        </a:prstGeom>
        <a:solidFill>
          <a:srgbClr val="29006F"/>
        </a:solidFill>
        <a:ln w="9525" cap="flat" cmpd="sng" algn="ctr">
          <a:solidFill>
            <a:srgbClr val="29006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>
              <a:solidFill>
                <a:schemeClr val="bg1"/>
              </a:solidFill>
              <a:latin typeface="Trebuchet MS" panose="020B0603020202020204" pitchFamily="34" charset="0"/>
            </a:rPr>
            <a:t>¿Cómo lo resolvieron?</a:t>
          </a:r>
          <a:endParaRPr lang="es-CO" sz="1400" kern="1200">
            <a:solidFill>
              <a:schemeClr val="bg1"/>
            </a:solidFill>
            <a:latin typeface="Trebuchet MS" panose="020B0603020202020204" pitchFamily="34" charset="0"/>
          </a:endParaRPr>
        </a:p>
      </dsp:txBody>
      <dsp:txXfrm>
        <a:off x="3675298" y="5645"/>
        <a:ext cx="2284802" cy="913920"/>
      </dsp:txXfrm>
    </dsp:sp>
    <dsp:sp modelId="{53AFFC70-8D9D-4CD5-98C5-17A42A0E6CAC}">
      <dsp:nvSpPr>
        <dsp:cNvPr id="0" name=""/>
        <dsp:cNvSpPr/>
      </dsp:nvSpPr>
      <dsp:spPr>
        <a:xfrm>
          <a:off x="4143269" y="919565"/>
          <a:ext cx="2284802" cy="2822400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i="1" kern="12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rPr>
            <a:t>Escriban cómo los resolvieron.</a:t>
          </a:r>
          <a:endParaRPr lang="es-CO" sz="1400" kern="12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sp:txBody>
      <dsp:txXfrm>
        <a:off x="4210189" y="986485"/>
        <a:ext cx="2150962" cy="2688560"/>
      </dsp:txXfrm>
    </dsp:sp>
    <dsp:sp modelId="{2E8E5E32-F5AC-420B-9620-93210E699A21}">
      <dsp:nvSpPr>
        <dsp:cNvPr id="0" name=""/>
        <dsp:cNvSpPr/>
      </dsp:nvSpPr>
      <dsp:spPr>
        <a:xfrm>
          <a:off x="6306468" y="178180"/>
          <a:ext cx="734299" cy="5688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sp:txBody>
      <dsp:txXfrm>
        <a:off x="6306468" y="291950"/>
        <a:ext cx="563644" cy="341309"/>
      </dsp:txXfrm>
    </dsp:sp>
    <dsp:sp modelId="{A3AA3B20-7508-4655-9F86-D84F6C0B3E16}">
      <dsp:nvSpPr>
        <dsp:cNvPr id="0" name=""/>
        <dsp:cNvSpPr/>
      </dsp:nvSpPr>
      <dsp:spPr>
        <a:xfrm>
          <a:off x="7345571" y="5645"/>
          <a:ext cx="2284802" cy="2116800"/>
        </a:xfrm>
        <a:prstGeom prst="roundRect">
          <a:avLst>
            <a:gd name="adj" fmla="val 10000"/>
          </a:avLst>
        </a:prstGeom>
        <a:solidFill>
          <a:srgbClr val="29006F"/>
        </a:solidFill>
        <a:ln w="9525" cap="flat" cmpd="sng" algn="ctr">
          <a:solidFill>
            <a:srgbClr val="29006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>
              <a:solidFill>
                <a:schemeClr val="bg1"/>
              </a:solidFill>
              <a:latin typeface="Trebuchet MS" panose="020B0603020202020204" pitchFamily="34" charset="0"/>
            </a:rPr>
            <a:t>Si cambiaron de opinión ¿por qué?</a:t>
          </a:r>
          <a:endParaRPr lang="es-CO" sz="1400" kern="1200">
            <a:solidFill>
              <a:schemeClr val="bg1"/>
            </a:solidFill>
            <a:latin typeface="Trebuchet MS" panose="020B0603020202020204" pitchFamily="34" charset="0"/>
          </a:endParaRPr>
        </a:p>
      </dsp:txBody>
      <dsp:txXfrm>
        <a:off x="7345571" y="5645"/>
        <a:ext cx="2284802" cy="913920"/>
      </dsp:txXfrm>
    </dsp:sp>
    <dsp:sp modelId="{AD370BF0-FB13-4971-9E7C-81CA8F2CF5CA}">
      <dsp:nvSpPr>
        <dsp:cNvPr id="0" name=""/>
        <dsp:cNvSpPr/>
      </dsp:nvSpPr>
      <dsp:spPr>
        <a:xfrm>
          <a:off x="7813542" y="919565"/>
          <a:ext cx="2284802" cy="2822400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i="1" kern="12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rPr>
            <a:t>Escriban si cambiaron de opinión y por qué.</a:t>
          </a:r>
          <a:endParaRPr lang="es-CO" sz="1400" kern="120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sp:txBody>
      <dsp:txXfrm>
        <a:off x="7880462" y="986485"/>
        <a:ext cx="2150962" cy="2688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A46471-30FE-42AD-A520-64BAAD1B3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759402-FB34-8BCD-D3F3-6A3569231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10BFB7-87E5-F911-B6CB-0BAC7657D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E31203-1E38-3422-B399-22A6C3A53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935FCF-6281-90D6-CB0E-3411A4C0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9712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22735-2A65-E09D-478E-5306A7142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346BD2A-2087-799B-1030-6AE8F47CF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C5EB71-503C-37C1-9C94-A70672710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E96731-CF90-3969-3167-BFAEBFAF2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2EAA67-C87B-E9BC-F730-80D5BEA2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480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15E1D0-AA76-13C9-86E9-C83AFE03BD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FF3AB3-17F2-3742-0256-5B3285834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BBCC42-C31C-2EBC-1223-2A04AADE5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DEBF57-0757-02FD-5AE5-072077BC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67E9A3-B4EA-A5F0-25A5-165042659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9454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3025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2297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5355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9851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75908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2575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5830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9011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F5535A-1F18-BBB6-6C93-2A91B135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3EBE62-DD4E-EFB2-9F3C-7E4C488DD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18E2D1-9AA0-AFE9-5860-2F1D35538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090EAB-EF50-26A9-1A88-5C71FD5F5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86D2D1-B990-0FD6-4EE0-5F745C0B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8768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2282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8169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08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DD168D-5BE2-E108-F865-17681653F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6C3D16-6B46-5BC0-A93C-74CD99AA9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C562C7-F2A2-26D9-A227-DA95117D2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6AA8CE-A3CF-B20C-17D5-D28EF0AE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16BA5A-E905-D920-D8FC-AF23D7E2F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2045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3B19ED-1719-EA6C-E0F2-8E899919C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7B27D1-817E-6769-E19B-D891D00A1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D8EFB1-C871-CB77-A7E9-4B56B2C6B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0DA951-BF30-A740-AB30-2F6A4AE1F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FC14E1-EEF5-EF68-EBD7-D1D13DED2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78FA6C-A5DD-3903-5D1C-5840628F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741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2B3957-6750-14EE-D557-D753E7FAF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F7A13D-1A38-BB59-3F54-3394614BB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7BFF21-22D2-61D2-751B-3AF211692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2902057-FD31-D6FE-1D9A-1851A1418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647EA71-3946-F8D7-FECD-CC2A2E8AC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1DC5ED0-CC63-8F41-6153-36DA20AA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9894401-1836-B305-4049-4C5C2C811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F7D391F-5DA0-6993-9B31-B34E1B39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1615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3A4D2-4EBF-0479-7062-C4CCAF8F7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1ACFB27-4C86-E636-AADD-47E1DB263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93F549D-45F1-5D11-8A1D-486EFC2A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4A6450-4CB4-02F0-A2E1-73E9A67D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630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5D40CA3-9968-7DBD-3F07-2FEE97C4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EDA9025-764F-03D3-12E8-487BA1FF9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2E76AC-1BFE-95E3-0166-13AF7322C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2952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0A7169-11AA-FB04-8A4B-9D5A616C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97ED7C-4D66-00F0-D4B4-3DB23B494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834503-BD3C-E8A7-C114-0C9E894C2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851DF6-ECF3-6DF2-BA9F-9A4EBE755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B4C7EE-F857-F0ED-7E75-324597CBD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1351CC-7DC5-3A2D-0559-7730F6313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567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804D7-010B-C15A-A109-F7DE97E7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F4B09FA-55F7-5CB0-A0C7-35A6A59CAF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771B81-8608-CC65-2CBF-0DD3485BD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37CB52-40A6-ED82-A6C5-F70691BB9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30757A-7E25-1BAD-86C9-772EF613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F7CE02-83F9-410E-0AB5-902943408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015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A066DF5-4AFE-0AAB-3C7F-AAAB94822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77F4F1-E963-EBD7-6B80-E3EEE26E7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7A94DA-754D-A7A8-4A1A-940A7740C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78309A-2B2B-7917-51DB-1FA3142D0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90A472-773D-9234-A337-CDEDF6C76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454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12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C44034-D43C-C719-E692-200809CFC8A2}"/>
              </a:ext>
            </a:extLst>
          </p:cNvPr>
          <p:cNvSpPr txBox="1">
            <a:spLocks/>
          </p:cNvSpPr>
          <p:nvPr/>
        </p:nvSpPr>
        <p:spPr>
          <a:xfrm>
            <a:off x="1350608" y="3887449"/>
            <a:ext cx="4024621" cy="771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4400" b="1">
                <a:solidFill>
                  <a:schemeClr val="bg1"/>
                </a:solidFill>
                <a:latin typeface="Trebuchet MS" panose="020B0603020202020204" pitchFamily="34" charset="0"/>
              </a:rPr>
              <a:t>Bitácora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D2FDF5D-B1E0-783C-3F39-BB60F1F7897D}"/>
              </a:ext>
            </a:extLst>
          </p:cNvPr>
          <p:cNvSpPr txBox="1">
            <a:spLocks/>
          </p:cNvSpPr>
          <p:nvPr/>
        </p:nvSpPr>
        <p:spPr>
          <a:xfrm>
            <a:off x="1350608" y="4771602"/>
            <a:ext cx="4177124" cy="4099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i="1">
                <a:solidFill>
                  <a:schemeClr val="bg1"/>
                </a:solidFill>
                <a:highlight>
                  <a:srgbClr val="29006F"/>
                </a:highlight>
                <a:latin typeface="Trebuchet MS"/>
              </a:rPr>
              <a:t>Desafío 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16616A-03B3-4FE7-C097-FA0EF0CAE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041" y="214037"/>
            <a:ext cx="1452774" cy="202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52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5B6D5E-0E84-4ABD-58CF-ED285A4EF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6BD51B8-0533-A936-2DCA-69B5F6CB53A0}"/>
              </a:ext>
            </a:extLst>
          </p:cNvPr>
          <p:cNvSpPr txBox="1"/>
          <p:nvPr/>
        </p:nvSpPr>
        <p:spPr>
          <a:xfrm>
            <a:off x="3061313" y="639223"/>
            <a:ext cx="6069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Modelos prototipo 2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E2F8B0E6-064D-4637-A26F-8DDFF0C5A4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2923624"/>
              </p:ext>
            </p:extLst>
          </p:nvPr>
        </p:nvGraphicFramePr>
        <p:xfrm>
          <a:off x="1044314" y="1364104"/>
          <a:ext cx="10103370" cy="3747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6">
            <a:extLst>
              <a:ext uri="{FF2B5EF4-FFF2-40B4-BE49-F238E27FC236}">
                <a16:creationId xmlns:a16="http://schemas.microsoft.com/office/drawing/2014/main" id="{9D8FC261-11E3-A447-9684-E04C7556B2A0}"/>
              </a:ext>
            </a:extLst>
          </p:cNvPr>
          <p:cNvSpPr txBox="1"/>
          <p:nvPr/>
        </p:nvSpPr>
        <p:spPr>
          <a:xfrm>
            <a:off x="2882287" y="5541667"/>
            <a:ext cx="62483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8EA1FF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Los invitamos a retomar la lectura de </a:t>
            </a:r>
            <a:r>
              <a:rPr lang="es-MX" sz="1400">
                <a:solidFill>
                  <a:prstClr val="black">
                    <a:lumMod val="65000"/>
                    <a:lumOff val="35000"/>
                  </a:prstClr>
                </a:solidFill>
                <a:highlight>
                  <a:srgbClr val="8EA1FF"/>
                </a:highlight>
                <a:latin typeface="Trebuchet MS" panose="020B0603020202020204" pitchFamily="34" charset="0"/>
              </a:rPr>
              <a:t>la guía en el momento Construye </a:t>
            </a:r>
            <a:endParaRPr lang="es-CO" sz="1400"/>
          </a:p>
        </p:txBody>
      </p:sp>
    </p:spTree>
    <p:extLst>
      <p:ext uri="{BB962C8B-B14F-4D97-AF65-F5344CB8AC3E}">
        <p14:creationId xmlns:p14="http://schemas.microsoft.com/office/powerpoint/2010/main" val="3398422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9020DCC-C1B2-BC85-51A0-507B1CAB4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444489"/>
              </p:ext>
            </p:extLst>
          </p:nvPr>
        </p:nvGraphicFramePr>
        <p:xfrm>
          <a:off x="2645434" y="1279585"/>
          <a:ext cx="6917352" cy="50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5018">
                  <a:extLst>
                    <a:ext uri="{9D8B030D-6E8A-4147-A177-3AD203B41FA5}">
                      <a16:colId xmlns:a16="http://schemas.microsoft.com/office/drawing/2014/main" val="239403099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090383845"/>
                    </a:ext>
                  </a:extLst>
                </a:gridCol>
                <a:gridCol w="1455018">
                  <a:extLst>
                    <a:ext uri="{9D8B030D-6E8A-4147-A177-3AD203B41FA5}">
                      <a16:colId xmlns:a16="http://schemas.microsoft.com/office/drawing/2014/main" val="838053952"/>
                    </a:ext>
                  </a:extLst>
                </a:gridCol>
                <a:gridCol w="1455018">
                  <a:extLst>
                    <a:ext uri="{9D8B030D-6E8A-4147-A177-3AD203B41FA5}">
                      <a16:colId xmlns:a16="http://schemas.microsoft.com/office/drawing/2014/main" val="216666494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872114787"/>
                    </a:ext>
                  </a:extLst>
                </a:gridCol>
                <a:gridCol w="1455018">
                  <a:extLst>
                    <a:ext uri="{9D8B030D-6E8A-4147-A177-3AD203B41FA5}">
                      <a16:colId xmlns:a16="http://schemas.microsoft.com/office/drawing/2014/main" val="3262987063"/>
                    </a:ext>
                  </a:extLst>
                </a:gridCol>
              </a:tblGrid>
              <a:tr h="5015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ES" sz="1400" b="0" i="0" u="none" strike="noStrike" baseline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Marquen con un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CO" sz="1400" b="0" i="0" u="none" strike="noStrike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sí cumple.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CO" sz="1400" b="0" i="0" u="none" strike="noStrike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Marquen con un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CO" sz="1400" b="0" i="0" u="none" strike="noStrike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si no cumple.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277617"/>
                  </a:ext>
                </a:extLst>
              </a:tr>
            </a:tbl>
          </a:graphicData>
        </a:graphic>
      </p:graphicFrame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2E86DFD-8176-C689-CDE5-76618BDDB778}"/>
              </a:ext>
            </a:extLst>
          </p:cNvPr>
          <p:cNvSpPr/>
          <p:nvPr/>
        </p:nvSpPr>
        <p:spPr>
          <a:xfrm>
            <a:off x="1269584" y="2231563"/>
            <a:ext cx="9652832" cy="2845294"/>
          </a:xfrm>
          <a:prstGeom prst="roundRect">
            <a:avLst>
              <a:gd name="adj" fmla="val 8124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5D5E976-3AF6-1A40-F808-4AEB65CFFCCB}"/>
              </a:ext>
            </a:extLst>
          </p:cNvPr>
          <p:cNvSpPr/>
          <p:nvPr/>
        </p:nvSpPr>
        <p:spPr>
          <a:xfrm>
            <a:off x="1271248" y="2908123"/>
            <a:ext cx="9652000" cy="2611390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16A34D9-A959-45DB-ADDA-3C72FBD33667}"/>
              </a:ext>
            </a:extLst>
          </p:cNvPr>
          <p:cNvSpPr txBox="1"/>
          <p:nvPr/>
        </p:nvSpPr>
        <p:spPr>
          <a:xfrm>
            <a:off x="4155421" y="631302"/>
            <a:ext cx="3881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i="1" err="1">
                <a:solidFill>
                  <a:srgbClr val="29006F"/>
                </a:solidFill>
                <a:latin typeface="Trebuchet MS" panose="020B0603020202020204" pitchFamily="34" charset="0"/>
              </a:rPr>
              <a:t>Checklist</a:t>
            </a:r>
            <a:endParaRPr lang="es-CO" sz="2800" i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AB63ECCB-54DD-11E0-E77C-229D026245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55381"/>
              </p:ext>
            </p:extLst>
          </p:nvPr>
        </p:nvGraphicFramePr>
        <p:xfrm>
          <a:off x="1271248" y="2527239"/>
          <a:ext cx="9650336" cy="2611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2584">
                  <a:extLst>
                    <a:ext uri="{9D8B030D-6E8A-4147-A177-3AD203B41FA5}">
                      <a16:colId xmlns:a16="http://schemas.microsoft.com/office/drawing/2014/main" val="3910720216"/>
                    </a:ext>
                  </a:extLst>
                </a:gridCol>
                <a:gridCol w="2412584">
                  <a:extLst>
                    <a:ext uri="{9D8B030D-6E8A-4147-A177-3AD203B41FA5}">
                      <a16:colId xmlns:a16="http://schemas.microsoft.com/office/drawing/2014/main" val="3317808737"/>
                    </a:ext>
                  </a:extLst>
                </a:gridCol>
                <a:gridCol w="2412584">
                  <a:extLst>
                    <a:ext uri="{9D8B030D-6E8A-4147-A177-3AD203B41FA5}">
                      <a16:colId xmlns:a16="http://schemas.microsoft.com/office/drawing/2014/main" val="1361910455"/>
                    </a:ext>
                  </a:extLst>
                </a:gridCol>
                <a:gridCol w="2412584">
                  <a:extLst>
                    <a:ext uri="{9D8B030D-6E8A-4147-A177-3AD203B41FA5}">
                      <a16:colId xmlns:a16="http://schemas.microsoft.com/office/drawing/2014/main" val="91887317"/>
                    </a:ext>
                  </a:extLst>
                </a:gridCol>
              </a:tblGrid>
              <a:tr h="639339"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Criterio</a:t>
                      </a:r>
                      <a:endParaRPr lang="es-CO" sz="1400" b="1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Boceto 1</a:t>
                      </a:r>
                      <a:endParaRPr lang="es-CO" sz="140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Boceto 2</a:t>
                      </a:r>
                      <a:endParaRPr lang="es-CO" sz="140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Boceto 3</a:t>
                      </a:r>
                      <a:endParaRPr lang="es-CO" sz="140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022978"/>
                  </a:ext>
                </a:extLst>
              </a:tr>
              <a:tr h="693372">
                <a:tc>
                  <a:txBody>
                    <a:bodyPr/>
                    <a:lstStyle/>
                    <a:p>
                      <a:r>
                        <a:rPr lang="es-CO" sz="1400" b="1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Claridad técnica del boceto 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178840"/>
                  </a:ext>
                </a:extLst>
              </a:tr>
              <a:tr h="639339">
                <a:tc>
                  <a:txBody>
                    <a:bodyPr/>
                    <a:lstStyle/>
                    <a:p>
                      <a:r>
                        <a:rPr lang="es-CO" sz="1400" b="1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Integración de criterios 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676674"/>
                  </a:ext>
                </a:extLst>
              </a:tr>
              <a:tr h="639339">
                <a:tc>
                  <a:txBody>
                    <a:bodyPr/>
                    <a:lstStyle/>
                    <a:p>
                      <a:r>
                        <a:rPr lang="es-CO" sz="1400" b="1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Enfoque socioambiental 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27416"/>
                  </a:ext>
                </a:extLst>
              </a:tr>
            </a:tbl>
          </a:graphicData>
        </a:graphic>
      </p:graphicFrame>
      <p:pic>
        <p:nvPicPr>
          <p:cNvPr id="9" name="Gráfico 8" descr="Marca de insignia1 contorno">
            <a:extLst>
              <a:ext uri="{FF2B5EF4-FFF2-40B4-BE49-F238E27FC236}">
                <a16:creationId xmlns:a16="http://schemas.microsoft.com/office/drawing/2014/main" id="{78A6AC34-D665-ADBC-E16D-72D7DD777B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1393" y="1102951"/>
            <a:ext cx="641866" cy="641866"/>
          </a:xfrm>
          <a:prstGeom prst="rect">
            <a:avLst/>
          </a:prstGeom>
        </p:spPr>
      </p:pic>
      <p:pic>
        <p:nvPicPr>
          <p:cNvPr id="10" name="Gráfico 9" descr="Insignia de cruz contorno">
            <a:extLst>
              <a:ext uri="{FF2B5EF4-FFF2-40B4-BE49-F238E27FC236}">
                <a16:creationId xmlns:a16="http://schemas.microsoft.com/office/drawing/2014/main" id="{005B9E62-C0AE-F8AE-338C-63DC9ECA9B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08293" y="1087854"/>
            <a:ext cx="672059" cy="6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83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3FD31D-761F-CAA1-B245-61A25C3E5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18DC2CF8-0602-5214-5725-8ABD92F2CCB1}"/>
              </a:ext>
            </a:extLst>
          </p:cNvPr>
          <p:cNvSpPr txBox="1"/>
          <p:nvPr/>
        </p:nvSpPr>
        <p:spPr>
          <a:xfrm>
            <a:off x="2387807" y="705297"/>
            <a:ext cx="74163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Justificación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CA56C544-0153-6C40-AC05-0686A9C9B946}"/>
              </a:ext>
            </a:extLst>
          </p:cNvPr>
          <p:cNvSpPr/>
          <p:nvPr/>
        </p:nvSpPr>
        <p:spPr>
          <a:xfrm>
            <a:off x="1395959" y="1667306"/>
            <a:ext cx="9400081" cy="3782979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la justificación y la concertación del boceto final elegido.</a:t>
            </a:r>
            <a:endParaRPr lang="es-CO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6F848CF-76C1-4016-5EF4-6A3ABD9AD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0092" y="312227"/>
            <a:ext cx="1268196" cy="17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31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96D908-9D66-64C5-9076-8E756A4EC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8FAB9836-F85C-4B5D-98D5-42A37B119E34}"/>
              </a:ext>
            </a:extLst>
          </p:cNvPr>
          <p:cNvSpPr txBox="1"/>
          <p:nvPr/>
        </p:nvSpPr>
        <p:spPr>
          <a:xfrm>
            <a:off x="2697295" y="631800"/>
            <a:ext cx="6818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2800" b="1">
                <a:solidFill>
                  <a:srgbClr val="2A0070"/>
                </a:solidFill>
                <a:latin typeface="Trebuchet MS" panose="020B0603020202020204" pitchFamily="34" charset="0"/>
              </a:rPr>
              <a:t>Esquema - Representación gráfica</a:t>
            </a:r>
            <a:endParaRPr lang="es-419" sz="2800" b="1">
              <a:solidFill>
                <a:srgbClr val="2A0070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CA826749-7F9E-4666-861B-FC28AF9BE4AE}"/>
              </a:ext>
            </a:extLst>
          </p:cNvPr>
          <p:cNvSpPr/>
          <p:nvPr/>
        </p:nvSpPr>
        <p:spPr>
          <a:xfrm>
            <a:off x="947057" y="1885231"/>
            <a:ext cx="5948419" cy="3466257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 i="1">
              <a:highlight>
                <a:srgbClr val="8EA1FF"/>
              </a:highlight>
              <a:latin typeface="Trebuchet MS" panose="020B0603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8116063-08F9-4DB9-9E34-F9574AA9B510}"/>
              </a:ext>
            </a:extLst>
          </p:cNvPr>
          <p:cNvSpPr txBox="1"/>
          <p:nvPr/>
        </p:nvSpPr>
        <p:spPr>
          <a:xfrm>
            <a:off x="1365870" y="1192636"/>
            <a:ext cx="7728344" cy="521081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Inserten el plano (dibujo técnico) y evidencien las vistas solicitadas (ortogonales, isométrica y detalle).</a:t>
            </a:r>
            <a:endParaRPr lang="es-ES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52716F6-64E1-4972-AD8B-E2669D26BD72}"/>
              </a:ext>
            </a:extLst>
          </p:cNvPr>
          <p:cNvSpPr txBox="1"/>
          <p:nvPr/>
        </p:nvSpPr>
        <p:spPr>
          <a:xfrm>
            <a:off x="1156464" y="3353615"/>
            <a:ext cx="552960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Evidencia del esquema: tomen una foto con buena iluminación, escaneen o exporten en JPG.</a:t>
            </a:r>
            <a:endParaRPr lang="es-ES" sz="1400" i="1">
              <a:latin typeface="Trebuchet MS"/>
            </a:endParaRP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42B1BE35-01BD-4E78-96AC-3D60567D9194}"/>
              </a:ext>
            </a:extLst>
          </p:cNvPr>
          <p:cNvSpPr/>
          <p:nvPr/>
        </p:nvSpPr>
        <p:spPr>
          <a:xfrm>
            <a:off x="7202042" y="1878964"/>
            <a:ext cx="3624086" cy="3472525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highlight>
                <a:srgbClr val="8EA1FF"/>
              </a:highlight>
              <a:latin typeface="Trebuchet MS" panose="020B0603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CB6B40C-CE59-479C-8173-0D69FEC1AF98}"/>
              </a:ext>
            </a:extLst>
          </p:cNvPr>
          <p:cNvSpPr txBox="1"/>
          <p:nvPr/>
        </p:nvSpPr>
        <p:spPr>
          <a:xfrm>
            <a:off x="7202039" y="3139241"/>
            <a:ext cx="3624086" cy="951969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/>
            <a:r>
              <a:rPr lang="es-CO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Incluyan cotas exteriores en mm y la escala utilizada.</a:t>
            </a:r>
            <a:endParaRPr lang="es-ES" sz="1400" i="1">
              <a:latin typeface="Trebuchet MS"/>
            </a:endParaRPr>
          </a:p>
          <a:p>
            <a:pPr algn="ctr"/>
            <a:r>
              <a:rPr lang="es-CO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Indiquen qué partes pueden ajustarse o modificarse.</a:t>
            </a:r>
            <a:endParaRPr lang="es-CO" sz="1400" i="1">
              <a:latin typeface="Trebuchet MS"/>
            </a:endParaRPr>
          </a:p>
        </p:txBody>
      </p:sp>
      <p:sp>
        <p:nvSpPr>
          <p:cNvPr id="20" name="CuadroTexto 3">
            <a:extLst>
              <a:ext uri="{FF2B5EF4-FFF2-40B4-BE49-F238E27FC236}">
                <a16:creationId xmlns:a16="http://schemas.microsoft.com/office/drawing/2014/main" id="{7413F947-DAC3-4A5A-A635-93FAD65A4225}"/>
              </a:ext>
            </a:extLst>
          </p:cNvPr>
          <p:cNvSpPr txBox="1"/>
          <p:nvPr/>
        </p:nvSpPr>
        <p:spPr>
          <a:xfrm>
            <a:off x="947057" y="5559594"/>
            <a:ext cx="6797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MX" sz="1400">
                <a:solidFill>
                  <a:srgbClr val="595959"/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 eliminarse si el prototipo no se esquematiza de esta forma</a:t>
            </a:r>
            <a:endParaRPr lang="es-CO" sz="140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5094678-EF21-D9D9-87A3-EB8300995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427" y="518175"/>
            <a:ext cx="1315822" cy="172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38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66E6B-9954-484A-1B93-7BBC83B68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0AB5CA4-B571-C437-5B9C-D30D2BF8122D}"/>
              </a:ext>
            </a:extLst>
          </p:cNvPr>
          <p:cNvSpPr/>
          <p:nvPr/>
        </p:nvSpPr>
        <p:spPr>
          <a:xfrm>
            <a:off x="729343" y="1885231"/>
            <a:ext cx="6166133" cy="3466257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 i="1">
              <a:highlight>
                <a:srgbClr val="8EA1FF"/>
              </a:highlight>
              <a:latin typeface="Trebuchet MS" panose="020B0603020202020204" pitchFamily="34" charset="0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1571B4AD-DC3F-F350-BD5A-0039709E060A}"/>
              </a:ext>
            </a:extLst>
          </p:cNvPr>
          <p:cNvSpPr/>
          <p:nvPr/>
        </p:nvSpPr>
        <p:spPr>
          <a:xfrm>
            <a:off x="7202042" y="1878964"/>
            <a:ext cx="3624086" cy="3472525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highlight>
                <a:srgbClr val="8EA1FF"/>
              </a:highlight>
              <a:latin typeface="Trebuchet MS" panose="020B0603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D8A2D8D-342F-4E10-B2BC-2C1B74D45D17}"/>
              </a:ext>
            </a:extLst>
          </p:cNvPr>
          <p:cNvSpPr txBox="1"/>
          <p:nvPr/>
        </p:nvSpPr>
        <p:spPr>
          <a:xfrm>
            <a:off x="631524" y="590323"/>
            <a:ext cx="10928950" cy="559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81"/>
              </a:spcAft>
            </a:pPr>
            <a:r>
              <a:rPr lang="es-CO" sz="2800" b="1">
                <a:solidFill>
                  <a:srgbClr val="2A0070"/>
                </a:solidFill>
                <a:latin typeface="Trebuchet MS" panose="020B0603020202020204" pitchFamily="34" charset="0"/>
              </a:rPr>
              <a:t>Esquema - </a:t>
            </a:r>
            <a:r>
              <a:rPr lang="es-CO" sz="2800" b="1" kern="100">
                <a:solidFill>
                  <a:srgbClr val="2A0070"/>
                </a:solidFill>
                <a:latin typeface="Trebuchet MS" panose="020B0603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Partes mecánicas y/o electrónicas</a:t>
            </a:r>
            <a:endParaRPr lang="es-419" sz="2800" kern="100">
              <a:solidFill>
                <a:srgbClr val="2A0070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EC47BBB-822C-41EE-A1A6-39D709EB91D7}"/>
              </a:ext>
            </a:extLst>
          </p:cNvPr>
          <p:cNvSpPr txBox="1"/>
          <p:nvPr/>
        </p:nvSpPr>
        <p:spPr>
          <a:xfrm>
            <a:off x="1295399" y="1325145"/>
            <a:ext cx="7514893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Representen el esquema electrónico del prototipo (circuito/sistema) de forma clara.</a:t>
            </a:r>
            <a:endParaRPr lang="es-ES" sz="1400">
              <a:latin typeface="Trebuchet M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C070D2-AF7E-4B79-A60D-93E250B1CBA5}"/>
              </a:ext>
            </a:extLst>
          </p:cNvPr>
          <p:cNvSpPr txBox="1"/>
          <p:nvPr/>
        </p:nvSpPr>
        <p:spPr>
          <a:xfrm>
            <a:off x="1126387" y="3363561"/>
            <a:ext cx="5529604" cy="5671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14999"/>
              </a:lnSpc>
              <a:spcAft>
                <a:spcPts val="781"/>
              </a:spcAft>
            </a:pPr>
            <a:r>
              <a:rPr lang="es-CO"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Inserten el esquema y señalen con flechas la relación/activación entre componentes (qué activa a qué).</a:t>
            </a:r>
            <a:endParaRPr lang="es-ES" sz="1400" i="1">
              <a:latin typeface="Trebuchet M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CE33560-4FFA-4A22-88EC-0A7B3855C88E}"/>
              </a:ext>
            </a:extLst>
          </p:cNvPr>
          <p:cNvSpPr txBox="1"/>
          <p:nvPr/>
        </p:nvSpPr>
        <p:spPr>
          <a:xfrm>
            <a:off x="7202042" y="3116170"/>
            <a:ext cx="3624086" cy="951969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/>
            <a:r>
              <a:rPr lang="es-MX"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Incluyan una tabla técnica de componentes con simbología y expliquen la función de cada uno, qué activa y por qué es necesario.</a:t>
            </a:r>
            <a:endParaRPr lang="es-ES" sz="1400" i="1">
              <a:latin typeface="Trebuchet MS"/>
            </a:endParaRPr>
          </a:p>
        </p:txBody>
      </p:sp>
      <p:sp>
        <p:nvSpPr>
          <p:cNvPr id="20" name="CuadroTexto 3">
            <a:extLst>
              <a:ext uri="{FF2B5EF4-FFF2-40B4-BE49-F238E27FC236}">
                <a16:creationId xmlns:a16="http://schemas.microsoft.com/office/drawing/2014/main" id="{8A73A850-B5FB-4066-B82B-8A3DA3669E15}"/>
              </a:ext>
            </a:extLst>
          </p:cNvPr>
          <p:cNvSpPr txBox="1"/>
          <p:nvPr/>
        </p:nvSpPr>
        <p:spPr>
          <a:xfrm>
            <a:off x="1365872" y="5532855"/>
            <a:ext cx="6797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MX" sz="1400">
                <a:solidFill>
                  <a:srgbClr val="595959"/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 eliminarse si el prototipo no se esquematiza de esta forma</a:t>
            </a:r>
            <a:endParaRPr lang="es-CO" sz="140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0AEB2A-E283-FA4C-31D7-093C32579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306" y="536373"/>
            <a:ext cx="1315822" cy="172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70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B3662B-E56F-D88A-081E-07F6CFB00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8900D11-A10F-4D8F-8FF9-D2258F08A12E}"/>
              </a:ext>
            </a:extLst>
          </p:cNvPr>
          <p:cNvSpPr txBox="1"/>
          <p:nvPr/>
        </p:nvSpPr>
        <p:spPr>
          <a:xfrm>
            <a:off x="2009002" y="616832"/>
            <a:ext cx="8173995" cy="559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81"/>
              </a:spcAft>
            </a:pPr>
            <a:r>
              <a:rPr lang="es-CO" sz="2800" b="1">
                <a:solidFill>
                  <a:srgbClr val="29006F"/>
                </a:solidFill>
                <a:latin typeface="Trebuchet MS" panose="020B0603020202020204" pitchFamily="34" charset="0"/>
              </a:rPr>
              <a:t>Esquema – </a:t>
            </a:r>
            <a:r>
              <a:rPr lang="es-CO" sz="2800" b="1" kern="100">
                <a:solidFill>
                  <a:srgbClr val="29006F"/>
                </a:solidFill>
                <a:latin typeface="Trebuchet MS" panose="020B0603020202020204" pitchFamily="34" charset="0"/>
              </a:rPr>
              <a:t>I</a:t>
            </a:r>
            <a:r>
              <a:rPr lang="es-CO" sz="2800" b="1" kern="100">
                <a:solidFill>
                  <a:srgbClr val="29006F"/>
                </a:solidFill>
                <a:latin typeface="Trebuchet MS" panose="020B0603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nterfaz digital</a:t>
            </a:r>
            <a:endParaRPr lang="es-419" sz="2800" kern="100">
              <a:solidFill>
                <a:srgbClr val="29006F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E01F471-0F1C-4528-A17A-D4A181027614}"/>
              </a:ext>
            </a:extLst>
          </p:cNvPr>
          <p:cNvSpPr/>
          <p:nvPr/>
        </p:nvSpPr>
        <p:spPr>
          <a:xfrm>
            <a:off x="1295400" y="2117252"/>
            <a:ext cx="9601200" cy="3021930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highlight>
                <a:srgbClr val="8EA1FF"/>
              </a:highlight>
              <a:latin typeface="Trebuchet MS" panose="020B0603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FD7503-F58C-4E25-81F2-9E7D85E51FDF}"/>
              </a:ext>
            </a:extLst>
          </p:cNvPr>
          <p:cNvSpPr txBox="1"/>
          <p:nvPr/>
        </p:nvSpPr>
        <p:spPr>
          <a:xfrm>
            <a:off x="1295400" y="1479062"/>
            <a:ext cx="7099391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Dibujen botones, señales o pantallas sencillas.</a:t>
            </a:r>
            <a:endParaRPr lang="es-419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87EBEF1-82AE-49C6-82A4-299ABD9B2773}"/>
              </a:ext>
            </a:extLst>
          </p:cNvPr>
          <p:cNvSpPr txBox="1"/>
          <p:nvPr/>
        </p:nvSpPr>
        <p:spPr>
          <a:xfrm>
            <a:off x="1861855" y="3405033"/>
            <a:ext cx="8468288" cy="678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81"/>
              </a:spcAft>
            </a:pPr>
            <a:r>
              <a:rPr lang="es-CO"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la imagen y representen el uso mediante una secuencia simple (inicio → acción → resultado).</a:t>
            </a:r>
            <a:endParaRPr lang="es-419" sz="1400" i="1" kern="1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781"/>
              </a:spcAft>
            </a:pPr>
            <a:endParaRPr lang="es-419" sz="1400" i="1" kern="10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3">
            <a:extLst>
              <a:ext uri="{FF2B5EF4-FFF2-40B4-BE49-F238E27FC236}">
                <a16:creationId xmlns:a16="http://schemas.microsoft.com/office/drawing/2014/main" id="{A1C14697-62B2-46DB-AEB3-9DA05246307B}"/>
              </a:ext>
            </a:extLst>
          </p:cNvPr>
          <p:cNvSpPr txBox="1"/>
          <p:nvPr/>
        </p:nvSpPr>
        <p:spPr>
          <a:xfrm>
            <a:off x="1153308" y="5471734"/>
            <a:ext cx="6797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MX" sz="1400">
                <a:solidFill>
                  <a:srgbClr val="595959"/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 eliminarse si el prototipo no se esquematiza de esta forma</a:t>
            </a:r>
            <a:endParaRPr lang="es-CO" sz="140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1407E-B9E6-6479-8740-4271E740E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157" y="755506"/>
            <a:ext cx="1315822" cy="172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90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5DE689-740A-1399-D4ED-9DD83A712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23287EF-6445-4F9A-A06F-18FCAE8AB45D}"/>
              </a:ext>
            </a:extLst>
          </p:cNvPr>
          <p:cNvSpPr txBox="1"/>
          <p:nvPr/>
        </p:nvSpPr>
        <p:spPr>
          <a:xfrm>
            <a:off x="2009000" y="614575"/>
            <a:ext cx="8173995" cy="559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81"/>
              </a:spcAft>
            </a:pPr>
            <a:r>
              <a:rPr lang="es-CO" sz="2800" b="1" kern="100">
                <a:solidFill>
                  <a:srgbClr val="29006F"/>
                </a:solidFill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Funcionamiento del prototipo</a:t>
            </a:r>
            <a:endParaRPr lang="es-419" sz="2800" kern="100">
              <a:solidFill>
                <a:srgbClr val="29006F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B57915A5-79FF-460D-B713-1C2FFAD256F2}"/>
              </a:ext>
            </a:extLst>
          </p:cNvPr>
          <p:cNvSpPr/>
          <p:nvPr/>
        </p:nvSpPr>
        <p:spPr>
          <a:xfrm>
            <a:off x="1295399" y="2370220"/>
            <a:ext cx="9601201" cy="3429001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highlight>
                <a:srgbClr val="8EA1FF"/>
              </a:highlight>
              <a:latin typeface="Trebuchet MS" panose="020B0603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4476397-9BFD-4184-BBD6-534DE5C4B897}"/>
              </a:ext>
            </a:extLst>
          </p:cNvPr>
          <p:cNvSpPr txBox="1"/>
          <p:nvPr/>
        </p:nvSpPr>
        <p:spPr>
          <a:xfrm>
            <a:off x="1295399" y="1619398"/>
            <a:ext cx="8458201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Expliquen el funcionamiento del prototipo según la opción seleccionada</a:t>
            </a:r>
            <a:endParaRPr lang="es-419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C261264-F68D-4661-8F43-55EFD972F450}"/>
              </a:ext>
            </a:extLst>
          </p:cNvPr>
          <p:cNvSpPr txBox="1"/>
          <p:nvPr/>
        </p:nvSpPr>
        <p:spPr>
          <a:xfrm>
            <a:off x="2694183" y="3813043"/>
            <a:ext cx="68036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la imagen del flujo de procesos o diagrama de procesos.</a:t>
            </a:r>
            <a:endParaRPr lang="es-419" sz="1400" i="1" kern="10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61A675-114E-0EA5-474C-C198B4BC6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019" y="1021706"/>
            <a:ext cx="1315822" cy="172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30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56EB67-9A5D-DF6F-BDDD-4C152DE50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1E5BD90-8938-4FE9-8E99-D862A650BE95}"/>
              </a:ext>
            </a:extLst>
          </p:cNvPr>
          <p:cNvSpPr/>
          <p:nvPr/>
        </p:nvSpPr>
        <p:spPr>
          <a:xfrm>
            <a:off x="960827" y="1675703"/>
            <a:ext cx="10408147" cy="1861442"/>
          </a:xfrm>
          <a:prstGeom prst="roundRect">
            <a:avLst>
              <a:gd name="adj" fmla="val 6383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D7D56EB-C13E-4C88-91F2-9E37AF5C2FD1}"/>
              </a:ext>
            </a:extLst>
          </p:cNvPr>
          <p:cNvSpPr/>
          <p:nvPr/>
        </p:nvSpPr>
        <p:spPr>
          <a:xfrm>
            <a:off x="942085" y="1935153"/>
            <a:ext cx="10426889" cy="3488771"/>
          </a:xfrm>
          <a:prstGeom prst="roundRect">
            <a:avLst>
              <a:gd name="adj" fmla="val 7209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D84651-0C24-23EB-5C04-EEC2D7A4292E}"/>
              </a:ext>
            </a:extLst>
          </p:cNvPr>
          <p:cNvSpPr txBox="1"/>
          <p:nvPr/>
        </p:nvSpPr>
        <p:spPr>
          <a:xfrm>
            <a:off x="3190313" y="626477"/>
            <a:ext cx="5276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Tabla plan de prototipado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39E78D8A-01E8-B7D7-35FA-6DF59552C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71443"/>
              </p:ext>
            </p:extLst>
          </p:nvPr>
        </p:nvGraphicFramePr>
        <p:xfrm>
          <a:off x="960828" y="2000964"/>
          <a:ext cx="10426890" cy="3203985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39180">
                  <a:extLst>
                    <a:ext uri="{9D8B030D-6E8A-4147-A177-3AD203B41FA5}">
                      <a16:colId xmlns:a16="http://schemas.microsoft.com/office/drawing/2014/main" val="4073951482"/>
                    </a:ext>
                  </a:extLst>
                </a:gridCol>
                <a:gridCol w="2544293">
                  <a:extLst>
                    <a:ext uri="{9D8B030D-6E8A-4147-A177-3AD203B41FA5}">
                      <a16:colId xmlns:a16="http://schemas.microsoft.com/office/drawing/2014/main" val="1508799830"/>
                    </a:ext>
                  </a:extLst>
                </a:gridCol>
                <a:gridCol w="2640409">
                  <a:extLst>
                    <a:ext uri="{9D8B030D-6E8A-4147-A177-3AD203B41FA5}">
                      <a16:colId xmlns:a16="http://schemas.microsoft.com/office/drawing/2014/main" val="1226292797"/>
                    </a:ext>
                  </a:extLst>
                </a:gridCol>
                <a:gridCol w="3603008">
                  <a:extLst>
                    <a:ext uri="{9D8B030D-6E8A-4147-A177-3AD203B41FA5}">
                      <a16:colId xmlns:a16="http://schemas.microsoft.com/office/drawing/2014/main" val="2765626139"/>
                    </a:ext>
                  </a:extLst>
                </a:gridCol>
              </a:tblGrid>
              <a:tr h="46178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Paso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¿Qué deben hacer?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Preguntas guía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Registro del equipo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881662"/>
                  </a:ext>
                </a:extLst>
              </a:tr>
              <a:tr h="141575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1. Materiales, herramientas y apoyos</a:t>
                      </a:r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Identifiquen lo necesario para construir el prototipo.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¿Qué materiales necesitamos? </a:t>
                      </a:r>
                      <a:b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</a:b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¿Qué herramientas usaremos? </a:t>
                      </a:r>
                      <a:b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</a:b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¿Qué apoyos tendremos (personas especializadas?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816555"/>
                  </a:ext>
                </a:extLst>
              </a:tr>
              <a:tr h="122067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CO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2. Funciones y actividades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Definan las acciones para construir el prototipo.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¿Qué partes tiene el prototipo? </a:t>
                      </a:r>
                      <a:b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</a:b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¿Qué debemos hacer primero, después y al final?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pPr algn="just">
                        <a:buNone/>
                      </a:pP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pPr algn="just">
                        <a:buNone/>
                      </a:pP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pPr algn="just">
                        <a:buNone/>
                      </a:pP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pPr algn="just">
                        <a:buNone/>
                      </a:pP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pPr algn="just">
                        <a:buNone/>
                      </a:pP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49231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D6A4200-FFCB-759F-4421-7E0F541EA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2524" y="287155"/>
            <a:ext cx="1315822" cy="1725084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50BB8193-94C1-E7E0-B3B3-4D432C7BD782}"/>
              </a:ext>
            </a:extLst>
          </p:cNvPr>
          <p:cNvGrpSpPr/>
          <p:nvPr/>
        </p:nvGrpSpPr>
        <p:grpSpPr>
          <a:xfrm>
            <a:off x="7553137" y="5614917"/>
            <a:ext cx="4067896" cy="408623"/>
            <a:chOff x="7508167" y="5452688"/>
            <a:chExt cx="4067896" cy="408623"/>
          </a:xfrm>
          <a:solidFill>
            <a:srgbClr val="F8AC32"/>
          </a:solidFill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E0114AA-0F5B-8E02-3B91-95608B78A3E3}"/>
                </a:ext>
              </a:extLst>
            </p:cNvPr>
            <p:cNvSpPr txBox="1"/>
            <p:nvPr/>
          </p:nvSpPr>
          <p:spPr>
            <a:xfrm>
              <a:off x="7508167" y="5452688"/>
              <a:ext cx="4067896" cy="408623"/>
            </a:xfrm>
            <a:prstGeom prst="roundRect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endParaRPr lang="es-CO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4B0BAB3B-3376-1B87-0E56-2DF539DE6F86}"/>
                </a:ext>
              </a:extLst>
            </p:cNvPr>
            <p:cNvSpPr txBox="1"/>
            <p:nvPr/>
          </p:nvSpPr>
          <p:spPr>
            <a:xfrm>
              <a:off x="7508167" y="5521145"/>
              <a:ext cx="3102159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¡Continúen en la siguiente diapositiva! </a:t>
              </a:r>
              <a:endParaRPr lang="es-CO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endParaRPr>
            </a:p>
          </p:txBody>
        </p:sp>
        <p:sp>
          <p:nvSpPr>
            <p:cNvPr id="10" name="Flecha: a la derecha 9">
              <a:extLst>
                <a:ext uri="{FF2B5EF4-FFF2-40B4-BE49-F238E27FC236}">
                  <a16:creationId xmlns:a16="http://schemas.microsoft.com/office/drawing/2014/main" id="{A9B334CE-3138-5E98-B590-387848E389E2}"/>
                </a:ext>
              </a:extLst>
            </p:cNvPr>
            <p:cNvSpPr/>
            <p:nvPr/>
          </p:nvSpPr>
          <p:spPr>
            <a:xfrm>
              <a:off x="10610326" y="5518500"/>
              <a:ext cx="713678" cy="276999"/>
            </a:xfrm>
            <a:prstGeom prst="rightArrow">
              <a:avLst/>
            </a:prstGeom>
            <a:solidFill>
              <a:srgbClr val="29006F"/>
            </a:solidFill>
            <a:ln>
              <a:solidFill>
                <a:srgbClr val="2A007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C9D1A8B-A4AC-BFC6-084B-3E5D5A0EFA1D}"/>
              </a:ext>
            </a:extLst>
          </p:cNvPr>
          <p:cNvSpPr txBox="1"/>
          <p:nvPr/>
        </p:nvSpPr>
        <p:spPr>
          <a:xfrm>
            <a:off x="960827" y="1222845"/>
            <a:ext cx="8458201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</a:t>
            </a: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cmpleten la información respondiendo a las preguntas guía. </a:t>
            </a:r>
            <a:endParaRPr lang="es-419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632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2D9C0A-B768-499B-E059-5431FD9BA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63FDE33A-2C3A-8BF0-79B5-AE0DA8425722}"/>
              </a:ext>
            </a:extLst>
          </p:cNvPr>
          <p:cNvSpPr/>
          <p:nvPr/>
        </p:nvSpPr>
        <p:spPr>
          <a:xfrm>
            <a:off x="925686" y="1837523"/>
            <a:ext cx="10426889" cy="3511462"/>
          </a:xfrm>
          <a:prstGeom prst="roundRect">
            <a:avLst>
              <a:gd name="adj" fmla="val 7209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31E2CB99-5BE2-DB2A-0982-9A254960F368}"/>
              </a:ext>
            </a:extLst>
          </p:cNvPr>
          <p:cNvSpPr/>
          <p:nvPr/>
        </p:nvSpPr>
        <p:spPr>
          <a:xfrm>
            <a:off x="931329" y="1675294"/>
            <a:ext cx="10426889" cy="2482250"/>
          </a:xfrm>
          <a:prstGeom prst="roundRect">
            <a:avLst>
              <a:gd name="adj" fmla="val 6383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0C8094D-E067-AD00-7263-AF1FD844460E}"/>
              </a:ext>
            </a:extLst>
          </p:cNvPr>
          <p:cNvSpPr txBox="1"/>
          <p:nvPr/>
        </p:nvSpPr>
        <p:spPr>
          <a:xfrm>
            <a:off x="3190313" y="626477"/>
            <a:ext cx="5276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Tabla plan de prototipado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907E9548-C3C1-0A12-46C8-E0631713DD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306523"/>
              </p:ext>
            </p:extLst>
          </p:nvPr>
        </p:nvGraphicFramePr>
        <p:xfrm>
          <a:off x="936971" y="1850485"/>
          <a:ext cx="10426890" cy="324000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39180">
                  <a:extLst>
                    <a:ext uri="{9D8B030D-6E8A-4147-A177-3AD203B41FA5}">
                      <a16:colId xmlns:a16="http://schemas.microsoft.com/office/drawing/2014/main" val="4073951482"/>
                    </a:ext>
                  </a:extLst>
                </a:gridCol>
                <a:gridCol w="2544293">
                  <a:extLst>
                    <a:ext uri="{9D8B030D-6E8A-4147-A177-3AD203B41FA5}">
                      <a16:colId xmlns:a16="http://schemas.microsoft.com/office/drawing/2014/main" val="1508799830"/>
                    </a:ext>
                  </a:extLst>
                </a:gridCol>
                <a:gridCol w="2640409">
                  <a:extLst>
                    <a:ext uri="{9D8B030D-6E8A-4147-A177-3AD203B41FA5}">
                      <a16:colId xmlns:a16="http://schemas.microsoft.com/office/drawing/2014/main" val="1226292797"/>
                    </a:ext>
                  </a:extLst>
                </a:gridCol>
                <a:gridCol w="3603008">
                  <a:extLst>
                    <a:ext uri="{9D8B030D-6E8A-4147-A177-3AD203B41FA5}">
                      <a16:colId xmlns:a16="http://schemas.microsoft.com/office/drawing/2014/main" val="2765626139"/>
                    </a:ext>
                  </a:extLst>
                </a:gridCol>
              </a:tblGrid>
              <a:tr h="4484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Paso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¿Qué deben hacer?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Preguntas guía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Registro del equipo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881662"/>
                  </a:ext>
                </a:extLst>
              </a:tr>
              <a:tr h="129142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CO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3. Roles del equipo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CO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Asignen responsabilidades claras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¿Quién se encarga de qué? </a:t>
                      </a:r>
                      <a:b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</a:b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¿Todos tienen un rol definido?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460044"/>
                  </a:ext>
                </a:extLst>
              </a:tr>
              <a:tr h="150014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CO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4. Riesgos previsibles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CO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Anticipen posibles dificultades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¿Qué podría salir mal? </a:t>
                      </a:r>
                      <a:b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</a:b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¿Cómo lo podemos prevenir o solucionar?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84583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58D3138-B314-3A9D-3030-D9BBE7C61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753" y="-140531"/>
            <a:ext cx="1315822" cy="172508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36B1335-CE68-B2CD-7CFD-032A2B2ED4C8}"/>
              </a:ext>
            </a:extLst>
          </p:cNvPr>
          <p:cNvSpPr txBox="1"/>
          <p:nvPr/>
        </p:nvSpPr>
        <p:spPr>
          <a:xfrm>
            <a:off x="7523158" y="5614917"/>
            <a:ext cx="4067896" cy="408623"/>
          </a:xfrm>
          <a:prstGeom prst="roundRect">
            <a:avLst/>
          </a:prstGeom>
          <a:solidFill>
            <a:srgbClr val="F8AC3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FA07B9A-E597-AD37-8490-2B8662897C10}"/>
              </a:ext>
            </a:extLst>
          </p:cNvPr>
          <p:cNvSpPr txBox="1"/>
          <p:nvPr/>
        </p:nvSpPr>
        <p:spPr>
          <a:xfrm>
            <a:off x="7523158" y="568337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  <a:endParaRPr lang="es-CO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9E249087-C566-1D73-AB9A-C13AC9734852}"/>
              </a:ext>
            </a:extLst>
          </p:cNvPr>
          <p:cNvSpPr/>
          <p:nvPr/>
        </p:nvSpPr>
        <p:spPr>
          <a:xfrm>
            <a:off x="10625317" y="568072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026DCFC-981C-7277-922E-0770685251CB}"/>
              </a:ext>
            </a:extLst>
          </p:cNvPr>
          <p:cNvSpPr txBox="1"/>
          <p:nvPr/>
        </p:nvSpPr>
        <p:spPr>
          <a:xfrm>
            <a:off x="960827" y="1222845"/>
            <a:ext cx="8458201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Continúen </a:t>
            </a: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completando la información respondiendo a las preguntas guía. </a:t>
            </a:r>
            <a:endParaRPr lang="es-419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238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6C1B37-6CE6-EB5D-36B7-D982FD0FE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A248687-4425-6F01-55EE-CD07D737A07B}"/>
              </a:ext>
            </a:extLst>
          </p:cNvPr>
          <p:cNvSpPr/>
          <p:nvPr/>
        </p:nvSpPr>
        <p:spPr>
          <a:xfrm>
            <a:off x="920043" y="2007153"/>
            <a:ext cx="10426889" cy="3485213"/>
          </a:xfrm>
          <a:prstGeom prst="roundRect">
            <a:avLst>
              <a:gd name="adj" fmla="val 7209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3FE9AC46-6C4B-17A9-077D-012BF5329089}"/>
              </a:ext>
            </a:extLst>
          </p:cNvPr>
          <p:cNvSpPr/>
          <p:nvPr/>
        </p:nvSpPr>
        <p:spPr>
          <a:xfrm>
            <a:off x="920043" y="1700048"/>
            <a:ext cx="10426889" cy="1893835"/>
          </a:xfrm>
          <a:prstGeom prst="roundRect">
            <a:avLst>
              <a:gd name="adj" fmla="val 6383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68CA438-0F43-5165-E05A-CD8E0005607D}"/>
              </a:ext>
            </a:extLst>
          </p:cNvPr>
          <p:cNvSpPr txBox="1"/>
          <p:nvPr/>
        </p:nvSpPr>
        <p:spPr>
          <a:xfrm>
            <a:off x="3190313" y="626477"/>
            <a:ext cx="5276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Tabla plan de prototipado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2210A25E-0F2D-1333-70FB-DD426DCA18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886487"/>
              </p:ext>
            </p:extLst>
          </p:nvPr>
        </p:nvGraphicFramePr>
        <p:xfrm>
          <a:off x="920043" y="2007152"/>
          <a:ext cx="10426890" cy="3178111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39180">
                  <a:extLst>
                    <a:ext uri="{9D8B030D-6E8A-4147-A177-3AD203B41FA5}">
                      <a16:colId xmlns:a16="http://schemas.microsoft.com/office/drawing/2014/main" val="4073951482"/>
                    </a:ext>
                  </a:extLst>
                </a:gridCol>
                <a:gridCol w="2544293">
                  <a:extLst>
                    <a:ext uri="{9D8B030D-6E8A-4147-A177-3AD203B41FA5}">
                      <a16:colId xmlns:a16="http://schemas.microsoft.com/office/drawing/2014/main" val="1508799830"/>
                    </a:ext>
                  </a:extLst>
                </a:gridCol>
                <a:gridCol w="2640409">
                  <a:extLst>
                    <a:ext uri="{9D8B030D-6E8A-4147-A177-3AD203B41FA5}">
                      <a16:colId xmlns:a16="http://schemas.microsoft.com/office/drawing/2014/main" val="1226292797"/>
                    </a:ext>
                  </a:extLst>
                </a:gridCol>
                <a:gridCol w="3603008">
                  <a:extLst>
                    <a:ext uri="{9D8B030D-6E8A-4147-A177-3AD203B41FA5}">
                      <a16:colId xmlns:a16="http://schemas.microsoft.com/office/drawing/2014/main" val="2765626139"/>
                    </a:ext>
                  </a:extLst>
                </a:gridCol>
              </a:tblGrid>
              <a:tr h="45346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Paso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¿Qué deben hacer?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Preguntas guía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Registro del equipo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881662"/>
                  </a:ext>
                </a:extLst>
              </a:tr>
              <a:tr h="136232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CO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5. Prueba inicial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Definan qué se probará primero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¿Qué parte del prototipo vamos a probar primero? </a:t>
                      </a:r>
                      <a:b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</a:b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¿Qué queremos comprobar?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821181"/>
                  </a:ext>
                </a:extLst>
              </a:tr>
              <a:tr h="136232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CO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6. Verificación y ajustes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Revisen si el plan es viable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¿El plan es claro y posible? </a:t>
                      </a:r>
                      <a:b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</a:b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¿Falta algo por ajustar antes de iniciar?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57851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2327C3E-B109-E305-F697-CD55B4029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753" y="-140531"/>
            <a:ext cx="1315822" cy="1725084"/>
          </a:xfrm>
          <a:prstGeom prst="rect">
            <a:avLst/>
          </a:prstGeom>
        </p:spPr>
      </p:pic>
      <p:sp>
        <p:nvSpPr>
          <p:cNvPr id="12" name="CuadroTexto 6">
            <a:extLst>
              <a:ext uri="{FF2B5EF4-FFF2-40B4-BE49-F238E27FC236}">
                <a16:creationId xmlns:a16="http://schemas.microsoft.com/office/drawing/2014/main" id="{A0CCA823-35F9-C7C3-D917-D1FACC276D9B}"/>
              </a:ext>
            </a:extLst>
          </p:cNvPr>
          <p:cNvSpPr txBox="1"/>
          <p:nvPr/>
        </p:nvSpPr>
        <p:spPr>
          <a:xfrm>
            <a:off x="2971800" y="5581205"/>
            <a:ext cx="62483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8EA1FF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Los invitamos a retomar la lectura de </a:t>
            </a:r>
            <a:r>
              <a:rPr lang="es-MX" sz="1400">
                <a:solidFill>
                  <a:prstClr val="black">
                    <a:lumMod val="65000"/>
                    <a:lumOff val="35000"/>
                  </a:prstClr>
                </a:solidFill>
                <a:highlight>
                  <a:srgbClr val="8EA1FF"/>
                </a:highlight>
                <a:latin typeface="Trebuchet MS" panose="020B0603020202020204" pitchFamily="34" charset="0"/>
              </a:rPr>
              <a:t>la guía en el momento Consolida </a:t>
            </a:r>
            <a:endParaRPr lang="es-CO" sz="140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71D71FA-5E6E-758E-1A6C-F67E96A27DA7}"/>
              </a:ext>
            </a:extLst>
          </p:cNvPr>
          <p:cNvSpPr txBox="1"/>
          <p:nvPr/>
        </p:nvSpPr>
        <p:spPr>
          <a:xfrm>
            <a:off x="960827" y="1222845"/>
            <a:ext cx="8458201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Continúen completando</a:t>
            </a: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la información respondiendo a las preguntas guía. </a:t>
            </a:r>
            <a:endParaRPr lang="es-419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610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EA597840-8A69-4DB8-B1B1-6838D0F55385}"/>
              </a:ext>
            </a:extLst>
          </p:cNvPr>
          <p:cNvGrpSpPr/>
          <p:nvPr/>
        </p:nvGrpSpPr>
        <p:grpSpPr>
          <a:xfrm>
            <a:off x="1892297" y="771595"/>
            <a:ext cx="2181768" cy="477250"/>
            <a:chOff x="-11177" y="12699"/>
            <a:chExt cx="5842093" cy="854077"/>
          </a:xfrm>
        </p:grpSpPr>
        <p:sp>
          <p:nvSpPr>
            <p:cNvPr id="29" name="Rectángulo: esquinas redondeadas 28">
              <a:extLst>
                <a:ext uri="{FF2B5EF4-FFF2-40B4-BE49-F238E27FC236}">
                  <a16:creationId xmlns:a16="http://schemas.microsoft.com/office/drawing/2014/main" id="{EE29B1D3-270F-44B2-BA3C-A5FA38E2D01B}"/>
                </a:ext>
              </a:extLst>
            </p:cNvPr>
            <p:cNvSpPr/>
            <p:nvPr/>
          </p:nvSpPr>
          <p:spPr>
            <a:xfrm>
              <a:off x="6350" y="66676"/>
              <a:ext cx="5803900" cy="800100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93216">
                <a:defRPr/>
              </a:pPr>
              <a:endParaRPr lang="es-CO" sz="14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30" name="Rectángulo: esquinas redondeadas 76">
              <a:extLst>
                <a:ext uri="{FF2B5EF4-FFF2-40B4-BE49-F238E27FC236}">
                  <a16:creationId xmlns:a16="http://schemas.microsoft.com/office/drawing/2014/main" id="{946E8959-99E4-4256-B95B-6D5920C677BF}"/>
                </a:ext>
              </a:extLst>
            </p:cNvPr>
            <p:cNvSpPr/>
            <p:nvPr/>
          </p:nvSpPr>
          <p:spPr>
            <a:xfrm>
              <a:off x="-11177" y="12699"/>
              <a:ext cx="5842093" cy="298450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0 w 5803409"/>
                <a:gd name="connsiteY0" fmla="*/ 49743 h 298200"/>
                <a:gd name="connsiteX1" fmla="*/ 49743 w 5803409"/>
                <a:gd name="connsiteY1" fmla="*/ 0 h 298200"/>
                <a:gd name="connsiteX2" fmla="*/ 5741457 w 5803409"/>
                <a:gd name="connsiteY2" fmla="*/ 0 h 298200"/>
                <a:gd name="connsiteX3" fmla="*/ 5791200 w 5803409"/>
                <a:gd name="connsiteY3" fmla="*/ 49743 h 298200"/>
                <a:gd name="connsiteX4" fmla="*/ 5791200 w 5803409"/>
                <a:gd name="connsiteY4" fmla="*/ 248707 h 298200"/>
                <a:gd name="connsiteX5" fmla="*/ 5791200 w 5803409"/>
                <a:gd name="connsiteY5" fmla="*/ 292100 h 298200"/>
                <a:gd name="connsiteX6" fmla="*/ 63934 w 5803409"/>
                <a:gd name="connsiteY6" fmla="*/ 298200 h 298200"/>
                <a:gd name="connsiteX7" fmla="*/ 0 w 5803409"/>
                <a:gd name="connsiteY7" fmla="*/ 248707 h 298200"/>
                <a:gd name="connsiteX8" fmla="*/ 0 w 5803409"/>
                <a:gd name="connsiteY8" fmla="*/ 49743 h 298200"/>
                <a:gd name="connsiteX0" fmla="*/ 0 w 5791199"/>
                <a:gd name="connsiteY0" fmla="*/ 49743 h 305301"/>
                <a:gd name="connsiteX1" fmla="*/ 49743 w 5791199"/>
                <a:gd name="connsiteY1" fmla="*/ 0 h 305301"/>
                <a:gd name="connsiteX2" fmla="*/ 5741457 w 5791199"/>
                <a:gd name="connsiteY2" fmla="*/ 0 h 305301"/>
                <a:gd name="connsiteX3" fmla="*/ 5791200 w 5791199"/>
                <a:gd name="connsiteY3" fmla="*/ 49743 h 305301"/>
                <a:gd name="connsiteX4" fmla="*/ 5791200 w 5791199"/>
                <a:gd name="connsiteY4" fmla="*/ 248707 h 305301"/>
                <a:gd name="connsiteX5" fmla="*/ 5724145 w 5791199"/>
                <a:gd name="connsiteY5" fmla="*/ 305301 h 305301"/>
                <a:gd name="connsiteX6" fmla="*/ 63934 w 5791199"/>
                <a:gd name="connsiteY6" fmla="*/ 298200 h 305301"/>
                <a:gd name="connsiteX7" fmla="*/ 0 w 5791199"/>
                <a:gd name="connsiteY7" fmla="*/ 248707 h 305301"/>
                <a:gd name="connsiteX8" fmla="*/ 0 w 5791199"/>
                <a:gd name="connsiteY8" fmla="*/ 49743 h 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1199" h="305301">
                  <a:moveTo>
                    <a:pt x="0" y="49743"/>
                  </a:moveTo>
                  <a:cubicBezTo>
                    <a:pt x="0" y="22271"/>
                    <a:pt x="22271" y="0"/>
                    <a:pt x="49743" y="0"/>
                  </a:cubicBezTo>
                  <a:lnTo>
                    <a:pt x="5741457" y="0"/>
                  </a:lnTo>
                  <a:cubicBezTo>
                    <a:pt x="5768929" y="0"/>
                    <a:pt x="5791200" y="22271"/>
                    <a:pt x="5791200" y="49743"/>
                  </a:cubicBezTo>
                  <a:lnTo>
                    <a:pt x="5791200" y="248707"/>
                  </a:lnTo>
                  <a:cubicBezTo>
                    <a:pt x="5791200" y="276179"/>
                    <a:pt x="5751617" y="305301"/>
                    <a:pt x="5724145" y="305301"/>
                  </a:cubicBezTo>
                  <a:lnTo>
                    <a:pt x="63934" y="298200"/>
                  </a:lnTo>
                  <a:cubicBezTo>
                    <a:pt x="36462" y="298200"/>
                    <a:pt x="0" y="276179"/>
                    <a:pt x="0" y="248707"/>
                  </a:cubicBezTo>
                  <a:lnTo>
                    <a:pt x="0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lnSpc>
                  <a:spcPct val="107000"/>
                </a:lnSpc>
                <a:spcAft>
                  <a:spcPts val="781"/>
                </a:spcAft>
                <a:defRPr/>
              </a:pPr>
              <a:r>
                <a:rPr lang="es-CO" sz="1400" b="1">
                  <a:solidFill>
                    <a:prstClr val="white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ID </a:t>
              </a:r>
              <a:endParaRPr lang="es-CO" sz="1400">
                <a:solidFill>
                  <a:prstClr val="white"/>
                </a:solidFill>
                <a:latin typeface="Aptos" panose="02110004020202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F474D2E7-206F-404F-B4B7-CD5203B4E68F}"/>
              </a:ext>
            </a:extLst>
          </p:cNvPr>
          <p:cNvGrpSpPr/>
          <p:nvPr/>
        </p:nvGrpSpPr>
        <p:grpSpPr>
          <a:xfrm>
            <a:off x="4316071" y="773871"/>
            <a:ext cx="3983280" cy="474975"/>
            <a:chOff x="-11177" y="12699"/>
            <a:chExt cx="5842094" cy="854077"/>
          </a:xfrm>
        </p:grpSpPr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id="{CC6F32D6-C75A-44AA-9559-9E812F5EE59C}"/>
                </a:ext>
              </a:extLst>
            </p:cNvPr>
            <p:cNvSpPr/>
            <p:nvPr/>
          </p:nvSpPr>
          <p:spPr>
            <a:xfrm>
              <a:off x="6350" y="66676"/>
              <a:ext cx="5803900" cy="800100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93216">
                <a:defRPr/>
              </a:pPr>
              <a:endParaRPr lang="es-CO" sz="14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33" name="Rectángulo: esquinas redondeadas 76">
              <a:extLst>
                <a:ext uri="{FF2B5EF4-FFF2-40B4-BE49-F238E27FC236}">
                  <a16:creationId xmlns:a16="http://schemas.microsoft.com/office/drawing/2014/main" id="{8082D480-8190-471A-A916-762D588B4165}"/>
                </a:ext>
              </a:extLst>
            </p:cNvPr>
            <p:cNvSpPr/>
            <p:nvPr/>
          </p:nvSpPr>
          <p:spPr>
            <a:xfrm>
              <a:off x="-11177" y="12699"/>
              <a:ext cx="5842094" cy="298450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0 w 5803409"/>
                <a:gd name="connsiteY0" fmla="*/ 49743 h 298200"/>
                <a:gd name="connsiteX1" fmla="*/ 49743 w 5803409"/>
                <a:gd name="connsiteY1" fmla="*/ 0 h 298200"/>
                <a:gd name="connsiteX2" fmla="*/ 5741457 w 5803409"/>
                <a:gd name="connsiteY2" fmla="*/ 0 h 298200"/>
                <a:gd name="connsiteX3" fmla="*/ 5791200 w 5803409"/>
                <a:gd name="connsiteY3" fmla="*/ 49743 h 298200"/>
                <a:gd name="connsiteX4" fmla="*/ 5791200 w 5803409"/>
                <a:gd name="connsiteY4" fmla="*/ 248707 h 298200"/>
                <a:gd name="connsiteX5" fmla="*/ 5791200 w 5803409"/>
                <a:gd name="connsiteY5" fmla="*/ 292100 h 298200"/>
                <a:gd name="connsiteX6" fmla="*/ 63934 w 5803409"/>
                <a:gd name="connsiteY6" fmla="*/ 298200 h 298200"/>
                <a:gd name="connsiteX7" fmla="*/ 0 w 5803409"/>
                <a:gd name="connsiteY7" fmla="*/ 248707 h 298200"/>
                <a:gd name="connsiteX8" fmla="*/ 0 w 5803409"/>
                <a:gd name="connsiteY8" fmla="*/ 49743 h 298200"/>
                <a:gd name="connsiteX0" fmla="*/ 0 w 5791199"/>
                <a:gd name="connsiteY0" fmla="*/ 49743 h 305301"/>
                <a:gd name="connsiteX1" fmla="*/ 49743 w 5791199"/>
                <a:gd name="connsiteY1" fmla="*/ 0 h 305301"/>
                <a:gd name="connsiteX2" fmla="*/ 5741457 w 5791199"/>
                <a:gd name="connsiteY2" fmla="*/ 0 h 305301"/>
                <a:gd name="connsiteX3" fmla="*/ 5791200 w 5791199"/>
                <a:gd name="connsiteY3" fmla="*/ 49743 h 305301"/>
                <a:gd name="connsiteX4" fmla="*/ 5791200 w 5791199"/>
                <a:gd name="connsiteY4" fmla="*/ 248707 h 305301"/>
                <a:gd name="connsiteX5" fmla="*/ 5724145 w 5791199"/>
                <a:gd name="connsiteY5" fmla="*/ 305301 h 305301"/>
                <a:gd name="connsiteX6" fmla="*/ 63934 w 5791199"/>
                <a:gd name="connsiteY6" fmla="*/ 298200 h 305301"/>
                <a:gd name="connsiteX7" fmla="*/ 0 w 5791199"/>
                <a:gd name="connsiteY7" fmla="*/ 248707 h 305301"/>
                <a:gd name="connsiteX8" fmla="*/ 0 w 5791199"/>
                <a:gd name="connsiteY8" fmla="*/ 49743 h 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1199" h="305301">
                  <a:moveTo>
                    <a:pt x="0" y="49743"/>
                  </a:moveTo>
                  <a:cubicBezTo>
                    <a:pt x="0" y="22271"/>
                    <a:pt x="22271" y="0"/>
                    <a:pt x="49743" y="0"/>
                  </a:cubicBezTo>
                  <a:lnTo>
                    <a:pt x="5741457" y="0"/>
                  </a:lnTo>
                  <a:cubicBezTo>
                    <a:pt x="5768929" y="0"/>
                    <a:pt x="5791200" y="22271"/>
                    <a:pt x="5791200" y="49743"/>
                  </a:cubicBezTo>
                  <a:lnTo>
                    <a:pt x="5791200" y="248707"/>
                  </a:lnTo>
                  <a:cubicBezTo>
                    <a:pt x="5791200" y="276179"/>
                    <a:pt x="5751617" y="305301"/>
                    <a:pt x="5724145" y="305301"/>
                  </a:cubicBezTo>
                  <a:lnTo>
                    <a:pt x="63934" y="298200"/>
                  </a:lnTo>
                  <a:cubicBezTo>
                    <a:pt x="36462" y="298200"/>
                    <a:pt x="0" y="276179"/>
                    <a:pt x="0" y="248707"/>
                  </a:cubicBezTo>
                  <a:lnTo>
                    <a:pt x="0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lnSpc>
                  <a:spcPct val="107000"/>
                </a:lnSpc>
                <a:spcAft>
                  <a:spcPts val="781"/>
                </a:spcAft>
                <a:defRPr/>
              </a:pPr>
              <a:r>
                <a:rPr lang="es-CO" sz="1400" b="1">
                  <a:solidFill>
                    <a:prstClr val="white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Misión Nacional </a:t>
              </a:r>
              <a:endParaRPr lang="es-CO" sz="1400">
                <a:solidFill>
                  <a:prstClr val="white"/>
                </a:solidFill>
                <a:latin typeface="Aptos" panose="02110004020202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76933EE0-8C7A-49B7-B4C2-7A736305EE84}"/>
              </a:ext>
            </a:extLst>
          </p:cNvPr>
          <p:cNvGrpSpPr/>
          <p:nvPr/>
        </p:nvGrpSpPr>
        <p:grpSpPr>
          <a:xfrm>
            <a:off x="832090" y="1397471"/>
            <a:ext cx="10522582" cy="671115"/>
            <a:chOff x="6350" y="-17962"/>
            <a:chExt cx="5809632" cy="818062"/>
          </a:xfrm>
        </p:grpSpPr>
        <p:sp>
          <p:nvSpPr>
            <p:cNvPr id="35" name="Rectángulo: esquinas redondeadas 34">
              <a:extLst>
                <a:ext uri="{FF2B5EF4-FFF2-40B4-BE49-F238E27FC236}">
                  <a16:creationId xmlns:a16="http://schemas.microsoft.com/office/drawing/2014/main" id="{FEEA2684-76CF-480B-AB49-72A8280A3FBD}"/>
                </a:ext>
              </a:extLst>
            </p:cNvPr>
            <p:cNvSpPr/>
            <p:nvPr/>
          </p:nvSpPr>
          <p:spPr>
            <a:xfrm>
              <a:off x="6350" y="0"/>
              <a:ext cx="5803900" cy="800100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93216">
                <a:defRPr/>
              </a:pPr>
              <a:endParaRPr lang="es-419" sz="1759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36" name="Rectángulo: esquinas redondeadas 76">
              <a:extLst>
                <a:ext uri="{FF2B5EF4-FFF2-40B4-BE49-F238E27FC236}">
                  <a16:creationId xmlns:a16="http://schemas.microsoft.com/office/drawing/2014/main" id="{B7A95D5F-42BD-4AD5-960D-018F26F1E9C6}"/>
                </a:ext>
              </a:extLst>
            </p:cNvPr>
            <p:cNvSpPr/>
            <p:nvPr/>
          </p:nvSpPr>
          <p:spPr>
            <a:xfrm>
              <a:off x="6351" y="-17962"/>
              <a:ext cx="5809631" cy="342177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lnSpc>
                  <a:spcPct val="107000"/>
                </a:lnSpc>
                <a:spcAft>
                  <a:spcPts val="781"/>
                </a:spcAft>
                <a:defRPr/>
              </a:pPr>
              <a:r>
                <a:rPr lang="es-CO" sz="1400" b="1">
                  <a:solidFill>
                    <a:prstClr val="white"/>
                  </a:solidFill>
                  <a:latin typeface="Trebuchet MS"/>
                  <a:ea typeface="Calibri"/>
                  <a:cs typeface="Times New Roman"/>
                </a:rPr>
                <a:t>Nombre del equipo</a:t>
              </a:r>
              <a:endParaRPr lang="es-419" sz="1400">
                <a:solidFill>
                  <a:prstClr val="white"/>
                </a:solidFill>
                <a:latin typeface="Aptos" panose="02110004020202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B117F12-4156-447D-9CA9-45F73109FB4F}"/>
              </a:ext>
            </a:extLst>
          </p:cNvPr>
          <p:cNvSpPr txBox="1"/>
          <p:nvPr/>
        </p:nvSpPr>
        <p:spPr>
          <a:xfrm>
            <a:off x="961324" y="1737999"/>
            <a:ext cx="5954794" cy="305638"/>
          </a:xfrm>
          <a:prstGeom prst="rect">
            <a:avLst/>
          </a:prstGeom>
          <a:noFill/>
          <a:ln w="9525">
            <a:noFill/>
          </a:ln>
        </p:spPr>
        <p:txBody>
          <a:bodyPr wrap="square" lIns="89321" tIns="44661" rIns="89321" bIns="44661" anchor="t">
            <a:spAutoFit/>
          </a:bodyPr>
          <a:lstStyle/>
          <a:p>
            <a:pPr defTabSz="893216">
              <a:defRPr/>
            </a:pPr>
            <a:r>
              <a:rPr lang="es-MX" sz="1400" i="1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ea typeface="+mn-lt"/>
                <a:cs typeface="Arial"/>
              </a:rPr>
              <a:t>Escriban el nombre del equipo.</a:t>
            </a:r>
            <a:endParaRPr lang="es-ES" sz="1400">
              <a:solidFill>
                <a:prstClr val="black">
                  <a:lumMod val="65000"/>
                  <a:lumOff val="35000"/>
                </a:prstClr>
              </a:solidFill>
              <a:latin typeface="Aptos" panose="02110004020202020204"/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7DB51DD4-FD21-438C-ADAB-A17FF4A02D28}"/>
              </a:ext>
            </a:extLst>
          </p:cNvPr>
          <p:cNvGrpSpPr/>
          <p:nvPr/>
        </p:nvGrpSpPr>
        <p:grpSpPr>
          <a:xfrm>
            <a:off x="832090" y="2184521"/>
            <a:ext cx="10527820" cy="2378478"/>
            <a:chOff x="-3873" y="-6047"/>
            <a:chExt cx="5806789" cy="771083"/>
          </a:xfrm>
        </p:grpSpPr>
        <p:sp>
          <p:nvSpPr>
            <p:cNvPr id="39" name="Rectángulo: esquinas redondeadas 38">
              <a:extLst>
                <a:ext uri="{FF2B5EF4-FFF2-40B4-BE49-F238E27FC236}">
                  <a16:creationId xmlns:a16="http://schemas.microsoft.com/office/drawing/2014/main" id="{CE9B233A-4B15-4CB9-8BC5-CCEA4E38F841}"/>
                </a:ext>
              </a:extLst>
            </p:cNvPr>
            <p:cNvSpPr/>
            <p:nvPr/>
          </p:nvSpPr>
          <p:spPr>
            <a:xfrm>
              <a:off x="-984" y="-6047"/>
              <a:ext cx="5803900" cy="771083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93216">
                <a:defRPr/>
              </a:pPr>
              <a:endParaRPr lang="es-419" sz="1759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40" name="Rectángulo: esquinas redondeadas 76">
              <a:extLst>
                <a:ext uri="{FF2B5EF4-FFF2-40B4-BE49-F238E27FC236}">
                  <a16:creationId xmlns:a16="http://schemas.microsoft.com/office/drawing/2014/main" id="{E7537F28-BAAE-4528-8935-3034817B654D}"/>
                </a:ext>
              </a:extLst>
            </p:cNvPr>
            <p:cNvSpPr/>
            <p:nvPr/>
          </p:nvSpPr>
          <p:spPr>
            <a:xfrm>
              <a:off x="-3873" y="146"/>
              <a:ext cx="5805344" cy="116790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lnSpc>
                  <a:spcPct val="107000"/>
                </a:lnSpc>
                <a:spcAft>
                  <a:spcPts val="781"/>
                </a:spcAft>
                <a:defRPr/>
              </a:pPr>
              <a:r>
                <a:rPr lang="es-CO" sz="1400" b="1">
                  <a:solidFill>
                    <a:schemeClr val="bg1"/>
                  </a:solidFill>
                  <a:latin typeface="Trebuchet MS"/>
                  <a:ea typeface="Calibri"/>
                  <a:cs typeface="Times New Roman"/>
                </a:rPr>
                <a:t>Equipo Talentos STEM+</a:t>
              </a:r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F5CAFD88-60D5-422B-92C1-306FC1FBEE04}"/>
              </a:ext>
            </a:extLst>
          </p:cNvPr>
          <p:cNvGrpSpPr/>
          <p:nvPr/>
        </p:nvGrpSpPr>
        <p:grpSpPr>
          <a:xfrm>
            <a:off x="832090" y="4656417"/>
            <a:ext cx="10522582" cy="1165170"/>
            <a:chOff x="-20408" y="-188398"/>
            <a:chExt cx="10052555" cy="988498"/>
          </a:xfrm>
        </p:grpSpPr>
        <p:sp>
          <p:nvSpPr>
            <p:cNvPr id="42" name="Rectángulo: esquinas redondeadas 41">
              <a:extLst>
                <a:ext uri="{FF2B5EF4-FFF2-40B4-BE49-F238E27FC236}">
                  <a16:creationId xmlns:a16="http://schemas.microsoft.com/office/drawing/2014/main" id="{7E8E04F6-52FC-4B8C-8546-DA920856F363}"/>
                </a:ext>
              </a:extLst>
            </p:cNvPr>
            <p:cNvSpPr/>
            <p:nvPr/>
          </p:nvSpPr>
          <p:spPr>
            <a:xfrm>
              <a:off x="-20408" y="-86650"/>
              <a:ext cx="10044974" cy="886750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93216">
                <a:defRPr/>
              </a:pPr>
              <a:endParaRPr lang="es-419" sz="1759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43" name="Rectángulo: esquinas redondeadas 76">
              <a:extLst>
                <a:ext uri="{FF2B5EF4-FFF2-40B4-BE49-F238E27FC236}">
                  <a16:creationId xmlns:a16="http://schemas.microsoft.com/office/drawing/2014/main" id="{7AB3657A-1EDF-466D-ACF5-0009A3F9A80E}"/>
                </a:ext>
              </a:extLst>
            </p:cNvPr>
            <p:cNvSpPr/>
            <p:nvPr/>
          </p:nvSpPr>
          <p:spPr>
            <a:xfrm>
              <a:off x="-20408" y="-188398"/>
              <a:ext cx="10052555" cy="251533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lnSpc>
                  <a:spcPct val="107000"/>
                </a:lnSpc>
                <a:spcAft>
                  <a:spcPts val="781"/>
                </a:spcAft>
                <a:defRPr/>
              </a:pPr>
              <a:r>
                <a:rPr lang="es-CO" sz="1400" b="1">
                  <a:solidFill>
                    <a:schemeClr val="bg1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Profes STEM+</a:t>
              </a:r>
              <a:endParaRPr lang="es-419" sz="1400">
                <a:solidFill>
                  <a:schemeClr val="bg1"/>
                </a:solidFill>
                <a:latin typeface="Aptos" panose="02110004020202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26BA220-E48B-4FB2-A736-74D3E0B4665F}"/>
              </a:ext>
            </a:extLst>
          </p:cNvPr>
          <p:cNvSpPr txBox="1"/>
          <p:nvPr/>
        </p:nvSpPr>
        <p:spPr>
          <a:xfrm>
            <a:off x="950331" y="2585069"/>
            <a:ext cx="5204733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1.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A9EA7BC1-44F9-4C24-8F3B-AF518319FAA4}"/>
              </a:ext>
            </a:extLst>
          </p:cNvPr>
          <p:cNvSpPr txBox="1"/>
          <p:nvPr/>
        </p:nvSpPr>
        <p:spPr>
          <a:xfrm>
            <a:off x="961323" y="2989762"/>
            <a:ext cx="5193741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2.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63E3C9D0-7514-41E4-9BA9-442D17D4661F}"/>
              </a:ext>
            </a:extLst>
          </p:cNvPr>
          <p:cNvSpPr txBox="1"/>
          <p:nvPr/>
        </p:nvSpPr>
        <p:spPr>
          <a:xfrm>
            <a:off x="961322" y="3380222"/>
            <a:ext cx="5193740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3.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647FFF05-7734-4ADB-BD08-A277DA95B8D1}"/>
              </a:ext>
            </a:extLst>
          </p:cNvPr>
          <p:cNvSpPr txBox="1"/>
          <p:nvPr/>
        </p:nvSpPr>
        <p:spPr>
          <a:xfrm>
            <a:off x="961322" y="3770682"/>
            <a:ext cx="5193739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4.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06F1A52D-D9A8-4D45-809F-3BB8F52F71ED}"/>
              </a:ext>
            </a:extLst>
          </p:cNvPr>
          <p:cNvSpPr txBox="1"/>
          <p:nvPr/>
        </p:nvSpPr>
        <p:spPr>
          <a:xfrm>
            <a:off x="961322" y="4161142"/>
            <a:ext cx="5193738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5.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435BBDC7-5CCE-4241-9B0F-37661A3A35A3}"/>
              </a:ext>
            </a:extLst>
          </p:cNvPr>
          <p:cNvSpPr txBox="1"/>
          <p:nvPr/>
        </p:nvSpPr>
        <p:spPr>
          <a:xfrm>
            <a:off x="6085010" y="2585069"/>
            <a:ext cx="5112691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6.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DB62647-CD07-4AB5-A6E3-F9151ECEEBFB}"/>
              </a:ext>
            </a:extLst>
          </p:cNvPr>
          <p:cNvSpPr txBox="1"/>
          <p:nvPr/>
        </p:nvSpPr>
        <p:spPr>
          <a:xfrm>
            <a:off x="6096004" y="2989762"/>
            <a:ext cx="5112691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7.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4137784D-0F01-40FA-9D08-076AB20610CF}"/>
              </a:ext>
            </a:extLst>
          </p:cNvPr>
          <p:cNvSpPr txBox="1"/>
          <p:nvPr/>
        </p:nvSpPr>
        <p:spPr>
          <a:xfrm>
            <a:off x="6096000" y="3380222"/>
            <a:ext cx="5112690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8.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5CDEF5CF-51E3-4699-AEA6-B976B875556A}"/>
              </a:ext>
            </a:extLst>
          </p:cNvPr>
          <p:cNvSpPr txBox="1"/>
          <p:nvPr/>
        </p:nvSpPr>
        <p:spPr>
          <a:xfrm>
            <a:off x="6096004" y="3770682"/>
            <a:ext cx="5112689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9.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719EE9D-69C7-4C6E-87A0-B399CF4A17E3}"/>
              </a:ext>
            </a:extLst>
          </p:cNvPr>
          <p:cNvSpPr txBox="1"/>
          <p:nvPr/>
        </p:nvSpPr>
        <p:spPr>
          <a:xfrm>
            <a:off x="6096004" y="4161142"/>
            <a:ext cx="5112689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10.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0D1DF2A1-BE44-4479-BC2D-495F4E969036}"/>
              </a:ext>
            </a:extLst>
          </p:cNvPr>
          <p:cNvSpPr txBox="1"/>
          <p:nvPr/>
        </p:nvSpPr>
        <p:spPr>
          <a:xfrm>
            <a:off x="972314" y="5041416"/>
            <a:ext cx="5204733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1.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59C65F8F-3600-409A-AA4B-C914D1CA4E8F}"/>
              </a:ext>
            </a:extLst>
          </p:cNvPr>
          <p:cNvSpPr txBox="1"/>
          <p:nvPr/>
        </p:nvSpPr>
        <p:spPr>
          <a:xfrm>
            <a:off x="983306" y="5404394"/>
            <a:ext cx="5193741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2.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661F12CC-1E0B-4E53-AD8A-C425A914A08B}"/>
              </a:ext>
            </a:extLst>
          </p:cNvPr>
          <p:cNvSpPr txBox="1"/>
          <p:nvPr/>
        </p:nvSpPr>
        <p:spPr>
          <a:xfrm>
            <a:off x="6085010" y="5041416"/>
            <a:ext cx="5112691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MX" sz="1400">
                <a:solidFill>
                  <a:srgbClr val="2A0070"/>
                </a:solidFill>
                <a:latin typeface="Trebuchet MS" panose="020B0603020202020204" pitchFamily="34" charset="0"/>
              </a:rPr>
              <a:t>3.</a:t>
            </a:r>
          </a:p>
        </p:txBody>
      </p:sp>
      <p:graphicFrame>
        <p:nvGraphicFramePr>
          <p:cNvPr id="57" name="Tabla 56">
            <a:extLst>
              <a:ext uri="{FF2B5EF4-FFF2-40B4-BE49-F238E27FC236}">
                <a16:creationId xmlns:a16="http://schemas.microsoft.com/office/drawing/2014/main" id="{74C7215C-FF3B-4857-A726-181F49BB5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772004"/>
              </p:ext>
            </p:extLst>
          </p:nvPr>
        </p:nvGraphicFramePr>
        <p:xfrm>
          <a:off x="4316071" y="936666"/>
          <a:ext cx="3989748" cy="3737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9916">
                  <a:extLst>
                    <a:ext uri="{9D8B030D-6E8A-4147-A177-3AD203B41FA5}">
                      <a16:colId xmlns:a16="http://schemas.microsoft.com/office/drawing/2014/main" val="1982141462"/>
                    </a:ext>
                  </a:extLst>
                </a:gridCol>
                <a:gridCol w="1329916">
                  <a:extLst>
                    <a:ext uri="{9D8B030D-6E8A-4147-A177-3AD203B41FA5}">
                      <a16:colId xmlns:a16="http://schemas.microsoft.com/office/drawing/2014/main" val="1037380142"/>
                    </a:ext>
                  </a:extLst>
                </a:gridCol>
                <a:gridCol w="1329916">
                  <a:extLst>
                    <a:ext uri="{9D8B030D-6E8A-4147-A177-3AD203B41FA5}">
                      <a16:colId xmlns:a16="http://schemas.microsoft.com/office/drawing/2014/main" val="3884529755"/>
                    </a:ext>
                  </a:extLst>
                </a:gridCol>
              </a:tblGrid>
              <a:tr h="373798">
                <a:tc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Agua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Aire 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Energía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908159"/>
                  </a:ext>
                </a:extLst>
              </a:tr>
            </a:tbl>
          </a:graphicData>
        </a:graphic>
      </p:graphicFrame>
      <p:pic>
        <p:nvPicPr>
          <p:cNvPr id="2" name="Picture 4">
            <a:extLst>
              <a:ext uri="{FF2B5EF4-FFF2-40B4-BE49-F238E27FC236}">
                <a16:creationId xmlns:a16="http://schemas.microsoft.com/office/drawing/2014/main" id="{013E9C31-0574-576C-5A20-959075004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4716" y="37043"/>
            <a:ext cx="1268196" cy="17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67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CD0AF3-CF3D-8AFF-F239-C9D2AF479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A0D8F5F-4584-AD54-3E19-3EF1BBC8B038}"/>
              </a:ext>
            </a:extLst>
          </p:cNvPr>
          <p:cNvSpPr txBox="1"/>
          <p:nvPr/>
        </p:nvSpPr>
        <p:spPr>
          <a:xfrm>
            <a:off x="2878389" y="654734"/>
            <a:ext cx="64352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Analogía de palabras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6FDA9203-4444-62F6-16B8-426E2E176C6A}"/>
              </a:ext>
            </a:extLst>
          </p:cNvPr>
          <p:cNvSpPr/>
          <p:nvPr/>
        </p:nvSpPr>
        <p:spPr>
          <a:xfrm>
            <a:off x="1337733" y="1692322"/>
            <a:ext cx="9516534" cy="4083609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B2EAC9-728E-BC7E-5725-C60354E0A947}"/>
              </a:ext>
            </a:extLst>
          </p:cNvPr>
          <p:cNvSpPr txBox="1"/>
          <p:nvPr/>
        </p:nvSpPr>
        <p:spPr>
          <a:xfrm>
            <a:off x="3505940" y="3556175"/>
            <a:ext cx="51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la fotografía de la analogía de palabras.</a:t>
            </a:r>
            <a:endParaRPr lang="es-CO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71F8E214-1E92-B0F1-32D9-536825F73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246" y="315412"/>
            <a:ext cx="1315822" cy="172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13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D12AC0-6517-D520-65C9-4461D5F08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497F8D2-3911-0958-7769-C0B7C4105BF5}"/>
              </a:ext>
            </a:extLst>
          </p:cNvPr>
          <p:cNvSpPr txBox="1"/>
          <p:nvPr/>
        </p:nvSpPr>
        <p:spPr>
          <a:xfrm>
            <a:off x="2993036" y="679262"/>
            <a:ext cx="6217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Análisis de variables hipótesis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AAB1AFD-EC57-CD54-635F-75B22FAFF6F3}"/>
              </a:ext>
            </a:extLst>
          </p:cNvPr>
          <p:cNvSpPr txBox="1"/>
          <p:nvPr/>
        </p:nvSpPr>
        <p:spPr>
          <a:xfrm>
            <a:off x="3376118" y="3556175"/>
            <a:ext cx="5439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la fotografía de las variables dependientes.</a:t>
            </a:r>
            <a:endParaRPr lang="es-CO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BA46FA9-30CD-4C3A-B85E-093775F0722B}"/>
              </a:ext>
            </a:extLst>
          </p:cNvPr>
          <p:cNvSpPr/>
          <p:nvPr/>
        </p:nvSpPr>
        <p:spPr>
          <a:xfrm>
            <a:off x="1337733" y="1555846"/>
            <a:ext cx="9516534" cy="4220086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95D59A9-A043-E914-95F6-F711341DB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900" y="204287"/>
            <a:ext cx="1315822" cy="172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97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8DFF55-4B17-3F49-8A60-18F49ACA2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33140C6-EB3D-40E4-AB77-6C1B7CF6C0A4}"/>
              </a:ext>
            </a:extLst>
          </p:cNvPr>
          <p:cNvSpPr/>
          <p:nvPr/>
        </p:nvSpPr>
        <p:spPr>
          <a:xfrm>
            <a:off x="689548" y="1814088"/>
            <a:ext cx="10812904" cy="3522771"/>
          </a:xfrm>
          <a:prstGeom prst="roundRect">
            <a:avLst>
              <a:gd name="adj" fmla="val 7887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05180452-478E-402A-ABBC-283EF9F6E10B}"/>
              </a:ext>
            </a:extLst>
          </p:cNvPr>
          <p:cNvSpPr/>
          <p:nvPr/>
        </p:nvSpPr>
        <p:spPr>
          <a:xfrm>
            <a:off x="689546" y="2653260"/>
            <a:ext cx="10812906" cy="2937438"/>
          </a:xfrm>
          <a:prstGeom prst="roundRect">
            <a:avLst>
              <a:gd name="adj" fmla="val 8997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BCF71A9-D1C9-9419-D6FA-D7E62A59745D}"/>
              </a:ext>
            </a:extLst>
          </p:cNvPr>
          <p:cNvSpPr txBox="1"/>
          <p:nvPr/>
        </p:nvSpPr>
        <p:spPr>
          <a:xfrm>
            <a:off x="2728065" y="688623"/>
            <a:ext cx="67358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Argumento propuesta de solución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912C147-9306-63FF-21A4-156635B57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170743"/>
              </p:ext>
            </p:extLst>
          </p:nvPr>
        </p:nvGraphicFramePr>
        <p:xfrm>
          <a:off x="689546" y="2000827"/>
          <a:ext cx="10812906" cy="3336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4302">
                  <a:extLst>
                    <a:ext uri="{9D8B030D-6E8A-4147-A177-3AD203B41FA5}">
                      <a16:colId xmlns:a16="http://schemas.microsoft.com/office/drawing/2014/main" val="838618061"/>
                    </a:ext>
                  </a:extLst>
                </a:gridCol>
                <a:gridCol w="3604302">
                  <a:extLst>
                    <a:ext uri="{9D8B030D-6E8A-4147-A177-3AD203B41FA5}">
                      <a16:colId xmlns:a16="http://schemas.microsoft.com/office/drawing/2014/main" val="3993284240"/>
                    </a:ext>
                  </a:extLst>
                </a:gridCol>
                <a:gridCol w="3604302">
                  <a:extLst>
                    <a:ext uri="{9D8B030D-6E8A-4147-A177-3AD203B41FA5}">
                      <a16:colId xmlns:a16="http://schemas.microsoft.com/office/drawing/2014/main" val="2087286002"/>
                    </a:ext>
                  </a:extLst>
                </a:gridCol>
              </a:tblGrid>
              <a:tr h="409952">
                <a:tc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Criterio</a:t>
                      </a:r>
                      <a:endParaRPr lang="es-CO" sz="140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Alternativa investigada en el Desafío 1</a:t>
                      </a:r>
                      <a:endParaRPr lang="es-CO" sz="140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Propuesta de solución equipo</a:t>
                      </a:r>
                      <a:endParaRPr lang="es-CO" sz="140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684243"/>
                  </a:ext>
                </a:extLst>
              </a:tr>
              <a:tr h="664054">
                <a:tc>
                  <a:txBody>
                    <a:bodyPr/>
                    <a:lstStyle/>
                    <a:p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Nombre de la alternativa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69580"/>
                  </a:ext>
                </a:extLst>
              </a:tr>
              <a:tr h="664054">
                <a:tc>
                  <a:txBody>
                    <a:bodyPr/>
                    <a:lstStyle/>
                    <a:p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Ventajas (pros)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953430"/>
                  </a:ext>
                </a:extLst>
              </a:tr>
              <a:tr h="664054">
                <a:tc>
                  <a:txBody>
                    <a:bodyPr/>
                    <a:lstStyle/>
                    <a:p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Desventajas (Contras)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62587"/>
                  </a:ext>
                </a:extLst>
              </a:tr>
              <a:tr h="664054">
                <a:tc>
                  <a:txBody>
                    <a:bodyPr/>
                    <a:lstStyle/>
                    <a:p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Plus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035748"/>
                  </a:ext>
                </a:extLst>
              </a:tr>
            </a:tbl>
          </a:graphicData>
        </a:graphic>
      </p:graphicFrame>
      <p:pic>
        <p:nvPicPr>
          <p:cNvPr id="4" name="Picture 1">
            <a:extLst>
              <a:ext uri="{FF2B5EF4-FFF2-40B4-BE49-F238E27FC236}">
                <a16:creationId xmlns:a16="http://schemas.microsoft.com/office/drawing/2014/main" id="{BB8A9DB3-369D-2F7A-8C30-0818ECBC0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941" y="349301"/>
            <a:ext cx="1315822" cy="17250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A99A82E-E5C5-0666-75ED-FBAECBBCFA77}"/>
              </a:ext>
            </a:extLst>
          </p:cNvPr>
          <p:cNvSpPr txBox="1"/>
          <p:nvPr/>
        </p:nvSpPr>
        <p:spPr>
          <a:xfrm>
            <a:off x="689546" y="1327805"/>
            <a:ext cx="8458201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419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Completen el cuadro comparativo explicando de manera clara cada criterio.</a:t>
            </a:r>
          </a:p>
        </p:txBody>
      </p:sp>
    </p:spTree>
    <p:extLst>
      <p:ext uri="{BB962C8B-B14F-4D97-AF65-F5344CB8AC3E}">
        <p14:creationId xmlns:p14="http://schemas.microsoft.com/office/powerpoint/2010/main" val="4075779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67FB66-BB8E-8824-4F08-8929E641D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adroTexto 30">
            <a:extLst>
              <a:ext uri="{FF2B5EF4-FFF2-40B4-BE49-F238E27FC236}">
                <a16:creationId xmlns:a16="http://schemas.microsoft.com/office/drawing/2014/main" id="{C88525F5-B639-40CE-A8E3-BCE8577FF699}"/>
              </a:ext>
            </a:extLst>
          </p:cNvPr>
          <p:cNvSpPr txBox="1"/>
          <p:nvPr/>
        </p:nvSpPr>
        <p:spPr>
          <a:xfrm>
            <a:off x="2419320" y="664837"/>
            <a:ext cx="7353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Relación Misión Nacional y línea temática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7F8384E-FB60-4FCB-9699-537B5F9FA414}"/>
              </a:ext>
            </a:extLst>
          </p:cNvPr>
          <p:cNvGrpSpPr/>
          <p:nvPr/>
        </p:nvGrpSpPr>
        <p:grpSpPr>
          <a:xfrm>
            <a:off x="793983" y="1631922"/>
            <a:ext cx="5091469" cy="3593218"/>
            <a:chOff x="385591" y="1373257"/>
            <a:chExt cx="5013725" cy="148968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E5A1591E-FB3F-40ED-81FD-655262DCBA39}"/>
                </a:ext>
              </a:extLst>
            </p:cNvPr>
            <p:cNvGrpSpPr/>
            <p:nvPr/>
          </p:nvGrpSpPr>
          <p:grpSpPr>
            <a:xfrm>
              <a:off x="385591" y="1373257"/>
              <a:ext cx="5013725" cy="1489686"/>
              <a:chOff x="8169673" y="3511723"/>
              <a:chExt cx="3814094" cy="2280627"/>
            </a:xfrm>
          </p:grpSpPr>
          <p:sp>
            <p:nvSpPr>
              <p:cNvPr id="40" name="Rectángulo: esquinas redondeadas 39">
                <a:extLst>
                  <a:ext uri="{FF2B5EF4-FFF2-40B4-BE49-F238E27FC236}">
                    <a16:creationId xmlns:a16="http://schemas.microsoft.com/office/drawing/2014/main" id="{54BFA7C2-7C50-4C92-BB4F-C8F6783550DA}"/>
                  </a:ext>
                </a:extLst>
              </p:cNvPr>
              <p:cNvSpPr/>
              <p:nvPr/>
            </p:nvSpPr>
            <p:spPr>
              <a:xfrm>
                <a:off x="8180933" y="3591933"/>
                <a:ext cx="3802834" cy="2200417"/>
              </a:xfrm>
              <a:prstGeom prst="roundRect">
                <a:avLst/>
              </a:prstGeom>
              <a:noFill/>
              <a:ln w="9525">
                <a:solidFill>
                  <a:srgbClr val="2A00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89321" tIns="44661" rIns="89321" bIns="446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93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419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ángulo: esquinas redondeadas 76">
                <a:extLst>
                  <a:ext uri="{FF2B5EF4-FFF2-40B4-BE49-F238E27FC236}">
                    <a16:creationId xmlns:a16="http://schemas.microsoft.com/office/drawing/2014/main" id="{724D3A22-4AA7-42EC-8DE6-8FA9E95338D0}"/>
                  </a:ext>
                </a:extLst>
              </p:cNvPr>
              <p:cNvSpPr/>
              <p:nvPr/>
            </p:nvSpPr>
            <p:spPr>
              <a:xfrm>
                <a:off x="8169673" y="3511723"/>
                <a:ext cx="3806589" cy="354687"/>
              </a:xfrm>
              <a:custGeom>
                <a:avLst/>
                <a:gdLst>
                  <a:gd name="connsiteX0" fmla="*/ 0 w 5791200"/>
                  <a:gd name="connsiteY0" fmla="*/ 49743 h 298450"/>
                  <a:gd name="connsiteX1" fmla="*/ 49743 w 5791200"/>
                  <a:gd name="connsiteY1" fmla="*/ 0 h 298450"/>
                  <a:gd name="connsiteX2" fmla="*/ 5741457 w 5791200"/>
                  <a:gd name="connsiteY2" fmla="*/ 0 h 298450"/>
                  <a:gd name="connsiteX3" fmla="*/ 5791200 w 5791200"/>
                  <a:gd name="connsiteY3" fmla="*/ 49743 h 298450"/>
                  <a:gd name="connsiteX4" fmla="*/ 5791200 w 5791200"/>
                  <a:gd name="connsiteY4" fmla="*/ 248707 h 298450"/>
                  <a:gd name="connsiteX5" fmla="*/ 5741457 w 5791200"/>
                  <a:gd name="connsiteY5" fmla="*/ 298450 h 298450"/>
                  <a:gd name="connsiteX6" fmla="*/ 49743 w 5791200"/>
                  <a:gd name="connsiteY6" fmla="*/ 298450 h 298450"/>
                  <a:gd name="connsiteX7" fmla="*/ 0 w 5791200"/>
                  <a:gd name="connsiteY7" fmla="*/ 248707 h 298450"/>
                  <a:gd name="connsiteX8" fmla="*/ 0 w 5791200"/>
                  <a:gd name="connsiteY8" fmla="*/ 49743 h 298450"/>
                  <a:gd name="connsiteX0" fmla="*/ 22308 w 5813508"/>
                  <a:gd name="connsiteY0" fmla="*/ 49743 h 304800"/>
                  <a:gd name="connsiteX1" fmla="*/ 72051 w 5813508"/>
                  <a:gd name="connsiteY1" fmla="*/ 0 h 304800"/>
                  <a:gd name="connsiteX2" fmla="*/ 5763765 w 5813508"/>
                  <a:gd name="connsiteY2" fmla="*/ 0 h 304800"/>
                  <a:gd name="connsiteX3" fmla="*/ 5813508 w 5813508"/>
                  <a:gd name="connsiteY3" fmla="*/ 49743 h 304800"/>
                  <a:gd name="connsiteX4" fmla="*/ 5813508 w 5813508"/>
                  <a:gd name="connsiteY4" fmla="*/ 248707 h 304800"/>
                  <a:gd name="connsiteX5" fmla="*/ 5763765 w 5813508"/>
                  <a:gd name="connsiteY5" fmla="*/ 298450 h 304800"/>
                  <a:gd name="connsiteX6" fmla="*/ 9608 w 5813508"/>
                  <a:gd name="connsiteY6" fmla="*/ 304800 h 304800"/>
                  <a:gd name="connsiteX7" fmla="*/ 22308 w 5813508"/>
                  <a:gd name="connsiteY7" fmla="*/ 248707 h 304800"/>
                  <a:gd name="connsiteX8" fmla="*/ 22308 w 5813508"/>
                  <a:gd name="connsiteY8" fmla="*/ 49743 h 304800"/>
                  <a:gd name="connsiteX0" fmla="*/ 22308 w 5825717"/>
                  <a:gd name="connsiteY0" fmla="*/ 49743 h 304800"/>
                  <a:gd name="connsiteX1" fmla="*/ 72051 w 5825717"/>
                  <a:gd name="connsiteY1" fmla="*/ 0 h 304800"/>
                  <a:gd name="connsiteX2" fmla="*/ 5763765 w 5825717"/>
                  <a:gd name="connsiteY2" fmla="*/ 0 h 304800"/>
                  <a:gd name="connsiteX3" fmla="*/ 5813508 w 5825717"/>
                  <a:gd name="connsiteY3" fmla="*/ 49743 h 304800"/>
                  <a:gd name="connsiteX4" fmla="*/ 5813508 w 5825717"/>
                  <a:gd name="connsiteY4" fmla="*/ 248707 h 304800"/>
                  <a:gd name="connsiteX5" fmla="*/ 5813508 w 5825717"/>
                  <a:gd name="connsiteY5" fmla="*/ 292100 h 304800"/>
                  <a:gd name="connsiteX6" fmla="*/ 9608 w 5825717"/>
                  <a:gd name="connsiteY6" fmla="*/ 304800 h 304800"/>
                  <a:gd name="connsiteX7" fmla="*/ 22308 w 5825717"/>
                  <a:gd name="connsiteY7" fmla="*/ 248707 h 304800"/>
                  <a:gd name="connsiteX8" fmla="*/ 22308 w 5825717"/>
                  <a:gd name="connsiteY8" fmla="*/ 49743 h 304800"/>
                  <a:gd name="connsiteX0" fmla="*/ 3476 w 5806885"/>
                  <a:gd name="connsiteY0" fmla="*/ 49743 h 292100"/>
                  <a:gd name="connsiteX1" fmla="*/ 53219 w 5806885"/>
                  <a:gd name="connsiteY1" fmla="*/ 0 h 292100"/>
                  <a:gd name="connsiteX2" fmla="*/ 5744933 w 5806885"/>
                  <a:gd name="connsiteY2" fmla="*/ 0 h 292100"/>
                  <a:gd name="connsiteX3" fmla="*/ 5794676 w 5806885"/>
                  <a:gd name="connsiteY3" fmla="*/ 49743 h 292100"/>
                  <a:gd name="connsiteX4" fmla="*/ 5794676 w 5806885"/>
                  <a:gd name="connsiteY4" fmla="*/ 248707 h 292100"/>
                  <a:gd name="connsiteX5" fmla="*/ 5794676 w 5806885"/>
                  <a:gd name="connsiteY5" fmla="*/ 292100 h 292100"/>
                  <a:gd name="connsiteX6" fmla="*/ 17130 w 5806885"/>
                  <a:gd name="connsiteY6" fmla="*/ 291316 h 292100"/>
                  <a:gd name="connsiteX7" fmla="*/ 3476 w 5806885"/>
                  <a:gd name="connsiteY7" fmla="*/ 248707 h 292100"/>
                  <a:gd name="connsiteX8" fmla="*/ 3476 w 5806885"/>
                  <a:gd name="connsiteY8" fmla="*/ 49743 h 292100"/>
                  <a:gd name="connsiteX0" fmla="*/ 3476 w 5796413"/>
                  <a:gd name="connsiteY0" fmla="*/ 49743 h 301089"/>
                  <a:gd name="connsiteX1" fmla="*/ 53219 w 5796413"/>
                  <a:gd name="connsiteY1" fmla="*/ 0 h 301089"/>
                  <a:gd name="connsiteX2" fmla="*/ 5744933 w 5796413"/>
                  <a:gd name="connsiteY2" fmla="*/ 0 h 301089"/>
                  <a:gd name="connsiteX3" fmla="*/ 5794676 w 5796413"/>
                  <a:gd name="connsiteY3" fmla="*/ 49743 h 301089"/>
                  <a:gd name="connsiteX4" fmla="*/ 5794676 w 5796413"/>
                  <a:gd name="connsiteY4" fmla="*/ 248707 h 301089"/>
                  <a:gd name="connsiteX5" fmla="*/ 5777107 w 5796413"/>
                  <a:gd name="connsiteY5" fmla="*/ 301089 h 301089"/>
                  <a:gd name="connsiteX6" fmla="*/ 17130 w 5796413"/>
                  <a:gd name="connsiteY6" fmla="*/ 291316 h 301089"/>
                  <a:gd name="connsiteX7" fmla="*/ 3476 w 5796413"/>
                  <a:gd name="connsiteY7" fmla="*/ 248707 h 301089"/>
                  <a:gd name="connsiteX8" fmla="*/ 3476 w 5796413"/>
                  <a:gd name="connsiteY8" fmla="*/ 49743 h 30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96413" h="301089">
                    <a:moveTo>
                      <a:pt x="3476" y="49743"/>
                    </a:moveTo>
                    <a:cubicBezTo>
                      <a:pt x="3476" y="22271"/>
                      <a:pt x="25747" y="0"/>
                      <a:pt x="53219" y="0"/>
                    </a:cubicBezTo>
                    <a:lnTo>
                      <a:pt x="5744933" y="0"/>
                    </a:lnTo>
                    <a:cubicBezTo>
                      <a:pt x="5772405" y="0"/>
                      <a:pt x="5794676" y="22271"/>
                      <a:pt x="5794676" y="49743"/>
                    </a:cubicBezTo>
                    <a:lnTo>
                      <a:pt x="5794676" y="248707"/>
                    </a:lnTo>
                    <a:cubicBezTo>
                      <a:pt x="5794676" y="276179"/>
                      <a:pt x="5804579" y="301089"/>
                      <a:pt x="5777107" y="301089"/>
                    </a:cubicBezTo>
                    <a:lnTo>
                      <a:pt x="17130" y="291316"/>
                    </a:lnTo>
                    <a:cubicBezTo>
                      <a:pt x="-10342" y="291316"/>
                      <a:pt x="3476" y="276179"/>
                      <a:pt x="3476" y="248707"/>
                    </a:cubicBezTo>
                    <a:lnTo>
                      <a:pt x="3476" y="49743"/>
                    </a:lnTo>
                    <a:close/>
                  </a:path>
                </a:pathLst>
              </a:custGeom>
              <a:solidFill>
                <a:srgbClr val="2A0070"/>
              </a:solidFill>
              <a:ln w="9525">
                <a:solidFill>
                  <a:srgbClr val="2A00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89321" tIns="44661" rIns="89321" bIns="446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93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Misión Nacional:</a:t>
                </a:r>
              </a:p>
            </p:txBody>
          </p:sp>
        </p:grp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C78891B6-BE4A-43D0-A809-184E53523554}"/>
                </a:ext>
              </a:extLst>
            </p:cNvPr>
            <p:cNvSpPr txBox="1"/>
            <p:nvPr/>
          </p:nvSpPr>
          <p:spPr>
            <a:xfrm>
              <a:off x="639529" y="1604936"/>
              <a:ext cx="4577687" cy="2517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89321" tIns="44661" rIns="89321" bIns="44661" anchor="t">
              <a:spAutoFit/>
            </a:bodyPr>
            <a:lstStyle/>
            <a:p>
              <a:pPr marL="0" marR="0" lvl="0" indent="0" algn="just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Escriban el eje agua, aire o energía</a:t>
              </a:r>
              <a:endParaRPr kumimoji="0" lang="es-ES_tradnl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8" name="Rectángulo: esquinas redondeadas 76">
              <a:extLst>
                <a:ext uri="{FF2B5EF4-FFF2-40B4-BE49-F238E27FC236}">
                  <a16:creationId xmlns:a16="http://schemas.microsoft.com/office/drawing/2014/main" id="{0C86DDDA-A507-48D0-84E6-1709E86476B5}"/>
                </a:ext>
              </a:extLst>
            </p:cNvPr>
            <p:cNvSpPr/>
            <p:nvPr/>
          </p:nvSpPr>
          <p:spPr>
            <a:xfrm>
              <a:off x="395455" y="1976039"/>
              <a:ext cx="5003859" cy="251243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A0070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Eje temático: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4C077816-6178-4E87-AC2C-2987814ED7F6}"/>
                </a:ext>
              </a:extLst>
            </p:cNvPr>
            <p:cNvSpPr txBox="1"/>
            <p:nvPr/>
          </p:nvSpPr>
          <p:spPr>
            <a:xfrm>
              <a:off x="602461" y="2341624"/>
              <a:ext cx="4577687" cy="2160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89321" tIns="44661" rIns="89321" bIns="44661" anchor="t">
              <a:spAutoFit/>
            </a:bodyPr>
            <a:lstStyle/>
            <a:p>
              <a:pPr marL="0" marR="0" lvl="0" indent="0" algn="just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Escriban de manera literal el eje temático que seleccionaron en el Desafío 1.</a:t>
              </a:r>
              <a:endParaRPr kumimoji="0" lang="es-ES_tradnl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4C830F2A-CE96-45CF-A126-0EC96B6B22F9}"/>
              </a:ext>
            </a:extLst>
          </p:cNvPr>
          <p:cNvGrpSpPr/>
          <p:nvPr/>
        </p:nvGrpSpPr>
        <p:grpSpPr>
          <a:xfrm>
            <a:off x="6311562" y="1631922"/>
            <a:ext cx="5076437" cy="3590751"/>
            <a:chOff x="395455" y="1272048"/>
            <a:chExt cx="5003859" cy="1590895"/>
          </a:xfrm>
        </p:grpSpPr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70751544-51F9-46CB-8B59-05C2D3E78804}"/>
                </a:ext>
              </a:extLst>
            </p:cNvPr>
            <p:cNvGrpSpPr/>
            <p:nvPr/>
          </p:nvGrpSpPr>
          <p:grpSpPr>
            <a:xfrm>
              <a:off x="395455" y="1272048"/>
              <a:ext cx="5003859" cy="1590895"/>
              <a:chOff x="8177178" y="3356778"/>
              <a:chExt cx="3806589" cy="2435572"/>
            </a:xfrm>
          </p:grpSpPr>
          <p:sp>
            <p:nvSpPr>
              <p:cNvPr id="48" name="Rectángulo: esquinas redondeadas 47">
                <a:extLst>
                  <a:ext uri="{FF2B5EF4-FFF2-40B4-BE49-F238E27FC236}">
                    <a16:creationId xmlns:a16="http://schemas.microsoft.com/office/drawing/2014/main" id="{E067B7CD-521A-4D7A-9F0D-36A02D50A88D}"/>
                  </a:ext>
                </a:extLst>
              </p:cNvPr>
              <p:cNvSpPr/>
              <p:nvPr/>
            </p:nvSpPr>
            <p:spPr>
              <a:xfrm>
                <a:off x="8180933" y="3358346"/>
                <a:ext cx="3802834" cy="2434004"/>
              </a:xfrm>
              <a:prstGeom prst="roundRect">
                <a:avLst/>
              </a:prstGeom>
              <a:noFill/>
              <a:ln w="9525">
                <a:solidFill>
                  <a:srgbClr val="2A00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89321" tIns="44661" rIns="89321" bIns="446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93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419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Rectángulo: esquinas redondeadas 76">
                <a:extLst>
                  <a:ext uri="{FF2B5EF4-FFF2-40B4-BE49-F238E27FC236}">
                    <a16:creationId xmlns:a16="http://schemas.microsoft.com/office/drawing/2014/main" id="{EFA00CCC-30E8-4831-A3B9-B773B55E6738}"/>
                  </a:ext>
                </a:extLst>
              </p:cNvPr>
              <p:cNvSpPr/>
              <p:nvPr/>
            </p:nvSpPr>
            <p:spPr>
              <a:xfrm>
                <a:off x="8177178" y="3356778"/>
                <a:ext cx="3806589" cy="298247"/>
              </a:xfrm>
              <a:custGeom>
                <a:avLst/>
                <a:gdLst>
                  <a:gd name="connsiteX0" fmla="*/ 0 w 5791200"/>
                  <a:gd name="connsiteY0" fmla="*/ 49743 h 298450"/>
                  <a:gd name="connsiteX1" fmla="*/ 49743 w 5791200"/>
                  <a:gd name="connsiteY1" fmla="*/ 0 h 298450"/>
                  <a:gd name="connsiteX2" fmla="*/ 5741457 w 5791200"/>
                  <a:gd name="connsiteY2" fmla="*/ 0 h 298450"/>
                  <a:gd name="connsiteX3" fmla="*/ 5791200 w 5791200"/>
                  <a:gd name="connsiteY3" fmla="*/ 49743 h 298450"/>
                  <a:gd name="connsiteX4" fmla="*/ 5791200 w 5791200"/>
                  <a:gd name="connsiteY4" fmla="*/ 248707 h 298450"/>
                  <a:gd name="connsiteX5" fmla="*/ 5741457 w 5791200"/>
                  <a:gd name="connsiteY5" fmla="*/ 298450 h 298450"/>
                  <a:gd name="connsiteX6" fmla="*/ 49743 w 5791200"/>
                  <a:gd name="connsiteY6" fmla="*/ 298450 h 298450"/>
                  <a:gd name="connsiteX7" fmla="*/ 0 w 5791200"/>
                  <a:gd name="connsiteY7" fmla="*/ 248707 h 298450"/>
                  <a:gd name="connsiteX8" fmla="*/ 0 w 5791200"/>
                  <a:gd name="connsiteY8" fmla="*/ 49743 h 298450"/>
                  <a:gd name="connsiteX0" fmla="*/ 22308 w 5813508"/>
                  <a:gd name="connsiteY0" fmla="*/ 49743 h 304800"/>
                  <a:gd name="connsiteX1" fmla="*/ 72051 w 5813508"/>
                  <a:gd name="connsiteY1" fmla="*/ 0 h 304800"/>
                  <a:gd name="connsiteX2" fmla="*/ 5763765 w 5813508"/>
                  <a:gd name="connsiteY2" fmla="*/ 0 h 304800"/>
                  <a:gd name="connsiteX3" fmla="*/ 5813508 w 5813508"/>
                  <a:gd name="connsiteY3" fmla="*/ 49743 h 304800"/>
                  <a:gd name="connsiteX4" fmla="*/ 5813508 w 5813508"/>
                  <a:gd name="connsiteY4" fmla="*/ 248707 h 304800"/>
                  <a:gd name="connsiteX5" fmla="*/ 5763765 w 5813508"/>
                  <a:gd name="connsiteY5" fmla="*/ 298450 h 304800"/>
                  <a:gd name="connsiteX6" fmla="*/ 9608 w 5813508"/>
                  <a:gd name="connsiteY6" fmla="*/ 304800 h 304800"/>
                  <a:gd name="connsiteX7" fmla="*/ 22308 w 5813508"/>
                  <a:gd name="connsiteY7" fmla="*/ 248707 h 304800"/>
                  <a:gd name="connsiteX8" fmla="*/ 22308 w 5813508"/>
                  <a:gd name="connsiteY8" fmla="*/ 49743 h 304800"/>
                  <a:gd name="connsiteX0" fmla="*/ 22308 w 5825717"/>
                  <a:gd name="connsiteY0" fmla="*/ 49743 h 304800"/>
                  <a:gd name="connsiteX1" fmla="*/ 72051 w 5825717"/>
                  <a:gd name="connsiteY1" fmla="*/ 0 h 304800"/>
                  <a:gd name="connsiteX2" fmla="*/ 5763765 w 5825717"/>
                  <a:gd name="connsiteY2" fmla="*/ 0 h 304800"/>
                  <a:gd name="connsiteX3" fmla="*/ 5813508 w 5825717"/>
                  <a:gd name="connsiteY3" fmla="*/ 49743 h 304800"/>
                  <a:gd name="connsiteX4" fmla="*/ 5813508 w 5825717"/>
                  <a:gd name="connsiteY4" fmla="*/ 248707 h 304800"/>
                  <a:gd name="connsiteX5" fmla="*/ 5813508 w 5825717"/>
                  <a:gd name="connsiteY5" fmla="*/ 292100 h 304800"/>
                  <a:gd name="connsiteX6" fmla="*/ 9608 w 5825717"/>
                  <a:gd name="connsiteY6" fmla="*/ 304800 h 304800"/>
                  <a:gd name="connsiteX7" fmla="*/ 22308 w 5825717"/>
                  <a:gd name="connsiteY7" fmla="*/ 248707 h 304800"/>
                  <a:gd name="connsiteX8" fmla="*/ 22308 w 5825717"/>
                  <a:gd name="connsiteY8" fmla="*/ 49743 h 304800"/>
                  <a:gd name="connsiteX0" fmla="*/ 3476 w 5806885"/>
                  <a:gd name="connsiteY0" fmla="*/ 49743 h 292100"/>
                  <a:gd name="connsiteX1" fmla="*/ 53219 w 5806885"/>
                  <a:gd name="connsiteY1" fmla="*/ 0 h 292100"/>
                  <a:gd name="connsiteX2" fmla="*/ 5744933 w 5806885"/>
                  <a:gd name="connsiteY2" fmla="*/ 0 h 292100"/>
                  <a:gd name="connsiteX3" fmla="*/ 5794676 w 5806885"/>
                  <a:gd name="connsiteY3" fmla="*/ 49743 h 292100"/>
                  <a:gd name="connsiteX4" fmla="*/ 5794676 w 5806885"/>
                  <a:gd name="connsiteY4" fmla="*/ 248707 h 292100"/>
                  <a:gd name="connsiteX5" fmla="*/ 5794676 w 5806885"/>
                  <a:gd name="connsiteY5" fmla="*/ 292100 h 292100"/>
                  <a:gd name="connsiteX6" fmla="*/ 17130 w 5806885"/>
                  <a:gd name="connsiteY6" fmla="*/ 291316 h 292100"/>
                  <a:gd name="connsiteX7" fmla="*/ 3476 w 5806885"/>
                  <a:gd name="connsiteY7" fmla="*/ 248707 h 292100"/>
                  <a:gd name="connsiteX8" fmla="*/ 3476 w 5806885"/>
                  <a:gd name="connsiteY8" fmla="*/ 49743 h 292100"/>
                  <a:gd name="connsiteX0" fmla="*/ 3476 w 5796413"/>
                  <a:gd name="connsiteY0" fmla="*/ 49743 h 301089"/>
                  <a:gd name="connsiteX1" fmla="*/ 53219 w 5796413"/>
                  <a:gd name="connsiteY1" fmla="*/ 0 h 301089"/>
                  <a:gd name="connsiteX2" fmla="*/ 5744933 w 5796413"/>
                  <a:gd name="connsiteY2" fmla="*/ 0 h 301089"/>
                  <a:gd name="connsiteX3" fmla="*/ 5794676 w 5796413"/>
                  <a:gd name="connsiteY3" fmla="*/ 49743 h 301089"/>
                  <a:gd name="connsiteX4" fmla="*/ 5794676 w 5796413"/>
                  <a:gd name="connsiteY4" fmla="*/ 248707 h 301089"/>
                  <a:gd name="connsiteX5" fmla="*/ 5777107 w 5796413"/>
                  <a:gd name="connsiteY5" fmla="*/ 301089 h 301089"/>
                  <a:gd name="connsiteX6" fmla="*/ 17130 w 5796413"/>
                  <a:gd name="connsiteY6" fmla="*/ 291316 h 301089"/>
                  <a:gd name="connsiteX7" fmla="*/ 3476 w 5796413"/>
                  <a:gd name="connsiteY7" fmla="*/ 248707 h 301089"/>
                  <a:gd name="connsiteX8" fmla="*/ 3476 w 5796413"/>
                  <a:gd name="connsiteY8" fmla="*/ 49743 h 30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96413" h="301089">
                    <a:moveTo>
                      <a:pt x="3476" y="49743"/>
                    </a:moveTo>
                    <a:cubicBezTo>
                      <a:pt x="3476" y="22271"/>
                      <a:pt x="25747" y="0"/>
                      <a:pt x="53219" y="0"/>
                    </a:cubicBezTo>
                    <a:lnTo>
                      <a:pt x="5744933" y="0"/>
                    </a:lnTo>
                    <a:cubicBezTo>
                      <a:pt x="5772405" y="0"/>
                      <a:pt x="5794676" y="22271"/>
                      <a:pt x="5794676" y="49743"/>
                    </a:cubicBezTo>
                    <a:lnTo>
                      <a:pt x="5794676" y="248707"/>
                    </a:lnTo>
                    <a:cubicBezTo>
                      <a:pt x="5794676" y="276179"/>
                      <a:pt x="5804579" y="301089"/>
                      <a:pt x="5777107" y="301089"/>
                    </a:cubicBezTo>
                    <a:lnTo>
                      <a:pt x="17130" y="291316"/>
                    </a:lnTo>
                    <a:cubicBezTo>
                      <a:pt x="-10342" y="291316"/>
                      <a:pt x="3476" y="276179"/>
                      <a:pt x="3476" y="248707"/>
                    </a:cubicBezTo>
                    <a:lnTo>
                      <a:pt x="3476" y="49743"/>
                    </a:lnTo>
                    <a:close/>
                  </a:path>
                </a:pathLst>
              </a:custGeom>
              <a:solidFill>
                <a:srgbClr val="2A0070"/>
              </a:solidFill>
              <a:ln w="9525">
                <a:solidFill>
                  <a:srgbClr val="2A00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89321" tIns="44661" rIns="89321" bIns="446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93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Problemática: </a:t>
                </a:r>
              </a:p>
            </p:txBody>
          </p:sp>
        </p:grp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A1006487-0224-4F2B-8B15-10CA7B018C7F}"/>
                </a:ext>
              </a:extLst>
            </p:cNvPr>
            <p:cNvSpPr txBox="1"/>
            <p:nvPr/>
          </p:nvSpPr>
          <p:spPr>
            <a:xfrm>
              <a:off x="1856854" y="1991264"/>
              <a:ext cx="2416629" cy="2265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89321" tIns="44661" rIns="89321" bIns="44661" anchor="t">
              <a:spAutoFit/>
            </a:bodyPr>
            <a:lstStyle/>
            <a:p>
              <a:pPr marL="0" marR="0" lvl="0" indent="0" algn="l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Describan su problemática</a:t>
              </a:r>
              <a:endParaRPr kumimoji="0" lang="es-ES_tradnl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1EA7F0B-4185-4F15-82A7-4F95B2FD22C9}"/>
              </a:ext>
            </a:extLst>
          </p:cNvPr>
          <p:cNvSpPr txBox="1"/>
          <p:nvPr/>
        </p:nvSpPr>
        <p:spPr>
          <a:xfrm>
            <a:off x="798994" y="5341905"/>
            <a:ext cx="50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Para recordar el eje temático, observar diapositiva: “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29006F"/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Líneas temáticas Misión Nacional Desafío 1”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srgbClr val="29006F"/>
              </a:solidFill>
              <a:effectLst/>
              <a:highlight>
                <a:srgbClr val="00FF00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highlight>
                <a:srgbClr val="00FF00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F370F5-E4EE-9696-3D56-57572131A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839" y="270450"/>
            <a:ext cx="1085090" cy="151019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DF0491F-F033-11CA-2A59-AC5826CDE743}"/>
              </a:ext>
            </a:extLst>
          </p:cNvPr>
          <p:cNvSpPr txBox="1"/>
          <p:nvPr/>
        </p:nvSpPr>
        <p:spPr>
          <a:xfrm>
            <a:off x="804000" y="1159428"/>
            <a:ext cx="9263039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Diligencien esta información teniendo en cuenta su proyecto.</a:t>
            </a:r>
            <a:endParaRPr kumimoji="0" lang="es-ES_tradnl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9CA23A-A111-7948-1D68-905736D7D981}"/>
              </a:ext>
            </a:extLst>
          </p:cNvPr>
          <p:cNvSpPr txBox="1"/>
          <p:nvPr/>
        </p:nvSpPr>
        <p:spPr>
          <a:xfrm>
            <a:off x="7373255" y="5731727"/>
            <a:ext cx="4067896" cy="408623"/>
          </a:xfrm>
          <a:prstGeom prst="roundRect">
            <a:avLst/>
          </a:prstGeom>
          <a:solidFill>
            <a:srgbClr val="00DCE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3C467D1-CE2E-91A0-D74A-37FBC7D518B9}"/>
              </a:ext>
            </a:extLst>
          </p:cNvPr>
          <p:cNvSpPr txBox="1"/>
          <p:nvPr/>
        </p:nvSpPr>
        <p:spPr>
          <a:xfrm>
            <a:off x="7373255" y="580018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¡Continúen en la siguiente diapositiva! </a:t>
            </a:r>
            <a:endParaRPr kumimoji="0" lang="es-CO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993D4442-A880-5343-5272-2181B818C875}"/>
              </a:ext>
            </a:extLst>
          </p:cNvPr>
          <p:cNvSpPr/>
          <p:nvPr/>
        </p:nvSpPr>
        <p:spPr>
          <a:xfrm>
            <a:off x="10475414" y="57975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710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5945AF-3443-00FD-A64F-CC7D0ACD8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adroTexto 30">
            <a:extLst>
              <a:ext uri="{FF2B5EF4-FFF2-40B4-BE49-F238E27FC236}">
                <a16:creationId xmlns:a16="http://schemas.microsoft.com/office/drawing/2014/main" id="{9C7458C5-2054-104F-17FE-3B34F6C0CB80}"/>
              </a:ext>
            </a:extLst>
          </p:cNvPr>
          <p:cNvSpPr txBox="1"/>
          <p:nvPr/>
        </p:nvSpPr>
        <p:spPr>
          <a:xfrm>
            <a:off x="2419320" y="664837"/>
            <a:ext cx="7353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Relación Misión Nacional y línea temática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98D2D5EC-92F3-B39F-D5DE-9CAE7A04F516}"/>
              </a:ext>
            </a:extLst>
          </p:cNvPr>
          <p:cNvGrpSpPr/>
          <p:nvPr/>
        </p:nvGrpSpPr>
        <p:grpSpPr>
          <a:xfrm>
            <a:off x="6249947" y="1616112"/>
            <a:ext cx="5080982" cy="4150641"/>
            <a:chOff x="8177178" y="3357318"/>
            <a:chExt cx="3806589" cy="2435032"/>
          </a:xfrm>
        </p:grpSpPr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9F2D3E82-A931-43E8-B147-13EE62666654}"/>
                </a:ext>
              </a:extLst>
            </p:cNvPr>
            <p:cNvSpPr/>
            <p:nvPr/>
          </p:nvSpPr>
          <p:spPr>
            <a:xfrm>
              <a:off x="8180933" y="3358346"/>
              <a:ext cx="3802834" cy="2434004"/>
            </a:xfrm>
            <a:prstGeom prst="roundRect">
              <a:avLst/>
            </a:prstGeom>
            <a:noFill/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419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Rectángulo: esquinas redondeadas 76">
              <a:extLst>
                <a:ext uri="{FF2B5EF4-FFF2-40B4-BE49-F238E27FC236}">
                  <a16:creationId xmlns:a16="http://schemas.microsoft.com/office/drawing/2014/main" id="{8924B2CC-9691-0797-8C30-D4E9BB72BC3B}"/>
                </a:ext>
              </a:extLst>
            </p:cNvPr>
            <p:cNvSpPr/>
            <p:nvPr/>
          </p:nvSpPr>
          <p:spPr>
            <a:xfrm>
              <a:off x="8177178" y="3357318"/>
              <a:ext cx="3806589" cy="460024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¿Qué pueden mejorar o ajustar en la propuesta de solución para que responda mejor al eje temático  seleccionado?</a:t>
              </a:r>
              <a:endParaRPr kumimoji="0" lang="es-ES_tradnl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60B04E74-2BDB-8FEC-A679-36109AE93709}"/>
              </a:ext>
            </a:extLst>
          </p:cNvPr>
          <p:cNvGrpSpPr/>
          <p:nvPr/>
        </p:nvGrpSpPr>
        <p:grpSpPr>
          <a:xfrm>
            <a:off x="716914" y="1616110"/>
            <a:ext cx="5081450" cy="4153319"/>
            <a:chOff x="8177178" y="3356776"/>
            <a:chExt cx="3806589" cy="2435574"/>
          </a:xfrm>
        </p:grpSpPr>
        <p:sp>
          <p:nvSpPr>
            <p:cNvPr id="43" name="Rectángulo: esquinas redondeadas 42">
              <a:extLst>
                <a:ext uri="{FF2B5EF4-FFF2-40B4-BE49-F238E27FC236}">
                  <a16:creationId xmlns:a16="http://schemas.microsoft.com/office/drawing/2014/main" id="{8E0B12A5-9396-42DF-17E9-3F3093335F87}"/>
                </a:ext>
              </a:extLst>
            </p:cNvPr>
            <p:cNvSpPr/>
            <p:nvPr/>
          </p:nvSpPr>
          <p:spPr>
            <a:xfrm>
              <a:off x="8180933" y="3358346"/>
              <a:ext cx="3802834" cy="2434004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419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Rectángulo: esquinas redondeadas 76">
              <a:extLst>
                <a:ext uri="{FF2B5EF4-FFF2-40B4-BE49-F238E27FC236}">
                  <a16:creationId xmlns:a16="http://schemas.microsoft.com/office/drawing/2014/main" id="{31120578-7F88-CD5F-7FBF-832892C2D41F}"/>
                </a:ext>
              </a:extLst>
            </p:cNvPr>
            <p:cNvSpPr/>
            <p:nvPr/>
          </p:nvSpPr>
          <p:spPr>
            <a:xfrm>
              <a:off x="8177178" y="3356776"/>
              <a:ext cx="3806589" cy="459830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A0070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¿Por qué el eje temático que seleccionaron se ajusta a lo que la problemática busca desarrollar?</a:t>
              </a:r>
              <a:endParaRPr kumimoji="0" lang="es-ES_tradnl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DE0F26F2-F978-86EC-84AB-E6D5AC95F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263" y="405674"/>
            <a:ext cx="1085090" cy="151019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FA7AEA7-E8B1-C107-4BEB-B634921AA58C}"/>
              </a:ext>
            </a:extLst>
          </p:cNvPr>
          <p:cNvSpPr txBox="1"/>
          <p:nvPr/>
        </p:nvSpPr>
        <p:spPr>
          <a:xfrm>
            <a:off x="861071" y="1170373"/>
            <a:ext cx="9263039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Respondan las siguientes preguntas a partir de la información de su proyecto.</a:t>
            </a:r>
            <a:endParaRPr kumimoji="0" lang="es-ES_tradnl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836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0F36CD-5F33-D742-4781-4CA6D3EB2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7C11E7D-A190-4A8C-9BD3-251E6997E2A5}"/>
              </a:ext>
            </a:extLst>
          </p:cNvPr>
          <p:cNvSpPr txBox="1"/>
          <p:nvPr/>
        </p:nvSpPr>
        <p:spPr>
          <a:xfrm>
            <a:off x="2448840" y="669528"/>
            <a:ext cx="7294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3216">
              <a:defRPr/>
            </a:pPr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Líneas temáticas Misión Nacional Desafío 1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3BF5C16-93D0-55A5-2ADD-DAA0E12D4929}"/>
              </a:ext>
            </a:extLst>
          </p:cNvPr>
          <p:cNvSpPr txBox="1"/>
          <p:nvPr/>
        </p:nvSpPr>
        <p:spPr>
          <a:xfrm>
            <a:off x="629814" y="1220747"/>
            <a:ext cx="10741392" cy="521081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A continuación, encuentran los tres ejes de la Misión Nacional y las líneas temáticas de cada uno, verifiquen cuál fue la línea que seleccionaron en el Desafío 1.</a:t>
            </a:r>
            <a:endParaRPr lang="es-ES_tradnl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22B7545-82F8-B69D-0B14-D459714FE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687339"/>
              </p:ext>
            </p:extLst>
          </p:nvPr>
        </p:nvGraphicFramePr>
        <p:xfrm>
          <a:off x="584094" y="2496298"/>
          <a:ext cx="3448812" cy="28382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8812">
                  <a:extLst>
                    <a:ext uri="{9D8B030D-6E8A-4147-A177-3AD203B41FA5}">
                      <a16:colId xmlns:a16="http://schemas.microsoft.com/office/drawing/2014/main" val="1998232993"/>
                    </a:ext>
                  </a:extLst>
                </a:gridCol>
              </a:tblGrid>
              <a:tr h="76563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Promover la conservación y restauración de ríos, humedales, acuíferos y ecosistemas hídricos.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931693"/>
                  </a:ext>
                </a:extLst>
              </a:tr>
              <a:tr h="503401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Reducir riesgos asociados a sequías e inundaciones.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264105"/>
                  </a:ext>
                </a:extLst>
              </a:tr>
              <a:tr h="503401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Fortalecer la gestión comunitaria del agua.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2614841"/>
                  </a:ext>
                </a:extLst>
              </a:tr>
              <a:tr h="710684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Implementar soluciones basadas en la naturaleza para protección y descontaminación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441041"/>
                  </a:ext>
                </a:extLst>
              </a:tr>
              <a:tr h="296118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Otro. ¿Cuál?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728659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10AD4EA-6053-E31E-DF56-A32BAF24F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759997"/>
              </p:ext>
            </p:extLst>
          </p:nvPr>
        </p:nvGraphicFramePr>
        <p:xfrm>
          <a:off x="8159071" y="2435583"/>
          <a:ext cx="3438109" cy="30631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38109">
                  <a:extLst>
                    <a:ext uri="{9D8B030D-6E8A-4147-A177-3AD203B41FA5}">
                      <a16:colId xmlns:a16="http://schemas.microsoft.com/office/drawing/2014/main" val="1998232993"/>
                    </a:ext>
                  </a:extLst>
                </a:gridCol>
              </a:tblGrid>
              <a:tr h="507292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Promover el uso de energías renovables.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931693"/>
                  </a:ext>
                </a:extLst>
              </a:tr>
              <a:tr h="71617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Diseñar sistemas de almacenamiento y monitoreo energético.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264105"/>
                  </a:ext>
                </a:extLst>
              </a:tr>
              <a:tr h="63979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Mejorar la eficiencia energética en contextos escolares o comunitarios.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2614841"/>
                  </a:ext>
                </a:extLst>
              </a:tr>
              <a:tr h="71617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Desarrollar soluciones para disminuir dependencia de combustibles fósiles.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441041"/>
                  </a:ext>
                </a:extLst>
              </a:tr>
              <a:tr h="48373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Otro. ¿Cuál?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728659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9EBEBFD-CE74-EC31-125E-AFE567ED3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348294"/>
              </p:ext>
            </p:extLst>
          </p:nvPr>
        </p:nvGraphicFramePr>
        <p:xfrm>
          <a:off x="4372136" y="2523941"/>
          <a:ext cx="3458540" cy="29188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8540">
                  <a:extLst>
                    <a:ext uri="{9D8B030D-6E8A-4147-A177-3AD203B41FA5}">
                      <a16:colId xmlns:a16="http://schemas.microsoft.com/office/drawing/2014/main" val="1998232993"/>
                    </a:ext>
                  </a:extLst>
                </a:gridCol>
              </a:tblGrid>
              <a:tr h="66332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Medir, analizar y reducir contaminantes atmosféricos.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931693"/>
                  </a:ext>
                </a:extLst>
              </a:tr>
              <a:tr h="638333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Implementar redes de monitoreo escolar o comunitario.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264105"/>
                  </a:ext>
                </a:extLst>
              </a:tr>
              <a:tr h="504959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Desarrollar soluciones comunitarias para disminuir emisiones.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2614841"/>
                  </a:ext>
                </a:extLst>
              </a:tr>
              <a:tr h="491908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Vincular innovación tecnológica con salud y reducción de GEI.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441041"/>
                  </a:ext>
                </a:extLst>
              </a:tr>
              <a:tr h="58088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Otro. ¿Cuál?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728659"/>
                  </a:ext>
                </a:extLst>
              </a:tr>
            </a:tbl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id="{15C2AA42-FC84-3391-7495-71234FA10421}"/>
              </a:ext>
            </a:extLst>
          </p:cNvPr>
          <p:cNvGrpSpPr/>
          <p:nvPr/>
        </p:nvGrpSpPr>
        <p:grpSpPr>
          <a:xfrm>
            <a:off x="8138615" y="1961996"/>
            <a:ext cx="3469291" cy="3742124"/>
            <a:chOff x="4533813" y="1641011"/>
            <a:chExt cx="3105602" cy="3659457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F98AA6E2-315D-5605-BB4D-ED63EA59C70C}"/>
                </a:ext>
              </a:extLst>
            </p:cNvPr>
            <p:cNvSpPr/>
            <p:nvPr/>
          </p:nvSpPr>
          <p:spPr>
            <a:xfrm>
              <a:off x="4533813" y="1641011"/>
              <a:ext cx="3096000" cy="571273"/>
            </a:xfrm>
            <a:prstGeom prst="roundRect">
              <a:avLst>
                <a:gd name="adj" fmla="val 32090"/>
              </a:avLst>
            </a:prstGeom>
            <a:solidFill>
              <a:srgbClr val="2A0070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400" b="1">
                  <a:solidFill>
                    <a:schemeClr val="bg1"/>
                  </a:solidFill>
                  <a:latin typeface="Trebuchet MS" panose="020B0603020202020204" pitchFamily="34" charset="0"/>
                </a:rPr>
                <a:t>ENERGÍA</a:t>
              </a:r>
              <a:endParaRPr lang="es-CO" sz="1400" b="1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6AD63832-BEAE-3746-CF74-62350E9E17DC}"/>
                </a:ext>
              </a:extLst>
            </p:cNvPr>
            <p:cNvSpPr/>
            <p:nvPr/>
          </p:nvSpPr>
          <p:spPr>
            <a:xfrm>
              <a:off x="4552145" y="1760726"/>
              <a:ext cx="3087270" cy="3539742"/>
            </a:xfrm>
            <a:prstGeom prst="roundRect">
              <a:avLst>
                <a:gd name="adj" fmla="val 3583"/>
              </a:avLst>
            </a:prstGeom>
            <a:noFill/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>
                <a:latin typeface="Trebuchet MS" panose="020B0603020202020204" pitchFamily="34" charset="0"/>
              </a:endParaRPr>
            </a:p>
          </p:txBody>
        </p:sp>
      </p:grp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794257A0-DF9E-49F0-8331-72E8CA3FF9AA}"/>
              </a:ext>
            </a:extLst>
          </p:cNvPr>
          <p:cNvSpPr/>
          <p:nvPr/>
        </p:nvSpPr>
        <p:spPr>
          <a:xfrm>
            <a:off x="4371648" y="1961995"/>
            <a:ext cx="3458565" cy="584178"/>
          </a:xfrm>
          <a:prstGeom prst="roundRect">
            <a:avLst>
              <a:gd name="adj" fmla="val 32090"/>
            </a:avLst>
          </a:prstGeom>
          <a:solidFill>
            <a:srgbClr val="2A007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>
                <a:solidFill>
                  <a:schemeClr val="bg1"/>
                </a:solidFill>
                <a:latin typeface="Trebuchet MS" panose="020B0603020202020204" pitchFamily="34" charset="0"/>
              </a:rPr>
              <a:t>AIRE</a:t>
            </a:r>
            <a:endParaRPr lang="es-CO" sz="1400" b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ECC4785A-9769-E85D-1DF0-DBBEAD69881D}"/>
              </a:ext>
            </a:extLst>
          </p:cNvPr>
          <p:cNvSpPr/>
          <p:nvPr/>
        </p:nvSpPr>
        <p:spPr>
          <a:xfrm>
            <a:off x="4381401" y="2084414"/>
            <a:ext cx="3448812" cy="3619706"/>
          </a:xfrm>
          <a:prstGeom prst="roundRect">
            <a:avLst>
              <a:gd name="adj" fmla="val 3583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Trebuchet MS" panose="020B0603020202020204" pitchFamily="34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1A57FD88-8768-A81C-6F00-B8DDAE75A10D}"/>
              </a:ext>
            </a:extLst>
          </p:cNvPr>
          <p:cNvSpPr/>
          <p:nvPr/>
        </p:nvSpPr>
        <p:spPr>
          <a:xfrm>
            <a:off x="584094" y="2069062"/>
            <a:ext cx="3448812" cy="3635058"/>
          </a:xfrm>
          <a:prstGeom prst="roundRect">
            <a:avLst>
              <a:gd name="adj" fmla="val 3583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Trebuchet MS" panose="020B0603020202020204" pitchFamily="34" charset="0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D80D3112-1146-FF9C-3A38-60F126855807}"/>
              </a:ext>
            </a:extLst>
          </p:cNvPr>
          <p:cNvSpPr/>
          <p:nvPr/>
        </p:nvSpPr>
        <p:spPr>
          <a:xfrm>
            <a:off x="584094" y="1961995"/>
            <a:ext cx="3458565" cy="584178"/>
          </a:xfrm>
          <a:prstGeom prst="roundRect">
            <a:avLst>
              <a:gd name="adj" fmla="val 32090"/>
            </a:avLst>
          </a:prstGeom>
          <a:solidFill>
            <a:srgbClr val="2A007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>
                <a:solidFill>
                  <a:schemeClr val="bg1"/>
                </a:solidFill>
                <a:latin typeface="Trebuchet MS" panose="020B0603020202020204" pitchFamily="34" charset="0"/>
              </a:rPr>
              <a:t>AGUA</a:t>
            </a:r>
            <a:endParaRPr lang="es-CO" sz="1400" b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607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48401A-ECEF-945D-DDCB-AAA22C1FF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842D7D6F-FA2A-FC18-3C9E-C3264F2E5C89}"/>
              </a:ext>
            </a:extLst>
          </p:cNvPr>
          <p:cNvSpPr txBox="1"/>
          <p:nvPr/>
        </p:nvSpPr>
        <p:spPr>
          <a:xfrm>
            <a:off x="2594060" y="612777"/>
            <a:ext cx="700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3216">
              <a:defRPr/>
            </a:pPr>
            <a:r>
              <a:rPr lang="es-ES_tradnl" sz="2800" b="1">
                <a:solidFill>
                  <a:srgbClr val="29006F"/>
                </a:solidFill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Relación función y áreas STEM+</a:t>
            </a:r>
            <a:endParaRPr lang="es-CO" sz="2800">
              <a:solidFill>
                <a:srgbClr val="29006F"/>
              </a:solidFill>
              <a:latin typeface="Avenir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769ED32-5FCA-F571-D2C8-BC319569812D}"/>
              </a:ext>
            </a:extLst>
          </p:cNvPr>
          <p:cNvGrpSpPr/>
          <p:nvPr/>
        </p:nvGrpSpPr>
        <p:grpSpPr>
          <a:xfrm>
            <a:off x="804000" y="1654752"/>
            <a:ext cx="10584000" cy="3882453"/>
            <a:chOff x="8177178" y="3356776"/>
            <a:chExt cx="3806589" cy="2435574"/>
          </a:xfrm>
        </p:grpSpPr>
        <p:sp>
          <p:nvSpPr>
            <p:cNvPr id="19" name="Rectángulo: esquinas redondeadas 18">
              <a:extLst>
                <a:ext uri="{FF2B5EF4-FFF2-40B4-BE49-F238E27FC236}">
                  <a16:creationId xmlns:a16="http://schemas.microsoft.com/office/drawing/2014/main" id="{5852D787-63E9-F21E-9164-30F017B3032D}"/>
                </a:ext>
              </a:extLst>
            </p:cNvPr>
            <p:cNvSpPr/>
            <p:nvPr/>
          </p:nvSpPr>
          <p:spPr>
            <a:xfrm>
              <a:off x="8180933" y="3358346"/>
              <a:ext cx="3802834" cy="2434004"/>
            </a:xfrm>
            <a:prstGeom prst="roundRect">
              <a:avLst/>
            </a:prstGeom>
            <a:noFill/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defRPr/>
              </a:pPr>
              <a:endParaRPr lang="es-419" sz="140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0" name="Rectángulo: esquinas redondeadas 76">
              <a:extLst>
                <a:ext uri="{FF2B5EF4-FFF2-40B4-BE49-F238E27FC236}">
                  <a16:creationId xmlns:a16="http://schemas.microsoft.com/office/drawing/2014/main" id="{0769F296-0761-AC39-8E0F-2F42FCDBC795}"/>
                </a:ext>
              </a:extLst>
            </p:cNvPr>
            <p:cNvSpPr/>
            <p:nvPr/>
          </p:nvSpPr>
          <p:spPr>
            <a:xfrm>
              <a:off x="8177178" y="3356776"/>
              <a:ext cx="3806589" cy="533687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defRPr/>
              </a:pPr>
              <a:r>
                <a:rPr lang="es-MX" sz="1400" b="1">
                  <a:solidFill>
                    <a:prstClr val="white"/>
                  </a:solidFill>
                  <a:latin typeface="Trebuchet MS" panose="020B0603020202020204" pitchFamily="34" charset="0"/>
                </a:rPr>
                <a:t>Función principal del prototipo </a:t>
              </a:r>
              <a:endParaRPr lang="es-ES_tradnl" sz="1400" b="1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387C68C-B852-8016-4688-0D61BF4DC6FF}"/>
              </a:ext>
            </a:extLst>
          </p:cNvPr>
          <p:cNvSpPr txBox="1"/>
          <p:nvPr/>
        </p:nvSpPr>
        <p:spPr>
          <a:xfrm>
            <a:off x="1128838" y="3541700"/>
            <a:ext cx="9934321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 defTabSz="893216">
              <a:defRPr/>
            </a:pP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Describan cuál es la función de su prototipo y cómo esta se relaciona con las áreas STEM+ que fueron mencionadas.</a:t>
            </a:r>
            <a:endParaRPr lang="es-ES_tradnl" sz="1400" i="1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AF20FAB-0F2E-2295-A51A-0006168C5532}"/>
              </a:ext>
            </a:extLst>
          </p:cNvPr>
          <p:cNvSpPr txBox="1"/>
          <p:nvPr/>
        </p:nvSpPr>
        <p:spPr>
          <a:xfrm>
            <a:off x="804000" y="5742546"/>
            <a:ext cx="2877268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 defTabSz="893216">
              <a:defRPr/>
            </a:pP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El ejemplo debe eliminarse </a:t>
            </a: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Aptos" panose="02110004020202020204"/>
              </a:rPr>
              <a:t>​​</a:t>
            </a:r>
            <a:endParaRPr lang="es-ES_tradnl" sz="1400" i="1">
              <a:solidFill>
                <a:schemeClr val="tx1">
                  <a:lumMod val="65000"/>
                  <a:lumOff val="35000"/>
                </a:schemeClr>
              </a:solidFill>
              <a:highlight>
                <a:srgbClr val="00FF00"/>
              </a:highlight>
              <a:latin typeface="Trebuchet MS" panose="020B0603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F98181E-233B-F7AF-74C4-62EDFC1E2F81}"/>
              </a:ext>
            </a:extLst>
          </p:cNvPr>
          <p:cNvSpPr txBox="1"/>
          <p:nvPr/>
        </p:nvSpPr>
        <p:spPr>
          <a:xfrm>
            <a:off x="955956" y="1176458"/>
            <a:ext cx="88338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Describan la función principal de su prototipo</a:t>
            </a: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92EC0BD-4FC9-9BB4-732B-CF488AF25B2B}"/>
              </a:ext>
            </a:extLst>
          </p:cNvPr>
          <p:cNvSpPr txBox="1"/>
          <p:nvPr/>
        </p:nvSpPr>
        <p:spPr>
          <a:xfrm>
            <a:off x="7165178" y="5679752"/>
            <a:ext cx="4067896" cy="408623"/>
          </a:xfrm>
          <a:prstGeom prst="roundRect">
            <a:avLst/>
          </a:prstGeom>
          <a:solidFill>
            <a:srgbClr val="00DCE8"/>
          </a:solidFill>
          <a:ln>
            <a:solidFill>
              <a:srgbClr val="00DCE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BFF459-0ADB-7A89-BB71-60BDE5BE2A7B}"/>
              </a:ext>
            </a:extLst>
          </p:cNvPr>
          <p:cNvSpPr txBox="1"/>
          <p:nvPr/>
        </p:nvSpPr>
        <p:spPr>
          <a:xfrm>
            <a:off x="7328463" y="5742546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¡Continúen en la siguiente diapositiva! </a:t>
            </a:r>
            <a:endParaRPr kumimoji="0" lang="es-CO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F314D193-84E1-17C7-4255-8DFBC8F1B8AA}"/>
              </a:ext>
            </a:extLst>
          </p:cNvPr>
          <p:cNvSpPr/>
          <p:nvPr/>
        </p:nvSpPr>
        <p:spPr>
          <a:xfrm>
            <a:off x="10430622" y="5742546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521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FA7A6C-BDC9-3E9A-DEE0-6568050A0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9E411744-CBD6-47BB-9683-027D2BE489FA}"/>
              </a:ext>
            </a:extLst>
          </p:cNvPr>
          <p:cNvSpPr/>
          <p:nvPr/>
        </p:nvSpPr>
        <p:spPr>
          <a:xfrm>
            <a:off x="804000" y="1611086"/>
            <a:ext cx="10596429" cy="3940222"/>
          </a:xfrm>
          <a:prstGeom prst="roundRect">
            <a:avLst>
              <a:gd name="adj" fmla="val 3116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DF6CC3D-EAEC-48B1-B342-A9B485B12E2E}"/>
              </a:ext>
            </a:extLst>
          </p:cNvPr>
          <p:cNvSpPr txBox="1"/>
          <p:nvPr/>
        </p:nvSpPr>
        <p:spPr>
          <a:xfrm>
            <a:off x="2594060" y="612777"/>
            <a:ext cx="700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Relación función y áreas STEM+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4437150F-7D61-4610-9E02-36B52B79B790}"/>
              </a:ext>
            </a:extLst>
          </p:cNvPr>
          <p:cNvGraphicFramePr>
            <a:graphicFrameLocks noGrp="1"/>
          </p:cNvGraphicFramePr>
          <p:nvPr/>
        </p:nvGraphicFramePr>
        <p:xfrm>
          <a:off x="804000" y="2427515"/>
          <a:ext cx="10584000" cy="300443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95665">
                  <a:extLst>
                    <a:ext uri="{9D8B030D-6E8A-4147-A177-3AD203B41FA5}">
                      <a16:colId xmlns:a16="http://schemas.microsoft.com/office/drawing/2014/main" val="900354739"/>
                    </a:ext>
                  </a:extLst>
                </a:gridCol>
                <a:gridCol w="8788335">
                  <a:extLst>
                    <a:ext uri="{9D8B030D-6E8A-4147-A177-3AD203B41FA5}">
                      <a16:colId xmlns:a16="http://schemas.microsoft.com/office/drawing/2014/main" val="2261262847"/>
                    </a:ext>
                  </a:extLst>
                </a:gridCol>
              </a:tblGrid>
              <a:tr h="515638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Área</a:t>
                      </a: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Principio que integra y aplica</a:t>
                      </a: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254986"/>
                  </a:ext>
                </a:extLst>
              </a:tr>
              <a:tr h="1117218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S (Ciencias)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Aplica conocimientos sobre el espectro lumínico, la intensidad y la temperatura de color para crear ambientes óptimos.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738208"/>
                  </a:ext>
                </a:extLst>
              </a:tr>
              <a:tr h="944449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T (Tecnología)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Implementa sensores de luz, movimiento y presencia para ajustar la iluminación en tiempo real.</a:t>
                      </a: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238182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585FA204-0B28-406F-99F8-2BAF6F102038}"/>
              </a:ext>
            </a:extLst>
          </p:cNvPr>
          <p:cNvSpPr txBox="1"/>
          <p:nvPr/>
        </p:nvSpPr>
        <p:spPr>
          <a:xfrm>
            <a:off x="804000" y="5599845"/>
            <a:ext cx="2877268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El ejemplo debe eliminarse </a:t>
            </a: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​​</a:t>
            </a:r>
            <a:endParaRPr kumimoji="0" lang="es-ES_tradnl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highlight>
                <a:srgbClr val="00FF00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93CA4F6-A0FB-4939-B56A-780232A48EE4}"/>
              </a:ext>
            </a:extLst>
          </p:cNvPr>
          <p:cNvSpPr txBox="1"/>
          <p:nvPr/>
        </p:nvSpPr>
        <p:spPr>
          <a:xfrm>
            <a:off x="804000" y="1666751"/>
            <a:ext cx="65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Nombre del proyecto: </a:t>
            </a:r>
            <a:r>
              <a:rPr kumimoji="0" lang="es-ES_tradnl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/>
                <a:ea typeface="+mn-ea"/>
                <a:cs typeface="+mn-cs"/>
              </a:rPr>
              <a:t>sistema de iluminación inteligente para aulas.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5A10A4-C28D-2FF4-BFF7-58943F249A45}"/>
              </a:ext>
            </a:extLst>
          </p:cNvPr>
          <p:cNvSpPr txBox="1"/>
          <p:nvPr/>
        </p:nvSpPr>
        <p:spPr>
          <a:xfrm>
            <a:off x="7090227" y="5599845"/>
            <a:ext cx="4067896" cy="408623"/>
          </a:xfrm>
          <a:prstGeom prst="roundRect">
            <a:avLst/>
          </a:prstGeom>
          <a:solidFill>
            <a:srgbClr val="00DCE8"/>
          </a:solidFill>
          <a:ln>
            <a:solidFill>
              <a:srgbClr val="00DCE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30E46A3-421E-3A0C-6A28-55563C02B410}"/>
              </a:ext>
            </a:extLst>
          </p:cNvPr>
          <p:cNvSpPr txBox="1"/>
          <p:nvPr/>
        </p:nvSpPr>
        <p:spPr>
          <a:xfrm>
            <a:off x="7253512" y="5662639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¡Continúen en la siguiente diapositiva! </a:t>
            </a:r>
            <a:endParaRPr kumimoji="0" lang="es-CO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63A6ABE4-16AC-EC90-00EE-D221F0E41DD2}"/>
              </a:ext>
            </a:extLst>
          </p:cNvPr>
          <p:cNvSpPr/>
          <p:nvPr/>
        </p:nvSpPr>
        <p:spPr>
          <a:xfrm>
            <a:off x="10355671" y="56626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D65E52-2619-649C-6755-9FE9B0A94881}"/>
              </a:ext>
            </a:extLst>
          </p:cNvPr>
          <p:cNvSpPr txBox="1"/>
          <p:nvPr/>
        </p:nvSpPr>
        <p:spPr>
          <a:xfrm>
            <a:off x="854471" y="1211344"/>
            <a:ext cx="105335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Expliquen la relación entre el principio de cada una de las áreas STEM+ y cómo este se vincula con la función y el prototipo.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045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FA62B2-41BF-F286-68B3-4458CF67C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E71B17E-511E-BDEF-F22E-91A7EAE042A0}"/>
              </a:ext>
            </a:extLst>
          </p:cNvPr>
          <p:cNvSpPr/>
          <p:nvPr/>
        </p:nvSpPr>
        <p:spPr>
          <a:xfrm>
            <a:off x="791571" y="1561752"/>
            <a:ext cx="10608858" cy="652397"/>
          </a:xfrm>
          <a:prstGeom prst="roundRect">
            <a:avLst/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157211D6-E000-5961-3306-B6B1B0073678}"/>
              </a:ext>
            </a:extLst>
          </p:cNvPr>
          <p:cNvSpPr/>
          <p:nvPr/>
        </p:nvSpPr>
        <p:spPr>
          <a:xfrm>
            <a:off x="804000" y="1561752"/>
            <a:ext cx="10596429" cy="4000442"/>
          </a:xfrm>
          <a:prstGeom prst="roundRect">
            <a:avLst>
              <a:gd name="adj" fmla="val 3116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59A1EC3-004B-429C-5625-8AEE442F578D}"/>
              </a:ext>
            </a:extLst>
          </p:cNvPr>
          <p:cNvSpPr txBox="1"/>
          <p:nvPr/>
        </p:nvSpPr>
        <p:spPr>
          <a:xfrm>
            <a:off x="2594060" y="581380"/>
            <a:ext cx="700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Relación función y áreas STEM+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27D35E25-A2AD-FB81-0859-E86B06E9A398}"/>
              </a:ext>
            </a:extLst>
          </p:cNvPr>
          <p:cNvGraphicFramePr>
            <a:graphicFrameLocks noGrp="1"/>
          </p:cNvGraphicFramePr>
          <p:nvPr/>
        </p:nvGraphicFramePr>
        <p:xfrm>
          <a:off x="804000" y="1730828"/>
          <a:ext cx="10584000" cy="371203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95665">
                  <a:extLst>
                    <a:ext uri="{9D8B030D-6E8A-4147-A177-3AD203B41FA5}">
                      <a16:colId xmlns:a16="http://schemas.microsoft.com/office/drawing/2014/main" val="900354739"/>
                    </a:ext>
                  </a:extLst>
                </a:gridCol>
                <a:gridCol w="8788335">
                  <a:extLst>
                    <a:ext uri="{9D8B030D-6E8A-4147-A177-3AD203B41FA5}">
                      <a16:colId xmlns:a16="http://schemas.microsoft.com/office/drawing/2014/main" val="2261262847"/>
                    </a:ext>
                  </a:extLst>
                </a:gridCol>
              </a:tblGrid>
              <a:tr h="625063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Área</a:t>
                      </a: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Principio que integra y aplica</a:t>
                      </a: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254986"/>
                  </a:ext>
                </a:extLst>
              </a:tr>
              <a:tr h="1028989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E (Ingeniería)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Diseña y desarrolla el sistema integrado que optimiza recursos y asegura funcionamiento.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948894"/>
                  </a:ext>
                </a:extLst>
              </a:tr>
              <a:tr h="1028989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 (Matemáticas)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Aplica algoritmos para procesar datos de sensores y tomar decisiones en tiempo real.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64663"/>
                  </a:ext>
                </a:extLst>
              </a:tr>
              <a:tr h="1028989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+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Reduce consumo energético con el fin de disminuir huella ambiental y los costos.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9631775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8E776AF6-F2A2-0CC3-9CF1-C89946A8C15C}"/>
              </a:ext>
            </a:extLst>
          </p:cNvPr>
          <p:cNvSpPr txBox="1"/>
          <p:nvPr/>
        </p:nvSpPr>
        <p:spPr>
          <a:xfrm>
            <a:off x="804000" y="5599845"/>
            <a:ext cx="2877268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El ejemplo debe eliminarse </a:t>
            </a: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​​</a:t>
            </a:r>
            <a:endParaRPr kumimoji="0" lang="es-ES_tradnl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highlight>
                <a:srgbClr val="00FF00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0D3BF76-8A84-8B0B-5973-980EA5DD78AB}"/>
              </a:ext>
            </a:extLst>
          </p:cNvPr>
          <p:cNvSpPr txBox="1"/>
          <p:nvPr/>
        </p:nvSpPr>
        <p:spPr>
          <a:xfrm>
            <a:off x="804000" y="1107365"/>
            <a:ext cx="106088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Expliquen la relación entre el principio de cada una de las áreas STEM+ y cómo este se vincula con la función y el prototipo. 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129954F1-1E33-7B13-B4AD-398E3268F744}"/>
              </a:ext>
            </a:extLst>
          </p:cNvPr>
          <p:cNvSpPr txBox="1"/>
          <p:nvPr/>
        </p:nvSpPr>
        <p:spPr>
          <a:xfrm>
            <a:off x="5152030" y="5731270"/>
            <a:ext cx="62483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8EA1FF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Los invitamos a retomar la lectura de </a:t>
            </a:r>
            <a:r>
              <a:rPr lang="es-MX" sz="1400">
                <a:solidFill>
                  <a:prstClr val="black">
                    <a:lumMod val="65000"/>
                    <a:lumOff val="35000"/>
                  </a:prstClr>
                </a:solidFill>
                <a:highlight>
                  <a:srgbClr val="8EA1FF"/>
                </a:highlight>
                <a:latin typeface="Trebuchet MS" panose="020B0603020202020204" pitchFamily="34" charset="0"/>
              </a:rPr>
              <a:t>la guía en el momento Comunica</a:t>
            </a:r>
            <a:endParaRPr lang="es-CO" sz="1400"/>
          </a:p>
        </p:txBody>
      </p:sp>
    </p:spTree>
    <p:extLst>
      <p:ext uri="{BB962C8B-B14F-4D97-AF65-F5344CB8AC3E}">
        <p14:creationId xmlns:p14="http://schemas.microsoft.com/office/powerpoint/2010/main" val="4105060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8B629A-9C39-0DCF-5FE7-C5FC0445D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7D80A39-E589-2832-AA23-1BAA29F012F7}"/>
              </a:ext>
            </a:extLst>
          </p:cNvPr>
          <p:cNvSpPr/>
          <p:nvPr/>
        </p:nvSpPr>
        <p:spPr>
          <a:xfrm>
            <a:off x="1279250" y="1742322"/>
            <a:ext cx="5996620" cy="3373355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ítulo 11">
            <a:extLst>
              <a:ext uri="{FF2B5EF4-FFF2-40B4-BE49-F238E27FC236}">
                <a16:creationId xmlns:a16="http://schemas.microsoft.com/office/drawing/2014/main" id="{E2B74BB4-7D38-51EE-5C44-7BE8D3EA6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875" y="711693"/>
            <a:ext cx="5622249" cy="377692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Del problema a la solución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EC884F-8769-0BDE-3CF7-698B7FBC9D6E}"/>
              </a:ext>
            </a:extLst>
          </p:cNvPr>
          <p:cNvSpPr txBox="1"/>
          <p:nvPr/>
        </p:nvSpPr>
        <p:spPr>
          <a:xfrm>
            <a:off x="1788633" y="3428999"/>
            <a:ext cx="4977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 el enlace de YouTube con la narración elaborada.</a:t>
            </a:r>
            <a:endParaRPr lang="es-CO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A8C4DAB-9CF3-5D54-D6E2-D0E36880E29F}"/>
              </a:ext>
            </a:extLst>
          </p:cNvPr>
          <p:cNvSpPr txBox="1"/>
          <p:nvPr/>
        </p:nvSpPr>
        <p:spPr>
          <a:xfrm>
            <a:off x="1279250" y="5304751"/>
            <a:ext cx="9594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93216"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Las indicaciones para obtener el enlace de </a:t>
            </a: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YouTube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 y para realizar la grabación las encuentran en las siguientes diapositivas. Una vez revisadas, las pueden borrar.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highlight>
                <a:srgbClr val="00FF00"/>
              </a:highlight>
              <a:latin typeface="Trebuchet MS" panose="020B0603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5A60F88-34BE-FA17-8254-BF7DC22B6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740" y="1233709"/>
            <a:ext cx="3132237" cy="4698356"/>
          </a:xfrm>
          <a:prstGeom prst="rect">
            <a:avLst/>
          </a:prstGeom>
        </p:spPr>
      </p:pic>
      <p:sp>
        <p:nvSpPr>
          <p:cNvPr id="12" name="Bocadillo: ovalado 11">
            <a:extLst>
              <a:ext uri="{FF2B5EF4-FFF2-40B4-BE49-F238E27FC236}">
                <a16:creationId xmlns:a16="http://schemas.microsoft.com/office/drawing/2014/main" id="{CFC02BC6-AD37-1487-2FA4-AB174FF6B6CD}"/>
              </a:ext>
            </a:extLst>
          </p:cNvPr>
          <p:cNvSpPr/>
          <p:nvPr/>
        </p:nvSpPr>
        <p:spPr>
          <a:xfrm>
            <a:off x="9486986" y="1089385"/>
            <a:ext cx="1928266" cy="1490727"/>
          </a:xfrm>
          <a:prstGeom prst="wedgeEllipseCallou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2B453B3-BA91-610A-CFB1-0BEB748CBBB8}"/>
              </a:ext>
            </a:extLst>
          </p:cNvPr>
          <p:cNvSpPr txBox="1"/>
          <p:nvPr/>
        </p:nvSpPr>
        <p:spPr>
          <a:xfrm>
            <a:off x="9610460" y="1357694"/>
            <a:ext cx="1681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¡Qué genial ver todo lo que hay detrás de cada equipo!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8DAE13C-7A65-AA36-437E-48C32A93FF34}"/>
              </a:ext>
            </a:extLst>
          </p:cNvPr>
          <p:cNvSpPr txBox="1"/>
          <p:nvPr/>
        </p:nvSpPr>
        <p:spPr>
          <a:xfrm>
            <a:off x="1279250" y="1253600"/>
            <a:ext cx="6194490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>
              <a:buNone/>
            </a:pPr>
            <a:r>
              <a:rPr lang="es-MX" sz="140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</a:rPr>
              <a:t>Inserten el enlace de la grabación una vez la hayan cargado en </a:t>
            </a:r>
            <a:r>
              <a:rPr lang="es-MX" sz="1400" i="1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</a:rPr>
              <a:t>YouTube.</a:t>
            </a:r>
          </a:p>
        </p:txBody>
      </p:sp>
    </p:spTree>
    <p:extLst>
      <p:ext uri="{BB962C8B-B14F-4D97-AF65-F5344CB8AC3E}">
        <p14:creationId xmlns:p14="http://schemas.microsoft.com/office/powerpoint/2010/main" val="3948415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642259-1098-8158-FD5A-680A8C32C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69F6CC-0B46-2FB5-ADDD-DA3A5044F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362" y="625122"/>
            <a:ext cx="6593276" cy="508124"/>
          </a:xfrm>
        </p:spPr>
        <p:txBody>
          <a:bodyPr>
            <a:norm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Los colores de la bitácora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BAD294A-3993-5550-FC9D-FCC20550E7D8}"/>
              </a:ext>
            </a:extLst>
          </p:cNvPr>
          <p:cNvSpPr txBox="1"/>
          <p:nvPr/>
        </p:nvSpPr>
        <p:spPr>
          <a:xfrm>
            <a:off x="9665325" y="2589176"/>
            <a:ext cx="10215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Construye</a:t>
            </a:r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CED04D1D-F702-D336-A61A-00069DCEAA8C}"/>
              </a:ext>
            </a:extLst>
          </p:cNvPr>
          <p:cNvSpPr/>
          <p:nvPr/>
        </p:nvSpPr>
        <p:spPr>
          <a:xfrm rot="5400000">
            <a:off x="10112610" y="3036816"/>
            <a:ext cx="160182" cy="149155"/>
          </a:xfrm>
          <a:prstGeom prst="rightArrow">
            <a:avLst/>
          </a:prstGeom>
          <a:solidFill>
            <a:srgbClr val="29006F"/>
          </a:solidFill>
          <a:ln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9069160-B172-8879-414F-8913BAEB39F9}"/>
              </a:ext>
            </a:extLst>
          </p:cNvPr>
          <p:cNvSpPr txBox="1"/>
          <p:nvPr/>
        </p:nvSpPr>
        <p:spPr>
          <a:xfrm>
            <a:off x="7203584" y="4165430"/>
            <a:ext cx="954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Consolida</a:t>
            </a:r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CAECB04A-A60D-AD20-5680-A7EDA04A630B}"/>
              </a:ext>
            </a:extLst>
          </p:cNvPr>
          <p:cNvSpPr/>
          <p:nvPr/>
        </p:nvSpPr>
        <p:spPr>
          <a:xfrm rot="5400000">
            <a:off x="7600504" y="4643830"/>
            <a:ext cx="160182" cy="149155"/>
          </a:xfrm>
          <a:prstGeom prst="rightArrow">
            <a:avLst/>
          </a:prstGeom>
          <a:solidFill>
            <a:srgbClr val="29006F"/>
          </a:solidFill>
          <a:ln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2C8AAE8-8D3E-3759-C785-F03F9D6CADB4}"/>
              </a:ext>
            </a:extLst>
          </p:cNvPr>
          <p:cNvSpPr txBox="1"/>
          <p:nvPr/>
        </p:nvSpPr>
        <p:spPr>
          <a:xfrm>
            <a:off x="9651517" y="4171285"/>
            <a:ext cx="10993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Comunica</a:t>
            </a:r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id="{DFDCBC53-B673-E60C-A7C7-6FBE4FF5703C}"/>
              </a:ext>
            </a:extLst>
          </p:cNvPr>
          <p:cNvSpPr/>
          <p:nvPr/>
        </p:nvSpPr>
        <p:spPr>
          <a:xfrm rot="5400000">
            <a:off x="10121903" y="4674861"/>
            <a:ext cx="160182" cy="149155"/>
          </a:xfrm>
          <a:prstGeom prst="rightArrow">
            <a:avLst/>
          </a:prstGeom>
          <a:solidFill>
            <a:srgbClr val="29006F"/>
          </a:solidFill>
          <a:ln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DEE1E293-1EB9-8979-7ACB-5F1B6F503421}"/>
              </a:ext>
            </a:extLst>
          </p:cNvPr>
          <p:cNvGrpSpPr/>
          <p:nvPr/>
        </p:nvGrpSpPr>
        <p:grpSpPr>
          <a:xfrm>
            <a:off x="2621618" y="1448674"/>
            <a:ext cx="3593937" cy="1664208"/>
            <a:chOff x="4416171" y="1680682"/>
            <a:chExt cx="3593937" cy="1664208"/>
          </a:xfrm>
        </p:grpSpPr>
        <p:sp>
          <p:nvSpPr>
            <p:cNvPr id="33" name="Bocadillo: ovalado 32">
              <a:extLst>
                <a:ext uri="{FF2B5EF4-FFF2-40B4-BE49-F238E27FC236}">
                  <a16:creationId xmlns:a16="http://schemas.microsoft.com/office/drawing/2014/main" id="{2B9C3FA4-2F84-ADFB-5C95-4F26E144E5E0}"/>
                </a:ext>
              </a:extLst>
            </p:cNvPr>
            <p:cNvSpPr/>
            <p:nvPr/>
          </p:nvSpPr>
          <p:spPr>
            <a:xfrm>
              <a:off x="4416171" y="1680682"/>
              <a:ext cx="3593937" cy="1664208"/>
            </a:xfrm>
            <a:prstGeom prst="wedgeEllipseCallout">
              <a:avLst/>
            </a:prstGeom>
            <a:solidFill>
              <a:schemeClr val="bg1"/>
            </a:solidFill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6CB0B0AE-1BCA-10E2-F2E1-F3523D95AD8B}"/>
                </a:ext>
              </a:extLst>
            </p:cNvPr>
            <p:cNvSpPr txBox="1"/>
            <p:nvPr/>
          </p:nvSpPr>
          <p:spPr>
            <a:xfrm>
              <a:off x="4811672" y="1965297"/>
              <a:ext cx="2802933" cy="116955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89321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¡Profes y Equipo Talentos STEM+!</a:t>
              </a:r>
            </a:p>
            <a:p>
              <a:pPr marL="0" marR="0" lvl="0" indent="0" algn="ctr" defTabSz="89321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  <a:p>
              <a:pPr marL="0" marR="0" lvl="0" indent="0" algn="ctr" defTabSz="89321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Ahora cada parte de la bitácora tiene un color distinto para que sea más fácil identificarla.</a:t>
              </a: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D3CECF57-F72F-21F7-9DC3-DA1CBE111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4" y="1968493"/>
            <a:ext cx="2680669" cy="402351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4A243876-4215-415E-B55C-9565A1CEA887}"/>
              </a:ext>
            </a:extLst>
          </p:cNvPr>
          <p:cNvSpPr txBox="1"/>
          <p:nvPr/>
        </p:nvSpPr>
        <p:spPr>
          <a:xfrm>
            <a:off x="7203585" y="2599348"/>
            <a:ext cx="954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Conecta</a:t>
            </a:r>
          </a:p>
        </p:txBody>
      </p:sp>
      <p:sp>
        <p:nvSpPr>
          <p:cNvPr id="35" name="Flecha: a la derecha 34">
            <a:extLst>
              <a:ext uri="{FF2B5EF4-FFF2-40B4-BE49-F238E27FC236}">
                <a16:creationId xmlns:a16="http://schemas.microsoft.com/office/drawing/2014/main" id="{A59E7BD1-06FE-4948-B086-CCFBC30F96C2}"/>
              </a:ext>
            </a:extLst>
          </p:cNvPr>
          <p:cNvSpPr/>
          <p:nvPr/>
        </p:nvSpPr>
        <p:spPr>
          <a:xfrm rot="5400000">
            <a:off x="7598639" y="3074113"/>
            <a:ext cx="160182" cy="149155"/>
          </a:xfrm>
          <a:prstGeom prst="rightArrow">
            <a:avLst/>
          </a:prstGeom>
          <a:solidFill>
            <a:srgbClr val="29006F"/>
          </a:solidFill>
          <a:ln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8586DA-6FFB-D647-9546-1D9FE815D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675" y="2172619"/>
            <a:ext cx="2131200" cy="1198800"/>
          </a:xfrm>
          <a:prstGeom prst="rect">
            <a:avLst/>
          </a:prstGeom>
          <a:ln w="9525">
            <a:solidFill>
              <a:srgbClr val="2A0070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F55574C-C35A-AF4C-8DE7-4E1131385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995" y="2172619"/>
            <a:ext cx="2133600" cy="1200150"/>
          </a:xfrm>
          <a:prstGeom prst="rect">
            <a:avLst/>
          </a:prstGeom>
          <a:ln w="9525">
            <a:solidFill>
              <a:srgbClr val="2A0070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B545997-442F-2945-847B-0F644D0F1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675" y="3766633"/>
            <a:ext cx="2131200" cy="1198800"/>
          </a:xfrm>
          <a:prstGeom prst="rect">
            <a:avLst/>
          </a:prstGeom>
          <a:ln>
            <a:solidFill>
              <a:srgbClr val="2A0070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1FF5D1D-A4D8-7E4C-8D5E-53EB4BF463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0995" y="3774403"/>
            <a:ext cx="2117387" cy="1191030"/>
          </a:xfrm>
          <a:prstGeom prst="rect">
            <a:avLst/>
          </a:prstGeom>
          <a:ln>
            <a:solidFill>
              <a:srgbClr val="2A0070"/>
            </a:solidFill>
          </a:ln>
        </p:spPr>
      </p:pic>
      <p:sp>
        <p:nvSpPr>
          <p:cNvPr id="4" name="CuadroTexto 7">
            <a:extLst>
              <a:ext uri="{FF2B5EF4-FFF2-40B4-BE49-F238E27FC236}">
                <a16:creationId xmlns:a16="http://schemas.microsoft.com/office/drawing/2014/main" id="{B57B2B65-5525-465A-B6FA-7F2A6CE71AC4}"/>
              </a:ext>
            </a:extLst>
          </p:cNvPr>
          <p:cNvSpPr txBox="1"/>
          <p:nvPr/>
        </p:nvSpPr>
        <p:spPr>
          <a:xfrm>
            <a:off x="2714984" y="5382043"/>
            <a:ext cx="340720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highlight>
                  <a:srgbClr val="8EA1FF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Recuerden que pueden duplicar las diapositivas si lo consideran necesario.</a:t>
            </a: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highlight>
                <a:srgbClr val="8EA1FF"/>
              </a:highligh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650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C0200C-32B3-6ED5-F77D-761C0449E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2D0A877-A848-BC7F-4348-83303E0A7A43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E4D8B5A-9CFD-BF8E-FCC5-72279502B635}"/>
              </a:ext>
            </a:extLst>
          </p:cNvPr>
          <p:cNvSpPr txBox="1">
            <a:spLocks/>
          </p:cNvSpPr>
          <p:nvPr/>
        </p:nvSpPr>
        <p:spPr>
          <a:xfrm>
            <a:off x="1072089" y="4032200"/>
            <a:ext cx="2816419" cy="76483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9006F"/>
                </a:highlight>
                <a:uLnTx/>
                <a:uFillTx/>
                <a:latin typeface="Trebuchet MS"/>
                <a:ea typeface="+mj-lt"/>
                <a:cs typeface="+mj-lt"/>
              </a:rPr>
              <a:t>Opción 1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29006F"/>
              </a:highlight>
              <a:uLnTx/>
              <a:uFillTx/>
              <a:latin typeface="Trebuchet MS"/>
              <a:ea typeface="+mj-lt"/>
              <a:cs typeface="+mj-lt"/>
            </a:endParaRPr>
          </a:p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Graben usando </a:t>
            </a:r>
            <a:r>
              <a:rPr kumimoji="0" lang="es-CO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PowerPoint</a:t>
            </a:r>
            <a:endParaRPr kumimoji="0" lang="en-US" sz="14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A07190A-EB73-049F-03F3-BE477EBE14B6}"/>
              </a:ext>
            </a:extLst>
          </p:cNvPr>
          <p:cNvSpPr txBox="1">
            <a:spLocks/>
          </p:cNvSpPr>
          <p:nvPr/>
        </p:nvSpPr>
        <p:spPr>
          <a:xfrm>
            <a:off x="6108865" y="1340330"/>
            <a:ext cx="4897465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Abran la presentación de la bitácora en </a:t>
            </a:r>
            <a:r>
              <a:rPr kumimoji="0" lang="es-CO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PowerPoint</a:t>
            </a: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ED69F11-64D8-D2DF-2AEB-5870513ABBB7}"/>
              </a:ext>
            </a:extLst>
          </p:cNvPr>
          <p:cNvSpPr txBox="1">
            <a:spLocks/>
          </p:cNvSpPr>
          <p:nvPr/>
        </p:nvSpPr>
        <p:spPr>
          <a:xfrm>
            <a:off x="6218897" y="4870661"/>
            <a:ext cx="4938647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Nota: </a:t>
            </a: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se debe abrir con la aplicación de escritorio.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A30795-A109-D2EC-7A61-C2CFD4FF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875" y="2101903"/>
            <a:ext cx="1800000" cy="174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2">
            <a:extLst>
              <a:ext uri="{FF2B5EF4-FFF2-40B4-BE49-F238E27FC236}">
                <a16:creationId xmlns:a16="http://schemas.microsoft.com/office/drawing/2014/main" id="{FF839723-CD1C-7A73-B079-554D790E50E6}"/>
              </a:ext>
            </a:extLst>
          </p:cNvPr>
          <p:cNvSpPr txBox="1"/>
          <p:nvPr/>
        </p:nvSpPr>
        <p:spPr>
          <a:xfrm>
            <a:off x="1346708" y="5601854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5473F576-E32B-D908-DEED-5F8A5FE78DCB}"/>
              </a:ext>
            </a:extLst>
          </p:cNvPr>
          <p:cNvGrpSpPr/>
          <p:nvPr/>
        </p:nvGrpSpPr>
        <p:grpSpPr>
          <a:xfrm>
            <a:off x="5538576" y="1922552"/>
            <a:ext cx="5618968" cy="3031776"/>
            <a:chOff x="5538576" y="1922552"/>
            <a:chExt cx="5618968" cy="3031776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9141399-8718-E0E5-D921-DF5EE9D4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8576" y="1922552"/>
              <a:ext cx="5618968" cy="3031776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E0B3841-EF76-73F0-F035-E35385CD6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3206" y="2758212"/>
              <a:ext cx="3607142" cy="20388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6302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A9A4E6-1ED0-0F0E-0AC7-A44C17A83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586C5741-BDA9-168D-CF70-02F703DAFE31}"/>
              </a:ext>
            </a:extLst>
          </p:cNvPr>
          <p:cNvSpPr txBox="1">
            <a:spLocks/>
          </p:cNvSpPr>
          <p:nvPr/>
        </p:nvSpPr>
        <p:spPr>
          <a:xfrm>
            <a:off x="1656557" y="1147716"/>
            <a:ext cx="2680348" cy="583090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j-lt"/>
                <a:cs typeface="+mj-lt"/>
              </a:rPr>
              <a:t>Pulsen el botón de </a:t>
            </a: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j-lt"/>
                <a:cs typeface="+mj-lt"/>
              </a:rPr>
              <a:t>“Grabar”.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j-lt"/>
              <a:cs typeface="+mj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835824B-015B-888C-AA7C-34A458C57E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880"/>
          <a:stretch>
            <a:fillRect/>
          </a:stretch>
        </p:blipFill>
        <p:spPr>
          <a:xfrm>
            <a:off x="656408" y="1745657"/>
            <a:ext cx="4701199" cy="1033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A37D011-130D-A56B-B837-3E7A80812D29}"/>
              </a:ext>
            </a:extLst>
          </p:cNvPr>
          <p:cNvSpPr/>
          <p:nvPr/>
        </p:nvSpPr>
        <p:spPr>
          <a:xfrm>
            <a:off x="2515762" y="1737767"/>
            <a:ext cx="614088" cy="3025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1577969-A0AC-856A-BD84-39F6E43E0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56" y="3151702"/>
            <a:ext cx="4721751" cy="14288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CA790777-60A5-8804-F902-0018C1F0A12A}"/>
              </a:ext>
            </a:extLst>
          </p:cNvPr>
          <p:cNvSpPr txBox="1">
            <a:spLocks/>
          </p:cNvSpPr>
          <p:nvPr/>
        </p:nvSpPr>
        <p:spPr>
          <a:xfrm>
            <a:off x="6224005" y="5060961"/>
            <a:ext cx="5418883" cy="636293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Nota: al iniciar la “grabación” se abrirá una nueva ventana. </a:t>
            </a:r>
            <a:endParaRPr kumimoji="0" lang="en-US" sz="14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60F03F7C-7483-EB89-5A79-1068B079FDB8}"/>
              </a:ext>
            </a:extLst>
          </p:cNvPr>
          <p:cNvSpPr txBox="1"/>
          <p:nvPr/>
        </p:nvSpPr>
        <p:spPr>
          <a:xfrm>
            <a:off x="606370" y="5544435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C8F487-A724-8954-41F5-78F7BBE4E50E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23C9289-D19F-3C52-E1F8-8430A9B321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32" r="4956" b="5389"/>
          <a:stretch>
            <a:fillRect/>
          </a:stretch>
        </p:blipFill>
        <p:spPr>
          <a:xfrm>
            <a:off x="6497052" y="1658623"/>
            <a:ext cx="4572001" cy="306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34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3BF7F0-32C8-6D31-6475-82180CDAE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403FB423-C6EA-6879-AFCD-7A3316FDDAC1}"/>
              </a:ext>
            </a:extLst>
          </p:cNvPr>
          <p:cNvSpPr txBox="1">
            <a:spLocks/>
          </p:cNvSpPr>
          <p:nvPr/>
        </p:nvSpPr>
        <p:spPr>
          <a:xfrm>
            <a:off x="617923" y="4405485"/>
            <a:ext cx="5770901" cy="745026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Nota: elijan la vista de acuerdo con la planeación de la presentación y la comodidad del equipo. 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94EC96B-1486-470D-348C-FA2052799B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51" r="13223"/>
          <a:stretch>
            <a:fillRect/>
          </a:stretch>
        </p:blipFill>
        <p:spPr>
          <a:xfrm>
            <a:off x="9174806" y="1031314"/>
            <a:ext cx="2399271" cy="124424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49A9875-BA47-A88A-DF0D-95069F5FD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4806" y="4155400"/>
            <a:ext cx="2399271" cy="1342791"/>
          </a:xfrm>
          <a:prstGeom prst="rect">
            <a:avLst/>
          </a:prstGeom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56C94FD8-9B8F-8253-8883-6BC6D7F73B4A}"/>
              </a:ext>
            </a:extLst>
          </p:cNvPr>
          <p:cNvSpPr txBox="1">
            <a:spLocks/>
          </p:cNvSpPr>
          <p:nvPr/>
        </p:nvSpPr>
        <p:spPr>
          <a:xfrm>
            <a:off x="1536565" y="936537"/>
            <a:ext cx="4165742" cy="65293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j-lt"/>
                <a:cs typeface="+mj-lt"/>
              </a:rPr>
              <a:t>Seleccionen una de las vistas.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j-lt"/>
              <a:cs typeface="+mj-lt"/>
            </a:endParaRP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D132666C-CAF1-C450-F69F-8A47FFB34052}"/>
              </a:ext>
            </a:extLst>
          </p:cNvPr>
          <p:cNvSpPr txBox="1">
            <a:spLocks/>
          </p:cNvSpPr>
          <p:nvPr/>
        </p:nvSpPr>
        <p:spPr>
          <a:xfrm>
            <a:off x="7113296" y="1471229"/>
            <a:ext cx="1606318" cy="424326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 err="1">
                <a:ln>
                  <a:noFill/>
                </a:ln>
                <a:solidFill>
                  <a:srgbClr val="2A0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j-lt"/>
                <a:cs typeface="+mj-lt"/>
              </a:rPr>
              <a:t>Teleprompter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2A00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135EB512-C681-A764-A7E5-BCED95C577CB}"/>
              </a:ext>
            </a:extLst>
          </p:cNvPr>
          <p:cNvSpPr txBox="1">
            <a:spLocks/>
          </p:cNvSpPr>
          <p:nvPr/>
        </p:nvSpPr>
        <p:spPr>
          <a:xfrm>
            <a:off x="7265631" y="2945138"/>
            <a:ext cx="1301649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j-lt"/>
                <a:cs typeface="+mj-lt"/>
              </a:rPr>
              <a:t>Vista Moderador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2A00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4C0F44F5-AF0F-60B6-F234-B935CBB04CAE}"/>
              </a:ext>
            </a:extLst>
          </p:cNvPr>
          <p:cNvSpPr txBox="1">
            <a:spLocks/>
          </p:cNvSpPr>
          <p:nvPr/>
        </p:nvSpPr>
        <p:spPr>
          <a:xfrm>
            <a:off x="7250626" y="4237599"/>
            <a:ext cx="1301649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63" b="1" i="1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j-lt"/>
                <a:cs typeface="+mj-lt"/>
              </a:rPr>
              <a:t>Vista </a:t>
            </a:r>
            <a:r>
              <a:rPr kumimoji="0" lang="es-MX" sz="1400" b="1" i="1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j-lt"/>
                <a:cs typeface="+mj-lt"/>
              </a:rPr>
              <a:t>Diapositiva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2A00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CA5CB2A-51B5-1D71-BE3C-127AA65469DE}"/>
              </a:ext>
            </a:extLst>
          </p:cNvPr>
          <p:cNvSpPr txBox="1"/>
          <p:nvPr/>
        </p:nvSpPr>
        <p:spPr>
          <a:xfrm>
            <a:off x="3327908" y="5757797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E3B0746-EFCA-F4BD-21D7-AF5E8F8BC6A4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EB90AC1B-7F86-0563-936E-6D99AA0589E3}"/>
              </a:ext>
            </a:extLst>
          </p:cNvPr>
          <p:cNvGrpSpPr/>
          <p:nvPr/>
        </p:nvGrpSpPr>
        <p:grpSpPr>
          <a:xfrm>
            <a:off x="9174806" y="2653823"/>
            <a:ext cx="2399271" cy="1344646"/>
            <a:chOff x="9174806" y="2653823"/>
            <a:chExt cx="2399271" cy="1344646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1BFAFCDC-63F7-4B68-82EA-E65925A60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4806" y="2653823"/>
              <a:ext cx="2399271" cy="1344646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6CACAEC4-DDBE-2AC1-1FEA-514758E64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4661" y="2853472"/>
              <a:ext cx="1784345" cy="945348"/>
            </a:xfrm>
            <a:prstGeom prst="rect">
              <a:avLst/>
            </a:prstGeom>
          </p:spPr>
        </p:pic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1F6E62C1-5227-D774-4144-C4CA09DD7392}"/>
              </a:ext>
            </a:extLst>
          </p:cNvPr>
          <p:cNvGrpSpPr/>
          <p:nvPr/>
        </p:nvGrpSpPr>
        <p:grpSpPr>
          <a:xfrm>
            <a:off x="1102994" y="1707489"/>
            <a:ext cx="5161328" cy="2697996"/>
            <a:chOff x="673858" y="1575915"/>
            <a:chExt cx="5714966" cy="2789717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361B8954-C327-EC39-C2EE-CD4FDAC2701B}"/>
                </a:ext>
              </a:extLst>
            </p:cNvPr>
            <p:cNvGrpSpPr/>
            <p:nvPr/>
          </p:nvGrpSpPr>
          <p:grpSpPr>
            <a:xfrm>
              <a:off x="673858" y="1575915"/>
              <a:ext cx="5714966" cy="2789717"/>
              <a:chOff x="673858" y="1575915"/>
              <a:chExt cx="5714966" cy="2789717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E67AAA01-032A-EE4A-B352-38CE480B8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3858" y="1575915"/>
                <a:ext cx="5714966" cy="2789717"/>
              </a:xfrm>
              <a:prstGeom prst="rect">
                <a:avLst/>
              </a:prstGeom>
            </p:spPr>
          </p:pic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08FC0572-2F70-0594-EE42-8FB5658AD2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3259"/>
              <a:stretch>
                <a:fillRect/>
              </a:stretch>
            </p:blipFill>
            <p:spPr>
              <a:xfrm>
                <a:off x="1053856" y="2039867"/>
                <a:ext cx="3727211" cy="1765933"/>
              </a:xfrm>
              <a:prstGeom prst="rect">
                <a:avLst/>
              </a:prstGeom>
            </p:spPr>
          </p:pic>
        </p:grp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BD6837FE-34A5-98F6-9696-8319C7A55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98764" y="1647101"/>
              <a:ext cx="469138" cy="652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118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EA671-821F-9569-9506-820FE8D64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5F99BDFB-AD22-91CD-DB98-4E2FDFCD24A4}"/>
              </a:ext>
            </a:extLst>
          </p:cNvPr>
          <p:cNvSpPr txBox="1">
            <a:spLocks/>
          </p:cNvSpPr>
          <p:nvPr/>
        </p:nvSpPr>
        <p:spPr>
          <a:xfrm>
            <a:off x="6806454" y="2684950"/>
            <a:ext cx="4252095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63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C0920320-6CE5-967E-11EE-6F841E189869}"/>
              </a:ext>
            </a:extLst>
          </p:cNvPr>
          <p:cNvSpPr txBox="1">
            <a:spLocks/>
          </p:cNvSpPr>
          <p:nvPr/>
        </p:nvSpPr>
        <p:spPr>
          <a:xfrm>
            <a:off x="2229531" y="1336100"/>
            <a:ext cx="2949555" cy="508075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Inicien la grabación 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lt"/>
              <a:cs typeface="+mj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614254-77A0-9DA0-A97A-DB59E241A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896" y="2014480"/>
            <a:ext cx="4252095" cy="508074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67B5ADCB-F3B0-CEA0-C4C3-753A431F8755}"/>
              </a:ext>
            </a:extLst>
          </p:cNvPr>
          <p:cNvSpPr txBox="1">
            <a:spLocks/>
          </p:cNvSpPr>
          <p:nvPr/>
        </p:nvSpPr>
        <p:spPr>
          <a:xfrm>
            <a:off x="1578262" y="2863163"/>
            <a:ext cx="4252095" cy="2516390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Seleccionen si se realiza la narración con video y audio o solo con audio. </a:t>
            </a: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lt"/>
              <a:cs typeface="+mj-lt"/>
            </a:endParaRP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Den inicio a la grabación y presenten cada diapositiva.</a:t>
            </a: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lt"/>
              <a:cs typeface="+mj-lt"/>
            </a:endParaRP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Tengan en cuenta el tiempo por diapositiva; sigan el cronómetro.</a:t>
            </a: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lt"/>
              <a:cs typeface="+mj-lt"/>
            </a:endParaRP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Finalicen la grabación y exporten.  </a:t>
            </a: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lt"/>
              <a:cs typeface="+mj-lt"/>
            </a:endParaRP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lt"/>
              <a:cs typeface="+mj-lt"/>
            </a:endParaRPr>
          </a:p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1AF3E6B-CDBE-E63C-5498-FE188F288A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95"/>
          <a:stretch>
            <a:fillRect/>
          </a:stretch>
        </p:blipFill>
        <p:spPr>
          <a:xfrm>
            <a:off x="7628369" y="3592022"/>
            <a:ext cx="2975460" cy="173180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F35B25D-1FC1-CC3C-71EC-BCCEE998D64E}"/>
              </a:ext>
            </a:extLst>
          </p:cNvPr>
          <p:cNvSpPr txBox="1"/>
          <p:nvPr/>
        </p:nvSpPr>
        <p:spPr>
          <a:xfrm>
            <a:off x="1270270" y="5521900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C9577CF-6B57-BD93-E505-BF4BD1E8C943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BA267D5-2A44-0081-2BFB-51E4130D2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697" t="-1870" r="4952" b="1870"/>
          <a:stretch>
            <a:fillRect/>
          </a:stretch>
        </p:blipFill>
        <p:spPr>
          <a:xfrm>
            <a:off x="7628369" y="1222087"/>
            <a:ext cx="2949555" cy="189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73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610F4C-0588-0828-7502-342485A0A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2C8726B7-3A49-4685-A0E7-F9A0E898EA5D}"/>
              </a:ext>
            </a:extLst>
          </p:cNvPr>
          <p:cNvSpPr txBox="1">
            <a:spLocks/>
          </p:cNvSpPr>
          <p:nvPr/>
        </p:nvSpPr>
        <p:spPr>
          <a:xfrm>
            <a:off x="1298275" y="4329578"/>
            <a:ext cx="3578004" cy="453001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9006F"/>
                </a:highlight>
                <a:uLnTx/>
                <a:uFillTx/>
                <a:latin typeface="Trebuchet MS"/>
                <a:ea typeface="+mj-lt"/>
                <a:cs typeface="+mj-lt"/>
              </a:rPr>
              <a:t>Opción 2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29006F"/>
              </a:highlight>
              <a:uLnTx/>
              <a:uFillTx/>
              <a:latin typeface="Trebuchet MS"/>
              <a:ea typeface="+mj-lt"/>
              <a:cs typeface="+mj-lt"/>
            </a:endParaRPr>
          </a:p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Herramienta de grabación de pantalla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507756D-C7D5-6154-8A6F-E1E9E30BF874}"/>
              </a:ext>
            </a:extLst>
          </p:cNvPr>
          <p:cNvSpPr txBox="1">
            <a:spLocks/>
          </p:cNvSpPr>
          <p:nvPr/>
        </p:nvSpPr>
        <p:spPr>
          <a:xfrm>
            <a:off x="6096000" y="1163531"/>
            <a:ext cx="5015053" cy="39084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Abran la presentación de la bitácora en </a:t>
            </a:r>
            <a:r>
              <a:rPr kumimoji="0" lang="es-CO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PowerPoint.</a:t>
            </a: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85D66FB-FAFB-057D-36D2-6878EC6117CC}"/>
              </a:ext>
            </a:extLst>
          </p:cNvPr>
          <p:cNvSpPr txBox="1">
            <a:spLocks/>
          </p:cNvSpPr>
          <p:nvPr/>
        </p:nvSpPr>
        <p:spPr>
          <a:xfrm>
            <a:off x="7171566" y="4517047"/>
            <a:ext cx="3044164" cy="588844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Nota: </a:t>
            </a: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se puede abrir con la aplicación de escritorio o en línea. 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A917F82-4235-C89B-7DC8-CF2902CB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70" t="18702" r="5749"/>
          <a:stretch>
            <a:fillRect/>
          </a:stretch>
        </p:blipFill>
        <p:spPr>
          <a:xfrm>
            <a:off x="904517" y="1747273"/>
            <a:ext cx="4356329" cy="2582305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D97570F5-10C5-08F6-2F77-1BE321701D38}"/>
              </a:ext>
            </a:extLst>
          </p:cNvPr>
          <p:cNvSpPr txBox="1"/>
          <p:nvPr/>
        </p:nvSpPr>
        <p:spPr>
          <a:xfrm>
            <a:off x="1074565" y="5541650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443772-6115-E94B-1BA3-6CB539EFD24A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38A0381-B45B-8781-5664-79A84504D845}"/>
              </a:ext>
            </a:extLst>
          </p:cNvPr>
          <p:cNvGrpSpPr/>
          <p:nvPr/>
        </p:nvGrpSpPr>
        <p:grpSpPr>
          <a:xfrm>
            <a:off x="6096000" y="1614531"/>
            <a:ext cx="4785937" cy="2786030"/>
            <a:chOff x="5538576" y="1922552"/>
            <a:chExt cx="5618968" cy="3031776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3C76ADA-D671-590B-FC9C-9A273A657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8576" y="1922552"/>
              <a:ext cx="5618968" cy="3031776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52473097-8EE4-D06D-81A7-31F68A66B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3206" y="2758212"/>
              <a:ext cx="3607142" cy="20388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5421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88E262-2ADB-988B-2EB8-EDF85547D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FABC9E71-EB21-2447-99D6-CAC5CAB011A0}"/>
              </a:ext>
            </a:extLst>
          </p:cNvPr>
          <p:cNvSpPr txBox="1">
            <a:spLocks/>
          </p:cNvSpPr>
          <p:nvPr/>
        </p:nvSpPr>
        <p:spPr>
          <a:xfrm>
            <a:off x="1073773" y="1182859"/>
            <a:ext cx="5015053" cy="39084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Busquen la herramienta Recortes.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60EE98-8DBC-FB0D-0AA2-C2FC3995E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1" t="10323" r="2610" b="3871"/>
          <a:stretch>
            <a:fillRect/>
          </a:stretch>
        </p:blipFill>
        <p:spPr>
          <a:xfrm>
            <a:off x="1540573" y="1798133"/>
            <a:ext cx="4081455" cy="34529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B3C7049-BE2C-06B2-21F3-84685E5CF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321" y="1798133"/>
            <a:ext cx="4542799" cy="34529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9BE836C1-52F0-45FB-A03E-7F26EAE7BFC9}"/>
              </a:ext>
            </a:extLst>
          </p:cNvPr>
          <p:cNvSpPr txBox="1">
            <a:spLocks/>
          </p:cNvSpPr>
          <p:nvPr/>
        </p:nvSpPr>
        <p:spPr>
          <a:xfrm>
            <a:off x="6111195" y="1182859"/>
            <a:ext cx="5015053" cy="390843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Seleccionen el ícono de videograbadora.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97DBCBD-C1DD-E3A1-926A-F4638C37E414}"/>
              </a:ext>
            </a:extLst>
          </p:cNvPr>
          <p:cNvSpPr/>
          <p:nvPr/>
        </p:nvSpPr>
        <p:spPr>
          <a:xfrm>
            <a:off x="7239000" y="1949704"/>
            <a:ext cx="614088" cy="3025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3F5DD68-8199-730B-E9A0-A5EE99571766}"/>
              </a:ext>
            </a:extLst>
          </p:cNvPr>
          <p:cNvSpPr txBox="1"/>
          <p:nvPr/>
        </p:nvSpPr>
        <p:spPr>
          <a:xfrm>
            <a:off x="1401136" y="5522322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2DDD43-3EF9-3C37-3D25-216BB3E39362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72029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481883-544A-2CB5-41F4-9A13F7523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D1741B1-E668-BBBF-3CF5-6EFAE2441139}"/>
              </a:ext>
            </a:extLst>
          </p:cNvPr>
          <p:cNvSpPr txBox="1">
            <a:spLocks/>
          </p:cNvSpPr>
          <p:nvPr/>
        </p:nvSpPr>
        <p:spPr>
          <a:xfrm>
            <a:off x="1216499" y="1258047"/>
            <a:ext cx="3758809" cy="39084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Seleccionen “+ Nuevo”.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CC0495C-9508-2FE2-F060-C0E499816A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5803"/>
          <a:stretch>
            <a:fillRect/>
          </a:stretch>
        </p:blipFill>
        <p:spPr>
          <a:xfrm>
            <a:off x="824505" y="1596670"/>
            <a:ext cx="4542799" cy="4902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BA92753E-5B80-8A99-20B3-E784731AB4E3}"/>
              </a:ext>
            </a:extLst>
          </p:cNvPr>
          <p:cNvSpPr txBox="1">
            <a:spLocks/>
          </p:cNvSpPr>
          <p:nvPr/>
        </p:nvSpPr>
        <p:spPr>
          <a:xfrm>
            <a:off x="1249836" y="2190514"/>
            <a:ext cx="3692139" cy="490233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Seleccionen toda la pantalla.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29AB80D-B125-16D5-9FCD-4EFE8A5669DC}"/>
              </a:ext>
            </a:extLst>
          </p:cNvPr>
          <p:cNvSpPr/>
          <p:nvPr/>
        </p:nvSpPr>
        <p:spPr>
          <a:xfrm>
            <a:off x="943794" y="1828113"/>
            <a:ext cx="614088" cy="2305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2895249-0946-9306-977C-E21169C3B2C5}"/>
              </a:ext>
            </a:extLst>
          </p:cNvPr>
          <p:cNvSpPr txBox="1">
            <a:spLocks/>
          </p:cNvSpPr>
          <p:nvPr/>
        </p:nvSpPr>
        <p:spPr>
          <a:xfrm>
            <a:off x="6116049" y="1204069"/>
            <a:ext cx="4565440" cy="490233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L</a:t>
            </a: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a grabación se inicia.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6A045F-21AD-3128-E3C9-EF6DF6ED2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289" r="1163"/>
          <a:stretch>
            <a:fillRect/>
          </a:stretch>
        </p:blipFill>
        <p:spPr>
          <a:xfrm>
            <a:off x="6301593" y="1803070"/>
            <a:ext cx="4194357" cy="126072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B4F0CA1-A372-1BFB-1391-12AFEA1BB9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847"/>
          <a:stretch>
            <a:fillRect/>
          </a:stretch>
        </p:blipFill>
        <p:spPr>
          <a:xfrm>
            <a:off x="6301592" y="3307249"/>
            <a:ext cx="4194357" cy="1182752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F5B0889E-C43F-5367-6946-DD45F8D0BDAA}"/>
              </a:ext>
            </a:extLst>
          </p:cNvPr>
          <p:cNvSpPr txBox="1">
            <a:spLocks/>
          </p:cNvSpPr>
          <p:nvPr/>
        </p:nvSpPr>
        <p:spPr>
          <a:xfrm>
            <a:off x="6468114" y="4812020"/>
            <a:ext cx="3861311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Nota: </a:t>
            </a: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al finalizar la grabación se abrirá una nueva ventana. 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5" name="CuadroTexto 2">
            <a:extLst>
              <a:ext uri="{FF2B5EF4-FFF2-40B4-BE49-F238E27FC236}">
                <a16:creationId xmlns:a16="http://schemas.microsoft.com/office/drawing/2014/main" id="{A5D6AE2F-8BE1-5757-991C-2E1383F4F6A1}"/>
              </a:ext>
            </a:extLst>
          </p:cNvPr>
          <p:cNvSpPr txBox="1"/>
          <p:nvPr/>
        </p:nvSpPr>
        <p:spPr>
          <a:xfrm>
            <a:off x="967565" y="5599953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C8FAE6B-7E5E-FC16-AADB-3AF5D361FC62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9607BD8-ED20-3637-1EA0-E42A8A8918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6499" y="2687023"/>
            <a:ext cx="3759611" cy="212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53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7AD8BA-1618-A5C4-93F2-F3176E39F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E75CBFC-1FB7-61A5-B1D7-1A680CE2D46C}"/>
              </a:ext>
            </a:extLst>
          </p:cNvPr>
          <p:cNvSpPr txBox="1">
            <a:spLocks/>
          </p:cNvSpPr>
          <p:nvPr/>
        </p:nvSpPr>
        <p:spPr>
          <a:xfrm>
            <a:off x="1046376" y="1860962"/>
            <a:ext cx="3772182" cy="1331417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Automáticamente el video se guarda en el computador en la carpeta videos – grabaciones de pantalla. </a:t>
            </a:r>
          </a:p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Verifiquen que quede guardado en formato MP4</a:t>
            </a: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. </a:t>
            </a: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CE168734-71EE-27A4-480D-70502A109880}"/>
              </a:ext>
            </a:extLst>
          </p:cNvPr>
          <p:cNvSpPr txBox="1"/>
          <p:nvPr/>
        </p:nvSpPr>
        <p:spPr>
          <a:xfrm>
            <a:off x="922165" y="5430154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8F2C3A-D37F-5ADC-A26F-6FE2250A1668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F834DD0-4D4F-C441-1BD8-F7E6F3315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710" y="1595692"/>
            <a:ext cx="5293894" cy="36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61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5B75-0849-D273-FC12-A7D700AB6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680E8E8-92BC-F04E-9B62-4EE602C569E7}"/>
              </a:ext>
            </a:extLst>
          </p:cNvPr>
          <p:cNvSpPr txBox="1">
            <a:spLocks/>
          </p:cNvSpPr>
          <p:nvPr/>
        </p:nvSpPr>
        <p:spPr>
          <a:xfrm>
            <a:off x="2986896" y="7332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obtener enlace de </a:t>
            </a:r>
            <a:r>
              <a:rPr kumimoji="0" lang="es-CO" sz="2800" b="1" i="1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YouTube</a:t>
            </a:r>
            <a:endParaRPr kumimoji="0" lang="es-CO" sz="2800" b="1" i="1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37DCFDE1-1CD9-4BEE-A63E-7FCF093F0AEA}"/>
              </a:ext>
            </a:extLst>
          </p:cNvPr>
          <p:cNvSpPr txBox="1"/>
          <p:nvPr/>
        </p:nvSpPr>
        <p:spPr>
          <a:xfrm>
            <a:off x="672935" y="5598714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AF983B1-15D4-21BA-526D-959637B9B418}"/>
              </a:ext>
            </a:extLst>
          </p:cNvPr>
          <p:cNvSpPr txBox="1"/>
          <p:nvPr/>
        </p:nvSpPr>
        <p:spPr>
          <a:xfrm>
            <a:off x="653142" y="1970821"/>
            <a:ext cx="476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1. Entren a </a:t>
            </a:r>
            <a:r>
              <a:rPr kumimoji="0" lang="es-MX" sz="18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YouTube</a:t>
            </a: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: 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inicien sesión con la cuenta de </a:t>
            </a:r>
            <a:r>
              <a:rPr kumimoji="0" lang="es-MX" sz="18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Google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de alguno de los Profes STEM+.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2224AD5-712F-12A7-DD65-6A2E537B9222}"/>
              </a:ext>
            </a:extLst>
          </p:cNvPr>
          <p:cNvSpPr txBox="1"/>
          <p:nvPr/>
        </p:nvSpPr>
        <p:spPr>
          <a:xfrm>
            <a:off x="6209120" y="1970821"/>
            <a:ext cx="53297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2. Hagan clic en “Crear”: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en la parte superior derecha, busquen el ícono de una cámara con un signo + o el botón Crear.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DB69330-4992-EB69-D7FB-A01C39DCF26C}"/>
              </a:ext>
            </a:extLst>
          </p:cNvPr>
          <p:cNvSpPr txBox="1"/>
          <p:nvPr/>
        </p:nvSpPr>
        <p:spPr>
          <a:xfrm>
            <a:off x="3977495" y="3150926"/>
            <a:ext cx="4680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3. Seleccionen “Subir video": 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 abrirá una ventana para cargar el archivo.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3FDF210F-5FEC-DD34-5C97-3AD72F479A18}"/>
              </a:ext>
            </a:extLst>
          </p:cNvPr>
          <p:cNvGrpSpPr/>
          <p:nvPr/>
        </p:nvGrpSpPr>
        <p:grpSpPr>
          <a:xfrm>
            <a:off x="860728" y="4054033"/>
            <a:ext cx="10696783" cy="1440724"/>
            <a:chOff x="860728" y="4054033"/>
            <a:chExt cx="10696783" cy="1440724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1443A038-E8EB-D225-65CD-B4B3EB35DC28}"/>
                </a:ext>
              </a:extLst>
            </p:cNvPr>
            <p:cNvGrpSpPr/>
            <p:nvPr/>
          </p:nvGrpSpPr>
          <p:grpSpPr>
            <a:xfrm>
              <a:off x="860728" y="4054033"/>
              <a:ext cx="10696783" cy="1440724"/>
              <a:chOff x="860729" y="3429000"/>
              <a:chExt cx="10696783" cy="1440724"/>
            </a:xfrm>
          </p:grpSpPr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A50AAD8A-A185-BE6E-8E10-85C464CB2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0729" y="3429000"/>
                <a:ext cx="10696783" cy="1440724"/>
              </a:xfrm>
              <a:prstGeom prst="rect">
                <a:avLst/>
              </a:prstGeom>
            </p:spPr>
          </p:pic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B3B0B500-D93C-4BB9-7B4E-BEE608DDF4BB}"/>
                  </a:ext>
                </a:extLst>
              </p:cNvPr>
              <p:cNvSpPr/>
              <p:nvPr/>
            </p:nvSpPr>
            <p:spPr>
              <a:xfrm>
                <a:off x="9745040" y="3513933"/>
                <a:ext cx="890303" cy="241638"/>
              </a:xfrm>
              <a:prstGeom prst="rect">
                <a:avLst/>
              </a:prstGeom>
              <a:noFill/>
              <a:ln w="38100">
                <a:solidFill>
                  <a:srgbClr val="EA3D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EC746B3B-A2CB-EF88-B8FD-3B13737389A8}"/>
                </a:ext>
              </a:extLst>
            </p:cNvPr>
            <p:cNvSpPr/>
            <p:nvPr/>
          </p:nvSpPr>
          <p:spPr>
            <a:xfrm>
              <a:off x="9886553" y="4516561"/>
              <a:ext cx="1031819" cy="241638"/>
            </a:xfrm>
            <a:prstGeom prst="rect">
              <a:avLst/>
            </a:prstGeom>
            <a:noFill/>
            <a:ln w="38100">
              <a:solidFill>
                <a:srgbClr val="EA3D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67555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03785-03A3-D1DF-0665-DF7B7C4C5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E30FBE9-2371-2CF8-AD8C-3A6944CEA3A1}"/>
              </a:ext>
            </a:extLst>
          </p:cNvPr>
          <p:cNvSpPr txBox="1">
            <a:spLocks/>
          </p:cNvSpPr>
          <p:nvPr/>
        </p:nvSpPr>
        <p:spPr>
          <a:xfrm>
            <a:off x="2986896" y="7332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obtener enlace de </a:t>
            </a:r>
            <a:r>
              <a:rPr kumimoji="0" lang="es-CO" sz="2800" b="1" i="1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YouTube</a:t>
            </a:r>
            <a:endParaRPr kumimoji="0" lang="es-CO" sz="2800" b="1" i="1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0FE3AA1C-FD7E-F2D5-716B-D59302400E94}"/>
              </a:ext>
            </a:extLst>
          </p:cNvPr>
          <p:cNvSpPr txBox="1"/>
          <p:nvPr/>
        </p:nvSpPr>
        <p:spPr>
          <a:xfrm>
            <a:off x="3327908" y="5597377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C6A3848-0D90-3E37-6E92-9C6017AFD072}"/>
              </a:ext>
            </a:extLst>
          </p:cNvPr>
          <p:cNvSpPr txBox="1"/>
          <p:nvPr/>
        </p:nvSpPr>
        <p:spPr>
          <a:xfrm>
            <a:off x="757429" y="2698797"/>
            <a:ext cx="4458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4. Carguen el video: 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hagan</a:t>
            </a: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clic en seleccionar archivos y busquen el video en su computador o celular.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13F1535-2A4E-FD36-4575-E9E74763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055676"/>
            <a:ext cx="6116620" cy="313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55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DF80D0-F7B2-2BF9-4238-18EB63408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451A986C-42CD-4B65-BD9D-63AF2F716AA0}"/>
              </a:ext>
            </a:extLst>
          </p:cNvPr>
          <p:cNvSpPr/>
          <p:nvPr/>
        </p:nvSpPr>
        <p:spPr>
          <a:xfrm>
            <a:off x="734696" y="1866639"/>
            <a:ext cx="10538085" cy="865675"/>
          </a:xfrm>
          <a:prstGeom prst="roundRect">
            <a:avLst>
              <a:gd name="adj" fmla="val 11148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C8CA605F-1D20-0711-8793-3E073F40F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46" y="649291"/>
            <a:ext cx="6635507" cy="36394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Acuerdos y activación emocional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270FB160-CB36-A76F-3EF9-D1913C3FB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424137"/>
              </p:ext>
            </p:extLst>
          </p:nvPr>
        </p:nvGraphicFramePr>
        <p:xfrm>
          <a:off x="741477" y="2260845"/>
          <a:ext cx="10531304" cy="2632859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5265652">
                  <a:extLst>
                    <a:ext uri="{9D8B030D-6E8A-4147-A177-3AD203B41FA5}">
                      <a16:colId xmlns:a16="http://schemas.microsoft.com/office/drawing/2014/main" val="2779165391"/>
                    </a:ext>
                  </a:extLst>
                </a:gridCol>
                <a:gridCol w="5265652">
                  <a:extLst>
                    <a:ext uri="{9D8B030D-6E8A-4147-A177-3AD203B41FA5}">
                      <a16:colId xmlns:a16="http://schemas.microsoft.com/office/drawing/2014/main" val="2668052203"/>
                    </a:ext>
                  </a:extLst>
                </a:gridCol>
              </a:tblGrid>
              <a:tr h="316379">
                <a:tc gridSpan="2"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Acuerdos</a:t>
                      </a:r>
                      <a:endParaRPr lang="es-CO" sz="140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6251284"/>
                  </a:ext>
                </a:extLst>
              </a:tr>
              <a:tr h="759309">
                <a:tc>
                  <a:txBody>
                    <a:bodyPr/>
                    <a:lstStyle/>
                    <a:p>
                      <a:r>
                        <a:rPr lang="es-CO" sz="14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¿Cómo van a escuchar? </a:t>
                      </a:r>
                      <a:r>
                        <a:rPr lang="es-MX" sz="1400" i="1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describan las acciones que realizarán para escuchar activamente a sus compañeros</a:t>
                      </a:r>
                      <a:endParaRPr lang="es-CO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036588"/>
                  </a:ext>
                </a:extLst>
              </a:tr>
              <a:tr h="759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¿Cómo van a manejar los desacuerdos? </a:t>
                      </a:r>
                      <a:r>
                        <a:rPr lang="es-MX" sz="1400" i="1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expliquen qué harán cuando existan opiniones diferentes.</a:t>
                      </a:r>
                      <a:endParaRPr lang="es-CO" sz="1400" i="1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804372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FBF3B01-5DD1-2F66-2AD8-979C68036C3E}"/>
              </a:ext>
            </a:extLst>
          </p:cNvPr>
          <p:cNvSpPr txBox="1"/>
          <p:nvPr/>
        </p:nvSpPr>
        <p:spPr>
          <a:xfrm>
            <a:off x="899411" y="1394085"/>
            <a:ext cx="10403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Escriban los acuerdos a los que llegaron y asegúrense de que sean claros, concretos y aplicables durante toda la actividad. 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19ADF4E-67FE-BBDE-5155-83F93CE50E8D}"/>
              </a:ext>
            </a:extLst>
          </p:cNvPr>
          <p:cNvGrpSpPr/>
          <p:nvPr/>
        </p:nvGrpSpPr>
        <p:grpSpPr>
          <a:xfrm>
            <a:off x="7508167" y="5452688"/>
            <a:ext cx="4067896" cy="408623"/>
            <a:chOff x="7508167" y="5452688"/>
            <a:chExt cx="4067896" cy="408623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464613A-5D7A-56D8-B7CA-C214FAF34AF4}"/>
                </a:ext>
              </a:extLst>
            </p:cNvPr>
            <p:cNvSpPr txBox="1"/>
            <p:nvPr/>
          </p:nvSpPr>
          <p:spPr>
            <a:xfrm>
              <a:off x="7508167" y="5452688"/>
              <a:ext cx="4067896" cy="408623"/>
            </a:xfrm>
            <a:prstGeom prst="roundRect">
              <a:avLst/>
            </a:prstGeom>
            <a:solidFill>
              <a:srgbClr val="F55B27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endParaRPr lang="es-CO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A90433C1-6946-3702-4C44-F7F78A43BE1B}"/>
                </a:ext>
              </a:extLst>
            </p:cNvPr>
            <p:cNvSpPr txBox="1"/>
            <p:nvPr/>
          </p:nvSpPr>
          <p:spPr>
            <a:xfrm>
              <a:off x="7508167" y="5521145"/>
              <a:ext cx="31021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¡Continúen en la siguiente diapositiva! </a:t>
              </a:r>
              <a:endParaRPr lang="es-CO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endParaRPr>
            </a:p>
          </p:txBody>
        </p:sp>
        <p:sp>
          <p:nvSpPr>
            <p:cNvPr id="12" name="Flecha: a la derecha 11">
              <a:extLst>
                <a:ext uri="{FF2B5EF4-FFF2-40B4-BE49-F238E27FC236}">
                  <a16:creationId xmlns:a16="http://schemas.microsoft.com/office/drawing/2014/main" id="{CEAC8FBC-959D-DCF8-E5D7-2A77CD10A749}"/>
                </a:ext>
              </a:extLst>
            </p:cNvPr>
            <p:cNvSpPr/>
            <p:nvPr/>
          </p:nvSpPr>
          <p:spPr>
            <a:xfrm>
              <a:off x="10610326" y="5518500"/>
              <a:ext cx="713678" cy="276999"/>
            </a:xfrm>
            <a:prstGeom prst="rightArrow">
              <a:avLst/>
            </a:prstGeom>
            <a:solidFill>
              <a:srgbClr val="2A0070"/>
            </a:solidFill>
            <a:ln>
              <a:solidFill>
                <a:srgbClr val="2A007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C396C0A-0511-DE9E-2ECD-A637352F9CD8}"/>
              </a:ext>
            </a:extLst>
          </p:cNvPr>
          <p:cNvSpPr/>
          <p:nvPr/>
        </p:nvSpPr>
        <p:spPr>
          <a:xfrm>
            <a:off x="741477" y="2356432"/>
            <a:ext cx="10538085" cy="2738082"/>
          </a:xfrm>
          <a:prstGeom prst="roundRect">
            <a:avLst>
              <a:gd name="adj" fmla="val 10351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5676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18ABAB-0861-7A9A-D768-D09AD983B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FD2BC74-6124-1855-B37F-235420D0B67B}"/>
              </a:ext>
            </a:extLst>
          </p:cNvPr>
          <p:cNvSpPr txBox="1">
            <a:spLocks/>
          </p:cNvSpPr>
          <p:nvPr/>
        </p:nvSpPr>
        <p:spPr>
          <a:xfrm>
            <a:off x="2986896" y="7332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obtener enlace de </a:t>
            </a:r>
            <a:r>
              <a:rPr kumimoji="0" lang="es-CO" sz="2800" b="1" i="1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YouTube</a:t>
            </a:r>
            <a:endParaRPr kumimoji="0" lang="es-CO" sz="2800" b="1" i="1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FD45ED8D-04FB-A2CA-3CEC-1D6F3B0AB097}"/>
              </a:ext>
            </a:extLst>
          </p:cNvPr>
          <p:cNvSpPr txBox="1"/>
          <p:nvPr/>
        </p:nvSpPr>
        <p:spPr>
          <a:xfrm>
            <a:off x="813669" y="5521148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D8F2DC4-D3FA-E70A-62BC-4AC57365C966}"/>
              </a:ext>
            </a:extLst>
          </p:cNvPr>
          <p:cNvSpPr txBox="1"/>
          <p:nvPr/>
        </p:nvSpPr>
        <p:spPr>
          <a:xfrm>
            <a:off x="816428" y="1706432"/>
            <a:ext cx="476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5. Escriban la información básica:</a:t>
            </a:r>
            <a:b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completen título y descripción (opcional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F3F658-41E2-0B09-39AA-3953D233152D}"/>
              </a:ext>
            </a:extLst>
          </p:cNvPr>
          <p:cNvSpPr txBox="1"/>
          <p:nvPr/>
        </p:nvSpPr>
        <p:spPr>
          <a:xfrm>
            <a:off x="6607630" y="1555008"/>
            <a:ext cx="47570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6. Indiquen si es contenido para niños o no: </a:t>
            </a:r>
            <a:r>
              <a:rPr kumimoji="0" lang="es-MX" sz="18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YouTube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les pedirá marcar esta opción. Seleccionen la que corresponda</a:t>
            </a: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BABF88-38A4-C5B6-236F-7D691EF36E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22"/>
          <a:stretch>
            <a:fillRect/>
          </a:stretch>
        </p:blipFill>
        <p:spPr>
          <a:xfrm>
            <a:off x="6962376" y="2682540"/>
            <a:ext cx="4075738" cy="2620452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67373C82-0513-1F0F-A04C-52D30D6138C3}"/>
              </a:ext>
            </a:extLst>
          </p:cNvPr>
          <p:cNvGrpSpPr/>
          <p:nvPr/>
        </p:nvGrpSpPr>
        <p:grpSpPr>
          <a:xfrm>
            <a:off x="1067522" y="2701242"/>
            <a:ext cx="5028478" cy="2673231"/>
            <a:chOff x="1067522" y="2701242"/>
            <a:chExt cx="5028478" cy="267323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D02940FB-8238-52D8-B1D8-5527E8A47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7522" y="2701242"/>
              <a:ext cx="5028478" cy="2673231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AC65209C-86A4-E4F9-3F55-4A8298308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76195" y="3556844"/>
              <a:ext cx="1609589" cy="913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64632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D37677-B710-D86B-EF93-E84EFB259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212C06C-18CF-C98E-0345-8FBED2B148A9}"/>
              </a:ext>
            </a:extLst>
          </p:cNvPr>
          <p:cNvSpPr txBox="1">
            <a:spLocks/>
          </p:cNvSpPr>
          <p:nvPr/>
        </p:nvSpPr>
        <p:spPr>
          <a:xfrm>
            <a:off x="2986896" y="7332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obtener enlace de </a:t>
            </a:r>
            <a:r>
              <a:rPr kumimoji="0" lang="es-CO" sz="2800" b="1" i="1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YouTube</a:t>
            </a:r>
            <a:endParaRPr kumimoji="0" lang="es-CO" sz="2800" b="1" i="1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06F64735-32C1-2BED-A1F2-BBEB91E27058}"/>
              </a:ext>
            </a:extLst>
          </p:cNvPr>
          <p:cNvSpPr txBox="1"/>
          <p:nvPr/>
        </p:nvSpPr>
        <p:spPr>
          <a:xfrm>
            <a:off x="1031023" y="5586492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32A13E3-EF17-1160-E280-19495189D985}"/>
              </a:ext>
            </a:extLst>
          </p:cNvPr>
          <p:cNvSpPr txBox="1"/>
          <p:nvPr/>
        </p:nvSpPr>
        <p:spPr>
          <a:xfrm>
            <a:off x="931521" y="1659893"/>
            <a:ext cx="52686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7. Hagan clic en “Siguiente”: 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vayan avanzando por las pantallas hasta llegar a </a:t>
            </a: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visibilidad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y elijan </a:t>
            </a: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No listado 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u</a:t>
            </a: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oculto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</a:t>
            </a: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F4420C4-9C7E-5EE5-1AFF-317F4CB7E740}"/>
              </a:ext>
            </a:extLst>
          </p:cNvPr>
          <p:cNvSpPr txBox="1"/>
          <p:nvPr/>
        </p:nvSpPr>
        <p:spPr>
          <a:xfrm>
            <a:off x="6724746" y="1645200"/>
            <a:ext cx="49120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8. </a:t>
            </a:r>
            <a:r>
              <a:rPr kumimoji="0" lang="es-CO" alt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Hagan clic en “Publicar” o “Guardar”: </a:t>
            </a:r>
            <a:r>
              <a:rPr kumimoji="0" lang="es-CO" alt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al final aparece “</a:t>
            </a:r>
            <a:r>
              <a:rPr kumimoji="0" lang="es-CO" alt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Enlace del video”</a:t>
            </a:r>
            <a:r>
              <a:rPr kumimoji="0" lang="es-CO" alt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cópienlo e insértenlo en la bitácora.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6014B58-E05B-34B6-B24D-180DC9445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440" y="2672905"/>
            <a:ext cx="4516912" cy="2491505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723A5F9B-EFFD-FEA9-47F1-8FEDA6AECB43}"/>
              </a:ext>
            </a:extLst>
          </p:cNvPr>
          <p:cNvGrpSpPr/>
          <p:nvPr/>
        </p:nvGrpSpPr>
        <p:grpSpPr>
          <a:xfrm>
            <a:off x="7618529" y="2568530"/>
            <a:ext cx="3124515" cy="2881444"/>
            <a:chOff x="7343059" y="2642254"/>
            <a:chExt cx="3042065" cy="278958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52325833-9D8A-E89C-9788-85C5ADD07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3059" y="2642254"/>
              <a:ext cx="3042065" cy="2789586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37DA24B-D766-6625-274B-097F4CAAFED3}"/>
                </a:ext>
              </a:extLst>
            </p:cNvPr>
            <p:cNvSpPr/>
            <p:nvPr/>
          </p:nvSpPr>
          <p:spPr>
            <a:xfrm>
              <a:off x="7343059" y="4674895"/>
              <a:ext cx="3042065" cy="489515"/>
            </a:xfrm>
            <a:prstGeom prst="rect">
              <a:avLst/>
            </a:prstGeom>
            <a:noFill/>
            <a:ln w="38100">
              <a:solidFill>
                <a:srgbClr val="EA3D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3148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569D7A-8CB2-7BB2-1013-2C5F6722D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322ACEB1-3143-DB41-1543-AB4B2CF249E9}"/>
              </a:ext>
            </a:extLst>
          </p:cNvPr>
          <p:cNvSpPr/>
          <p:nvPr/>
        </p:nvSpPr>
        <p:spPr>
          <a:xfrm>
            <a:off x="789482" y="1906337"/>
            <a:ext cx="10613036" cy="1546279"/>
          </a:xfrm>
          <a:prstGeom prst="roundRect">
            <a:avLst>
              <a:gd name="adj" fmla="val 11148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87F290E1-7871-27D0-8337-3872F219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46" y="649291"/>
            <a:ext cx="6635507" cy="36394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Acuerdos y activación emocional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B849E72-D14A-0E72-3DBD-0228B81BD132}"/>
              </a:ext>
            </a:extLst>
          </p:cNvPr>
          <p:cNvSpPr/>
          <p:nvPr/>
        </p:nvSpPr>
        <p:spPr>
          <a:xfrm>
            <a:off x="789481" y="3984477"/>
            <a:ext cx="10513101" cy="1740275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E972E6B-A421-4EDA-9763-8ACCA1F661C2}"/>
              </a:ext>
            </a:extLst>
          </p:cNvPr>
          <p:cNvSpPr txBox="1"/>
          <p:nvPr/>
        </p:nvSpPr>
        <p:spPr>
          <a:xfrm>
            <a:off x="3837632" y="4700725"/>
            <a:ext cx="48086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Escriban las palabras de todos los integrantes del equipo.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7021639-5B76-C99E-67C0-875FBD64E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498144"/>
              </p:ext>
            </p:extLst>
          </p:nvPr>
        </p:nvGraphicFramePr>
        <p:xfrm>
          <a:off x="789482" y="2294376"/>
          <a:ext cx="10613036" cy="115824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5306518">
                  <a:extLst>
                    <a:ext uri="{9D8B030D-6E8A-4147-A177-3AD203B41FA5}">
                      <a16:colId xmlns:a16="http://schemas.microsoft.com/office/drawing/2014/main" val="3012595029"/>
                    </a:ext>
                  </a:extLst>
                </a:gridCol>
                <a:gridCol w="5306518">
                  <a:extLst>
                    <a:ext uri="{9D8B030D-6E8A-4147-A177-3AD203B41FA5}">
                      <a16:colId xmlns:a16="http://schemas.microsoft.com/office/drawing/2014/main" val="2579000751"/>
                    </a:ext>
                  </a:extLst>
                </a:gridCol>
              </a:tblGrid>
              <a:tr h="759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¿Qué harán si alguien no está de acuerdo? </a:t>
                      </a:r>
                      <a:r>
                        <a:rPr lang="es-MX" sz="1400" b="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indiquen cómo actuarán en caso de que un integrante no comparta la decisión del grupo.</a:t>
                      </a:r>
                      <a:endParaRPr lang="es-CO" sz="1400" b="0" i="1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007664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F7A30C10-DF76-A838-253A-C91D3095DB06}"/>
              </a:ext>
            </a:extLst>
          </p:cNvPr>
          <p:cNvSpPr txBox="1"/>
          <p:nvPr/>
        </p:nvSpPr>
        <p:spPr>
          <a:xfrm>
            <a:off x="2963769" y="1968393"/>
            <a:ext cx="6093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>
                <a:solidFill>
                  <a:schemeClr val="bg1"/>
                </a:solidFill>
                <a:latin typeface="Trebuchet MS" panose="020B0603020202020204" pitchFamily="34" charset="0"/>
              </a:rPr>
              <a:t>Acuerdos</a:t>
            </a:r>
            <a:endParaRPr lang="es-CO" sz="140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04E5593-36EC-9310-0FD9-0D6D1CD4623B}"/>
              </a:ext>
            </a:extLst>
          </p:cNvPr>
          <p:cNvSpPr txBox="1"/>
          <p:nvPr/>
        </p:nvSpPr>
        <p:spPr>
          <a:xfrm>
            <a:off x="899411" y="1394085"/>
            <a:ext cx="10403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Continúen diligenciando la tabla de acuerdos y registren las palabras de cómo se sintieron al iniciar el Desafío 2. 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E016A5F6-BA8F-13A8-7BAD-496A0160E21A}"/>
              </a:ext>
            </a:extLst>
          </p:cNvPr>
          <p:cNvSpPr/>
          <p:nvPr/>
        </p:nvSpPr>
        <p:spPr>
          <a:xfrm>
            <a:off x="792694" y="1972710"/>
            <a:ext cx="10609824" cy="1623728"/>
          </a:xfrm>
          <a:prstGeom prst="roundRect">
            <a:avLst>
              <a:gd name="adj" fmla="val 10351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4126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BAA634-9B22-4594-DCD0-48159A5BC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BD7B9E1-54A3-610F-A489-5A766A59358F}"/>
              </a:ext>
            </a:extLst>
          </p:cNvPr>
          <p:cNvSpPr txBox="1"/>
          <p:nvPr/>
        </p:nvSpPr>
        <p:spPr>
          <a:xfrm>
            <a:off x="2561493" y="681016"/>
            <a:ext cx="7069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Justificación prototipo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77EB0A98-C68A-CC58-6087-36FD5CBA5659}"/>
              </a:ext>
            </a:extLst>
          </p:cNvPr>
          <p:cNvSpPr/>
          <p:nvPr/>
        </p:nvSpPr>
        <p:spPr>
          <a:xfrm>
            <a:off x="1351612" y="2833141"/>
            <a:ext cx="9488774" cy="3046749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940AE60-2612-440B-66A9-481305AC69DA}"/>
              </a:ext>
            </a:extLst>
          </p:cNvPr>
          <p:cNvSpPr txBox="1"/>
          <p:nvPr/>
        </p:nvSpPr>
        <p:spPr>
          <a:xfrm>
            <a:off x="3846899" y="4193497"/>
            <a:ext cx="449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la justificación de su tipo de prototipo.</a:t>
            </a:r>
            <a:endParaRPr lang="es-CO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EBE7936-5A2B-ED9B-0F91-491CD76F1A58}"/>
              </a:ext>
            </a:extLst>
          </p:cNvPr>
          <p:cNvSpPr txBox="1"/>
          <p:nvPr/>
        </p:nvSpPr>
        <p:spPr>
          <a:xfrm>
            <a:off x="1351612" y="1295776"/>
            <a:ext cx="934823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Planteen la justificación explicando qué tipo de prototipo eligieron, por qué lo eligieron, y cómo responde a la problemática identificada, tengan en cuenta la siguiente estructura:</a:t>
            </a:r>
          </a:p>
          <a:p>
            <a:pPr marL="342900" indent="-342900">
              <a:buAutoNum type="arabicPeriod"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Tipo de prototipo (físico, digital o mixto).</a:t>
            </a:r>
          </a:p>
          <a:p>
            <a:pPr marL="342900" indent="-342900">
              <a:buAutoNum type="arabicPeriod"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Razón de la elección (Ventajas, contexto, recursos, problemática).</a:t>
            </a:r>
          </a:p>
          <a:p>
            <a:pPr marL="342900" indent="-342900">
              <a:buAutoNum type="arabicPeriod"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Cómo este tipo de prototipo cumple la función o responde a la problemática</a:t>
            </a:r>
            <a:r>
              <a:rPr lang="es-MX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es-CO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E4FB99F-FCE9-6D7E-96A7-BC8483A4F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526" y="1495255"/>
            <a:ext cx="1268196" cy="17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9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3C8195-7C76-817F-391C-15E167232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07B028F-52AE-6AAD-7220-37ACBCD77F27}"/>
              </a:ext>
            </a:extLst>
          </p:cNvPr>
          <p:cNvSpPr txBox="1"/>
          <p:nvPr/>
        </p:nvSpPr>
        <p:spPr>
          <a:xfrm>
            <a:off x="2991670" y="644126"/>
            <a:ext cx="6208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Modelos prototipo 1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FB448359-1061-4F71-9320-C09BCA9BDB14}"/>
              </a:ext>
            </a:extLst>
          </p:cNvPr>
          <p:cNvSpPr/>
          <p:nvPr/>
        </p:nvSpPr>
        <p:spPr>
          <a:xfrm>
            <a:off x="1223197" y="1674029"/>
            <a:ext cx="10166616" cy="4022233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el modelo 1.</a:t>
            </a:r>
          </a:p>
          <a:p>
            <a:pPr algn="ctr"/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53DF36B-471B-3437-76FB-21EAF483E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607" y="322690"/>
            <a:ext cx="1268196" cy="17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24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FE140F-AE7A-4573-89BB-42395184D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7990704-4450-46AC-285A-2A1BBB25D52E}"/>
              </a:ext>
            </a:extLst>
          </p:cNvPr>
          <p:cNvSpPr txBox="1"/>
          <p:nvPr/>
        </p:nvSpPr>
        <p:spPr>
          <a:xfrm>
            <a:off x="2991670" y="644126"/>
            <a:ext cx="6208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Modelos prototipo 1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D9CBAE0E-05A5-13C7-3FD0-91E9407E5810}"/>
              </a:ext>
            </a:extLst>
          </p:cNvPr>
          <p:cNvSpPr/>
          <p:nvPr/>
        </p:nvSpPr>
        <p:spPr>
          <a:xfrm>
            <a:off x="1223197" y="1674029"/>
            <a:ext cx="10166616" cy="4022233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el modelo 2.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4E5D514-1EDB-E143-7BB6-F2E78E30C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607" y="322690"/>
            <a:ext cx="1268196" cy="17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2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316B3C-0AC9-3A61-B9B7-EA7F833F5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59B60BC-B1F7-C8C1-27C4-2B5D84629DD5}"/>
              </a:ext>
            </a:extLst>
          </p:cNvPr>
          <p:cNvSpPr txBox="1"/>
          <p:nvPr/>
        </p:nvSpPr>
        <p:spPr>
          <a:xfrm>
            <a:off x="2991670" y="644126"/>
            <a:ext cx="6208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Modelos prototipo 1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0CD77543-33B3-02BD-F032-102B5F33F0BD}"/>
              </a:ext>
            </a:extLst>
          </p:cNvPr>
          <p:cNvSpPr/>
          <p:nvPr/>
        </p:nvSpPr>
        <p:spPr>
          <a:xfrm>
            <a:off x="1223197" y="1674029"/>
            <a:ext cx="10166616" cy="4022233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el modelo 3.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07E2DB6-9DB3-11A8-D546-168D6EB81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607" y="322690"/>
            <a:ext cx="1268196" cy="17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333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2B2635ADC6D46468BE2102FBF16A476" ma:contentTypeVersion="21" ma:contentTypeDescription="Crear nuevo documento." ma:contentTypeScope="" ma:versionID="4419f6c62f43229cca8156229681b423">
  <xsd:schema xmlns:xsd="http://www.w3.org/2001/XMLSchema" xmlns:xs="http://www.w3.org/2001/XMLSchema" xmlns:p="http://schemas.microsoft.com/office/2006/metadata/properties" xmlns:ns2="c3b9d7d8-7856-47b3-9caf-0187f66cba49" xmlns:ns3="4a17889d-fd38-4f42-9955-eb8f00c86771" targetNamespace="http://schemas.microsoft.com/office/2006/metadata/properties" ma:root="true" ma:fieldsID="49814cb547257b3560649eb4d9e43739" ns2:_="" ns3:_="">
    <xsd:import namespace="c3b9d7d8-7856-47b3-9caf-0187f66cba49"/>
    <xsd:import namespace="4a17889d-fd38-4f42-9955-eb8f00c8677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Fecha" minOccurs="0"/>
                <xsd:element ref="ns3:_Flow_SignoffStatu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9d7d8-7856-47b3-9caf-0187f66cba4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b06f7c6b-a888-4b51-9a68-fcd1edcf50e7}" ma:internalName="TaxCatchAll" ma:showField="CatchAllData" ma:web="c3b9d7d8-7856-47b3-9caf-0187f66cba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17889d-fd38-4f42-9955-eb8f00c867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Fecha" ma:index="21" nillable="true" ma:displayName="Fecha" ma:format="DateTime" ma:internalName="Fecha">
      <xsd:simpleType>
        <xsd:restriction base="dms:DateTime"/>
      </xsd:simpleType>
    </xsd:element>
    <xsd:element name="_Flow_SignoffStatus" ma:index="22" nillable="true" ma:displayName="Estado de aprobación" ma:internalName="Estado_x0020_de_x0020_aprobaci_x00f3_n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Etiquetas de imagen" ma:readOnly="false" ma:fieldId="{5cf76f15-5ced-4ddc-b409-7134ff3c332f}" ma:taxonomyMulti="true" ma:sspId="148dc318-5de1-4747-92ed-e07023d138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echa xmlns="4a17889d-fd38-4f42-9955-eb8f00c86771" xsi:nil="true"/>
    <_Flow_SignoffStatus xmlns="4a17889d-fd38-4f42-9955-eb8f00c86771" xsi:nil="true"/>
    <TaxCatchAll xmlns="c3b9d7d8-7856-47b3-9caf-0187f66cba49" xsi:nil="true"/>
    <lcf76f155ced4ddcb4097134ff3c332f xmlns="4a17889d-fd38-4f42-9955-eb8f00c8677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7E3D2F5-7E5D-49D2-B69E-9768200E76DF}">
  <ds:schemaRefs>
    <ds:schemaRef ds:uri="4a17889d-fd38-4f42-9955-eb8f00c86771"/>
    <ds:schemaRef ds:uri="c3b9d7d8-7856-47b3-9caf-0187f66cba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032358D-1D2A-4914-94C4-6C5E95C930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E7E862-E1A0-4D23-A012-A9AA73CC703B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  <ds:schemaRef ds:uri="4a17889d-fd38-4f42-9955-eb8f00c86771"/>
    <ds:schemaRef ds:uri="http://schemas.microsoft.com/office/infopath/2007/PartnerControls"/>
    <ds:schemaRef ds:uri="c3b9d7d8-7856-47b3-9caf-0187f66cba49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2139</Words>
  <Application>Microsoft Office PowerPoint</Application>
  <PresentationFormat>Panorámica</PresentationFormat>
  <Paragraphs>302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Aptos</vt:lpstr>
      <vt:lpstr>Aptos Display</vt:lpstr>
      <vt:lpstr>Arial</vt:lpstr>
      <vt:lpstr>Avenir</vt:lpstr>
      <vt:lpstr>Trebuchet MS</vt:lpstr>
      <vt:lpstr>Tema de Office</vt:lpstr>
      <vt:lpstr>1_Tema de Office</vt:lpstr>
      <vt:lpstr>Presentación de PowerPoint</vt:lpstr>
      <vt:lpstr>Presentación de PowerPoint</vt:lpstr>
      <vt:lpstr>Los colores de la bitácora</vt:lpstr>
      <vt:lpstr>Acuerdos y activación emocional</vt:lpstr>
      <vt:lpstr>Acuerdos y activación emocional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Del problema a la solución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KELLY JOHANNA BARRERA FLOREZ</dc:creator>
  <cp:lastModifiedBy>GINA CATALINA MALAVER PEREZ</cp:lastModifiedBy>
  <cp:revision>1</cp:revision>
  <dcterms:created xsi:type="dcterms:W3CDTF">2026-02-26T16:49:30Z</dcterms:created>
  <dcterms:modified xsi:type="dcterms:W3CDTF">2026-04-29T20:33:00Z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0x01010042B2635ADC6D46468BE2102FBF16A476</vt:lpwstr>
  </property>
</Properties>
</file>