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54"/>
  </p:notesMasterIdLst>
  <p:sldIdLst>
    <p:sldId id="256" r:id="rId6"/>
    <p:sldId id="354" r:id="rId7"/>
    <p:sldId id="375" r:id="rId8"/>
    <p:sldId id="266" r:id="rId9"/>
    <p:sldId id="281" r:id="rId10"/>
    <p:sldId id="267" r:id="rId11"/>
    <p:sldId id="270" r:id="rId12"/>
    <p:sldId id="364" r:id="rId13"/>
    <p:sldId id="365" r:id="rId14"/>
    <p:sldId id="352" r:id="rId15"/>
    <p:sldId id="274" r:id="rId16"/>
    <p:sldId id="373" r:id="rId17"/>
    <p:sldId id="374" r:id="rId18"/>
    <p:sldId id="258" r:id="rId19"/>
    <p:sldId id="342" r:id="rId20"/>
    <p:sldId id="343" r:id="rId21"/>
    <p:sldId id="344" r:id="rId22"/>
    <p:sldId id="345" r:id="rId23"/>
    <p:sldId id="288" r:id="rId24"/>
    <p:sldId id="367" r:id="rId25"/>
    <p:sldId id="366" r:id="rId26"/>
    <p:sldId id="273" r:id="rId27"/>
    <p:sldId id="289" r:id="rId28"/>
    <p:sldId id="268" r:id="rId29"/>
    <p:sldId id="353" r:id="rId30"/>
    <p:sldId id="269" r:id="rId31"/>
    <p:sldId id="368" r:id="rId32"/>
    <p:sldId id="287" r:id="rId33"/>
    <p:sldId id="370" r:id="rId34"/>
    <p:sldId id="369" r:id="rId35"/>
    <p:sldId id="371" r:id="rId36"/>
    <p:sldId id="291" r:id="rId37"/>
    <p:sldId id="376" r:id="rId38"/>
    <p:sldId id="290" r:id="rId39"/>
    <p:sldId id="372" r:id="rId40"/>
    <p:sldId id="272" r:id="rId41"/>
    <p:sldId id="355" r:id="rId42"/>
    <p:sldId id="356" r:id="rId43"/>
    <p:sldId id="329" r:id="rId44"/>
    <p:sldId id="330" r:id="rId45"/>
    <p:sldId id="331" r:id="rId46"/>
    <p:sldId id="346" r:id="rId47"/>
    <p:sldId id="347" r:id="rId48"/>
    <p:sldId id="348" r:id="rId49"/>
    <p:sldId id="357" r:id="rId50"/>
    <p:sldId id="358" r:id="rId51"/>
    <p:sldId id="359" r:id="rId52"/>
    <p:sldId id="360" r:id="rId5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9FF2AD-6AFD-E3C4-B03A-8C568A2E1C8C}" name="GINA CATALINA MALAVER PEREZ" initials="GM" userId="S::gina.malaver@uniminuto.edu::99b04ec6-3d77-4061-a7bd-63e001cc7658" providerId="AD"/>
  <p188:author id="{08DDDDB9-CDEA-2EFD-C30E-9A8EED185C6E}" name="CAROLINA RAYO MONTEALEGRE" initials="CR" userId="S::carolina.rayo@uniminuto.edu::a80d087d-fd6c-4dd3-b1e5-126d6eb034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06F"/>
    <a:srgbClr val="00DCE8"/>
    <a:srgbClr val="6ECFBC"/>
    <a:srgbClr val="F8AC32"/>
    <a:srgbClr val="8EA1FF"/>
    <a:srgbClr val="DE9CFD"/>
    <a:srgbClr val="1E1E1E"/>
    <a:srgbClr val="EA3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0F8786-FCB1-4904-B156-E5FAACA8BF98}" v="2" dt="2026-04-29T20:31:45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SIE STEVEN RODRIGUEZ GOYENECHE" userId="d49bad2a-4805-4ba8-b624-85556b3006df" providerId="ADAL" clId="{E3AA0429-300C-422A-86CF-D7237878A916}"/>
    <pc:docChg chg="undo redo custSel delSld modSld sldOrd">
      <pc:chgData name="JOSSIE STEVEN RODRIGUEZ GOYENECHE" userId="d49bad2a-4805-4ba8-b624-85556b3006df" providerId="ADAL" clId="{E3AA0429-300C-422A-86CF-D7237878A916}" dt="2026-04-18T15:31:44.342" v="1789" actId="1035"/>
      <pc:docMkLst>
        <pc:docMk/>
      </pc:docMkLst>
      <pc:sldChg chg="addSp delSp modSp mod">
        <pc:chgData name="JOSSIE STEVEN RODRIGUEZ GOYENECHE" userId="d49bad2a-4805-4ba8-b624-85556b3006df" providerId="ADAL" clId="{E3AA0429-300C-422A-86CF-D7237878A916}" dt="2026-04-17T17:40:06.045" v="713"/>
        <pc:sldMkLst>
          <pc:docMk/>
          <pc:sldMk cId="2829152986" sldId="256"/>
        </pc:sldMkLst>
      </pc:sldChg>
      <pc:sldChg chg="addSp delSp modSp mod">
        <pc:chgData name="JOSSIE STEVEN RODRIGUEZ GOYENECHE" userId="d49bad2a-4805-4ba8-b624-85556b3006df" providerId="ADAL" clId="{E3AA0429-300C-422A-86CF-D7237878A916}" dt="2026-04-17T19:40:43.022" v="1028" actId="1076"/>
        <pc:sldMkLst>
          <pc:docMk/>
          <pc:sldMk cId="712387424" sldId="258"/>
        </pc:sldMkLst>
        <pc:spChg chg="mod">
          <ac:chgData name="JOSSIE STEVEN RODRIGUEZ GOYENECHE" userId="d49bad2a-4805-4ba8-b624-85556b3006df" providerId="ADAL" clId="{E3AA0429-300C-422A-86CF-D7237878A916}" dt="2026-04-17T18:16:20.373" v="843" actId="208"/>
          <ac:spMkLst>
            <pc:docMk/>
            <pc:sldMk cId="712387424" sldId="258"/>
            <ac:spMk id="2" creationId="{B883E810-CD1A-466F-FE45-3A64FB221D7E}"/>
          </ac:spMkLst>
        </pc:spChg>
        <pc:spChg chg="mod">
          <ac:chgData name="JOSSIE STEVEN RODRIGUEZ GOYENECHE" userId="d49bad2a-4805-4ba8-b624-85556b3006df" providerId="ADAL" clId="{E3AA0429-300C-422A-86CF-D7237878A916}" dt="2026-04-17T18:16:35.274" v="844" actId="1076"/>
          <ac:spMkLst>
            <pc:docMk/>
            <pc:sldMk cId="712387424" sldId="258"/>
            <ac:spMk id="3" creationId="{01144924-BA76-2775-3294-0D0F4D873255}"/>
          </ac:spMkLst>
        </pc:spChg>
        <pc:spChg chg="mod">
          <ac:chgData name="JOSSIE STEVEN RODRIGUEZ GOYENECHE" userId="d49bad2a-4805-4ba8-b624-85556b3006df" providerId="ADAL" clId="{E3AA0429-300C-422A-86CF-D7237878A916}" dt="2026-04-17T19:40:43.022" v="1028" actId="1076"/>
          <ac:spMkLst>
            <pc:docMk/>
            <pc:sldMk cId="712387424" sldId="258"/>
            <ac:spMk id="9" creationId="{B05A5DA7-02DF-26BF-936D-15645F58D55D}"/>
          </ac:spMkLst>
        </pc:spChg>
      </pc:sldChg>
      <pc:sldChg chg="addSp delSp modSp mod">
        <pc:chgData name="JOSSIE STEVEN RODRIGUEZ GOYENECHE" userId="d49bad2a-4805-4ba8-b624-85556b3006df" providerId="ADAL" clId="{E3AA0429-300C-422A-86CF-D7237878A916}" dt="2026-04-18T15:10:33.661" v="1705" actId="1035"/>
        <pc:sldMkLst>
          <pc:docMk/>
          <pc:sldMk cId="2415511442" sldId="266"/>
        </pc:sldMkLst>
        <pc:spChg chg="mod">
          <ac:chgData name="JOSSIE STEVEN RODRIGUEZ GOYENECHE" userId="d49bad2a-4805-4ba8-b624-85556b3006df" providerId="ADAL" clId="{E3AA0429-300C-422A-86CF-D7237878A916}" dt="2026-04-17T19:39:38.111" v="1003" actId="1076"/>
          <ac:spMkLst>
            <pc:docMk/>
            <pc:sldMk cId="2415511442" sldId="266"/>
            <ac:spMk id="2" creationId="{C0309952-4A67-C69D-03CF-EF04D48E98DC}"/>
          </ac:spMkLst>
        </pc:spChg>
        <pc:spChg chg="add mod ord">
          <ac:chgData name="JOSSIE STEVEN RODRIGUEZ GOYENECHE" userId="d49bad2a-4805-4ba8-b624-85556b3006df" providerId="ADAL" clId="{E3AA0429-300C-422A-86CF-D7237878A916}" dt="2026-04-18T15:10:33.661" v="1705" actId="1035"/>
          <ac:spMkLst>
            <pc:docMk/>
            <pc:sldMk cId="2415511442" sldId="266"/>
            <ac:spMk id="7" creationId="{897631DF-3B07-4244-85C0-98EC54E42CE2}"/>
          </ac:spMkLst>
        </pc:spChg>
        <pc:graphicFrameChg chg="mod modGraphic">
          <ac:chgData name="JOSSIE STEVEN RODRIGUEZ GOYENECHE" userId="d49bad2a-4805-4ba8-b624-85556b3006df" providerId="ADAL" clId="{E3AA0429-300C-422A-86CF-D7237878A916}" dt="2026-04-18T15:10:33.661" v="1705" actId="1035"/>
          <ac:graphicFrameMkLst>
            <pc:docMk/>
            <pc:sldMk cId="2415511442" sldId="266"/>
            <ac:graphicFrameMk id="9" creationId="{0513CAD1-54FC-ABB4-AD46-D0DE650D75D1}"/>
          </ac:graphicFrameMkLst>
        </pc:graphicFrameChg>
      </pc:sldChg>
      <pc:sldChg chg="modSp mod">
        <pc:chgData name="JOSSIE STEVEN RODRIGUEZ GOYENECHE" userId="d49bad2a-4805-4ba8-b624-85556b3006df" providerId="ADAL" clId="{E3AA0429-300C-422A-86CF-D7237878A916}" dt="2026-04-17T17:48:20.266" v="762" actId="14100"/>
        <pc:sldMkLst>
          <pc:docMk/>
          <pc:sldMk cId="1398294164" sldId="267"/>
        </pc:sldMkLst>
        <pc:spChg chg="mod">
          <ac:chgData name="JOSSIE STEVEN RODRIGUEZ GOYENECHE" userId="d49bad2a-4805-4ba8-b624-85556b3006df" providerId="ADAL" clId="{E3AA0429-300C-422A-86CF-D7237878A916}" dt="2026-04-17T17:37:51.074" v="698" actId="1076"/>
          <ac:spMkLst>
            <pc:docMk/>
            <pc:sldMk cId="1398294164" sldId="267"/>
            <ac:spMk id="5" creationId="{B47CC8CE-D39C-1C6B-8EBF-6F1433960735}"/>
          </ac:spMkLst>
        </pc:spChg>
        <pc:spChg chg="mod">
          <ac:chgData name="JOSSIE STEVEN RODRIGUEZ GOYENECHE" userId="d49bad2a-4805-4ba8-b624-85556b3006df" providerId="ADAL" clId="{E3AA0429-300C-422A-86CF-D7237878A916}" dt="2026-04-17T17:38:15.418" v="700" actId="1076"/>
          <ac:spMkLst>
            <pc:docMk/>
            <pc:sldMk cId="1398294164" sldId="267"/>
            <ac:spMk id="13" creationId="{906FD0C4-6BE4-14C7-6FD6-1D98EBE40745}"/>
          </ac:spMkLst>
        </pc:spChg>
      </pc:sldChg>
      <pc:sldChg chg="addSp delSp modSp mod">
        <pc:chgData name="JOSSIE STEVEN RODRIGUEZ GOYENECHE" userId="d49bad2a-4805-4ba8-b624-85556b3006df" providerId="ADAL" clId="{E3AA0429-300C-422A-86CF-D7237878A916}" dt="2026-04-17T19:53:38.009" v="1149" actId="1076"/>
        <pc:sldMkLst>
          <pc:docMk/>
          <pc:sldMk cId="1348678048" sldId="268"/>
        </pc:sldMkLst>
        <pc:spChg chg="mod">
          <ac:chgData name="JOSSIE STEVEN RODRIGUEZ GOYENECHE" userId="d49bad2a-4805-4ba8-b624-85556b3006df" providerId="ADAL" clId="{E3AA0429-300C-422A-86CF-D7237878A916}" dt="2026-04-17T19:42:17.435" v="1065" actId="1036"/>
          <ac:spMkLst>
            <pc:docMk/>
            <pc:sldMk cId="1348678048" sldId="268"/>
            <ac:spMk id="2" creationId="{78C70761-D597-ACED-1312-B4F5CD6EC97E}"/>
          </ac:spMkLst>
        </pc:spChg>
        <pc:spChg chg="mod">
          <ac:chgData name="JOSSIE STEVEN RODRIGUEZ GOYENECHE" userId="d49bad2a-4805-4ba8-b624-85556b3006df" providerId="ADAL" clId="{E3AA0429-300C-422A-86CF-D7237878A916}" dt="2026-04-17T19:53:38.009" v="1149" actId="1076"/>
          <ac:spMkLst>
            <pc:docMk/>
            <pc:sldMk cId="1348678048" sldId="268"/>
            <ac:spMk id="3" creationId="{5230C80A-841F-50F6-30BD-17BA5810FDD0}"/>
          </ac:spMkLst>
        </pc:spChg>
        <pc:spChg chg="mod">
          <ac:chgData name="JOSSIE STEVEN RODRIGUEZ GOYENECHE" userId="d49bad2a-4805-4ba8-b624-85556b3006df" providerId="ADAL" clId="{E3AA0429-300C-422A-86CF-D7237878A916}" dt="2026-04-17T19:53:04.671" v="1146" actId="1076"/>
          <ac:spMkLst>
            <pc:docMk/>
            <pc:sldMk cId="1348678048" sldId="268"/>
            <ac:spMk id="4" creationId="{63E8A172-F242-B175-EBA1-7174A1074732}"/>
          </ac:spMkLst>
        </pc:spChg>
      </pc:sldChg>
      <pc:sldChg chg="addSp delSp modSp mod">
        <pc:chgData name="JOSSIE STEVEN RODRIGUEZ GOYENECHE" userId="d49bad2a-4805-4ba8-b624-85556b3006df" providerId="ADAL" clId="{E3AA0429-300C-422A-86CF-D7237878A916}" dt="2026-04-18T00:56:41.530" v="1516" actId="1076"/>
        <pc:sldMkLst>
          <pc:docMk/>
          <pc:sldMk cId="3533429873" sldId="269"/>
        </pc:sldMkLst>
        <pc:spChg chg="add mod">
          <ac:chgData name="JOSSIE STEVEN RODRIGUEZ GOYENECHE" userId="d49bad2a-4805-4ba8-b624-85556b3006df" providerId="ADAL" clId="{E3AA0429-300C-422A-86CF-D7237878A916}" dt="2026-04-18T00:56:41.530" v="1516" actId="1076"/>
          <ac:spMkLst>
            <pc:docMk/>
            <pc:sldMk cId="3533429873" sldId="269"/>
            <ac:spMk id="2" creationId="{A5A51438-CF60-455F-B651-F1F4B4425BA9}"/>
          </ac:spMkLst>
        </pc:spChg>
        <pc:spChg chg="mod">
          <ac:chgData name="JOSSIE STEVEN RODRIGUEZ GOYENECHE" userId="d49bad2a-4805-4ba8-b624-85556b3006df" providerId="ADAL" clId="{E3AA0429-300C-422A-86CF-D7237878A916}" dt="2026-04-17T19:58:00.625" v="1182" actId="1076"/>
          <ac:spMkLst>
            <pc:docMk/>
            <pc:sldMk cId="3533429873" sldId="269"/>
            <ac:spMk id="5" creationId="{E0FABDC2-6C09-D53F-659B-AEB27DFE9035}"/>
          </ac:spMkLst>
        </pc:spChg>
        <pc:spChg chg="add mod ord">
          <ac:chgData name="JOSSIE STEVEN RODRIGUEZ GOYENECHE" userId="d49bad2a-4805-4ba8-b624-85556b3006df" providerId="ADAL" clId="{E3AA0429-300C-422A-86CF-D7237878A916}" dt="2026-04-18T00:56:41.530" v="1516" actId="1076"/>
          <ac:spMkLst>
            <pc:docMk/>
            <pc:sldMk cId="3533429873" sldId="269"/>
            <ac:spMk id="8" creationId="{D1D35CD2-D38C-4819-B4D4-B2B2CCFBF00D}"/>
          </ac:spMkLst>
        </pc:spChg>
        <pc:spChg chg="mod">
          <ac:chgData name="JOSSIE STEVEN RODRIGUEZ GOYENECHE" userId="d49bad2a-4805-4ba8-b624-85556b3006df" providerId="ADAL" clId="{E3AA0429-300C-422A-86CF-D7237878A916}" dt="2026-04-17T19:42:46.027" v="1076" actId="1036"/>
          <ac:spMkLst>
            <pc:docMk/>
            <pc:sldMk cId="3533429873" sldId="269"/>
            <ac:spMk id="12" creationId="{C4BDE17F-0E5F-BDFD-5CAF-E71AFFE15505}"/>
          </ac:spMkLst>
        </pc:spChg>
        <pc:graphicFrameChg chg="mod modGraphic">
          <ac:chgData name="JOSSIE STEVEN RODRIGUEZ GOYENECHE" userId="d49bad2a-4805-4ba8-b624-85556b3006df" providerId="ADAL" clId="{E3AA0429-300C-422A-86CF-D7237878A916}" dt="2026-04-18T00:56:41.530" v="1516" actId="1076"/>
          <ac:graphicFrameMkLst>
            <pc:docMk/>
            <pc:sldMk cId="3533429873" sldId="269"/>
            <ac:graphicFrameMk id="4" creationId="{F0E63B37-5515-4285-650D-CE5E645D2A78}"/>
          </ac:graphicFrameMkLst>
        </pc:graphicFrameChg>
      </pc:sldChg>
      <pc:sldChg chg="addSp delSp modSp mod">
        <pc:chgData name="JOSSIE STEVEN RODRIGUEZ GOYENECHE" userId="d49bad2a-4805-4ba8-b624-85556b3006df" providerId="ADAL" clId="{E3AA0429-300C-422A-86CF-D7237878A916}" dt="2026-04-17T17:49:14.002" v="767" actId="1076"/>
        <pc:sldMkLst>
          <pc:docMk/>
          <pc:sldMk cId="2215669476" sldId="270"/>
        </pc:sldMkLst>
        <pc:spChg chg="mod">
          <ac:chgData name="JOSSIE STEVEN RODRIGUEZ GOYENECHE" userId="d49bad2a-4805-4ba8-b624-85556b3006df" providerId="ADAL" clId="{E3AA0429-300C-422A-86CF-D7237878A916}" dt="2026-04-17T17:46:34.506" v="757" actId="14100"/>
          <ac:spMkLst>
            <pc:docMk/>
            <pc:sldMk cId="2215669476" sldId="270"/>
            <ac:spMk id="2" creationId="{25B4ECCE-27B7-CC03-6874-FB018C354C0B}"/>
          </ac:spMkLst>
        </pc:spChg>
        <pc:spChg chg="add mod">
          <ac:chgData name="JOSSIE STEVEN RODRIGUEZ GOYENECHE" userId="d49bad2a-4805-4ba8-b624-85556b3006df" providerId="ADAL" clId="{E3AA0429-300C-422A-86CF-D7237878A916}" dt="2026-04-17T17:46:25.426" v="755" actId="14100"/>
          <ac:spMkLst>
            <pc:docMk/>
            <pc:sldMk cId="2215669476" sldId="270"/>
            <ac:spMk id="4" creationId="{870D9868-2025-41F3-BFAE-6D285E7E0E23}"/>
          </ac:spMkLst>
        </pc:spChg>
        <pc:spChg chg="mod">
          <ac:chgData name="JOSSIE STEVEN RODRIGUEZ GOYENECHE" userId="d49bad2a-4805-4ba8-b624-85556b3006df" providerId="ADAL" clId="{E3AA0429-300C-422A-86CF-D7237878A916}" dt="2026-04-17T17:49:04.923" v="766" actId="1076"/>
          <ac:spMkLst>
            <pc:docMk/>
            <pc:sldMk cId="2215669476" sldId="270"/>
            <ac:spMk id="7" creationId="{EAE79C6A-01B2-6878-9301-CAE6677955BD}"/>
          </ac:spMkLst>
        </pc:spChg>
        <pc:spChg chg="mod">
          <ac:chgData name="JOSSIE STEVEN RODRIGUEZ GOYENECHE" userId="d49bad2a-4805-4ba8-b624-85556b3006df" providerId="ADAL" clId="{E3AA0429-300C-422A-86CF-D7237878A916}" dt="2026-04-17T17:38:51.651" v="711" actId="1076"/>
          <ac:spMkLst>
            <pc:docMk/>
            <pc:sldMk cId="2215669476" sldId="270"/>
            <ac:spMk id="11" creationId="{6AEA12D7-C89E-B881-9CFD-393C4A7DF723}"/>
          </ac:spMkLst>
        </pc:spChg>
        <pc:spChg chg="mod">
          <ac:chgData name="JOSSIE STEVEN RODRIGUEZ GOYENECHE" userId="d49bad2a-4805-4ba8-b624-85556b3006df" providerId="ADAL" clId="{E3AA0429-300C-422A-86CF-D7237878A916}" dt="2026-04-17T17:46:28.818" v="756" actId="1076"/>
          <ac:spMkLst>
            <pc:docMk/>
            <pc:sldMk cId="2215669476" sldId="270"/>
            <ac:spMk id="13" creationId="{A705E325-1749-A6BD-C368-D81A815BC44A}"/>
          </ac:spMkLst>
        </pc:spChg>
      </pc:sldChg>
      <pc:sldChg chg="addSp delSp modSp del mod">
        <pc:chgData name="JOSSIE STEVEN RODRIGUEZ GOYENECHE" userId="d49bad2a-4805-4ba8-b624-85556b3006df" providerId="ADAL" clId="{E3AA0429-300C-422A-86CF-D7237878A916}" dt="2026-04-17T20:29:36.146" v="1452" actId="1037"/>
        <pc:sldMkLst>
          <pc:docMk/>
          <pc:sldMk cId="1390361234" sldId="272"/>
        </pc:sldMkLst>
      </pc:sldChg>
      <pc:sldChg chg="addSp delSp modSp mod">
        <pc:chgData name="JOSSIE STEVEN RODRIGUEZ GOYENECHE" userId="d49bad2a-4805-4ba8-b624-85556b3006df" providerId="ADAL" clId="{E3AA0429-300C-422A-86CF-D7237878A916}" dt="2026-04-17T19:41:45.434" v="1053" actId="478"/>
        <pc:sldMkLst>
          <pc:docMk/>
          <pc:sldMk cId="239787089" sldId="273"/>
        </pc:sldMkLst>
        <pc:spChg chg="add mod ord">
          <ac:chgData name="JOSSIE STEVEN RODRIGUEZ GOYENECHE" userId="d49bad2a-4805-4ba8-b624-85556b3006df" providerId="ADAL" clId="{E3AA0429-300C-422A-86CF-D7237878A916}" dt="2026-04-17T19:34:10.047" v="974" actId="1038"/>
          <ac:spMkLst>
            <pc:docMk/>
            <pc:sldMk cId="239787089" sldId="273"/>
            <ac:spMk id="2" creationId="{77BAEFBC-68A2-4A17-BC86-4D2AD9AE1D43}"/>
          </ac:spMkLst>
        </pc:spChg>
        <pc:spChg chg="mod">
          <ac:chgData name="JOSSIE STEVEN RODRIGUEZ GOYENECHE" userId="d49bad2a-4805-4ba8-b624-85556b3006df" providerId="ADAL" clId="{E3AA0429-300C-422A-86CF-D7237878A916}" dt="2026-04-17T19:31:33.373" v="949" actId="1076"/>
          <ac:spMkLst>
            <pc:docMk/>
            <pc:sldMk cId="239787089" sldId="273"/>
            <ac:spMk id="4" creationId="{AE2C4501-6AC6-E14A-5798-82CB0ED820B3}"/>
          </ac:spMkLst>
        </pc:spChg>
        <pc:spChg chg="add mod ord">
          <ac:chgData name="JOSSIE STEVEN RODRIGUEZ GOYENECHE" userId="d49bad2a-4805-4ba8-b624-85556b3006df" providerId="ADAL" clId="{E3AA0429-300C-422A-86CF-D7237878A916}" dt="2026-04-17T19:34:05.812" v="972" actId="1035"/>
          <ac:spMkLst>
            <pc:docMk/>
            <pc:sldMk cId="239787089" sldId="273"/>
            <ac:spMk id="6" creationId="{31E77D41-F8A4-4BC1-85E7-79F448AD6AA3}"/>
          </ac:spMkLst>
        </pc:spChg>
        <pc:spChg chg="mod">
          <ac:chgData name="JOSSIE STEVEN RODRIGUEZ GOYENECHE" userId="d49bad2a-4805-4ba8-b624-85556b3006df" providerId="ADAL" clId="{E3AA0429-300C-422A-86CF-D7237878A916}" dt="2026-04-17T19:29:06.780" v="937" actId="1076"/>
          <ac:spMkLst>
            <pc:docMk/>
            <pc:sldMk cId="239787089" sldId="273"/>
            <ac:spMk id="9" creationId="{A268A0B7-9F99-75FB-A5D1-F765200C6701}"/>
          </ac:spMkLst>
        </pc:spChg>
        <pc:graphicFrameChg chg="mod modGraphic">
          <ac:chgData name="JOSSIE STEVEN RODRIGUEZ GOYENECHE" userId="d49bad2a-4805-4ba8-b624-85556b3006df" providerId="ADAL" clId="{E3AA0429-300C-422A-86CF-D7237878A916}" dt="2026-04-17T19:37:03.937" v="997"/>
          <ac:graphicFrameMkLst>
            <pc:docMk/>
            <pc:sldMk cId="239787089" sldId="273"/>
            <ac:graphicFrameMk id="3" creationId="{126C5F44-7FB3-939A-8AF8-58AFCDA31084}"/>
          </ac:graphicFrameMkLst>
        </pc:graphicFrameChg>
      </pc:sldChg>
      <pc:sldChg chg="addSp delSp modSp mod">
        <pc:chgData name="JOSSIE STEVEN RODRIGUEZ GOYENECHE" userId="d49bad2a-4805-4ba8-b624-85556b3006df" providerId="ADAL" clId="{E3AA0429-300C-422A-86CF-D7237878A916}" dt="2026-04-17T19:40:21.782" v="1020" actId="478"/>
        <pc:sldMkLst>
          <pc:docMk/>
          <pc:sldMk cId="3431245339" sldId="274"/>
        </pc:sldMkLst>
        <pc:spChg chg="add mod ord">
          <ac:chgData name="JOSSIE STEVEN RODRIGUEZ GOYENECHE" userId="d49bad2a-4805-4ba8-b624-85556b3006df" providerId="ADAL" clId="{E3AA0429-300C-422A-86CF-D7237878A916}" dt="2026-04-17T18:15:26.730" v="831" actId="1076"/>
          <ac:spMkLst>
            <pc:docMk/>
            <pc:sldMk cId="3431245339" sldId="274"/>
            <ac:spMk id="3" creationId="{2B4C2D44-E4E1-4F51-83DE-56F203C952EC}"/>
          </ac:spMkLst>
        </pc:spChg>
        <pc:spChg chg="mod">
          <ac:chgData name="JOSSIE STEVEN RODRIGUEZ GOYENECHE" userId="d49bad2a-4805-4ba8-b624-85556b3006df" providerId="ADAL" clId="{E3AA0429-300C-422A-86CF-D7237878A916}" dt="2026-04-17T17:49:42.082" v="774" actId="1076"/>
          <ac:spMkLst>
            <pc:docMk/>
            <pc:sldMk cId="3431245339" sldId="274"/>
            <ac:spMk id="6" creationId="{863F6C6B-2BC2-ECEE-8EF2-225AB9EAE7D7}"/>
          </ac:spMkLst>
        </pc:spChg>
        <pc:spChg chg="add mod ord">
          <ac:chgData name="JOSSIE STEVEN RODRIGUEZ GOYENECHE" userId="d49bad2a-4805-4ba8-b624-85556b3006df" providerId="ADAL" clId="{E3AA0429-300C-422A-86CF-D7237878A916}" dt="2026-04-17T18:15:26.730" v="831" actId="1076"/>
          <ac:spMkLst>
            <pc:docMk/>
            <pc:sldMk cId="3431245339" sldId="274"/>
            <ac:spMk id="7" creationId="{84702FEC-65AB-4E2E-BAA1-B3A7CDA79BD6}"/>
          </ac:spMkLst>
        </pc:spChg>
        <pc:spChg chg="mod">
          <ac:chgData name="JOSSIE STEVEN RODRIGUEZ GOYENECHE" userId="d49bad2a-4805-4ba8-b624-85556b3006df" providerId="ADAL" clId="{E3AA0429-300C-422A-86CF-D7237878A916}" dt="2026-04-17T17:50:41.186" v="780" actId="1076"/>
          <ac:spMkLst>
            <pc:docMk/>
            <pc:sldMk cId="3431245339" sldId="274"/>
            <ac:spMk id="8" creationId="{1E60EEC6-FC0A-AB2D-E82C-354B7EC328A5}"/>
          </ac:spMkLst>
        </pc:spChg>
        <pc:graphicFrameChg chg="mod modGraphic">
          <ac:chgData name="JOSSIE STEVEN RODRIGUEZ GOYENECHE" userId="d49bad2a-4805-4ba8-b624-85556b3006df" providerId="ADAL" clId="{E3AA0429-300C-422A-86CF-D7237878A916}" dt="2026-04-17T18:15:26.730" v="831" actId="1076"/>
          <ac:graphicFrameMkLst>
            <pc:docMk/>
            <pc:sldMk cId="3431245339" sldId="274"/>
            <ac:graphicFrameMk id="2" creationId="{8277540D-05F1-EFD9-F0A4-32BCCE0C8835}"/>
          </ac:graphicFrameMkLst>
        </pc:graphicFrameChg>
      </pc:sldChg>
      <pc:sldChg chg="addSp delSp modSp mod">
        <pc:chgData name="JOSSIE STEVEN RODRIGUEZ GOYENECHE" userId="d49bad2a-4805-4ba8-b624-85556b3006df" providerId="ADAL" clId="{E3AA0429-300C-422A-86CF-D7237878A916}" dt="2026-04-17T19:44:44.778" v="1099" actId="207"/>
        <pc:sldMkLst>
          <pc:docMk/>
          <pc:sldMk cId="2968931865" sldId="281"/>
        </pc:sldMkLst>
        <pc:spChg chg="mod">
          <ac:chgData name="JOSSIE STEVEN RODRIGUEZ GOYENECHE" userId="d49bad2a-4805-4ba8-b624-85556b3006df" providerId="ADAL" clId="{E3AA0429-300C-422A-86CF-D7237878A916}" dt="2026-04-17T19:40:08.062" v="1016" actId="1035"/>
          <ac:spMkLst>
            <pc:docMk/>
            <pc:sldMk cId="2968931865" sldId="281"/>
            <ac:spMk id="2" creationId="{51620163-57C9-BA4C-3353-819935C7A054}"/>
          </ac:spMkLst>
        </pc:spChg>
        <pc:spChg chg="mod">
          <ac:chgData name="JOSSIE STEVEN RODRIGUEZ GOYENECHE" userId="d49bad2a-4805-4ba8-b624-85556b3006df" providerId="ADAL" clId="{E3AA0429-300C-422A-86CF-D7237878A916}" dt="2026-04-17T17:28:54.578" v="198" actId="255"/>
          <ac:spMkLst>
            <pc:docMk/>
            <pc:sldMk cId="2968931865" sldId="281"/>
            <ac:spMk id="3" creationId="{03840F08-A2BC-4ADA-FA3C-9711DC85700D}"/>
          </ac:spMkLst>
        </pc:spChg>
        <pc:spChg chg="mod">
          <ac:chgData name="JOSSIE STEVEN RODRIGUEZ GOYENECHE" userId="d49bad2a-4805-4ba8-b624-85556b3006df" providerId="ADAL" clId="{E3AA0429-300C-422A-86CF-D7237878A916}" dt="2026-04-17T17:36:07.266" v="681" actId="14100"/>
          <ac:spMkLst>
            <pc:docMk/>
            <pc:sldMk cId="2968931865" sldId="281"/>
            <ac:spMk id="4" creationId="{436DE4FB-AECF-85C9-CEE7-725F3EB141A5}"/>
          </ac:spMkLst>
        </pc:spChg>
        <pc:spChg chg="mod">
          <ac:chgData name="JOSSIE STEVEN RODRIGUEZ GOYENECHE" userId="d49bad2a-4805-4ba8-b624-85556b3006df" providerId="ADAL" clId="{E3AA0429-300C-422A-86CF-D7237878A916}" dt="2026-04-17T19:44:44.778" v="1099" actId="207"/>
          <ac:spMkLst>
            <pc:docMk/>
            <pc:sldMk cId="2968931865" sldId="281"/>
            <ac:spMk id="5" creationId="{F06DF2F3-0B53-9EFF-0244-9DCC43DEB5EF}"/>
          </ac:spMkLst>
        </pc:spChg>
        <pc:grpChg chg="mod">
          <ac:chgData name="JOSSIE STEVEN RODRIGUEZ GOYENECHE" userId="d49bad2a-4805-4ba8-b624-85556b3006df" providerId="ADAL" clId="{E3AA0429-300C-422A-86CF-D7237878A916}" dt="2026-04-17T17:36:02.091" v="680" actId="1035"/>
          <ac:grpSpMkLst>
            <pc:docMk/>
            <pc:sldMk cId="2968931865" sldId="281"/>
            <ac:grpSpMk id="6" creationId="{E11B4C08-5E95-876F-8DC3-7166FAF999A7}"/>
          </ac:grpSpMkLst>
        </pc:grpChg>
      </pc:sldChg>
      <pc:sldChg chg="addSp delSp modSp mod">
        <pc:chgData name="JOSSIE STEVEN RODRIGUEZ GOYENECHE" userId="d49bad2a-4805-4ba8-b624-85556b3006df" providerId="ADAL" clId="{E3AA0429-300C-422A-86CF-D7237878A916}" dt="2026-04-17T20:33:50.774" v="1507" actId="1036"/>
        <pc:sldMkLst>
          <pc:docMk/>
          <pc:sldMk cId="3983534519" sldId="286"/>
        </pc:sldMkLst>
        <pc:spChg chg="del">
          <ac:chgData name="JOSSIE STEVEN RODRIGUEZ GOYENECHE" userId="d49bad2a-4805-4ba8-b624-85556b3006df" providerId="ADAL" clId="{E3AA0429-300C-422A-86CF-D7237878A916}" dt="2026-04-17T20:33:44.700" v="1505" actId="478"/>
          <ac:spMkLst>
            <pc:docMk/>
            <pc:sldMk cId="3983534519" sldId="286"/>
            <ac:spMk id="2" creationId="{69D5EC82-6834-234C-C0B8-03A53DF1661A}"/>
          </ac:spMkLst>
        </pc:spChg>
        <pc:spChg chg="del">
          <ac:chgData name="JOSSIE STEVEN RODRIGUEZ GOYENECHE" userId="d49bad2a-4805-4ba8-b624-85556b3006df" providerId="ADAL" clId="{E3AA0429-300C-422A-86CF-D7237878A916}" dt="2026-04-17T20:33:44.700" v="1505" actId="478"/>
          <ac:spMkLst>
            <pc:docMk/>
            <pc:sldMk cId="3983534519" sldId="286"/>
            <ac:spMk id="3" creationId="{1915C197-E769-CABA-909A-18785AAA379F}"/>
          </ac:spMkLst>
        </pc:spChg>
        <pc:spChg chg="del">
          <ac:chgData name="JOSSIE STEVEN RODRIGUEZ GOYENECHE" userId="d49bad2a-4805-4ba8-b624-85556b3006df" providerId="ADAL" clId="{E3AA0429-300C-422A-86CF-D7237878A916}" dt="2026-04-17T20:33:44.700" v="1505" actId="478"/>
          <ac:spMkLst>
            <pc:docMk/>
            <pc:sldMk cId="3983534519" sldId="286"/>
            <ac:spMk id="5" creationId="{701CCCDE-A4B5-5685-1E60-BEAF6261ED4C}"/>
          </ac:spMkLst>
        </pc:spChg>
        <pc:spChg chg="del">
          <ac:chgData name="JOSSIE STEVEN RODRIGUEZ GOYENECHE" userId="d49bad2a-4805-4ba8-b624-85556b3006df" providerId="ADAL" clId="{E3AA0429-300C-422A-86CF-D7237878A916}" dt="2026-04-17T20:33:44.700" v="1505" actId="478"/>
          <ac:spMkLst>
            <pc:docMk/>
            <pc:sldMk cId="3983534519" sldId="286"/>
            <ac:spMk id="6" creationId="{B4612F69-DF95-CC47-086F-B7680FD3FE6A}"/>
          </ac:spMkLst>
        </pc:spChg>
        <pc:spChg chg="del">
          <ac:chgData name="JOSSIE STEVEN RODRIGUEZ GOYENECHE" userId="d49bad2a-4805-4ba8-b624-85556b3006df" providerId="ADAL" clId="{E3AA0429-300C-422A-86CF-D7237878A916}" dt="2026-04-17T20:33:44.700" v="1505" actId="478"/>
          <ac:spMkLst>
            <pc:docMk/>
            <pc:sldMk cId="3983534519" sldId="286"/>
            <ac:spMk id="7" creationId="{1AA23C18-42B7-9C6C-FA7C-F300E0D694A0}"/>
          </ac:spMkLst>
        </pc:spChg>
        <pc:spChg chg="del">
          <ac:chgData name="JOSSIE STEVEN RODRIGUEZ GOYENECHE" userId="d49bad2a-4805-4ba8-b624-85556b3006df" providerId="ADAL" clId="{E3AA0429-300C-422A-86CF-D7237878A916}" dt="2026-04-17T20:33:44.700" v="1505" actId="478"/>
          <ac:spMkLst>
            <pc:docMk/>
            <pc:sldMk cId="3983534519" sldId="286"/>
            <ac:spMk id="8" creationId="{B1A847E1-BC3E-7E47-2E5B-1DEE72071708}"/>
          </ac:spMkLst>
        </pc:spChg>
        <pc:spChg chg="del">
          <ac:chgData name="JOSSIE STEVEN RODRIGUEZ GOYENECHE" userId="d49bad2a-4805-4ba8-b624-85556b3006df" providerId="ADAL" clId="{E3AA0429-300C-422A-86CF-D7237878A916}" dt="2026-04-17T20:33:44.700" v="1505" actId="478"/>
          <ac:spMkLst>
            <pc:docMk/>
            <pc:sldMk cId="3983534519" sldId="286"/>
            <ac:spMk id="9" creationId="{FF1A1D3A-D2CD-7ED7-A240-35796C941045}"/>
          </ac:spMkLst>
        </pc:spChg>
        <pc:spChg chg="del">
          <ac:chgData name="JOSSIE STEVEN RODRIGUEZ GOYENECHE" userId="d49bad2a-4805-4ba8-b624-85556b3006df" providerId="ADAL" clId="{E3AA0429-300C-422A-86CF-D7237878A916}" dt="2026-04-17T20:33:44.700" v="1505" actId="478"/>
          <ac:spMkLst>
            <pc:docMk/>
            <pc:sldMk cId="3983534519" sldId="286"/>
            <ac:spMk id="10" creationId="{180A8EEB-4801-FE70-B926-40000BDD7D2F}"/>
          </ac:spMkLst>
        </pc:spChg>
        <pc:grpChg chg="del">
          <ac:chgData name="JOSSIE STEVEN RODRIGUEZ GOYENECHE" userId="d49bad2a-4805-4ba8-b624-85556b3006df" providerId="ADAL" clId="{E3AA0429-300C-422A-86CF-D7237878A916}" dt="2026-04-17T20:33:44.700" v="1505" actId="478"/>
          <ac:grpSpMkLst>
            <pc:docMk/>
            <pc:sldMk cId="3983534519" sldId="286"/>
            <ac:grpSpMk id="12" creationId="{60CD2C67-FF2E-F647-8E86-9CAFD2B7F676}"/>
          </ac:grpSpMkLst>
        </pc:grpChg>
        <pc:picChg chg="del">
          <ac:chgData name="JOSSIE STEVEN RODRIGUEZ GOYENECHE" userId="d49bad2a-4805-4ba8-b624-85556b3006df" providerId="ADAL" clId="{E3AA0429-300C-422A-86CF-D7237878A916}" dt="2026-04-17T20:33:44.700" v="1505" actId="478"/>
          <ac:picMkLst>
            <pc:docMk/>
            <pc:sldMk cId="3983534519" sldId="286"/>
            <ac:picMk id="4" creationId="{D2F58988-62FA-D321-0555-460F6F920C3D}"/>
          </ac:picMkLst>
        </pc:picChg>
      </pc:sldChg>
      <pc:sldChg chg="addSp delSp modSp mod">
        <pc:chgData name="JOSSIE STEVEN RODRIGUEZ GOYENECHE" userId="d49bad2a-4805-4ba8-b624-85556b3006df" providerId="ADAL" clId="{E3AA0429-300C-422A-86CF-D7237878A916}" dt="2026-04-17T20:14:45.065" v="1220" actId="1076"/>
        <pc:sldMkLst>
          <pc:docMk/>
          <pc:sldMk cId="814710854" sldId="287"/>
        </pc:sldMkLst>
        <pc:spChg chg="add mod">
          <ac:chgData name="JOSSIE STEVEN RODRIGUEZ GOYENECHE" userId="d49bad2a-4805-4ba8-b624-85556b3006df" providerId="ADAL" clId="{E3AA0429-300C-422A-86CF-D7237878A916}" dt="2026-04-17T20:13:42.377" v="1208" actId="1076"/>
          <ac:spMkLst>
            <pc:docMk/>
            <pc:sldMk cId="814710854" sldId="287"/>
            <ac:spMk id="31" creationId="{C88525F5-B639-40CE-A8E3-BCE8577FF699}"/>
          </ac:spMkLst>
        </pc:spChg>
        <pc:spChg chg="mod">
          <ac:chgData name="JOSSIE STEVEN RODRIGUEZ GOYENECHE" userId="d49bad2a-4805-4ba8-b624-85556b3006df" providerId="ADAL" clId="{E3AA0429-300C-422A-86CF-D7237878A916}" dt="2026-04-17T20:14:45.065" v="1220" actId="1076"/>
          <ac:spMkLst>
            <pc:docMk/>
            <pc:sldMk cId="814710854" sldId="287"/>
            <ac:spMk id="37" creationId="{C78891B6-BE4A-43D0-A809-184E53523554}"/>
          </ac:spMkLst>
        </pc:spChg>
        <pc:spChg chg="mod">
          <ac:chgData name="JOSSIE STEVEN RODRIGUEZ GOYENECHE" userId="d49bad2a-4805-4ba8-b624-85556b3006df" providerId="ADAL" clId="{E3AA0429-300C-422A-86CF-D7237878A916}" dt="2026-04-17T20:13:03.545" v="1203"/>
          <ac:spMkLst>
            <pc:docMk/>
            <pc:sldMk cId="814710854" sldId="287"/>
            <ac:spMk id="38" creationId="{0C86DDDA-A507-48D0-84E6-1709E86476B5}"/>
          </ac:spMkLst>
        </pc:spChg>
        <pc:spChg chg="mod">
          <ac:chgData name="JOSSIE STEVEN RODRIGUEZ GOYENECHE" userId="d49bad2a-4805-4ba8-b624-85556b3006df" providerId="ADAL" clId="{E3AA0429-300C-422A-86CF-D7237878A916}" dt="2026-04-17T20:14:39.010" v="1219" actId="1076"/>
          <ac:spMkLst>
            <pc:docMk/>
            <pc:sldMk cId="814710854" sldId="287"/>
            <ac:spMk id="39" creationId="{4C077816-6178-4E87-AC2C-2987814ED7F6}"/>
          </ac:spMkLst>
        </pc:spChg>
        <pc:spChg chg="mod">
          <ac:chgData name="JOSSIE STEVEN RODRIGUEZ GOYENECHE" userId="d49bad2a-4805-4ba8-b624-85556b3006df" providerId="ADAL" clId="{E3AA0429-300C-422A-86CF-D7237878A916}" dt="2026-04-17T20:13:03.545" v="1203"/>
          <ac:spMkLst>
            <pc:docMk/>
            <pc:sldMk cId="814710854" sldId="287"/>
            <ac:spMk id="40" creationId="{54BFA7C2-7C50-4C92-BB4F-C8F6783550DA}"/>
          </ac:spMkLst>
        </pc:spChg>
        <pc:spChg chg="mod">
          <ac:chgData name="JOSSIE STEVEN RODRIGUEZ GOYENECHE" userId="d49bad2a-4805-4ba8-b624-85556b3006df" providerId="ADAL" clId="{E3AA0429-300C-422A-86CF-D7237878A916}" dt="2026-04-17T20:13:03.545" v="1203"/>
          <ac:spMkLst>
            <pc:docMk/>
            <pc:sldMk cId="814710854" sldId="287"/>
            <ac:spMk id="41" creationId="{724D3A22-4AA7-42EC-8DE6-8FA9E95338D0}"/>
          </ac:spMkLst>
        </pc:spChg>
        <pc:spChg chg="mod">
          <ac:chgData name="JOSSIE STEVEN RODRIGUEZ GOYENECHE" userId="d49bad2a-4805-4ba8-b624-85556b3006df" providerId="ADAL" clId="{E3AA0429-300C-422A-86CF-D7237878A916}" dt="2026-04-17T20:13:03.545" v="1203"/>
          <ac:spMkLst>
            <pc:docMk/>
            <pc:sldMk cId="814710854" sldId="287"/>
            <ac:spMk id="47" creationId="{A1006487-0224-4F2B-8B15-10CA7B018C7F}"/>
          </ac:spMkLst>
        </pc:spChg>
        <pc:spChg chg="mod">
          <ac:chgData name="JOSSIE STEVEN RODRIGUEZ GOYENECHE" userId="d49bad2a-4805-4ba8-b624-85556b3006df" providerId="ADAL" clId="{E3AA0429-300C-422A-86CF-D7237878A916}" dt="2026-04-17T20:13:03.545" v="1203"/>
          <ac:spMkLst>
            <pc:docMk/>
            <pc:sldMk cId="814710854" sldId="287"/>
            <ac:spMk id="48" creationId="{E067B7CD-521A-4D7A-9F0D-36A02D50A88D}"/>
          </ac:spMkLst>
        </pc:spChg>
        <pc:spChg chg="mod">
          <ac:chgData name="JOSSIE STEVEN RODRIGUEZ GOYENECHE" userId="d49bad2a-4805-4ba8-b624-85556b3006df" providerId="ADAL" clId="{E3AA0429-300C-422A-86CF-D7237878A916}" dt="2026-04-17T20:13:03.545" v="1203"/>
          <ac:spMkLst>
            <pc:docMk/>
            <pc:sldMk cId="814710854" sldId="287"/>
            <ac:spMk id="49" creationId="{EFA00CCC-30E8-4831-A3B9-B773B55E6738}"/>
          </ac:spMkLst>
        </pc:spChg>
        <pc:spChg chg="add mod">
          <ac:chgData name="JOSSIE STEVEN RODRIGUEZ GOYENECHE" userId="d49bad2a-4805-4ba8-b624-85556b3006df" providerId="ADAL" clId="{E3AA0429-300C-422A-86CF-D7237878A916}" dt="2026-04-17T20:14:19.410" v="1217" actId="1035"/>
          <ac:spMkLst>
            <pc:docMk/>
            <pc:sldMk cId="814710854" sldId="287"/>
            <ac:spMk id="50" creationId="{01EA7F0B-4185-4F15-82A7-4F95B2FD22C9}"/>
          </ac:spMkLst>
        </pc:spChg>
        <pc:grpChg chg="add mod">
          <ac:chgData name="JOSSIE STEVEN RODRIGUEZ GOYENECHE" userId="d49bad2a-4805-4ba8-b624-85556b3006df" providerId="ADAL" clId="{E3AA0429-300C-422A-86CF-D7237878A916}" dt="2026-04-17T20:14:19.410" v="1217" actId="1035"/>
          <ac:grpSpMkLst>
            <pc:docMk/>
            <pc:sldMk cId="814710854" sldId="287"/>
            <ac:grpSpMk id="35" creationId="{87F8384E-FB60-4FCB-9699-537B5F9FA414}"/>
          </ac:grpSpMkLst>
        </pc:grpChg>
        <pc:grpChg chg="mod">
          <ac:chgData name="JOSSIE STEVEN RODRIGUEZ GOYENECHE" userId="d49bad2a-4805-4ba8-b624-85556b3006df" providerId="ADAL" clId="{E3AA0429-300C-422A-86CF-D7237878A916}" dt="2026-04-17T20:13:03.545" v="1203"/>
          <ac:grpSpMkLst>
            <pc:docMk/>
            <pc:sldMk cId="814710854" sldId="287"/>
            <ac:grpSpMk id="36" creationId="{E5A1591E-FB3F-40ED-81FD-655262DCBA39}"/>
          </ac:grpSpMkLst>
        </pc:grpChg>
        <pc:grpChg chg="add mod">
          <ac:chgData name="JOSSIE STEVEN RODRIGUEZ GOYENECHE" userId="d49bad2a-4805-4ba8-b624-85556b3006df" providerId="ADAL" clId="{E3AA0429-300C-422A-86CF-D7237878A916}" dt="2026-04-17T20:14:19.410" v="1217" actId="1035"/>
          <ac:grpSpMkLst>
            <pc:docMk/>
            <pc:sldMk cId="814710854" sldId="287"/>
            <ac:grpSpMk id="45" creationId="{4C830F2A-CE96-45CF-A126-0EC96B6B22F9}"/>
          </ac:grpSpMkLst>
        </pc:grpChg>
        <pc:grpChg chg="mod">
          <ac:chgData name="JOSSIE STEVEN RODRIGUEZ GOYENECHE" userId="d49bad2a-4805-4ba8-b624-85556b3006df" providerId="ADAL" clId="{E3AA0429-300C-422A-86CF-D7237878A916}" dt="2026-04-17T20:13:03.545" v="1203"/>
          <ac:grpSpMkLst>
            <pc:docMk/>
            <pc:sldMk cId="814710854" sldId="287"/>
            <ac:grpSpMk id="46" creationId="{70751544-51F9-46CB-8B59-05C2D3E78804}"/>
          </ac:grpSpMkLst>
        </pc:grpChg>
      </pc:sldChg>
      <pc:sldChg chg="addSp delSp modSp mod">
        <pc:chgData name="JOSSIE STEVEN RODRIGUEZ GOYENECHE" userId="d49bad2a-4805-4ba8-b624-85556b3006df" providerId="ADAL" clId="{E3AA0429-300C-422A-86CF-D7237878A916}" dt="2026-04-17T19:41:34.164" v="1051" actId="1036"/>
        <pc:sldMkLst>
          <pc:docMk/>
          <pc:sldMk cId="2661742927" sldId="288"/>
        </pc:sldMkLst>
        <pc:spChg chg="mod">
          <ac:chgData name="JOSSIE STEVEN RODRIGUEZ GOYENECHE" userId="d49bad2a-4805-4ba8-b624-85556b3006df" providerId="ADAL" clId="{E3AA0429-300C-422A-86CF-D7237878A916}" dt="2026-04-17T19:41:34.164" v="1051" actId="1036"/>
          <ac:spMkLst>
            <pc:docMk/>
            <pc:sldMk cId="2661742927" sldId="288"/>
            <ac:spMk id="9" creationId="{2512E889-1B3A-623F-2417-A195AAED7F99}"/>
          </ac:spMkLst>
        </pc:spChg>
      </pc:sldChg>
      <pc:sldChg chg="addSp delSp modSp mod">
        <pc:chgData name="JOSSIE STEVEN RODRIGUEZ GOYENECHE" userId="d49bad2a-4805-4ba8-b624-85556b3006df" providerId="ADAL" clId="{E3AA0429-300C-422A-86CF-D7237878A916}" dt="2026-04-17T19:51:57.209" v="1134" actId="1582"/>
        <pc:sldMkLst>
          <pc:docMk/>
          <pc:sldMk cId="1088614973" sldId="289"/>
        </pc:sldMkLst>
        <pc:spChg chg="add mod ord">
          <ac:chgData name="JOSSIE STEVEN RODRIGUEZ GOYENECHE" userId="d49bad2a-4805-4ba8-b624-85556b3006df" providerId="ADAL" clId="{E3AA0429-300C-422A-86CF-D7237878A916}" dt="2026-04-17T19:47:54.113" v="1118" actId="167"/>
          <ac:spMkLst>
            <pc:docMk/>
            <pc:sldMk cId="1088614973" sldId="289"/>
            <ac:spMk id="4" creationId="{8580E7F5-D588-4580-90DE-CD87E55A33B4}"/>
          </ac:spMkLst>
        </pc:spChg>
        <pc:spChg chg="add mod ord">
          <ac:chgData name="JOSSIE STEVEN RODRIGUEZ GOYENECHE" userId="d49bad2a-4805-4ba8-b624-85556b3006df" providerId="ADAL" clId="{E3AA0429-300C-422A-86CF-D7237878A916}" dt="2026-04-17T19:51:57.209" v="1134" actId="1582"/>
          <ac:spMkLst>
            <pc:docMk/>
            <pc:sldMk cId="1088614973" sldId="289"/>
            <ac:spMk id="8" creationId="{E49248FA-DF99-4E72-9AB1-798BDA26C323}"/>
          </ac:spMkLst>
        </pc:spChg>
        <pc:spChg chg="mod">
          <ac:chgData name="JOSSIE STEVEN RODRIGUEZ GOYENECHE" userId="d49bad2a-4805-4ba8-b624-85556b3006df" providerId="ADAL" clId="{E3AA0429-300C-422A-86CF-D7237878A916}" dt="2026-04-17T19:41:52.594" v="1056" actId="1035"/>
          <ac:spMkLst>
            <pc:docMk/>
            <pc:sldMk cId="1088614973" sldId="289"/>
            <ac:spMk id="9" creationId="{3D95A533-ACFE-1BFB-7935-83BA85D1F702}"/>
          </ac:spMkLst>
        </pc:spChg>
        <pc:graphicFrameChg chg="mod modGraphic">
          <ac:chgData name="JOSSIE STEVEN RODRIGUEZ GOYENECHE" userId="d49bad2a-4805-4ba8-b624-85556b3006df" providerId="ADAL" clId="{E3AA0429-300C-422A-86CF-D7237878A916}" dt="2026-04-17T19:48:28.984" v="1133" actId="572"/>
          <ac:graphicFrameMkLst>
            <pc:docMk/>
            <pc:sldMk cId="1088614973" sldId="289"/>
            <ac:graphicFrameMk id="3" creationId="{AFCB3C3C-ABA4-BE27-4998-C833FBAAD9FE}"/>
          </ac:graphicFrameMkLst>
        </pc:graphicFrameChg>
      </pc:sldChg>
      <pc:sldChg chg="addSp delSp modSp mod">
        <pc:chgData name="JOSSIE STEVEN RODRIGUEZ GOYENECHE" userId="d49bad2a-4805-4ba8-b624-85556b3006df" providerId="ADAL" clId="{E3AA0429-300C-422A-86CF-D7237878A916}" dt="2026-04-17T20:27:00.665" v="1437" actId="14100"/>
        <pc:sldMkLst>
          <pc:docMk/>
          <pc:sldMk cId="3225846869" sldId="290"/>
        </pc:sldMkLst>
        <pc:spChg chg="mod">
          <ac:chgData name="JOSSIE STEVEN RODRIGUEZ GOYENECHE" userId="d49bad2a-4805-4ba8-b624-85556b3006df" providerId="ADAL" clId="{E3AA0429-300C-422A-86CF-D7237878A916}" dt="2026-04-17T20:25:10.521" v="1284" actId="1076"/>
          <ac:spMkLst>
            <pc:docMk/>
            <pc:sldMk cId="3225846869" sldId="290"/>
            <ac:spMk id="2" creationId="{882B7203-E42B-66DD-EEED-CAA553CB7D2F}"/>
          </ac:spMkLst>
        </pc:spChg>
        <pc:spChg chg="add mod ord">
          <ac:chgData name="JOSSIE STEVEN RODRIGUEZ GOYENECHE" userId="d49bad2a-4805-4ba8-b624-85556b3006df" providerId="ADAL" clId="{E3AA0429-300C-422A-86CF-D7237878A916}" dt="2026-04-17T20:26:16.610" v="1359" actId="167"/>
          <ac:spMkLst>
            <pc:docMk/>
            <pc:sldMk cId="3225846869" sldId="290"/>
            <ac:spMk id="4" creationId="{3B559D17-CDA3-4B86-8CA1-F9656BC1CA39}"/>
          </ac:spMkLst>
        </pc:spChg>
        <pc:spChg chg="mod">
          <ac:chgData name="JOSSIE STEVEN RODRIGUEZ GOYENECHE" userId="d49bad2a-4805-4ba8-b624-85556b3006df" providerId="ADAL" clId="{E3AA0429-300C-422A-86CF-D7237878A916}" dt="2026-04-17T20:21:39.193" v="1255" actId="1076"/>
          <ac:spMkLst>
            <pc:docMk/>
            <pc:sldMk cId="3225846869" sldId="290"/>
            <ac:spMk id="6" creationId="{2280154F-6BFB-60B4-0499-43BA16D18817}"/>
          </ac:spMkLst>
        </pc:spChg>
        <pc:spChg chg="mod">
          <ac:chgData name="JOSSIE STEVEN RODRIGUEZ GOYENECHE" userId="d49bad2a-4805-4ba8-b624-85556b3006df" providerId="ADAL" clId="{E3AA0429-300C-422A-86CF-D7237878A916}" dt="2026-04-17T20:23:46.954" v="1273" actId="1076"/>
          <ac:spMkLst>
            <pc:docMk/>
            <pc:sldMk cId="3225846869" sldId="290"/>
            <ac:spMk id="7" creationId="{BC4F4E42-45DB-F902-D35C-A83B9169C51F}"/>
          </ac:spMkLst>
        </pc:spChg>
        <pc:spChg chg="add mod ord">
          <ac:chgData name="JOSSIE STEVEN RODRIGUEZ GOYENECHE" userId="d49bad2a-4805-4ba8-b624-85556b3006df" providerId="ADAL" clId="{E3AA0429-300C-422A-86CF-D7237878A916}" dt="2026-04-17T20:27:00.665" v="1437" actId="14100"/>
          <ac:spMkLst>
            <pc:docMk/>
            <pc:sldMk cId="3225846869" sldId="290"/>
            <ac:spMk id="10" creationId="{437E437C-E711-4AF0-BBBE-0E22FC084B30}"/>
          </ac:spMkLst>
        </pc:spChg>
        <pc:graphicFrameChg chg="mod modGraphic">
          <ac:chgData name="JOSSIE STEVEN RODRIGUEZ GOYENECHE" userId="d49bad2a-4805-4ba8-b624-85556b3006df" providerId="ADAL" clId="{E3AA0429-300C-422A-86CF-D7237878A916}" dt="2026-04-17T20:24:50.154" v="1281" actId="207"/>
          <ac:graphicFrameMkLst>
            <pc:docMk/>
            <pc:sldMk cId="3225846869" sldId="290"/>
            <ac:graphicFrameMk id="5" creationId="{837C3004-0E05-3816-78BF-50F18749A29B}"/>
          </ac:graphicFrameMkLst>
        </pc:graphicFrameChg>
      </pc:sldChg>
      <pc:sldChg chg="addSp delSp modSp mod">
        <pc:chgData name="JOSSIE STEVEN RODRIGUEZ GOYENECHE" userId="d49bad2a-4805-4ba8-b624-85556b3006df" providerId="ADAL" clId="{E3AA0429-300C-422A-86CF-D7237878A916}" dt="2026-04-18T01:17:21.041" v="1540" actId="20577"/>
        <pc:sldMkLst>
          <pc:docMk/>
          <pc:sldMk cId="1710045226" sldId="291"/>
        </pc:sldMkLst>
        <pc:spChg chg="add mod">
          <ac:chgData name="JOSSIE STEVEN RODRIGUEZ GOYENECHE" userId="d49bad2a-4805-4ba8-b624-85556b3006df" providerId="ADAL" clId="{E3AA0429-300C-422A-86CF-D7237878A916}" dt="2026-04-17T20:17:12.434" v="1233" actId="14100"/>
          <ac:spMkLst>
            <pc:docMk/>
            <pc:sldMk cId="1710045226" sldId="291"/>
            <ac:spMk id="11" creationId="{9E411744-CBD6-47BB-9683-027D2BE489FA}"/>
          </ac:spMkLst>
        </pc:spChg>
        <pc:spChg chg="add mod">
          <ac:chgData name="JOSSIE STEVEN RODRIGUEZ GOYENECHE" userId="d49bad2a-4805-4ba8-b624-85556b3006df" providerId="ADAL" clId="{E3AA0429-300C-422A-86CF-D7237878A916}" dt="2026-04-17T20:16:41.572" v="1229"/>
          <ac:spMkLst>
            <pc:docMk/>
            <pc:sldMk cId="1710045226" sldId="291"/>
            <ac:spMk id="12" creationId="{3DF6CC3D-EAEC-48B1-B342-A9B485B12E2E}"/>
          </ac:spMkLst>
        </pc:spChg>
        <pc:spChg chg="add mod">
          <ac:chgData name="JOSSIE STEVEN RODRIGUEZ GOYENECHE" userId="d49bad2a-4805-4ba8-b624-85556b3006df" providerId="ADAL" clId="{E3AA0429-300C-422A-86CF-D7237878A916}" dt="2026-04-17T20:16:41.572" v="1229"/>
          <ac:spMkLst>
            <pc:docMk/>
            <pc:sldMk cId="1710045226" sldId="291"/>
            <ac:spMk id="19" creationId="{585FA204-0B28-406F-99F8-2BAF6F102038}"/>
          </ac:spMkLst>
        </pc:spChg>
        <pc:spChg chg="add mod">
          <ac:chgData name="JOSSIE STEVEN RODRIGUEZ GOYENECHE" userId="d49bad2a-4805-4ba8-b624-85556b3006df" providerId="ADAL" clId="{E3AA0429-300C-422A-86CF-D7237878A916}" dt="2026-04-17T20:19:14.323" v="1253" actId="1036"/>
          <ac:spMkLst>
            <pc:docMk/>
            <pc:sldMk cId="1710045226" sldId="291"/>
            <ac:spMk id="21" creationId="{093CA4F6-A0FB-4939-B56A-780232A48EE4}"/>
          </ac:spMkLst>
        </pc:spChg>
        <pc:graphicFrameChg chg="add mod modGraphic">
          <ac:chgData name="JOSSIE STEVEN RODRIGUEZ GOYENECHE" userId="d49bad2a-4805-4ba8-b624-85556b3006df" providerId="ADAL" clId="{E3AA0429-300C-422A-86CF-D7237878A916}" dt="2026-04-17T20:17:12.434" v="1233" actId="14100"/>
          <ac:graphicFrameMkLst>
            <pc:docMk/>
            <pc:sldMk cId="1710045226" sldId="291"/>
            <ac:graphicFrameMk id="14" creationId="{4437150F-7D61-4610-9E02-36B52B79B790}"/>
          </ac:graphicFrameMkLst>
        </pc:graphicFrameChg>
      </pc:sldChg>
      <pc:sldChg chg="addSp delSp modSp del mod">
        <pc:chgData name="JOSSIE STEVEN RODRIGUEZ GOYENECHE" userId="d49bad2a-4805-4ba8-b624-85556b3006df" providerId="ADAL" clId="{E3AA0429-300C-422A-86CF-D7237878A916}" dt="2026-04-18T01:21:47.088" v="1544"/>
        <pc:sldMkLst>
          <pc:docMk/>
          <pc:sldMk cId="490118340" sldId="329"/>
        </pc:sldMkLst>
      </pc:sldChg>
      <pc:sldChg chg="addSp delSp modSp del mod">
        <pc:chgData name="JOSSIE STEVEN RODRIGUEZ GOYENECHE" userId="d49bad2a-4805-4ba8-b624-85556b3006df" providerId="ADAL" clId="{E3AA0429-300C-422A-86CF-D7237878A916}" dt="2026-04-18T01:21:59.468" v="1546"/>
        <pc:sldMkLst>
          <pc:docMk/>
          <pc:sldMk cId="1269773288" sldId="330"/>
        </pc:sldMkLst>
      </pc:sldChg>
      <pc:sldChg chg="addSp delSp modSp del mod">
        <pc:chgData name="JOSSIE STEVEN RODRIGUEZ GOYENECHE" userId="d49bad2a-4805-4ba8-b624-85556b3006df" providerId="ADAL" clId="{E3AA0429-300C-422A-86CF-D7237878A916}" dt="2026-04-18T01:22:05.148" v="1548"/>
        <pc:sldMkLst>
          <pc:docMk/>
          <pc:sldMk cId="2155421880" sldId="331"/>
        </pc:sldMkLst>
      </pc:sldChg>
      <pc:sldChg chg="addSp delSp modSp mod">
        <pc:chgData name="JOSSIE STEVEN RODRIGUEZ GOYENECHE" userId="d49bad2a-4805-4ba8-b624-85556b3006df" providerId="ADAL" clId="{E3AA0429-300C-422A-86CF-D7237878A916}" dt="2026-04-17T19:41:04.783" v="1037" actId="1035"/>
        <pc:sldMkLst>
          <pc:docMk/>
          <pc:sldMk cId="2930725324" sldId="342"/>
        </pc:sldMkLst>
        <pc:spChg chg="add mod">
          <ac:chgData name="JOSSIE STEVEN RODRIGUEZ GOYENECHE" userId="d49bad2a-4805-4ba8-b624-85556b3006df" providerId="ADAL" clId="{E3AA0429-300C-422A-86CF-D7237878A916}" dt="2026-04-17T19:41:04.783" v="1037" actId="1035"/>
          <ac:spMkLst>
            <pc:docMk/>
            <pc:sldMk cId="2930725324" sldId="342"/>
            <ac:spMk id="12" creationId="{D74AFA50-F723-4CEF-BD7F-02D422552062}"/>
          </ac:spMkLst>
        </pc:spChg>
        <pc:spChg chg="add mod">
          <ac:chgData name="JOSSIE STEVEN RODRIGUEZ GOYENECHE" userId="d49bad2a-4805-4ba8-b624-85556b3006df" providerId="ADAL" clId="{E3AA0429-300C-422A-86CF-D7237878A916}" dt="2026-04-17T18:21:23.273" v="848"/>
          <ac:spMkLst>
            <pc:docMk/>
            <pc:sldMk cId="2930725324" sldId="342"/>
            <ac:spMk id="13" creationId="{333231D2-B146-4A8E-92A4-D5A3678211E3}"/>
          </ac:spMkLst>
        </pc:spChg>
        <pc:spChg chg="add mod">
          <ac:chgData name="JOSSIE STEVEN RODRIGUEZ GOYENECHE" userId="d49bad2a-4805-4ba8-b624-85556b3006df" providerId="ADAL" clId="{E3AA0429-300C-422A-86CF-D7237878A916}" dt="2026-04-17T18:21:23.273" v="848"/>
          <ac:spMkLst>
            <pc:docMk/>
            <pc:sldMk cId="2930725324" sldId="342"/>
            <ac:spMk id="15" creationId="{29745D2F-36EB-4D90-B2FC-11B6CF57052D}"/>
          </ac:spMkLst>
        </pc:spChg>
        <pc:spChg chg="add mod">
          <ac:chgData name="JOSSIE STEVEN RODRIGUEZ GOYENECHE" userId="d49bad2a-4805-4ba8-b624-85556b3006df" providerId="ADAL" clId="{E3AA0429-300C-422A-86CF-D7237878A916}" dt="2026-04-17T18:21:23.273" v="848"/>
          <ac:spMkLst>
            <pc:docMk/>
            <pc:sldMk cId="2930725324" sldId="342"/>
            <ac:spMk id="16" creationId="{2387AC8C-B0E7-4356-A3F5-B572E41585BB}"/>
          </ac:spMkLst>
        </pc:spChg>
        <pc:spChg chg="add mod">
          <ac:chgData name="JOSSIE STEVEN RODRIGUEZ GOYENECHE" userId="d49bad2a-4805-4ba8-b624-85556b3006df" providerId="ADAL" clId="{E3AA0429-300C-422A-86CF-D7237878A916}" dt="2026-04-17T18:21:23.273" v="848"/>
          <ac:spMkLst>
            <pc:docMk/>
            <pc:sldMk cId="2930725324" sldId="342"/>
            <ac:spMk id="17" creationId="{E5E0455A-2056-42D7-B3AC-96D0D82A3F9C}"/>
          </ac:spMkLst>
        </pc:spChg>
        <pc:spChg chg="add mod">
          <ac:chgData name="JOSSIE STEVEN RODRIGUEZ GOYENECHE" userId="d49bad2a-4805-4ba8-b624-85556b3006df" providerId="ADAL" clId="{E3AA0429-300C-422A-86CF-D7237878A916}" dt="2026-04-17T18:21:23.273" v="848"/>
          <ac:spMkLst>
            <pc:docMk/>
            <pc:sldMk cId="2930725324" sldId="342"/>
            <ac:spMk id="18" creationId="{676B2311-29AB-4EDA-8F78-D22B2CAFF7B0}"/>
          </ac:spMkLst>
        </pc:spChg>
      </pc:sldChg>
      <pc:sldChg chg="addSp delSp modSp mod">
        <pc:chgData name="JOSSIE STEVEN RODRIGUEZ GOYENECHE" userId="d49bad2a-4805-4ba8-b624-85556b3006df" providerId="ADAL" clId="{E3AA0429-300C-422A-86CF-D7237878A916}" dt="2026-04-17T19:41:15.063" v="1041"/>
        <pc:sldMkLst>
          <pc:docMk/>
          <pc:sldMk cId="612893195" sldId="343"/>
        </pc:sldMkLst>
        <pc:spChg chg="add mod">
          <ac:chgData name="JOSSIE STEVEN RODRIGUEZ GOYENECHE" userId="d49bad2a-4805-4ba8-b624-85556b3006df" providerId="ADAL" clId="{E3AA0429-300C-422A-86CF-D7237878A916}" dt="2026-04-17T18:21:59.706" v="850"/>
          <ac:spMkLst>
            <pc:docMk/>
            <pc:sldMk cId="612893195" sldId="343"/>
            <ac:spMk id="11" creationId="{E6696C13-0E76-4006-9BA6-A0924AF7E822}"/>
          </ac:spMkLst>
        </pc:spChg>
        <pc:spChg chg="add mod">
          <ac:chgData name="JOSSIE STEVEN RODRIGUEZ GOYENECHE" userId="d49bad2a-4805-4ba8-b624-85556b3006df" providerId="ADAL" clId="{E3AA0429-300C-422A-86CF-D7237878A916}" dt="2026-04-17T18:21:59.706" v="850"/>
          <ac:spMkLst>
            <pc:docMk/>
            <pc:sldMk cId="612893195" sldId="343"/>
            <ac:spMk id="12" creationId="{B052B534-8A0A-4C05-942D-C238CA649BE5}"/>
          </ac:spMkLst>
        </pc:spChg>
        <pc:spChg chg="add mod">
          <ac:chgData name="JOSSIE STEVEN RODRIGUEZ GOYENECHE" userId="d49bad2a-4805-4ba8-b624-85556b3006df" providerId="ADAL" clId="{E3AA0429-300C-422A-86CF-D7237878A916}" dt="2026-04-17T18:21:59.706" v="850"/>
          <ac:spMkLst>
            <pc:docMk/>
            <pc:sldMk cId="612893195" sldId="343"/>
            <ac:spMk id="13" creationId="{AF608C51-7D68-46DA-908B-5E9DFA27A550}"/>
          </ac:spMkLst>
        </pc:spChg>
        <pc:spChg chg="add mod">
          <ac:chgData name="JOSSIE STEVEN RODRIGUEZ GOYENECHE" userId="d49bad2a-4805-4ba8-b624-85556b3006df" providerId="ADAL" clId="{E3AA0429-300C-422A-86CF-D7237878A916}" dt="2026-04-17T18:21:59.706" v="850"/>
          <ac:spMkLst>
            <pc:docMk/>
            <pc:sldMk cId="612893195" sldId="343"/>
            <ac:spMk id="14" creationId="{755D3E3D-60EE-4E47-81E4-4BE745DBAFAD}"/>
          </ac:spMkLst>
        </pc:spChg>
        <pc:spChg chg="add mod">
          <ac:chgData name="JOSSIE STEVEN RODRIGUEZ GOYENECHE" userId="d49bad2a-4805-4ba8-b624-85556b3006df" providerId="ADAL" clId="{E3AA0429-300C-422A-86CF-D7237878A916}" dt="2026-04-17T18:21:59.706" v="850"/>
          <ac:spMkLst>
            <pc:docMk/>
            <pc:sldMk cId="612893195" sldId="343"/>
            <ac:spMk id="15" creationId="{DC625915-6D88-4B21-90E5-D7CCF2B3641E}"/>
          </ac:spMkLst>
        </pc:spChg>
        <pc:spChg chg="add mod">
          <ac:chgData name="JOSSIE STEVEN RODRIGUEZ GOYENECHE" userId="d49bad2a-4805-4ba8-b624-85556b3006df" providerId="ADAL" clId="{E3AA0429-300C-422A-86CF-D7237878A916}" dt="2026-04-17T18:21:59.706" v="850"/>
          <ac:spMkLst>
            <pc:docMk/>
            <pc:sldMk cId="612893195" sldId="343"/>
            <ac:spMk id="16" creationId="{AA968A0A-9218-434C-9100-AFFEB633D94E}"/>
          </ac:spMkLst>
        </pc:spChg>
        <pc:spChg chg="add mod">
          <ac:chgData name="JOSSIE STEVEN RODRIGUEZ GOYENECHE" userId="d49bad2a-4805-4ba8-b624-85556b3006df" providerId="ADAL" clId="{E3AA0429-300C-422A-86CF-D7237878A916}" dt="2026-04-17T18:21:59.706" v="850"/>
          <ac:spMkLst>
            <pc:docMk/>
            <pc:sldMk cId="612893195" sldId="343"/>
            <ac:spMk id="17" creationId="{CAB15D57-DD35-41C7-BC28-C328C1436311}"/>
          </ac:spMkLst>
        </pc:spChg>
      </pc:sldChg>
      <pc:sldChg chg="addSp delSp modSp mod">
        <pc:chgData name="JOSSIE STEVEN RODRIGUEZ GOYENECHE" userId="d49bad2a-4805-4ba8-b624-85556b3006df" providerId="ADAL" clId="{E3AA0429-300C-422A-86CF-D7237878A916}" dt="2026-04-17T19:41:20.623" v="1043"/>
        <pc:sldMkLst>
          <pc:docMk/>
          <pc:sldMk cId="3316719624" sldId="344"/>
        </pc:sldMkLst>
        <pc:spChg chg="add mod">
          <ac:chgData name="JOSSIE STEVEN RODRIGUEZ GOYENECHE" userId="d49bad2a-4805-4ba8-b624-85556b3006df" providerId="ADAL" clId="{E3AA0429-300C-422A-86CF-D7237878A916}" dt="2026-04-17T18:22:19.816" v="852"/>
          <ac:spMkLst>
            <pc:docMk/>
            <pc:sldMk cId="3316719624" sldId="344"/>
            <ac:spMk id="8" creationId="{6205035D-EBCB-4CBE-B621-A96D148F4999}"/>
          </ac:spMkLst>
        </pc:spChg>
        <pc:spChg chg="add mod">
          <ac:chgData name="JOSSIE STEVEN RODRIGUEZ GOYENECHE" userId="d49bad2a-4805-4ba8-b624-85556b3006df" providerId="ADAL" clId="{E3AA0429-300C-422A-86CF-D7237878A916}" dt="2026-04-17T18:22:19.816" v="852"/>
          <ac:spMkLst>
            <pc:docMk/>
            <pc:sldMk cId="3316719624" sldId="344"/>
            <ac:spMk id="9" creationId="{4C004313-7535-466D-8A2F-B4BAFCAE4188}"/>
          </ac:spMkLst>
        </pc:spChg>
        <pc:spChg chg="add mod">
          <ac:chgData name="JOSSIE STEVEN RODRIGUEZ GOYENECHE" userId="d49bad2a-4805-4ba8-b624-85556b3006df" providerId="ADAL" clId="{E3AA0429-300C-422A-86CF-D7237878A916}" dt="2026-04-17T18:22:19.816" v="852"/>
          <ac:spMkLst>
            <pc:docMk/>
            <pc:sldMk cId="3316719624" sldId="344"/>
            <ac:spMk id="11" creationId="{5025FFC0-0FA5-4179-B67B-505372A9C24F}"/>
          </ac:spMkLst>
        </pc:spChg>
        <pc:spChg chg="add mod">
          <ac:chgData name="JOSSIE STEVEN RODRIGUEZ GOYENECHE" userId="d49bad2a-4805-4ba8-b624-85556b3006df" providerId="ADAL" clId="{E3AA0429-300C-422A-86CF-D7237878A916}" dt="2026-04-17T18:22:19.816" v="852"/>
          <ac:spMkLst>
            <pc:docMk/>
            <pc:sldMk cId="3316719624" sldId="344"/>
            <ac:spMk id="12" creationId="{8AC1D184-1491-4AAA-819A-88FA4C9D20B6}"/>
          </ac:spMkLst>
        </pc:spChg>
        <pc:spChg chg="add mod">
          <ac:chgData name="JOSSIE STEVEN RODRIGUEZ GOYENECHE" userId="d49bad2a-4805-4ba8-b624-85556b3006df" providerId="ADAL" clId="{E3AA0429-300C-422A-86CF-D7237878A916}" dt="2026-04-17T19:31:51.609" v="950" actId="1076"/>
          <ac:spMkLst>
            <pc:docMk/>
            <pc:sldMk cId="3316719624" sldId="344"/>
            <ac:spMk id="13" creationId="{F8A61261-F082-4DB1-88BA-5135730100AF}"/>
          </ac:spMkLst>
        </pc:spChg>
      </pc:sldChg>
      <pc:sldChg chg="addSp delSp modSp mod">
        <pc:chgData name="JOSSIE STEVEN RODRIGUEZ GOYENECHE" userId="d49bad2a-4805-4ba8-b624-85556b3006df" providerId="ADAL" clId="{E3AA0429-300C-422A-86CF-D7237878A916}" dt="2026-04-17T19:41:25.503" v="1045"/>
        <pc:sldMkLst>
          <pc:docMk/>
          <pc:sldMk cId="3630943040" sldId="345"/>
        </pc:sldMkLst>
        <pc:spChg chg="add mod">
          <ac:chgData name="JOSSIE STEVEN RODRIGUEZ GOYENECHE" userId="d49bad2a-4805-4ba8-b624-85556b3006df" providerId="ADAL" clId="{E3AA0429-300C-422A-86CF-D7237878A916}" dt="2026-04-17T18:38:19.065" v="859" actId="207"/>
          <ac:spMkLst>
            <pc:docMk/>
            <pc:sldMk cId="3630943040" sldId="345"/>
            <ac:spMk id="12" creationId="{9568C135-D575-4CAE-8FB6-0EE985BE8947}"/>
          </ac:spMkLst>
        </pc:spChg>
        <pc:spChg chg="add mod">
          <ac:chgData name="JOSSIE STEVEN RODRIGUEZ GOYENECHE" userId="d49bad2a-4805-4ba8-b624-85556b3006df" providerId="ADAL" clId="{E3AA0429-300C-422A-86CF-D7237878A916}" dt="2026-04-17T18:22:39.753" v="854"/>
          <ac:spMkLst>
            <pc:docMk/>
            <pc:sldMk cId="3630943040" sldId="345"/>
            <ac:spMk id="13" creationId="{CFC9528C-2630-4E67-850D-45BFAC0712B7}"/>
          </ac:spMkLst>
        </pc:spChg>
        <pc:spChg chg="add mod">
          <ac:chgData name="JOSSIE STEVEN RODRIGUEZ GOYENECHE" userId="d49bad2a-4805-4ba8-b624-85556b3006df" providerId="ADAL" clId="{E3AA0429-300C-422A-86CF-D7237878A916}" dt="2026-04-17T18:22:39.753" v="854"/>
          <ac:spMkLst>
            <pc:docMk/>
            <pc:sldMk cId="3630943040" sldId="345"/>
            <ac:spMk id="14" creationId="{4EC535BD-C3BB-4909-85E3-4A9A76095D80}"/>
          </ac:spMkLst>
        </pc:spChg>
        <pc:spChg chg="add mod">
          <ac:chgData name="JOSSIE STEVEN RODRIGUEZ GOYENECHE" userId="d49bad2a-4805-4ba8-b624-85556b3006df" providerId="ADAL" clId="{E3AA0429-300C-422A-86CF-D7237878A916}" dt="2026-04-17T18:22:39.753" v="854"/>
          <ac:spMkLst>
            <pc:docMk/>
            <pc:sldMk cId="3630943040" sldId="345"/>
            <ac:spMk id="15" creationId="{60C0750F-62AB-4F41-8E9C-EF68E97AE9B1}"/>
          </ac:spMkLst>
        </pc:spChg>
      </pc:sldChg>
      <pc:sldChg chg="addSp delSp modSp mod">
        <pc:chgData name="JOSSIE STEVEN RODRIGUEZ GOYENECHE" userId="d49bad2a-4805-4ba8-b624-85556b3006df" providerId="ADAL" clId="{E3AA0429-300C-422A-86CF-D7237878A916}" dt="2026-04-18T15:31:44.342" v="1789" actId="1035"/>
        <pc:sldMkLst>
          <pc:docMk/>
          <pc:sldMk cId="3061052496" sldId="352"/>
        </pc:sldMkLst>
        <pc:spChg chg="add mod ord">
          <ac:chgData name="JOSSIE STEVEN RODRIGUEZ GOYENECHE" userId="d49bad2a-4805-4ba8-b624-85556b3006df" providerId="ADAL" clId="{E3AA0429-300C-422A-86CF-D7237878A916}" dt="2026-04-18T15:31:23.486" v="1719" actId="14100"/>
          <ac:spMkLst>
            <pc:docMk/>
            <pc:sldMk cId="3061052496" sldId="352"/>
            <ac:spMk id="4" creationId="{72A1B668-08B0-4AF5-AC86-4382CC1AC03D}"/>
          </ac:spMkLst>
        </pc:spChg>
        <pc:spChg chg="add mod ord">
          <ac:chgData name="JOSSIE STEVEN RODRIGUEZ GOYENECHE" userId="d49bad2a-4805-4ba8-b624-85556b3006df" providerId="ADAL" clId="{E3AA0429-300C-422A-86CF-D7237878A916}" dt="2026-04-18T15:31:44.342" v="1789" actId="1035"/>
          <ac:spMkLst>
            <pc:docMk/>
            <pc:sldMk cId="3061052496" sldId="352"/>
            <ac:spMk id="7" creationId="{FFBA8616-FCA2-4A4B-A794-EDCBC6DB8C24}"/>
          </ac:spMkLst>
        </pc:spChg>
        <pc:graphicFrameChg chg="mod modGraphic">
          <ac:chgData name="JOSSIE STEVEN RODRIGUEZ GOYENECHE" userId="d49bad2a-4805-4ba8-b624-85556b3006df" providerId="ADAL" clId="{E3AA0429-300C-422A-86CF-D7237878A916}" dt="2026-04-18T15:30:49.461" v="1713" actId="1076"/>
          <ac:graphicFrameMkLst>
            <pc:docMk/>
            <pc:sldMk cId="3061052496" sldId="352"/>
            <ac:graphicFrameMk id="9" creationId="{319C5C18-3C4C-96D2-DF16-9B949B3961ED}"/>
          </ac:graphicFrameMkLst>
        </pc:graphicFrameChg>
      </pc:sldChg>
    </pc:docChg>
  </pc:docChgLst>
  <pc:docChgLst>
    <pc:chgData name="PAULA ANGELICA POSADA RUIZ" userId="S::paula.posada@uniminuto.edu::c1bc0e1e-d004-4b21-9d74-8a35d69a1bab" providerId="AD" clId="Web-{5509170F-E7B1-84B2-710A-8A4B269FBA1E}"/>
    <pc:docChg chg="modSld">
      <pc:chgData name="PAULA ANGELICA POSADA RUIZ" userId="S::paula.posada@uniminuto.edu::c1bc0e1e-d004-4b21-9d74-8a35d69a1bab" providerId="AD" clId="Web-{5509170F-E7B1-84B2-710A-8A4B269FBA1E}" dt="2026-04-08T04:16:05.379" v="43" actId="20577"/>
      <pc:docMkLst>
        <pc:docMk/>
      </pc:docMkLst>
      <pc:sldChg chg="delSp">
        <pc:chgData name="PAULA ANGELICA POSADA RUIZ" userId="S::paula.posada@uniminuto.edu::c1bc0e1e-d004-4b21-9d74-8a35d69a1bab" providerId="AD" clId="Web-{5509170F-E7B1-84B2-710A-8A4B269FBA1E}" dt="2026-04-08T04:11:18.027" v="28"/>
        <pc:sldMkLst>
          <pc:docMk/>
          <pc:sldMk cId="2415511442" sldId="266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04:06.772" v="5"/>
        <pc:sldMkLst>
          <pc:docMk/>
          <pc:sldMk cId="3533429873" sldId="269"/>
        </pc:sldMkLst>
        <pc:graphicFrameChg chg="mod modGraphic">
          <ac:chgData name="PAULA ANGELICA POSADA RUIZ" userId="S::paula.posada@uniminuto.edu::c1bc0e1e-d004-4b21-9d74-8a35d69a1bab" providerId="AD" clId="Web-{5509170F-E7B1-84B2-710A-8A4B269FBA1E}" dt="2026-04-08T04:04:06.772" v="5"/>
          <ac:graphicFrameMkLst>
            <pc:docMk/>
            <pc:sldMk cId="3533429873" sldId="269"/>
            <ac:graphicFrameMk id="4" creationId="{F0E63B37-5515-4285-650D-CE5E645D2A78}"/>
          </ac:graphicFrameMkLst>
        </pc:graphicFrameChg>
      </pc:sldChg>
      <pc:sldChg chg="modSp">
        <pc:chgData name="PAULA ANGELICA POSADA RUIZ" userId="S::paula.posada@uniminuto.edu::c1bc0e1e-d004-4b21-9d74-8a35d69a1bab" providerId="AD" clId="Web-{5509170F-E7B1-84B2-710A-8A4B269FBA1E}" dt="2026-04-08T04:13:49.188" v="40" actId="20577"/>
        <pc:sldMkLst>
          <pc:docMk/>
          <pc:sldMk cId="1390361234" sldId="272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13:02.796" v="37"/>
        <pc:sldMkLst>
          <pc:docMk/>
          <pc:sldMk cId="3431245339" sldId="274"/>
        </pc:sldMkLst>
        <pc:graphicFrameChg chg="mod modGraphic">
          <ac:chgData name="PAULA ANGELICA POSADA RUIZ" userId="S::paula.posada@uniminuto.edu::c1bc0e1e-d004-4b21-9d74-8a35d69a1bab" providerId="AD" clId="Web-{5509170F-E7B1-84B2-710A-8A4B269FBA1E}" dt="2026-04-08T04:13:02.796" v="37"/>
          <ac:graphicFrameMkLst>
            <pc:docMk/>
            <pc:sldMk cId="3431245339" sldId="274"/>
            <ac:graphicFrameMk id="2" creationId="{8277540D-05F1-EFD9-F0A4-32BCCE0C8835}"/>
          </ac:graphicFrameMkLst>
        </pc:graphicFrameChg>
      </pc:sldChg>
      <pc:sldChg chg="modSp">
        <pc:chgData name="PAULA ANGELICA POSADA RUIZ" userId="S::paula.posada@uniminuto.edu::c1bc0e1e-d004-4b21-9d74-8a35d69a1bab" providerId="AD" clId="Web-{5509170F-E7B1-84B2-710A-8A4B269FBA1E}" dt="2026-04-08T04:09:52.649" v="26" actId="20577"/>
        <pc:sldMkLst>
          <pc:docMk/>
          <pc:sldMk cId="2968931865" sldId="281"/>
        </pc:sldMkLst>
        <pc:spChg chg="mod">
          <ac:chgData name="PAULA ANGELICA POSADA RUIZ" userId="S::paula.posada@uniminuto.edu::c1bc0e1e-d004-4b21-9d74-8a35d69a1bab" providerId="AD" clId="Web-{5509170F-E7B1-84B2-710A-8A4B269FBA1E}" dt="2026-04-08T04:09:52.649" v="26" actId="20577"/>
          <ac:spMkLst>
            <pc:docMk/>
            <pc:sldMk cId="2968931865" sldId="281"/>
            <ac:spMk id="5" creationId="{F06DF2F3-0B53-9EFF-0244-9DCC43DEB5EF}"/>
          </ac:spMkLst>
        </pc:spChg>
      </pc:sldChg>
      <pc:sldChg chg="modSp">
        <pc:chgData name="PAULA ANGELICA POSADA RUIZ" userId="S::paula.posada@uniminuto.edu::c1bc0e1e-d004-4b21-9d74-8a35d69a1bab" providerId="AD" clId="Web-{5509170F-E7B1-84B2-710A-8A4B269FBA1E}" dt="2026-04-08T04:12:13.717" v="35" actId="20577"/>
        <pc:sldMkLst>
          <pc:docMk/>
          <pc:sldMk cId="3983534519" sldId="286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05:57.474" v="11"/>
        <pc:sldMkLst>
          <pc:docMk/>
          <pc:sldMk cId="3225846869" sldId="290"/>
        </pc:sldMkLst>
        <pc:graphicFrameChg chg="mod modGraphic">
          <ac:chgData name="PAULA ANGELICA POSADA RUIZ" userId="S::paula.posada@uniminuto.edu::c1bc0e1e-d004-4b21-9d74-8a35d69a1bab" providerId="AD" clId="Web-{5509170F-E7B1-84B2-710A-8A4B269FBA1E}" dt="2026-04-08T04:05:57.474" v="11"/>
          <ac:graphicFrameMkLst>
            <pc:docMk/>
            <pc:sldMk cId="3225846869" sldId="290"/>
            <ac:graphicFrameMk id="5" creationId="{837C3004-0E05-3816-78BF-50F18749A29B}"/>
          </ac:graphicFrameMkLst>
        </pc:graphicFrameChg>
      </pc:sldChg>
      <pc:sldChg chg="modSp">
        <pc:chgData name="PAULA ANGELICA POSADA RUIZ" userId="S::paula.posada@uniminuto.edu::c1bc0e1e-d004-4b21-9d74-8a35d69a1bab" providerId="AD" clId="Web-{5509170F-E7B1-84B2-710A-8A4B269FBA1E}" dt="2026-04-08T04:16:05.379" v="43" actId="20577"/>
        <pc:sldMkLst>
          <pc:docMk/>
          <pc:sldMk cId="1710045226" sldId="291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10:20.603" v="27" actId="20577"/>
        <pc:sldMkLst>
          <pc:docMk/>
          <pc:sldMk cId="490118340" sldId="329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07:31.233" v="16" actId="20577"/>
        <pc:sldMkLst>
          <pc:docMk/>
          <pc:sldMk cId="1269773288" sldId="330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15:23.268" v="42" actId="20577"/>
        <pc:sldMkLst>
          <pc:docMk/>
          <pc:sldMk cId="2155421880" sldId="331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03:20.365" v="0" actId="20577"/>
        <pc:sldMkLst>
          <pc:docMk/>
          <pc:sldMk cId="2930725324" sldId="342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11:34.262" v="30" actId="20577"/>
        <pc:sldMkLst>
          <pc:docMk/>
          <pc:sldMk cId="612893195" sldId="343"/>
        </pc:sldMkLst>
      </pc:sldChg>
      <pc:sldChg chg="modSp">
        <pc:chgData name="PAULA ANGELICA POSADA RUIZ" userId="S::paula.posada@uniminuto.edu::c1bc0e1e-d004-4b21-9d74-8a35d69a1bab" providerId="AD" clId="Web-{5509170F-E7B1-84B2-710A-8A4B269FBA1E}" dt="2026-04-08T04:03:45.224" v="3" actId="20577"/>
        <pc:sldMkLst>
          <pc:docMk/>
          <pc:sldMk cId="3316719624" sldId="344"/>
        </pc:sldMkLst>
      </pc:sldChg>
    </pc:docChg>
  </pc:docChgLst>
  <pc:docChgLst>
    <pc:chgData name="WENDY VANESA FONTALVO PEÑATE" userId="S::wendy.fontalvo.p@uniminuto.edu::f7a3c5d0-b13b-4d33-a676-a293da504660" providerId="AD" clId="Web-{ECF81D49-8FFC-764D-1258-6DD1961B4138}"/>
    <pc:docChg chg="modSld">
      <pc:chgData name="WENDY VANESA FONTALVO PEÑATE" userId="S::wendy.fontalvo.p@uniminuto.edu::f7a3c5d0-b13b-4d33-a676-a293da504660" providerId="AD" clId="Web-{ECF81D49-8FFC-764D-1258-6DD1961B4138}" dt="2026-04-07T17:19:02.342" v="15" actId="20577"/>
      <pc:docMkLst>
        <pc:docMk/>
      </pc:docMkLst>
      <pc:sldChg chg="modSp">
        <pc:chgData name="WENDY VANESA FONTALVO PEÑATE" userId="S::wendy.fontalvo.p@uniminuto.edu::f7a3c5d0-b13b-4d33-a676-a293da504660" providerId="AD" clId="Web-{ECF81D49-8FFC-764D-1258-6DD1961B4138}" dt="2026-04-07T17:18:18.545" v="3" actId="20577"/>
        <pc:sldMkLst>
          <pc:docMk/>
          <pc:sldMk cId="3983534519" sldId="286"/>
        </pc:sldMkLst>
      </pc:sldChg>
    </pc:docChg>
  </pc:docChgLst>
  <pc:docChgLst>
    <pc:chgData name="WENDY VANESA FONTALVO PEÑATE" userId="f7a3c5d0-b13b-4d33-a676-a293da504660" providerId="ADAL" clId="{B7146E5D-43D7-4885-ABED-727DFBD6C6E4}"/>
    <pc:docChg chg="undo custSel addSld delSld modSld sldOrd">
      <pc:chgData name="WENDY VANESA FONTALVO PEÑATE" userId="f7a3c5d0-b13b-4d33-a676-a293da504660" providerId="ADAL" clId="{B7146E5D-43D7-4885-ABED-727DFBD6C6E4}" dt="2026-04-28T16:18:42.887" v="5218" actId="20577"/>
      <pc:docMkLst>
        <pc:docMk/>
      </pc:docMkLst>
      <pc:sldChg chg="addSp delSp modSp mod">
        <pc:chgData name="WENDY VANESA FONTALVO PEÑATE" userId="f7a3c5d0-b13b-4d33-a676-a293da504660" providerId="ADAL" clId="{B7146E5D-43D7-4885-ABED-727DFBD6C6E4}" dt="2026-04-18T15:40:44.716" v="2267"/>
        <pc:sldMkLst>
          <pc:docMk/>
          <pc:sldMk cId="2829152986" sldId="256"/>
        </pc:sldMkLst>
        <pc:picChg chg="add mod">
          <ac:chgData name="WENDY VANESA FONTALVO PEÑATE" userId="f7a3c5d0-b13b-4d33-a676-a293da504660" providerId="ADAL" clId="{B7146E5D-43D7-4885-ABED-727DFBD6C6E4}" dt="2026-04-18T15:40:44.716" v="2267"/>
          <ac:picMkLst>
            <pc:docMk/>
            <pc:sldMk cId="2829152986" sldId="256"/>
            <ac:picMk id="3" creationId="{0F0BDF96-7C06-AC41-4481-CB4D8AB59803}"/>
          </ac:picMkLst>
        </pc:picChg>
      </pc:sldChg>
      <pc:sldChg chg="addSp modSp mod">
        <pc:chgData name="WENDY VANESA FONTALVO PEÑATE" userId="f7a3c5d0-b13b-4d33-a676-a293da504660" providerId="ADAL" clId="{B7146E5D-43D7-4885-ABED-727DFBD6C6E4}" dt="2026-04-28T15:28:17.878" v="5020" actId="207"/>
        <pc:sldMkLst>
          <pc:docMk/>
          <pc:sldMk cId="712387424" sldId="258"/>
        </pc:sldMkLst>
        <pc:spChg chg="add mod">
          <ac:chgData name="WENDY VANESA FONTALVO PEÑATE" userId="f7a3c5d0-b13b-4d33-a676-a293da504660" providerId="ADAL" clId="{B7146E5D-43D7-4885-ABED-727DFBD6C6E4}" dt="2026-03-31T21:12:58.952" v="1122" actId="208"/>
          <ac:spMkLst>
            <pc:docMk/>
            <pc:sldMk cId="712387424" sldId="258"/>
            <ac:spMk id="2" creationId="{B883E810-CD1A-466F-FE45-3A64FB221D7E}"/>
          </ac:spMkLst>
        </pc:spChg>
        <pc:spChg chg="add mod">
          <ac:chgData name="WENDY VANESA FONTALVO PEÑATE" userId="f7a3c5d0-b13b-4d33-a676-a293da504660" providerId="ADAL" clId="{B7146E5D-43D7-4885-ABED-727DFBD6C6E4}" dt="2026-04-28T15:28:17.878" v="5020" actId="207"/>
          <ac:spMkLst>
            <pc:docMk/>
            <pc:sldMk cId="712387424" sldId="258"/>
            <ac:spMk id="3" creationId="{01144924-BA76-2775-3294-0D0F4D873255}"/>
          </ac:spMkLst>
        </pc:spChg>
        <pc:spChg chg="mod">
          <ac:chgData name="WENDY VANESA FONTALVO PEÑATE" userId="f7a3c5d0-b13b-4d33-a676-a293da504660" providerId="ADAL" clId="{B7146E5D-43D7-4885-ABED-727DFBD6C6E4}" dt="2026-04-06T14:52:44.690" v="1361" actId="20577"/>
          <ac:spMkLst>
            <pc:docMk/>
            <pc:sldMk cId="712387424" sldId="258"/>
            <ac:spMk id="9" creationId="{B05A5DA7-02DF-26BF-936D-15645F58D55D}"/>
          </ac:spMkLst>
        </pc:spChg>
        <pc:picChg chg="add mod">
          <ac:chgData name="WENDY VANESA FONTALVO PEÑATE" userId="f7a3c5d0-b13b-4d33-a676-a293da504660" providerId="ADAL" clId="{B7146E5D-43D7-4885-ABED-727DFBD6C6E4}" dt="2026-04-18T15:43:19.374" v="2284" actId="1076"/>
          <ac:picMkLst>
            <pc:docMk/>
            <pc:sldMk cId="712387424" sldId="258"/>
            <ac:picMk id="4" creationId="{D0A0266C-66CE-80BA-BDEB-C099D332E454}"/>
          </ac:picMkLst>
        </pc:picChg>
      </pc:sldChg>
      <pc:sldChg chg="addSp delSp modSp mod">
        <pc:chgData name="WENDY VANESA FONTALVO PEÑATE" userId="f7a3c5d0-b13b-4d33-a676-a293da504660" providerId="ADAL" clId="{B7146E5D-43D7-4885-ABED-727DFBD6C6E4}" dt="2026-04-28T15:25:51.849" v="5012" actId="14100"/>
        <pc:sldMkLst>
          <pc:docMk/>
          <pc:sldMk cId="2415511442" sldId="266"/>
        </pc:sldMkLst>
        <pc:spChg chg="mod">
          <ac:chgData name="WENDY VANESA FONTALVO PEÑATE" userId="f7a3c5d0-b13b-4d33-a676-a293da504660" providerId="ADAL" clId="{B7146E5D-43D7-4885-ABED-727DFBD6C6E4}" dt="2026-04-18T13:30:10.631" v="1981" actId="20577"/>
          <ac:spMkLst>
            <pc:docMk/>
            <pc:sldMk cId="2415511442" sldId="266"/>
            <ac:spMk id="2" creationId="{C0309952-4A67-C69D-03CF-EF04D48E98DC}"/>
          </ac:spMkLst>
        </pc:spChg>
        <pc:spChg chg="add mod">
          <ac:chgData name="WENDY VANESA FONTALVO PEÑATE" userId="f7a3c5d0-b13b-4d33-a676-a293da504660" providerId="ADAL" clId="{B7146E5D-43D7-4885-ABED-727DFBD6C6E4}" dt="2026-04-28T15:25:51.849" v="5012" actId="14100"/>
          <ac:spMkLst>
            <pc:docMk/>
            <pc:sldMk cId="2415511442" sldId="266"/>
            <ac:spMk id="3" creationId="{EB345BF9-AB2F-234C-207E-2BAB23A05B9C}"/>
          </ac:spMkLst>
        </pc:spChg>
        <pc:spChg chg="del mod">
          <ac:chgData name="WENDY VANESA FONTALVO PEÑATE" userId="f7a3c5d0-b13b-4d33-a676-a293da504660" providerId="ADAL" clId="{B7146E5D-43D7-4885-ABED-727DFBD6C6E4}" dt="2026-04-27T22:11:07.551" v="3940" actId="478"/>
          <ac:spMkLst>
            <pc:docMk/>
            <pc:sldMk cId="2415511442" sldId="266"/>
            <ac:spMk id="4" creationId="{759C6316-2915-4198-B0FB-64F66DD81FFA}"/>
          </ac:spMkLst>
        </pc:spChg>
        <pc:spChg chg="add mod">
          <ac:chgData name="WENDY VANESA FONTALVO PEÑATE" userId="f7a3c5d0-b13b-4d33-a676-a293da504660" providerId="ADAL" clId="{B7146E5D-43D7-4885-ABED-727DFBD6C6E4}" dt="2026-04-28T15:25:07.677" v="5010" actId="20577"/>
          <ac:spMkLst>
            <pc:docMk/>
            <pc:sldMk cId="2415511442" sldId="266"/>
            <ac:spMk id="5" creationId="{1E8F4CC2-C7F7-03FC-A6AF-5ED09AFD6231}"/>
          </ac:spMkLst>
        </pc:spChg>
        <pc:spChg chg="mod">
          <ac:chgData name="WENDY VANESA FONTALVO PEÑATE" userId="f7a3c5d0-b13b-4d33-a676-a293da504660" providerId="ADAL" clId="{B7146E5D-43D7-4885-ABED-727DFBD6C6E4}" dt="2026-04-27T22:17:11.559" v="3983" actId="1035"/>
          <ac:spMkLst>
            <pc:docMk/>
            <pc:sldMk cId="2415511442" sldId="266"/>
            <ac:spMk id="7" creationId="{897631DF-3B07-4244-85C0-98EC54E42CE2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7T22:17:11.559" v="3983" actId="1035"/>
          <ac:graphicFrameMkLst>
            <pc:docMk/>
            <pc:sldMk cId="2415511442" sldId="266"/>
            <ac:graphicFrameMk id="9" creationId="{0513CAD1-54FC-ABB4-AD46-D0DE650D75D1}"/>
          </ac:graphicFrameMkLst>
        </pc:graphicFrameChg>
      </pc:sldChg>
      <pc:sldChg chg="addSp delSp modSp mod">
        <pc:chgData name="WENDY VANESA FONTALVO PEÑATE" userId="f7a3c5d0-b13b-4d33-a676-a293da504660" providerId="ADAL" clId="{B7146E5D-43D7-4885-ABED-727DFBD6C6E4}" dt="2026-04-20T15:10:21.173" v="3145" actId="14100"/>
        <pc:sldMkLst>
          <pc:docMk/>
          <pc:sldMk cId="1398294164" sldId="267"/>
        </pc:sldMkLst>
        <pc:spChg chg="add mod">
          <ac:chgData name="WENDY VANESA FONTALVO PEÑATE" userId="f7a3c5d0-b13b-4d33-a676-a293da504660" providerId="ADAL" clId="{B7146E5D-43D7-4885-ABED-727DFBD6C6E4}" dt="2026-03-31T21:32:44.619" v="1189" actId="14100"/>
          <ac:spMkLst>
            <pc:docMk/>
            <pc:sldMk cId="1398294164" sldId="267"/>
            <ac:spMk id="5" creationId="{B47CC8CE-D39C-1C6B-8EBF-6F1433960735}"/>
          </ac:spMkLst>
        </pc:spChg>
        <pc:spChg chg="mod">
          <ac:chgData name="WENDY VANESA FONTALVO PEÑATE" userId="f7a3c5d0-b13b-4d33-a676-a293da504660" providerId="ADAL" clId="{B7146E5D-43D7-4885-ABED-727DFBD6C6E4}" dt="2026-03-31T17:52:39.369" v="129" actId="1076"/>
          <ac:spMkLst>
            <pc:docMk/>
            <pc:sldMk cId="1398294164" sldId="267"/>
            <ac:spMk id="13" creationId="{906FD0C4-6BE4-14C7-6FD6-1D98EBE40745}"/>
          </ac:spMkLst>
        </pc:spChg>
      </pc:sldChg>
      <pc:sldChg chg="addSp delSp modSp mod ord">
        <pc:chgData name="WENDY VANESA FONTALVO PEÑATE" userId="f7a3c5d0-b13b-4d33-a676-a293da504660" providerId="ADAL" clId="{B7146E5D-43D7-4885-ABED-727DFBD6C6E4}" dt="2026-04-28T14:59:31.914" v="4778" actId="14100"/>
        <pc:sldMkLst>
          <pc:docMk/>
          <pc:sldMk cId="1348678048" sldId="268"/>
        </pc:sldMkLst>
        <pc:spChg chg="add mod">
          <ac:chgData name="WENDY VANESA FONTALVO PEÑATE" userId="f7a3c5d0-b13b-4d33-a676-a293da504660" providerId="ADAL" clId="{B7146E5D-43D7-4885-ABED-727DFBD6C6E4}" dt="2026-03-31T18:00:31.515" v="326" actId="1076"/>
          <ac:spMkLst>
            <pc:docMk/>
            <pc:sldMk cId="1348678048" sldId="268"/>
            <ac:spMk id="2" creationId="{78C70761-D597-ACED-1312-B4F5CD6EC97E}"/>
          </ac:spMkLst>
        </pc:spChg>
        <pc:spChg chg="add mod">
          <ac:chgData name="WENDY VANESA FONTALVO PEÑATE" userId="f7a3c5d0-b13b-4d33-a676-a293da504660" providerId="ADAL" clId="{B7146E5D-43D7-4885-ABED-727DFBD6C6E4}" dt="2026-03-31T18:00:45.249" v="330" actId="14100"/>
          <ac:spMkLst>
            <pc:docMk/>
            <pc:sldMk cId="1348678048" sldId="268"/>
            <ac:spMk id="3" creationId="{5230C80A-841F-50F6-30BD-17BA5810FDD0}"/>
          </ac:spMkLst>
        </pc:spChg>
        <pc:spChg chg="add mod">
          <ac:chgData name="WENDY VANESA FONTALVO PEÑATE" userId="f7a3c5d0-b13b-4d33-a676-a293da504660" providerId="ADAL" clId="{B7146E5D-43D7-4885-ABED-727DFBD6C6E4}" dt="2026-04-28T14:59:31.914" v="4778" actId="14100"/>
          <ac:spMkLst>
            <pc:docMk/>
            <pc:sldMk cId="1348678048" sldId="268"/>
            <ac:spMk id="4" creationId="{63E8A172-F242-B175-EBA1-7174A1074732}"/>
          </ac:spMkLst>
        </pc:spChg>
      </pc:sldChg>
      <pc:sldChg chg="addSp delSp modSp mod ord">
        <pc:chgData name="WENDY VANESA FONTALVO PEÑATE" userId="f7a3c5d0-b13b-4d33-a676-a293da504660" providerId="ADAL" clId="{B7146E5D-43D7-4885-ABED-727DFBD6C6E4}" dt="2026-04-28T15:01:51.699" v="4786" actId="2711"/>
        <pc:sldMkLst>
          <pc:docMk/>
          <pc:sldMk cId="3533429873" sldId="269"/>
        </pc:sldMkLst>
        <pc:spChg chg="add del mod">
          <ac:chgData name="WENDY VANESA FONTALVO PEÑATE" userId="f7a3c5d0-b13b-4d33-a676-a293da504660" providerId="ADAL" clId="{B7146E5D-43D7-4885-ABED-727DFBD6C6E4}" dt="2026-04-28T13:56:13.950" v="4187" actId="478"/>
          <ac:spMkLst>
            <pc:docMk/>
            <pc:sldMk cId="3533429873" sldId="269"/>
            <ac:spMk id="3" creationId="{82CF9FF1-4D8A-1D16-B3F2-28DEC529EAB7}"/>
          </ac:spMkLst>
        </pc:spChg>
        <pc:spChg chg="add mod">
          <ac:chgData name="WENDY VANESA FONTALVO PEÑATE" userId="f7a3c5d0-b13b-4d33-a676-a293da504660" providerId="ADAL" clId="{B7146E5D-43D7-4885-ABED-727DFBD6C6E4}" dt="2026-04-28T13:56:19.008" v="4188" actId="1076"/>
          <ac:spMkLst>
            <pc:docMk/>
            <pc:sldMk cId="3533429873" sldId="269"/>
            <ac:spMk id="5" creationId="{E0FABDC2-6C09-D53F-659B-AEB27DFE9035}"/>
          </ac:spMkLst>
        </pc:spChg>
        <pc:spChg chg="add mod">
          <ac:chgData name="WENDY VANESA FONTALVO PEÑATE" userId="f7a3c5d0-b13b-4d33-a676-a293da504660" providerId="ADAL" clId="{B7146E5D-43D7-4885-ABED-727DFBD6C6E4}" dt="2026-04-28T14:04:34.750" v="4228" actId="207"/>
          <ac:spMkLst>
            <pc:docMk/>
            <pc:sldMk cId="3533429873" sldId="269"/>
            <ac:spMk id="6" creationId="{E60B8714-F4FD-45A7-B668-23118093CF30}"/>
          </ac:spMkLst>
        </pc:spChg>
        <pc:spChg chg="add mod">
          <ac:chgData name="WENDY VANESA FONTALVO PEÑATE" userId="f7a3c5d0-b13b-4d33-a676-a293da504660" providerId="ADAL" clId="{B7146E5D-43D7-4885-ABED-727DFBD6C6E4}" dt="2026-04-28T13:56:26.083" v="4189"/>
          <ac:spMkLst>
            <pc:docMk/>
            <pc:sldMk cId="3533429873" sldId="269"/>
            <ac:spMk id="7" creationId="{46DC689C-4CE6-686A-68A2-44B03F238735}"/>
          </ac:spMkLst>
        </pc:spChg>
        <pc:spChg chg="mod">
          <ac:chgData name="WENDY VANESA FONTALVO PEÑATE" userId="f7a3c5d0-b13b-4d33-a676-a293da504660" providerId="ADAL" clId="{B7146E5D-43D7-4885-ABED-727DFBD6C6E4}" dt="2026-04-27T22:21:08.683" v="4044" actId="14100"/>
          <ac:spMkLst>
            <pc:docMk/>
            <pc:sldMk cId="3533429873" sldId="269"/>
            <ac:spMk id="8" creationId="{D1D35CD2-D38C-4819-B4D4-B2B2CCFBF00D}"/>
          </ac:spMkLst>
        </pc:spChg>
        <pc:spChg chg="add mod">
          <ac:chgData name="WENDY VANESA FONTALVO PEÑATE" userId="f7a3c5d0-b13b-4d33-a676-a293da504660" providerId="ADAL" clId="{B7146E5D-43D7-4885-ABED-727DFBD6C6E4}" dt="2026-04-28T13:56:26.083" v="4189"/>
          <ac:spMkLst>
            <pc:docMk/>
            <pc:sldMk cId="3533429873" sldId="269"/>
            <ac:spMk id="9" creationId="{73BD2CE0-A7FC-4BB9-2BDB-16B8FA90B485}"/>
          </ac:spMkLst>
        </pc:spChg>
        <pc:spChg chg="add mod">
          <ac:chgData name="WENDY VANESA FONTALVO PEÑATE" userId="f7a3c5d0-b13b-4d33-a676-a293da504660" providerId="ADAL" clId="{B7146E5D-43D7-4885-ABED-727DFBD6C6E4}" dt="2026-04-28T15:01:51.699" v="4786" actId="2711"/>
          <ac:spMkLst>
            <pc:docMk/>
            <pc:sldMk cId="3533429873" sldId="269"/>
            <ac:spMk id="10" creationId="{A2FE7E28-7CC4-5E56-5C1D-F5D7DB20B5B6}"/>
          </ac:spMkLst>
        </pc:spChg>
        <pc:spChg chg="mod">
          <ac:chgData name="WENDY VANESA FONTALVO PEÑATE" userId="f7a3c5d0-b13b-4d33-a676-a293da504660" providerId="ADAL" clId="{B7146E5D-43D7-4885-ABED-727DFBD6C6E4}" dt="2026-03-31T18:01:58.675" v="366" actId="1076"/>
          <ac:spMkLst>
            <pc:docMk/>
            <pc:sldMk cId="3533429873" sldId="269"/>
            <ac:spMk id="12" creationId="{C4BDE17F-0E5F-BDFD-5CAF-E71AFFE15505}"/>
          </ac:spMkLst>
        </pc:spChg>
        <pc:graphicFrameChg chg="add del mod modGraphic">
          <ac:chgData name="WENDY VANESA FONTALVO PEÑATE" userId="f7a3c5d0-b13b-4d33-a676-a293da504660" providerId="ADAL" clId="{B7146E5D-43D7-4885-ABED-727DFBD6C6E4}" dt="2026-04-27T21:31:46.848" v="3615" actId="14100"/>
          <ac:graphicFrameMkLst>
            <pc:docMk/>
            <pc:sldMk cId="3533429873" sldId="269"/>
            <ac:graphicFrameMk id="4" creationId="{F0E63B37-5515-4285-650D-CE5E645D2A78}"/>
          </ac:graphicFrameMkLst>
        </pc:graphicFrameChg>
      </pc:sldChg>
      <pc:sldChg chg="addSp delSp modSp mod">
        <pc:chgData name="WENDY VANESA FONTALVO PEÑATE" userId="f7a3c5d0-b13b-4d33-a676-a293da504660" providerId="ADAL" clId="{B7146E5D-43D7-4885-ABED-727DFBD6C6E4}" dt="2026-04-27T22:18:28.706" v="4020" actId="1076"/>
        <pc:sldMkLst>
          <pc:docMk/>
          <pc:sldMk cId="2215669476" sldId="270"/>
        </pc:sldMkLst>
        <pc:spChg chg="add mod">
          <ac:chgData name="WENDY VANESA FONTALVO PEÑATE" userId="f7a3c5d0-b13b-4d33-a676-a293da504660" providerId="ADAL" clId="{B7146E5D-43D7-4885-ABED-727DFBD6C6E4}" dt="2026-04-27T20:56:29.100" v="3167" actId="14100"/>
          <ac:spMkLst>
            <pc:docMk/>
            <pc:sldMk cId="2215669476" sldId="270"/>
            <ac:spMk id="2" creationId="{25B4ECCE-27B7-CC03-6874-FB018C354C0B}"/>
          </ac:spMkLst>
        </pc:spChg>
        <pc:spChg chg="mod">
          <ac:chgData name="WENDY VANESA FONTALVO PEÑATE" userId="f7a3c5d0-b13b-4d33-a676-a293da504660" providerId="ADAL" clId="{B7146E5D-43D7-4885-ABED-727DFBD6C6E4}" dt="2026-04-27T22:13:13.765" v="3963" actId="14100"/>
          <ac:spMkLst>
            <pc:docMk/>
            <pc:sldMk cId="2215669476" sldId="270"/>
            <ac:spMk id="4" creationId="{870D9868-2025-41F3-BFAE-6D285E7E0E23}"/>
          </ac:spMkLst>
        </pc:spChg>
        <pc:spChg chg="add del mod">
          <ac:chgData name="WENDY VANESA FONTALVO PEÑATE" userId="f7a3c5d0-b13b-4d33-a676-a293da504660" providerId="ADAL" clId="{B7146E5D-43D7-4885-ABED-727DFBD6C6E4}" dt="2026-04-27T20:55:54.182" v="3159" actId="478"/>
          <ac:spMkLst>
            <pc:docMk/>
            <pc:sldMk cId="2215669476" sldId="270"/>
            <ac:spMk id="5" creationId="{4117748C-6CA4-F7BF-6F82-F37D54DA5246}"/>
          </ac:spMkLst>
        </pc:spChg>
        <pc:spChg chg="add del mod">
          <ac:chgData name="WENDY VANESA FONTALVO PEÑATE" userId="f7a3c5d0-b13b-4d33-a676-a293da504660" providerId="ADAL" clId="{B7146E5D-43D7-4885-ABED-727DFBD6C6E4}" dt="2026-04-27T20:56:00.460" v="3161" actId="478"/>
          <ac:spMkLst>
            <pc:docMk/>
            <pc:sldMk cId="2215669476" sldId="270"/>
            <ac:spMk id="6" creationId="{86F335D9-02DD-54D9-5B2B-A95FEA855F4E}"/>
          </ac:spMkLst>
        </pc:spChg>
        <pc:spChg chg="add mod">
          <ac:chgData name="WENDY VANESA FONTALVO PEÑATE" userId="f7a3c5d0-b13b-4d33-a676-a293da504660" providerId="ADAL" clId="{B7146E5D-43D7-4885-ABED-727DFBD6C6E4}" dt="2026-04-27T22:18:28.706" v="4020" actId="1076"/>
          <ac:spMkLst>
            <pc:docMk/>
            <pc:sldMk cId="2215669476" sldId="270"/>
            <ac:spMk id="7" creationId="{EAE79C6A-01B2-6878-9301-CAE6677955BD}"/>
          </ac:spMkLst>
        </pc:spChg>
        <pc:spChg chg="add del mod">
          <ac:chgData name="WENDY VANESA FONTALVO PEÑATE" userId="f7a3c5d0-b13b-4d33-a676-a293da504660" providerId="ADAL" clId="{B7146E5D-43D7-4885-ABED-727DFBD6C6E4}" dt="2026-04-27T20:55:56.733" v="3160" actId="478"/>
          <ac:spMkLst>
            <pc:docMk/>
            <pc:sldMk cId="2215669476" sldId="270"/>
            <ac:spMk id="8" creationId="{36E31E41-A8ED-E5F3-75B3-03B124B7A84F}"/>
          </ac:spMkLst>
        </pc:spChg>
        <pc:spChg chg="add del mod">
          <ac:chgData name="WENDY VANESA FONTALVO PEÑATE" userId="f7a3c5d0-b13b-4d33-a676-a293da504660" providerId="ADAL" clId="{B7146E5D-43D7-4885-ABED-727DFBD6C6E4}" dt="2026-04-27T20:56:03.035" v="3162" actId="478"/>
          <ac:spMkLst>
            <pc:docMk/>
            <pc:sldMk cId="2215669476" sldId="270"/>
            <ac:spMk id="9" creationId="{8C6036FE-2896-7AC7-987C-883F808A691F}"/>
          </ac:spMkLst>
        </pc:spChg>
        <pc:spChg chg="mod">
          <ac:chgData name="WENDY VANESA FONTALVO PEÑATE" userId="f7a3c5d0-b13b-4d33-a676-a293da504660" providerId="ADAL" clId="{B7146E5D-43D7-4885-ABED-727DFBD6C6E4}" dt="2026-04-18T13:32:45.071" v="1983" actId="20577"/>
          <ac:spMkLst>
            <pc:docMk/>
            <pc:sldMk cId="2215669476" sldId="270"/>
            <ac:spMk id="11" creationId="{6AEA12D7-C89E-B881-9CFD-393C4A7DF723}"/>
          </ac:spMkLst>
        </pc:spChg>
        <pc:spChg chg="add mod">
          <ac:chgData name="WENDY VANESA FONTALVO PEÑATE" userId="f7a3c5d0-b13b-4d33-a676-a293da504660" providerId="ADAL" clId="{B7146E5D-43D7-4885-ABED-727DFBD6C6E4}" dt="2026-04-27T20:58:25.701" v="3182" actId="1076"/>
          <ac:spMkLst>
            <pc:docMk/>
            <pc:sldMk cId="2215669476" sldId="270"/>
            <ac:spMk id="13" creationId="{A705E325-1749-A6BD-C368-D81A815BC44A}"/>
          </ac:spMkLst>
        </pc:spChg>
        <pc:picChg chg="add mod">
          <ac:chgData name="WENDY VANESA FONTALVO PEÑATE" userId="f7a3c5d0-b13b-4d33-a676-a293da504660" providerId="ADAL" clId="{B7146E5D-43D7-4885-ABED-727DFBD6C6E4}" dt="2026-04-27T20:56:23.740" v="3166" actId="1076"/>
          <ac:picMkLst>
            <pc:docMk/>
            <pc:sldMk cId="2215669476" sldId="270"/>
            <ac:picMk id="10" creationId="{BF5E9727-0D77-1CD1-A718-74689DC8FBE5}"/>
          </ac:picMkLst>
        </pc:picChg>
      </pc:sldChg>
      <pc:sldChg chg="addSp delSp modSp mod">
        <pc:chgData name="WENDY VANESA FONTALVO PEÑATE" userId="f7a3c5d0-b13b-4d33-a676-a293da504660" providerId="ADAL" clId="{B7146E5D-43D7-4885-ABED-727DFBD6C6E4}" dt="2026-04-28T16:11:24.768" v="5137" actId="14100"/>
        <pc:sldMkLst>
          <pc:docMk/>
          <pc:sldMk cId="1390361234" sldId="272"/>
        </pc:sldMkLst>
        <pc:spChg chg="add mod">
          <ac:chgData name="WENDY VANESA FONTALVO PEÑATE" userId="f7a3c5d0-b13b-4d33-a676-a293da504660" providerId="ADAL" clId="{B7146E5D-43D7-4885-ABED-727DFBD6C6E4}" dt="2026-04-18T15:50:07.021" v="2352"/>
          <ac:spMkLst>
            <pc:docMk/>
            <pc:sldMk cId="1390361234" sldId="272"/>
            <ac:spMk id="2" creationId="{FCAD9CA2-DCE8-E650-0875-96C47D8F209B}"/>
          </ac:spMkLst>
        </pc:spChg>
        <pc:spChg chg="add mod">
          <ac:chgData name="WENDY VANESA FONTALVO PEÑATE" userId="f7a3c5d0-b13b-4d33-a676-a293da504660" providerId="ADAL" clId="{B7146E5D-43D7-4885-ABED-727DFBD6C6E4}" dt="2026-04-18T15:50:07.021" v="2352"/>
          <ac:spMkLst>
            <pc:docMk/>
            <pc:sldMk cId="1390361234" sldId="272"/>
            <ac:spMk id="3" creationId="{665159A7-3E6D-1FE6-B3A8-23FCFFEE3D16}"/>
          </ac:spMkLst>
        </pc:spChg>
        <pc:spChg chg="add mod">
          <ac:chgData name="WENDY VANESA FONTALVO PEÑATE" userId="f7a3c5d0-b13b-4d33-a676-a293da504660" providerId="ADAL" clId="{B7146E5D-43D7-4885-ABED-727DFBD6C6E4}" dt="2026-04-18T15:56:31.273" v="2443" actId="20577"/>
          <ac:spMkLst>
            <pc:docMk/>
            <pc:sldMk cId="1390361234" sldId="272"/>
            <ac:spMk id="4" creationId="{C9DE759B-8D8B-3E97-3717-8C29C849CE04}"/>
          </ac:spMkLst>
        </pc:spChg>
        <pc:spChg chg="add mod">
          <ac:chgData name="WENDY VANESA FONTALVO PEÑATE" userId="f7a3c5d0-b13b-4d33-a676-a293da504660" providerId="ADAL" clId="{B7146E5D-43D7-4885-ABED-727DFBD6C6E4}" dt="2026-04-18T15:50:07.021" v="2352"/>
          <ac:spMkLst>
            <pc:docMk/>
            <pc:sldMk cId="1390361234" sldId="272"/>
            <ac:spMk id="5" creationId="{74B306E1-4C4F-B9DA-8125-E8A4F209D34D}"/>
          </ac:spMkLst>
        </pc:spChg>
        <pc:spChg chg="add mod">
          <ac:chgData name="WENDY VANESA FONTALVO PEÑATE" userId="f7a3c5d0-b13b-4d33-a676-a293da504660" providerId="ADAL" clId="{B7146E5D-43D7-4885-ABED-727DFBD6C6E4}" dt="2026-04-18T15:50:07.021" v="2352"/>
          <ac:spMkLst>
            <pc:docMk/>
            <pc:sldMk cId="1390361234" sldId="272"/>
            <ac:spMk id="7" creationId="{1B6B6AD7-712C-D264-5FE3-51CE911EB41E}"/>
          </ac:spMkLst>
        </pc:spChg>
        <pc:spChg chg="add mod">
          <ac:chgData name="WENDY VANESA FONTALVO PEÑATE" userId="f7a3c5d0-b13b-4d33-a676-a293da504660" providerId="ADAL" clId="{B7146E5D-43D7-4885-ABED-727DFBD6C6E4}" dt="2026-04-18T15:50:07.021" v="2352"/>
          <ac:spMkLst>
            <pc:docMk/>
            <pc:sldMk cId="1390361234" sldId="272"/>
            <ac:spMk id="8" creationId="{05E50A5C-08AC-9C38-7D0C-01D7E637FED6}"/>
          </ac:spMkLst>
        </pc:spChg>
        <pc:spChg chg="add mod">
          <ac:chgData name="WENDY VANESA FONTALVO PEÑATE" userId="f7a3c5d0-b13b-4d33-a676-a293da504660" providerId="ADAL" clId="{B7146E5D-43D7-4885-ABED-727DFBD6C6E4}" dt="2026-04-28T16:11:24.768" v="5137" actId="14100"/>
          <ac:spMkLst>
            <pc:docMk/>
            <pc:sldMk cId="1390361234" sldId="272"/>
            <ac:spMk id="9" creationId="{C4FD21EB-F514-8FF8-7C43-33F1B0F66339}"/>
          </ac:spMkLst>
        </pc:spChg>
        <pc:picChg chg="add mod">
          <ac:chgData name="WENDY VANESA FONTALVO PEÑATE" userId="f7a3c5d0-b13b-4d33-a676-a293da504660" providerId="ADAL" clId="{B7146E5D-43D7-4885-ABED-727DFBD6C6E4}" dt="2026-04-18T15:50:07.021" v="2352"/>
          <ac:picMkLst>
            <pc:docMk/>
            <pc:sldMk cId="1390361234" sldId="272"/>
            <ac:picMk id="6" creationId="{F195E942-256F-0B96-5A9C-0C355D87B952}"/>
          </ac:picMkLst>
        </pc:picChg>
      </pc:sldChg>
      <pc:sldChg chg="addSp delSp modSp mod ord">
        <pc:chgData name="WENDY VANESA FONTALVO PEÑATE" userId="f7a3c5d0-b13b-4d33-a676-a293da504660" providerId="ADAL" clId="{B7146E5D-43D7-4885-ABED-727DFBD6C6E4}" dt="2026-04-28T14:54:19.266" v="4727" actId="1076"/>
        <pc:sldMkLst>
          <pc:docMk/>
          <pc:sldMk cId="239787089" sldId="273"/>
        </pc:sldMkLst>
        <pc:spChg chg="mod">
          <ac:chgData name="WENDY VANESA FONTALVO PEÑATE" userId="f7a3c5d0-b13b-4d33-a676-a293da504660" providerId="ADAL" clId="{B7146E5D-43D7-4885-ABED-727DFBD6C6E4}" dt="2026-04-27T22:20:55.418" v="4043" actId="14100"/>
          <ac:spMkLst>
            <pc:docMk/>
            <pc:sldMk cId="239787089" sldId="273"/>
            <ac:spMk id="2" creationId="{77BAEFBC-68A2-4A17-BC86-4D2AD9AE1D43}"/>
          </ac:spMkLst>
        </pc:spChg>
        <pc:spChg chg="add mod">
          <ac:chgData name="WENDY VANESA FONTALVO PEÑATE" userId="f7a3c5d0-b13b-4d33-a676-a293da504660" providerId="ADAL" clId="{B7146E5D-43D7-4885-ABED-727DFBD6C6E4}" dt="2026-04-28T14:54:19.266" v="4727" actId="1076"/>
          <ac:spMkLst>
            <pc:docMk/>
            <pc:sldMk cId="239787089" sldId="273"/>
            <ac:spMk id="4" creationId="{AE2C4501-6AC6-E14A-5798-82CB0ED820B3}"/>
          </ac:spMkLst>
        </pc:spChg>
        <pc:spChg chg="mod">
          <ac:chgData name="WENDY VANESA FONTALVO PEÑATE" userId="f7a3c5d0-b13b-4d33-a676-a293da504660" providerId="ADAL" clId="{B7146E5D-43D7-4885-ABED-727DFBD6C6E4}" dt="2026-04-27T21:59:24.746" v="3927" actId="1035"/>
          <ac:spMkLst>
            <pc:docMk/>
            <pc:sldMk cId="239787089" sldId="273"/>
            <ac:spMk id="6" creationId="{31E77D41-F8A4-4BC1-85E7-79F448AD6AA3}"/>
          </ac:spMkLst>
        </pc:spChg>
        <pc:spChg chg="mod">
          <ac:chgData name="WENDY VANESA FONTALVO PEÑATE" userId="f7a3c5d0-b13b-4d33-a676-a293da504660" providerId="ADAL" clId="{B7146E5D-43D7-4885-ABED-727DFBD6C6E4}" dt="2026-03-31T20:23:16.364" v="967" actId="122"/>
          <ac:spMkLst>
            <pc:docMk/>
            <pc:sldMk cId="239787089" sldId="273"/>
            <ac:spMk id="9" creationId="{A268A0B7-9F99-75FB-A5D1-F765200C6701}"/>
          </ac:spMkLst>
        </pc:spChg>
        <pc:graphicFrameChg chg="add mod modGraphic">
          <ac:chgData name="WENDY VANESA FONTALVO PEÑATE" userId="f7a3c5d0-b13b-4d33-a676-a293da504660" providerId="ADAL" clId="{B7146E5D-43D7-4885-ABED-727DFBD6C6E4}" dt="2026-04-27T21:59:24.746" v="3927" actId="1035"/>
          <ac:graphicFrameMkLst>
            <pc:docMk/>
            <pc:sldMk cId="239787089" sldId="273"/>
            <ac:graphicFrameMk id="3" creationId="{126C5F44-7FB3-939A-8AF8-58AFCDA31084}"/>
          </ac:graphicFrameMkLst>
        </pc:graphicFrameChg>
      </pc:sldChg>
      <pc:sldChg chg="addSp delSp modSp mod">
        <pc:chgData name="WENDY VANESA FONTALVO PEÑATE" userId="f7a3c5d0-b13b-4d33-a676-a293da504660" providerId="ADAL" clId="{B7146E5D-43D7-4885-ABED-727DFBD6C6E4}" dt="2026-04-28T16:14:01.983" v="5146" actId="20577"/>
        <pc:sldMkLst>
          <pc:docMk/>
          <pc:sldMk cId="3431245339" sldId="274"/>
        </pc:sldMkLst>
        <pc:spChg chg="mod">
          <ac:chgData name="WENDY VANESA FONTALVO PEÑATE" userId="f7a3c5d0-b13b-4d33-a676-a293da504660" providerId="ADAL" clId="{B7146E5D-43D7-4885-ABED-727DFBD6C6E4}" dt="2026-04-28T13:55:23.615" v="4181" actId="1076"/>
          <ac:spMkLst>
            <pc:docMk/>
            <pc:sldMk cId="3431245339" sldId="274"/>
            <ac:spMk id="3" creationId="{2B4C2D44-E4E1-4F51-83DE-56F203C952EC}"/>
          </ac:spMkLst>
        </pc:spChg>
        <pc:spChg chg="add mod">
          <ac:chgData name="WENDY VANESA FONTALVO PEÑATE" userId="f7a3c5d0-b13b-4d33-a676-a293da504660" providerId="ADAL" clId="{B7146E5D-43D7-4885-ABED-727DFBD6C6E4}" dt="2026-04-28T16:14:01.983" v="5146" actId="20577"/>
          <ac:spMkLst>
            <pc:docMk/>
            <pc:sldMk cId="3431245339" sldId="274"/>
            <ac:spMk id="4" creationId="{BBC8A0EF-7B73-17A3-0402-9D0CD5465F63}"/>
          </ac:spMkLst>
        </pc:spChg>
        <pc:spChg chg="add del mod">
          <ac:chgData name="WENDY VANESA FONTALVO PEÑATE" userId="f7a3c5d0-b13b-4d33-a676-a293da504660" providerId="ADAL" clId="{B7146E5D-43D7-4885-ABED-727DFBD6C6E4}" dt="2026-04-28T13:52:54.372" v="4167" actId="478"/>
          <ac:spMkLst>
            <pc:docMk/>
            <pc:sldMk cId="3431245339" sldId="274"/>
            <ac:spMk id="5" creationId="{901AF371-C3F4-44D5-A0EA-E2E503B3B1C5}"/>
          </ac:spMkLst>
        </pc:spChg>
        <pc:spChg chg="mod">
          <ac:chgData name="WENDY VANESA FONTALVO PEÑATE" userId="f7a3c5d0-b13b-4d33-a676-a293da504660" providerId="ADAL" clId="{B7146E5D-43D7-4885-ABED-727DFBD6C6E4}" dt="2026-04-06T17:38:10.723" v="1651" actId="20577"/>
          <ac:spMkLst>
            <pc:docMk/>
            <pc:sldMk cId="3431245339" sldId="274"/>
            <ac:spMk id="6" creationId="{863F6C6B-2BC2-ECEE-8EF2-225AB9EAE7D7}"/>
          </ac:spMkLst>
        </pc:spChg>
        <pc:spChg chg="mod">
          <ac:chgData name="WENDY VANESA FONTALVO PEÑATE" userId="f7a3c5d0-b13b-4d33-a676-a293da504660" providerId="ADAL" clId="{B7146E5D-43D7-4885-ABED-727DFBD6C6E4}" dt="2026-04-27T21:08:56.901" v="3325" actId="1036"/>
          <ac:spMkLst>
            <pc:docMk/>
            <pc:sldMk cId="3431245339" sldId="274"/>
            <ac:spMk id="7" creationId="{84702FEC-65AB-4E2E-BAA1-B3A7CDA79BD6}"/>
          </ac:spMkLst>
        </pc:spChg>
        <pc:spChg chg="add mod">
          <ac:chgData name="WENDY VANESA FONTALVO PEÑATE" userId="f7a3c5d0-b13b-4d33-a676-a293da504660" providerId="ADAL" clId="{B7146E5D-43D7-4885-ABED-727DFBD6C6E4}" dt="2026-04-27T21:50:28.983" v="3851" actId="1076"/>
          <ac:spMkLst>
            <pc:docMk/>
            <pc:sldMk cId="3431245339" sldId="274"/>
            <ac:spMk id="8" creationId="{1E60EEC6-FC0A-AB2D-E82C-354B7EC328A5}"/>
          </ac:spMkLst>
        </pc:spChg>
        <pc:spChg chg="add mod">
          <ac:chgData name="WENDY VANESA FONTALVO PEÑATE" userId="f7a3c5d0-b13b-4d33-a676-a293da504660" providerId="ADAL" clId="{B7146E5D-43D7-4885-ABED-727DFBD6C6E4}" dt="2026-04-28T13:54:51.567" v="4177" actId="1076"/>
          <ac:spMkLst>
            <pc:docMk/>
            <pc:sldMk cId="3431245339" sldId="274"/>
            <ac:spMk id="9" creationId="{CF67E352-0223-CF13-855B-98BA969AD16A}"/>
          </ac:spMkLst>
        </pc:spChg>
        <pc:spChg chg="add mod">
          <ac:chgData name="WENDY VANESA FONTALVO PEÑATE" userId="f7a3c5d0-b13b-4d33-a676-a293da504660" providerId="ADAL" clId="{B7146E5D-43D7-4885-ABED-727DFBD6C6E4}" dt="2026-04-28T13:54:54.548" v="4178" actId="1076"/>
          <ac:spMkLst>
            <pc:docMk/>
            <pc:sldMk cId="3431245339" sldId="274"/>
            <ac:spMk id="10" creationId="{2AFE3907-1FA6-292B-EC82-1EFDC37E6E0B}"/>
          </ac:spMkLst>
        </pc:spChg>
        <pc:spChg chg="add del mod">
          <ac:chgData name="WENDY VANESA FONTALVO PEÑATE" userId="f7a3c5d0-b13b-4d33-a676-a293da504660" providerId="ADAL" clId="{B7146E5D-43D7-4885-ABED-727DFBD6C6E4}" dt="2026-04-28T13:54:01.969" v="4172" actId="478"/>
          <ac:spMkLst>
            <pc:docMk/>
            <pc:sldMk cId="3431245339" sldId="274"/>
            <ac:spMk id="11" creationId="{1183E99A-673A-7C61-7080-97AC15FB3B4B}"/>
          </ac:spMkLst>
        </pc:spChg>
        <pc:spChg chg="add mod">
          <ac:chgData name="WENDY VANESA FONTALVO PEÑATE" userId="f7a3c5d0-b13b-4d33-a676-a293da504660" providerId="ADAL" clId="{B7146E5D-43D7-4885-ABED-727DFBD6C6E4}" dt="2026-04-28T13:54:14.624" v="4174" actId="1076"/>
          <ac:spMkLst>
            <pc:docMk/>
            <pc:sldMk cId="3431245339" sldId="274"/>
            <ac:spMk id="12" creationId="{D0CCA47C-403A-752F-C806-1A9BBDC1D21B}"/>
          </ac:spMkLst>
        </pc:spChg>
        <pc:graphicFrameChg chg="add mod modGraphic">
          <ac:chgData name="WENDY VANESA FONTALVO PEÑATE" userId="f7a3c5d0-b13b-4d33-a676-a293da504660" providerId="ADAL" clId="{B7146E5D-43D7-4885-ABED-727DFBD6C6E4}" dt="2026-04-28T14:34:27.789" v="4405" actId="14734"/>
          <ac:graphicFrameMkLst>
            <pc:docMk/>
            <pc:sldMk cId="3431245339" sldId="274"/>
            <ac:graphicFrameMk id="2" creationId="{8277540D-05F1-EFD9-F0A4-32BCCE0C8835}"/>
          </ac:graphicFrameMkLst>
        </pc:graphicFrameChg>
      </pc:sldChg>
      <pc:sldChg chg="addSp modSp mod ord">
        <pc:chgData name="WENDY VANESA FONTALVO PEÑATE" userId="f7a3c5d0-b13b-4d33-a676-a293da504660" providerId="ADAL" clId="{B7146E5D-43D7-4885-ABED-727DFBD6C6E4}" dt="2026-04-28T16:05:03.307" v="5132" actId="1076"/>
        <pc:sldMkLst>
          <pc:docMk/>
          <pc:sldMk cId="2968931865" sldId="281"/>
        </pc:sldMkLst>
        <pc:spChg chg="mod">
          <ac:chgData name="WENDY VANESA FONTALVO PEÑATE" userId="f7a3c5d0-b13b-4d33-a676-a293da504660" providerId="ADAL" clId="{B7146E5D-43D7-4885-ABED-727DFBD6C6E4}" dt="2026-03-31T17:14:34.483" v="37" actId="1076"/>
          <ac:spMkLst>
            <pc:docMk/>
            <pc:sldMk cId="2968931865" sldId="281"/>
            <ac:spMk id="2" creationId="{51620163-57C9-BA4C-3353-819935C7A054}"/>
          </ac:spMkLst>
        </pc:spChg>
        <pc:spChg chg="mod">
          <ac:chgData name="WENDY VANESA FONTALVO PEÑATE" userId="f7a3c5d0-b13b-4d33-a676-a293da504660" providerId="ADAL" clId="{B7146E5D-43D7-4885-ABED-727DFBD6C6E4}" dt="2026-03-31T17:15:17.179" v="49" actId="14100"/>
          <ac:spMkLst>
            <pc:docMk/>
            <pc:sldMk cId="2968931865" sldId="281"/>
            <ac:spMk id="3" creationId="{03840F08-A2BC-4ADA-FA3C-9711DC85700D}"/>
          </ac:spMkLst>
        </pc:spChg>
        <pc:spChg chg="mod">
          <ac:chgData name="WENDY VANESA FONTALVO PEÑATE" userId="f7a3c5d0-b13b-4d33-a676-a293da504660" providerId="ADAL" clId="{B7146E5D-43D7-4885-ABED-727DFBD6C6E4}" dt="2026-04-28T16:04:50.399" v="5130" actId="207"/>
          <ac:spMkLst>
            <pc:docMk/>
            <pc:sldMk cId="2968931865" sldId="281"/>
            <ac:spMk id="5" creationId="{F06DF2F3-0B53-9EFF-0244-9DCC43DEB5EF}"/>
          </ac:spMkLst>
        </pc:spChg>
        <pc:spChg chg="add mod">
          <ac:chgData name="WENDY VANESA FONTALVO PEÑATE" userId="f7a3c5d0-b13b-4d33-a676-a293da504660" providerId="ADAL" clId="{B7146E5D-43D7-4885-ABED-727DFBD6C6E4}" dt="2026-04-28T16:05:03.307" v="5132" actId="1076"/>
          <ac:spMkLst>
            <pc:docMk/>
            <pc:sldMk cId="2968931865" sldId="281"/>
            <ac:spMk id="8" creationId="{A69637D8-B4A7-A13F-3F9C-234A690CC39C}"/>
          </ac:spMkLst>
        </pc:spChg>
        <pc:grpChg chg="mod">
          <ac:chgData name="WENDY VANESA FONTALVO PEÑATE" userId="f7a3c5d0-b13b-4d33-a676-a293da504660" providerId="ADAL" clId="{B7146E5D-43D7-4885-ABED-727DFBD6C6E4}" dt="2026-03-31T17:14:52.083" v="39" actId="1076"/>
          <ac:grpSpMkLst>
            <pc:docMk/>
            <pc:sldMk cId="2968931865" sldId="281"/>
            <ac:grpSpMk id="6" creationId="{E11B4C08-5E95-876F-8DC3-7166FAF999A7}"/>
          </ac:grpSpMkLst>
        </pc:grpChg>
        <pc:picChg chg="add mod">
          <ac:chgData name="WENDY VANESA FONTALVO PEÑATE" userId="f7a3c5d0-b13b-4d33-a676-a293da504660" providerId="ADAL" clId="{B7146E5D-43D7-4885-ABED-727DFBD6C6E4}" dt="2026-04-18T15:41:46.013" v="2275"/>
          <ac:picMkLst>
            <pc:docMk/>
            <pc:sldMk cId="2968931865" sldId="281"/>
            <ac:picMk id="7" creationId="{8D91B10F-899D-DDD2-D0B3-84C3D87FCC36}"/>
          </ac:picMkLst>
        </pc:picChg>
      </pc:sldChg>
      <pc:sldChg chg="modSp add del mod">
        <pc:chgData name="WENDY VANESA FONTALVO PEÑATE" userId="f7a3c5d0-b13b-4d33-a676-a293da504660" providerId="ADAL" clId="{B7146E5D-43D7-4885-ABED-727DFBD6C6E4}" dt="2026-04-28T15:25:19.992" v="5011" actId="47"/>
        <pc:sldMkLst>
          <pc:docMk/>
          <pc:sldMk cId="3983534519" sldId="286"/>
        </pc:sldMkLst>
        <pc:spChg chg="mod">
          <ac:chgData name="WENDY VANESA FONTALVO PEÑATE" userId="f7a3c5d0-b13b-4d33-a676-a293da504660" providerId="ADAL" clId="{B7146E5D-43D7-4885-ABED-727DFBD6C6E4}" dt="2026-04-28T15:23:38.815" v="5008" actId="1076"/>
          <ac:spMkLst>
            <pc:docMk/>
            <pc:sldMk cId="3983534519" sldId="286"/>
            <ac:spMk id="20" creationId="{9389D60B-B564-352E-5690-E0914246B146}"/>
          </ac:spMkLst>
        </pc:spChg>
      </pc:sldChg>
      <pc:sldChg chg="addSp delSp modSp add mod ord">
        <pc:chgData name="WENDY VANESA FONTALVO PEÑATE" userId="f7a3c5d0-b13b-4d33-a676-a293da504660" providerId="ADAL" clId="{B7146E5D-43D7-4885-ABED-727DFBD6C6E4}" dt="2026-04-28T16:16:33.318" v="5171" actId="20577"/>
        <pc:sldMkLst>
          <pc:docMk/>
          <pc:sldMk cId="814710854" sldId="287"/>
        </pc:sldMkLst>
        <pc:spChg chg="add mod">
          <ac:chgData name="WENDY VANESA FONTALVO PEÑATE" userId="f7a3c5d0-b13b-4d33-a676-a293da504660" providerId="ADAL" clId="{B7146E5D-43D7-4885-ABED-727DFBD6C6E4}" dt="2026-04-28T14:04:23.790" v="4226" actId="207"/>
          <ac:spMkLst>
            <pc:docMk/>
            <pc:sldMk cId="814710854" sldId="287"/>
            <ac:spMk id="3" creationId="{86C2E224-C63F-FDE2-BEAE-575A8AEE8452}"/>
          </ac:spMkLst>
        </pc:spChg>
        <pc:spChg chg="add mod">
          <ac:chgData name="WENDY VANESA FONTALVO PEÑATE" userId="f7a3c5d0-b13b-4d33-a676-a293da504660" providerId="ADAL" clId="{B7146E5D-43D7-4885-ABED-727DFBD6C6E4}" dt="2026-04-28T16:16:33.318" v="5171" actId="20577"/>
          <ac:spMkLst>
            <pc:docMk/>
            <pc:sldMk cId="814710854" sldId="287"/>
            <ac:spMk id="4" creationId="{2DABBB98-51FD-2ADA-DB2E-162C0EA93C28}"/>
          </ac:spMkLst>
        </pc:spChg>
        <pc:spChg chg="add mod">
          <ac:chgData name="WENDY VANESA FONTALVO PEÑATE" userId="f7a3c5d0-b13b-4d33-a676-a293da504660" providerId="ADAL" clId="{B7146E5D-43D7-4885-ABED-727DFBD6C6E4}" dt="2026-04-28T13:58:37.713" v="4214"/>
          <ac:spMkLst>
            <pc:docMk/>
            <pc:sldMk cId="814710854" sldId="287"/>
            <ac:spMk id="5" creationId="{856F3B55-D8C5-6313-5076-F9F23B4900D1}"/>
          </ac:spMkLst>
        </pc:spChg>
        <pc:spChg chg="add mod">
          <ac:chgData name="WENDY VANESA FONTALVO PEÑATE" userId="f7a3c5d0-b13b-4d33-a676-a293da504660" providerId="ADAL" clId="{B7146E5D-43D7-4885-ABED-727DFBD6C6E4}" dt="2026-04-28T13:58:37.713" v="4214"/>
          <ac:spMkLst>
            <pc:docMk/>
            <pc:sldMk cId="814710854" sldId="287"/>
            <ac:spMk id="6" creationId="{2B281631-D758-F916-E533-3E595B4D6D02}"/>
          </ac:spMkLst>
        </pc:spChg>
        <pc:spChg chg="add del">
          <ac:chgData name="WENDY VANESA FONTALVO PEÑATE" userId="f7a3c5d0-b13b-4d33-a676-a293da504660" providerId="ADAL" clId="{B7146E5D-43D7-4885-ABED-727DFBD6C6E4}" dt="2026-04-27T22:23:40.700" v="4067" actId="22"/>
          <ac:spMkLst>
            <pc:docMk/>
            <pc:sldMk cId="814710854" sldId="287"/>
            <ac:spMk id="6" creationId="{F6433EC2-4EC9-B5D7-165A-853845F1541D}"/>
          </ac:spMkLst>
        </pc:spChg>
        <pc:spChg chg="add del">
          <ac:chgData name="WENDY VANESA FONTALVO PEÑATE" userId="f7a3c5d0-b13b-4d33-a676-a293da504660" providerId="ADAL" clId="{B7146E5D-43D7-4885-ABED-727DFBD6C6E4}" dt="2026-04-27T22:23:51.322" v="4069" actId="478"/>
          <ac:spMkLst>
            <pc:docMk/>
            <pc:sldMk cId="814710854" sldId="287"/>
            <ac:spMk id="8" creationId="{D3C4E141-E701-E289-CB05-7B0C8E6AC5E0}"/>
          </ac:spMkLst>
        </pc:spChg>
        <pc:spChg chg="add del mod">
          <ac:chgData name="WENDY VANESA FONTALVO PEÑATE" userId="f7a3c5d0-b13b-4d33-a676-a293da504660" providerId="ADAL" clId="{B7146E5D-43D7-4885-ABED-727DFBD6C6E4}" dt="2026-04-28T13:58:30.588" v="4213" actId="478"/>
          <ac:spMkLst>
            <pc:docMk/>
            <pc:sldMk cId="814710854" sldId="287"/>
            <ac:spMk id="10" creationId="{F453DF9E-C9DE-B35A-B708-317F5539ECAA}"/>
          </ac:spMkLst>
        </pc:spChg>
        <pc:spChg chg="mod">
          <ac:chgData name="WENDY VANESA FONTALVO PEÑATE" userId="f7a3c5d0-b13b-4d33-a676-a293da504660" providerId="ADAL" clId="{B7146E5D-43D7-4885-ABED-727DFBD6C6E4}" dt="2026-04-18T15:27:48.994" v="2240" actId="313"/>
          <ac:spMkLst>
            <pc:docMk/>
            <pc:sldMk cId="814710854" sldId="287"/>
            <ac:spMk id="31" creationId="{C88525F5-B639-40CE-A8E3-BCE8577FF699}"/>
          </ac:spMkLst>
        </pc:spChg>
        <pc:spChg chg="mod">
          <ac:chgData name="WENDY VANESA FONTALVO PEÑATE" userId="f7a3c5d0-b13b-4d33-a676-a293da504660" providerId="ADAL" clId="{B7146E5D-43D7-4885-ABED-727DFBD6C6E4}" dt="2026-04-18T15:55:55.176" v="2439" actId="20577"/>
          <ac:spMkLst>
            <pc:docMk/>
            <pc:sldMk cId="814710854" sldId="287"/>
            <ac:spMk id="37" creationId="{C78891B6-BE4A-43D0-A809-184E53523554}"/>
          </ac:spMkLst>
        </pc:spChg>
        <pc:spChg chg="mod">
          <ac:chgData name="WENDY VANESA FONTALVO PEÑATE" userId="f7a3c5d0-b13b-4d33-a676-a293da504660" providerId="ADAL" clId="{B7146E5D-43D7-4885-ABED-727DFBD6C6E4}" dt="2026-04-27T21:36:33.037" v="3648" actId="14100"/>
          <ac:spMkLst>
            <pc:docMk/>
            <pc:sldMk cId="814710854" sldId="287"/>
            <ac:spMk id="38" creationId="{0C86DDDA-A507-48D0-84E6-1709E86476B5}"/>
          </ac:spMkLst>
        </pc:spChg>
        <pc:spChg chg="mod">
          <ac:chgData name="WENDY VANESA FONTALVO PEÑATE" userId="f7a3c5d0-b13b-4d33-a676-a293da504660" providerId="ADAL" clId="{B7146E5D-43D7-4885-ABED-727DFBD6C6E4}" dt="2026-04-27T21:36:30.699" v="3647" actId="14100"/>
          <ac:spMkLst>
            <pc:docMk/>
            <pc:sldMk cId="814710854" sldId="287"/>
            <ac:spMk id="41" creationId="{724D3A22-4AA7-42EC-8DE6-8FA9E95338D0}"/>
          </ac:spMkLst>
        </pc:spChg>
        <pc:spChg chg="del topLvl">
          <ac:chgData name="WENDY VANESA FONTALVO PEÑATE" userId="f7a3c5d0-b13b-4d33-a676-a293da504660" providerId="ADAL" clId="{B7146E5D-43D7-4885-ABED-727DFBD6C6E4}" dt="2026-04-27T21:35:35.865" v="3632" actId="478"/>
          <ac:spMkLst>
            <pc:docMk/>
            <pc:sldMk cId="814710854" sldId="287"/>
            <ac:spMk id="43" creationId="{6EEF5CB2-8574-489E-B713-0315CAB57D2D}"/>
          </ac:spMkLst>
        </pc:spChg>
        <pc:spChg chg="del topLvl">
          <ac:chgData name="WENDY VANESA FONTALVO PEÑATE" userId="f7a3c5d0-b13b-4d33-a676-a293da504660" providerId="ADAL" clId="{B7146E5D-43D7-4885-ABED-727DFBD6C6E4}" dt="2026-04-27T21:35:34.316" v="3631" actId="478"/>
          <ac:spMkLst>
            <pc:docMk/>
            <pc:sldMk cId="814710854" sldId="287"/>
            <ac:spMk id="44" creationId="{78728614-9C10-449E-9089-4C543BFAEEA9}"/>
          </ac:spMkLst>
        </pc:spChg>
        <pc:spChg chg="mod">
          <ac:chgData name="WENDY VANESA FONTALVO PEÑATE" userId="f7a3c5d0-b13b-4d33-a676-a293da504660" providerId="ADAL" clId="{B7146E5D-43D7-4885-ABED-727DFBD6C6E4}" dt="2026-04-27T21:35:51.520" v="3636" actId="1076"/>
          <ac:spMkLst>
            <pc:docMk/>
            <pc:sldMk cId="814710854" sldId="287"/>
            <ac:spMk id="47" creationId="{A1006487-0224-4F2B-8B15-10CA7B018C7F}"/>
          </ac:spMkLst>
        </pc:spChg>
        <pc:spChg chg="mod">
          <ac:chgData name="WENDY VANESA FONTALVO PEÑATE" userId="f7a3c5d0-b13b-4d33-a676-a293da504660" providerId="ADAL" clId="{B7146E5D-43D7-4885-ABED-727DFBD6C6E4}" dt="2026-04-27T21:35:48.794" v="3635" actId="14100"/>
          <ac:spMkLst>
            <pc:docMk/>
            <pc:sldMk cId="814710854" sldId="287"/>
            <ac:spMk id="49" creationId="{EFA00CCC-30E8-4831-A3B9-B773B55E6738}"/>
          </ac:spMkLst>
        </pc:spChg>
        <pc:spChg chg="mod">
          <ac:chgData name="WENDY VANESA FONTALVO PEÑATE" userId="f7a3c5d0-b13b-4d33-a676-a293da504660" providerId="ADAL" clId="{B7146E5D-43D7-4885-ABED-727DFBD6C6E4}" dt="2026-04-27T22:23:31.751" v="4065" actId="1076"/>
          <ac:spMkLst>
            <pc:docMk/>
            <pc:sldMk cId="814710854" sldId="287"/>
            <ac:spMk id="50" creationId="{01EA7F0B-4185-4F15-82A7-4F95B2FD22C9}"/>
          </ac:spMkLst>
        </pc:spChg>
        <pc:grpChg chg="del">
          <ac:chgData name="WENDY VANESA FONTALVO PEÑATE" userId="f7a3c5d0-b13b-4d33-a676-a293da504660" providerId="ADAL" clId="{B7146E5D-43D7-4885-ABED-727DFBD6C6E4}" dt="2026-04-27T21:35:39.100" v="3633" actId="478"/>
          <ac:grpSpMkLst>
            <pc:docMk/>
            <pc:sldMk cId="814710854" sldId="287"/>
            <ac:grpSpMk id="32" creationId="{9E5332A8-A6AA-4794-BB6C-CA787401153A}"/>
          </ac:grpSpMkLst>
        </pc:grpChg>
        <pc:grpChg chg="mod">
          <ac:chgData name="WENDY VANESA FONTALVO PEÑATE" userId="f7a3c5d0-b13b-4d33-a676-a293da504660" providerId="ADAL" clId="{B7146E5D-43D7-4885-ABED-727DFBD6C6E4}" dt="2026-04-27T22:23:22.047" v="4062" actId="1036"/>
          <ac:grpSpMkLst>
            <pc:docMk/>
            <pc:sldMk cId="814710854" sldId="287"/>
            <ac:grpSpMk id="35" creationId="{87F8384E-FB60-4FCB-9699-537B5F9FA414}"/>
          </ac:grpSpMkLst>
        </pc:grpChg>
        <pc:grpChg chg="del">
          <ac:chgData name="WENDY VANESA FONTALVO PEÑATE" userId="f7a3c5d0-b13b-4d33-a676-a293da504660" providerId="ADAL" clId="{B7146E5D-43D7-4885-ABED-727DFBD6C6E4}" dt="2026-04-27T21:35:34.316" v="3631" actId="478"/>
          <ac:grpSpMkLst>
            <pc:docMk/>
            <pc:sldMk cId="814710854" sldId="287"/>
            <ac:grpSpMk id="42" creationId="{EBB16297-2B8F-47C8-876A-30BDFB0C048F}"/>
          </ac:grpSpMkLst>
        </pc:grpChg>
        <pc:grpChg chg="mod">
          <ac:chgData name="WENDY VANESA FONTALVO PEÑATE" userId="f7a3c5d0-b13b-4d33-a676-a293da504660" providerId="ADAL" clId="{B7146E5D-43D7-4885-ABED-727DFBD6C6E4}" dt="2026-04-27T22:23:22.047" v="4062" actId="1036"/>
          <ac:grpSpMkLst>
            <pc:docMk/>
            <pc:sldMk cId="814710854" sldId="287"/>
            <ac:grpSpMk id="45" creationId="{4C830F2A-CE96-45CF-A126-0EC96B6B22F9}"/>
          </ac:grpSpMkLst>
        </pc:grpChg>
        <pc:picChg chg="add mod">
          <ac:chgData name="WENDY VANESA FONTALVO PEÑATE" userId="f7a3c5d0-b13b-4d33-a676-a293da504660" providerId="ADAL" clId="{B7146E5D-43D7-4885-ABED-727DFBD6C6E4}" dt="2026-04-27T22:23:24.895" v="4063" actId="1076"/>
          <ac:picMkLst>
            <pc:docMk/>
            <pc:sldMk cId="814710854" sldId="287"/>
            <ac:picMk id="2" creationId="{8EF370F5-E4EE-9696-3D56-57572131A253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4:49:02.008" v="4552" actId="20577"/>
        <pc:sldMkLst>
          <pc:docMk/>
          <pc:sldMk cId="2661742927" sldId="288"/>
        </pc:sldMkLst>
        <pc:spChg chg="add mod">
          <ac:chgData name="WENDY VANESA FONTALVO PEÑATE" userId="f7a3c5d0-b13b-4d33-a676-a293da504660" providerId="ADAL" clId="{B7146E5D-43D7-4885-ABED-727DFBD6C6E4}" dt="2026-04-28T14:47:48.090" v="4526" actId="1036"/>
          <ac:spMkLst>
            <pc:docMk/>
            <pc:sldMk cId="2661742927" sldId="288"/>
            <ac:spMk id="2" creationId="{019F1D25-BEBF-40F1-D22D-46C4F7B8DC80}"/>
          </ac:spMkLst>
        </pc:spChg>
        <pc:spChg chg="add del mod">
          <ac:chgData name="WENDY VANESA FONTALVO PEÑATE" userId="f7a3c5d0-b13b-4d33-a676-a293da504660" providerId="ADAL" clId="{B7146E5D-43D7-4885-ABED-727DFBD6C6E4}" dt="2026-04-27T21:16:54.854" v="3459" actId="478"/>
          <ac:spMkLst>
            <pc:docMk/>
            <pc:sldMk cId="2661742927" sldId="288"/>
            <ac:spMk id="3" creationId="{02E3CFBA-EAE9-583A-443E-5B4A93256C3A}"/>
          </ac:spMkLst>
        </pc:spChg>
        <pc:spChg chg="add mod">
          <ac:chgData name="WENDY VANESA FONTALVO PEÑATE" userId="f7a3c5d0-b13b-4d33-a676-a293da504660" providerId="ADAL" clId="{B7146E5D-43D7-4885-ABED-727DFBD6C6E4}" dt="2026-04-28T13:55:50.604" v="4184"/>
          <ac:spMkLst>
            <pc:docMk/>
            <pc:sldMk cId="2661742927" sldId="288"/>
            <ac:spMk id="3" creationId="{FACC9CE6-149E-53FC-FE35-50CA8E6D0497}"/>
          </ac:spMkLst>
        </pc:spChg>
        <pc:spChg chg="add mod">
          <ac:chgData name="WENDY VANESA FONTALVO PEÑATE" userId="f7a3c5d0-b13b-4d33-a676-a293da504660" providerId="ADAL" clId="{B7146E5D-43D7-4885-ABED-727DFBD6C6E4}" dt="2026-04-28T13:55:50.604" v="4184"/>
          <ac:spMkLst>
            <pc:docMk/>
            <pc:sldMk cId="2661742927" sldId="288"/>
            <ac:spMk id="5" creationId="{BF63A70B-9382-CF88-ED19-06517DCC12D0}"/>
          </ac:spMkLst>
        </pc:spChg>
        <pc:spChg chg="add mod">
          <ac:chgData name="WENDY VANESA FONTALVO PEÑATE" userId="f7a3c5d0-b13b-4d33-a676-a293da504660" providerId="ADAL" clId="{B7146E5D-43D7-4885-ABED-727DFBD6C6E4}" dt="2026-04-28T13:55:50.604" v="4184"/>
          <ac:spMkLst>
            <pc:docMk/>
            <pc:sldMk cId="2661742927" sldId="288"/>
            <ac:spMk id="6" creationId="{1E3C625B-EC32-86AA-F74F-6719DC050E6C}"/>
          </ac:spMkLst>
        </pc:spChg>
        <pc:spChg chg="add del mod">
          <ac:chgData name="WENDY VANESA FONTALVO PEÑATE" userId="f7a3c5d0-b13b-4d33-a676-a293da504660" providerId="ADAL" clId="{B7146E5D-43D7-4885-ABED-727DFBD6C6E4}" dt="2026-04-28T13:55:49.279" v="4183" actId="478"/>
          <ac:spMkLst>
            <pc:docMk/>
            <pc:sldMk cId="2661742927" sldId="288"/>
            <ac:spMk id="7" creationId="{F03AB144-5DB0-42EE-5AB4-9824B7DB1736}"/>
          </ac:spMkLst>
        </pc:spChg>
        <pc:spChg chg="add mod">
          <ac:chgData name="WENDY VANESA FONTALVO PEÑATE" userId="f7a3c5d0-b13b-4d33-a676-a293da504660" providerId="ADAL" clId="{B7146E5D-43D7-4885-ABED-727DFBD6C6E4}" dt="2026-04-28T14:47:48.090" v="4526" actId="1036"/>
          <ac:spMkLst>
            <pc:docMk/>
            <pc:sldMk cId="2661742927" sldId="288"/>
            <ac:spMk id="8" creationId="{BB40495F-7BC3-A3D1-7799-04C85BDAC4FE}"/>
          </ac:spMkLst>
        </pc:spChg>
        <pc:spChg chg="mod">
          <ac:chgData name="WENDY VANESA FONTALVO PEÑATE" userId="f7a3c5d0-b13b-4d33-a676-a293da504660" providerId="ADAL" clId="{B7146E5D-43D7-4885-ABED-727DFBD6C6E4}" dt="2026-03-31T21:24:23.662" v="1157" actId="1076"/>
          <ac:spMkLst>
            <pc:docMk/>
            <pc:sldMk cId="2661742927" sldId="288"/>
            <ac:spMk id="9" creationId="{2512E889-1B3A-623F-2417-A195AAED7F99}"/>
          </ac:spMkLst>
        </pc:spChg>
        <pc:spChg chg="add mod">
          <ac:chgData name="WENDY VANESA FONTALVO PEÑATE" userId="f7a3c5d0-b13b-4d33-a676-a293da504660" providerId="ADAL" clId="{B7146E5D-43D7-4885-ABED-727DFBD6C6E4}" dt="2026-04-28T14:49:02.008" v="4552" actId="20577"/>
          <ac:spMkLst>
            <pc:docMk/>
            <pc:sldMk cId="2661742927" sldId="288"/>
            <ac:spMk id="11" creationId="{0F008C3E-0BBD-E6FE-C09E-5B28E252C832}"/>
          </ac:spMkLst>
        </pc:spChg>
        <pc:graphicFrameChg chg="add mod modGraphic">
          <ac:chgData name="WENDY VANESA FONTALVO PEÑATE" userId="f7a3c5d0-b13b-4d33-a676-a293da504660" providerId="ADAL" clId="{B7146E5D-43D7-4885-ABED-727DFBD6C6E4}" dt="2026-04-28T14:47:48.090" v="4526" actId="1036"/>
          <ac:graphicFrameMkLst>
            <pc:docMk/>
            <pc:sldMk cId="2661742927" sldId="288"/>
            <ac:graphicFrameMk id="4" creationId="{F1F3B457-0DBC-F87D-81C6-C9DC30E09276}"/>
          </ac:graphicFrameMkLst>
        </pc:graphicFrameChg>
        <pc:picChg chg="del">
          <ac:chgData name="WENDY VANESA FONTALVO PEÑATE" userId="f7a3c5d0-b13b-4d33-a676-a293da504660" providerId="ADAL" clId="{B7146E5D-43D7-4885-ABED-727DFBD6C6E4}" dt="2026-04-27T21:14:27.166" v="3432" actId="478"/>
          <ac:picMkLst>
            <pc:docMk/>
            <pc:sldMk cId="2661742927" sldId="288"/>
            <ac:picMk id="5" creationId="{49150CEE-F8E7-9BBA-BC1C-44CC6A41A7C4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4:59:20.102" v="4771" actId="1076"/>
        <pc:sldMkLst>
          <pc:docMk/>
          <pc:sldMk cId="1088614973" sldId="289"/>
        </pc:sldMkLst>
        <pc:spChg chg="mod">
          <ac:chgData name="WENDY VANESA FONTALVO PEÑATE" userId="f7a3c5d0-b13b-4d33-a676-a293da504660" providerId="ADAL" clId="{B7146E5D-43D7-4885-ABED-727DFBD6C6E4}" dt="2026-04-28T14:59:14.986" v="4770" actId="14100"/>
          <ac:spMkLst>
            <pc:docMk/>
            <pc:sldMk cId="1088614973" sldId="289"/>
            <ac:spMk id="4" creationId="{8580E7F5-D588-4580-90DE-CD87E55A33B4}"/>
          </ac:spMkLst>
        </pc:spChg>
        <pc:spChg chg="add mod">
          <ac:chgData name="WENDY VANESA FONTALVO PEÑATE" userId="f7a3c5d0-b13b-4d33-a676-a293da504660" providerId="ADAL" clId="{B7146E5D-43D7-4885-ABED-727DFBD6C6E4}" dt="2026-04-28T14:59:20.102" v="4771" actId="1076"/>
          <ac:spMkLst>
            <pc:docMk/>
            <pc:sldMk cId="1088614973" sldId="289"/>
            <ac:spMk id="5" creationId="{FF86CCAD-6C97-8201-B675-105B26B56DD6}"/>
          </ac:spMkLst>
        </pc:spChg>
        <pc:spChg chg="add mod">
          <ac:chgData name="WENDY VANESA FONTALVO PEÑATE" userId="f7a3c5d0-b13b-4d33-a676-a293da504660" providerId="ADAL" clId="{B7146E5D-43D7-4885-ABED-727DFBD6C6E4}" dt="2026-04-28T14:55:23.744" v="4751" actId="20577"/>
          <ac:spMkLst>
            <pc:docMk/>
            <pc:sldMk cId="1088614973" sldId="289"/>
            <ac:spMk id="7" creationId="{E76356F1-555D-9E8E-9245-8FD46EBCD542}"/>
          </ac:spMkLst>
        </pc:spChg>
        <pc:spChg chg="mod">
          <ac:chgData name="WENDY VANESA FONTALVO PEÑATE" userId="f7a3c5d0-b13b-4d33-a676-a293da504660" providerId="ADAL" clId="{B7146E5D-43D7-4885-ABED-727DFBD6C6E4}" dt="2026-04-28T14:57:57.875" v="4757" actId="14100"/>
          <ac:spMkLst>
            <pc:docMk/>
            <pc:sldMk cId="1088614973" sldId="289"/>
            <ac:spMk id="8" creationId="{E49248FA-DF99-4E72-9AB1-798BDA26C323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8T14:59:09.453" v="4769" actId="14100"/>
          <ac:graphicFrameMkLst>
            <pc:docMk/>
            <pc:sldMk cId="1088614973" sldId="289"/>
            <ac:graphicFrameMk id="3" creationId="{AFCB3C3C-ABA4-BE27-4998-C833FBAAD9FE}"/>
          </ac:graphicFrameMkLst>
        </pc:graphicFrameChg>
        <pc:picChg chg="add mod">
          <ac:chgData name="WENDY VANESA FONTALVO PEÑATE" userId="f7a3c5d0-b13b-4d33-a676-a293da504660" providerId="ADAL" clId="{B7146E5D-43D7-4885-ABED-727DFBD6C6E4}" dt="2026-04-28T14:55:03.621" v="4741" actId="1076"/>
          <ac:picMkLst>
            <pc:docMk/>
            <pc:sldMk cId="1088614973" sldId="289"/>
            <ac:picMk id="2" creationId="{9BF9F79A-F477-9230-99A8-05DBABA73787}"/>
          </ac:picMkLst>
        </pc:picChg>
      </pc:sldChg>
      <pc:sldChg chg="addSp delSp modSp add del mod">
        <pc:chgData name="WENDY VANESA FONTALVO PEÑATE" userId="f7a3c5d0-b13b-4d33-a676-a293da504660" providerId="ADAL" clId="{B7146E5D-43D7-4885-ABED-727DFBD6C6E4}" dt="2026-04-28T16:17:46.216" v="5189" actId="14100"/>
        <pc:sldMkLst>
          <pc:docMk/>
          <pc:sldMk cId="3225846869" sldId="290"/>
        </pc:sldMkLst>
        <pc:spChg chg="add mod">
          <ac:chgData name="WENDY VANESA FONTALVO PEÑATE" userId="f7a3c5d0-b13b-4d33-a676-a293da504660" providerId="ADAL" clId="{B7146E5D-43D7-4885-ABED-727DFBD6C6E4}" dt="2026-04-28T15:16:26.799" v="4957" actId="1036"/>
          <ac:spMkLst>
            <pc:docMk/>
            <pc:sldMk cId="3225846869" sldId="290"/>
            <ac:spMk id="2" creationId="{882B7203-E42B-66DD-EEED-CAA553CB7D2F}"/>
          </ac:spMkLst>
        </pc:spChg>
        <pc:spChg chg="mod">
          <ac:chgData name="WENDY VANESA FONTALVO PEÑATE" userId="f7a3c5d0-b13b-4d33-a676-a293da504660" providerId="ADAL" clId="{B7146E5D-43D7-4885-ABED-727DFBD6C6E4}" dt="2026-04-28T15:16:26.799" v="4957" actId="1036"/>
          <ac:spMkLst>
            <pc:docMk/>
            <pc:sldMk cId="3225846869" sldId="290"/>
            <ac:spMk id="4" creationId="{3B559D17-CDA3-4B86-8CA1-F9656BC1CA39}"/>
          </ac:spMkLst>
        </pc:spChg>
        <pc:spChg chg="mod">
          <ac:chgData name="WENDY VANESA FONTALVO PEÑATE" userId="f7a3c5d0-b13b-4d33-a676-a293da504660" providerId="ADAL" clId="{B7146E5D-43D7-4885-ABED-727DFBD6C6E4}" dt="2026-04-27T22:03:43.753" v="3933" actId="1076"/>
          <ac:spMkLst>
            <pc:docMk/>
            <pc:sldMk cId="3225846869" sldId="290"/>
            <ac:spMk id="7" creationId="{BC4F4E42-45DB-F902-D35C-A83B9169C51F}"/>
          </ac:spMkLst>
        </pc:spChg>
        <pc:spChg chg="add del mod">
          <ac:chgData name="WENDY VANESA FONTALVO PEÑATE" userId="f7a3c5d0-b13b-4d33-a676-a293da504660" providerId="ADAL" clId="{B7146E5D-43D7-4885-ABED-727DFBD6C6E4}" dt="2026-04-28T14:04:54.837" v="4229" actId="478"/>
          <ac:spMkLst>
            <pc:docMk/>
            <pc:sldMk cId="3225846869" sldId="290"/>
            <ac:spMk id="8" creationId="{AEFBDAE0-3D52-0324-BFBB-A03A7C131059}"/>
          </ac:spMkLst>
        </pc:spChg>
        <pc:spChg chg="add mod">
          <ac:chgData name="WENDY VANESA FONTALVO PEÑATE" userId="f7a3c5d0-b13b-4d33-a676-a293da504660" providerId="ADAL" clId="{B7146E5D-43D7-4885-ABED-727DFBD6C6E4}" dt="2026-04-28T14:05:19.285" v="4237" actId="1036"/>
          <ac:spMkLst>
            <pc:docMk/>
            <pc:sldMk cId="3225846869" sldId="290"/>
            <ac:spMk id="9" creationId="{2F31FDB3-A1A9-35FE-474B-E5EADFF3067F}"/>
          </ac:spMkLst>
        </pc:spChg>
        <pc:spChg chg="mod">
          <ac:chgData name="WENDY VANESA FONTALVO PEÑATE" userId="f7a3c5d0-b13b-4d33-a676-a293da504660" providerId="ADAL" clId="{B7146E5D-43D7-4885-ABED-727DFBD6C6E4}" dt="2026-04-28T15:16:26.799" v="4957" actId="1036"/>
          <ac:spMkLst>
            <pc:docMk/>
            <pc:sldMk cId="3225846869" sldId="290"/>
            <ac:spMk id="10" creationId="{437E437C-E711-4AF0-BBBE-0E22FC084B30}"/>
          </ac:spMkLst>
        </pc:spChg>
        <pc:spChg chg="add mod">
          <ac:chgData name="WENDY VANESA FONTALVO PEÑATE" userId="f7a3c5d0-b13b-4d33-a676-a293da504660" providerId="ADAL" clId="{B7146E5D-43D7-4885-ABED-727DFBD6C6E4}" dt="2026-04-28T14:05:19.285" v="4237" actId="1036"/>
          <ac:spMkLst>
            <pc:docMk/>
            <pc:sldMk cId="3225846869" sldId="290"/>
            <ac:spMk id="11" creationId="{3E872B04-5768-709F-7114-473D9305B0C2}"/>
          </ac:spMkLst>
        </pc:spChg>
        <pc:spChg chg="add mod">
          <ac:chgData name="WENDY VANESA FONTALVO PEÑATE" userId="f7a3c5d0-b13b-4d33-a676-a293da504660" providerId="ADAL" clId="{B7146E5D-43D7-4885-ABED-727DFBD6C6E4}" dt="2026-04-28T14:05:19.285" v="4237" actId="1036"/>
          <ac:spMkLst>
            <pc:docMk/>
            <pc:sldMk cId="3225846869" sldId="290"/>
            <ac:spMk id="12" creationId="{F0AF6F9C-0871-21DA-1ADD-F64BA232B6B4}"/>
          </ac:spMkLst>
        </pc:spChg>
        <pc:spChg chg="add mod">
          <ac:chgData name="WENDY VANESA FONTALVO PEÑATE" userId="f7a3c5d0-b13b-4d33-a676-a293da504660" providerId="ADAL" clId="{B7146E5D-43D7-4885-ABED-727DFBD6C6E4}" dt="2026-04-28T16:17:46.216" v="5189" actId="14100"/>
          <ac:spMkLst>
            <pc:docMk/>
            <pc:sldMk cId="3225846869" sldId="290"/>
            <ac:spMk id="14" creationId="{7A944A19-A622-8C0E-3795-2EBC28A19799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8T15:16:26.799" v="4957" actId="1036"/>
          <ac:graphicFrameMkLst>
            <pc:docMk/>
            <pc:sldMk cId="3225846869" sldId="290"/>
            <ac:graphicFrameMk id="5" creationId="{837C3004-0E05-3816-78BF-50F18749A29B}"/>
          </ac:graphicFrameMkLst>
        </pc:graphicFrameChg>
        <pc:picChg chg="add mod">
          <ac:chgData name="WENDY VANESA FONTALVO PEÑATE" userId="f7a3c5d0-b13b-4d33-a676-a293da504660" providerId="ADAL" clId="{B7146E5D-43D7-4885-ABED-727DFBD6C6E4}" dt="2026-04-28T15:16:29.960" v="4958" actId="1076"/>
          <ac:picMkLst>
            <pc:docMk/>
            <pc:sldMk cId="3225846869" sldId="290"/>
            <ac:picMk id="3" creationId="{7BAC480F-E0BE-2C2F-BA4B-C9C9F815B3EB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5:42:37.715" v="5120"/>
        <pc:sldMkLst>
          <pc:docMk/>
          <pc:sldMk cId="1710045226" sldId="291"/>
        </pc:sldMkLst>
        <pc:spChg chg="add del mod">
          <ac:chgData name="WENDY VANESA FONTALVO PEÑATE" userId="f7a3c5d0-b13b-4d33-a676-a293da504660" providerId="ADAL" clId="{B7146E5D-43D7-4885-ABED-727DFBD6C6E4}" dt="2026-04-28T14:03:39.652" v="4217" actId="478"/>
          <ac:spMkLst>
            <pc:docMk/>
            <pc:sldMk cId="1710045226" sldId="291"/>
            <ac:spMk id="2" creationId="{D3920F84-242D-2DAE-D175-91E7220C0CF0}"/>
          </ac:spMkLst>
        </pc:spChg>
        <pc:spChg chg="add mod">
          <ac:chgData name="WENDY VANESA FONTALVO PEÑATE" userId="f7a3c5d0-b13b-4d33-a676-a293da504660" providerId="ADAL" clId="{B7146E5D-43D7-4885-ABED-727DFBD6C6E4}" dt="2026-04-28T14:04:12.331" v="4224" actId="207"/>
          <ac:spMkLst>
            <pc:docMk/>
            <pc:sldMk cId="1710045226" sldId="291"/>
            <ac:spMk id="3" creationId="{A85A10A4-C28D-2FF4-BFF7-58943F249A45}"/>
          </ac:spMkLst>
        </pc:spChg>
        <pc:spChg chg="add mod">
          <ac:chgData name="WENDY VANESA FONTALVO PEÑATE" userId="f7a3c5d0-b13b-4d33-a676-a293da504660" providerId="ADAL" clId="{B7146E5D-43D7-4885-ABED-727DFBD6C6E4}" dt="2026-04-28T14:03:41.288" v="4218"/>
          <ac:spMkLst>
            <pc:docMk/>
            <pc:sldMk cId="1710045226" sldId="291"/>
            <ac:spMk id="4" creationId="{F30E46A3-421E-3A0C-6A28-55563C02B410}"/>
          </ac:spMkLst>
        </pc:spChg>
        <pc:spChg chg="add mod">
          <ac:chgData name="WENDY VANESA FONTALVO PEÑATE" userId="f7a3c5d0-b13b-4d33-a676-a293da504660" providerId="ADAL" clId="{B7146E5D-43D7-4885-ABED-727DFBD6C6E4}" dt="2026-04-28T14:03:41.288" v="4218"/>
          <ac:spMkLst>
            <pc:docMk/>
            <pc:sldMk cId="1710045226" sldId="291"/>
            <ac:spMk id="5" creationId="{63A6ABE4-16AC-EC90-00EE-D221F0E41DD2}"/>
          </ac:spMkLst>
        </pc:spChg>
        <pc:spChg chg="add del mod">
          <ac:chgData name="WENDY VANESA FONTALVO PEÑATE" userId="f7a3c5d0-b13b-4d33-a676-a293da504660" providerId="ADAL" clId="{B7146E5D-43D7-4885-ABED-727DFBD6C6E4}" dt="2026-04-28T15:42:36.658" v="5119" actId="478"/>
          <ac:spMkLst>
            <pc:docMk/>
            <pc:sldMk cId="1710045226" sldId="291"/>
            <ac:spMk id="6" creationId="{EED65E52-2619-649C-6755-9FE9B0A94881}"/>
          </ac:spMkLst>
        </pc:spChg>
        <pc:spChg chg="add mod">
          <ac:chgData name="WENDY VANESA FONTALVO PEÑATE" userId="f7a3c5d0-b13b-4d33-a676-a293da504660" providerId="ADAL" clId="{B7146E5D-43D7-4885-ABED-727DFBD6C6E4}" dt="2026-04-28T15:42:37.715" v="5120"/>
          <ac:spMkLst>
            <pc:docMk/>
            <pc:sldMk cId="1710045226" sldId="291"/>
            <ac:spMk id="7" creationId="{21571172-3510-DD2F-8A23-1E9CD5E56E66}"/>
          </ac:spMkLst>
        </pc:spChg>
        <pc:spChg chg="mod">
          <ac:chgData name="WENDY VANESA FONTALVO PEÑATE" userId="f7a3c5d0-b13b-4d33-a676-a293da504660" providerId="ADAL" clId="{B7146E5D-43D7-4885-ABED-727DFBD6C6E4}" dt="2026-04-28T15:07:16.594" v="4812" actId="14100"/>
          <ac:spMkLst>
            <pc:docMk/>
            <pc:sldMk cId="1710045226" sldId="291"/>
            <ac:spMk id="11" creationId="{9E411744-CBD6-47BB-9683-027D2BE489FA}"/>
          </ac:spMkLst>
        </pc:spChg>
        <pc:spChg chg="del mod">
          <ac:chgData name="WENDY VANESA FONTALVO PEÑATE" userId="f7a3c5d0-b13b-4d33-a676-a293da504660" providerId="ADAL" clId="{B7146E5D-43D7-4885-ABED-727DFBD6C6E4}" dt="2026-04-27T21:39:33.532" v="3671" actId="478"/>
          <ac:spMkLst>
            <pc:docMk/>
            <pc:sldMk cId="1710045226" sldId="291"/>
            <ac:spMk id="18" creationId="{75EF2AE3-2527-42B6-A2A9-B4A92E70D0F6}"/>
          </ac:spMkLst>
        </pc:spChg>
        <pc:spChg chg="mod">
          <ac:chgData name="WENDY VANESA FONTALVO PEÑATE" userId="f7a3c5d0-b13b-4d33-a676-a293da504660" providerId="ADAL" clId="{B7146E5D-43D7-4885-ABED-727DFBD6C6E4}" dt="2026-04-28T14:05:03.293" v="4230" actId="1076"/>
          <ac:spMkLst>
            <pc:docMk/>
            <pc:sldMk cId="1710045226" sldId="291"/>
            <ac:spMk id="19" creationId="{585FA204-0B28-406F-99F8-2BAF6F102038}"/>
          </ac:spMkLst>
        </pc:spChg>
        <pc:spChg chg="mod">
          <ac:chgData name="WENDY VANESA FONTALVO PEÑATE" userId="f7a3c5d0-b13b-4d33-a676-a293da504660" providerId="ADAL" clId="{B7146E5D-43D7-4885-ABED-727DFBD6C6E4}" dt="2026-04-28T15:07:18.615" v="4813" actId="1076"/>
          <ac:spMkLst>
            <pc:docMk/>
            <pc:sldMk cId="1710045226" sldId="291"/>
            <ac:spMk id="21" creationId="{093CA4F6-A0FB-4939-B56A-780232A48EE4}"/>
          </ac:spMkLst>
        </pc:spChg>
        <pc:grpChg chg="del">
          <ac:chgData name="WENDY VANESA FONTALVO PEÑATE" userId="f7a3c5d0-b13b-4d33-a676-a293da504660" providerId="ADAL" clId="{B7146E5D-43D7-4885-ABED-727DFBD6C6E4}" dt="2026-04-27T21:39:31.244" v="3669" actId="478"/>
          <ac:grpSpMkLst>
            <pc:docMk/>
            <pc:sldMk cId="1710045226" sldId="291"/>
            <ac:grpSpMk id="15" creationId="{2186E535-EA6B-4C4E-B6D8-E137AC27D73D}"/>
          </ac:grpSpMkLst>
        </pc:grpChg>
        <pc:graphicFrameChg chg="mod modGraphic">
          <ac:chgData name="WENDY VANESA FONTALVO PEÑATE" userId="f7a3c5d0-b13b-4d33-a676-a293da504660" providerId="ADAL" clId="{B7146E5D-43D7-4885-ABED-727DFBD6C6E4}" dt="2026-04-28T15:07:33.485" v="4822" actId="14734"/>
          <ac:graphicFrameMkLst>
            <pc:docMk/>
            <pc:sldMk cId="1710045226" sldId="291"/>
            <ac:graphicFrameMk id="14" creationId="{4437150F-7D61-4610-9E02-36B52B79B790}"/>
          </ac:graphicFrameMkLst>
        </pc:graphicFrameChg>
      </pc:sldChg>
      <pc:sldChg chg="addSp delSp modSp add del mod">
        <pc:chgData name="WENDY VANESA FONTALVO PEÑATE" userId="f7a3c5d0-b13b-4d33-a676-a293da504660" providerId="ADAL" clId="{B7146E5D-43D7-4885-ABED-727DFBD6C6E4}" dt="2026-04-27T21:34:27.592" v="3627" actId="47"/>
        <pc:sldMkLst>
          <pc:docMk/>
          <pc:sldMk cId="2584481546" sldId="295"/>
        </pc:sldMkLst>
      </pc:sldChg>
      <pc:sldChg chg="addSp delSp modSp add del mod">
        <pc:chgData name="WENDY VANESA FONTALVO PEÑATE" userId="f7a3c5d0-b13b-4d33-a676-a293da504660" providerId="ADAL" clId="{B7146E5D-43D7-4885-ABED-727DFBD6C6E4}" dt="2026-04-28T15:22:38.945" v="4997" actId="1076"/>
        <pc:sldMkLst>
          <pc:docMk/>
          <pc:sldMk cId="490118340" sldId="329"/>
        </pc:sldMkLst>
        <pc:spChg chg="mod">
          <ac:chgData name="WENDY VANESA FONTALVO PEÑATE" userId="f7a3c5d0-b13b-4d33-a676-a293da504660" providerId="ADAL" clId="{B7146E5D-43D7-4885-ABED-727DFBD6C6E4}" dt="2026-04-28T15:22:38.945" v="4997" actId="1076"/>
          <ac:spMkLst>
            <pc:docMk/>
            <pc:sldMk cId="490118340" sldId="329"/>
            <ac:spMk id="3" creationId="{0CA5CB2A-51B5-1D71-BE3C-127AA65469DE}"/>
          </ac:spMkLst>
        </pc:spChg>
        <pc:spChg chg="add mod">
          <ac:chgData name="WENDY VANESA FONTALVO PEÑATE" userId="f7a3c5d0-b13b-4d33-a676-a293da504660" providerId="ADAL" clId="{B7146E5D-43D7-4885-ABED-727DFBD6C6E4}" dt="2026-04-18T16:56:35.455" v="2626" actId="207"/>
          <ac:spMkLst>
            <pc:docMk/>
            <pc:sldMk cId="490118340" sldId="329"/>
            <ac:spMk id="14" creationId="{AAED4BBD-D394-C8EF-47AF-3ED07483B835}"/>
          </ac:spMkLst>
        </pc:spChg>
        <pc:grpChg chg="add mod">
          <ac:chgData name="WENDY VANESA FONTALVO PEÑATE" userId="f7a3c5d0-b13b-4d33-a676-a293da504660" providerId="ADAL" clId="{B7146E5D-43D7-4885-ABED-727DFBD6C6E4}" dt="2026-04-18T16:57:58.293" v="2630" actId="1076"/>
          <ac:grpSpMkLst>
            <pc:docMk/>
            <pc:sldMk cId="490118340" sldId="329"/>
            <ac:grpSpMk id="15" creationId="{0D9B035A-DE58-D338-6753-C8C0909E197B}"/>
          </ac:grpSpMkLst>
        </pc:grpChg>
        <pc:grpChg chg="add mod">
          <ac:chgData name="WENDY VANESA FONTALVO PEÑATE" userId="f7a3c5d0-b13b-4d33-a676-a293da504660" providerId="ADAL" clId="{B7146E5D-43D7-4885-ABED-727DFBD6C6E4}" dt="2026-04-18T17:00:41.609" v="2654" actId="164"/>
          <ac:grpSpMkLst>
            <pc:docMk/>
            <pc:sldMk cId="490118340" sldId="329"/>
            <ac:grpSpMk id="18" creationId="{506B932E-C829-EB2A-1EB6-CB8250A8C509}"/>
          </ac:grpSpMkLst>
        </pc:grpChg>
        <pc:picChg chg="mod">
          <ac:chgData name="WENDY VANESA FONTALVO PEÑATE" userId="f7a3c5d0-b13b-4d33-a676-a293da504660" providerId="ADAL" clId="{B7146E5D-43D7-4885-ABED-727DFBD6C6E4}" dt="2026-04-18T17:00:41.609" v="2654" actId="164"/>
          <ac:picMkLst>
            <pc:docMk/>
            <pc:sldMk cId="490118340" sldId="329"/>
            <ac:picMk id="7" creationId="{1BFAFCDC-63F7-4B68-82EA-E65925A60819}"/>
          </ac:picMkLst>
        </pc:picChg>
        <pc:picChg chg="add mod">
          <ac:chgData name="WENDY VANESA FONTALVO PEÑATE" userId="f7a3c5d0-b13b-4d33-a676-a293da504660" providerId="ADAL" clId="{B7146E5D-43D7-4885-ABED-727DFBD6C6E4}" dt="2026-04-18T16:58:02.715" v="2631" actId="1076"/>
          <ac:picMkLst>
            <pc:docMk/>
            <pc:sldMk cId="490118340" sldId="329"/>
            <ac:picMk id="13" creationId="{B1936E4F-51D5-DDAB-F7CD-139816C2237A}"/>
          </ac:picMkLst>
        </pc:picChg>
        <pc:picChg chg="add mod">
          <ac:chgData name="WENDY VANESA FONTALVO PEÑATE" userId="f7a3c5d0-b13b-4d33-a676-a293da504660" providerId="ADAL" clId="{B7146E5D-43D7-4885-ABED-727DFBD6C6E4}" dt="2026-04-18T17:00:41.609" v="2654" actId="164"/>
          <ac:picMkLst>
            <pc:docMk/>
            <pc:sldMk cId="490118340" sldId="329"/>
            <ac:picMk id="17" creationId="{F69A3847-7ED3-EB52-A803-FC090468D245}"/>
          </ac:picMkLst>
        </pc:picChg>
      </pc:sldChg>
      <pc:sldChg chg="addSp delSp modSp add del mod">
        <pc:chgData name="WENDY VANESA FONTALVO PEÑATE" userId="f7a3c5d0-b13b-4d33-a676-a293da504660" providerId="ADAL" clId="{B7146E5D-43D7-4885-ABED-727DFBD6C6E4}" dt="2026-04-28T15:22:48.021" v="4998" actId="1076"/>
        <pc:sldMkLst>
          <pc:docMk/>
          <pc:sldMk cId="1269773288" sldId="330"/>
        </pc:sldMkLst>
        <pc:spChg chg="mod">
          <ac:chgData name="WENDY VANESA FONTALVO PEÑATE" userId="f7a3c5d0-b13b-4d33-a676-a293da504660" providerId="ADAL" clId="{B7146E5D-43D7-4885-ABED-727DFBD6C6E4}" dt="2026-04-28T15:22:48.021" v="4998" actId="1076"/>
          <ac:spMkLst>
            <pc:docMk/>
            <pc:sldMk cId="1269773288" sldId="330"/>
            <ac:spMk id="3" creationId="{CF35B25D-1FC1-CC3C-71EC-BCCEE998D64E}"/>
          </ac:spMkLst>
        </pc:spChg>
        <pc:picChg chg="add mod modCrop">
          <ac:chgData name="WENDY VANESA FONTALVO PEÑATE" userId="f7a3c5d0-b13b-4d33-a676-a293da504660" providerId="ADAL" clId="{B7146E5D-43D7-4885-ABED-727DFBD6C6E4}" dt="2026-04-18T17:06:46.585" v="2668" actId="1076"/>
          <ac:picMkLst>
            <pc:docMk/>
            <pc:sldMk cId="1269773288" sldId="330"/>
            <ac:picMk id="7" creationId="{9E0A1BCF-824D-75AA-75D5-79355FE7BD41}"/>
          </ac:picMkLst>
        </pc:picChg>
      </pc:sldChg>
      <pc:sldChg chg="addSp modSp add del mod">
        <pc:chgData name="WENDY VANESA FONTALVO PEÑATE" userId="f7a3c5d0-b13b-4d33-a676-a293da504660" providerId="ADAL" clId="{B7146E5D-43D7-4885-ABED-727DFBD6C6E4}" dt="2026-04-28T15:22:54.202" v="4999" actId="1076"/>
        <pc:sldMkLst>
          <pc:docMk/>
          <pc:sldMk cId="2155421880" sldId="331"/>
        </pc:sldMkLst>
        <pc:spChg chg="mod">
          <ac:chgData name="WENDY VANESA FONTALVO PEÑATE" userId="f7a3c5d0-b13b-4d33-a676-a293da504660" providerId="ADAL" clId="{B7146E5D-43D7-4885-ABED-727DFBD6C6E4}" dt="2026-04-28T15:22:54.202" v="4999" actId="1076"/>
          <ac:spMkLst>
            <pc:docMk/>
            <pc:sldMk cId="2155421880" sldId="331"/>
            <ac:spMk id="4" creationId="{D97570F5-10C5-08F6-2F77-1BE321701D38}"/>
          </ac:spMkLst>
        </pc:spChg>
        <pc:grpChg chg="add mod">
          <ac:chgData name="WENDY VANESA FONTALVO PEÑATE" userId="f7a3c5d0-b13b-4d33-a676-a293da504660" providerId="ADAL" clId="{B7146E5D-43D7-4885-ABED-727DFBD6C6E4}" dt="2026-04-18T17:13:48.556" v="2685" actId="164"/>
          <ac:grpSpMkLst>
            <pc:docMk/>
            <pc:sldMk cId="2155421880" sldId="331"/>
            <ac:grpSpMk id="8" creationId="{D7A80B01-614B-E2F7-9516-3962C917C635}"/>
          </ac:grpSpMkLst>
        </pc:grpChg>
        <pc:grpChg chg="add mod">
          <ac:chgData name="WENDY VANESA FONTALVO PEÑATE" userId="f7a3c5d0-b13b-4d33-a676-a293da504660" providerId="ADAL" clId="{B7146E5D-43D7-4885-ABED-727DFBD6C6E4}" dt="2026-04-18T17:13:48.556" v="2685" actId="164"/>
          <ac:grpSpMkLst>
            <pc:docMk/>
            <pc:sldMk cId="2155421880" sldId="331"/>
            <ac:grpSpMk id="9" creationId="{09EE9E88-DD4F-43C8-D246-65028E26B805}"/>
          </ac:grpSpMkLst>
        </pc:grpChg>
        <pc:picChg chg="mod">
          <ac:chgData name="WENDY VANESA FONTALVO PEÑATE" userId="f7a3c5d0-b13b-4d33-a676-a293da504660" providerId="ADAL" clId="{B7146E5D-43D7-4885-ABED-727DFBD6C6E4}" dt="2026-04-18T17:13:43.628" v="2684" actId="164"/>
          <ac:picMkLst>
            <pc:docMk/>
            <pc:sldMk cId="2155421880" sldId="331"/>
            <ac:picMk id="3" creationId="{D91DB066-B75D-25BD-1BFE-887F11EF75A4}"/>
          </ac:picMkLst>
        </pc:picChg>
        <pc:picChg chg="add mod">
          <ac:chgData name="WENDY VANESA FONTALVO PEÑATE" userId="f7a3c5d0-b13b-4d33-a676-a293da504660" providerId="ADAL" clId="{B7146E5D-43D7-4885-ABED-727DFBD6C6E4}" dt="2026-04-18T17:13:43.628" v="2684" actId="164"/>
          <ac:picMkLst>
            <pc:docMk/>
            <pc:sldMk cId="2155421880" sldId="331"/>
            <ac:picMk id="6" creationId="{3BB85CEC-8050-1527-60F9-240AE1CBDE78}"/>
          </ac:picMkLst>
        </pc:picChg>
        <pc:picChg chg="add mod">
          <ac:chgData name="WENDY VANESA FONTALVO PEÑATE" userId="f7a3c5d0-b13b-4d33-a676-a293da504660" providerId="ADAL" clId="{B7146E5D-43D7-4885-ABED-727DFBD6C6E4}" dt="2026-04-18T17:13:48.556" v="2685" actId="164"/>
          <ac:picMkLst>
            <pc:docMk/>
            <pc:sldMk cId="2155421880" sldId="331"/>
            <ac:picMk id="7" creationId="{5D1E4588-DE21-B4BC-4F81-B6D72B632B9C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5:28:25.735" v="5021" actId="1076"/>
        <pc:sldMkLst>
          <pc:docMk/>
          <pc:sldMk cId="2930725324" sldId="342"/>
        </pc:sldMkLst>
        <pc:spChg chg="mod">
          <ac:chgData name="WENDY VANESA FONTALVO PEÑATE" userId="f7a3c5d0-b13b-4d33-a676-a293da504660" providerId="ADAL" clId="{B7146E5D-43D7-4885-ABED-727DFBD6C6E4}" dt="2026-04-28T15:28:25.735" v="5021" actId="1076"/>
          <ac:spMkLst>
            <pc:docMk/>
            <pc:sldMk cId="2930725324" sldId="342"/>
            <ac:spMk id="6" creationId="{9200B445-41A3-FB4B-8D1C-78928BB7EED6}"/>
          </ac:spMkLst>
        </pc:spChg>
        <pc:spChg chg="mod">
          <ac:chgData name="WENDY VANESA FONTALVO PEÑATE" userId="f7a3c5d0-b13b-4d33-a676-a293da504660" providerId="ADAL" clId="{B7146E5D-43D7-4885-ABED-727DFBD6C6E4}" dt="2026-04-27T22:19:28.873" v="4025" actId="14100"/>
          <ac:spMkLst>
            <pc:docMk/>
            <pc:sldMk cId="2930725324" sldId="342"/>
            <ac:spMk id="13" creationId="{333231D2-B146-4A8E-92A4-D5A3678211E3}"/>
          </ac:spMkLst>
        </pc:spChg>
        <pc:spChg chg="mod">
          <ac:chgData name="WENDY VANESA FONTALVO PEÑATE" userId="f7a3c5d0-b13b-4d33-a676-a293da504660" providerId="ADAL" clId="{B7146E5D-43D7-4885-ABED-727DFBD6C6E4}" dt="2026-04-27T22:19:32.304" v="4026" actId="1076"/>
          <ac:spMkLst>
            <pc:docMk/>
            <pc:sldMk cId="2930725324" sldId="342"/>
            <ac:spMk id="15" creationId="{29745D2F-36EB-4D90-B2FC-11B6CF57052D}"/>
          </ac:spMkLst>
        </pc:spChg>
        <pc:spChg chg="mod">
          <ac:chgData name="WENDY VANESA FONTALVO PEÑATE" userId="f7a3c5d0-b13b-4d33-a676-a293da504660" providerId="ADAL" clId="{B7146E5D-43D7-4885-ABED-727DFBD6C6E4}" dt="2026-04-27T21:56:44.154" v="3892" actId="14100"/>
          <ac:spMkLst>
            <pc:docMk/>
            <pc:sldMk cId="2930725324" sldId="342"/>
            <ac:spMk id="16" creationId="{2387AC8C-B0E7-4356-A3F5-B572E41585BB}"/>
          </ac:spMkLst>
        </pc:spChg>
        <pc:spChg chg="mod">
          <ac:chgData name="WENDY VANESA FONTALVO PEÑATE" userId="f7a3c5d0-b13b-4d33-a676-a293da504660" providerId="ADAL" clId="{B7146E5D-43D7-4885-ABED-727DFBD6C6E4}" dt="2026-04-27T21:56:18.744" v="3885" actId="14100"/>
          <ac:spMkLst>
            <pc:docMk/>
            <pc:sldMk cId="2930725324" sldId="342"/>
            <ac:spMk id="17" creationId="{E5E0455A-2056-42D7-B3AC-96D0D82A3F9C}"/>
          </ac:spMkLst>
        </pc:spChg>
        <pc:spChg chg="mod">
          <ac:chgData name="WENDY VANESA FONTALVO PEÑATE" userId="f7a3c5d0-b13b-4d33-a676-a293da504660" providerId="ADAL" clId="{B7146E5D-43D7-4885-ABED-727DFBD6C6E4}" dt="2026-04-27T21:57:03.488" v="3893" actId="1076"/>
          <ac:spMkLst>
            <pc:docMk/>
            <pc:sldMk cId="2930725324" sldId="342"/>
            <ac:spMk id="18" creationId="{676B2311-29AB-4EDA-8F78-D22B2CAFF7B0}"/>
          </ac:spMkLst>
        </pc:spChg>
        <pc:picChg chg="add mod">
          <ac:chgData name="WENDY VANESA FONTALVO PEÑATE" userId="f7a3c5d0-b13b-4d33-a676-a293da504660" providerId="ADAL" clId="{B7146E5D-43D7-4885-ABED-727DFBD6C6E4}" dt="2026-04-18T15:45:24.296" v="2314" actId="1076"/>
          <ac:picMkLst>
            <pc:docMk/>
            <pc:sldMk cId="2930725324" sldId="342"/>
            <ac:picMk id="2" creationId="{8DDA2174-8658-D94C-CD27-E1477DAF443A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6:08:57.026" v="5133" actId="1076"/>
        <pc:sldMkLst>
          <pc:docMk/>
          <pc:sldMk cId="612893195" sldId="343"/>
        </pc:sldMkLst>
        <pc:spChg chg="mod">
          <ac:chgData name="WENDY VANESA FONTALVO PEÑATE" userId="f7a3c5d0-b13b-4d33-a676-a293da504660" providerId="ADAL" clId="{B7146E5D-43D7-4885-ABED-727DFBD6C6E4}" dt="2026-04-27T22:19:36.471" v="4027" actId="14100"/>
          <ac:spMkLst>
            <pc:docMk/>
            <pc:sldMk cId="612893195" sldId="343"/>
            <ac:spMk id="12" creationId="{B052B534-8A0A-4C05-942D-C238CA649BE5}"/>
          </ac:spMkLst>
        </pc:spChg>
        <pc:spChg chg="mod">
          <ac:chgData name="WENDY VANESA FONTALVO PEÑATE" userId="f7a3c5d0-b13b-4d33-a676-a293da504660" providerId="ADAL" clId="{B7146E5D-43D7-4885-ABED-727DFBD6C6E4}" dt="2026-04-28T15:28:29.984" v="5022" actId="1076"/>
          <ac:spMkLst>
            <pc:docMk/>
            <pc:sldMk cId="612893195" sldId="343"/>
            <ac:spMk id="13" creationId="{AF608C51-7D68-46DA-908B-5E9DFA27A550}"/>
          </ac:spMkLst>
        </pc:spChg>
        <pc:spChg chg="mod">
          <ac:chgData name="WENDY VANESA FONTALVO PEÑATE" userId="f7a3c5d0-b13b-4d33-a676-a293da504660" providerId="ADAL" clId="{B7146E5D-43D7-4885-ABED-727DFBD6C6E4}" dt="2026-04-28T16:08:57.026" v="5133" actId="1076"/>
          <ac:spMkLst>
            <pc:docMk/>
            <pc:sldMk cId="612893195" sldId="343"/>
            <ac:spMk id="14" creationId="{755D3E3D-60EE-4E47-81E4-4BE745DBAFAD}"/>
          </ac:spMkLst>
        </pc:spChg>
        <pc:spChg chg="mod">
          <ac:chgData name="WENDY VANESA FONTALVO PEÑATE" userId="f7a3c5d0-b13b-4d33-a676-a293da504660" providerId="ADAL" clId="{B7146E5D-43D7-4885-ABED-727DFBD6C6E4}" dt="2026-04-27T21:57:55.453" v="3905" actId="14100"/>
          <ac:spMkLst>
            <pc:docMk/>
            <pc:sldMk cId="612893195" sldId="343"/>
            <ac:spMk id="15" creationId="{DC625915-6D88-4B21-90E5-D7CCF2B3641E}"/>
          </ac:spMkLst>
        </pc:spChg>
        <pc:spChg chg="mod">
          <ac:chgData name="WENDY VANESA FONTALVO PEÑATE" userId="f7a3c5d0-b13b-4d33-a676-a293da504660" providerId="ADAL" clId="{B7146E5D-43D7-4885-ABED-727DFBD6C6E4}" dt="2026-04-27T21:57:31.508" v="3900" actId="1076"/>
          <ac:spMkLst>
            <pc:docMk/>
            <pc:sldMk cId="612893195" sldId="343"/>
            <ac:spMk id="16" creationId="{AA968A0A-9218-434C-9100-AFFEB633D94E}"/>
          </ac:spMkLst>
        </pc:spChg>
        <pc:picChg chg="add mod">
          <ac:chgData name="WENDY VANESA FONTALVO PEÑATE" userId="f7a3c5d0-b13b-4d33-a676-a293da504660" providerId="ADAL" clId="{B7146E5D-43D7-4885-ABED-727DFBD6C6E4}" dt="2026-04-18T15:45:13.543" v="2310" actId="1076"/>
          <ac:picMkLst>
            <pc:docMk/>
            <pc:sldMk cId="612893195" sldId="343"/>
            <ac:picMk id="2" creationId="{195D3309-9A96-5B20-5E94-2CC9F3404428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6:15:00.117" v="5147" actId="1076"/>
        <pc:sldMkLst>
          <pc:docMk/>
          <pc:sldMk cId="3316719624" sldId="344"/>
        </pc:sldMkLst>
        <pc:spChg chg="mod">
          <ac:chgData name="WENDY VANESA FONTALVO PEÑATE" userId="f7a3c5d0-b13b-4d33-a676-a293da504660" providerId="ADAL" clId="{B7146E5D-43D7-4885-ABED-727DFBD6C6E4}" dt="2026-04-18T15:44:52.270" v="2303" actId="20577"/>
          <ac:spMkLst>
            <pc:docMk/>
            <pc:sldMk cId="3316719624" sldId="344"/>
            <ac:spMk id="8" creationId="{6205035D-EBCB-4CBE-B621-A96D148F4999}"/>
          </ac:spMkLst>
        </pc:spChg>
        <pc:spChg chg="mod">
          <ac:chgData name="WENDY VANESA FONTALVO PEÑATE" userId="f7a3c5d0-b13b-4d33-a676-a293da504660" providerId="ADAL" clId="{B7146E5D-43D7-4885-ABED-727DFBD6C6E4}" dt="2026-04-27T21:58:50.899" v="3906" actId="14100"/>
          <ac:spMkLst>
            <pc:docMk/>
            <pc:sldMk cId="3316719624" sldId="344"/>
            <ac:spMk id="9" creationId="{4C004313-7535-466D-8A2F-B4BAFCAE4188}"/>
          </ac:spMkLst>
        </pc:spChg>
        <pc:spChg chg="mod">
          <ac:chgData name="WENDY VANESA FONTALVO PEÑATE" userId="f7a3c5d0-b13b-4d33-a676-a293da504660" providerId="ADAL" clId="{B7146E5D-43D7-4885-ABED-727DFBD6C6E4}" dt="2026-04-28T15:28:39.122" v="5023" actId="1076"/>
          <ac:spMkLst>
            <pc:docMk/>
            <pc:sldMk cId="3316719624" sldId="344"/>
            <ac:spMk id="11" creationId="{5025FFC0-0FA5-4179-B67B-505372A9C24F}"/>
          </ac:spMkLst>
        </pc:spChg>
        <pc:spChg chg="mod">
          <ac:chgData name="WENDY VANESA FONTALVO PEÑATE" userId="f7a3c5d0-b13b-4d33-a676-a293da504660" providerId="ADAL" clId="{B7146E5D-43D7-4885-ABED-727DFBD6C6E4}" dt="2026-04-18T15:55:04.220" v="2417" actId="20577"/>
          <ac:spMkLst>
            <pc:docMk/>
            <pc:sldMk cId="3316719624" sldId="344"/>
            <ac:spMk id="12" creationId="{8AC1D184-1491-4AAA-819A-88FA4C9D20B6}"/>
          </ac:spMkLst>
        </pc:spChg>
        <pc:spChg chg="mod">
          <ac:chgData name="WENDY VANESA FONTALVO PEÑATE" userId="f7a3c5d0-b13b-4d33-a676-a293da504660" providerId="ADAL" clId="{B7146E5D-43D7-4885-ABED-727DFBD6C6E4}" dt="2026-04-28T16:15:00.117" v="5147" actId="1076"/>
          <ac:spMkLst>
            <pc:docMk/>
            <pc:sldMk cId="3316719624" sldId="344"/>
            <ac:spMk id="13" creationId="{F8A61261-F082-4DB1-88BA-5135730100AF}"/>
          </ac:spMkLst>
        </pc:spChg>
        <pc:picChg chg="add mod">
          <ac:chgData name="WENDY VANESA FONTALVO PEÑATE" userId="f7a3c5d0-b13b-4d33-a676-a293da504660" providerId="ADAL" clId="{B7146E5D-43D7-4885-ABED-727DFBD6C6E4}" dt="2026-04-18T15:44:59.986" v="2306" actId="1076"/>
          <ac:picMkLst>
            <pc:docMk/>
            <pc:sldMk cId="3316719624" sldId="344"/>
            <ac:picMk id="2" creationId="{2272DE34-B053-6899-7E3B-33E7BFC0D315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6:09:03.622" v="5134" actId="1076"/>
        <pc:sldMkLst>
          <pc:docMk/>
          <pc:sldMk cId="3630943040" sldId="345"/>
        </pc:sldMkLst>
        <pc:spChg chg="mod">
          <ac:chgData name="WENDY VANESA FONTALVO PEÑATE" userId="f7a3c5d0-b13b-4d33-a676-a293da504660" providerId="ADAL" clId="{B7146E5D-43D7-4885-ABED-727DFBD6C6E4}" dt="2026-04-18T16:24:36.061" v="2501" actId="20577"/>
          <ac:spMkLst>
            <pc:docMk/>
            <pc:sldMk cId="3630943040" sldId="345"/>
            <ac:spMk id="12" creationId="{9568C135-D575-4CAE-8FB6-0EE985BE8947}"/>
          </ac:spMkLst>
        </pc:spChg>
        <pc:spChg chg="mod">
          <ac:chgData name="WENDY VANESA FONTALVO PEÑATE" userId="f7a3c5d0-b13b-4d33-a676-a293da504660" providerId="ADAL" clId="{B7146E5D-43D7-4885-ABED-727DFBD6C6E4}" dt="2026-04-28T14:46:19.260" v="4512" actId="1076"/>
          <ac:spMkLst>
            <pc:docMk/>
            <pc:sldMk cId="3630943040" sldId="345"/>
            <ac:spMk id="13" creationId="{CFC9528C-2630-4E67-850D-45BFAC0712B7}"/>
          </ac:spMkLst>
        </pc:spChg>
        <pc:spChg chg="mod">
          <ac:chgData name="WENDY VANESA FONTALVO PEÑATE" userId="f7a3c5d0-b13b-4d33-a676-a293da504660" providerId="ADAL" clId="{B7146E5D-43D7-4885-ABED-727DFBD6C6E4}" dt="2026-04-28T16:09:03.622" v="5134" actId="1076"/>
          <ac:spMkLst>
            <pc:docMk/>
            <pc:sldMk cId="3630943040" sldId="345"/>
            <ac:spMk id="14" creationId="{4EC535BD-C3BB-4909-85E3-4A9A76095D80}"/>
          </ac:spMkLst>
        </pc:spChg>
        <pc:spChg chg="mod">
          <ac:chgData name="WENDY VANESA FONTALVO PEÑATE" userId="f7a3c5d0-b13b-4d33-a676-a293da504660" providerId="ADAL" clId="{B7146E5D-43D7-4885-ABED-727DFBD6C6E4}" dt="2026-04-18T15:55:16.019" v="2425" actId="20577"/>
          <ac:spMkLst>
            <pc:docMk/>
            <pc:sldMk cId="3630943040" sldId="345"/>
            <ac:spMk id="15" creationId="{60C0750F-62AB-4F41-8E9C-EF68E97AE9B1}"/>
          </ac:spMkLst>
        </pc:spChg>
        <pc:picChg chg="add mod">
          <ac:chgData name="WENDY VANESA FONTALVO PEÑATE" userId="f7a3c5d0-b13b-4d33-a676-a293da504660" providerId="ADAL" clId="{B7146E5D-43D7-4885-ABED-727DFBD6C6E4}" dt="2026-04-18T15:45:05.801" v="2307" actId="1076"/>
          <ac:picMkLst>
            <pc:docMk/>
            <pc:sldMk cId="3630943040" sldId="345"/>
            <ac:picMk id="2" creationId="{697A3C91-9754-0EDD-9DBC-BAFF9555E72D}"/>
          </ac:picMkLst>
        </pc:picChg>
      </pc:sldChg>
      <pc:sldChg chg="modSp add mod">
        <pc:chgData name="WENDY VANESA FONTALVO PEÑATE" userId="f7a3c5d0-b13b-4d33-a676-a293da504660" providerId="ADAL" clId="{B7146E5D-43D7-4885-ABED-727DFBD6C6E4}" dt="2026-04-28T15:23:00.175" v="5000" actId="1076"/>
        <pc:sldMkLst>
          <pc:docMk/>
          <pc:sldMk cId="672029020" sldId="346"/>
        </pc:sldMkLst>
        <pc:spChg chg="mod">
          <ac:chgData name="WENDY VANESA FONTALVO PEÑATE" userId="f7a3c5d0-b13b-4d33-a676-a293da504660" providerId="ADAL" clId="{B7146E5D-43D7-4885-ABED-727DFBD6C6E4}" dt="2026-04-28T15:23:00.175" v="5000" actId="1076"/>
          <ac:spMkLst>
            <pc:docMk/>
            <pc:sldMk cId="672029020" sldId="346"/>
            <ac:spMk id="3" creationId="{53F5DD68-8199-730B-E9A0-A5EE99571766}"/>
          </ac:spMkLst>
        </pc:spChg>
      </pc:sldChg>
      <pc:sldChg chg="addSp delSp modSp add mod">
        <pc:chgData name="WENDY VANESA FONTALVO PEÑATE" userId="f7a3c5d0-b13b-4d33-a676-a293da504660" providerId="ADAL" clId="{B7146E5D-43D7-4885-ABED-727DFBD6C6E4}" dt="2026-04-28T15:23:06.370" v="5002" actId="1076"/>
        <pc:sldMkLst>
          <pc:docMk/>
          <pc:sldMk cId="4086453557" sldId="347"/>
        </pc:sldMkLst>
        <pc:spChg chg="mod">
          <ac:chgData name="WENDY VANESA FONTALVO PEÑATE" userId="f7a3c5d0-b13b-4d33-a676-a293da504660" providerId="ADAL" clId="{B7146E5D-43D7-4885-ABED-727DFBD6C6E4}" dt="2026-04-28T15:23:06.370" v="5002" actId="1076"/>
          <ac:spMkLst>
            <pc:docMk/>
            <pc:sldMk cId="4086453557" sldId="347"/>
            <ac:spMk id="5" creationId="{A5D6AE2F-8BE1-5757-991C-2E1383F4F6A1}"/>
          </ac:spMkLst>
        </pc:spChg>
        <pc:picChg chg="add mod">
          <ac:chgData name="WENDY VANESA FONTALVO PEÑATE" userId="f7a3c5d0-b13b-4d33-a676-a293da504660" providerId="ADAL" clId="{B7146E5D-43D7-4885-ABED-727DFBD6C6E4}" dt="2026-04-18T17:16:11.760" v="2691" actId="1076"/>
          <ac:picMkLst>
            <pc:docMk/>
            <pc:sldMk cId="4086453557" sldId="347"/>
            <ac:picMk id="9" creationId="{E8DDF740-06D4-0031-2F76-4DA744BE57B0}"/>
          </ac:picMkLst>
        </pc:picChg>
      </pc:sldChg>
      <pc:sldChg chg="addSp modSp add mod">
        <pc:chgData name="WENDY VANESA FONTALVO PEÑATE" userId="f7a3c5d0-b13b-4d33-a676-a293da504660" providerId="ADAL" clId="{B7146E5D-43D7-4885-ABED-727DFBD6C6E4}" dt="2026-04-28T15:23:12.018" v="5003" actId="1076"/>
        <pc:sldMkLst>
          <pc:docMk/>
          <pc:sldMk cId="2292361223" sldId="348"/>
        </pc:sldMkLst>
        <pc:spChg chg="mod">
          <ac:chgData name="WENDY VANESA FONTALVO PEÑATE" userId="f7a3c5d0-b13b-4d33-a676-a293da504660" providerId="ADAL" clId="{B7146E5D-43D7-4885-ABED-727DFBD6C6E4}" dt="2026-04-28T15:23:12.018" v="5003" actId="1076"/>
          <ac:spMkLst>
            <pc:docMk/>
            <pc:sldMk cId="2292361223" sldId="348"/>
            <ac:spMk id="4" creationId="{CE168734-71EE-27A4-480D-70502A109880}"/>
          </ac:spMkLst>
        </pc:spChg>
        <pc:grpChg chg="add mod">
          <ac:chgData name="WENDY VANESA FONTALVO PEÑATE" userId="f7a3c5d0-b13b-4d33-a676-a293da504660" providerId="ADAL" clId="{B7146E5D-43D7-4885-ABED-727DFBD6C6E4}" dt="2026-04-18T17:19:00.909" v="2699" actId="164"/>
          <ac:grpSpMkLst>
            <pc:docMk/>
            <pc:sldMk cId="2292361223" sldId="348"/>
            <ac:grpSpMk id="8" creationId="{A9B545BD-58C8-DF06-6E4A-8B213D1CCA72}"/>
          </ac:grpSpMkLst>
        </pc:grpChg>
        <pc:picChg chg="mod">
          <ac:chgData name="WENDY VANESA FONTALVO PEÑATE" userId="f7a3c5d0-b13b-4d33-a676-a293da504660" providerId="ADAL" clId="{B7146E5D-43D7-4885-ABED-727DFBD6C6E4}" dt="2026-04-18T17:19:00.909" v="2699" actId="164"/>
          <ac:picMkLst>
            <pc:docMk/>
            <pc:sldMk cId="2292361223" sldId="348"/>
            <ac:picMk id="3" creationId="{B869D4BB-9A5D-1205-781C-1052D1E0CAA8}"/>
          </ac:picMkLst>
        </pc:picChg>
        <pc:picChg chg="add mod modCrop">
          <ac:chgData name="WENDY VANESA FONTALVO PEÑATE" userId="f7a3c5d0-b13b-4d33-a676-a293da504660" providerId="ADAL" clId="{B7146E5D-43D7-4885-ABED-727DFBD6C6E4}" dt="2026-04-18T17:19:00.909" v="2699" actId="164"/>
          <ac:picMkLst>
            <pc:docMk/>
            <pc:sldMk cId="2292361223" sldId="348"/>
            <ac:picMk id="7" creationId="{1FDCC245-9C00-0C78-DDCA-D740031E81D6}"/>
          </ac:picMkLst>
        </pc:picChg>
      </pc:sldChg>
      <pc:sldChg chg="add del">
        <pc:chgData name="WENDY VANESA FONTALVO PEÑATE" userId="f7a3c5d0-b13b-4d33-a676-a293da504660" providerId="ADAL" clId="{B7146E5D-43D7-4885-ABED-727DFBD6C6E4}" dt="2026-04-27T21:21:27.845" v="3525" actId="47"/>
        <pc:sldMkLst>
          <pc:docMk/>
          <pc:sldMk cId="3700269142" sldId="349"/>
        </pc:sldMkLst>
      </pc:sldChg>
      <pc:sldChg chg="addSp delSp modSp del mod">
        <pc:chgData name="WENDY VANESA FONTALVO PEÑATE" userId="f7a3c5d0-b13b-4d33-a676-a293da504660" providerId="ADAL" clId="{B7146E5D-43D7-4885-ABED-727DFBD6C6E4}" dt="2026-04-28T13:50:04.281" v="4164" actId="47"/>
        <pc:sldMkLst>
          <pc:docMk/>
          <pc:sldMk cId="2284650938" sldId="351"/>
        </pc:sldMkLst>
        <pc:spChg chg="add del mod">
          <ac:chgData name="WENDY VANESA FONTALVO PEÑATE" userId="f7a3c5d0-b13b-4d33-a676-a293da504660" providerId="ADAL" clId="{B7146E5D-43D7-4885-ABED-727DFBD6C6E4}" dt="2026-04-28T13:48:05.691" v="4150" actId="478"/>
          <ac:spMkLst>
            <pc:docMk/>
            <pc:sldMk cId="2284650938" sldId="351"/>
            <ac:spMk id="2" creationId="{0E07412C-6F13-318A-B14F-82913CC5AB06}"/>
          </ac:spMkLst>
        </pc:spChg>
        <pc:spChg chg="del mod topLvl">
          <ac:chgData name="WENDY VANESA FONTALVO PEÑATE" userId="f7a3c5d0-b13b-4d33-a676-a293da504660" providerId="ADAL" clId="{B7146E5D-43D7-4885-ABED-727DFBD6C6E4}" dt="2026-04-27T20:59:22.970" v="3188" actId="478"/>
          <ac:spMkLst>
            <pc:docMk/>
            <pc:sldMk cId="2284650938" sldId="351"/>
            <ac:spMk id="3" creationId="{0686EDD3-3208-28F4-1B3A-A3E0FF9E322C}"/>
          </ac:spMkLst>
        </pc:spChg>
        <pc:spChg chg="del mod topLvl">
          <ac:chgData name="WENDY VANESA FONTALVO PEÑATE" userId="f7a3c5d0-b13b-4d33-a676-a293da504660" providerId="ADAL" clId="{B7146E5D-43D7-4885-ABED-727DFBD6C6E4}" dt="2026-04-27T20:59:29.321" v="3189" actId="478"/>
          <ac:spMkLst>
            <pc:docMk/>
            <pc:sldMk cId="2284650938" sldId="351"/>
            <ac:spMk id="4" creationId="{A84052CD-9BB7-8C0E-3ECF-F3830BBC45F4}"/>
          </ac:spMkLst>
        </pc:spChg>
        <pc:spChg chg="add del mod">
          <ac:chgData name="WENDY VANESA FONTALVO PEÑATE" userId="f7a3c5d0-b13b-4d33-a676-a293da504660" providerId="ADAL" clId="{B7146E5D-43D7-4885-ABED-727DFBD6C6E4}" dt="2026-04-27T21:04:10.474" v="3198" actId="478"/>
          <ac:spMkLst>
            <pc:docMk/>
            <pc:sldMk cId="2284650938" sldId="351"/>
            <ac:spMk id="5" creationId="{E5729270-A577-60E9-7CC3-7F0E5B7D8458}"/>
          </ac:spMkLst>
        </pc:spChg>
        <pc:spChg chg="del mod topLvl">
          <ac:chgData name="WENDY VANESA FONTALVO PEÑATE" userId="f7a3c5d0-b13b-4d33-a676-a293da504660" providerId="ADAL" clId="{B7146E5D-43D7-4885-ABED-727DFBD6C6E4}" dt="2026-04-27T21:04:43.882" v="3208" actId="478"/>
          <ac:spMkLst>
            <pc:docMk/>
            <pc:sldMk cId="2284650938" sldId="351"/>
            <ac:spMk id="7" creationId="{65A3FAE0-FB69-D23D-6614-8F7616AF2CF8}"/>
          </ac:spMkLst>
        </pc:spChg>
        <pc:spChg chg="mod topLvl">
          <ac:chgData name="WENDY VANESA FONTALVO PEÑATE" userId="f7a3c5d0-b13b-4d33-a676-a293da504660" providerId="ADAL" clId="{B7146E5D-43D7-4885-ABED-727DFBD6C6E4}" dt="2026-04-28T13:48:21.096" v="4155" actId="1076"/>
          <ac:spMkLst>
            <pc:docMk/>
            <pc:sldMk cId="2284650938" sldId="351"/>
            <ac:spMk id="8" creationId="{B57B2B65-5525-465A-B6FA-7F2A6CE71AC4}"/>
          </ac:spMkLst>
        </pc:spChg>
        <pc:spChg chg="add del mod">
          <ac:chgData name="WENDY VANESA FONTALVO PEÑATE" userId="f7a3c5d0-b13b-4d33-a676-a293da504660" providerId="ADAL" clId="{B7146E5D-43D7-4885-ABED-727DFBD6C6E4}" dt="2026-04-27T21:07:42.509" v="3306" actId="478"/>
          <ac:spMkLst>
            <pc:docMk/>
            <pc:sldMk cId="2284650938" sldId="351"/>
            <ac:spMk id="9" creationId="{00B02DB2-92BA-564B-013D-F50FCBE580D5}"/>
          </ac:spMkLst>
        </pc:spChg>
        <pc:spChg chg="mod">
          <ac:chgData name="WENDY VANESA FONTALVO PEÑATE" userId="f7a3c5d0-b13b-4d33-a676-a293da504660" providerId="ADAL" clId="{B7146E5D-43D7-4885-ABED-727DFBD6C6E4}" dt="2026-04-28T13:47:53.860" v="4147" actId="1076"/>
          <ac:spMkLst>
            <pc:docMk/>
            <pc:sldMk cId="2284650938" sldId="351"/>
            <ac:spMk id="51" creationId="{3545F4F4-1AD4-4E68-8436-914BD8786E7E}"/>
          </ac:spMkLst>
        </pc:spChg>
        <pc:spChg chg="mod">
          <ac:chgData name="WENDY VANESA FONTALVO PEÑATE" userId="f7a3c5d0-b13b-4d33-a676-a293da504660" providerId="ADAL" clId="{B7146E5D-43D7-4885-ABED-727DFBD6C6E4}" dt="2026-04-28T13:48:16.003" v="4154" actId="1076"/>
          <ac:spMkLst>
            <pc:docMk/>
            <pc:sldMk cId="2284650938" sldId="351"/>
            <ac:spMk id="52" creationId="{70E51ACF-C11A-4A64-B5C8-CA02B96631F6}"/>
          </ac:spMkLst>
        </pc:spChg>
        <pc:grpChg chg="add del mod">
          <ac:chgData name="WENDY VANESA FONTALVO PEÑATE" userId="f7a3c5d0-b13b-4d33-a676-a293da504660" providerId="ADAL" clId="{B7146E5D-43D7-4885-ABED-727DFBD6C6E4}" dt="2026-04-27T20:59:22.970" v="3188" actId="478"/>
          <ac:grpSpMkLst>
            <pc:docMk/>
            <pc:sldMk cId="2284650938" sldId="351"/>
            <ac:grpSpMk id="2" creationId="{B8176F67-0AA2-462D-1763-82E2F9CA94F8}"/>
          </ac:grpSpMkLst>
        </pc:grpChg>
        <pc:grpChg chg="add del mod">
          <ac:chgData name="WENDY VANESA FONTALVO PEÑATE" userId="f7a3c5d0-b13b-4d33-a676-a293da504660" providerId="ADAL" clId="{B7146E5D-43D7-4885-ABED-727DFBD6C6E4}" dt="2026-04-27T21:04:43.882" v="3208" actId="478"/>
          <ac:grpSpMkLst>
            <pc:docMk/>
            <pc:sldMk cId="2284650938" sldId="351"/>
            <ac:grpSpMk id="6" creationId="{874DE7AC-DC73-107E-E69E-6729CB68BE0C}"/>
          </ac:grpSpMkLst>
        </pc:grpChg>
        <pc:grpChg chg="mod">
          <ac:chgData name="WENDY VANESA FONTALVO PEÑATE" userId="f7a3c5d0-b13b-4d33-a676-a293da504660" providerId="ADAL" clId="{B7146E5D-43D7-4885-ABED-727DFBD6C6E4}" dt="2026-04-28T13:48:26.435" v="4156" actId="1076"/>
          <ac:grpSpMkLst>
            <pc:docMk/>
            <pc:sldMk cId="2284650938" sldId="351"/>
            <ac:grpSpMk id="50" creationId="{A3756905-8C25-4E71-AE4B-677D4FCA3781}"/>
          </ac:grpSpMkLst>
        </pc:grpChg>
        <pc:picChg chg="mod">
          <ac:chgData name="WENDY VANESA FONTALVO PEÑATE" userId="f7a3c5d0-b13b-4d33-a676-a293da504660" providerId="ADAL" clId="{B7146E5D-43D7-4885-ABED-727DFBD6C6E4}" dt="2026-04-28T13:48:08.369" v="4151" actId="1076"/>
          <ac:picMkLst>
            <pc:docMk/>
            <pc:sldMk cId="2284650938" sldId="351"/>
            <ac:picMk id="53" creationId="{E830E582-4BA7-4633-AFCF-E31F1FAA8545}"/>
          </ac:picMkLst>
        </pc:picChg>
      </pc:sldChg>
      <pc:sldChg chg="addSp modSp add mod ord">
        <pc:chgData name="WENDY VANESA FONTALVO PEÑATE" userId="f7a3c5d0-b13b-4d33-a676-a293da504660" providerId="ADAL" clId="{B7146E5D-43D7-4885-ABED-727DFBD6C6E4}" dt="2026-04-28T15:26:08.312" v="5013" actId="20577"/>
        <pc:sldMkLst>
          <pc:docMk/>
          <pc:sldMk cId="3061052496" sldId="352"/>
        </pc:sldMkLst>
        <pc:spChg chg="add mod">
          <ac:chgData name="WENDY VANESA FONTALVO PEÑATE" userId="f7a3c5d0-b13b-4d33-a676-a293da504660" providerId="ADAL" clId="{B7146E5D-43D7-4885-ABED-727DFBD6C6E4}" dt="2026-04-28T13:42:38.170" v="4077" actId="1076"/>
          <ac:spMkLst>
            <pc:docMk/>
            <pc:sldMk cId="3061052496" sldId="352"/>
            <ac:spMk id="3" creationId="{93324FCF-EF25-16EA-FB2C-9320EAA1C947}"/>
          </ac:spMkLst>
        </pc:spChg>
        <pc:spChg chg="mod">
          <ac:chgData name="WENDY VANESA FONTALVO PEÑATE" userId="f7a3c5d0-b13b-4d33-a676-a293da504660" providerId="ADAL" clId="{B7146E5D-43D7-4885-ABED-727DFBD6C6E4}" dt="2026-04-27T22:13:57.590" v="3969" actId="14100"/>
          <ac:spMkLst>
            <pc:docMk/>
            <pc:sldMk cId="3061052496" sldId="352"/>
            <ac:spMk id="4" creationId="{72A1B668-08B0-4AF5-AC86-4382CC1AC03D}"/>
          </ac:spMkLst>
        </pc:spChg>
        <pc:spChg chg="add mod">
          <ac:chgData name="WENDY VANESA FONTALVO PEÑATE" userId="f7a3c5d0-b13b-4d33-a676-a293da504660" providerId="ADAL" clId="{B7146E5D-43D7-4885-ABED-727DFBD6C6E4}" dt="2026-04-28T15:26:08.312" v="5013" actId="20577"/>
          <ac:spMkLst>
            <pc:docMk/>
            <pc:sldMk cId="3061052496" sldId="352"/>
            <ac:spMk id="5" creationId="{E9010416-2FF9-CB85-EAED-F471C02CE2D8}"/>
          </ac:spMkLst>
        </pc:spChg>
        <pc:spChg chg="mod">
          <ac:chgData name="WENDY VANESA FONTALVO PEÑATE" userId="f7a3c5d0-b13b-4d33-a676-a293da504660" providerId="ADAL" clId="{B7146E5D-43D7-4885-ABED-727DFBD6C6E4}" dt="2026-04-27T22:18:44.221" v="4023" actId="14100"/>
          <ac:spMkLst>
            <pc:docMk/>
            <pc:sldMk cId="3061052496" sldId="352"/>
            <ac:spMk id="7" creationId="{FFBA8616-FCA2-4A4B-A794-EDCBC6DB8C24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8T14:31:04.579" v="4351" actId="14100"/>
          <ac:graphicFrameMkLst>
            <pc:docMk/>
            <pc:sldMk cId="3061052496" sldId="352"/>
            <ac:graphicFrameMk id="9" creationId="{319C5C18-3C4C-96D2-DF16-9B949B3961ED}"/>
          </ac:graphicFrameMkLst>
        </pc:graphicFrameChg>
      </pc:sldChg>
      <pc:sldChg chg="addSp delSp modSp add mod">
        <pc:chgData name="WENDY VANESA FONTALVO PEÑATE" userId="f7a3c5d0-b13b-4d33-a676-a293da504660" providerId="ADAL" clId="{B7146E5D-43D7-4885-ABED-727DFBD6C6E4}" dt="2026-04-18T15:47:01.171" v="2334" actId="1076"/>
        <pc:sldMkLst>
          <pc:docMk/>
          <pc:sldMk cId="850582088" sldId="353"/>
        </pc:sldMkLst>
        <pc:spChg chg="mod">
          <ac:chgData name="WENDY VANESA FONTALVO PEÑATE" userId="f7a3c5d0-b13b-4d33-a676-a293da504660" providerId="ADAL" clId="{B7146E5D-43D7-4885-ABED-727DFBD6C6E4}" dt="2026-04-18T15:19:54.090" v="2224" actId="20577"/>
          <ac:spMkLst>
            <pc:docMk/>
            <pc:sldMk cId="850582088" sldId="353"/>
            <ac:spMk id="2" creationId="{A4499117-2FE9-B6C9-1F93-2C2704131ECF}"/>
          </ac:spMkLst>
        </pc:spChg>
        <pc:spChg chg="mod">
          <ac:chgData name="WENDY VANESA FONTALVO PEÑATE" userId="f7a3c5d0-b13b-4d33-a676-a293da504660" providerId="ADAL" clId="{B7146E5D-43D7-4885-ABED-727DFBD6C6E4}" dt="2026-04-18T15:16:10.605" v="2219" actId="14100"/>
          <ac:spMkLst>
            <pc:docMk/>
            <pc:sldMk cId="850582088" sldId="353"/>
            <ac:spMk id="3" creationId="{D2777B69-1D2C-37DE-EEFF-26F366AADC79}"/>
          </ac:spMkLst>
        </pc:spChg>
        <pc:spChg chg="mod">
          <ac:chgData name="WENDY VANESA FONTALVO PEÑATE" userId="f7a3c5d0-b13b-4d33-a676-a293da504660" providerId="ADAL" clId="{B7146E5D-43D7-4885-ABED-727DFBD6C6E4}" dt="2026-04-18T15:16:14.677" v="2220" actId="1076"/>
          <ac:spMkLst>
            <pc:docMk/>
            <pc:sldMk cId="850582088" sldId="353"/>
            <ac:spMk id="4" creationId="{E13E5A01-FC61-1ABA-DCA0-3C906814BEB9}"/>
          </ac:spMkLst>
        </pc:spChg>
        <pc:picChg chg="add mod">
          <ac:chgData name="WENDY VANESA FONTALVO PEÑATE" userId="f7a3c5d0-b13b-4d33-a676-a293da504660" providerId="ADAL" clId="{B7146E5D-43D7-4885-ABED-727DFBD6C6E4}" dt="2026-04-18T15:47:01.171" v="2334" actId="1076"/>
          <ac:picMkLst>
            <pc:docMk/>
            <pc:sldMk cId="850582088" sldId="353"/>
            <ac:picMk id="8" creationId="{458D894C-C603-CE8B-EA62-AF324352F86A}"/>
          </ac:picMkLst>
        </pc:picChg>
      </pc:sldChg>
      <pc:sldChg chg="add">
        <pc:chgData name="WENDY VANESA FONTALVO PEÑATE" userId="f7a3c5d0-b13b-4d33-a676-a293da504660" providerId="ADAL" clId="{B7146E5D-43D7-4885-ABED-727DFBD6C6E4}" dt="2026-04-18T15:41:19.903" v="2274"/>
        <pc:sldMkLst>
          <pc:docMk/>
          <pc:sldMk cId="2375193165" sldId="354"/>
        </pc:sldMkLst>
      </pc:sldChg>
      <pc:sldChg chg="addSp delSp modSp add mod">
        <pc:chgData name="WENDY VANESA FONTALVO PEÑATE" userId="f7a3c5d0-b13b-4d33-a676-a293da504660" providerId="ADAL" clId="{B7146E5D-43D7-4885-ABED-727DFBD6C6E4}" dt="2026-04-28T15:22:26.573" v="4995" actId="1076"/>
        <pc:sldMkLst>
          <pc:docMk/>
          <pc:sldMk cId="516302242" sldId="355"/>
        </pc:sldMkLst>
        <pc:spChg chg="mod">
          <ac:chgData name="WENDY VANESA FONTALVO PEÑATE" userId="f7a3c5d0-b13b-4d33-a676-a293da504660" providerId="ADAL" clId="{B7146E5D-43D7-4885-ABED-727DFBD6C6E4}" dt="2026-04-18T15:56:46.308" v="2447" actId="20577"/>
          <ac:spMkLst>
            <pc:docMk/>
            <pc:sldMk cId="516302242" sldId="355"/>
            <ac:spMk id="4" creationId="{DE4D8B5A-9CFD-BF8E-FCC5-72279502B635}"/>
          </ac:spMkLst>
        </pc:spChg>
        <pc:spChg chg="mod">
          <ac:chgData name="WENDY VANESA FONTALVO PEÑATE" userId="f7a3c5d0-b13b-4d33-a676-a293da504660" providerId="ADAL" clId="{B7146E5D-43D7-4885-ABED-727DFBD6C6E4}" dt="2026-04-28T15:22:26.573" v="4995" actId="1076"/>
          <ac:spMkLst>
            <pc:docMk/>
            <pc:sldMk cId="516302242" sldId="355"/>
            <ac:spMk id="7" creationId="{FF839723-CD1C-7A73-B079-554D790E50E6}"/>
          </ac:spMkLst>
        </pc:spChg>
        <pc:grpChg chg="add mod">
          <ac:chgData name="WENDY VANESA FONTALVO PEÑATE" userId="f7a3c5d0-b13b-4d33-a676-a293da504660" providerId="ADAL" clId="{B7146E5D-43D7-4885-ABED-727DFBD6C6E4}" dt="2026-04-18T16:39:06.093" v="2556" actId="164"/>
          <ac:grpSpMkLst>
            <pc:docMk/>
            <pc:sldMk cId="516302242" sldId="355"/>
            <ac:grpSpMk id="13" creationId="{9C5AB319-359A-A122-F52F-78DB765E11E3}"/>
          </ac:grpSpMkLst>
        </pc:grpChg>
        <pc:picChg chg="add mod">
          <ac:chgData name="WENDY VANESA FONTALVO PEÑATE" userId="f7a3c5d0-b13b-4d33-a676-a293da504660" providerId="ADAL" clId="{B7146E5D-43D7-4885-ABED-727DFBD6C6E4}" dt="2026-04-18T16:39:06.093" v="2556" actId="164"/>
          <ac:picMkLst>
            <pc:docMk/>
            <pc:sldMk cId="516302242" sldId="355"/>
            <ac:picMk id="8" creationId="{F28A1C1E-1180-8569-8820-DDEC736F1B32}"/>
          </ac:picMkLst>
        </pc:picChg>
        <pc:picChg chg="mod">
          <ac:chgData name="WENDY VANESA FONTALVO PEÑATE" userId="f7a3c5d0-b13b-4d33-a676-a293da504660" providerId="ADAL" clId="{B7146E5D-43D7-4885-ABED-727DFBD6C6E4}" dt="2026-04-18T16:39:06.093" v="2556" actId="164"/>
          <ac:picMkLst>
            <pc:docMk/>
            <pc:sldMk cId="516302242" sldId="355"/>
            <ac:picMk id="11" creationId="{D9141399-8718-E0E5-D921-DF5EE9D442AE}"/>
          </ac:picMkLst>
        </pc:picChg>
        <pc:picChg chg="add mod">
          <ac:chgData name="WENDY VANESA FONTALVO PEÑATE" userId="f7a3c5d0-b13b-4d33-a676-a293da504660" providerId="ADAL" clId="{B7146E5D-43D7-4885-ABED-727DFBD6C6E4}" dt="2026-04-18T16:39:06.093" v="2556" actId="164"/>
          <ac:picMkLst>
            <pc:docMk/>
            <pc:sldMk cId="516302242" sldId="355"/>
            <ac:picMk id="12" creationId="{10C6FDB7-8135-E292-6ED8-A7A42D55E55D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5:22:33.533" v="4996" actId="1076"/>
        <pc:sldMkLst>
          <pc:docMk/>
          <pc:sldMk cId="1942134263" sldId="356"/>
        </pc:sldMkLst>
        <pc:spChg chg="mod">
          <ac:chgData name="WENDY VANESA FONTALVO PEÑATE" userId="f7a3c5d0-b13b-4d33-a676-a293da504660" providerId="ADAL" clId="{B7146E5D-43D7-4885-ABED-727DFBD6C6E4}" dt="2026-04-28T15:22:33.533" v="4996" actId="1076"/>
          <ac:spMkLst>
            <pc:docMk/>
            <pc:sldMk cId="1942134263" sldId="356"/>
            <ac:spMk id="4" creationId="{60F03F7C-7483-EB89-5A79-1068B079FDB8}"/>
          </ac:spMkLst>
        </pc:spChg>
        <pc:spChg chg="mod">
          <ac:chgData name="WENDY VANESA FONTALVO PEÑATE" userId="f7a3c5d0-b13b-4d33-a676-a293da504660" providerId="ADAL" clId="{B7146E5D-43D7-4885-ABED-727DFBD6C6E4}" dt="2026-04-18T16:58:44.344" v="2637" actId="1076"/>
          <ac:spMkLst>
            <pc:docMk/>
            <pc:sldMk cId="1942134263" sldId="356"/>
            <ac:spMk id="15" creationId="{CA790777-60A5-8804-F902-0018C1F0A12A}"/>
          </ac:spMkLst>
        </pc:spChg>
        <pc:picChg chg="add mod modCrop">
          <ac:chgData name="WENDY VANESA FONTALVO PEÑATE" userId="f7a3c5d0-b13b-4d33-a676-a293da504660" providerId="ADAL" clId="{B7146E5D-43D7-4885-ABED-727DFBD6C6E4}" dt="2026-04-18T16:58:40.931" v="2636" actId="1076"/>
          <ac:picMkLst>
            <pc:docMk/>
            <pc:sldMk cId="1942134263" sldId="356"/>
            <ac:picMk id="12" creationId="{D60A456C-228F-3401-7AA9-DF6D0EEB3D96}"/>
          </ac:picMkLst>
        </pc:picChg>
      </pc:sldChg>
      <pc:sldChg chg="modSp add mod">
        <pc:chgData name="WENDY VANESA FONTALVO PEÑATE" userId="f7a3c5d0-b13b-4d33-a676-a293da504660" providerId="ADAL" clId="{B7146E5D-43D7-4885-ABED-727DFBD6C6E4}" dt="2026-04-28T15:23:17.020" v="5004" actId="1076"/>
        <pc:sldMkLst>
          <pc:docMk/>
          <pc:sldMk cId="3176755552" sldId="357"/>
        </pc:sldMkLst>
        <pc:spChg chg="mod">
          <ac:chgData name="WENDY VANESA FONTALVO PEÑATE" userId="f7a3c5d0-b13b-4d33-a676-a293da504660" providerId="ADAL" clId="{B7146E5D-43D7-4885-ABED-727DFBD6C6E4}" dt="2026-04-28T15:23:17.020" v="5004" actId="1076"/>
          <ac:spMkLst>
            <pc:docMk/>
            <pc:sldMk cId="3176755552" sldId="357"/>
            <ac:spMk id="7" creationId="{37DCFDE1-1CD9-4BEE-A63E-7FCF093F0AEA}"/>
          </ac:spMkLst>
        </pc:spChg>
        <pc:spChg chg="mod">
          <ac:chgData name="WENDY VANESA FONTALVO PEÑATE" userId="f7a3c5d0-b13b-4d33-a676-a293da504660" providerId="ADAL" clId="{B7146E5D-43D7-4885-ABED-727DFBD6C6E4}" dt="2026-04-18T15:57:38.194" v="2448" actId="1076"/>
          <ac:spMkLst>
            <pc:docMk/>
            <pc:sldMk cId="3176755552" sldId="357"/>
            <ac:spMk id="12" creationId="{EAF983B1-15D4-21BA-526D-959637B9B418}"/>
          </ac:spMkLst>
        </pc:spChg>
      </pc:sldChg>
      <pc:sldChg chg="modSp add mod">
        <pc:chgData name="WENDY VANESA FONTALVO PEÑATE" userId="f7a3c5d0-b13b-4d33-a676-a293da504660" providerId="ADAL" clId="{B7146E5D-43D7-4885-ABED-727DFBD6C6E4}" dt="2026-04-28T15:23:22.525" v="5005" actId="1076"/>
        <pc:sldMkLst>
          <pc:docMk/>
          <pc:sldMk cId="1413755925" sldId="358"/>
        </pc:sldMkLst>
        <pc:spChg chg="mod">
          <ac:chgData name="WENDY VANESA FONTALVO PEÑATE" userId="f7a3c5d0-b13b-4d33-a676-a293da504660" providerId="ADAL" clId="{B7146E5D-43D7-4885-ABED-727DFBD6C6E4}" dt="2026-04-28T15:23:22.525" v="5005" actId="1076"/>
          <ac:spMkLst>
            <pc:docMk/>
            <pc:sldMk cId="1413755925" sldId="358"/>
            <ac:spMk id="7" creationId="{0FE3AA1C-FD7E-F2D5-716B-D59302400E94}"/>
          </ac:spMkLst>
        </pc:spChg>
        <pc:spChg chg="mod">
          <ac:chgData name="WENDY VANESA FONTALVO PEÑATE" userId="f7a3c5d0-b13b-4d33-a676-a293da504660" providerId="ADAL" clId="{B7146E5D-43D7-4885-ABED-727DFBD6C6E4}" dt="2026-04-18T15:57:45.301" v="2449" actId="1076"/>
          <ac:spMkLst>
            <pc:docMk/>
            <pc:sldMk cId="1413755925" sldId="358"/>
            <ac:spMk id="18" creationId="{5C6A3848-0D90-3E37-6E92-9C6017AFD072}"/>
          </ac:spMkLst>
        </pc:spChg>
      </pc:sldChg>
      <pc:sldChg chg="addSp modSp add mod">
        <pc:chgData name="WENDY VANESA FONTALVO PEÑATE" userId="f7a3c5d0-b13b-4d33-a676-a293da504660" providerId="ADAL" clId="{B7146E5D-43D7-4885-ABED-727DFBD6C6E4}" dt="2026-04-28T15:23:27.828" v="5006" actId="1076"/>
        <pc:sldMkLst>
          <pc:docMk/>
          <pc:sldMk cId="1276463223" sldId="359"/>
        </pc:sldMkLst>
        <pc:spChg chg="mod">
          <ac:chgData name="WENDY VANESA FONTALVO PEÑATE" userId="f7a3c5d0-b13b-4d33-a676-a293da504660" providerId="ADAL" clId="{B7146E5D-43D7-4885-ABED-727DFBD6C6E4}" dt="2026-04-28T15:23:27.828" v="5006" actId="1076"/>
          <ac:spMkLst>
            <pc:docMk/>
            <pc:sldMk cId="1276463223" sldId="359"/>
            <ac:spMk id="7" creationId="{FD45ED8D-04FB-A2CA-3CEC-1D6F3B0AB097}"/>
          </ac:spMkLst>
        </pc:spChg>
        <pc:grpChg chg="add mod">
          <ac:chgData name="WENDY VANESA FONTALVO PEÑATE" userId="f7a3c5d0-b13b-4d33-a676-a293da504660" providerId="ADAL" clId="{B7146E5D-43D7-4885-ABED-727DFBD6C6E4}" dt="2026-04-18T17:21:36.097" v="2720" actId="164"/>
          <ac:grpSpMkLst>
            <pc:docMk/>
            <pc:sldMk cId="1276463223" sldId="359"/>
            <ac:grpSpMk id="4" creationId="{E8FCB5F8-362E-0C04-C9F8-B4DB2F69CD23}"/>
          </ac:grpSpMkLst>
        </pc:grpChg>
        <pc:picChg chg="add mod">
          <ac:chgData name="WENDY VANESA FONTALVO PEÑATE" userId="f7a3c5d0-b13b-4d33-a676-a293da504660" providerId="ADAL" clId="{B7146E5D-43D7-4885-ABED-727DFBD6C6E4}" dt="2026-04-18T17:21:36.097" v="2720" actId="164"/>
          <ac:picMkLst>
            <pc:docMk/>
            <pc:sldMk cId="1276463223" sldId="359"/>
            <ac:picMk id="2" creationId="{A3C00EAC-799E-4C8F-69F2-AD2AF876EF64}"/>
          </ac:picMkLst>
        </pc:picChg>
        <pc:picChg chg="mod">
          <ac:chgData name="WENDY VANESA FONTALVO PEÑATE" userId="f7a3c5d0-b13b-4d33-a676-a293da504660" providerId="ADAL" clId="{B7146E5D-43D7-4885-ABED-727DFBD6C6E4}" dt="2026-04-18T17:21:36.097" v="2720" actId="164"/>
          <ac:picMkLst>
            <pc:docMk/>
            <pc:sldMk cId="1276463223" sldId="359"/>
            <ac:picMk id="5" creationId="{D02940FB-8238-52D8-B1D8-5527E8A47433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5:23:33.720" v="5007" actId="1076"/>
        <pc:sldMkLst>
          <pc:docMk/>
          <pc:sldMk cId="3693148565" sldId="360"/>
        </pc:sldMkLst>
        <pc:spChg chg="mod">
          <ac:chgData name="WENDY VANESA FONTALVO PEÑATE" userId="f7a3c5d0-b13b-4d33-a676-a293da504660" providerId="ADAL" clId="{B7146E5D-43D7-4885-ABED-727DFBD6C6E4}" dt="2026-04-28T15:23:33.720" v="5007" actId="1076"/>
          <ac:spMkLst>
            <pc:docMk/>
            <pc:sldMk cId="3693148565" sldId="360"/>
            <ac:spMk id="7" creationId="{06F64735-32C1-2BED-A1F2-BBEB91E27058}"/>
          </ac:spMkLst>
        </pc:spChg>
        <pc:grpChg chg="mod">
          <ac:chgData name="WENDY VANESA FONTALVO PEÑATE" userId="f7a3c5d0-b13b-4d33-a676-a293da504660" providerId="ADAL" clId="{B7146E5D-43D7-4885-ABED-727DFBD6C6E4}" dt="2026-04-18T17:24:24.353" v="2752" actId="164"/>
          <ac:grpSpMkLst>
            <pc:docMk/>
            <pc:sldMk cId="3693148565" sldId="360"/>
            <ac:grpSpMk id="6" creationId="{D0FD9C31-BA47-C59E-2C09-35621459E26D}"/>
          </ac:grpSpMkLst>
        </pc:grpChg>
        <pc:grpChg chg="add mod">
          <ac:chgData name="WENDY VANESA FONTALVO PEÑATE" userId="f7a3c5d0-b13b-4d33-a676-a293da504660" providerId="ADAL" clId="{B7146E5D-43D7-4885-ABED-727DFBD6C6E4}" dt="2026-04-18T17:24:24.353" v="2752" actId="164"/>
          <ac:grpSpMkLst>
            <pc:docMk/>
            <pc:sldMk cId="3693148565" sldId="360"/>
            <ac:grpSpMk id="9" creationId="{D3262243-9278-2260-8975-D57BDE370A88}"/>
          </ac:grpSpMkLst>
        </pc:grpChg>
        <pc:picChg chg="add mod modCrop">
          <ac:chgData name="WENDY VANESA FONTALVO PEÑATE" userId="f7a3c5d0-b13b-4d33-a676-a293da504660" providerId="ADAL" clId="{B7146E5D-43D7-4885-ABED-727DFBD6C6E4}" dt="2026-04-18T17:24:24.353" v="2752" actId="164"/>
          <ac:picMkLst>
            <pc:docMk/>
            <pc:sldMk cId="3693148565" sldId="360"/>
            <ac:picMk id="8" creationId="{5E9F655E-D7D3-ACE7-D60B-AFA93063A3D3}"/>
          </ac:picMkLst>
        </pc:picChg>
      </pc:sldChg>
      <pc:sldChg chg="add del">
        <pc:chgData name="WENDY VANESA FONTALVO PEÑATE" userId="f7a3c5d0-b13b-4d33-a676-a293da504660" providerId="ADAL" clId="{B7146E5D-43D7-4885-ABED-727DFBD6C6E4}" dt="2026-04-27T21:03:28.406" v="3191" actId="47"/>
        <pc:sldMkLst>
          <pc:docMk/>
          <pc:sldMk cId="1428065949" sldId="361"/>
        </pc:sldMkLst>
      </pc:sldChg>
      <pc:sldChg chg="add del">
        <pc:chgData name="WENDY VANESA FONTALVO PEÑATE" userId="f7a3c5d0-b13b-4d33-a676-a293da504660" providerId="ADAL" clId="{B7146E5D-43D7-4885-ABED-727DFBD6C6E4}" dt="2026-04-27T21:03:25.017" v="3190" actId="47"/>
        <pc:sldMkLst>
          <pc:docMk/>
          <pc:sldMk cId="3304591487" sldId="362"/>
        </pc:sldMkLst>
      </pc:sldChg>
      <pc:sldChg chg="add del">
        <pc:chgData name="WENDY VANESA FONTALVO PEÑATE" userId="f7a3c5d0-b13b-4d33-a676-a293da504660" providerId="ADAL" clId="{B7146E5D-43D7-4885-ABED-727DFBD6C6E4}" dt="2026-04-27T21:21:23.671" v="3524" actId="47"/>
        <pc:sldMkLst>
          <pc:docMk/>
          <pc:sldMk cId="1946117680" sldId="363"/>
        </pc:sldMkLst>
      </pc:sldChg>
      <pc:sldChg chg="add del">
        <pc:chgData name="WENDY VANESA FONTALVO PEÑATE" userId="f7a3c5d0-b13b-4d33-a676-a293da504660" providerId="ADAL" clId="{B7146E5D-43D7-4885-ABED-727DFBD6C6E4}" dt="2026-04-27T20:57:29.671" v="3168" actId="47"/>
        <pc:sldMkLst>
          <pc:docMk/>
          <pc:sldMk cId="1656301423" sldId="364"/>
        </pc:sldMkLst>
      </pc:sldChg>
      <pc:sldChg chg="modSp add mod">
        <pc:chgData name="WENDY VANESA FONTALVO PEÑATE" userId="f7a3c5d0-b13b-4d33-a676-a293da504660" providerId="ADAL" clId="{B7146E5D-43D7-4885-ABED-727DFBD6C6E4}" dt="2026-04-27T22:18:33.060" v="4021" actId="1076"/>
        <pc:sldMkLst>
          <pc:docMk/>
          <pc:sldMk cId="3027783892" sldId="364"/>
        </pc:sldMkLst>
        <pc:spChg chg="mod">
          <ac:chgData name="WENDY VANESA FONTALVO PEÑATE" userId="f7a3c5d0-b13b-4d33-a676-a293da504660" providerId="ADAL" clId="{B7146E5D-43D7-4885-ABED-727DFBD6C6E4}" dt="2026-04-27T22:13:25.215" v="3965" actId="14100"/>
          <ac:spMkLst>
            <pc:docMk/>
            <pc:sldMk cId="3027783892" sldId="364"/>
            <ac:spMk id="4" creationId="{BC3B564A-44CB-9DC9-7DF6-EC647A1671CE}"/>
          </ac:spMkLst>
        </pc:spChg>
        <pc:spChg chg="mod">
          <ac:chgData name="WENDY VANESA FONTALVO PEÑATE" userId="f7a3c5d0-b13b-4d33-a676-a293da504660" providerId="ADAL" clId="{B7146E5D-43D7-4885-ABED-727DFBD6C6E4}" dt="2026-04-27T22:18:33.060" v="4021" actId="1076"/>
          <ac:spMkLst>
            <pc:docMk/>
            <pc:sldMk cId="3027783892" sldId="364"/>
            <ac:spMk id="7" creationId="{5E7D9102-274E-16A2-5EBB-E75E1580015E}"/>
          </ac:spMkLst>
        </pc:spChg>
      </pc:sldChg>
      <pc:sldChg chg="add del">
        <pc:chgData name="WENDY VANESA FONTALVO PEÑATE" userId="f7a3c5d0-b13b-4d33-a676-a293da504660" providerId="ADAL" clId="{B7146E5D-43D7-4885-ABED-727DFBD6C6E4}" dt="2026-04-27T20:57:32.839" v="3169" actId="47"/>
        <pc:sldMkLst>
          <pc:docMk/>
          <pc:sldMk cId="1130291593" sldId="365"/>
        </pc:sldMkLst>
      </pc:sldChg>
      <pc:sldChg chg="modSp add mod">
        <pc:chgData name="WENDY VANESA FONTALVO PEÑATE" userId="f7a3c5d0-b13b-4d33-a676-a293da504660" providerId="ADAL" clId="{B7146E5D-43D7-4885-ABED-727DFBD6C6E4}" dt="2026-04-27T22:18:37.609" v="4022" actId="1076"/>
        <pc:sldMkLst>
          <pc:docMk/>
          <pc:sldMk cId="1800288737" sldId="365"/>
        </pc:sldMkLst>
        <pc:spChg chg="mod">
          <ac:chgData name="WENDY VANESA FONTALVO PEÑATE" userId="f7a3c5d0-b13b-4d33-a676-a293da504660" providerId="ADAL" clId="{B7146E5D-43D7-4885-ABED-727DFBD6C6E4}" dt="2026-04-27T22:13:34.168" v="3967" actId="14100"/>
          <ac:spMkLst>
            <pc:docMk/>
            <pc:sldMk cId="1800288737" sldId="365"/>
            <ac:spMk id="4" creationId="{CED45C23-8396-F791-B6F6-ECFD124CC9B1}"/>
          </ac:spMkLst>
        </pc:spChg>
        <pc:spChg chg="mod">
          <ac:chgData name="WENDY VANESA FONTALVO PEÑATE" userId="f7a3c5d0-b13b-4d33-a676-a293da504660" providerId="ADAL" clId="{B7146E5D-43D7-4885-ABED-727DFBD6C6E4}" dt="2026-04-27T22:18:37.609" v="4022" actId="1076"/>
          <ac:spMkLst>
            <pc:docMk/>
            <pc:sldMk cId="1800288737" sldId="365"/>
            <ac:spMk id="7" creationId="{D0D02CF1-860E-ADCB-8580-898B44374056}"/>
          </ac:spMkLst>
        </pc:spChg>
        <pc:spChg chg="mod">
          <ac:chgData name="WENDY VANESA FONTALVO PEÑATE" userId="f7a3c5d0-b13b-4d33-a676-a293da504660" providerId="ADAL" clId="{B7146E5D-43D7-4885-ABED-727DFBD6C6E4}" dt="2026-04-27T20:58:37.652" v="3184" actId="1076"/>
          <ac:spMkLst>
            <pc:docMk/>
            <pc:sldMk cId="1800288737" sldId="365"/>
            <ac:spMk id="13" creationId="{5BEC6553-82A0-9E90-DE29-C534AB4984C2}"/>
          </ac:spMkLst>
        </pc:spChg>
      </pc:sldChg>
      <pc:sldChg chg="addSp delSp modSp add mod">
        <pc:chgData name="WENDY VANESA FONTALVO PEÑATE" userId="f7a3c5d0-b13b-4d33-a676-a293da504660" providerId="ADAL" clId="{B7146E5D-43D7-4885-ABED-727DFBD6C6E4}" dt="2026-04-28T14:52:44.589" v="4723" actId="1076"/>
        <pc:sldMkLst>
          <pc:docMk/>
          <pc:sldMk cId="151880731" sldId="366"/>
        </pc:sldMkLst>
        <pc:spChg chg="mod">
          <ac:chgData name="WENDY VANESA FONTALVO PEÑATE" userId="f7a3c5d0-b13b-4d33-a676-a293da504660" providerId="ADAL" clId="{B7146E5D-43D7-4885-ABED-727DFBD6C6E4}" dt="2026-04-27T21:25:05.495" v="3546" actId="14100"/>
          <ac:spMkLst>
            <pc:docMk/>
            <pc:sldMk cId="151880731" sldId="366"/>
            <ac:spMk id="2" creationId="{B478211F-5CAC-4F72-EEC9-EE241E6DA5BC}"/>
          </ac:spMkLst>
        </pc:spChg>
        <pc:spChg chg="del mod">
          <ac:chgData name="WENDY VANESA FONTALVO PEÑATE" userId="f7a3c5d0-b13b-4d33-a676-a293da504660" providerId="ADAL" clId="{B7146E5D-43D7-4885-ABED-727DFBD6C6E4}" dt="2026-04-27T21:22:28.471" v="3535" actId="478"/>
          <ac:spMkLst>
            <pc:docMk/>
            <pc:sldMk cId="151880731" sldId="366"/>
            <ac:spMk id="3" creationId="{452F3F93-41C8-C880-CA13-8B07B28703E7}"/>
          </ac:spMkLst>
        </pc:spChg>
        <pc:spChg chg="add mod">
          <ac:chgData name="WENDY VANESA FONTALVO PEÑATE" userId="f7a3c5d0-b13b-4d33-a676-a293da504660" providerId="ADAL" clId="{B7146E5D-43D7-4885-ABED-727DFBD6C6E4}" dt="2026-04-28T14:52:44.589" v="4723" actId="1076"/>
          <ac:spMkLst>
            <pc:docMk/>
            <pc:sldMk cId="151880731" sldId="366"/>
            <ac:spMk id="3" creationId="{5D35E857-ECFF-821D-8BAD-5EEE7928477C}"/>
          </ac:spMkLst>
        </pc:spChg>
        <pc:spChg chg="add mod">
          <ac:chgData name="WENDY VANESA FONTALVO PEÑATE" userId="f7a3c5d0-b13b-4d33-a676-a293da504660" providerId="ADAL" clId="{B7146E5D-43D7-4885-ABED-727DFBD6C6E4}" dt="2026-04-27T21:23:01.846" v="3541" actId="14100"/>
          <ac:spMkLst>
            <pc:docMk/>
            <pc:sldMk cId="151880731" sldId="366"/>
            <ac:spMk id="5" creationId="{11A3C64E-1F68-C267-C6F8-E846862548EA}"/>
          </ac:spMkLst>
        </pc:spChg>
        <pc:graphicFrameChg chg="add mod">
          <ac:chgData name="WENDY VANESA FONTALVO PEÑATE" userId="f7a3c5d0-b13b-4d33-a676-a293da504660" providerId="ADAL" clId="{B7146E5D-43D7-4885-ABED-727DFBD6C6E4}" dt="2026-04-27T22:14:40.311" v="3973"/>
          <ac:graphicFrameMkLst>
            <pc:docMk/>
            <pc:sldMk cId="151880731" sldId="366"/>
            <ac:graphicFrameMk id="3" creationId="{5FB3B2E2-F316-CE1A-2874-39E29EAE9591}"/>
          </ac:graphicFrameMkLst>
        </pc:graphicFrameChg>
        <pc:graphicFrameChg chg="mod modGraphic">
          <ac:chgData name="WENDY VANESA FONTALVO PEÑATE" userId="f7a3c5d0-b13b-4d33-a676-a293da504660" providerId="ADAL" clId="{B7146E5D-43D7-4885-ABED-727DFBD6C6E4}" dt="2026-04-27T22:20:38.676" v="4042" actId="14734"/>
          <ac:graphicFrameMkLst>
            <pc:docMk/>
            <pc:sldMk cId="151880731" sldId="366"/>
            <ac:graphicFrameMk id="4" creationId="{7E5558A4-10A1-7023-42B0-75E09F47C2FD}"/>
          </ac:graphicFrameMkLst>
        </pc:graphicFrameChg>
      </pc:sldChg>
      <pc:sldChg chg="addSp modSp add del mod">
        <pc:chgData name="WENDY VANESA FONTALVO PEÑATE" userId="f7a3c5d0-b13b-4d33-a676-a293da504660" providerId="ADAL" clId="{B7146E5D-43D7-4885-ABED-727DFBD6C6E4}" dt="2026-04-27T21:10:54.233" v="3430" actId="47"/>
        <pc:sldMkLst>
          <pc:docMk/>
          <pc:sldMk cId="1119680603" sldId="366"/>
        </pc:sldMkLst>
        <pc:spChg chg="add mod">
          <ac:chgData name="WENDY VANESA FONTALVO PEÑATE" userId="f7a3c5d0-b13b-4d33-a676-a293da504660" providerId="ADAL" clId="{B7146E5D-43D7-4885-ABED-727DFBD6C6E4}" dt="2026-04-27T21:10:23.999" v="3429" actId="13926"/>
          <ac:spMkLst>
            <pc:docMk/>
            <pc:sldMk cId="1119680603" sldId="366"/>
            <ac:spMk id="5" creationId="{BBC9E5C3-F191-66E6-6D2E-66C025B93B7C}"/>
          </ac:spMkLst>
        </pc:spChg>
        <pc:spChg chg="mod">
          <ac:chgData name="WENDY VANESA FONTALVO PEÑATE" userId="f7a3c5d0-b13b-4d33-a676-a293da504660" providerId="ADAL" clId="{B7146E5D-43D7-4885-ABED-727DFBD6C6E4}" dt="2026-04-27T21:09:42.972" v="3364" actId="1076"/>
          <ac:spMkLst>
            <pc:docMk/>
            <pc:sldMk cId="1119680603" sldId="366"/>
            <ac:spMk id="8" creationId="{D6582FBF-3507-A024-C3B1-140E81C5653B}"/>
          </ac:spMkLst>
        </pc:spChg>
      </pc:sldChg>
      <pc:sldChg chg="addSp delSp modSp add mod">
        <pc:chgData name="WENDY VANESA FONTALVO PEÑATE" userId="f7a3c5d0-b13b-4d33-a676-a293da504660" providerId="ADAL" clId="{B7146E5D-43D7-4885-ABED-727DFBD6C6E4}" dt="2026-04-28T14:50:46.721" v="4584" actId="20577"/>
        <pc:sldMkLst>
          <pc:docMk/>
          <pc:sldMk cId="1136752235" sldId="367"/>
        </pc:sldMkLst>
        <pc:spChg chg="mod">
          <ac:chgData name="WENDY VANESA FONTALVO PEÑATE" userId="f7a3c5d0-b13b-4d33-a676-a293da504660" providerId="ADAL" clId="{B7146E5D-43D7-4885-ABED-727DFBD6C6E4}" dt="2026-04-28T14:49:22.349" v="4564" actId="1036"/>
          <ac:spMkLst>
            <pc:docMk/>
            <pc:sldMk cId="1136752235" sldId="367"/>
            <ac:spMk id="2" creationId="{85D8CAF7-84E5-9BFA-6BDE-5432B8B37DB6}"/>
          </ac:spMkLst>
        </pc:spChg>
        <pc:spChg chg="add mod">
          <ac:chgData name="WENDY VANESA FONTALVO PEÑATE" userId="f7a3c5d0-b13b-4d33-a676-a293da504660" providerId="ADAL" clId="{B7146E5D-43D7-4885-ABED-727DFBD6C6E4}" dt="2026-04-28T13:55:59.169" v="4186"/>
          <ac:spMkLst>
            <pc:docMk/>
            <pc:sldMk cId="1136752235" sldId="367"/>
            <ac:spMk id="3" creationId="{7BD7A752-4352-5666-8975-C00BE2F678B5}"/>
          </ac:spMkLst>
        </pc:spChg>
        <pc:spChg chg="del mod">
          <ac:chgData name="WENDY VANESA FONTALVO PEÑATE" userId="f7a3c5d0-b13b-4d33-a676-a293da504660" providerId="ADAL" clId="{B7146E5D-43D7-4885-ABED-727DFBD6C6E4}" dt="2026-04-27T21:22:20.338" v="3533" actId="478"/>
          <ac:spMkLst>
            <pc:docMk/>
            <pc:sldMk cId="1136752235" sldId="367"/>
            <ac:spMk id="3" creationId="{DED402E6-9DDD-289F-7997-A4598FB8B898}"/>
          </ac:spMkLst>
        </pc:spChg>
        <pc:spChg chg="add del mod">
          <ac:chgData name="WENDY VANESA FONTALVO PEÑATE" userId="f7a3c5d0-b13b-4d33-a676-a293da504660" providerId="ADAL" clId="{B7146E5D-43D7-4885-ABED-727DFBD6C6E4}" dt="2026-04-28T13:55:58.230" v="4185" actId="478"/>
          <ac:spMkLst>
            <pc:docMk/>
            <pc:sldMk cId="1136752235" sldId="367"/>
            <ac:spMk id="5" creationId="{554CD199-6898-9363-C21D-B8A669418B82}"/>
          </ac:spMkLst>
        </pc:spChg>
        <pc:spChg chg="add mod">
          <ac:chgData name="WENDY VANESA FONTALVO PEÑATE" userId="f7a3c5d0-b13b-4d33-a676-a293da504660" providerId="ADAL" clId="{B7146E5D-43D7-4885-ABED-727DFBD6C6E4}" dt="2026-04-28T14:49:22.349" v="4564" actId="1036"/>
          <ac:spMkLst>
            <pc:docMk/>
            <pc:sldMk cId="1136752235" sldId="367"/>
            <ac:spMk id="6" creationId="{ECA23255-3090-89FB-E341-15BD267D3478}"/>
          </ac:spMkLst>
        </pc:spChg>
        <pc:spChg chg="add mod">
          <ac:chgData name="WENDY VANESA FONTALVO PEÑATE" userId="f7a3c5d0-b13b-4d33-a676-a293da504660" providerId="ADAL" clId="{B7146E5D-43D7-4885-ABED-727DFBD6C6E4}" dt="2026-04-28T13:55:59.169" v="4186"/>
          <ac:spMkLst>
            <pc:docMk/>
            <pc:sldMk cId="1136752235" sldId="367"/>
            <ac:spMk id="7" creationId="{09F89F2B-8C7C-1295-E540-26BCCFFEF0F9}"/>
          </ac:spMkLst>
        </pc:spChg>
        <pc:spChg chg="add mod">
          <ac:chgData name="WENDY VANESA FONTALVO PEÑATE" userId="f7a3c5d0-b13b-4d33-a676-a293da504660" providerId="ADAL" clId="{B7146E5D-43D7-4885-ABED-727DFBD6C6E4}" dt="2026-04-28T13:55:59.169" v="4186"/>
          <ac:spMkLst>
            <pc:docMk/>
            <pc:sldMk cId="1136752235" sldId="367"/>
            <ac:spMk id="8" creationId="{033699D1-E011-1A47-D67D-E3632F409336}"/>
          </ac:spMkLst>
        </pc:spChg>
        <pc:spChg chg="add mod">
          <ac:chgData name="WENDY VANESA FONTALVO PEÑATE" userId="f7a3c5d0-b13b-4d33-a676-a293da504660" providerId="ADAL" clId="{B7146E5D-43D7-4885-ABED-727DFBD6C6E4}" dt="2026-04-28T14:50:46.721" v="4584" actId="20577"/>
          <ac:spMkLst>
            <pc:docMk/>
            <pc:sldMk cId="1136752235" sldId="367"/>
            <ac:spMk id="10" creationId="{B2EF7568-9DE6-84A6-1807-1C22F6FE45D2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8T14:49:22.349" v="4564" actId="1036"/>
          <ac:graphicFrameMkLst>
            <pc:docMk/>
            <pc:sldMk cId="1136752235" sldId="367"/>
            <ac:graphicFrameMk id="4" creationId="{B1E17BED-9604-7933-CF41-E104742C7ECE}"/>
          </ac:graphicFrameMkLst>
        </pc:graphicFrameChg>
      </pc:sldChg>
      <pc:sldChg chg="addSp modSp add mod">
        <pc:chgData name="WENDY VANESA FONTALVO PEÑATE" userId="f7a3c5d0-b13b-4d33-a676-a293da504660" providerId="ADAL" clId="{B7146E5D-43D7-4885-ABED-727DFBD6C6E4}" dt="2026-04-28T16:16:23.067" v="5170" actId="313"/>
        <pc:sldMkLst>
          <pc:docMk/>
          <pc:sldMk cId="3730420771" sldId="368"/>
        </pc:sldMkLst>
        <pc:spChg chg="mod">
          <ac:chgData name="WENDY VANESA FONTALVO PEÑATE" userId="f7a3c5d0-b13b-4d33-a676-a293da504660" providerId="ADAL" clId="{B7146E5D-43D7-4885-ABED-727DFBD6C6E4}" dt="2026-04-28T13:57:57.887" v="4210" actId="1036"/>
          <ac:spMkLst>
            <pc:docMk/>
            <pc:sldMk cId="3730420771" sldId="368"/>
            <ac:spMk id="2" creationId="{F1BB445C-AA85-2A61-4A85-2B15524278D1}"/>
          </ac:spMkLst>
        </pc:spChg>
        <pc:spChg chg="add mod">
          <ac:chgData name="WENDY VANESA FONTALVO PEÑATE" userId="f7a3c5d0-b13b-4d33-a676-a293da504660" providerId="ADAL" clId="{B7146E5D-43D7-4885-ABED-727DFBD6C6E4}" dt="2026-04-28T16:16:23.067" v="5170" actId="313"/>
          <ac:spMkLst>
            <pc:docMk/>
            <pc:sldMk cId="3730420771" sldId="368"/>
            <ac:spMk id="3" creationId="{2B493620-40E4-E347-9A40-A4DCB9ECB51E}"/>
          </ac:spMkLst>
        </pc:spChg>
        <pc:spChg chg="mod">
          <ac:chgData name="WENDY VANESA FONTALVO PEÑATE" userId="f7a3c5d0-b13b-4d33-a676-a293da504660" providerId="ADAL" clId="{B7146E5D-43D7-4885-ABED-727DFBD6C6E4}" dt="2026-04-28T15:21:16.253" v="4994" actId="1076"/>
          <ac:spMkLst>
            <pc:docMk/>
            <pc:sldMk cId="3730420771" sldId="368"/>
            <ac:spMk id="5" creationId="{3E32CAE2-EDC6-6E3A-6116-AA68AE3D3FF3}"/>
          </ac:spMkLst>
        </pc:spChg>
        <pc:spChg chg="mod">
          <ac:chgData name="WENDY VANESA FONTALVO PEÑATE" userId="f7a3c5d0-b13b-4d33-a676-a293da504660" providerId="ADAL" clId="{B7146E5D-43D7-4885-ABED-727DFBD6C6E4}" dt="2026-04-28T13:57:57.887" v="4210" actId="1036"/>
          <ac:spMkLst>
            <pc:docMk/>
            <pc:sldMk cId="3730420771" sldId="368"/>
            <ac:spMk id="8" creationId="{1BEFAD55-F6F0-2FE2-4641-B4E2085F9588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8T13:57:57.887" v="4210" actId="1036"/>
          <ac:graphicFrameMkLst>
            <pc:docMk/>
            <pc:sldMk cId="3730420771" sldId="368"/>
            <ac:graphicFrameMk id="4" creationId="{B9056FC1-DDE9-1310-CC3D-DC351CAA70C4}"/>
          </ac:graphicFrameMkLst>
        </pc:graphicFrameChg>
      </pc:sldChg>
      <pc:sldChg chg="modSp add mod">
        <pc:chgData name="WENDY VANESA FONTALVO PEÑATE" userId="f7a3c5d0-b13b-4d33-a676-a293da504660" providerId="ADAL" clId="{B7146E5D-43D7-4885-ABED-727DFBD6C6E4}" dt="2026-04-27T21:34:33.865" v="3629" actId="122"/>
        <pc:sldMkLst>
          <pc:docMk/>
          <pc:sldMk cId="2461546280" sldId="369"/>
        </pc:sldMkLst>
        <pc:spChg chg="mod">
          <ac:chgData name="WENDY VANESA FONTALVO PEÑATE" userId="f7a3c5d0-b13b-4d33-a676-a293da504660" providerId="ADAL" clId="{B7146E5D-43D7-4885-ABED-727DFBD6C6E4}" dt="2026-04-27T21:34:33.865" v="3629" actId="122"/>
          <ac:spMkLst>
            <pc:docMk/>
            <pc:sldMk cId="2461546280" sldId="369"/>
            <ac:spMk id="9" creationId="{0A6C730B-B0D5-E567-D7EF-F15271EB0AA5}"/>
          </ac:spMkLst>
        </pc:spChg>
      </pc:sldChg>
      <pc:sldChg chg="addSp delSp modSp add mod">
        <pc:chgData name="WENDY VANESA FONTALVO PEÑATE" userId="f7a3c5d0-b13b-4d33-a676-a293da504660" providerId="ADAL" clId="{B7146E5D-43D7-4885-ABED-727DFBD6C6E4}" dt="2026-04-28T16:17:07.960" v="5176"/>
        <pc:sldMkLst>
          <pc:docMk/>
          <pc:sldMk cId="555836793" sldId="370"/>
        </pc:sldMkLst>
        <pc:spChg chg="add del mod">
          <ac:chgData name="WENDY VANESA FONTALVO PEÑATE" userId="f7a3c5d0-b13b-4d33-a676-a293da504660" providerId="ADAL" clId="{B7146E5D-43D7-4885-ABED-727DFBD6C6E4}" dt="2026-04-28T16:17:06.809" v="5175" actId="478"/>
          <ac:spMkLst>
            <pc:docMk/>
            <pc:sldMk cId="555836793" sldId="370"/>
            <ac:spMk id="3" creationId="{BD690738-BD12-6517-1C57-5EBA922CBF2F}"/>
          </ac:spMkLst>
        </pc:spChg>
        <pc:spChg chg="add mod">
          <ac:chgData name="WENDY VANESA FONTALVO PEÑATE" userId="f7a3c5d0-b13b-4d33-a676-a293da504660" providerId="ADAL" clId="{B7146E5D-43D7-4885-ABED-727DFBD6C6E4}" dt="2026-04-28T16:17:07.960" v="5176"/>
          <ac:spMkLst>
            <pc:docMk/>
            <pc:sldMk cId="555836793" sldId="370"/>
            <ac:spMk id="4" creationId="{BCF21920-798C-4639-16B7-E9AB18E6B9B2}"/>
          </ac:spMkLst>
        </pc:spChg>
        <pc:spChg chg="mod">
          <ac:chgData name="WENDY VANESA FONTALVO PEÑATE" userId="f7a3c5d0-b13b-4d33-a676-a293da504660" providerId="ADAL" clId="{B7146E5D-43D7-4885-ABED-727DFBD6C6E4}" dt="2026-04-27T21:38:17.580" v="3664" actId="14100"/>
          <ac:spMkLst>
            <pc:docMk/>
            <pc:sldMk cId="555836793" sldId="370"/>
            <ac:spMk id="34" creationId="{8924B2CC-9691-0797-8C30-D4E9BB72BC3B}"/>
          </ac:spMkLst>
        </pc:spChg>
        <pc:spChg chg="mod">
          <ac:chgData name="WENDY VANESA FONTALVO PEÑATE" userId="f7a3c5d0-b13b-4d33-a676-a293da504660" providerId="ADAL" clId="{B7146E5D-43D7-4885-ABED-727DFBD6C6E4}" dt="2026-04-27T21:37:04.189" v="3652" actId="20577"/>
          <ac:spMkLst>
            <pc:docMk/>
            <pc:sldMk cId="555836793" sldId="370"/>
            <ac:spMk id="39" creationId="{6D1DB7E4-EBD4-1134-213F-834164DE76F2}"/>
          </ac:spMkLst>
        </pc:spChg>
        <pc:spChg chg="del">
          <ac:chgData name="WENDY VANESA FONTALVO PEÑATE" userId="f7a3c5d0-b13b-4d33-a676-a293da504660" providerId="ADAL" clId="{B7146E5D-43D7-4885-ABED-727DFBD6C6E4}" dt="2026-04-27T21:37:05.382" v="3653" actId="478"/>
          <ac:spMkLst>
            <pc:docMk/>
            <pc:sldMk cId="555836793" sldId="370"/>
            <ac:spMk id="41" creationId="{474AC781-C977-7CBF-835F-ED6FBE2C5BBF}"/>
          </ac:spMkLst>
        </pc:spChg>
        <pc:spChg chg="mod">
          <ac:chgData name="WENDY VANESA FONTALVO PEÑATE" userId="f7a3c5d0-b13b-4d33-a676-a293da504660" providerId="ADAL" clId="{B7146E5D-43D7-4885-ABED-727DFBD6C6E4}" dt="2026-04-27T21:38:08.887" v="3662" actId="14100"/>
          <ac:spMkLst>
            <pc:docMk/>
            <pc:sldMk cId="555836793" sldId="370"/>
            <ac:spMk id="44" creationId="{31120578-7F88-CD5F-7FBF-832892C2D41F}"/>
          </ac:spMkLst>
        </pc:spChg>
        <pc:spChg chg="del">
          <ac:chgData name="WENDY VANESA FONTALVO PEÑATE" userId="f7a3c5d0-b13b-4d33-a676-a293da504660" providerId="ADAL" clId="{B7146E5D-43D7-4885-ABED-727DFBD6C6E4}" dt="2026-04-27T21:37:09.900" v="3656" actId="478"/>
          <ac:spMkLst>
            <pc:docMk/>
            <pc:sldMk cId="555836793" sldId="370"/>
            <ac:spMk id="50" creationId="{956CE516-56D8-A92E-EE0B-97F72A5DF68A}"/>
          </ac:spMkLst>
        </pc:spChg>
        <pc:grpChg chg="mod">
          <ac:chgData name="WENDY VANESA FONTALVO PEÑATE" userId="f7a3c5d0-b13b-4d33-a676-a293da504660" providerId="ADAL" clId="{B7146E5D-43D7-4885-ABED-727DFBD6C6E4}" dt="2026-04-27T21:38:14.095" v="3663" actId="14100"/>
          <ac:grpSpMkLst>
            <pc:docMk/>
            <pc:sldMk cId="555836793" sldId="370"/>
            <ac:grpSpMk id="32" creationId="{98D2D5EC-92F3-B39F-D5DE-9CAE7A04F516}"/>
          </ac:grpSpMkLst>
        </pc:grpChg>
        <pc:grpChg chg="del">
          <ac:chgData name="WENDY VANESA FONTALVO PEÑATE" userId="f7a3c5d0-b13b-4d33-a676-a293da504660" providerId="ADAL" clId="{B7146E5D-43D7-4885-ABED-727DFBD6C6E4}" dt="2026-04-27T21:37:06.413" v="3654" actId="478"/>
          <ac:grpSpMkLst>
            <pc:docMk/>
            <pc:sldMk cId="555836793" sldId="370"/>
            <ac:grpSpMk id="35" creationId="{2393DC67-1873-4604-0A16-B63AB6EF6882}"/>
          </ac:grpSpMkLst>
        </pc:grpChg>
        <pc:grpChg chg="del">
          <ac:chgData name="WENDY VANESA FONTALVO PEÑATE" userId="f7a3c5d0-b13b-4d33-a676-a293da504660" providerId="ADAL" clId="{B7146E5D-43D7-4885-ABED-727DFBD6C6E4}" dt="2026-04-27T21:37:05.382" v="3653" actId="478"/>
          <ac:grpSpMkLst>
            <pc:docMk/>
            <pc:sldMk cId="555836793" sldId="370"/>
            <ac:grpSpMk id="36" creationId="{6B9DC522-97E4-53AB-BAF0-ECEA51B5F31A}"/>
          </ac:grpSpMkLst>
        </pc:grpChg>
        <pc:grpChg chg="mod">
          <ac:chgData name="WENDY VANESA FONTALVO PEÑATE" userId="f7a3c5d0-b13b-4d33-a676-a293da504660" providerId="ADAL" clId="{B7146E5D-43D7-4885-ABED-727DFBD6C6E4}" dt="2026-04-28T15:29:41.196" v="5026" actId="14100"/>
          <ac:grpSpMkLst>
            <pc:docMk/>
            <pc:sldMk cId="555836793" sldId="370"/>
            <ac:grpSpMk id="42" creationId="{60B04E74-2BDB-8FEC-A679-36109AE93709}"/>
          </ac:grpSpMkLst>
        </pc:grpChg>
        <pc:grpChg chg="del">
          <ac:chgData name="WENDY VANESA FONTALVO PEÑATE" userId="f7a3c5d0-b13b-4d33-a676-a293da504660" providerId="ADAL" clId="{B7146E5D-43D7-4885-ABED-727DFBD6C6E4}" dt="2026-04-27T21:37:07.458" v="3655" actId="478"/>
          <ac:grpSpMkLst>
            <pc:docMk/>
            <pc:sldMk cId="555836793" sldId="370"/>
            <ac:grpSpMk id="45" creationId="{90798CA0-707C-D793-BC8B-05ADFA838AC7}"/>
          </ac:grpSpMkLst>
        </pc:grpChg>
        <pc:picChg chg="mod">
          <ac:chgData name="WENDY VANESA FONTALVO PEÑATE" userId="f7a3c5d0-b13b-4d33-a676-a293da504660" providerId="ADAL" clId="{B7146E5D-43D7-4885-ABED-727DFBD6C6E4}" dt="2026-04-27T21:37:57.956" v="3660" actId="1076"/>
          <ac:picMkLst>
            <pc:docMk/>
            <pc:sldMk cId="555836793" sldId="370"/>
            <ac:picMk id="2" creationId="{DE0F26F2-F978-86EC-84AB-E6D5AC95F207}"/>
          </ac:picMkLst>
        </pc:picChg>
      </pc:sldChg>
      <pc:sldChg chg="addSp delSp modSp add mod ord">
        <pc:chgData name="WENDY VANESA FONTALVO PEÑATE" userId="f7a3c5d0-b13b-4d33-a676-a293da504660" providerId="ADAL" clId="{B7146E5D-43D7-4885-ABED-727DFBD6C6E4}" dt="2026-04-28T15:37:52.803" v="5118" actId="20577"/>
        <pc:sldMkLst>
          <pc:docMk/>
          <pc:sldMk cId="3608260469" sldId="371"/>
        </pc:sldMkLst>
        <pc:spChg chg="add mod">
          <ac:chgData name="WENDY VANESA FONTALVO PEÑATE" userId="f7a3c5d0-b13b-4d33-a676-a293da504660" providerId="ADAL" clId="{B7146E5D-43D7-4885-ABED-727DFBD6C6E4}" dt="2026-04-28T15:37:52.803" v="5118" actId="20577"/>
          <ac:spMkLst>
            <pc:docMk/>
            <pc:sldMk cId="3608260469" sldId="371"/>
            <ac:spMk id="2" creationId="{0850282A-298C-C4D4-440D-ACBB9C223E1D}"/>
          </ac:spMkLst>
        </pc:spChg>
        <pc:spChg chg="add mod ord">
          <ac:chgData name="WENDY VANESA FONTALVO PEÑATE" userId="f7a3c5d0-b13b-4d33-a676-a293da504660" providerId="ADAL" clId="{B7146E5D-43D7-4885-ABED-727DFBD6C6E4}" dt="2026-04-28T15:34:53.419" v="5084" actId="167"/>
          <ac:spMkLst>
            <pc:docMk/>
            <pc:sldMk cId="3608260469" sldId="371"/>
            <ac:spMk id="3" creationId="{992EC0BD-4FC9-9BB4-732B-CF488AF25B2B}"/>
          </ac:spMkLst>
        </pc:spChg>
        <pc:spChg chg="add mod">
          <ac:chgData name="WENDY VANESA FONTALVO PEÑATE" userId="f7a3c5d0-b13b-4d33-a676-a293da504660" providerId="ADAL" clId="{B7146E5D-43D7-4885-ABED-727DFBD6C6E4}" dt="2026-04-28T15:34:38.928" v="5081"/>
          <ac:spMkLst>
            <pc:docMk/>
            <pc:sldMk cId="3608260469" sldId="371"/>
            <ac:spMk id="4" creationId="{5DBFF459-0ADB-7A89-BB71-60BDE5BE2A7B}"/>
          </ac:spMkLst>
        </pc:spChg>
        <pc:spChg chg="add mod">
          <ac:chgData name="WENDY VANESA FONTALVO PEÑATE" userId="f7a3c5d0-b13b-4d33-a676-a293da504660" providerId="ADAL" clId="{B7146E5D-43D7-4885-ABED-727DFBD6C6E4}" dt="2026-04-28T15:34:38.928" v="5081"/>
          <ac:spMkLst>
            <pc:docMk/>
            <pc:sldMk cId="3608260469" sldId="371"/>
            <ac:spMk id="5" creationId="{F314D193-84E1-17C7-4255-8DFBC8F1B8AA}"/>
          </ac:spMkLst>
        </pc:spChg>
        <pc:spChg chg="del">
          <ac:chgData name="WENDY VANESA FONTALVO PEÑATE" userId="f7a3c5d0-b13b-4d33-a676-a293da504660" providerId="ADAL" clId="{B7146E5D-43D7-4885-ABED-727DFBD6C6E4}" dt="2026-04-27T21:40:08.269" v="3679" actId="478"/>
          <ac:spMkLst>
            <pc:docMk/>
            <pc:sldMk cId="3608260469" sldId="371"/>
            <ac:spMk id="11" creationId="{6642B99C-89B4-3451-72AF-A0EC2222734A}"/>
          </ac:spMkLst>
        </pc:spChg>
        <pc:spChg chg="mod">
          <ac:chgData name="WENDY VANESA FONTALVO PEÑATE" userId="f7a3c5d0-b13b-4d33-a676-a293da504660" providerId="ADAL" clId="{B7146E5D-43D7-4885-ABED-727DFBD6C6E4}" dt="2026-04-27T21:40:33.725" v="3687" actId="14100"/>
          <ac:spMkLst>
            <pc:docMk/>
            <pc:sldMk cId="3608260469" sldId="371"/>
            <ac:spMk id="17" creationId="{11FDBF1B-ACA1-1DD6-FC6A-11F10D91242D}"/>
          </ac:spMkLst>
        </pc:spChg>
        <pc:spChg chg="mod">
          <ac:chgData name="WENDY VANESA FONTALVO PEÑATE" userId="f7a3c5d0-b13b-4d33-a676-a293da504660" providerId="ADAL" clId="{B7146E5D-43D7-4885-ABED-727DFBD6C6E4}" dt="2026-04-28T15:36:42.230" v="5116" actId="1076"/>
          <ac:spMkLst>
            <pc:docMk/>
            <pc:sldMk cId="3608260469" sldId="371"/>
            <ac:spMk id="18" creationId="{4B4C6D6D-3EA4-F885-AE45-6EBA67CEE3B7}"/>
          </ac:spMkLst>
        </pc:spChg>
        <pc:spChg chg="del">
          <ac:chgData name="WENDY VANESA FONTALVO PEÑATE" userId="f7a3c5d0-b13b-4d33-a676-a293da504660" providerId="ADAL" clId="{B7146E5D-43D7-4885-ABED-727DFBD6C6E4}" dt="2026-04-27T21:40:23.540" v="3684" actId="478"/>
          <ac:spMkLst>
            <pc:docMk/>
            <pc:sldMk cId="3608260469" sldId="371"/>
            <ac:spMk id="19" creationId="{B56A6A75-D1BC-6DCE-D0A8-88D379A03844}"/>
          </ac:spMkLst>
        </pc:spChg>
        <pc:spChg chg="del">
          <ac:chgData name="WENDY VANESA FONTALVO PEÑATE" userId="f7a3c5d0-b13b-4d33-a676-a293da504660" providerId="ADAL" clId="{B7146E5D-43D7-4885-ABED-727DFBD6C6E4}" dt="2026-04-27T21:40:11.404" v="3680" actId="478"/>
          <ac:spMkLst>
            <pc:docMk/>
            <pc:sldMk cId="3608260469" sldId="371"/>
            <ac:spMk id="21" creationId="{E16DEACA-7BDE-BB46-2675-4AF6D609AED5}"/>
          </ac:spMkLst>
        </pc:spChg>
        <pc:grpChg chg="mod">
          <ac:chgData name="WENDY VANESA FONTALVO PEÑATE" userId="f7a3c5d0-b13b-4d33-a676-a293da504660" providerId="ADAL" clId="{B7146E5D-43D7-4885-ABED-727DFBD6C6E4}" dt="2026-04-28T15:34:57.445" v="5085" actId="14100"/>
          <ac:grpSpMkLst>
            <pc:docMk/>
            <pc:sldMk cId="3608260469" sldId="371"/>
            <ac:grpSpMk id="15" creationId="{70CB23A3-D8D8-8ED8-D112-176F78B3A307}"/>
          </ac:grpSpMkLst>
        </pc:grpChg>
        <pc:graphicFrameChg chg="del modGraphic">
          <ac:chgData name="WENDY VANESA FONTALVO PEÑATE" userId="f7a3c5d0-b13b-4d33-a676-a293da504660" providerId="ADAL" clId="{B7146E5D-43D7-4885-ABED-727DFBD6C6E4}" dt="2026-04-27T21:40:15.623" v="3682" actId="478"/>
          <ac:graphicFrameMkLst>
            <pc:docMk/>
            <pc:sldMk cId="3608260469" sldId="371"/>
            <ac:graphicFrameMk id="14" creationId="{9E0BCE93-FF4C-BE3C-119A-6E7A541D0229}"/>
          </ac:graphicFrameMkLst>
        </pc:graphicFrameChg>
      </pc:sldChg>
      <pc:sldChg chg="addSp delSp modSp add mod">
        <pc:chgData name="WENDY VANESA FONTALVO PEÑATE" userId="f7a3c5d0-b13b-4d33-a676-a293da504660" providerId="ADAL" clId="{B7146E5D-43D7-4885-ABED-727DFBD6C6E4}" dt="2026-04-28T16:18:42.887" v="5218" actId="20577"/>
        <pc:sldMkLst>
          <pc:docMk/>
          <pc:sldMk cId="3431817725" sldId="372"/>
        </pc:sldMkLst>
        <pc:spChg chg="del mod">
          <ac:chgData name="WENDY VANESA FONTALVO PEÑATE" userId="f7a3c5d0-b13b-4d33-a676-a293da504660" providerId="ADAL" clId="{B7146E5D-43D7-4885-ABED-727DFBD6C6E4}" dt="2026-04-27T21:42:19.228" v="3702" actId="478"/>
          <ac:spMkLst>
            <pc:docMk/>
            <pc:sldMk cId="3431817725" sldId="372"/>
            <ac:spMk id="2" creationId="{4929D9AC-192A-AC41-C60D-9B84FFF066BC}"/>
          </ac:spMkLst>
        </pc:spChg>
        <pc:spChg chg="mod">
          <ac:chgData name="WENDY VANESA FONTALVO PEÑATE" userId="f7a3c5d0-b13b-4d33-a676-a293da504660" providerId="ADAL" clId="{B7146E5D-43D7-4885-ABED-727DFBD6C6E4}" dt="2026-04-28T15:16:39.630" v="4974" actId="1036"/>
          <ac:spMkLst>
            <pc:docMk/>
            <pc:sldMk cId="3431817725" sldId="372"/>
            <ac:spMk id="4" creationId="{B519419C-10C3-0CF5-9B78-67C2F95638BD}"/>
          </ac:spMkLst>
        </pc:spChg>
        <pc:spChg chg="add mod">
          <ac:chgData name="WENDY VANESA FONTALVO PEÑATE" userId="f7a3c5d0-b13b-4d33-a676-a293da504660" providerId="ADAL" clId="{B7146E5D-43D7-4885-ABED-727DFBD6C6E4}" dt="2026-04-28T16:18:42.887" v="5218" actId="20577"/>
          <ac:spMkLst>
            <pc:docMk/>
            <pc:sldMk cId="3431817725" sldId="372"/>
            <ac:spMk id="7" creationId="{00EEB10C-C145-9714-DA23-A303C8FECA63}"/>
          </ac:spMkLst>
        </pc:spChg>
        <pc:spChg chg="del">
          <ac:chgData name="WENDY VANESA FONTALVO PEÑATE" userId="f7a3c5d0-b13b-4d33-a676-a293da504660" providerId="ADAL" clId="{B7146E5D-43D7-4885-ABED-727DFBD6C6E4}" dt="2026-04-27T21:41:48.639" v="3695" actId="478"/>
          <ac:spMkLst>
            <pc:docMk/>
            <pc:sldMk cId="3431817725" sldId="372"/>
            <ac:spMk id="7" creationId="{E7E2B279-E019-EE8D-E867-42D3A10748DF}"/>
          </ac:spMkLst>
        </pc:spChg>
        <pc:spChg chg="add del mod">
          <ac:chgData name="WENDY VANESA FONTALVO PEÑATE" userId="f7a3c5d0-b13b-4d33-a676-a293da504660" providerId="ADAL" clId="{B7146E5D-43D7-4885-ABED-727DFBD6C6E4}" dt="2026-04-27T21:43:51.379" v="3810" actId="14100"/>
          <ac:spMkLst>
            <pc:docMk/>
            <pc:sldMk cId="3431817725" sldId="372"/>
            <ac:spMk id="8" creationId="{85E06963-DFAB-D2CB-142C-3150AAAA6976}"/>
          </ac:spMkLst>
        </pc:spChg>
        <pc:spChg chg="mod">
          <ac:chgData name="WENDY VANESA FONTALVO PEÑATE" userId="f7a3c5d0-b13b-4d33-a676-a293da504660" providerId="ADAL" clId="{B7146E5D-43D7-4885-ABED-727DFBD6C6E4}" dt="2026-04-28T15:16:39.630" v="4974" actId="1036"/>
          <ac:spMkLst>
            <pc:docMk/>
            <pc:sldMk cId="3431817725" sldId="372"/>
            <ac:spMk id="10" creationId="{B93811E1-F512-80F6-A94D-787BCD47942D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8T15:16:39.630" v="4974" actId="1036"/>
          <ac:graphicFrameMkLst>
            <pc:docMk/>
            <pc:sldMk cId="3431817725" sldId="372"/>
            <ac:graphicFrameMk id="5" creationId="{81FA6CD3-CD19-A5FA-DFC5-A88D64B46F72}"/>
          </ac:graphicFrameMkLst>
        </pc:graphicFrameChg>
        <pc:picChg chg="mod">
          <ac:chgData name="WENDY VANESA FONTALVO PEÑATE" userId="f7a3c5d0-b13b-4d33-a676-a293da504660" providerId="ADAL" clId="{B7146E5D-43D7-4885-ABED-727DFBD6C6E4}" dt="2026-04-28T15:16:42.618" v="4975" actId="1076"/>
          <ac:picMkLst>
            <pc:docMk/>
            <pc:sldMk cId="3431817725" sldId="372"/>
            <ac:picMk id="3" creationId="{275EF99A-19F9-B8D4-D23C-71DB4401647F}"/>
          </ac:picMkLst>
        </pc:picChg>
      </pc:sldChg>
      <pc:sldChg chg="addSp delSp modSp add mod">
        <pc:chgData name="WENDY VANESA FONTALVO PEÑATE" userId="f7a3c5d0-b13b-4d33-a676-a293da504660" providerId="ADAL" clId="{B7146E5D-43D7-4885-ABED-727DFBD6C6E4}" dt="2026-04-28T15:27:39.556" v="5017" actId="20577"/>
        <pc:sldMkLst>
          <pc:docMk/>
          <pc:sldMk cId="3471072618" sldId="373"/>
        </pc:sldMkLst>
        <pc:spChg chg="mod">
          <ac:chgData name="WENDY VANESA FONTALVO PEÑATE" userId="f7a3c5d0-b13b-4d33-a676-a293da504660" providerId="ADAL" clId="{B7146E5D-43D7-4885-ABED-727DFBD6C6E4}" dt="2026-04-27T22:14:06.735" v="3970" actId="14100"/>
          <ac:spMkLst>
            <pc:docMk/>
            <pc:sldMk cId="3471072618" sldId="373"/>
            <ac:spMk id="3" creationId="{FA29FC31-35F6-59D5-5FBC-F034213A2F55}"/>
          </ac:spMkLst>
        </pc:spChg>
        <pc:spChg chg="mod">
          <ac:chgData name="WENDY VANESA FONTALVO PEÑATE" userId="f7a3c5d0-b13b-4d33-a676-a293da504660" providerId="ADAL" clId="{B7146E5D-43D7-4885-ABED-727DFBD6C6E4}" dt="2026-04-28T15:27:39.556" v="5017" actId="20577"/>
          <ac:spMkLst>
            <pc:docMk/>
            <pc:sldMk cId="3471072618" sldId="373"/>
            <ac:spMk id="4" creationId="{A7C5A7C3-EC63-65DC-1AB8-085D1DBF7060}"/>
          </ac:spMkLst>
        </pc:spChg>
        <pc:spChg chg="add del mod">
          <ac:chgData name="WENDY VANESA FONTALVO PEÑATE" userId="f7a3c5d0-b13b-4d33-a676-a293da504660" providerId="ADAL" clId="{B7146E5D-43D7-4885-ABED-727DFBD6C6E4}" dt="2026-04-28T13:55:16.325" v="4179" actId="478"/>
          <ac:spMkLst>
            <pc:docMk/>
            <pc:sldMk cId="3471072618" sldId="373"/>
            <ac:spMk id="5" creationId="{CE4EE77C-506E-1E4F-23F5-A886DEA9D328}"/>
          </ac:spMkLst>
        </pc:spChg>
        <pc:spChg chg="mod">
          <ac:chgData name="WENDY VANESA FONTALVO PEÑATE" userId="f7a3c5d0-b13b-4d33-a676-a293da504660" providerId="ADAL" clId="{B7146E5D-43D7-4885-ABED-727DFBD6C6E4}" dt="2026-04-28T15:19:47.397" v="4992" actId="1076"/>
          <ac:spMkLst>
            <pc:docMk/>
            <pc:sldMk cId="3471072618" sldId="373"/>
            <ac:spMk id="8" creationId="{70C6CAE7-4EC7-85C7-6D84-528CDD082343}"/>
          </ac:spMkLst>
        </pc:spChg>
        <pc:spChg chg="add mod">
          <ac:chgData name="WENDY VANESA FONTALVO PEÑATE" userId="f7a3c5d0-b13b-4d33-a676-a293da504660" providerId="ADAL" clId="{B7146E5D-43D7-4885-ABED-727DFBD6C6E4}" dt="2026-04-28T13:55:30.632" v="4182"/>
          <ac:spMkLst>
            <pc:docMk/>
            <pc:sldMk cId="3471072618" sldId="373"/>
            <ac:spMk id="9" creationId="{7AED6122-5D93-5ED6-BBBF-831D2EE27551}"/>
          </ac:spMkLst>
        </pc:spChg>
        <pc:spChg chg="add mod">
          <ac:chgData name="WENDY VANESA FONTALVO PEÑATE" userId="f7a3c5d0-b13b-4d33-a676-a293da504660" providerId="ADAL" clId="{B7146E5D-43D7-4885-ABED-727DFBD6C6E4}" dt="2026-04-28T13:55:30.632" v="4182"/>
          <ac:spMkLst>
            <pc:docMk/>
            <pc:sldMk cId="3471072618" sldId="373"/>
            <ac:spMk id="10" creationId="{FD347847-7723-028B-DC4A-E6AA3EAECB66}"/>
          </ac:spMkLst>
        </pc:spChg>
        <pc:spChg chg="add mod">
          <ac:chgData name="WENDY VANESA FONTALVO PEÑATE" userId="f7a3c5d0-b13b-4d33-a676-a293da504660" providerId="ADAL" clId="{B7146E5D-43D7-4885-ABED-727DFBD6C6E4}" dt="2026-04-28T13:55:30.632" v="4182"/>
          <ac:spMkLst>
            <pc:docMk/>
            <pc:sldMk cId="3471072618" sldId="373"/>
            <ac:spMk id="11" creationId="{CCB5907C-F319-36A5-B5CE-55F01C22F45E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7T21:52:21.550" v="3875" actId="798"/>
          <ac:graphicFrameMkLst>
            <pc:docMk/>
            <pc:sldMk cId="3471072618" sldId="373"/>
            <ac:graphicFrameMk id="2" creationId="{C6D22E4B-4BF6-E797-F102-9D39DB32A13E}"/>
          </ac:graphicFrameMkLst>
        </pc:graphicFrameChg>
      </pc:sldChg>
      <pc:sldChg chg="modSp add mod">
        <pc:chgData name="WENDY VANESA FONTALVO PEÑATE" userId="f7a3c5d0-b13b-4d33-a676-a293da504660" providerId="ADAL" clId="{B7146E5D-43D7-4885-ABED-727DFBD6C6E4}" dt="2026-04-28T15:27:53.772" v="5019" actId="20577"/>
        <pc:sldMkLst>
          <pc:docMk/>
          <pc:sldMk cId="3260286497" sldId="374"/>
        </pc:sldMkLst>
        <pc:spChg chg="mod">
          <ac:chgData name="WENDY VANESA FONTALVO PEÑATE" userId="f7a3c5d0-b13b-4d33-a676-a293da504660" providerId="ADAL" clId="{B7146E5D-43D7-4885-ABED-727DFBD6C6E4}" dt="2026-04-28T15:27:53.772" v="5019" actId="20577"/>
          <ac:spMkLst>
            <pc:docMk/>
            <pc:sldMk cId="3260286497" sldId="374"/>
            <ac:spMk id="4" creationId="{C4D18963-131A-E864-6167-23EBE82C6A01}"/>
          </ac:spMkLst>
        </pc:spChg>
        <pc:spChg chg="mod">
          <ac:chgData name="WENDY VANESA FONTALVO PEÑATE" userId="f7a3c5d0-b13b-4d33-a676-a293da504660" providerId="ADAL" clId="{B7146E5D-43D7-4885-ABED-727DFBD6C6E4}" dt="2026-04-28T15:19:56.831" v="4993" actId="1076"/>
          <ac:spMkLst>
            <pc:docMk/>
            <pc:sldMk cId="3260286497" sldId="374"/>
            <ac:spMk id="8" creationId="{78806FFE-B786-5306-7E57-9726E3FCB59F}"/>
          </ac:spMkLst>
        </pc:spChg>
        <pc:graphicFrameChg chg="modGraphic">
          <ac:chgData name="WENDY VANESA FONTALVO PEÑATE" userId="f7a3c5d0-b13b-4d33-a676-a293da504660" providerId="ADAL" clId="{B7146E5D-43D7-4885-ABED-727DFBD6C6E4}" dt="2026-04-27T21:52:15.661" v="3874" actId="798"/>
          <ac:graphicFrameMkLst>
            <pc:docMk/>
            <pc:sldMk cId="3260286497" sldId="374"/>
            <ac:graphicFrameMk id="2" creationId="{E8A1FB6A-DDEA-9354-6AB4-56B335CA42D0}"/>
          </ac:graphicFrameMkLst>
        </pc:graphicFrameChg>
      </pc:sldChg>
      <pc:sldChg chg="addSp modSp add del mod">
        <pc:chgData name="WENDY VANESA FONTALVO PEÑATE" userId="f7a3c5d0-b13b-4d33-a676-a293da504660" providerId="ADAL" clId="{B7146E5D-43D7-4885-ABED-727DFBD6C6E4}" dt="2026-04-28T13:50:00.620" v="4163" actId="1076"/>
        <pc:sldMkLst>
          <pc:docMk/>
          <pc:sldMk cId="247333190" sldId="375"/>
        </pc:sldMkLst>
        <pc:spChg chg="add mod">
          <ac:chgData name="WENDY VANESA FONTALVO PEÑATE" userId="f7a3c5d0-b13b-4d33-a676-a293da504660" providerId="ADAL" clId="{B7146E5D-43D7-4885-ABED-727DFBD6C6E4}" dt="2026-04-28T13:50:00.620" v="4163" actId="1076"/>
          <ac:spMkLst>
            <pc:docMk/>
            <pc:sldMk cId="247333190" sldId="375"/>
            <ac:spMk id="4" creationId="{BA340344-4491-866F-0D27-94E47F5857CB}"/>
          </ac:spMkLst>
        </pc:spChg>
      </pc:sldChg>
      <pc:sldChg chg="add del">
        <pc:chgData name="WENDY VANESA FONTALVO PEÑATE" userId="f7a3c5d0-b13b-4d33-a676-a293da504660" providerId="ADAL" clId="{B7146E5D-43D7-4885-ABED-727DFBD6C6E4}" dt="2026-04-28T13:49:30.754" v="4158"/>
        <pc:sldMkLst>
          <pc:docMk/>
          <pc:sldMk cId="1341514527" sldId="375"/>
        </pc:sldMkLst>
      </pc:sldChg>
      <pc:sldChg chg="addSp delSp modSp add mod">
        <pc:chgData name="WENDY VANESA FONTALVO PEÑATE" userId="f7a3c5d0-b13b-4d33-a676-a293da504660" providerId="ADAL" clId="{B7146E5D-43D7-4885-ABED-727DFBD6C6E4}" dt="2026-04-28T15:43:41.757" v="5128" actId="14100"/>
        <pc:sldMkLst>
          <pc:docMk/>
          <pc:sldMk cId="4105060956" sldId="376"/>
        </pc:sldMkLst>
        <pc:spChg chg="del mod">
          <ac:chgData name="WENDY VANESA FONTALVO PEÑATE" userId="f7a3c5d0-b13b-4d33-a676-a293da504660" providerId="ADAL" clId="{B7146E5D-43D7-4885-ABED-727DFBD6C6E4}" dt="2026-04-28T15:34:45.385" v="5082" actId="21"/>
          <ac:spMkLst>
            <pc:docMk/>
            <pc:sldMk cId="4105060956" sldId="376"/>
            <ac:spMk id="3" creationId="{992EC0BD-4FC9-9BB4-732B-CF488AF25B2B}"/>
          </ac:spMkLst>
        </pc:spChg>
        <pc:spChg chg="del">
          <ac:chgData name="WENDY VANESA FONTALVO PEÑATE" userId="f7a3c5d0-b13b-4d33-a676-a293da504660" providerId="ADAL" clId="{B7146E5D-43D7-4885-ABED-727DFBD6C6E4}" dt="2026-04-28T15:34:35.249" v="5080" actId="21"/>
          <ac:spMkLst>
            <pc:docMk/>
            <pc:sldMk cId="4105060956" sldId="376"/>
            <ac:spMk id="4" creationId="{5DBFF459-0ADB-7A89-BB71-60BDE5BE2A7B}"/>
          </ac:spMkLst>
        </pc:spChg>
        <pc:spChg chg="del">
          <ac:chgData name="WENDY VANESA FONTALVO PEÑATE" userId="f7a3c5d0-b13b-4d33-a676-a293da504660" providerId="ADAL" clId="{B7146E5D-43D7-4885-ABED-727DFBD6C6E4}" dt="2026-04-28T15:34:35.249" v="5080" actId="21"/>
          <ac:spMkLst>
            <pc:docMk/>
            <pc:sldMk cId="4105060956" sldId="376"/>
            <ac:spMk id="5" creationId="{F314D193-84E1-17C7-4255-8DFBC8F1B8AA}"/>
          </ac:spMkLst>
        </pc:spChg>
        <pc:spChg chg="add del">
          <ac:chgData name="WENDY VANESA FONTALVO PEÑATE" userId="f7a3c5d0-b13b-4d33-a676-a293da504660" providerId="ADAL" clId="{B7146E5D-43D7-4885-ABED-727DFBD6C6E4}" dt="2026-04-28T15:11:13.393" v="4875" actId="478"/>
          <ac:spMkLst>
            <pc:docMk/>
            <pc:sldMk cId="4105060956" sldId="376"/>
            <ac:spMk id="6" creationId="{03705C51-B833-8AA1-65C5-B6D55301B682}"/>
          </ac:spMkLst>
        </pc:spChg>
        <pc:spChg chg="add mod ord">
          <ac:chgData name="WENDY VANESA FONTALVO PEÑATE" userId="f7a3c5d0-b13b-4d33-a676-a293da504660" providerId="ADAL" clId="{B7146E5D-43D7-4885-ABED-727DFBD6C6E4}" dt="2026-04-28T15:43:25.846" v="5126" actId="14100"/>
          <ac:spMkLst>
            <pc:docMk/>
            <pc:sldMk cId="4105060956" sldId="376"/>
            <ac:spMk id="7" creationId="{EE71B17E-511E-BDEF-F22E-91A7EAE042A0}"/>
          </ac:spMkLst>
        </pc:spChg>
        <pc:spChg chg="add del mod">
          <ac:chgData name="WENDY VANESA FONTALVO PEÑATE" userId="f7a3c5d0-b13b-4d33-a676-a293da504660" providerId="ADAL" clId="{B7146E5D-43D7-4885-ABED-727DFBD6C6E4}" dt="2026-04-28T15:35:44.071" v="5099" actId="478"/>
          <ac:spMkLst>
            <pc:docMk/>
            <pc:sldMk cId="4105060956" sldId="376"/>
            <ac:spMk id="8" creationId="{C0D3BF76-8A84-8B0B-5973-980EA5DD78AB}"/>
          </ac:spMkLst>
        </pc:spChg>
        <pc:spChg chg="add mod">
          <ac:chgData name="WENDY VANESA FONTALVO PEÑATE" userId="f7a3c5d0-b13b-4d33-a676-a293da504660" providerId="ADAL" clId="{B7146E5D-43D7-4885-ABED-727DFBD6C6E4}" dt="2026-04-28T15:43:21.808" v="5125" actId="1076"/>
          <ac:spMkLst>
            <pc:docMk/>
            <pc:sldMk cId="4105060956" sldId="376"/>
            <ac:spMk id="9" creationId="{18ED44C5-BFD3-D4B5-8AB3-5E9C4AE79B9E}"/>
          </ac:spMkLst>
        </pc:spChg>
        <pc:spChg chg="mod">
          <ac:chgData name="WENDY VANESA FONTALVO PEÑATE" userId="f7a3c5d0-b13b-4d33-a676-a293da504660" providerId="ADAL" clId="{B7146E5D-43D7-4885-ABED-727DFBD6C6E4}" dt="2026-04-28T15:43:06.425" v="5124" actId="14100"/>
          <ac:spMkLst>
            <pc:docMk/>
            <pc:sldMk cId="4105060956" sldId="376"/>
            <ac:spMk id="11" creationId="{157211D6-E000-5961-3306-B6B1B0073678}"/>
          </ac:spMkLst>
        </pc:spChg>
        <pc:spChg chg="mod">
          <ac:chgData name="WENDY VANESA FONTALVO PEÑATE" userId="f7a3c5d0-b13b-4d33-a676-a293da504660" providerId="ADAL" clId="{B7146E5D-43D7-4885-ABED-727DFBD6C6E4}" dt="2026-04-28T15:12:10.739" v="4888" actId="1076"/>
          <ac:spMkLst>
            <pc:docMk/>
            <pc:sldMk cId="4105060956" sldId="376"/>
            <ac:spMk id="12" creationId="{E59A1EC3-004B-429C-5625-8AEE442F578D}"/>
          </ac:spMkLst>
        </pc:spChg>
        <pc:spChg chg="del mod">
          <ac:chgData name="WENDY VANESA FONTALVO PEÑATE" userId="f7a3c5d0-b13b-4d33-a676-a293da504660" providerId="ADAL" clId="{B7146E5D-43D7-4885-ABED-727DFBD6C6E4}" dt="2026-04-28T15:10:31.321" v="4869" actId="478"/>
          <ac:spMkLst>
            <pc:docMk/>
            <pc:sldMk cId="4105060956" sldId="376"/>
            <ac:spMk id="21" creationId="{3CD7EAC4-51C6-5278-4B9A-B92CE83A3D1C}"/>
          </ac:spMkLst>
        </pc:spChg>
        <pc:graphicFrameChg chg="mod modGraphic">
          <ac:chgData name="WENDY VANESA FONTALVO PEÑATE" userId="f7a3c5d0-b13b-4d33-a676-a293da504660" providerId="ADAL" clId="{B7146E5D-43D7-4885-ABED-727DFBD6C6E4}" dt="2026-04-28T15:43:41.757" v="5128" actId="14100"/>
          <ac:graphicFrameMkLst>
            <pc:docMk/>
            <pc:sldMk cId="4105060956" sldId="376"/>
            <ac:graphicFrameMk id="14" creationId="{27D35E25-A2AD-FB81-0859-E86B06E9A398}"/>
          </ac:graphicFrameMkLst>
        </pc:graphicFrameChg>
      </pc:sldChg>
    </pc:docChg>
  </pc:docChgLst>
  <pc:docChgLst>
    <pc:chgData name="PAULA ANGELICA POSADA RUIZ" userId="S::paula.posada@uniminuto.edu::c1bc0e1e-d004-4b21-9d74-8a35d69a1bab" providerId="AD" clId="Web-{D54C7F17-3053-9EBF-4DA3-8EE5EDC2D866}"/>
    <pc:docChg chg="modSld">
      <pc:chgData name="PAULA ANGELICA POSADA RUIZ" userId="S::paula.posada@uniminuto.edu::c1bc0e1e-d004-4b21-9d74-8a35d69a1bab" providerId="AD" clId="Web-{D54C7F17-3053-9EBF-4DA3-8EE5EDC2D866}" dt="2026-04-08T04:50:59.031" v="3" actId="20577"/>
      <pc:docMkLst>
        <pc:docMk/>
      </pc:docMkLst>
      <pc:sldChg chg="modSp">
        <pc:chgData name="PAULA ANGELICA POSADA RUIZ" userId="S::paula.posada@uniminuto.edu::c1bc0e1e-d004-4b21-9d74-8a35d69a1bab" providerId="AD" clId="Web-{D54C7F17-3053-9EBF-4DA3-8EE5EDC2D866}" dt="2026-04-08T04:50:59.031" v="3" actId="20577"/>
        <pc:sldMkLst>
          <pc:docMk/>
          <pc:sldMk cId="814710854" sldId="287"/>
        </pc:sldMkLst>
      </pc:sldChg>
      <pc:sldChg chg="modSp">
        <pc:chgData name="PAULA ANGELICA POSADA RUIZ" userId="S::paula.posada@uniminuto.edu::c1bc0e1e-d004-4b21-9d74-8a35d69a1bab" providerId="AD" clId="Web-{D54C7F17-3053-9EBF-4DA3-8EE5EDC2D866}" dt="2026-04-08T04:45:13.999" v="0" actId="20577"/>
        <pc:sldMkLst>
          <pc:docMk/>
          <pc:sldMk cId="2930725324" sldId="342"/>
        </pc:sldMkLst>
      </pc:sldChg>
    </pc:docChg>
  </pc:docChgLst>
  <pc:docChgLst>
    <pc:chgData name="WENDY VANESA FONTALVO PEÑATE" userId="S::wendy.fontalvo.p@uniminuto.edu::f7a3c5d0-b13b-4d33-a676-a293da504660" providerId="AD" clId="Web-{FFF235CC-E217-8900-6B4D-F67F30C0BD97}"/>
    <pc:docChg chg="modSld">
      <pc:chgData name="WENDY VANESA FONTALVO PEÑATE" userId="S::wendy.fontalvo.p@uniminuto.edu::f7a3c5d0-b13b-4d33-a676-a293da504660" providerId="AD" clId="Web-{FFF235CC-E217-8900-6B4D-F67F30C0BD97}" dt="2026-04-07T15:13:20.224" v="9" actId="20577"/>
      <pc:docMkLst>
        <pc:docMk/>
      </pc:docMkLst>
      <pc:sldChg chg="modSp">
        <pc:chgData name="WENDY VANESA FONTALVO PEÑATE" userId="S::wendy.fontalvo.p@uniminuto.edu::f7a3c5d0-b13b-4d33-a676-a293da504660" providerId="AD" clId="Web-{FFF235CC-E217-8900-6B4D-F67F30C0BD97}" dt="2026-04-07T15:13:20.224" v="9" actId="20577"/>
        <pc:sldMkLst>
          <pc:docMk/>
          <pc:sldMk cId="3983534519" sldId="286"/>
        </pc:sldMkLst>
      </pc:sldChg>
    </pc:docChg>
  </pc:docChgLst>
  <pc:docChgLst>
    <pc:chgData name="PAULA ANGELICA POSADA RUIZ" userId="c1bc0e1e-d004-4b21-9d74-8a35d69a1bab" providerId="ADAL" clId="{EBC57086-4B7A-42E3-941C-AFBE99159D43}"/>
    <pc:docChg chg="custSel modSld">
      <pc:chgData name="PAULA ANGELICA POSADA RUIZ" userId="c1bc0e1e-d004-4b21-9d74-8a35d69a1bab" providerId="ADAL" clId="{EBC57086-4B7A-42E3-941C-AFBE99159D43}" dt="2026-04-28T19:03:10.707" v="23" actId="207"/>
      <pc:docMkLst>
        <pc:docMk/>
      </pc:docMkLst>
      <pc:sldChg chg="delSp modSp mod setBg">
        <pc:chgData name="PAULA ANGELICA POSADA RUIZ" userId="c1bc0e1e-d004-4b21-9d74-8a35d69a1bab" providerId="ADAL" clId="{EBC57086-4B7A-42E3-941C-AFBE99159D43}" dt="2026-04-17T15:18:58.897" v="6" actId="6549"/>
        <pc:sldMkLst>
          <pc:docMk/>
          <pc:sldMk cId="2829152986" sldId="256"/>
        </pc:sldMkLst>
        <pc:spChg chg="mod">
          <ac:chgData name="PAULA ANGELICA POSADA RUIZ" userId="c1bc0e1e-d004-4b21-9d74-8a35d69a1bab" providerId="ADAL" clId="{EBC57086-4B7A-42E3-941C-AFBE99159D43}" dt="2026-04-17T15:18:58.897" v="6" actId="6549"/>
          <ac:spMkLst>
            <pc:docMk/>
            <pc:sldMk cId="2829152986" sldId="256"/>
            <ac:spMk id="2" creationId="{A7B0106B-FF48-0EEE-0C16-D4D101FE0F62}"/>
          </ac:spMkLst>
        </pc:spChg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712387424" sldId="258"/>
        </pc:sldMkLst>
      </pc:sldChg>
      <pc:sldChg chg="setBg">
        <pc:chgData name="PAULA ANGELICA POSADA RUIZ" userId="c1bc0e1e-d004-4b21-9d74-8a35d69a1bab" providerId="ADAL" clId="{EBC57086-4B7A-42E3-941C-AFBE99159D43}" dt="2026-04-17T15:19:17.386" v="8"/>
        <pc:sldMkLst>
          <pc:docMk/>
          <pc:sldMk cId="2415511442" sldId="266"/>
        </pc:sldMkLst>
      </pc:sldChg>
      <pc:sldChg chg="setBg">
        <pc:chgData name="PAULA ANGELICA POSADA RUIZ" userId="c1bc0e1e-d004-4b21-9d74-8a35d69a1bab" providerId="ADAL" clId="{EBC57086-4B7A-42E3-941C-AFBE99159D43}" dt="2026-04-17T15:19:17.386" v="8"/>
        <pc:sldMkLst>
          <pc:docMk/>
          <pc:sldMk cId="1398294164" sldId="267"/>
        </pc:sldMkLst>
      </pc:sldChg>
      <pc:sldChg chg="setBg">
        <pc:chgData name="PAULA ANGELICA POSADA RUIZ" userId="c1bc0e1e-d004-4b21-9d74-8a35d69a1bab" providerId="ADAL" clId="{EBC57086-4B7A-42E3-941C-AFBE99159D43}" dt="2026-04-17T15:20:40.930" v="20"/>
        <pc:sldMkLst>
          <pc:docMk/>
          <pc:sldMk cId="1348678048" sldId="268"/>
        </pc:sldMkLst>
      </pc:sldChg>
      <pc:sldChg chg="setBg">
        <pc:chgData name="PAULA ANGELICA POSADA RUIZ" userId="c1bc0e1e-d004-4b21-9d74-8a35d69a1bab" providerId="ADAL" clId="{EBC57086-4B7A-42E3-941C-AFBE99159D43}" dt="2026-04-17T15:20:40.930" v="20"/>
        <pc:sldMkLst>
          <pc:docMk/>
          <pc:sldMk cId="3533429873" sldId="269"/>
        </pc:sldMkLst>
      </pc:sldChg>
      <pc:sldChg chg="setBg">
        <pc:chgData name="PAULA ANGELICA POSADA RUIZ" userId="c1bc0e1e-d004-4b21-9d74-8a35d69a1bab" providerId="ADAL" clId="{EBC57086-4B7A-42E3-941C-AFBE99159D43}" dt="2026-04-17T15:19:17.386" v="8"/>
        <pc:sldMkLst>
          <pc:docMk/>
          <pc:sldMk cId="2215669476" sldId="270"/>
        </pc:sldMkLst>
      </pc:sldChg>
      <pc:sldChg chg="setBg">
        <pc:chgData name="PAULA ANGELICA POSADA RUIZ" userId="c1bc0e1e-d004-4b21-9d74-8a35d69a1bab" providerId="ADAL" clId="{EBC57086-4B7A-42E3-941C-AFBE99159D43}" dt="2026-04-17T15:20:54.964" v="22"/>
        <pc:sldMkLst>
          <pc:docMk/>
          <pc:sldMk cId="1390361234" sldId="272"/>
        </pc:sldMkLst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239787089" sldId="273"/>
        </pc:sldMkLst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3431245339" sldId="274"/>
        </pc:sldMkLst>
      </pc:sldChg>
      <pc:sldChg chg="setBg">
        <pc:chgData name="PAULA ANGELICA POSADA RUIZ" userId="c1bc0e1e-d004-4b21-9d74-8a35d69a1bab" providerId="ADAL" clId="{EBC57086-4B7A-42E3-941C-AFBE99159D43}" dt="2026-04-17T15:19:17.386" v="8"/>
        <pc:sldMkLst>
          <pc:docMk/>
          <pc:sldMk cId="2968931865" sldId="281"/>
        </pc:sldMkLst>
      </pc:sldChg>
      <pc:sldChg chg="modSp mod setBg">
        <pc:chgData name="PAULA ANGELICA POSADA RUIZ" userId="c1bc0e1e-d004-4b21-9d74-8a35d69a1bab" providerId="ADAL" clId="{EBC57086-4B7A-42E3-941C-AFBE99159D43}" dt="2026-04-28T19:03:10.707" v="23" actId="207"/>
        <pc:sldMkLst>
          <pc:docMk/>
          <pc:sldMk cId="814710854" sldId="287"/>
        </pc:sldMkLst>
        <pc:spChg chg="mod">
          <ac:chgData name="PAULA ANGELICA POSADA RUIZ" userId="c1bc0e1e-d004-4b21-9d74-8a35d69a1bab" providerId="ADAL" clId="{EBC57086-4B7A-42E3-941C-AFBE99159D43}" dt="2026-04-28T19:03:10.707" v="23" actId="207"/>
          <ac:spMkLst>
            <pc:docMk/>
            <pc:sldMk cId="814710854" sldId="287"/>
            <ac:spMk id="50" creationId="{01EA7F0B-4185-4F15-82A7-4F95B2FD22C9}"/>
          </ac:spMkLst>
        </pc:spChg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2661742927" sldId="288"/>
        </pc:sldMkLst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1088614973" sldId="289"/>
        </pc:sldMkLst>
      </pc:sldChg>
      <pc:sldChg chg="setBg">
        <pc:chgData name="PAULA ANGELICA POSADA RUIZ" userId="c1bc0e1e-d004-4b21-9d74-8a35d69a1bab" providerId="ADAL" clId="{EBC57086-4B7A-42E3-941C-AFBE99159D43}" dt="2026-04-17T15:20:40.930" v="20"/>
        <pc:sldMkLst>
          <pc:docMk/>
          <pc:sldMk cId="3225846869" sldId="290"/>
        </pc:sldMkLst>
      </pc:sldChg>
      <pc:sldChg chg="setBg">
        <pc:chgData name="PAULA ANGELICA POSADA RUIZ" userId="c1bc0e1e-d004-4b21-9d74-8a35d69a1bab" providerId="ADAL" clId="{EBC57086-4B7A-42E3-941C-AFBE99159D43}" dt="2026-04-17T15:20:40.930" v="20"/>
        <pc:sldMkLst>
          <pc:docMk/>
          <pc:sldMk cId="1710045226" sldId="291"/>
        </pc:sldMkLst>
      </pc:sldChg>
      <pc:sldChg chg="setBg">
        <pc:chgData name="PAULA ANGELICA POSADA RUIZ" userId="c1bc0e1e-d004-4b21-9d74-8a35d69a1bab" providerId="ADAL" clId="{EBC57086-4B7A-42E3-941C-AFBE99159D43}" dt="2026-04-17T15:20:54.964" v="22"/>
        <pc:sldMkLst>
          <pc:docMk/>
          <pc:sldMk cId="490118340" sldId="329"/>
        </pc:sldMkLst>
      </pc:sldChg>
      <pc:sldChg chg="setBg">
        <pc:chgData name="PAULA ANGELICA POSADA RUIZ" userId="c1bc0e1e-d004-4b21-9d74-8a35d69a1bab" providerId="ADAL" clId="{EBC57086-4B7A-42E3-941C-AFBE99159D43}" dt="2026-04-17T15:20:54.964" v="22"/>
        <pc:sldMkLst>
          <pc:docMk/>
          <pc:sldMk cId="1269773288" sldId="330"/>
        </pc:sldMkLst>
      </pc:sldChg>
      <pc:sldChg chg="setBg">
        <pc:chgData name="PAULA ANGELICA POSADA RUIZ" userId="c1bc0e1e-d004-4b21-9d74-8a35d69a1bab" providerId="ADAL" clId="{EBC57086-4B7A-42E3-941C-AFBE99159D43}" dt="2026-04-17T15:20:54.964" v="22"/>
        <pc:sldMkLst>
          <pc:docMk/>
          <pc:sldMk cId="2155421880" sldId="331"/>
        </pc:sldMkLst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2930725324" sldId="342"/>
        </pc:sldMkLst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612893195" sldId="343"/>
        </pc:sldMkLst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3316719624" sldId="344"/>
        </pc:sldMkLst>
      </pc:sldChg>
      <pc:sldChg chg="setBg">
        <pc:chgData name="PAULA ANGELICA POSADA RUIZ" userId="c1bc0e1e-d004-4b21-9d74-8a35d69a1bab" providerId="ADAL" clId="{EBC57086-4B7A-42E3-941C-AFBE99159D43}" dt="2026-04-17T15:20:30.577" v="18"/>
        <pc:sldMkLst>
          <pc:docMk/>
          <pc:sldMk cId="3630943040" sldId="345"/>
        </pc:sldMkLst>
      </pc:sldChg>
    </pc:docChg>
  </pc:docChgLst>
  <pc:docChgLst>
    <pc:chgData clId="Web-{7360F234-29D9-9FB5-AF1E-8127DBF15A8D}"/>
    <pc:docChg chg="modSld">
      <pc:chgData name="" userId="" providerId="" clId="Web-{7360F234-29D9-9FB5-AF1E-8127DBF15A8D}" dt="2026-04-07T15:32:57.062" v="0" actId="20577"/>
      <pc:docMkLst>
        <pc:docMk/>
      </pc:docMkLst>
    </pc:docChg>
  </pc:docChgLst>
  <pc:docChgLst>
    <pc:chgData name="ANDREA ALEJANDRA ZARATE MONTERO" userId="S::andrea.zarate@uniminuto.edu::1346d598-d59a-4547-9dd8-b18541062a7a" providerId="AD" clId="Web-{40F9DDC5-75BE-D9A3-B743-42B2FA1DD1D4}"/>
    <pc:docChg chg="modSld">
      <pc:chgData name="ANDREA ALEJANDRA ZARATE MONTERO" userId="S::andrea.zarate@uniminuto.edu::1346d598-d59a-4547-9dd8-b18541062a7a" providerId="AD" clId="Web-{40F9DDC5-75BE-D9A3-B743-42B2FA1DD1D4}" dt="2026-04-24T04:12:25.642" v="46" actId="1076"/>
      <pc:docMkLst>
        <pc:docMk/>
      </pc:docMkLst>
      <pc:sldChg chg="modSp">
        <pc:chgData name="ANDREA ALEJANDRA ZARATE MONTERO" userId="S::andrea.zarate@uniminuto.edu::1346d598-d59a-4547-9dd8-b18541062a7a" providerId="AD" clId="Web-{40F9DDC5-75BE-D9A3-B743-42B2FA1DD1D4}" dt="2026-04-24T03:58:40.626" v="37" actId="1076"/>
        <pc:sldMkLst>
          <pc:docMk/>
          <pc:sldMk cId="712387424" sldId="258"/>
        </pc:sldMkLst>
        <pc:picChg chg="mod">
          <ac:chgData name="ANDREA ALEJANDRA ZARATE MONTERO" userId="S::andrea.zarate@uniminuto.edu::1346d598-d59a-4547-9dd8-b18541062a7a" providerId="AD" clId="Web-{40F9DDC5-75BE-D9A3-B743-42B2FA1DD1D4}" dt="2026-04-24T03:58:40.626" v="37" actId="1076"/>
          <ac:picMkLst>
            <pc:docMk/>
            <pc:sldMk cId="712387424" sldId="258"/>
            <ac:picMk id="4" creationId="{D0A0266C-66CE-80BA-BDEB-C099D332E454}"/>
          </ac:picMkLst>
        </pc:picChg>
      </pc:sldChg>
      <pc:sldChg chg="modSp">
        <pc:chgData name="ANDREA ALEJANDRA ZARATE MONTERO" userId="S::andrea.zarate@uniminuto.edu::1346d598-d59a-4547-9dd8-b18541062a7a" providerId="AD" clId="Web-{40F9DDC5-75BE-D9A3-B743-42B2FA1DD1D4}" dt="2026-04-24T03:42:56.215" v="7"/>
        <pc:sldMkLst>
          <pc:docMk/>
          <pc:sldMk cId="2415511442" sldId="266"/>
        </pc:sldMkLst>
        <pc:graphicFrameChg chg="modGraphic">
          <ac:chgData name="ANDREA ALEJANDRA ZARATE MONTERO" userId="S::andrea.zarate@uniminuto.edu::1346d598-d59a-4547-9dd8-b18541062a7a" providerId="AD" clId="Web-{40F9DDC5-75BE-D9A3-B743-42B2FA1DD1D4}" dt="2026-04-24T03:42:56.215" v="7"/>
          <ac:graphicFrameMkLst>
            <pc:docMk/>
            <pc:sldMk cId="2415511442" sldId="266"/>
            <ac:graphicFrameMk id="9" creationId="{0513CAD1-54FC-ABB4-AD46-D0DE650D75D1}"/>
          </ac:graphicFrameMkLst>
        </pc:graphicFrameChg>
      </pc:sldChg>
      <pc:sldChg chg="addSp delSp modSp">
        <pc:chgData name="ANDREA ALEJANDRA ZARATE MONTERO" userId="S::andrea.zarate@uniminuto.edu::1346d598-d59a-4547-9dd8-b18541062a7a" providerId="AD" clId="Web-{40F9DDC5-75BE-D9A3-B743-42B2FA1DD1D4}" dt="2026-04-24T03:49:53.590" v="22" actId="1076"/>
        <pc:sldMkLst>
          <pc:docMk/>
          <pc:sldMk cId="1398294164" sldId="267"/>
        </pc:sldMkLst>
        <pc:spChg chg="mod">
          <ac:chgData name="ANDREA ALEJANDRA ZARATE MONTERO" userId="S::andrea.zarate@uniminuto.edu::1346d598-d59a-4547-9dd8-b18541062a7a" providerId="AD" clId="Web-{40F9DDC5-75BE-D9A3-B743-42B2FA1DD1D4}" dt="2026-04-24T03:48:12.505" v="17" actId="14100"/>
          <ac:spMkLst>
            <pc:docMk/>
            <pc:sldMk cId="1398294164" sldId="267"/>
            <ac:spMk id="5" creationId="{B47CC8CE-D39C-1C6B-8EBF-6F1433960735}"/>
          </ac:spMkLst>
        </pc:spChg>
        <pc:picChg chg="add mod">
          <ac:chgData name="ANDREA ALEJANDRA ZARATE MONTERO" userId="S::andrea.zarate@uniminuto.edu::1346d598-d59a-4547-9dd8-b18541062a7a" providerId="AD" clId="Web-{40F9DDC5-75BE-D9A3-B743-42B2FA1DD1D4}" dt="2026-04-24T03:49:53.590" v="22" actId="1076"/>
          <ac:picMkLst>
            <pc:docMk/>
            <pc:sldMk cId="1398294164" sldId="267"/>
            <ac:picMk id="6" creationId="{FCEB7C39-7FAA-0163-887E-0E2FCA5E93B9}"/>
          </ac:picMkLst>
        </pc:picChg>
      </pc:sldChg>
      <pc:sldChg chg="addSp delSp modSp">
        <pc:chgData name="ANDREA ALEJANDRA ZARATE MONTERO" userId="S::andrea.zarate@uniminuto.edu::1346d598-d59a-4547-9dd8-b18541062a7a" providerId="AD" clId="Web-{40F9DDC5-75BE-D9A3-B743-42B2FA1DD1D4}" dt="2026-04-24T04:12:25.642" v="46" actId="1076"/>
        <pc:sldMkLst>
          <pc:docMk/>
          <pc:sldMk cId="2661742927" sldId="288"/>
        </pc:sldMkLst>
        <pc:spChg chg="mod">
          <ac:chgData name="ANDREA ALEJANDRA ZARATE MONTERO" userId="S::andrea.zarate@uniminuto.edu::1346d598-d59a-4547-9dd8-b18541062a7a" providerId="AD" clId="Web-{40F9DDC5-75BE-D9A3-B743-42B2FA1DD1D4}" dt="2026-04-24T03:59:00.532" v="39" actId="1076"/>
          <ac:spMkLst>
            <pc:docMk/>
            <pc:sldMk cId="2661742927" sldId="288"/>
            <ac:spMk id="9" creationId="{2512E889-1B3A-623F-2417-A195AAED7F99}"/>
          </ac:spMkLst>
        </pc:spChg>
      </pc:sldChg>
    </pc:docChg>
  </pc:docChgLst>
  <pc:docChgLst>
    <pc:chgData name="WENDY VANESA FONTALVO PEÑATE" userId="S::wendy.fontalvo.p@uniminuto.edu::f7a3c5d0-b13b-4d33-a676-a293da504660" providerId="AD" clId="Web-{472DB253-EE03-D8BD-07BE-9C1A046DE23C}"/>
    <pc:docChg chg="delSld">
      <pc:chgData name="WENDY VANESA FONTALVO PEÑATE" userId="S::wendy.fontalvo.p@uniminuto.edu::f7a3c5d0-b13b-4d33-a676-a293da504660" providerId="AD" clId="Web-{472DB253-EE03-D8BD-07BE-9C1A046DE23C}" dt="2026-03-31T14:53:39.309" v="0"/>
      <pc:docMkLst>
        <pc:docMk/>
      </pc:docMkLst>
    </pc:docChg>
  </pc:docChgLst>
  <pc:docChgLst>
    <pc:chgData name="JOSSIE STEVEN RODRIGUEZ GOYENECHE" userId="d49bad2a-4805-4ba8-b624-85556b3006df" providerId="ADAL" clId="{47575031-08F6-4E55-9FD5-FC4FFE68A454}"/>
    <pc:docChg chg="mod">
      <pc:chgData name="JOSSIE STEVEN RODRIGUEZ GOYENECHE" userId="d49bad2a-4805-4ba8-b624-85556b3006df" providerId="ADAL" clId="{47575031-08F6-4E55-9FD5-FC4FFE68A454}" dt="2026-04-16T21:59:10.679" v="0"/>
      <pc:docMkLst>
        <pc:docMk/>
      </pc:docMkLst>
    </pc:docChg>
  </pc:docChgLst>
  <pc:docChgLst>
    <pc:chgData name="PAULA ANGELICA POSADA RUIZ" userId="c1bc0e1e-d004-4b21-9d74-8a35d69a1bab" providerId="ADAL" clId="{074B40AD-BB20-054A-90EF-6475C97A4E6D}"/>
    <pc:docChg chg="custSel modSld">
      <pc:chgData name="PAULA ANGELICA POSADA RUIZ" userId="c1bc0e1e-d004-4b21-9d74-8a35d69a1bab" providerId="ADAL" clId="{074B40AD-BB20-054A-90EF-6475C97A4E6D}" dt="2026-04-20T00:28:48.850" v="104" actId="1035"/>
      <pc:docMkLst>
        <pc:docMk/>
      </pc:docMkLst>
      <pc:sldChg chg="setBg">
        <pc:chgData name="PAULA ANGELICA POSADA RUIZ" userId="c1bc0e1e-d004-4b21-9d74-8a35d69a1bab" providerId="ADAL" clId="{074B40AD-BB20-054A-90EF-6475C97A4E6D}" dt="2026-04-19T23:40:14.940" v="1"/>
        <pc:sldMkLst>
          <pc:docMk/>
          <pc:sldMk cId="2415511442" sldId="266"/>
        </pc:sldMkLst>
      </pc:sldChg>
      <pc:sldChg chg="setBg">
        <pc:chgData name="PAULA ANGELICA POSADA RUIZ" userId="c1bc0e1e-d004-4b21-9d74-8a35d69a1bab" providerId="ADAL" clId="{074B40AD-BB20-054A-90EF-6475C97A4E6D}" dt="2026-04-19T23:40:14.940" v="1"/>
        <pc:sldMkLst>
          <pc:docMk/>
          <pc:sldMk cId="1398294164" sldId="267"/>
        </pc:sldMkLst>
      </pc:sldChg>
      <pc:sldChg chg="setBg">
        <pc:chgData name="PAULA ANGELICA POSADA RUIZ" userId="c1bc0e1e-d004-4b21-9d74-8a35d69a1bab" providerId="ADAL" clId="{074B40AD-BB20-054A-90EF-6475C97A4E6D}" dt="2026-04-19T23:47:09.941" v="57"/>
        <pc:sldMkLst>
          <pc:docMk/>
          <pc:sldMk cId="1348678048" sldId="268"/>
        </pc:sldMkLst>
      </pc:sldChg>
      <pc:sldChg chg="setBg">
        <pc:chgData name="PAULA ANGELICA POSADA RUIZ" userId="c1bc0e1e-d004-4b21-9d74-8a35d69a1bab" providerId="ADAL" clId="{074B40AD-BB20-054A-90EF-6475C97A4E6D}" dt="2026-04-19T23:47:09.941" v="57"/>
        <pc:sldMkLst>
          <pc:docMk/>
          <pc:sldMk cId="3533429873" sldId="269"/>
        </pc:sldMkLst>
      </pc:sldChg>
      <pc:sldChg chg="setBg">
        <pc:chgData name="PAULA ANGELICA POSADA RUIZ" userId="c1bc0e1e-d004-4b21-9d74-8a35d69a1bab" providerId="ADAL" clId="{074B40AD-BB20-054A-90EF-6475C97A4E6D}" dt="2026-04-19T23:40:14.940" v="1"/>
        <pc:sldMkLst>
          <pc:docMk/>
          <pc:sldMk cId="2215669476" sldId="270"/>
        </pc:sldMkLst>
      </pc:sldChg>
      <pc:sldChg chg="modSp setBg">
        <pc:chgData name="PAULA ANGELICA POSADA RUIZ" userId="c1bc0e1e-d004-4b21-9d74-8a35d69a1bab" providerId="ADAL" clId="{074B40AD-BB20-054A-90EF-6475C97A4E6D}" dt="2026-04-19T23:48:46.882" v="88" actId="20577"/>
        <pc:sldMkLst>
          <pc:docMk/>
          <pc:sldMk cId="1390361234" sldId="272"/>
        </pc:sldMkLst>
        <pc:spChg chg="mod">
          <ac:chgData name="PAULA ANGELICA POSADA RUIZ" userId="c1bc0e1e-d004-4b21-9d74-8a35d69a1bab" providerId="ADAL" clId="{074B40AD-BB20-054A-90EF-6475C97A4E6D}" dt="2026-04-19T23:48:46.882" v="88" actId="20577"/>
          <ac:spMkLst>
            <pc:docMk/>
            <pc:sldMk cId="1390361234" sldId="272"/>
            <ac:spMk id="5" creationId="{74B306E1-4C4F-B9DA-8125-E8A4F209D34D}"/>
          </ac:spMkLst>
        </pc:spChg>
      </pc:sldChg>
      <pc:sldChg chg="setBg">
        <pc:chgData name="PAULA ANGELICA POSADA RUIZ" userId="c1bc0e1e-d004-4b21-9d74-8a35d69a1bab" providerId="ADAL" clId="{074B40AD-BB20-054A-90EF-6475C97A4E6D}" dt="2026-04-19T23:40:14.940" v="1"/>
        <pc:sldMkLst>
          <pc:docMk/>
          <pc:sldMk cId="2968931865" sldId="281"/>
        </pc:sldMkLst>
      </pc:sldChg>
      <pc:sldChg chg="modSp">
        <pc:chgData name="PAULA ANGELICA POSADA RUIZ" userId="c1bc0e1e-d004-4b21-9d74-8a35d69a1bab" providerId="ADAL" clId="{074B40AD-BB20-054A-90EF-6475C97A4E6D}" dt="2026-04-19T23:49:01.365" v="92" actId="20577"/>
        <pc:sldMkLst>
          <pc:docMk/>
          <pc:sldMk cId="3983534519" sldId="286"/>
        </pc:sldMkLst>
        <pc:spChg chg="mod">
          <ac:chgData name="PAULA ANGELICA POSADA RUIZ" userId="c1bc0e1e-d004-4b21-9d74-8a35d69a1bab" providerId="ADAL" clId="{074B40AD-BB20-054A-90EF-6475C97A4E6D}" dt="2026-04-19T23:49:01.365" v="92" actId="20577"/>
          <ac:spMkLst>
            <pc:docMk/>
            <pc:sldMk cId="3983534519" sldId="286"/>
            <ac:spMk id="17" creationId="{94E7EC9B-7D5D-1E8C-E737-217DA72DC1F3}"/>
          </ac:spMkLst>
        </pc:spChg>
      </pc:sldChg>
      <pc:sldChg chg="setBg">
        <pc:chgData name="PAULA ANGELICA POSADA RUIZ" userId="c1bc0e1e-d004-4b21-9d74-8a35d69a1bab" providerId="ADAL" clId="{074B40AD-BB20-054A-90EF-6475C97A4E6D}" dt="2026-04-19T23:47:09.941" v="57"/>
        <pc:sldMkLst>
          <pc:docMk/>
          <pc:sldMk cId="814710854" sldId="287"/>
        </pc:sldMkLst>
      </pc:sldChg>
      <pc:sldChg chg="modSp">
        <pc:chgData name="PAULA ANGELICA POSADA RUIZ" userId="c1bc0e1e-d004-4b21-9d74-8a35d69a1bab" providerId="ADAL" clId="{074B40AD-BB20-054A-90EF-6475C97A4E6D}" dt="2026-04-19T23:57:45.324" v="93" actId="20577"/>
        <pc:sldMkLst>
          <pc:docMk/>
          <pc:sldMk cId="2661742927" sldId="288"/>
        </pc:sldMkLst>
      </pc:sldChg>
      <pc:sldChg chg="setBg">
        <pc:chgData name="PAULA ANGELICA POSADA RUIZ" userId="c1bc0e1e-d004-4b21-9d74-8a35d69a1bab" providerId="ADAL" clId="{074B40AD-BB20-054A-90EF-6475C97A4E6D}" dt="2026-04-19T23:47:09.941" v="57"/>
        <pc:sldMkLst>
          <pc:docMk/>
          <pc:sldMk cId="3225846869" sldId="290"/>
        </pc:sldMkLst>
      </pc:sldChg>
      <pc:sldChg chg="modSp setBg">
        <pc:chgData name="PAULA ANGELICA POSADA RUIZ" userId="c1bc0e1e-d004-4b21-9d74-8a35d69a1bab" providerId="ADAL" clId="{074B40AD-BB20-054A-90EF-6475C97A4E6D}" dt="2026-04-19T23:48:13.508" v="85" actId="20577"/>
        <pc:sldMkLst>
          <pc:docMk/>
          <pc:sldMk cId="1710045226" sldId="291"/>
        </pc:sldMkLst>
        <pc:spChg chg="mod">
          <ac:chgData name="PAULA ANGELICA POSADA RUIZ" userId="c1bc0e1e-d004-4b21-9d74-8a35d69a1bab" providerId="ADAL" clId="{074B40AD-BB20-054A-90EF-6475C97A4E6D}" dt="2026-04-19T23:48:06.666" v="82" actId="20577"/>
          <ac:spMkLst>
            <pc:docMk/>
            <pc:sldMk cId="1710045226" sldId="291"/>
            <ac:spMk id="21" creationId="{093CA4F6-A0FB-4939-B56A-780232A48EE4}"/>
          </ac:spMkLst>
        </pc:spChg>
      </pc:sldChg>
      <pc:sldChg chg="addSp delSp modSp">
        <pc:chgData name="PAULA ANGELICA POSADA RUIZ" userId="c1bc0e1e-d004-4b21-9d74-8a35d69a1bab" providerId="ADAL" clId="{074B40AD-BB20-054A-90EF-6475C97A4E6D}" dt="2026-04-19T23:43:56.416" v="16" actId="1076"/>
        <pc:sldMkLst>
          <pc:docMk/>
          <pc:sldMk cId="2930725324" sldId="342"/>
        </pc:sldMkLst>
        <pc:spChg chg="add mod">
          <ac:chgData name="PAULA ANGELICA POSADA RUIZ" userId="c1bc0e1e-d004-4b21-9d74-8a35d69a1bab" providerId="ADAL" clId="{074B40AD-BB20-054A-90EF-6475C97A4E6D}" dt="2026-04-19T23:42:53.965" v="9" actId="14100"/>
          <ac:spMkLst>
            <pc:docMk/>
            <pc:sldMk cId="2930725324" sldId="342"/>
            <ac:spMk id="5" creationId="{60C63632-8207-B24A-839A-E666006E399E}"/>
          </ac:spMkLst>
        </pc:spChg>
        <pc:spChg chg="add mod">
          <ac:chgData name="PAULA ANGELICA POSADA RUIZ" userId="c1bc0e1e-d004-4b21-9d74-8a35d69a1bab" providerId="ADAL" clId="{074B40AD-BB20-054A-90EF-6475C97A4E6D}" dt="2026-04-19T23:43:56.416" v="16" actId="1076"/>
          <ac:spMkLst>
            <pc:docMk/>
            <pc:sldMk cId="2930725324" sldId="342"/>
            <ac:spMk id="6" creationId="{9200B445-41A3-FB4B-8D1C-78928BB7EED6}"/>
          </ac:spMkLst>
        </pc:spChg>
      </pc:sldChg>
      <pc:sldChg chg="modSp">
        <pc:chgData name="PAULA ANGELICA POSADA RUIZ" userId="c1bc0e1e-d004-4b21-9d74-8a35d69a1bab" providerId="ADAL" clId="{074B40AD-BB20-054A-90EF-6475C97A4E6D}" dt="2026-04-19T23:44:15.168" v="27" actId="20577"/>
        <pc:sldMkLst>
          <pc:docMk/>
          <pc:sldMk cId="612893195" sldId="343"/>
        </pc:sldMkLst>
        <pc:spChg chg="mod">
          <ac:chgData name="PAULA ANGELICA POSADA RUIZ" userId="c1bc0e1e-d004-4b21-9d74-8a35d69a1bab" providerId="ADAL" clId="{074B40AD-BB20-054A-90EF-6475C97A4E6D}" dt="2026-04-19T23:44:15.168" v="27" actId="20577"/>
          <ac:spMkLst>
            <pc:docMk/>
            <pc:sldMk cId="612893195" sldId="343"/>
            <ac:spMk id="16" creationId="{AA968A0A-9218-434C-9100-AFFEB633D94E}"/>
          </ac:spMkLst>
        </pc:spChg>
      </pc:sldChg>
      <pc:sldChg chg="modSp">
        <pc:chgData name="PAULA ANGELICA POSADA RUIZ" userId="c1bc0e1e-d004-4b21-9d74-8a35d69a1bab" providerId="ADAL" clId="{074B40AD-BB20-054A-90EF-6475C97A4E6D}" dt="2026-04-19T23:58:43.203" v="98" actId="20577"/>
        <pc:sldMkLst>
          <pc:docMk/>
          <pc:sldMk cId="672029020" sldId="346"/>
        </pc:sldMkLst>
        <pc:spChg chg="mod">
          <ac:chgData name="PAULA ANGELICA POSADA RUIZ" userId="c1bc0e1e-d004-4b21-9d74-8a35d69a1bab" providerId="ADAL" clId="{074B40AD-BB20-054A-90EF-6475C97A4E6D}" dt="2026-04-19T23:58:27.619" v="95" actId="20577"/>
          <ac:spMkLst>
            <pc:docMk/>
            <pc:sldMk cId="672029020" sldId="346"/>
            <ac:spMk id="7" creationId="{FABC9E71-EB21-2447-99D6-CAC5CAB011A0}"/>
          </ac:spMkLst>
        </pc:spChg>
        <pc:spChg chg="mod">
          <ac:chgData name="PAULA ANGELICA POSADA RUIZ" userId="c1bc0e1e-d004-4b21-9d74-8a35d69a1bab" providerId="ADAL" clId="{074B40AD-BB20-054A-90EF-6475C97A4E6D}" dt="2026-04-19T23:58:43.203" v="98" actId="20577"/>
          <ac:spMkLst>
            <pc:docMk/>
            <pc:sldMk cId="672029020" sldId="346"/>
            <ac:spMk id="19" creationId="{9BE836C1-52F0-45FB-A03E-7F26EAE7BFC9}"/>
          </ac:spMkLst>
        </pc:spChg>
      </pc:sldChg>
      <pc:sldChg chg="modSp setBg">
        <pc:chgData name="PAULA ANGELICA POSADA RUIZ" userId="c1bc0e1e-d004-4b21-9d74-8a35d69a1bab" providerId="ADAL" clId="{074B40AD-BB20-054A-90EF-6475C97A4E6D}" dt="2026-04-20T00:12:37.672" v="100" actId="20577"/>
        <pc:sldMkLst>
          <pc:docMk/>
          <pc:sldMk cId="3061052496" sldId="352"/>
        </pc:sldMkLst>
        <pc:spChg chg="mod">
          <ac:chgData name="PAULA ANGELICA POSADA RUIZ" userId="c1bc0e1e-d004-4b21-9d74-8a35d69a1bab" providerId="ADAL" clId="{074B40AD-BB20-054A-90EF-6475C97A4E6D}" dt="2026-04-20T00:12:37.672" v="100" actId="20577"/>
          <ac:spMkLst>
            <pc:docMk/>
            <pc:sldMk cId="3061052496" sldId="352"/>
            <ac:spMk id="2" creationId="{48D52A02-D312-74DF-4304-1E462ED35C42}"/>
          </ac:spMkLst>
        </pc:spChg>
      </pc:sldChg>
      <pc:sldChg chg="modSp setBg">
        <pc:chgData name="PAULA ANGELICA POSADA RUIZ" userId="c1bc0e1e-d004-4b21-9d74-8a35d69a1bab" providerId="ADAL" clId="{074B40AD-BB20-054A-90EF-6475C97A4E6D}" dt="2026-04-20T00:28:48.850" v="104" actId="1035"/>
        <pc:sldMkLst>
          <pc:docMk/>
          <pc:sldMk cId="850582088" sldId="353"/>
        </pc:sldMkLst>
        <pc:spChg chg="mod">
          <ac:chgData name="PAULA ANGELICA POSADA RUIZ" userId="c1bc0e1e-d004-4b21-9d74-8a35d69a1bab" providerId="ADAL" clId="{074B40AD-BB20-054A-90EF-6475C97A4E6D}" dt="2026-04-20T00:28:48.850" v="104" actId="1035"/>
          <ac:spMkLst>
            <pc:docMk/>
            <pc:sldMk cId="850582088" sldId="353"/>
            <ac:spMk id="2" creationId="{A4499117-2FE9-B6C9-1F93-2C2704131ECF}"/>
          </ac:spMkLst>
        </pc:spChg>
        <pc:spChg chg="mod">
          <ac:chgData name="PAULA ANGELICA POSADA RUIZ" userId="c1bc0e1e-d004-4b21-9d74-8a35d69a1bab" providerId="ADAL" clId="{074B40AD-BB20-054A-90EF-6475C97A4E6D}" dt="2026-04-19T23:47:30.351" v="73" actId="1076"/>
          <ac:spMkLst>
            <pc:docMk/>
            <pc:sldMk cId="850582088" sldId="353"/>
            <ac:spMk id="4" creationId="{E13E5A01-FC61-1ABA-DCA0-3C906814BEB9}"/>
          </ac:spMkLst>
        </pc:spChg>
      </pc:sldChg>
    </pc:docChg>
  </pc:docChgLst>
  <pc:docChgLst>
    <pc:chgData name="JOSSIE STEVEN RODRIGUEZ GOYENECHE" userId="S::jossie.rodriguez@uniminuto.edu::d49bad2a-4805-4ba8-b624-85556b3006df" providerId="AD" clId="Web-{002492E5-7D63-379A-C4B4-713DF561E9FC}"/>
    <pc:docChg chg="modSld">
      <pc:chgData name="JOSSIE STEVEN RODRIGUEZ GOYENECHE" userId="S::jossie.rodriguez@uniminuto.edu::d49bad2a-4805-4ba8-b624-85556b3006df" providerId="AD" clId="Web-{002492E5-7D63-379A-C4B4-713DF561E9FC}" dt="2026-04-18T14:15:47.460" v="2" actId="1076"/>
      <pc:docMkLst>
        <pc:docMk/>
      </pc:docMkLst>
      <pc:sldChg chg="modSp">
        <pc:chgData name="JOSSIE STEVEN RODRIGUEZ GOYENECHE" userId="S::jossie.rodriguez@uniminuto.edu::d49bad2a-4805-4ba8-b624-85556b3006df" providerId="AD" clId="Web-{002492E5-7D63-379A-C4B4-713DF561E9FC}" dt="2026-04-18T14:15:47.460" v="2" actId="1076"/>
        <pc:sldMkLst>
          <pc:docMk/>
          <pc:sldMk cId="2415511442" sldId="266"/>
        </pc:sldMkLst>
        <pc:graphicFrameChg chg="mod">
          <ac:chgData name="JOSSIE STEVEN RODRIGUEZ GOYENECHE" userId="S::jossie.rodriguez@uniminuto.edu::d49bad2a-4805-4ba8-b624-85556b3006df" providerId="AD" clId="Web-{002492E5-7D63-379A-C4B4-713DF561E9FC}" dt="2026-04-18T14:15:39.444" v="0" actId="1076"/>
          <ac:graphicFrameMkLst>
            <pc:docMk/>
            <pc:sldMk cId="2415511442" sldId="266"/>
            <ac:graphicFrameMk id="9" creationId="{0513CAD1-54FC-ABB4-AD46-D0DE650D75D1}"/>
          </ac:graphicFrameMkLst>
        </pc:graphicFrameChg>
      </pc:sldChg>
    </pc:docChg>
  </pc:docChgLst>
  <pc:docChgLst>
    <pc:chgData name="GINA CATALINA MALAVER PEREZ" userId="99b04ec6-3d77-4061-a7bd-63e001cc7658" providerId="ADAL" clId="{D3453BA6-50DE-458C-A0B2-02FD7C25BA6B}"/>
    <pc:docChg chg="custSel addSld delSld modSld">
      <pc:chgData name="GINA CATALINA MALAVER PEREZ" userId="99b04ec6-3d77-4061-a7bd-63e001cc7658" providerId="ADAL" clId="{D3453BA6-50DE-458C-A0B2-02FD7C25BA6B}" dt="2026-04-29T20:31:45.437" v="45"/>
      <pc:docMkLst>
        <pc:docMk/>
      </pc:docMkLst>
      <pc:sldChg chg="addSp mod">
        <pc:chgData name="GINA CATALINA MALAVER PEREZ" userId="99b04ec6-3d77-4061-a7bd-63e001cc7658" providerId="ADAL" clId="{D3453BA6-50DE-458C-A0B2-02FD7C25BA6B}" dt="2026-04-06T20:46:06.241" v="26" actId="22"/>
        <pc:sldMkLst>
          <pc:docMk/>
          <pc:sldMk cId="1390361234" sldId="272"/>
        </pc:sldMkLst>
      </pc:sldChg>
      <pc:sldChg chg="modSp add del mod">
        <pc:chgData name="GINA CATALINA MALAVER PEREZ" userId="99b04ec6-3d77-4061-a7bd-63e001cc7658" providerId="ADAL" clId="{D3453BA6-50DE-458C-A0B2-02FD7C25BA6B}" dt="2026-04-29T20:31:45.437" v="45"/>
        <pc:sldMkLst>
          <pc:docMk/>
          <pc:sldMk cId="814710854" sldId="287"/>
        </pc:sldMkLst>
      </pc:sldChg>
      <pc:sldChg chg="add del">
        <pc:chgData name="GINA CATALINA MALAVER PEREZ" userId="99b04ec6-3d77-4061-a7bd-63e001cc7658" providerId="ADAL" clId="{D3453BA6-50DE-458C-A0B2-02FD7C25BA6B}" dt="2026-04-29T20:31:45.437" v="45"/>
        <pc:sldMkLst>
          <pc:docMk/>
          <pc:sldMk cId="555836793" sldId="370"/>
        </pc:sldMkLst>
      </pc:sldChg>
    </pc:docChg>
  </pc:docChgLst>
  <pc:docChgLst>
    <pc:chgData name="WENDY VANESA FONTALVO PEÑATE" userId="S::wendy.fontalvo.p@uniminuto.edu::f7a3c5d0-b13b-4d33-a676-a293da504660" providerId="AD" clId="Web-{7BE1BE9E-5B24-2F11-9871-6DBF784A9998}"/>
    <pc:docChg chg="addSld modSld">
      <pc:chgData name="WENDY VANESA FONTALVO PEÑATE" userId="S::wendy.fontalvo.p@uniminuto.edu::f7a3c5d0-b13b-4d33-a676-a293da504660" providerId="AD" clId="Web-{7BE1BE9E-5B24-2F11-9871-6DBF784A9998}" dt="2026-04-06T16:08:40.192" v="18"/>
      <pc:docMkLst>
        <pc:docMk/>
      </pc:docMkLst>
      <pc:sldChg chg="modSp">
        <pc:chgData name="WENDY VANESA FONTALVO PEÑATE" userId="S::wendy.fontalvo.p@uniminuto.edu::f7a3c5d0-b13b-4d33-a676-a293da504660" providerId="AD" clId="Web-{7BE1BE9E-5B24-2F11-9871-6DBF784A9998}" dt="2026-04-06T13:57:04.131" v="12" actId="20577"/>
        <pc:sldMkLst>
          <pc:docMk/>
          <pc:sldMk cId="1398294164" sldId="267"/>
        </pc:sldMkLst>
        <pc:spChg chg="mod">
          <ac:chgData name="WENDY VANESA FONTALVO PEÑATE" userId="S::wendy.fontalvo.p@uniminuto.edu::f7a3c5d0-b13b-4d33-a676-a293da504660" providerId="AD" clId="Web-{7BE1BE9E-5B24-2F11-9871-6DBF784A9998}" dt="2026-04-06T13:57:04.131" v="12" actId="20577"/>
          <ac:spMkLst>
            <pc:docMk/>
            <pc:sldMk cId="1398294164" sldId="267"/>
            <ac:spMk id="5" creationId="{B47CC8CE-D39C-1C6B-8EBF-6F1433960735}"/>
          </ac:spMkLst>
        </pc:spChg>
        <pc:spChg chg="mod">
          <ac:chgData name="WENDY VANESA FONTALVO PEÑATE" userId="S::wendy.fontalvo.p@uniminuto.edu::f7a3c5d0-b13b-4d33-a676-a293da504660" providerId="AD" clId="Web-{7BE1BE9E-5B24-2F11-9871-6DBF784A9998}" dt="2026-04-06T13:56:41.569" v="5" actId="20577"/>
          <ac:spMkLst>
            <pc:docMk/>
            <pc:sldMk cId="1398294164" sldId="267"/>
            <ac:spMk id="13" creationId="{906FD0C4-6BE4-14C7-6FD6-1D98EBE40745}"/>
          </ac:spMkLst>
        </pc:spChg>
      </pc:sldChg>
      <pc:sldChg chg="modSp">
        <pc:chgData name="WENDY VANESA FONTALVO PEÑATE" userId="S::wendy.fontalvo.p@uniminuto.edu::f7a3c5d0-b13b-4d33-a676-a293da504660" providerId="AD" clId="Web-{7BE1BE9E-5B24-2F11-9871-6DBF784A9998}" dt="2026-04-06T13:57:51.084" v="17" actId="20577"/>
        <pc:sldMkLst>
          <pc:docMk/>
          <pc:sldMk cId="3431245339" sldId="274"/>
        </pc:sldMkLst>
        <pc:spChg chg="mod">
          <ac:chgData name="WENDY VANESA FONTALVO PEÑATE" userId="S::wendy.fontalvo.p@uniminuto.edu::f7a3c5d0-b13b-4d33-a676-a293da504660" providerId="AD" clId="Web-{7BE1BE9E-5B24-2F11-9871-6DBF784A9998}" dt="2026-04-06T13:57:51.084" v="17" actId="20577"/>
          <ac:spMkLst>
            <pc:docMk/>
            <pc:sldMk cId="3431245339" sldId="274"/>
            <ac:spMk id="6" creationId="{863F6C6B-2BC2-ECEE-8EF2-225AB9EAE7D7}"/>
          </ac:spMkLst>
        </pc:spChg>
      </pc:sldChg>
    </pc:docChg>
  </pc:docChgLst>
  <pc:docChgLst>
    <pc:chgData name="WENDY VANESA FONTALVO PEÑATE" userId="S::wendy.fontalvo.p@uniminuto.edu::f7a3c5d0-b13b-4d33-a676-a293da504660" providerId="AD" clId="Web-{A6BB1A26-6727-34FB-B1AE-F94392BD0CA1}"/>
    <pc:docChg chg="modSld">
      <pc:chgData name="WENDY VANESA FONTALVO PEÑATE" userId="S::wendy.fontalvo.p@uniminuto.edu::f7a3c5d0-b13b-4d33-a676-a293da504660" providerId="AD" clId="Web-{A6BB1A26-6727-34FB-B1AE-F94392BD0CA1}" dt="2026-04-07T14:44:29.302" v="0"/>
      <pc:docMkLst>
        <pc:docMk/>
      </pc:docMkLst>
      <pc:sldChg chg="addSp">
        <pc:chgData name="WENDY VANESA FONTALVO PEÑATE" userId="S::wendy.fontalvo.p@uniminuto.edu::f7a3c5d0-b13b-4d33-a676-a293da504660" providerId="AD" clId="Web-{A6BB1A26-6727-34FB-B1AE-F94392BD0CA1}" dt="2026-04-07T14:44:29.302" v="0"/>
        <pc:sldMkLst>
          <pc:docMk/>
          <pc:sldMk cId="2829152986" sldId="256"/>
        </pc:sldMkLst>
      </pc:sldChg>
    </pc:docChg>
  </pc:docChgLst>
  <pc:docChgLst>
    <pc:chgData name="WENDY VANESA FONTALVO PEÑATE" userId="S::wendy.fontalvo.p@uniminuto.edu::f7a3c5d0-b13b-4d33-a676-a293da504660" providerId="AD" clId="Web-{C84B4A3F-D19F-C844-377F-952345188A3F}"/>
    <pc:docChg chg="addSld">
      <pc:chgData name="WENDY VANESA FONTALVO PEÑATE" userId="S::wendy.fontalvo.p@uniminuto.edu::f7a3c5d0-b13b-4d33-a676-a293da504660" providerId="AD" clId="Web-{C84B4A3F-D19F-C844-377F-952345188A3F}" dt="2026-03-31T17:12:59.508" v="0"/>
      <pc:docMkLst>
        <pc:docMk/>
      </pc:docMkLst>
      <pc:sldChg chg="add">
        <pc:chgData name="WENDY VANESA FONTALVO PEÑATE" userId="S::wendy.fontalvo.p@uniminuto.edu::f7a3c5d0-b13b-4d33-a676-a293da504660" providerId="AD" clId="Web-{C84B4A3F-D19F-C844-377F-952345188A3F}" dt="2026-03-31T17:12:59.508" v="0"/>
        <pc:sldMkLst>
          <pc:docMk/>
          <pc:sldMk cId="2968931865" sldId="281"/>
        </pc:sldMkLst>
      </pc:sldChg>
    </pc:docChg>
  </pc:docChgLst>
  <pc:docChgLst>
    <pc:chgData name="WENDY VANESA FONTALVO PEÑATE" userId="S::wendy.fontalvo.p@uniminuto.edu::f7a3c5d0-b13b-4d33-a676-a293da504660" providerId="AD" clId="Web-{00F7FE76-716E-384F-64BA-9FF084F8C2B6}"/>
    <pc:docChg chg="modSld">
      <pc:chgData name="WENDY VANESA FONTALVO PEÑATE" userId="S::wendy.fontalvo.p@uniminuto.edu::f7a3c5d0-b13b-4d33-a676-a293da504660" providerId="AD" clId="Web-{00F7FE76-716E-384F-64BA-9FF084F8C2B6}" dt="2026-04-06T13:17:51.279" v="5" actId="20577"/>
      <pc:docMkLst>
        <pc:docMk/>
      </pc:docMkLst>
      <pc:sldChg chg="modSp">
        <pc:chgData name="WENDY VANESA FONTALVO PEÑATE" userId="S::wendy.fontalvo.p@uniminuto.edu::f7a3c5d0-b13b-4d33-a676-a293da504660" providerId="AD" clId="Web-{00F7FE76-716E-384F-64BA-9FF084F8C2B6}" dt="2026-04-06T13:17:51.279" v="5" actId="20577"/>
        <pc:sldMkLst>
          <pc:docMk/>
          <pc:sldMk cId="1398294164" sldId="267"/>
        </pc:sldMkLst>
        <pc:spChg chg="mod">
          <ac:chgData name="WENDY VANESA FONTALVO PEÑATE" userId="S::wendy.fontalvo.p@uniminuto.edu::f7a3c5d0-b13b-4d33-a676-a293da504660" providerId="AD" clId="Web-{00F7FE76-716E-384F-64BA-9FF084F8C2B6}" dt="2026-04-06T13:17:51.279" v="5" actId="20577"/>
          <ac:spMkLst>
            <pc:docMk/>
            <pc:sldMk cId="1398294164" sldId="267"/>
            <ac:spMk id="13" creationId="{906FD0C4-6BE4-14C7-6FD6-1D98EBE40745}"/>
          </ac:spMkLst>
        </pc:spChg>
      </pc:sldChg>
    </pc:docChg>
  </pc:docChgLst>
  <pc:docChgLst>
    <pc:chgData name="WENDY VANESA FONTALVO PEÑATE" userId="S::wendy.fontalvo.p@uniminuto.edu::f7a3c5d0-b13b-4d33-a676-a293da504660" providerId="AD" clId="Web-{7360F234-29D9-9FB5-AF1E-8127DBF15A8D}"/>
    <pc:docChg chg="modSld">
      <pc:chgData name="WENDY VANESA FONTALVO PEÑATE" userId="S::wendy.fontalvo.p@uniminuto.edu::f7a3c5d0-b13b-4d33-a676-a293da504660" providerId="AD" clId="Web-{7360F234-29D9-9FB5-AF1E-8127DBF15A8D}" dt="2026-04-07T15:40:32.178" v="8" actId="1076"/>
      <pc:docMkLst>
        <pc:docMk/>
      </pc:docMkLst>
      <pc:sldChg chg="addSp delSp modSp">
        <pc:chgData name="WENDY VANESA FONTALVO PEÑATE" userId="S::wendy.fontalvo.p@uniminuto.edu::f7a3c5d0-b13b-4d33-a676-a293da504660" providerId="AD" clId="Web-{7360F234-29D9-9FB5-AF1E-8127DBF15A8D}" dt="2026-04-07T15:40:32.178" v="8" actId="1076"/>
        <pc:sldMkLst>
          <pc:docMk/>
          <pc:sldMk cId="2829152986" sldId="256"/>
        </pc:sldMkLst>
      </pc:sldChg>
    </pc:docChg>
  </pc:docChgLst>
  <pc:docChgLst>
    <pc:chgData name="WENDY VANESA FONTALVO PEÑATE" userId="S::wendy.fontalvo.p@uniminuto.edu::f7a3c5d0-b13b-4d33-a676-a293da504660" providerId="AD" clId="Web-{BF0DB855-3066-40C0-8D49-74664618DF78}"/>
    <pc:docChg chg="addSld delSld modSld">
      <pc:chgData name="WENDY VANESA FONTALVO PEÑATE" userId="S::wendy.fontalvo.p@uniminuto.edu::f7a3c5d0-b13b-4d33-a676-a293da504660" providerId="AD" clId="Web-{BF0DB855-3066-40C0-8D49-74664618DF78}" dt="2026-04-07T14:50:49.636" v="28" actId="1076"/>
      <pc:docMkLst>
        <pc:docMk/>
      </pc:docMkLst>
      <pc:sldChg chg="addSp modSp add del">
        <pc:chgData name="WENDY VANESA FONTALVO PEÑATE" userId="S::wendy.fontalvo.p@uniminuto.edu::f7a3c5d0-b13b-4d33-a676-a293da504660" providerId="AD" clId="Web-{BF0DB855-3066-40C0-8D49-74664618DF78}" dt="2026-04-07T14:50:49.636" v="28" actId="1076"/>
        <pc:sldMkLst>
          <pc:docMk/>
          <pc:sldMk cId="1390361234" sldId="272"/>
        </pc:sldMkLst>
      </pc:sldChg>
      <pc:sldChg chg="addSp modSp add">
        <pc:chgData name="WENDY VANESA FONTALVO PEÑATE" userId="S::wendy.fontalvo.p@uniminuto.edu::f7a3c5d0-b13b-4d33-a676-a293da504660" providerId="AD" clId="Web-{BF0DB855-3066-40C0-8D49-74664618DF78}" dt="2026-04-07T14:50:36.089" v="24" actId="1076"/>
        <pc:sldMkLst>
          <pc:docMk/>
          <pc:sldMk cId="490118340" sldId="329"/>
        </pc:sldMkLst>
      </pc:sldChg>
      <pc:sldChg chg="addSp modSp add">
        <pc:chgData name="WENDY VANESA FONTALVO PEÑATE" userId="S::wendy.fontalvo.p@uniminuto.edu::f7a3c5d0-b13b-4d33-a676-a293da504660" providerId="AD" clId="Web-{BF0DB855-3066-40C0-8D49-74664618DF78}" dt="2026-04-07T14:50:25.901" v="22" actId="1076"/>
        <pc:sldMkLst>
          <pc:docMk/>
          <pc:sldMk cId="1269773288" sldId="330"/>
        </pc:sldMkLst>
      </pc:sldChg>
      <pc:sldChg chg="addSp modSp add">
        <pc:chgData name="WENDY VANESA FONTALVO PEÑATE" userId="S::wendy.fontalvo.p@uniminuto.edu::f7a3c5d0-b13b-4d33-a676-a293da504660" providerId="AD" clId="Web-{BF0DB855-3066-40C0-8D49-74664618DF78}" dt="2026-04-07T14:50:16.245" v="20" actId="1076"/>
        <pc:sldMkLst>
          <pc:docMk/>
          <pc:sldMk cId="2155421880" sldId="331"/>
        </pc:sldMkLst>
      </pc:sldChg>
    </pc:docChg>
  </pc:docChgLst>
  <pc:docChgLst>
    <pc:chgData name="GINA CATALINA MALAVER PEREZ" userId="S::gina.malaver@uniminuto.edu::99b04ec6-3d77-4061-a7bd-63e001cc7658" providerId="AD" clId="Web-{DC68D1BE-BA89-EF0A-3157-9B80216B1904}"/>
    <pc:docChg chg="modSld">
      <pc:chgData name="GINA CATALINA MALAVER PEREZ" userId="S::gina.malaver@uniminuto.edu::99b04ec6-3d77-4061-a7bd-63e001cc7658" providerId="AD" clId="Web-{DC68D1BE-BA89-EF0A-3157-9B80216B1904}" dt="2026-04-18T18:03:18.120" v="0"/>
      <pc:docMkLst>
        <pc:docMk/>
      </pc:docMkLst>
      <pc:sldChg chg="delSp">
        <pc:chgData name="GINA CATALINA MALAVER PEREZ" userId="S::gina.malaver@uniminuto.edu::99b04ec6-3d77-4061-a7bd-63e001cc7658" providerId="AD" clId="Web-{DC68D1BE-BA89-EF0A-3157-9B80216B1904}" dt="2026-04-18T18:03:18.120" v="0"/>
        <pc:sldMkLst>
          <pc:docMk/>
          <pc:sldMk cId="1710045226" sldId="291"/>
        </pc:sldMkLst>
      </pc:sldChg>
    </pc:docChg>
  </pc:docChgLst>
  <pc:docChgLst>
    <pc:chgData name="CAROLINA RAYO MONTEALEGRE" userId="a80d087d-fd6c-4dd3-b1e5-126d6eb034ba" providerId="ADAL" clId="{F099CC6B-E213-41BE-AAE2-0062640B03CC}"/>
    <pc:docChg chg="modSld">
      <pc:chgData name="CAROLINA RAYO MONTEALEGRE" userId="a80d087d-fd6c-4dd3-b1e5-126d6eb034ba" providerId="ADAL" clId="{F099CC6B-E213-41BE-AAE2-0062640B03CC}" dt="2026-04-28T15:02:57.264" v="58" actId="14100"/>
      <pc:docMkLst>
        <pc:docMk/>
      </pc:docMkLst>
      <pc:sldChg chg="modSp mod">
        <pc:chgData name="CAROLINA RAYO MONTEALEGRE" userId="a80d087d-fd6c-4dd3-b1e5-126d6eb034ba" providerId="ADAL" clId="{F099CC6B-E213-41BE-AAE2-0062640B03CC}" dt="2026-04-28T14:59:22.069" v="43" actId="20577"/>
        <pc:sldMkLst>
          <pc:docMk/>
          <pc:sldMk cId="2930725324" sldId="342"/>
        </pc:sldMkLst>
        <pc:spChg chg="mod">
          <ac:chgData name="CAROLINA RAYO MONTEALEGRE" userId="a80d087d-fd6c-4dd3-b1e5-126d6eb034ba" providerId="ADAL" clId="{F099CC6B-E213-41BE-AAE2-0062640B03CC}" dt="2026-04-28T14:54:48.035" v="4" actId="1076"/>
          <ac:spMkLst>
            <pc:docMk/>
            <pc:sldMk cId="2930725324" sldId="342"/>
            <ac:spMk id="6" creationId="{9200B445-41A3-FB4B-8D1C-78928BB7EED6}"/>
          </ac:spMkLst>
        </pc:spChg>
        <pc:spChg chg="mod">
          <ac:chgData name="CAROLINA RAYO MONTEALEGRE" userId="a80d087d-fd6c-4dd3-b1e5-126d6eb034ba" providerId="ADAL" clId="{F099CC6B-E213-41BE-AAE2-0062640B03CC}" dt="2026-04-28T14:55:07.104" v="11" actId="14100"/>
          <ac:spMkLst>
            <pc:docMk/>
            <pc:sldMk cId="2930725324" sldId="342"/>
            <ac:spMk id="13" creationId="{333231D2-B146-4A8E-92A4-D5A3678211E3}"/>
          </ac:spMkLst>
        </pc:spChg>
        <pc:spChg chg="mod">
          <ac:chgData name="CAROLINA RAYO MONTEALEGRE" userId="a80d087d-fd6c-4dd3-b1e5-126d6eb034ba" providerId="ADAL" clId="{F099CC6B-E213-41BE-AAE2-0062640B03CC}" dt="2026-04-28T14:55:14.370" v="13" actId="1076"/>
          <ac:spMkLst>
            <pc:docMk/>
            <pc:sldMk cId="2930725324" sldId="342"/>
            <ac:spMk id="15" creationId="{29745D2F-36EB-4D90-B2FC-11B6CF57052D}"/>
          </ac:spMkLst>
        </pc:spChg>
        <pc:spChg chg="mod">
          <ac:chgData name="CAROLINA RAYO MONTEALEGRE" userId="a80d087d-fd6c-4dd3-b1e5-126d6eb034ba" providerId="ADAL" clId="{F099CC6B-E213-41BE-AAE2-0062640B03CC}" dt="2026-04-28T14:55:09.084" v="12" actId="14100"/>
          <ac:spMkLst>
            <pc:docMk/>
            <pc:sldMk cId="2930725324" sldId="342"/>
            <ac:spMk id="16" creationId="{2387AC8C-B0E7-4356-A3F5-B572E41585BB}"/>
          </ac:spMkLst>
        </pc:spChg>
        <pc:spChg chg="mod">
          <ac:chgData name="CAROLINA RAYO MONTEALEGRE" userId="a80d087d-fd6c-4dd3-b1e5-126d6eb034ba" providerId="ADAL" clId="{F099CC6B-E213-41BE-AAE2-0062640B03CC}" dt="2026-04-28T14:55:23.364" v="17" actId="1076"/>
          <ac:spMkLst>
            <pc:docMk/>
            <pc:sldMk cId="2930725324" sldId="342"/>
            <ac:spMk id="17" creationId="{E5E0455A-2056-42D7-B3AC-96D0D82A3F9C}"/>
          </ac:spMkLst>
        </pc:spChg>
        <pc:spChg chg="mod">
          <ac:chgData name="CAROLINA RAYO MONTEALEGRE" userId="a80d087d-fd6c-4dd3-b1e5-126d6eb034ba" providerId="ADAL" clId="{F099CC6B-E213-41BE-AAE2-0062640B03CC}" dt="2026-04-28T14:59:22.069" v="43" actId="20577"/>
          <ac:spMkLst>
            <pc:docMk/>
            <pc:sldMk cId="2930725324" sldId="342"/>
            <ac:spMk id="18" creationId="{676B2311-29AB-4EDA-8F78-D22B2CAFF7B0}"/>
          </ac:spMkLst>
        </pc:spChg>
        <pc:picChg chg="mod">
          <ac:chgData name="CAROLINA RAYO MONTEALEGRE" userId="a80d087d-fd6c-4dd3-b1e5-126d6eb034ba" providerId="ADAL" clId="{F099CC6B-E213-41BE-AAE2-0062640B03CC}" dt="2026-04-28T14:54:56.814" v="7" actId="1076"/>
          <ac:picMkLst>
            <pc:docMk/>
            <pc:sldMk cId="2930725324" sldId="342"/>
            <ac:picMk id="2" creationId="{8DDA2174-8658-D94C-CD27-E1477DAF443A}"/>
          </ac:picMkLst>
        </pc:picChg>
      </pc:sldChg>
      <pc:sldChg chg="modSp mod">
        <pc:chgData name="CAROLINA RAYO MONTEALEGRE" userId="a80d087d-fd6c-4dd3-b1e5-126d6eb034ba" providerId="ADAL" clId="{F099CC6B-E213-41BE-AAE2-0062640B03CC}" dt="2026-04-28T14:59:30.703" v="44" actId="14100"/>
        <pc:sldMkLst>
          <pc:docMk/>
          <pc:sldMk cId="612893195" sldId="343"/>
        </pc:sldMkLst>
        <pc:spChg chg="mod">
          <ac:chgData name="CAROLINA RAYO MONTEALEGRE" userId="a80d087d-fd6c-4dd3-b1e5-126d6eb034ba" providerId="ADAL" clId="{F099CC6B-E213-41BE-AAE2-0062640B03CC}" dt="2026-04-28T14:57:20.573" v="28" actId="14100"/>
          <ac:spMkLst>
            <pc:docMk/>
            <pc:sldMk cId="612893195" sldId="343"/>
            <ac:spMk id="12" creationId="{B052B534-8A0A-4C05-942D-C238CA649BE5}"/>
          </ac:spMkLst>
        </pc:spChg>
        <pc:spChg chg="mod">
          <ac:chgData name="CAROLINA RAYO MONTEALEGRE" userId="a80d087d-fd6c-4dd3-b1e5-126d6eb034ba" providerId="ADAL" clId="{F099CC6B-E213-41BE-AAE2-0062640B03CC}" dt="2026-04-28T14:56:55.589" v="21" actId="1076"/>
          <ac:spMkLst>
            <pc:docMk/>
            <pc:sldMk cId="612893195" sldId="343"/>
            <ac:spMk id="13" creationId="{AF608C51-7D68-46DA-908B-5E9DFA27A550}"/>
          </ac:spMkLst>
        </pc:spChg>
        <pc:spChg chg="mod">
          <ac:chgData name="CAROLINA RAYO MONTEALEGRE" userId="a80d087d-fd6c-4dd3-b1e5-126d6eb034ba" providerId="ADAL" clId="{F099CC6B-E213-41BE-AAE2-0062640B03CC}" dt="2026-04-28T14:57:44.583" v="31" actId="1076"/>
          <ac:spMkLst>
            <pc:docMk/>
            <pc:sldMk cId="612893195" sldId="343"/>
            <ac:spMk id="14" creationId="{755D3E3D-60EE-4E47-81E4-4BE745DBAFAD}"/>
          </ac:spMkLst>
        </pc:spChg>
        <pc:spChg chg="mod">
          <ac:chgData name="CAROLINA RAYO MONTEALEGRE" userId="a80d087d-fd6c-4dd3-b1e5-126d6eb034ba" providerId="ADAL" clId="{F099CC6B-E213-41BE-AAE2-0062640B03CC}" dt="2026-04-28T14:59:30.703" v="44" actId="14100"/>
          <ac:spMkLst>
            <pc:docMk/>
            <pc:sldMk cId="612893195" sldId="343"/>
            <ac:spMk id="15" creationId="{DC625915-6D88-4B21-90E5-D7CCF2B3641E}"/>
          </ac:spMkLst>
        </pc:spChg>
        <pc:spChg chg="mod">
          <ac:chgData name="CAROLINA RAYO MONTEALEGRE" userId="a80d087d-fd6c-4dd3-b1e5-126d6eb034ba" providerId="ADAL" clId="{F099CC6B-E213-41BE-AAE2-0062640B03CC}" dt="2026-04-28T14:57:06.547" v="25" actId="1076"/>
          <ac:spMkLst>
            <pc:docMk/>
            <pc:sldMk cId="612893195" sldId="343"/>
            <ac:spMk id="16" creationId="{AA968A0A-9218-434C-9100-AFFEB633D94E}"/>
          </ac:spMkLst>
        </pc:spChg>
        <pc:spChg chg="mod">
          <ac:chgData name="CAROLINA RAYO MONTEALEGRE" userId="a80d087d-fd6c-4dd3-b1e5-126d6eb034ba" providerId="ADAL" clId="{F099CC6B-E213-41BE-AAE2-0062640B03CC}" dt="2026-04-28T14:59:19.215" v="42" actId="20577"/>
          <ac:spMkLst>
            <pc:docMk/>
            <pc:sldMk cId="612893195" sldId="343"/>
            <ac:spMk id="17" creationId="{CAB15D57-DD35-41C7-BC28-C328C1436311}"/>
          </ac:spMkLst>
        </pc:spChg>
        <pc:picChg chg="mod">
          <ac:chgData name="CAROLINA RAYO MONTEALEGRE" userId="a80d087d-fd6c-4dd3-b1e5-126d6eb034ba" providerId="ADAL" clId="{F099CC6B-E213-41BE-AAE2-0062640B03CC}" dt="2026-04-28T14:56:59.820" v="23" actId="1076"/>
          <ac:picMkLst>
            <pc:docMk/>
            <pc:sldMk cId="612893195" sldId="343"/>
            <ac:picMk id="2" creationId="{195D3309-9A96-5B20-5E94-2CC9F3404428}"/>
          </ac:picMkLst>
        </pc:picChg>
      </pc:sldChg>
      <pc:sldChg chg="modSp mod">
        <pc:chgData name="CAROLINA RAYO MONTEALEGRE" userId="a80d087d-fd6c-4dd3-b1e5-126d6eb034ba" providerId="ADAL" clId="{F099CC6B-E213-41BE-AAE2-0062640B03CC}" dt="2026-04-28T15:02:12.439" v="56" actId="1076"/>
        <pc:sldMkLst>
          <pc:docMk/>
          <pc:sldMk cId="3316719624" sldId="344"/>
        </pc:sldMkLst>
        <pc:spChg chg="mod">
          <ac:chgData name="CAROLINA RAYO MONTEALEGRE" userId="a80d087d-fd6c-4dd3-b1e5-126d6eb034ba" providerId="ADAL" clId="{F099CC6B-E213-41BE-AAE2-0062640B03CC}" dt="2026-04-28T14:59:51.422" v="49" actId="14100"/>
          <ac:spMkLst>
            <pc:docMk/>
            <pc:sldMk cId="3316719624" sldId="344"/>
            <ac:spMk id="9" creationId="{4C004313-7535-466D-8A2F-B4BAFCAE4188}"/>
          </ac:spMkLst>
        </pc:spChg>
        <pc:spChg chg="mod">
          <ac:chgData name="CAROLINA RAYO MONTEALEGRE" userId="a80d087d-fd6c-4dd3-b1e5-126d6eb034ba" providerId="ADAL" clId="{F099CC6B-E213-41BE-AAE2-0062640B03CC}" dt="2026-04-28T14:59:37.533" v="45" actId="1076"/>
          <ac:spMkLst>
            <pc:docMk/>
            <pc:sldMk cId="3316719624" sldId="344"/>
            <ac:spMk id="11" creationId="{5025FFC0-0FA5-4179-B67B-505372A9C24F}"/>
          </ac:spMkLst>
        </pc:spChg>
        <pc:spChg chg="mod">
          <ac:chgData name="CAROLINA RAYO MONTEALEGRE" userId="a80d087d-fd6c-4dd3-b1e5-126d6eb034ba" providerId="ADAL" clId="{F099CC6B-E213-41BE-AAE2-0062640B03CC}" dt="2026-04-28T15:02:12.439" v="56" actId="1076"/>
          <ac:spMkLst>
            <pc:docMk/>
            <pc:sldMk cId="3316719624" sldId="344"/>
            <ac:spMk id="13" creationId="{F8A61261-F082-4DB1-88BA-5135730100AF}"/>
          </ac:spMkLst>
        </pc:spChg>
        <pc:picChg chg="mod">
          <ac:chgData name="CAROLINA RAYO MONTEALEGRE" userId="a80d087d-fd6c-4dd3-b1e5-126d6eb034ba" providerId="ADAL" clId="{F099CC6B-E213-41BE-AAE2-0062640B03CC}" dt="2026-04-28T14:59:40.062" v="46" actId="1076"/>
          <ac:picMkLst>
            <pc:docMk/>
            <pc:sldMk cId="3316719624" sldId="344"/>
            <ac:picMk id="2" creationId="{2272DE34-B053-6899-7E3B-33E7BFC0D315}"/>
          </ac:picMkLst>
        </pc:picChg>
      </pc:sldChg>
      <pc:sldChg chg="modSp mod">
        <pc:chgData name="CAROLINA RAYO MONTEALEGRE" userId="a80d087d-fd6c-4dd3-b1e5-126d6eb034ba" providerId="ADAL" clId="{F099CC6B-E213-41BE-AAE2-0062640B03CC}" dt="2026-04-28T15:02:57.264" v="58" actId="14100"/>
        <pc:sldMkLst>
          <pc:docMk/>
          <pc:sldMk cId="3630943040" sldId="345"/>
        </pc:sldMkLst>
        <pc:spChg chg="mod">
          <ac:chgData name="CAROLINA RAYO MONTEALEGRE" userId="a80d087d-fd6c-4dd3-b1e5-126d6eb034ba" providerId="ADAL" clId="{F099CC6B-E213-41BE-AAE2-0062640B03CC}" dt="2026-04-28T15:02:57.264" v="58" actId="14100"/>
          <ac:spMkLst>
            <pc:docMk/>
            <pc:sldMk cId="3630943040" sldId="345"/>
            <ac:spMk id="13" creationId="{CFC9528C-2630-4E67-850D-45BFAC0712B7}"/>
          </ac:spMkLst>
        </pc:spChg>
        <pc:spChg chg="mod">
          <ac:chgData name="CAROLINA RAYO MONTEALEGRE" userId="a80d087d-fd6c-4dd3-b1e5-126d6eb034ba" providerId="ADAL" clId="{F099CC6B-E213-41BE-AAE2-0062640B03CC}" dt="2026-04-28T15:01:31.259" v="52" actId="20577"/>
          <ac:spMkLst>
            <pc:docMk/>
            <pc:sldMk cId="3630943040" sldId="345"/>
            <ac:spMk id="14" creationId="{4EC535BD-C3BB-4909-85E3-4A9A76095D80}"/>
          </ac:spMkLst>
        </pc:spChg>
        <pc:picChg chg="mod">
          <ac:chgData name="CAROLINA RAYO MONTEALEGRE" userId="a80d087d-fd6c-4dd3-b1e5-126d6eb034ba" providerId="ADAL" clId="{F099CC6B-E213-41BE-AAE2-0062640B03CC}" dt="2026-04-28T15:02:55.189" v="57" actId="1076"/>
          <ac:picMkLst>
            <pc:docMk/>
            <pc:sldMk cId="3630943040" sldId="345"/>
            <ac:picMk id="2" creationId="{697A3C91-9754-0EDD-9DBC-BAFF9555E72D}"/>
          </ac:picMkLst>
        </pc:picChg>
      </pc:sldChg>
    </pc:docChg>
  </pc:docChgLst>
  <pc:docChgLst>
    <pc:chgData name="JOSSIE STEVEN RODRIGUEZ GOYENECHE" userId="S::jossie.rodriguez@uniminuto.edu::d49bad2a-4805-4ba8-b624-85556b3006df" providerId="AD" clId="Web-{A4A53EC2-7A1C-0AF9-F1E8-174BD63F954B}"/>
    <pc:docChg chg="modSld">
      <pc:chgData name="JOSSIE STEVEN RODRIGUEZ GOYENECHE" userId="S::jossie.rodriguez@uniminuto.edu::d49bad2a-4805-4ba8-b624-85556b3006df" providerId="AD" clId="Web-{A4A53EC2-7A1C-0AF9-F1E8-174BD63F954B}" dt="2026-04-18T14:24:53.396" v="6" actId="1076"/>
      <pc:docMkLst>
        <pc:docMk/>
      </pc:docMkLst>
      <pc:sldChg chg="modSp">
        <pc:chgData name="JOSSIE STEVEN RODRIGUEZ GOYENECHE" userId="S::jossie.rodriguez@uniminuto.edu::d49bad2a-4805-4ba8-b624-85556b3006df" providerId="AD" clId="Web-{A4A53EC2-7A1C-0AF9-F1E8-174BD63F954B}" dt="2026-04-18T14:24:53.396" v="6" actId="1076"/>
        <pc:sldMkLst>
          <pc:docMk/>
          <pc:sldMk cId="2415511442" sldId="266"/>
        </pc:sldMkLst>
        <pc:graphicFrameChg chg="mod modGraphic">
          <ac:chgData name="JOSSIE STEVEN RODRIGUEZ GOYENECHE" userId="S::jossie.rodriguez@uniminuto.edu::d49bad2a-4805-4ba8-b624-85556b3006df" providerId="AD" clId="Web-{A4A53EC2-7A1C-0AF9-F1E8-174BD63F954B}" dt="2026-04-18T14:24:40.068" v="4"/>
          <ac:graphicFrameMkLst>
            <pc:docMk/>
            <pc:sldMk cId="2415511442" sldId="266"/>
            <ac:graphicFrameMk id="9" creationId="{0513CAD1-54FC-ABB4-AD46-D0DE650D75D1}"/>
          </ac:graphicFrameMkLst>
        </pc:graphicFrameChg>
      </pc:sldChg>
    </pc:docChg>
  </pc:docChgLst>
  <pc:docChgLst>
    <pc:chgData name="CAROLINA RAYO MONTEALEGRE" userId="a80d087d-fd6c-4dd3-b1e5-126d6eb034ba" providerId="ADAL" clId="{6C71776F-7717-4F1C-8680-732094427129}"/>
    <pc:docChg chg="modSld">
      <pc:chgData name="CAROLINA RAYO MONTEALEGRE" userId="a80d087d-fd6c-4dd3-b1e5-126d6eb034ba" providerId="ADAL" clId="{6C71776F-7717-4F1C-8680-732094427129}" dt="2026-04-19T20:16:32.951" v="66" actId="20577"/>
      <pc:docMkLst>
        <pc:docMk/>
      </pc:docMkLst>
      <pc:sldChg chg="modSp mod">
        <pc:chgData name="CAROLINA RAYO MONTEALEGRE" userId="a80d087d-fd6c-4dd3-b1e5-126d6eb034ba" providerId="ADAL" clId="{6C71776F-7717-4F1C-8680-732094427129}" dt="2026-04-19T16:17:50.970" v="63" actId="207"/>
        <pc:sldMkLst>
          <pc:docMk/>
          <pc:sldMk cId="2415511442" sldId="266"/>
        </pc:sldMkLst>
        <pc:graphicFrameChg chg="mod modGraphic">
          <ac:chgData name="CAROLINA RAYO MONTEALEGRE" userId="a80d087d-fd6c-4dd3-b1e5-126d6eb034ba" providerId="ADAL" clId="{6C71776F-7717-4F1C-8680-732094427129}" dt="2026-04-19T16:17:13.248" v="61" actId="14734"/>
          <ac:graphicFrameMkLst>
            <pc:docMk/>
            <pc:sldMk cId="2415511442" sldId="266"/>
            <ac:graphicFrameMk id="9" creationId="{0513CAD1-54FC-ABB4-AD46-D0DE650D75D1}"/>
          </ac:graphicFrameMkLst>
        </pc:graphicFrameChg>
      </pc:sldChg>
      <pc:sldChg chg="modSp mod">
        <pc:chgData name="CAROLINA RAYO MONTEALEGRE" userId="a80d087d-fd6c-4dd3-b1e5-126d6eb034ba" providerId="ADAL" clId="{6C71776F-7717-4F1C-8680-732094427129}" dt="2026-04-19T20:16:32.951" v="66" actId="20577"/>
        <pc:sldMkLst>
          <pc:docMk/>
          <pc:sldMk cId="2968931865" sldId="281"/>
        </pc:sldMkLst>
        <pc:spChg chg="mod">
          <ac:chgData name="CAROLINA RAYO MONTEALEGRE" userId="a80d087d-fd6c-4dd3-b1e5-126d6eb034ba" providerId="ADAL" clId="{6C71776F-7717-4F1C-8680-732094427129}" dt="2026-04-19T20:16:32.951" v="66" actId="20577"/>
          <ac:spMkLst>
            <pc:docMk/>
            <pc:sldMk cId="2968931865" sldId="281"/>
            <ac:spMk id="2" creationId="{51620163-57C9-BA4C-3353-819935C7A054}"/>
          </ac:spMkLst>
        </pc:spChg>
      </pc:sldChg>
    </pc:docChg>
  </pc:docChgLst>
  <pc:docChgLst>
    <pc:chgData name="JOSSIE STEVEN RODRIGUEZ GOYENECHE" userId="S::jossie.rodriguez@uniminuto.edu::d49bad2a-4805-4ba8-b624-85556b3006df" providerId="AD" clId="Web-{6F833C47-8803-E57C-04A5-2C5065088F8E}"/>
    <pc:docChg chg="modSld">
      <pc:chgData name="JOSSIE STEVEN RODRIGUEZ GOYENECHE" userId="S::jossie.rodriguez@uniminuto.edu::d49bad2a-4805-4ba8-b624-85556b3006df" providerId="AD" clId="Web-{6F833C47-8803-E57C-04A5-2C5065088F8E}" dt="2026-04-20T16:47:54.493" v="48" actId="1076"/>
      <pc:docMkLst>
        <pc:docMk/>
      </pc:docMkLst>
      <pc:sldChg chg="modSp">
        <pc:chgData name="JOSSIE STEVEN RODRIGUEZ GOYENECHE" userId="S::jossie.rodriguez@uniminuto.edu::d49bad2a-4805-4ba8-b624-85556b3006df" providerId="AD" clId="Web-{6F833C47-8803-E57C-04A5-2C5065088F8E}" dt="2026-04-20T16:41:26.745" v="16" actId="1076"/>
        <pc:sldMkLst>
          <pc:docMk/>
          <pc:sldMk cId="2930725324" sldId="342"/>
        </pc:sldMkLst>
        <pc:spChg chg="mod">
          <ac:chgData name="JOSSIE STEVEN RODRIGUEZ GOYENECHE" userId="S::jossie.rodriguez@uniminuto.edu::d49bad2a-4805-4ba8-b624-85556b3006df" providerId="AD" clId="Web-{6F833C47-8803-E57C-04A5-2C5065088F8E}" dt="2026-04-20T16:40:13.604" v="7" actId="1076"/>
          <ac:spMkLst>
            <pc:docMk/>
            <pc:sldMk cId="2930725324" sldId="342"/>
            <ac:spMk id="6" creationId="{9200B445-41A3-FB4B-8D1C-78928BB7EED6}"/>
          </ac:spMkLst>
        </pc:spChg>
        <pc:spChg chg="mod">
          <ac:chgData name="JOSSIE STEVEN RODRIGUEZ GOYENECHE" userId="S::jossie.rodriguez@uniminuto.edu::d49bad2a-4805-4ba8-b624-85556b3006df" providerId="AD" clId="Web-{6F833C47-8803-E57C-04A5-2C5065088F8E}" dt="2026-04-20T16:41:26.745" v="16" actId="1076"/>
          <ac:spMkLst>
            <pc:docMk/>
            <pc:sldMk cId="2930725324" sldId="342"/>
            <ac:spMk id="17" creationId="{E5E0455A-2056-42D7-B3AC-96D0D82A3F9C}"/>
          </ac:spMkLst>
        </pc:spChg>
      </pc:sldChg>
      <pc:sldChg chg="modSp">
        <pc:chgData name="JOSSIE STEVEN RODRIGUEZ GOYENECHE" userId="S::jossie.rodriguez@uniminuto.edu::d49bad2a-4805-4ba8-b624-85556b3006df" providerId="AD" clId="Web-{6F833C47-8803-E57C-04A5-2C5065088F8E}" dt="2026-04-20T16:47:54.493" v="48" actId="1076"/>
        <pc:sldMkLst>
          <pc:docMk/>
          <pc:sldMk cId="612893195" sldId="343"/>
        </pc:sldMkLst>
        <pc:spChg chg="mod">
          <ac:chgData name="JOSSIE STEVEN RODRIGUEZ GOYENECHE" userId="S::jossie.rodriguez@uniminuto.edu::d49bad2a-4805-4ba8-b624-85556b3006df" providerId="AD" clId="Web-{6F833C47-8803-E57C-04A5-2C5065088F8E}" dt="2026-04-20T16:45:32.509" v="22" actId="14100"/>
          <ac:spMkLst>
            <pc:docMk/>
            <pc:sldMk cId="612893195" sldId="343"/>
            <ac:spMk id="13" creationId="{AF608C51-7D68-46DA-908B-5E9DFA27A550}"/>
          </ac:spMkLst>
        </pc:spChg>
        <pc:spChg chg="mod">
          <ac:chgData name="JOSSIE STEVEN RODRIGUEZ GOYENECHE" userId="S::jossie.rodriguez@uniminuto.edu::d49bad2a-4805-4ba8-b624-85556b3006df" providerId="AD" clId="Web-{6F833C47-8803-E57C-04A5-2C5065088F8E}" dt="2026-04-20T16:47:17.212" v="42"/>
          <ac:spMkLst>
            <pc:docMk/>
            <pc:sldMk cId="612893195" sldId="343"/>
            <ac:spMk id="14" creationId="{755D3E3D-60EE-4E47-81E4-4BE745DBAFAD}"/>
          </ac:spMkLst>
        </pc:spChg>
        <pc:spChg chg="mod">
          <ac:chgData name="JOSSIE STEVEN RODRIGUEZ GOYENECHE" userId="S::jossie.rodriguez@uniminuto.edu::d49bad2a-4805-4ba8-b624-85556b3006df" providerId="AD" clId="Web-{6F833C47-8803-E57C-04A5-2C5065088F8E}" dt="2026-04-20T16:47:54.493" v="48" actId="1076"/>
          <ac:spMkLst>
            <pc:docMk/>
            <pc:sldMk cId="612893195" sldId="343"/>
            <ac:spMk id="16" creationId="{AA968A0A-9218-434C-9100-AFFEB633D9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46621-8FDF-463D-88AC-80D381B39329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A5691-EC97-462C-A0C0-E43BCC1B125C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401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C7B52-34A1-45D5-A3F4-8E9ED91DBF3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8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46471-30FE-42AD-A520-64BAAD1B3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759402-FB34-8BCD-D3F3-6A3569231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10BFB7-87E5-F911-B6CB-0BAC7657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E31203-1E38-3422-B399-22A6C3A5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35FCF-6281-90D6-CB0E-3411A4C0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971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22735-2A65-E09D-478E-5306A714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46BD2A-2087-799B-1030-6AE8F47CF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C5EB71-503C-37C1-9C94-A7067271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96731-CF90-3969-3167-BFAEBFAF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2EAA67-C87B-E9BC-F730-80D5BEA2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480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15E1D0-AA76-13C9-86E9-C83AFE03B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FF3AB3-17F2-3742-0256-5B3285834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BBCC42-C31C-2EBC-1223-2A04AADE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DEBF57-0757-02FD-5AE5-072077B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7E9A3-B4EA-A5F0-25A5-16504265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45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4421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2776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2962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917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1324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864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88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705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5535A-1F18-BBB6-6C93-2A91B135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3EBE62-DD4E-EFB2-9F3C-7E4C488DD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18E2D1-9AA0-AFE9-5860-2F1D3553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090EAB-EF50-26A9-1A88-5C71FD5F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86D2D1-B990-0FD6-4EE0-5F745C0B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768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2469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165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88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D168D-5BE2-E108-F865-17681653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6C3D16-6B46-5BC0-A93C-74CD99AA9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C562C7-F2A2-26D9-A227-DA95117D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6AA8CE-A3CF-B20C-17D5-D28EF0AE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16BA5A-E905-D920-D8FC-AF23D7E2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204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B19ED-1719-EA6C-E0F2-8E899919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B27D1-817E-6769-E19B-D891D00A1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D8EFB1-C871-CB77-A7E9-4B56B2C6B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0DA951-BF30-A740-AB30-2F6A4AE1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FC14E1-EEF5-EF68-EBD7-D1D13DED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78FA6C-A5DD-3903-5D1C-5840628F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741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2B3957-6750-14EE-D557-D753E7FA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F7A13D-1A38-BB59-3F54-3394614B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7BFF21-22D2-61D2-751B-3AF211692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902057-FD31-D6FE-1D9A-1851A1418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47EA71-3946-F8D7-FECD-CC2A2E8AC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DC5ED0-CC63-8F41-6153-36DA20AA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894401-1836-B305-4049-4C5C2C81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7D391F-5DA0-6993-9B31-B34E1B39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161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3A4D2-4EBF-0479-7062-C4CCAF8F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ACFB27-4C86-E636-AADD-47E1DB26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3F549D-45F1-5D11-8A1D-486EFC2A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4A6450-4CB4-02F0-A2E1-73E9A67D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630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D40CA3-9968-7DBD-3F07-2FEE97C4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DA9025-764F-03D3-12E8-487BA1FF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2E76AC-1BFE-95E3-0166-13AF7322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295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A7169-11AA-FB04-8A4B-9D5A616C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97ED7C-4D66-00F0-D4B4-3DB23B49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834503-BD3C-E8A7-C114-0C9E894C2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851DF6-ECF3-6DF2-BA9F-9A4EBE75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B4C7EE-F857-F0ED-7E75-324597CB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1351CC-7DC5-3A2D-0559-7730F631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567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804D7-010B-C15A-A109-F7DE97E7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4B09FA-55F7-5CB0-A0C7-35A6A59CA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771B81-8608-CC65-2CBF-0DD3485BD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7CB52-40A6-ED82-A6C5-F70691BB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30757A-7E25-1BAD-86C9-772EF613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F7CE02-83F9-410E-0AB5-90294340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015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066DF5-4AFE-0AAB-3C7F-AAAB9482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77F4F1-E963-EBD7-6B80-E3EEE26E7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A94DA-754D-A7A8-4A1A-940A7740C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78309A-2B2B-7917-51DB-1FA3142D0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90A472-773D-9234-A337-CDEDF6C76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454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FCA3-0643-B04E-A31F-11C51BF56B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421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ADEE661-D0FE-12D4-7683-195C2961931D}"/>
              </a:ext>
            </a:extLst>
          </p:cNvPr>
          <p:cNvSpPr txBox="1">
            <a:spLocks/>
          </p:cNvSpPr>
          <p:nvPr/>
        </p:nvSpPr>
        <p:spPr>
          <a:xfrm>
            <a:off x="1350608" y="3289795"/>
            <a:ext cx="4024621" cy="1369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400" b="1">
                <a:solidFill>
                  <a:schemeClr val="bg1"/>
                </a:solidFill>
                <a:latin typeface="Trebuchet MS" panose="020B0703020202090204" pitchFamily="34" charset="0"/>
              </a:rPr>
              <a:t>Bitácora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B0106B-FF48-0EEE-0C16-D4D101FE0F62}"/>
              </a:ext>
            </a:extLst>
          </p:cNvPr>
          <p:cNvSpPr txBox="1">
            <a:spLocks/>
          </p:cNvSpPr>
          <p:nvPr/>
        </p:nvSpPr>
        <p:spPr>
          <a:xfrm>
            <a:off x="1350608" y="4801629"/>
            <a:ext cx="4024621" cy="423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>
                <a:solidFill>
                  <a:schemeClr val="bg1"/>
                </a:solidFill>
                <a:highlight>
                  <a:srgbClr val="29006F"/>
                </a:highlight>
                <a:latin typeface="Trebuchet MS" panose="020B0603020202020204" pitchFamily="34" charset="0"/>
              </a:rPr>
              <a:t>Desafío 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0BDF96-7C06-AC41-4481-CB4D8AB5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041" y="214037"/>
            <a:ext cx="1452774" cy="20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DDC30-0B2B-1F72-8138-D8A7A275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FBA8616-FCA2-4A4B-A794-EDCBC6DB8C24}"/>
              </a:ext>
            </a:extLst>
          </p:cNvPr>
          <p:cNvSpPr/>
          <p:nvPr/>
        </p:nvSpPr>
        <p:spPr>
          <a:xfrm>
            <a:off x="696686" y="1807029"/>
            <a:ext cx="10798627" cy="936171"/>
          </a:xfrm>
          <a:prstGeom prst="roundRect">
            <a:avLst>
              <a:gd name="adj" fmla="val 10351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2A1B668-08B0-4AF5-AC86-4382CC1AC03D}"/>
              </a:ext>
            </a:extLst>
          </p:cNvPr>
          <p:cNvSpPr/>
          <p:nvPr/>
        </p:nvSpPr>
        <p:spPr>
          <a:xfrm>
            <a:off x="718457" y="2498651"/>
            <a:ext cx="10776857" cy="3135954"/>
          </a:xfrm>
          <a:prstGeom prst="roundRect">
            <a:avLst>
              <a:gd name="adj" fmla="val 10351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D52A02-D312-74DF-4304-1E462ED35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126" y="710457"/>
            <a:ext cx="6055745" cy="41143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Lectura del equipo parte 2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19C5C18-3C4C-96D2-DF16-9B949B396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660678"/>
              </p:ext>
            </p:extLst>
          </p:nvPr>
        </p:nvGraphicFramePr>
        <p:xfrm>
          <a:off x="718456" y="1900685"/>
          <a:ext cx="10798626" cy="3487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216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4083705">
                  <a:extLst>
                    <a:ext uri="{9D8B030D-6E8A-4147-A177-3AD203B41FA5}">
                      <a16:colId xmlns:a16="http://schemas.microsoft.com/office/drawing/2014/main" val="2979591319"/>
                    </a:ext>
                  </a:extLst>
                </a:gridCol>
                <a:gridCol w="4083705">
                  <a:extLst>
                    <a:ext uri="{9D8B030D-6E8A-4147-A177-3AD203B41FA5}">
                      <a16:colId xmlns:a16="http://schemas.microsoft.com/office/drawing/2014/main" val="2504555399"/>
                    </a:ext>
                  </a:extLst>
                </a:gridCol>
              </a:tblGrid>
              <a:tr h="6226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latin typeface="Trebuchet MS" panose="020B0603020202020204" pitchFamily="34" charset="0"/>
                        </a:rPr>
                        <a:t>Integrante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latin typeface="Trebuchet MS" panose="020B0603020202020204" pitchFamily="34" charset="0"/>
                        </a:rPr>
                        <a:t>¿Cómo me sentí después de socializar mi idea?</a:t>
                      </a:r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latin typeface="Trebuchet MS" panose="020B0603020202020204" pitchFamily="34" charset="0"/>
                        </a:rPr>
                        <a:t>¿Qué no me ayudó durante la actividad?</a:t>
                      </a:r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378692">
                <a:tc>
                  <a:txBody>
                    <a:bodyPr/>
                    <a:lstStyle/>
                    <a:p>
                      <a:pPr algn="ctr"/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  <a:tr h="400366">
                <a:tc>
                  <a:txBody>
                    <a:bodyPr/>
                    <a:lstStyle/>
                    <a:p>
                      <a:pPr algn="ctr"/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  <a:tr h="392362">
                <a:tc>
                  <a:txBody>
                    <a:bodyPr/>
                    <a:lstStyle/>
                    <a:p>
                      <a:pPr algn="ctr"/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  <a:tr h="405147">
                <a:tc>
                  <a:txBody>
                    <a:bodyPr/>
                    <a:lstStyle/>
                    <a:p>
                      <a:pPr algn="ctr"/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572849"/>
                  </a:ext>
                </a:extLst>
              </a:tr>
              <a:tr h="397205">
                <a:tc>
                  <a:txBody>
                    <a:bodyPr/>
                    <a:lstStyle/>
                    <a:p>
                      <a:pPr algn="ctr"/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72165"/>
                  </a:ext>
                </a:extLst>
              </a:tr>
              <a:tr h="405147">
                <a:tc>
                  <a:txBody>
                    <a:bodyPr/>
                    <a:lstStyle/>
                    <a:p>
                      <a:pPr algn="ctr"/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859889"/>
                  </a:ext>
                </a:extLst>
              </a:tr>
              <a:tr h="486159">
                <a:tc>
                  <a:txBody>
                    <a:bodyPr/>
                    <a:lstStyle/>
                    <a:p>
                      <a:pPr algn="ctr"/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93195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3324FCF-EF25-16EA-FB2C-9320EAA1C947}"/>
              </a:ext>
            </a:extLst>
          </p:cNvPr>
          <p:cNvSpPr txBox="1"/>
          <p:nvPr/>
        </p:nvSpPr>
        <p:spPr>
          <a:xfrm>
            <a:off x="3385456" y="5678615"/>
            <a:ext cx="624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Construye </a:t>
            </a:r>
            <a:endParaRPr lang="es-CO" sz="14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010416-2FF9-CB85-EAED-F471C02CE2D8}"/>
              </a:ext>
            </a:extLst>
          </p:cNvPr>
          <p:cNvSpPr txBox="1"/>
          <p:nvPr/>
        </p:nvSpPr>
        <p:spPr>
          <a:xfrm>
            <a:off x="782124" y="1360451"/>
            <a:ext cx="7676076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Completen la tabla registrando cómo se sintieron y qué se les dificultó durante la actividad.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52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A49DAC-E632-5D44-0453-B3FE7BCA5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63F6C6B-2BC2-ECEE-8EF2-225AB9EA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738" y="649184"/>
            <a:ext cx="6424521" cy="668246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/>
              </a:rPr>
              <a:t>Análisis comparativo de bocetos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B4C2D44-E4E1-4F51-83DE-56F203C952EC}"/>
              </a:ext>
            </a:extLst>
          </p:cNvPr>
          <p:cNvSpPr/>
          <p:nvPr/>
        </p:nvSpPr>
        <p:spPr>
          <a:xfrm>
            <a:off x="879599" y="1931192"/>
            <a:ext cx="10432801" cy="3580909"/>
          </a:xfrm>
          <a:prstGeom prst="roundRect">
            <a:avLst>
              <a:gd name="adj" fmla="val 7439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4702FEC-65AB-4E2E-BAA1-B3A7CDA79BD6}"/>
              </a:ext>
            </a:extLst>
          </p:cNvPr>
          <p:cNvSpPr/>
          <p:nvPr/>
        </p:nvSpPr>
        <p:spPr>
          <a:xfrm>
            <a:off x="879602" y="1812932"/>
            <a:ext cx="10432801" cy="1733569"/>
          </a:xfrm>
          <a:prstGeom prst="roundRect">
            <a:avLst>
              <a:gd name="adj" fmla="val 7439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277540D-05F1-EFD9-F0A4-32BCCE0C8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815623"/>
              </p:ext>
            </p:extLst>
          </p:nvPr>
        </p:nvGraphicFramePr>
        <p:xfrm>
          <a:off x="879598" y="1931191"/>
          <a:ext cx="10432800" cy="3277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770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8217030">
                  <a:extLst>
                    <a:ext uri="{9D8B030D-6E8A-4147-A177-3AD203B41FA5}">
                      <a16:colId xmlns:a16="http://schemas.microsoft.com/office/drawing/2014/main" val="2888488009"/>
                    </a:ext>
                  </a:extLst>
                </a:gridCol>
              </a:tblGrid>
              <a:tr h="507209">
                <a:tc gridSpan="2"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s-CO" sz="1400" b="1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Forma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823193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1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Aplicación móvil sencilla (</a:t>
                      </a:r>
                      <a:r>
                        <a:rPr lang="es-MX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App Inventor</a:t>
                      </a: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  <a:tr h="870311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2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Prototipo físico con sensor (Arduino + alerta sonora)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  <a:tr h="1076365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3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Sistema de recolección con clasificación manual (puntos ecológicos)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E60EEC6-FC0A-AB2D-E82C-354B7EC328A5}"/>
              </a:ext>
            </a:extLst>
          </p:cNvPr>
          <p:cNvSpPr txBox="1"/>
          <p:nvPr/>
        </p:nvSpPr>
        <p:spPr>
          <a:xfrm>
            <a:off x="752827" y="5601638"/>
            <a:ext cx="317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 ejemplo debe eliminarse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C8A0EF-7B73-17A3-0402-9D0CD5465F63}"/>
              </a:ext>
            </a:extLst>
          </p:cNvPr>
          <p:cNvSpPr txBox="1"/>
          <p:nvPr/>
        </p:nvSpPr>
        <p:spPr>
          <a:xfrm>
            <a:off x="955799" y="1360226"/>
            <a:ext cx="293862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Escriban la forma de cada boceto.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​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+mn-lt"/>
              <a:cs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67E352-0223-CF13-855B-98BA969AD16A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F8AC32"/>
          </a:solidFill>
          <a:ln>
            <a:solidFill>
              <a:srgbClr val="F8AC3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FE3907-1FA6-292B-EC82-1EFDC37E6E0B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D0CCA47C-403A-752F-C806-1A9BBDC1D21B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124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BB77B0-C2F2-9621-7726-63C984EE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757001E-3637-60A8-99F0-9AAC40AD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738" y="649184"/>
            <a:ext cx="6424521" cy="668246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/>
              </a:rPr>
              <a:t>Análisis comparativo de bocetos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A29FC31-35F6-59D5-5FBC-F034213A2F55}"/>
              </a:ext>
            </a:extLst>
          </p:cNvPr>
          <p:cNvSpPr/>
          <p:nvPr/>
        </p:nvSpPr>
        <p:spPr>
          <a:xfrm>
            <a:off x="879599" y="1931192"/>
            <a:ext cx="10432801" cy="3440661"/>
          </a:xfrm>
          <a:prstGeom prst="roundRect">
            <a:avLst>
              <a:gd name="adj" fmla="val 7439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AB2300C-5B0B-27D4-98D2-605755C1AE9A}"/>
              </a:ext>
            </a:extLst>
          </p:cNvPr>
          <p:cNvSpPr/>
          <p:nvPr/>
        </p:nvSpPr>
        <p:spPr>
          <a:xfrm>
            <a:off x="879602" y="1812932"/>
            <a:ext cx="10432801" cy="1733569"/>
          </a:xfrm>
          <a:prstGeom prst="roundRect">
            <a:avLst>
              <a:gd name="adj" fmla="val 7439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6D22E4B-4BF6-E797-F102-9D39DB32A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623527"/>
              </p:ext>
            </p:extLst>
          </p:nvPr>
        </p:nvGraphicFramePr>
        <p:xfrm>
          <a:off x="879598" y="1931191"/>
          <a:ext cx="10432799" cy="3134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516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7894283">
                  <a:extLst>
                    <a:ext uri="{9D8B030D-6E8A-4147-A177-3AD203B41FA5}">
                      <a16:colId xmlns:a16="http://schemas.microsoft.com/office/drawing/2014/main" val="1682362179"/>
                    </a:ext>
                  </a:extLst>
                </a:gridCol>
              </a:tblGrid>
              <a:tr h="376580">
                <a:tc gridSpan="2"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     </a:t>
                      </a:r>
                      <a:r>
                        <a:rPr lang="es-CO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Función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819694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1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Permite reportar zonas con acumulación de basura en el barrio</a:t>
                      </a:r>
                    </a:p>
                    <a:p>
                      <a:pPr algn="l"/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  <a:tr h="866613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2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Detecta niveles de basura en un contenedor y emite una alerta cuando está lleno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  <a:tr h="1071791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3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Permite separar residuos (orgánicos, reciclables, no reciclables) desde la fuente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0C6CAE7-4EC7-85C7-6D84-528CDD082343}"/>
              </a:ext>
            </a:extLst>
          </p:cNvPr>
          <p:cNvSpPr txBox="1"/>
          <p:nvPr/>
        </p:nvSpPr>
        <p:spPr>
          <a:xfrm>
            <a:off x="961687" y="5493361"/>
            <a:ext cx="317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 ejemplo debe eliminarse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C5A7C3-EC63-65DC-1AB8-085D1DBF7060}"/>
              </a:ext>
            </a:extLst>
          </p:cNvPr>
          <p:cNvSpPr txBox="1"/>
          <p:nvPr/>
        </p:nvSpPr>
        <p:spPr>
          <a:xfrm>
            <a:off x="879599" y="1317430"/>
            <a:ext cx="333937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Escriban la función de los tres bocetos.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​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AED6122-5D93-5ED6-BBBF-831D2EE27551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F8AC32"/>
          </a:solidFill>
          <a:ln>
            <a:solidFill>
              <a:srgbClr val="F8AC3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347847-7723-028B-DC4A-E6AA3EAECB66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CB5907C-F319-36A5-B5CE-55F01C22F45E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1072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CB2C5-025D-8AED-1CAF-6504B536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C95657CF-1B66-DA99-A679-C7019548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738" y="649184"/>
            <a:ext cx="6424521" cy="668246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/>
              </a:rPr>
              <a:t>Análisis comparativo de bocetos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2CC7A6C-30B0-F08A-46BB-01A4F7036331}"/>
              </a:ext>
            </a:extLst>
          </p:cNvPr>
          <p:cNvSpPr/>
          <p:nvPr/>
        </p:nvSpPr>
        <p:spPr>
          <a:xfrm>
            <a:off x="879599" y="1931192"/>
            <a:ext cx="10432801" cy="3580909"/>
          </a:xfrm>
          <a:prstGeom prst="roundRect">
            <a:avLst>
              <a:gd name="adj" fmla="val 7439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1AE8016-11AF-06A3-FFA8-C050E7067581}"/>
              </a:ext>
            </a:extLst>
          </p:cNvPr>
          <p:cNvSpPr/>
          <p:nvPr/>
        </p:nvSpPr>
        <p:spPr>
          <a:xfrm>
            <a:off x="879602" y="1812932"/>
            <a:ext cx="10432801" cy="1733569"/>
          </a:xfrm>
          <a:prstGeom prst="roundRect">
            <a:avLst>
              <a:gd name="adj" fmla="val 7439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8A1FB6A-DDEA-9354-6AB4-56B335CA4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903776"/>
              </p:ext>
            </p:extLst>
          </p:nvPr>
        </p:nvGraphicFramePr>
        <p:xfrm>
          <a:off x="879599" y="1931192"/>
          <a:ext cx="10432799" cy="3047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144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7763655">
                  <a:extLst>
                    <a:ext uri="{9D8B030D-6E8A-4147-A177-3AD203B41FA5}">
                      <a16:colId xmlns:a16="http://schemas.microsoft.com/office/drawing/2014/main" val="590160019"/>
                    </a:ext>
                  </a:extLst>
                </a:gridCol>
              </a:tblGrid>
              <a:tr h="441894">
                <a:tc gridSpan="2"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Viabilidad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774267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1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Alta: no requiere materiales físicos, fácil de usar, pero depende de acceso a celular e internet</a:t>
                      </a:r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  <a:tr h="818585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2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Media: requiere materiales y conocimientos técnicos, pero es funcional y aplicable en el entorno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  <a:tr h="1012392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Boceto 3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Alta: materiales accesibles y fácil implementación, requiere organización y compromiso comunitario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8806FFE-B786-5306-7E57-9726E3FCB59F}"/>
              </a:ext>
            </a:extLst>
          </p:cNvPr>
          <p:cNvSpPr txBox="1"/>
          <p:nvPr/>
        </p:nvSpPr>
        <p:spPr>
          <a:xfrm>
            <a:off x="535112" y="5625098"/>
            <a:ext cx="317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 ejemplo debe eliminarse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D18963-131A-E864-6167-23EBE82C6A01}"/>
              </a:ext>
            </a:extLst>
          </p:cNvPr>
          <p:cNvSpPr txBox="1"/>
          <p:nvPr/>
        </p:nvSpPr>
        <p:spPr>
          <a:xfrm>
            <a:off x="879599" y="1317430"/>
            <a:ext cx="318228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Indiquen la viabilidad de los bocetos.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​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60286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B05A5DA7-02DF-26BF-936D-15645F58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49" y="634175"/>
            <a:ext cx="6445102" cy="581716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Boceto seleccionado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883E810-CD1A-466F-FE45-3A64FB221D7E}"/>
              </a:ext>
            </a:extLst>
          </p:cNvPr>
          <p:cNvSpPr/>
          <p:nvPr/>
        </p:nvSpPr>
        <p:spPr>
          <a:xfrm>
            <a:off x="1286540" y="1440316"/>
            <a:ext cx="9675627" cy="4492651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Trebuchet MS" panose="020B0603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144924-BA76-2775-3294-0D0F4D873255}"/>
              </a:ext>
            </a:extLst>
          </p:cNvPr>
          <p:cNvSpPr txBox="1"/>
          <p:nvPr/>
        </p:nvSpPr>
        <p:spPr>
          <a:xfrm>
            <a:off x="4670749" y="3532753"/>
            <a:ext cx="2850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el boceto seleccionado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A0266C-66CE-80BA-BDEB-C099D332E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257" y="141629"/>
            <a:ext cx="1134000" cy="1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B97A0-A8F3-E005-5816-98CB3B0A3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D74AFA50-F723-4CEF-BD7F-02D422552062}"/>
              </a:ext>
            </a:extLst>
          </p:cNvPr>
          <p:cNvSpPr txBox="1"/>
          <p:nvPr/>
        </p:nvSpPr>
        <p:spPr>
          <a:xfrm>
            <a:off x="2697295" y="631800"/>
            <a:ext cx="6818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800" b="1">
                <a:solidFill>
                  <a:srgbClr val="2A0070"/>
                </a:solidFill>
                <a:latin typeface="Trebuchet MS" panose="020B0603020202020204" pitchFamily="34" charset="0"/>
              </a:rPr>
              <a:t>Esquema - Representación gráfica</a:t>
            </a:r>
            <a:endParaRPr lang="es-419" sz="2800" b="1">
              <a:solidFill>
                <a:srgbClr val="2A007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33231D2-B146-4A8E-92A4-D5A3678211E3}"/>
              </a:ext>
            </a:extLst>
          </p:cNvPr>
          <p:cNvSpPr/>
          <p:nvPr/>
        </p:nvSpPr>
        <p:spPr>
          <a:xfrm>
            <a:off x="627529" y="2061881"/>
            <a:ext cx="6546974" cy="338865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i="1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745D2F-36EB-4D90-B2FC-11B6CF57052D}"/>
              </a:ext>
            </a:extLst>
          </p:cNvPr>
          <p:cNvSpPr txBox="1"/>
          <p:nvPr/>
        </p:nvSpPr>
        <p:spPr>
          <a:xfrm>
            <a:off x="1993152" y="3338049"/>
            <a:ext cx="38157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Evidencia del esquema, tomen una foto con buena iluminación, escaneen o exporten una imagen en formato JPG</a:t>
            </a:r>
            <a:endParaRPr lang="es-419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387AC8C-B0E7-4356-A3F5-B572E41585BB}"/>
              </a:ext>
            </a:extLst>
          </p:cNvPr>
          <p:cNvSpPr/>
          <p:nvPr/>
        </p:nvSpPr>
        <p:spPr>
          <a:xfrm>
            <a:off x="7500258" y="2061882"/>
            <a:ext cx="4064213" cy="338865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E0455A-2056-42D7-B3AC-96D0D82A3F9C}"/>
              </a:ext>
            </a:extLst>
          </p:cNvPr>
          <p:cNvSpPr txBox="1"/>
          <p:nvPr/>
        </p:nvSpPr>
        <p:spPr>
          <a:xfrm>
            <a:off x="7788606" y="3429000"/>
            <a:ext cx="3487516" cy="736525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Incluyan cotas en mm y la escala usada.</a:t>
            </a:r>
            <a:endParaRPr lang="es-ES" sz="1400" i="1">
              <a:latin typeface="Trebuchet MS"/>
            </a:endParaRPr>
          </a:p>
          <a:p>
            <a:pPr algn="ctr"/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Justifiquen el tamaño del prototipo según su uso y contexto.</a:t>
            </a:r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 </a:t>
            </a:r>
            <a:endParaRPr lang="es-419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8" name="CuadroTexto 3">
            <a:extLst>
              <a:ext uri="{FF2B5EF4-FFF2-40B4-BE49-F238E27FC236}">
                <a16:creationId xmlns:a16="http://schemas.microsoft.com/office/drawing/2014/main" id="{676B2311-29AB-4EDA-8F78-D22B2CAFF7B0}"/>
              </a:ext>
            </a:extLst>
          </p:cNvPr>
          <p:cNvSpPr txBox="1"/>
          <p:nvPr/>
        </p:nvSpPr>
        <p:spPr>
          <a:xfrm>
            <a:off x="627529" y="5829676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 i="1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forma.</a:t>
            </a:r>
            <a:endParaRPr lang="es-CO" sz="1400" i="1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DA2174-8658-D94C-CD27-E1477DAF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083" y="712685"/>
            <a:ext cx="1244092" cy="173148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0C63632-8207-B24A-839A-E666006E399E}"/>
              </a:ext>
            </a:extLst>
          </p:cNvPr>
          <p:cNvSpPr/>
          <p:nvPr/>
        </p:nvSpPr>
        <p:spPr>
          <a:xfrm>
            <a:off x="1786800" y="1312200"/>
            <a:ext cx="703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/>
              <a:t> 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00B445-41A3-FB4B-8D1C-78928BB7EED6}"/>
              </a:ext>
            </a:extLst>
          </p:cNvPr>
          <p:cNvSpPr txBox="1"/>
          <p:nvPr/>
        </p:nvSpPr>
        <p:spPr>
          <a:xfrm>
            <a:off x="839437" y="1458731"/>
            <a:ext cx="823334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Inserten el dibujo técnico (plano) y evidencien las vistas solicitadas (isométrica, superior y frontal).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​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30725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E4E9E-EEEB-C73A-D916-685AAAF25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E6696C13-0E76-4006-9BA6-A0924AF7E822}"/>
              </a:ext>
            </a:extLst>
          </p:cNvPr>
          <p:cNvSpPr txBox="1"/>
          <p:nvPr/>
        </p:nvSpPr>
        <p:spPr>
          <a:xfrm>
            <a:off x="631524" y="590323"/>
            <a:ext cx="10928950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2800" b="1">
                <a:solidFill>
                  <a:srgbClr val="2A0070"/>
                </a:solidFill>
                <a:latin typeface="Trebuchet MS" panose="020B0603020202020204" pitchFamily="34" charset="0"/>
              </a:rPr>
              <a:t>Esquema - </a:t>
            </a:r>
            <a:r>
              <a:rPr lang="es-CO" sz="2800" b="1" kern="100">
                <a:solidFill>
                  <a:srgbClr val="2A0070"/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Partes mecánicas y/o electrónicas</a:t>
            </a:r>
            <a:endParaRPr lang="es-419" sz="2800" kern="100">
              <a:solidFill>
                <a:srgbClr val="2A0070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052B534-8A0A-4C05-942D-C238CA649BE5}"/>
              </a:ext>
            </a:extLst>
          </p:cNvPr>
          <p:cNvSpPr/>
          <p:nvPr/>
        </p:nvSpPr>
        <p:spPr>
          <a:xfrm>
            <a:off x="602299" y="2027181"/>
            <a:ext cx="6609598" cy="3487772"/>
          </a:xfrm>
          <a:prstGeom prst="roundRect">
            <a:avLst/>
          </a:prstGeom>
          <a:noFill/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F608C51-7D68-46DA-908B-5E9DFA27A550}"/>
              </a:ext>
            </a:extLst>
          </p:cNvPr>
          <p:cNvSpPr txBox="1"/>
          <p:nvPr/>
        </p:nvSpPr>
        <p:spPr>
          <a:xfrm>
            <a:off x="1000468" y="1487856"/>
            <a:ext cx="7689022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Dibujen el diagrama esquemático del circuito o sistema del prototipo (papel o digital).</a:t>
            </a:r>
            <a:endParaRPr lang="es-ES" sz="1400">
              <a:latin typeface="Trebuchet M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5D3E3D-60EE-4E47-81E4-4BE745DBAFAD}"/>
              </a:ext>
            </a:extLst>
          </p:cNvPr>
          <p:cNvSpPr txBox="1"/>
          <p:nvPr/>
        </p:nvSpPr>
        <p:spPr>
          <a:xfrm>
            <a:off x="1837763" y="3429000"/>
            <a:ext cx="3938362" cy="8149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4999"/>
              </a:lnSpc>
              <a:spcAft>
                <a:spcPts val="781"/>
              </a:spcAft>
            </a:pPr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Inserten el diagrama y señalen con flechas qué componente activa a otro (flujo/activación).</a:t>
            </a:r>
            <a:endParaRPr lang="es-ES" sz="1400" i="1">
              <a:latin typeface="Trebuchet MS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DC625915-6D88-4B21-90E5-D7CCF2B3641E}"/>
              </a:ext>
            </a:extLst>
          </p:cNvPr>
          <p:cNvSpPr/>
          <p:nvPr/>
        </p:nvSpPr>
        <p:spPr>
          <a:xfrm>
            <a:off x="7458157" y="2027181"/>
            <a:ext cx="4131544" cy="348777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>
              <a:highlight>
                <a:srgbClr val="8EA1FF"/>
              </a:highligh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A968A0A-9218-434C-9100-AFFEB633D94E}"/>
              </a:ext>
            </a:extLst>
          </p:cNvPr>
          <p:cNvSpPr txBox="1"/>
          <p:nvPr/>
        </p:nvSpPr>
        <p:spPr>
          <a:xfrm>
            <a:off x="7722750" y="2800193"/>
            <a:ext cx="3674032" cy="1598299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just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Nombren los componentes y escriban la función de cada uno. Incluyan mínimo: fuente de energía, conductores, más de un componente identificado y receptor/carga.</a:t>
            </a:r>
            <a:endParaRPr lang="es-ES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  <a:p>
            <a:pPr algn="just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Agreguen un mapa conceptual o diagrama UML simple con los componentes identificados.</a:t>
            </a:r>
            <a:endParaRPr lang="es-MX" sz="1400" i="1">
              <a:latin typeface="Trebuchet MS"/>
            </a:endParaRP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CAB15D57-DD35-41C7-BC28-C328C1436311}"/>
              </a:ext>
            </a:extLst>
          </p:cNvPr>
          <p:cNvSpPr txBox="1"/>
          <p:nvPr/>
        </p:nvSpPr>
        <p:spPr>
          <a:xfrm>
            <a:off x="631524" y="5807366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 i="1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forma.</a:t>
            </a:r>
            <a:endParaRPr lang="es-CO" sz="1400" i="1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5D3309-9A96-5B20-5E94-2CC9F340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823" y="749671"/>
            <a:ext cx="1167010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3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F6B3F1-3534-D349-1438-2B328FC5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205035D-EBCB-4CBE-B621-A96D148F4999}"/>
              </a:ext>
            </a:extLst>
          </p:cNvPr>
          <p:cNvSpPr txBox="1"/>
          <p:nvPr/>
        </p:nvSpPr>
        <p:spPr>
          <a:xfrm>
            <a:off x="2009002" y="616832"/>
            <a:ext cx="8173995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Esquema – </a:t>
            </a:r>
            <a:r>
              <a:rPr lang="es-CO" sz="2800" b="1" kern="100">
                <a:solidFill>
                  <a:srgbClr val="29006F"/>
                </a:solidFill>
                <a:latin typeface="Trebuchet MS" panose="020B0603020202020204" pitchFamily="34" charset="0"/>
              </a:rPr>
              <a:t>I</a:t>
            </a:r>
            <a:r>
              <a:rPr lang="es-CO" sz="2800" b="1" kern="100">
                <a:solidFill>
                  <a:srgbClr val="29006F"/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nterfaz digital</a:t>
            </a:r>
            <a:endParaRPr lang="es-419" sz="2800" kern="100">
              <a:solidFill>
                <a:srgbClr val="29006F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C004313-7535-466D-8A2F-B4BAFCAE4188}"/>
              </a:ext>
            </a:extLst>
          </p:cNvPr>
          <p:cNvSpPr/>
          <p:nvPr/>
        </p:nvSpPr>
        <p:spPr>
          <a:xfrm>
            <a:off x="596152" y="2075845"/>
            <a:ext cx="10999694" cy="341952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25FFC0-0FA5-4179-B67B-505372A9C24F}"/>
              </a:ext>
            </a:extLst>
          </p:cNvPr>
          <p:cNvSpPr txBox="1"/>
          <p:nvPr/>
        </p:nvSpPr>
        <p:spPr>
          <a:xfrm>
            <a:off x="891989" y="1473339"/>
            <a:ext cx="709939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Dibujen botones, señales o pantallas sencillas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C1D184-1491-4AAA-819A-88FA4C9D20B6}"/>
              </a:ext>
            </a:extLst>
          </p:cNvPr>
          <p:cNvSpPr txBox="1"/>
          <p:nvPr/>
        </p:nvSpPr>
        <p:spPr>
          <a:xfrm>
            <a:off x="1861855" y="3405033"/>
            <a:ext cx="8468288" cy="67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imagen y representen el uso mediante una secuencia simple (inicio → acción → resultado)</a:t>
            </a: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781"/>
              </a:spcAft>
            </a:pP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3">
            <a:extLst>
              <a:ext uri="{FF2B5EF4-FFF2-40B4-BE49-F238E27FC236}">
                <a16:creationId xmlns:a16="http://schemas.microsoft.com/office/drawing/2014/main" id="{F8A61261-F082-4DB1-88BA-5135730100AF}"/>
              </a:ext>
            </a:extLst>
          </p:cNvPr>
          <p:cNvSpPr txBox="1"/>
          <p:nvPr/>
        </p:nvSpPr>
        <p:spPr>
          <a:xfrm>
            <a:off x="691845" y="5638344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 i="1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forma.</a:t>
            </a:r>
            <a:endParaRPr lang="es-CO" sz="1400" i="1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72DE34-B053-6899-7E3B-33E7BFC0D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448" y="697315"/>
            <a:ext cx="1269563" cy="17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19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05ED89-DB68-63D9-D541-75CBB5E31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9568C135-D575-4CAE-8FB6-0EE985BE8947}"/>
              </a:ext>
            </a:extLst>
          </p:cNvPr>
          <p:cNvSpPr txBox="1"/>
          <p:nvPr/>
        </p:nvSpPr>
        <p:spPr>
          <a:xfrm>
            <a:off x="2009000" y="614575"/>
            <a:ext cx="8173995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2800" b="1" kern="100">
                <a:solidFill>
                  <a:srgbClr val="29006F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Funcionamiento del prototipo</a:t>
            </a:r>
            <a:endParaRPr lang="es-419" sz="2800" kern="100">
              <a:solidFill>
                <a:srgbClr val="29006F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FC9528C-2630-4E67-850D-45BFAC0712B7}"/>
              </a:ext>
            </a:extLst>
          </p:cNvPr>
          <p:cNvSpPr/>
          <p:nvPr/>
        </p:nvSpPr>
        <p:spPr>
          <a:xfrm>
            <a:off x="627530" y="2070847"/>
            <a:ext cx="10954870" cy="3710184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535BD-C3BB-4909-85E3-4A9A76095D80}"/>
              </a:ext>
            </a:extLst>
          </p:cNvPr>
          <p:cNvSpPr txBox="1"/>
          <p:nvPr/>
        </p:nvSpPr>
        <p:spPr>
          <a:xfrm>
            <a:off x="1203676" y="1428075"/>
            <a:ext cx="61614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Expliquen el funcionamiento del prototipo según la opción seleccionada.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0C0750F-62AB-4F41-8E9C-EF68E97AE9B1}"/>
              </a:ext>
            </a:extLst>
          </p:cNvPr>
          <p:cNvSpPr txBox="1"/>
          <p:nvPr/>
        </p:nvSpPr>
        <p:spPr>
          <a:xfrm>
            <a:off x="2694183" y="3813043"/>
            <a:ext cx="6803631" cy="543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imagen del diagrama de flujo sencillo o diagrama de proceso sencillo</a:t>
            </a: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781"/>
              </a:spcAft>
            </a:pP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7A3C91-9754-0EDD-9DBC-BAFF9555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011" y="724402"/>
            <a:ext cx="1209759" cy="16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3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045F32-EFC9-2230-2874-B883418B4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2512E889-1B3A-623F-2417-A195AAED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71" y="154519"/>
            <a:ext cx="6089400" cy="532066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Plan de prototipado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19F1D25-BEBF-40F1-D22D-46C4F7B8DC80}"/>
              </a:ext>
            </a:extLst>
          </p:cNvPr>
          <p:cNvSpPr/>
          <p:nvPr/>
        </p:nvSpPr>
        <p:spPr>
          <a:xfrm>
            <a:off x="934626" y="1298908"/>
            <a:ext cx="10584000" cy="532066"/>
          </a:xfrm>
          <a:prstGeom prst="roundRect">
            <a:avLst>
              <a:gd name="adj" fmla="val 2303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1F3B457-0DBC-F87D-81C6-C9DC30E09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046529"/>
              </p:ext>
            </p:extLst>
          </p:nvPr>
        </p:nvGraphicFramePr>
        <p:xfrm>
          <a:off x="934626" y="1471965"/>
          <a:ext cx="10584000" cy="364846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814400">
                  <a:extLst>
                    <a:ext uri="{9D8B030D-6E8A-4147-A177-3AD203B41FA5}">
                      <a16:colId xmlns:a16="http://schemas.microsoft.com/office/drawing/2014/main" val="4073951482"/>
                    </a:ext>
                  </a:extLst>
                </a:gridCol>
                <a:gridCol w="2284860">
                  <a:extLst>
                    <a:ext uri="{9D8B030D-6E8A-4147-A177-3AD203B41FA5}">
                      <a16:colId xmlns:a16="http://schemas.microsoft.com/office/drawing/2014/main" val="1508799830"/>
                    </a:ext>
                  </a:extLst>
                </a:gridCol>
                <a:gridCol w="3010657">
                  <a:extLst>
                    <a:ext uri="{9D8B030D-6E8A-4147-A177-3AD203B41FA5}">
                      <a16:colId xmlns:a16="http://schemas.microsoft.com/office/drawing/2014/main" val="1226292797"/>
                    </a:ext>
                  </a:extLst>
                </a:gridCol>
                <a:gridCol w="3474083">
                  <a:extLst>
                    <a:ext uri="{9D8B030D-6E8A-4147-A177-3AD203B41FA5}">
                      <a16:colId xmlns:a16="http://schemas.microsoft.com/office/drawing/2014/main" val="2765626139"/>
                    </a:ext>
                  </a:extLst>
                </a:gridCol>
              </a:tblGrid>
              <a:tr h="5132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Paso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deben hacer?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Preguntas guía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Registro del equipo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1662"/>
                  </a:ext>
                </a:extLst>
              </a:tr>
              <a:tr h="177848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1. Materiales, herramientas y apoyos</a:t>
                      </a:r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Identifiquen lo necesario para construir el prototipo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materiales necesitamos?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herramientas usaremos?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apoyos tendremos (personas especializadas, tutoriales)?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816555"/>
                  </a:ext>
                </a:extLst>
              </a:tr>
              <a:tr h="135673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2. Funciones y actividades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Definan las acciones para construir el prototipo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partes tiene el prototipo?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debemos hacer primero, después y al final?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492310"/>
                  </a:ext>
                </a:extLst>
              </a:tr>
            </a:tbl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B40495F-7BC3-A3D1-7799-04C85BDAC4FE}"/>
              </a:ext>
            </a:extLst>
          </p:cNvPr>
          <p:cNvSpPr/>
          <p:nvPr/>
        </p:nvSpPr>
        <p:spPr>
          <a:xfrm>
            <a:off x="939011" y="1823094"/>
            <a:ext cx="10579615" cy="3627138"/>
          </a:xfrm>
          <a:prstGeom prst="roundRect">
            <a:avLst>
              <a:gd name="adj" fmla="val 745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CC9CE6-149E-53FC-FE35-50CA8E6D0497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F8AC32"/>
          </a:solidFill>
          <a:ln>
            <a:solidFill>
              <a:srgbClr val="F8AC3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63A70B-9382-CF88-ED19-06517DCC12D0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1E3C625B-EC32-86AA-F74F-6719DC050E6C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008C3E-0BBD-E6FE-C09E-5B28E252C832}"/>
              </a:ext>
            </a:extLst>
          </p:cNvPr>
          <p:cNvSpPr txBox="1"/>
          <p:nvPr/>
        </p:nvSpPr>
        <p:spPr>
          <a:xfrm>
            <a:off x="1181100" y="918362"/>
            <a:ext cx="9829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los recursos que van a usar y las acciones necesarias para construir el prototipo </a:t>
            </a:r>
          </a:p>
        </p:txBody>
      </p:sp>
    </p:spTree>
    <p:extLst>
      <p:ext uri="{BB962C8B-B14F-4D97-AF65-F5344CB8AC3E}">
        <p14:creationId xmlns:p14="http://schemas.microsoft.com/office/powerpoint/2010/main" val="2661742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2452D59D-6B5F-8FE3-B1A0-A0DD058D9749}"/>
              </a:ext>
            </a:extLst>
          </p:cNvPr>
          <p:cNvGrpSpPr/>
          <p:nvPr/>
        </p:nvGrpSpPr>
        <p:grpSpPr>
          <a:xfrm>
            <a:off x="1892297" y="771595"/>
            <a:ext cx="2181768" cy="477250"/>
            <a:chOff x="-11177" y="12699"/>
            <a:chExt cx="5842093" cy="854077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55BB60E5-2A1C-2ABC-FCC5-66928E863D32}"/>
                </a:ext>
              </a:extLst>
            </p:cNvPr>
            <p:cNvSpPr/>
            <p:nvPr/>
          </p:nvSpPr>
          <p:spPr>
            <a:xfrm>
              <a:off x="6350" y="66676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ángulo: esquinas redondeadas 76">
              <a:extLst>
                <a:ext uri="{FF2B5EF4-FFF2-40B4-BE49-F238E27FC236}">
                  <a16:creationId xmlns:a16="http://schemas.microsoft.com/office/drawing/2014/main" id="{58ECA898-2C8C-2FE4-B0B5-46F2A2B8783C}"/>
                </a:ext>
              </a:extLst>
            </p:cNvPr>
            <p:cNvSpPr/>
            <p:nvPr/>
          </p:nvSpPr>
          <p:spPr>
            <a:xfrm>
              <a:off x="-11177" y="12699"/>
              <a:ext cx="5842093" cy="29845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0 w 5803409"/>
                <a:gd name="connsiteY0" fmla="*/ 49743 h 298200"/>
                <a:gd name="connsiteX1" fmla="*/ 49743 w 5803409"/>
                <a:gd name="connsiteY1" fmla="*/ 0 h 298200"/>
                <a:gd name="connsiteX2" fmla="*/ 5741457 w 5803409"/>
                <a:gd name="connsiteY2" fmla="*/ 0 h 298200"/>
                <a:gd name="connsiteX3" fmla="*/ 5791200 w 5803409"/>
                <a:gd name="connsiteY3" fmla="*/ 49743 h 298200"/>
                <a:gd name="connsiteX4" fmla="*/ 5791200 w 5803409"/>
                <a:gd name="connsiteY4" fmla="*/ 248707 h 298200"/>
                <a:gd name="connsiteX5" fmla="*/ 5791200 w 5803409"/>
                <a:gd name="connsiteY5" fmla="*/ 292100 h 298200"/>
                <a:gd name="connsiteX6" fmla="*/ 63934 w 5803409"/>
                <a:gd name="connsiteY6" fmla="*/ 298200 h 298200"/>
                <a:gd name="connsiteX7" fmla="*/ 0 w 5803409"/>
                <a:gd name="connsiteY7" fmla="*/ 248707 h 298200"/>
                <a:gd name="connsiteX8" fmla="*/ 0 w 5803409"/>
                <a:gd name="connsiteY8" fmla="*/ 49743 h 298200"/>
                <a:gd name="connsiteX0" fmla="*/ 0 w 5791199"/>
                <a:gd name="connsiteY0" fmla="*/ 49743 h 305301"/>
                <a:gd name="connsiteX1" fmla="*/ 49743 w 5791199"/>
                <a:gd name="connsiteY1" fmla="*/ 0 h 305301"/>
                <a:gd name="connsiteX2" fmla="*/ 5741457 w 5791199"/>
                <a:gd name="connsiteY2" fmla="*/ 0 h 305301"/>
                <a:gd name="connsiteX3" fmla="*/ 5791200 w 5791199"/>
                <a:gd name="connsiteY3" fmla="*/ 49743 h 305301"/>
                <a:gd name="connsiteX4" fmla="*/ 5791200 w 5791199"/>
                <a:gd name="connsiteY4" fmla="*/ 248707 h 305301"/>
                <a:gd name="connsiteX5" fmla="*/ 5724145 w 5791199"/>
                <a:gd name="connsiteY5" fmla="*/ 305301 h 305301"/>
                <a:gd name="connsiteX6" fmla="*/ 63934 w 5791199"/>
                <a:gd name="connsiteY6" fmla="*/ 298200 h 305301"/>
                <a:gd name="connsiteX7" fmla="*/ 0 w 5791199"/>
                <a:gd name="connsiteY7" fmla="*/ 248707 h 305301"/>
                <a:gd name="connsiteX8" fmla="*/ 0 w 5791199"/>
                <a:gd name="connsiteY8" fmla="*/ 49743 h 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1199" h="305301">
                  <a:moveTo>
                    <a:pt x="0" y="49743"/>
                  </a:moveTo>
                  <a:cubicBezTo>
                    <a:pt x="0" y="22271"/>
                    <a:pt x="22271" y="0"/>
                    <a:pt x="49743" y="0"/>
                  </a:cubicBezTo>
                  <a:lnTo>
                    <a:pt x="5741457" y="0"/>
                  </a:lnTo>
                  <a:cubicBezTo>
                    <a:pt x="5768929" y="0"/>
                    <a:pt x="5791200" y="22271"/>
                    <a:pt x="5791200" y="49743"/>
                  </a:cubicBezTo>
                  <a:lnTo>
                    <a:pt x="5791200" y="248707"/>
                  </a:lnTo>
                  <a:cubicBezTo>
                    <a:pt x="5791200" y="276179"/>
                    <a:pt x="5751617" y="305301"/>
                    <a:pt x="5724145" y="305301"/>
                  </a:cubicBezTo>
                  <a:lnTo>
                    <a:pt x="63934" y="298200"/>
                  </a:lnTo>
                  <a:cubicBezTo>
                    <a:pt x="36462" y="298200"/>
                    <a:pt x="0" y="276179"/>
                    <a:pt x="0" y="248707"/>
                  </a:cubicBezTo>
                  <a:lnTo>
                    <a:pt x="0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8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ID </a:t>
              </a: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18DCF22-2906-6C61-9766-EF3C63B62F89}"/>
              </a:ext>
            </a:extLst>
          </p:cNvPr>
          <p:cNvGrpSpPr/>
          <p:nvPr/>
        </p:nvGrpSpPr>
        <p:grpSpPr>
          <a:xfrm>
            <a:off x="4316071" y="773871"/>
            <a:ext cx="3983280" cy="474975"/>
            <a:chOff x="-11177" y="12699"/>
            <a:chExt cx="5842094" cy="854077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9850DEE2-BF0E-1B9E-055C-D3795A8DE2E5}"/>
                </a:ext>
              </a:extLst>
            </p:cNvPr>
            <p:cNvSpPr/>
            <p:nvPr/>
          </p:nvSpPr>
          <p:spPr>
            <a:xfrm>
              <a:off x="6350" y="66676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Rectángulo: esquinas redondeadas 76">
              <a:extLst>
                <a:ext uri="{FF2B5EF4-FFF2-40B4-BE49-F238E27FC236}">
                  <a16:creationId xmlns:a16="http://schemas.microsoft.com/office/drawing/2014/main" id="{A163870C-BB0F-F094-350A-2087B0C02EE6}"/>
                </a:ext>
              </a:extLst>
            </p:cNvPr>
            <p:cNvSpPr/>
            <p:nvPr/>
          </p:nvSpPr>
          <p:spPr>
            <a:xfrm>
              <a:off x="-11177" y="12699"/>
              <a:ext cx="5842094" cy="29845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0 w 5803409"/>
                <a:gd name="connsiteY0" fmla="*/ 49743 h 298200"/>
                <a:gd name="connsiteX1" fmla="*/ 49743 w 5803409"/>
                <a:gd name="connsiteY1" fmla="*/ 0 h 298200"/>
                <a:gd name="connsiteX2" fmla="*/ 5741457 w 5803409"/>
                <a:gd name="connsiteY2" fmla="*/ 0 h 298200"/>
                <a:gd name="connsiteX3" fmla="*/ 5791200 w 5803409"/>
                <a:gd name="connsiteY3" fmla="*/ 49743 h 298200"/>
                <a:gd name="connsiteX4" fmla="*/ 5791200 w 5803409"/>
                <a:gd name="connsiteY4" fmla="*/ 248707 h 298200"/>
                <a:gd name="connsiteX5" fmla="*/ 5791200 w 5803409"/>
                <a:gd name="connsiteY5" fmla="*/ 292100 h 298200"/>
                <a:gd name="connsiteX6" fmla="*/ 63934 w 5803409"/>
                <a:gd name="connsiteY6" fmla="*/ 298200 h 298200"/>
                <a:gd name="connsiteX7" fmla="*/ 0 w 5803409"/>
                <a:gd name="connsiteY7" fmla="*/ 248707 h 298200"/>
                <a:gd name="connsiteX8" fmla="*/ 0 w 5803409"/>
                <a:gd name="connsiteY8" fmla="*/ 49743 h 298200"/>
                <a:gd name="connsiteX0" fmla="*/ 0 w 5791199"/>
                <a:gd name="connsiteY0" fmla="*/ 49743 h 305301"/>
                <a:gd name="connsiteX1" fmla="*/ 49743 w 5791199"/>
                <a:gd name="connsiteY1" fmla="*/ 0 h 305301"/>
                <a:gd name="connsiteX2" fmla="*/ 5741457 w 5791199"/>
                <a:gd name="connsiteY2" fmla="*/ 0 h 305301"/>
                <a:gd name="connsiteX3" fmla="*/ 5791200 w 5791199"/>
                <a:gd name="connsiteY3" fmla="*/ 49743 h 305301"/>
                <a:gd name="connsiteX4" fmla="*/ 5791200 w 5791199"/>
                <a:gd name="connsiteY4" fmla="*/ 248707 h 305301"/>
                <a:gd name="connsiteX5" fmla="*/ 5724145 w 5791199"/>
                <a:gd name="connsiteY5" fmla="*/ 305301 h 305301"/>
                <a:gd name="connsiteX6" fmla="*/ 63934 w 5791199"/>
                <a:gd name="connsiteY6" fmla="*/ 298200 h 305301"/>
                <a:gd name="connsiteX7" fmla="*/ 0 w 5791199"/>
                <a:gd name="connsiteY7" fmla="*/ 248707 h 305301"/>
                <a:gd name="connsiteX8" fmla="*/ 0 w 5791199"/>
                <a:gd name="connsiteY8" fmla="*/ 49743 h 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1199" h="305301">
                  <a:moveTo>
                    <a:pt x="0" y="49743"/>
                  </a:moveTo>
                  <a:cubicBezTo>
                    <a:pt x="0" y="22271"/>
                    <a:pt x="22271" y="0"/>
                    <a:pt x="49743" y="0"/>
                  </a:cubicBezTo>
                  <a:lnTo>
                    <a:pt x="5741457" y="0"/>
                  </a:lnTo>
                  <a:cubicBezTo>
                    <a:pt x="5768929" y="0"/>
                    <a:pt x="5791200" y="22271"/>
                    <a:pt x="5791200" y="49743"/>
                  </a:cubicBezTo>
                  <a:lnTo>
                    <a:pt x="5791200" y="248707"/>
                  </a:lnTo>
                  <a:cubicBezTo>
                    <a:pt x="5791200" y="276179"/>
                    <a:pt x="5751617" y="305301"/>
                    <a:pt x="5724145" y="305301"/>
                  </a:cubicBezTo>
                  <a:lnTo>
                    <a:pt x="63934" y="298200"/>
                  </a:lnTo>
                  <a:cubicBezTo>
                    <a:pt x="36462" y="298200"/>
                    <a:pt x="0" y="276179"/>
                    <a:pt x="0" y="248707"/>
                  </a:cubicBezTo>
                  <a:lnTo>
                    <a:pt x="0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8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Misión Nacional </a:t>
              </a: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044CBCB-91C2-F2CC-97C9-51F907CA9F7C}"/>
              </a:ext>
            </a:extLst>
          </p:cNvPr>
          <p:cNvGrpSpPr/>
          <p:nvPr/>
        </p:nvGrpSpPr>
        <p:grpSpPr>
          <a:xfrm>
            <a:off x="726514" y="1397417"/>
            <a:ext cx="10728391" cy="671115"/>
            <a:chOff x="6350" y="-17962"/>
            <a:chExt cx="5809632" cy="818062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DAE14428-8852-75A9-1785-D2AE9D4F5E2D}"/>
                </a:ext>
              </a:extLst>
            </p:cNvPr>
            <p:cNvSpPr/>
            <p:nvPr/>
          </p:nvSpPr>
          <p:spPr>
            <a:xfrm>
              <a:off x="6350" y="0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7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ángulo: esquinas redondeadas 76">
              <a:extLst>
                <a:ext uri="{FF2B5EF4-FFF2-40B4-BE49-F238E27FC236}">
                  <a16:creationId xmlns:a16="http://schemas.microsoft.com/office/drawing/2014/main" id="{AB15A989-B5A3-635A-9545-01310B3ADAD6}"/>
                </a:ext>
              </a:extLst>
            </p:cNvPr>
            <p:cNvSpPr/>
            <p:nvPr/>
          </p:nvSpPr>
          <p:spPr>
            <a:xfrm>
              <a:off x="6351" y="-17962"/>
              <a:ext cx="5809631" cy="342177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8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Calibri"/>
                  <a:cs typeface="Times New Roman"/>
                </a:rPr>
                <a:t>Nombre del equipo</a:t>
              </a: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F535E66-D2A8-EBE2-7DC4-7A634B1B300A}"/>
              </a:ext>
            </a:extLst>
          </p:cNvPr>
          <p:cNvSpPr txBox="1"/>
          <p:nvPr/>
        </p:nvSpPr>
        <p:spPr>
          <a:xfrm>
            <a:off x="961324" y="1737999"/>
            <a:ext cx="5954794" cy="305638"/>
          </a:xfrm>
          <a:prstGeom prst="rect">
            <a:avLst/>
          </a:prstGeom>
          <a:noFill/>
          <a:ln w="9525">
            <a:noFill/>
          </a:ln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lt"/>
                <a:cs typeface="Arial"/>
              </a:rPr>
              <a:t>Escriban el nombre del equipo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6DB1E82-9096-0A9F-6D49-1266952ACB9B}"/>
              </a:ext>
            </a:extLst>
          </p:cNvPr>
          <p:cNvGrpSpPr/>
          <p:nvPr/>
        </p:nvGrpSpPr>
        <p:grpSpPr>
          <a:xfrm>
            <a:off x="726515" y="2175164"/>
            <a:ext cx="10717806" cy="2423424"/>
            <a:chOff x="-3873" y="-17962"/>
            <a:chExt cx="5806789" cy="771083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FC8FC8C4-FBC8-7A74-C081-9A1DEAD6C0F8}"/>
                </a:ext>
              </a:extLst>
            </p:cNvPr>
            <p:cNvSpPr/>
            <p:nvPr/>
          </p:nvSpPr>
          <p:spPr>
            <a:xfrm>
              <a:off x="-984" y="-17962"/>
              <a:ext cx="5803900" cy="771083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7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Rectángulo: esquinas redondeadas 76">
              <a:extLst>
                <a:ext uri="{FF2B5EF4-FFF2-40B4-BE49-F238E27FC236}">
                  <a16:creationId xmlns:a16="http://schemas.microsoft.com/office/drawing/2014/main" id="{820D9855-182F-B605-B428-A3E1E74FDE70}"/>
                </a:ext>
              </a:extLst>
            </p:cNvPr>
            <p:cNvSpPr/>
            <p:nvPr/>
          </p:nvSpPr>
          <p:spPr>
            <a:xfrm>
              <a:off x="-3873" y="-17962"/>
              <a:ext cx="5805344" cy="11679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8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Calibri"/>
                  <a:cs typeface="Times New Roman"/>
                </a:rPr>
                <a:t>Equipo Talentos STEM+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194A022D-28C8-CD41-95E2-506C8C9CEE00}"/>
              </a:ext>
            </a:extLst>
          </p:cNvPr>
          <p:cNvGrpSpPr/>
          <p:nvPr/>
        </p:nvGrpSpPr>
        <p:grpSpPr>
          <a:xfrm>
            <a:off x="737097" y="4656417"/>
            <a:ext cx="10717806" cy="1165170"/>
            <a:chOff x="-20408" y="-188398"/>
            <a:chExt cx="10052555" cy="988498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C3EF9CCB-126F-EA66-AD8C-2A05E27D3462}"/>
                </a:ext>
              </a:extLst>
            </p:cNvPr>
            <p:cNvSpPr/>
            <p:nvPr/>
          </p:nvSpPr>
          <p:spPr>
            <a:xfrm>
              <a:off x="-20408" y="-86650"/>
              <a:ext cx="10044974" cy="88675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75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ángulo: esquinas redondeadas 76">
              <a:extLst>
                <a:ext uri="{FF2B5EF4-FFF2-40B4-BE49-F238E27FC236}">
                  <a16:creationId xmlns:a16="http://schemas.microsoft.com/office/drawing/2014/main" id="{2FFEEFE9-88BD-15A1-3EC0-00AB590A59EB}"/>
                </a:ext>
              </a:extLst>
            </p:cNvPr>
            <p:cNvSpPr/>
            <p:nvPr/>
          </p:nvSpPr>
          <p:spPr>
            <a:xfrm>
              <a:off x="-20408" y="-188398"/>
              <a:ext cx="10052555" cy="251533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78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Profes STEM+</a:t>
              </a: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B11F1C4-799F-78FC-5306-1031F2240018}"/>
              </a:ext>
            </a:extLst>
          </p:cNvPr>
          <p:cNvSpPr txBox="1"/>
          <p:nvPr/>
        </p:nvSpPr>
        <p:spPr>
          <a:xfrm>
            <a:off x="950331" y="2585069"/>
            <a:ext cx="5204733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D722468-E654-00FB-55E5-328655B03277}"/>
              </a:ext>
            </a:extLst>
          </p:cNvPr>
          <p:cNvSpPr txBox="1"/>
          <p:nvPr/>
        </p:nvSpPr>
        <p:spPr>
          <a:xfrm>
            <a:off x="961323" y="2989762"/>
            <a:ext cx="519374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481A8-6C35-39C2-1B08-44949435B2F4}"/>
              </a:ext>
            </a:extLst>
          </p:cNvPr>
          <p:cNvSpPr txBox="1"/>
          <p:nvPr/>
        </p:nvSpPr>
        <p:spPr>
          <a:xfrm>
            <a:off x="961322" y="3380222"/>
            <a:ext cx="5193740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4D9F901-0A76-9EC7-314D-BFEFB823E3E3}"/>
              </a:ext>
            </a:extLst>
          </p:cNvPr>
          <p:cNvSpPr txBox="1"/>
          <p:nvPr/>
        </p:nvSpPr>
        <p:spPr>
          <a:xfrm>
            <a:off x="961322" y="3770682"/>
            <a:ext cx="5193739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D07B276-145B-E030-B083-4E28FDDA3387}"/>
              </a:ext>
            </a:extLst>
          </p:cNvPr>
          <p:cNvSpPr txBox="1"/>
          <p:nvPr/>
        </p:nvSpPr>
        <p:spPr>
          <a:xfrm>
            <a:off x="961322" y="4161142"/>
            <a:ext cx="5193738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DE11D67-E083-2F35-3FE3-802D9BE0E2E3}"/>
              </a:ext>
            </a:extLst>
          </p:cNvPr>
          <p:cNvSpPr txBox="1"/>
          <p:nvPr/>
        </p:nvSpPr>
        <p:spPr>
          <a:xfrm>
            <a:off x="6085010" y="2585069"/>
            <a:ext cx="5112691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226116-B988-5981-67B8-F47230E49C41}"/>
              </a:ext>
            </a:extLst>
          </p:cNvPr>
          <p:cNvSpPr txBox="1"/>
          <p:nvPr/>
        </p:nvSpPr>
        <p:spPr>
          <a:xfrm>
            <a:off x="6096004" y="2989762"/>
            <a:ext cx="511269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7.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105470-7DF0-8810-1078-B6CD7F2D962D}"/>
              </a:ext>
            </a:extLst>
          </p:cNvPr>
          <p:cNvSpPr txBox="1"/>
          <p:nvPr/>
        </p:nvSpPr>
        <p:spPr>
          <a:xfrm>
            <a:off x="6096000" y="3380222"/>
            <a:ext cx="5112690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8.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81D667A-DFD5-A517-D8AB-94F6E153411D}"/>
              </a:ext>
            </a:extLst>
          </p:cNvPr>
          <p:cNvSpPr txBox="1"/>
          <p:nvPr/>
        </p:nvSpPr>
        <p:spPr>
          <a:xfrm>
            <a:off x="6096004" y="3770682"/>
            <a:ext cx="5112689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9.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03AD69C-5C83-59BA-727A-3DF029BD90FF}"/>
              </a:ext>
            </a:extLst>
          </p:cNvPr>
          <p:cNvSpPr txBox="1"/>
          <p:nvPr/>
        </p:nvSpPr>
        <p:spPr>
          <a:xfrm>
            <a:off x="6096004" y="4161142"/>
            <a:ext cx="5112689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10.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7D69A40-2531-E3C7-6559-1011F7745A09}"/>
              </a:ext>
            </a:extLst>
          </p:cNvPr>
          <p:cNvSpPr txBox="1"/>
          <p:nvPr/>
        </p:nvSpPr>
        <p:spPr>
          <a:xfrm>
            <a:off x="972314" y="5041416"/>
            <a:ext cx="5204733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6954977-03D5-4631-CCC6-58BD160FEA46}"/>
              </a:ext>
            </a:extLst>
          </p:cNvPr>
          <p:cNvSpPr txBox="1"/>
          <p:nvPr/>
        </p:nvSpPr>
        <p:spPr>
          <a:xfrm>
            <a:off x="983306" y="5404394"/>
            <a:ext cx="519374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44E333D-FBD3-1DA3-0A2B-BC7E1F69C78E}"/>
              </a:ext>
            </a:extLst>
          </p:cNvPr>
          <p:cNvSpPr txBox="1"/>
          <p:nvPr/>
        </p:nvSpPr>
        <p:spPr>
          <a:xfrm>
            <a:off x="6085010" y="5041416"/>
            <a:ext cx="5112691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</a:t>
            </a:r>
          </a:p>
        </p:txBody>
      </p:sp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48C94C9F-4C49-EDEB-5686-B8BC2EEA9B0D}"/>
              </a:ext>
            </a:extLst>
          </p:cNvPr>
          <p:cNvGraphicFramePr>
            <a:graphicFrameLocks noGrp="1"/>
          </p:cNvGraphicFramePr>
          <p:nvPr/>
        </p:nvGraphicFramePr>
        <p:xfrm>
          <a:off x="4316071" y="936666"/>
          <a:ext cx="3989748" cy="373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916">
                  <a:extLst>
                    <a:ext uri="{9D8B030D-6E8A-4147-A177-3AD203B41FA5}">
                      <a16:colId xmlns:a16="http://schemas.microsoft.com/office/drawing/2014/main" val="1982141462"/>
                    </a:ext>
                  </a:extLst>
                </a:gridCol>
                <a:gridCol w="1329916">
                  <a:extLst>
                    <a:ext uri="{9D8B030D-6E8A-4147-A177-3AD203B41FA5}">
                      <a16:colId xmlns:a16="http://schemas.microsoft.com/office/drawing/2014/main" val="1037380142"/>
                    </a:ext>
                  </a:extLst>
                </a:gridCol>
                <a:gridCol w="1329916">
                  <a:extLst>
                    <a:ext uri="{9D8B030D-6E8A-4147-A177-3AD203B41FA5}">
                      <a16:colId xmlns:a16="http://schemas.microsoft.com/office/drawing/2014/main" val="3884529755"/>
                    </a:ext>
                  </a:extLst>
                </a:gridCol>
              </a:tblGrid>
              <a:tr h="373798"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Agua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Aire 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Energía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0815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9B41EC5-E999-3A13-21E8-C8E7F0BA4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716" y="37043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93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D1C2F3-0279-117E-6B2F-D8FE0A4A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6D43167E-0C33-8A98-C033-BEDC3F16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71" y="154519"/>
            <a:ext cx="6089400" cy="532066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Plan de prototipado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5D8CAF7-84E5-9BFA-6BDE-5432B8B37DB6}"/>
              </a:ext>
            </a:extLst>
          </p:cNvPr>
          <p:cNvSpPr/>
          <p:nvPr/>
        </p:nvSpPr>
        <p:spPr>
          <a:xfrm>
            <a:off x="755499" y="1344638"/>
            <a:ext cx="10681002" cy="532066"/>
          </a:xfrm>
          <a:prstGeom prst="roundRect">
            <a:avLst>
              <a:gd name="adj" fmla="val 2303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1E17BED-9604-7933-CF41-E104742C7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629330"/>
              </p:ext>
            </p:extLst>
          </p:nvPr>
        </p:nvGraphicFramePr>
        <p:xfrm>
          <a:off x="755498" y="1480890"/>
          <a:ext cx="10681001" cy="380521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831028">
                  <a:extLst>
                    <a:ext uri="{9D8B030D-6E8A-4147-A177-3AD203B41FA5}">
                      <a16:colId xmlns:a16="http://schemas.microsoft.com/office/drawing/2014/main" val="4073951482"/>
                    </a:ext>
                  </a:extLst>
                </a:gridCol>
                <a:gridCol w="2305800">
                  <a:extLst>
                    <a:ext uri="{9D8B030D-6E8A-4147-A177-3AD203B41FA5}">
                      <a16:colId xmlns:a16="http://schemas.microsoft.com/office/drawing/2014/main" val="1508799830"/>
                    </a:ext>
                  </a:extLst>
                </a:gridCol>
                <a:gridCol w="2607931">
                  <a:extLst>
                    <a:ext uri="{9D8B030D-6E8A-4147-A177-3AD203B41FA5}">
                      <a16:colId xmlns:a16="http://schemas.microsoft.com/office/drawing/2014/main" val="1226292797"/>
                    </a:ext>
                  </a:extLst>
                </a:gridCol>
                <a:gridCol w="3936242">
                  <a:extLst>
                    <a:ext uri="{9D8B030D-6E8A-4147-A177-3AD203B41FA5}">
                      <a16:colId xmlns:a16="http://schemas.microsoft.com/office/drawing/2014/main" val="2765626139"/>
                    </a:ext>
                  </a:extLst>
                </a:gridCol>
              </a:tblGrid>
              <a:tr h="70931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Paso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deben hacer?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Preguntas guía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Registro del equipo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1662"/>
                  </a:ext>
                </a:extLst>
              </a:tr>
              <a:tr h="129216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3. Roles del equipo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Asignen responsabilidades claras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¿Quién se encarga de qué?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¿Todos tienen un rol definido?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460044"/>
                  </a:ext>
                </a:extLst>
              </a:tr>
              <a:tr h="18037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4. Riesgos previsibles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Anticipen posibles dificultades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podría salir mal?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¿Cómo lo podemos prevenir o solucionar?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45832"/>
                  </a:ext>
                </a:extLst>
              </a:tr>
            </a:tbl>
          </a:graphicData>
        </a:graphic>
      </p:graphicFrame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CA23255-3090-89FB-E341-15BD267D3478}"/>
              </a:ext>
            </a:extLst>
          </p:cNvPr>
          <p:cNvSpPr/>
          <p:nvPr/>
        </p:nvSpPr>
        <p:spPr>
          <a:xfrm>
            <a:off x="755499" y="1678797"/>
            <a:ext cx="10669544" cy="3805210"/>
          </a:xfrm>
          <a:prstGeom prst="roundRect">
            <a:avLst>
              <a:gd name="adj" fmla="val 745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BD7A752-4352-5666-8975-C00BE2F678B5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F8AC32"/>
          </a:solidFill>
          <a:ln>
            <a:solidFill>
              <a:srgbClr val="F8AC3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F89F2B-8C7C-1295-E540-26BCCFFEF0F9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033699D1-E011-1A47-D67D-E3632F409336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EF7568-9DE6-84A6-1807-1C22F6FE45D2}"/>
              </a:ext>
            </a:extLst>
          </p:cNvPr>
          <p:cNvSpPr txBox="1"/>
          <p:nvPr/>
        </p:nvSpPr>
        <p:spPr>
          <a:xfrm>
            <a:off x="882710" y="937907"/>
            <a:ext cx="9829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Indiquen la asignación de responsabilidades,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una posible dificultad y la forma en que pueden prevenirla o solucionarla.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52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BB438B-FAE0-2B8F-F392-507D827A5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AB0B5892-702E-7E7D-72BE-A2505A2B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71" y="154519"/>
            <a:ext cx="6089400" cy="532066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Plan de prototipado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478211F-5CAC-4F72-EEC9-EE241E6DA5BC}"/>
              </a:ext>
            </a:extLst>
          </p:cNvPr>
          <p:cNvSpPr/>
          <p:nvPr/>
        </p:nvSpPr>
        <p:spPr>
          <a:xfrm>
            <a:off x="803999" y="1192236"/>
            <a:ext cx="10669541" cy="532066"/>
          </a:xfrm>
          <a:prstGeom prst="roundRect">
            <a:avLst>
              <a:gd name="adj" fmla="val 2303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E5558A4-10A1-7023-42B0-75E09F47C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879423"/>
              </p:ext>
            </p:extLst>
          </p:nvPr>
        </p:nvGraphicFramePr>
        <p:xfrm>
          <a:off x="803998" y="1404256"/>
          <a:ext cx="10669543" cy="403695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810289">
                  <a:extLst>
                    <a:ext uri="{9D8B030D-6E8A-4147-A177-3AD203B41FA5}">
                      <a16:colId xmlns:a16="http://schemas.microsoft.com/office/drawing/2014/main" val="4073951482"/>
                    </a:ext>
                  </a:extLst>
                </a:gridCol>
                <a:gridCol w="2279682">
                  <a:extLst>
                    <a:ext uri="{9D8B030D-6E8A-4147-A177-3AD203B41FA5}">
                      <a16:colId xmlns:a16="http://schemas.microsoft.com/office/drawing/2014/main" val="1508799830"/>
                    </a:ext>
                  </a:extLst>
                </a:gridCol>
                <a:gridCol w="2693374">
                  <a:extLst>
                    <a:ext uri="{9D8B030D-6E8A-4147-A177-3AD203B41FA5}">
                      <a16:colId xmlns:a16="http://schemas.microsoft.com/office/drawing/2014/main" val="1226292797"/>
                    </a:ext>
                  </a:extLst>
                </a:gridCol>
                <a:gridCol w="3886198">
                  <a:extLst>
                    <a:ext uri="{9D8B030D-6E8A-4147-A177-3AD203B41FA5}">
                      <a16:colId xmlns:a16="http://schemas.microsoft.com/office/drawing/2014/main" val="2765626139"/>
                    </a:ext>
                  </a:extLst>
                </a:gridCol>
              </a:tblGrid>
              <a:tr h="6620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Paso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deben hacer?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Preguntas guía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Registro del equipo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881662"/>
                  </a:ext>
                </a:extLst>
              </a:tr>
              <a:tr h="189561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5. Prueba inicial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Definan qué se probará primero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parte del prototipo vamos a probar primero?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¿Qué queremos comprobar?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821181"/>
                  </a:ext>
                </a:extLst>
              </a:tr>
              <a:tr h="147928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O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6. Verificación y ajustes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Revisen si el plan es viable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¿El plan es claro y posible? </a:t>
                      </a:r>
                      <a:b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¿Falta algo por ajustar antes de iniciar?</a:t>
                      </a: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marL="46291" marR="46291" marT="23145" marB="23145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78517"/>
                  </a:ext>
                </a:extLst>
              </a:tr>
            </a:tbl>
          </a:graphicData>
        </a:graphic>
      </p:graphicFrame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1A3C64E-1F68-C267-C6F8-E846862548EA}"/>
              </a:ext>
            </a:extLst>
          </p:cNvPr>
          <p:cNvSpPr/>
          <p:nvPr/>
        </p:nvSpPr>
        <p:spPr>
          <a:xfrm>
            <a:off x="803998" y="1860554"/>
            <a:ext cx="10669544" cy="3805210"/>
          </a:xfrm>
          <a:prstGeom prst="roundRect">
            <a:avLst>
              <a:gd name="adj" fmla="val 745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35E857-ECFF-821D-8BAD-5EEE7928477C}"/>
              </a:ext>
            </a:extLst>
          </p:cNvPr>
          <p:cNvSpPr txBox="1"/>
          <p:nvPr/>
        </p:nvSpPr>
        <p:spPr>
          <a:xfrm>
            <a:off x="926252" y="813792"/>
            <a:ext cx="9829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Definan qué van a probar, cómo lo harán y ajustes del plan si es necesario antes de construir.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80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75E936-6CA4-338A-F60A-8AB705C13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1E77D41-F8A4-4BC1-85E7-79F448AD6AA3}"/>
              </a:ext>
            </a:extLst>
          </p:cNvPr>
          <p:cNvSpPr/>
          <p:nvPr/>
        </p:nvSpPr>
        <p:spPr>
          <a:xfrm>
            <a:off x="832869" y="1461595"/>
            <a:ext cx="10177131" cy="2872800"/>
          </a:xfrm>
          <a:prstGeom prst="roundRect">
            <a:avLst>
              <a:gd name="adj" fmla="val 745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7BAEFBC-68A2-4A17-BC86-4D2AD9AE1D43}"/>
              </a:ext>
            </a:extLst>
          </p:cNvPr>
          <p:cNvSpPr/>
          <p:nvPr/>
        </p:nvSpPr>
        <p:spPr>
          <a:xfrm>
            <a:off x="832869" y="1839595"/>
            <a:ext cx="10177131" cy="3480727"/>
          </a:xfrm>
          <a:prstGeom prst="roundRect">
            <a:avLst>
              <a:gd name="adj" fmla="val 745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A268A0B7-9F99-75FB-A5D1-F765200C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400"/>
            <a:ext cx="10515600" cy="454088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Bitácora – “Primeros pasos de construcción”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26C5F44-7FB3-939A-8AF8-58AFCDA31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970209"/>
              </p:ext>
            </p:extLst>
          </p:nvPr>
        </p:nvGraphicFramePr>
        <p:xfrm>
          <a:off x="838200" y="1709180"/>
          <a:ext cx="10171799" cy="3363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692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2491714">
                  <a:extLst>
                    <a:ext uri="{9D8B030D-6E8A-4147-A177-3AD203B41FA5}">
                      <a16:colId xmlns:a16="http://schemas.microsoft.com/office/drawing/2014/main" val="2888488009"/>
                    </a:ext>
                  </a:extLst>
                </a:gridCol>
                <a:gridCol w="2630416">
                  <a:extLst>
                    <a:ext uri="{9D8B030D-6E8A-4147-A177-3AD203B41FA5}">
                      <a16:colId xmlns:a16="http://schemas.microsoft.com/office/drawing/2014/main" val="1682362179"/>
                    </a:ext>
                  </a:extLst>
                </a:gridCol>
                <a:gridCol w="3070977">
                  <a:extLst>
                    <a:ext uri="{9D8B030D-6E8A-4147-A177-3AD203B41FA5}">
                      <a16:colId xmlns:a16="http://schemas.microsoft.com/office/drawing/2014/main" val="590160019"/>
                    </a:ext>
                  </a:extLst>
                </a:gridCol>
              </a:tblGrid>
              <a:tr h="6163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>
                          <a:latin typeface="Trebuchet MS" panose="020B0603020202020204" pitchFamily="34" charset="0"/>
                        </a:rPr>
                        <a:t>Paso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>
                          <a:latin typeface="Trebuchet MS" panose="020B0603020202020204" pitchFamily="34" charset="0"/>
                        </a:rPr>
                        <a:t>¿Qué se hará? (acción clara)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>
                          <a:latin typeface="Trebuchet MS" panose="020B0603020202020204" pitchFamily="34" charset="0"/>
                        </a:rPr>
                        <a:t>¿Quién lo hace?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>
                          <a:latin typeface="Trebuchet MS" panose="020B0603020202020204" pitchFamily="34" charset="0"/>
                        </a:rPr>
                        <a:t>¿Qué se necesita?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1014340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Paso 1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Armar la estructura con recipientes plásticos reciclados (tipo torre)</a:t>
                      </a: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Líder de diseño y construcción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Botellas</a:t>
                      </a:r>
                      <a:r>
                        <a:rPr lang="pt-BR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o baldes, cúter, cinta o </a:t>
                      </a:r>
                      <a:r>
                        <a:rPr lang="pt-BR" sz="1400" kern="120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pegante</a:t>
                      </a:r>
                      <a:endParaRPr lang="es-MX" sz="14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  <a:tr h="718490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Paso 2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Realizar orificios laterales para ventilación y drenaje</a:t>
                      </a:r>
                      <a:endParaRPr lang="es-CO" sz="14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Especialista en tecnología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Taladro o herramienta punzante, regla</a:t>
                      </a:r>
                      <a:endParaRPr lang="es-MX" sz="14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  <a:tr h="1014340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Paso 3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Agregar residuos orgánicos y probar el funcionamiento inicial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Investigador(a) científico(a)</a:t>
                      </a:r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4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Residuos orgánicos, hojas secas</a:t>
                      </a:r>
                      <a:endParaRPr lang="es-MX" sz="1400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E2C4501-6AC6-E14A-5798-82CB0ED820B3}"/>
              </a:ext>
            </a:extLst>
          </p:cNvPr>
          <p:cNvSpPr txBox="1"/>
          <p:nvPr/>
        </p:nvSpPr>
        <p:spPr>
          <a:xfrm>
            <a:off x="424923" y="5544433"/>
            <a:ext cx="3003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Eliminar esta diapositiva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7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B7672E-D152-2A77-9C29-EEA0A18D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49248FA-DF99-4E72-9AB1-798BDA26C323}"/>
              </a:ext>
            </a:extLst>
          </p:cNvPr>
          <p:cNvSpPr/>
          <p:nvPr/>
        </p:nvSpPr>
        <p:spPr>
          <a:xfrm>
            <a:off x="879600" y="2113543"/>
            <a:ext cx="10432798" cy="2759400"/>
          </a:xfrm>
          <a:prstGeom prst="roundRect">
            <a:avLst/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580E7F5-D588-4580-90DE-CD87E55A33B4}"/>
              </a:ext>
            </a:extLst>
          </p:cNvPr>
          <p:cNvSpPr/>
          <p:nvPr/>
        </p:nvSpPr>
        <p:spPr>
          <a:xfrm>
            <a:off x="879600" y="2529342"/>
            <a:ext cx="10432797" cy="2919817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3D95A533-ACFE-1BFB-7935-83BA85D1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499" y="707400"/>
            <a:ext cx="8055000" cy="605288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Bitácora – “Primeros pasos de construcción”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FCB3C3C-ABA4-BE27-4998-C833FBAAD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431996"/>
              </p:ext>
            </p:extLst>
          </p:nvPr>
        </p:nvGraphicFramePr>
        <p:xfrm>
          <a:off x="879597" y="2529342"/>
          <a:ext cx="10432796" cy="2504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381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3311730">
                  <a:extLst>
                    <a:ext uri="{9D8B030D-6E8A-4147-A177-3AD203B41FA5}">
                      <a16:colId xmlns:a16="http://schemas.microsoft.com/office/drawing/2014/main" val="2888488009"/>
                    </a:ext>
                  </a:extLst>
                </a:gridCol>
                <a:gridCol w="2697909">
                  <a:extLst>
                    <a:ext uri="{9D8B030D-6E8A-4147-A177-3AD203B41FA5}">
                      <a16:colId xmlns:a16="http://schemas.microsoft.com/office/drawing/2014/main" val="1682362179"/>
                    </a:ext>
                  </a:extLst>
                </a:gridCol>
                <a:gridCol w="3149776">
                  <a:extLst>
                    <a:ext uri="{9D8B030D-6E8A-4147-A177-3AD203B41FA5}">
                      <a16:colId xmlns:a16="http://schemas.microsoft.com/office/drawing/2014/main" val="590160019"/>
                    </a:ext>
                  </a:extLst>
                </a:gridCol>
              </a:tblGrid>
              <a:tr h="6963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Paso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se hará? (acción clara)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¿Quién lo hace?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se necesita?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618064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Paso 1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  <a:tr h="600797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Paso 2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  <a:tr h="588783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Paso 3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BF9F79A-F477-9230-99A8-05DBABA73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399" y="753904"/>
            <a:ext cx="1356316" cy="18876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F86CCAD-6C97-8201-B675-105B26B56DD6}"/>
              </a:ext>
            </a:extLst>
          </p:cNvPr>
          <p:cNvSpPr txBox="1"/>
          <p:nvPr/>
        </p:nvSpPr>
        <p:spPr>
          <a:xfrm>
            <a:off x="3429000" y="5519909"/>
            <a:ext cx="624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Consolida </a:t>
            </a:r>
            <a:endParaRPr lang="es-CO" sz="1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6356F1-555D-9E8E-9245-8FD46EBCD542}"/>
              </a:ext>
            </a:extLst>
          </p:cNvPr>
          <p:cNvSpPr txBox="1"/>
          <p:nvPr/>
        </p:nvSpPr>
        <p:spPr>
          <a:xfrm>
            <a:off x="1158285" y="1543854"/>
            <a:ext cx="78877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Detallen el plan de construcción del prototipo: pasos, responsables y materiales.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1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86A66-8DE3-0E6E-B452-A5BB5FF65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8C70761-D597-ACED-1312-B4F5CD6EC97E}"/>
              </a:ext>
            </a:extLst>
          </p:cNvPr>
          <p:cNvSpPr txBox="1"/>
          <p:nvPr/>
        </p:nvSpPr>
        <p:spPr>
          <a:xfrm>
            <a:off x="3862842" y="637780"/>
            <a:ext cx="446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Nube de palabras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230C80A-841F-50F6-30BD-17BA5810FDD0}"/>
              </a:ext>
            </a:extLst>
          </p:cNvPr>
          <p:cNvSpPr/>
          <p:nvPr/>
        </p:nvSpPr>
        <p:spPr>
          <a:xfrm>
            <a:off x="955199" y="1498841"/>
            <a:ext cx="10281600" cy="3860316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E8A172-F242-B175-EBA1-7174A1074732}"/>
              </a:ext>
            </a:extLst>
          </p:cNvPr>
          <p:cNvSpPr txBox="1"/>
          <p:nvPr/>
        </p:nvSpPr>
        <p:spPr>
          <a:xfrm>
            <a:off x="4366927" y="3275111"/>
            <a:ext cx="384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fotografía de la nube de palabras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78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351FA5-5FA1-7905-532B-9AC3B99D6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4499117-2FE9-B6C9-1F93-2C2704131ECF}"/>
              </a:ext>
            </a:extLst>
          </p:cNvPr>
          <p:cNvSpPr txBox="1"/>
          <p:nvPr/>
        </p:nvSpPr>
        <p:spPr>
          <a:xfrm>
            <a:off x="2673620" y="783000"/>
            <a:ext cx="618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¿Por qué es importante modelar?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2777B69-1D2C-37DE-EEFF-26F366AADC79}"/>
              </a:ext>
            </a:extLst>
          </p:cNvPr>
          <p:cNvSpPr/>
          <p:nvPr/>
        </p:nvSpPr>
        <p:spPr>
          <a:xfrm>
            <a:off x="1635599" y="2370600"/>
            <a:ext cx="8996401" cy="2638388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3E5A01-FC61-1ABA-DCA0-3C906814BEB9}"/>
              </a:ext>
            </a:extLst>
          </p:cNvPr>
          <p:cNvSpPr txBox="1"/>
          <p:nvPr/>
        </p:nvSpPr>
        <p:spPr>
          <a:xfrm>
            <a:off x="3769820" y="3535905"/>
            <a:ext cx="3989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la justificación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(cinco a siete líneas) 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8D894C-C603-CE8B-EA62-AF324352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985" y="812237"/>
            <a:ext cx="1377015" cy="19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82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9D4991-7AC5-16E3-617F-DB45754E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1D35CD2-D38C-4819-B4D4-B2B2CCFBF00D}"/>
              </a:ext>
            </a:extLst>
          </p:cNvPr>
          <p:cNvSpPr/>
          <p:nvPr/>
        </p:nvSpPr>
        <p:spPr>
          <a:xfrm>
            <a:off x="870921" y="1839686"/>
            <a:ext cx="10450158" cy="315685"/>
          </a:xfrm>
          <a:prstGeom prst="roundRect">
            <a:avLst>
              <a:gd name="adj" fmla="val 5690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C4BDE17F-0E5F-BDFD-5CAF-E71AFFE1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557" y="765020"/>
            <a:ext cx="6700886" cy="395980"/>
          </a:xfrm>
        </p:spPr>
        <p:txBody>
          <a:bodyPr>
            <a:normAutofit fontScale="90000"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Variables y comprobación del modelo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0E63B37-5515-4285-650D-CE5E645D2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901278"/>
              </p:ext>
            </p:extLst>
          </p:nvPr>
        </p:nvGraphicFramePr>
        <p:xfrm>
          <a:off x="879600" y="1662122"/>
          <a:ext cx="10441480" cy="353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155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2557778">
                  <a:extLst>
                    <a:ext uri="{9D8B030D-6E8A-4147-A177-3AD203B41FA5}">
                      <a16:colId xmlns:a16="http://schemas.microsoft.com/office/drawing/2014/main" val="2888488009"/>
                    </a:ext>
                  </a:extLst>
                </a:gridCol>
                <a:gridCol w="2700153">
                  <a:extLst>
                    <a:ext uri="{9D8B030D-6E8A-4147-A177-3AD203B41FA5}">
                      <a16:colId xmlns:a16="http://schemas.microsoft.com/office/drawing/2014/main" val="1682362179"/>
                    </a:ext>
                  </a:extLst>
                </a:gridCol>
                <a:gridCol w="3152394">
                  <a:extLst>
                    <a:ext uri="{9D8B030D-6E8A-4147-A177-3AD203B41FA5}">
                      <a16:colId xmlns:a16="http://schemas.microsoft.com/office/drawing/2014/main" val="590160019"/>
                    </a:ext>
                  </a:extLst>
                </a:gridCol>
              </a:tblGrid>
              <a:tr h="10410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Hipótesis del Desafío 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 ¿Se cumple? (Sí / No / Parcial)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Evidencias (datos u observaciones)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Ajuste propuesto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1359779">
                <a:tc>
                  <a:txBody>
                    <a:bodyPr/>
                    <a:lstStyle/>
                    <a:p>
                      <a:pPr algn="just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Si se separan bien los residuos, se obtiene compost en menos tiempo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Parcial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Se obtuvo compost, pero con humedad excesiva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Controlar mejor la ventilación</a:t>
                      </a:r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  <a:tr h="1132966">
                <a:tc>
                  <a:txBody>
                    <a:bodyPr/>
                    <a:lstStyle/>
                    <a:p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0FABDC2-6C09-D53F-659B-AEB27DFE9035}"/>
              </a:ext>
            </a:extLst>
          </p:cNvPr>
          <p:cNvSpPr txBox="1"/>
          <p:nvPr/>
        </p:nvSpPr>
        <p:spPr>
          <a:xfrm>
            <a:off x="870921" y="5675841"/>
            <a:ext cx="303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 ejemplo debe eliminarse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5A51438-CF60-455F-B651-F1F4B4425BA9}"/>
              </a:ext>
            </a:extLst>
          </p:cNvPr>
          <p:cNvSpPr/>
          <p:nvPr/>
        </p:nvSpPr>
        <p:spPr>
          <a:xfrm>
            <a:off x="870921" y="1662122"/>
            <a:ext cx="10450158" cy="3836155"/>
          </a:xfrm>
          <a:prstGeom prst="roundRect">
            <a:avLst>
              <a:gd name="adj" fmla="val 5690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0B8714-F4FD-45A7-B668-23118093CF30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DC689C-4CE6-686A-68A2-44B03F238735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73BD2CE0-A7FC-4BB9-2BDB-16B8FA90B485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2FE7E28-7CC4-5E56-5C1D-F5D7DB20B5B6}"/>
              </a:ext>
            </a:extLst>
          </p:cNvPr>
          <p:cNvSpPr txBox="1"/>
          <p:nvPr/>
        </p:nvSpPr>
        <p:spPr>
          <a:xfrm>
            <a:off x="879600" y="1252777"/>
            <a:ext cx="600754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Registren la hipótesis, si se cumple, las evidencias y el ajuste necesario</a:t>
            </a:r>
            <a:r>
              <a:rPr lang="es-MX" sz="1400"/>
              <a:t>.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​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3342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17DE9B-5118-3789-AF31-B16097E3D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BEFAD55-F6F0-2FE2-4641-B4E2085F9588}"/>
              </a:ext>
            </a:extLst>
          </p:cNvPr>
          <p:cNvSpPr/>
          <p:nvPr/>
        </p:nvSpPr>
        <p:spPr>
          <a:xfrm>
            <a:off x="870921" y="1673011"/>
            <a:ext cx="10450158" cy="808936"/>
          </a:xfrm>
          <a:prstGeom prst="roundRect">
            <a:avLst>
              <a:gd name="adj" fmla="val 5690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348615A9-C7B1-7935-1FA3-5DCC49BD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557" y="765020"/>
            <a:ext cx="6700886" cy="395980"/>
          </a:xfrm>
        </p:spPr>
        <p:txBody>
          <a:bodyPr>
            <a:normAutofit fontScale="90000"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Variables y comprobación del modelo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9056FC1-DDE9-1310-CC3D-DC351CAA7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277551"/>
              </p:ext>
            </p:extLst>
          </p:nvPr>
        </p:nvGraphicFramePr>
        <p:xfrm>
          <a:off x="879600" y="1825412"/>
          <a:ext cx="10450158" cy="3279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843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2559904">
                  <a:extLst>
                    <a:ext uri="{9D8B030D-6E8A-4147-A177-3AD203B41FA5}">
                      <a16:colId xmlns:a16="http://schemas.microsoft.com/office/drawing/2014/main" val="2888488009"/>
                    </a:ext>
                  </a:extLst>
                </a:gridCol>
                <a:gridCol w="2702397">
                  <a:extLst>
                    <a:ext uri="{9D8B030D-6E8A-4147-A177-3AD203B41FA5}">
                      <a16:colId xmlns:a16="http://schemas.microsoft.com/office/drawing/2014/main" val="1682362179"/>
                    </a:ext>
                  </a:extLst>
                </a:gridCol>
                <a:gridCol w="3155014">
                  <a:extLst>
                    <a:ext uri="{9D8B030D-6E8A-4147-A177-3AD203B41FA5}">
                      <a16:colId xmlns:a16="http://schemas.microsoft.com/office/drawing/2014/main" val="590160019"/>
                    </a:ext>
                  </a:extLst>
                </a:gridCol>
              </a:tblGrid>
              <a:tr h="727122">
                <a:tc gridSpan="4"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Variables dependientes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16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16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16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  <a:tr h="617519"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Variable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Tipo </a:t>
                      </a:r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(tiempo, cantidad, etc.)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¿Cómo se observa o mide?</a:t>
                      </a:r>
                      <a:endParaRPr lang="es-MX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¿Cómo influye en el modelo?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572849"/>
                  </a:ext>
                </a:extLst>
              </a:tr>
              <a:tr h="958096">
                <a:tc>
                  <a:txBody>
                    <a:bodyPr/>
                    <a:lstStyle/>
                    <a:p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72165"/>
                  </a:ext>
                </a:extLst>
              </a:tr>
              <a:tr h="977255">
                <a:tc>
                  <a:txBody>
                    <a:bodyPr/>
                    <a:lstStyle/>
                    <a:p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2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859889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3E32CAE2-EDC6-6E3A-6116-AA68AE3D3FF3}"/>
              </a:ext>
            </a:extLst>
          </p:cNvPr>
          <p:cNvSpPr txBox="1"/>
          <p:nvPr/>
        </p:nvSpPr>
        <p:spPr>
          <a:xfrm>
            <a:off x="487671" y="5477402"/>
            <a:ext cx="303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 ejemplo debe eliminarse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1BB445C-AA85-2A61-4A85-2B15524278D1}"/>
              </a:ext>
            </a:extLst>
          </p:cNvPr>
          <p:cNvSpPr/>
          <p:nvPr/>
        </p:nvSpPr>
        <p:spPr>
          <a:xfrm>
            <a:off x="870921" y="1825413"/>
            <a:ext cx="10450158" cy="3432392"/>
          </a:xfrm>
          <a:prstGeom prst="roundRect">
            <a:avLst>
              <a:gd name="adj" fmla="val 5690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493620-40E4-E347-9A40-A4DCB9ECB51E}"/>
              </a:ext>
            </a:extLst>
          </p:cNvPr>
          <p:cNvSpPr txBox="1"/>
          <p:nvPr/>
        </p:nvSpPr>
        <p:spPr>
          <a:xfrm>
            <a:off x="966685" y="1226709"/>
            <a:ext cx="704071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Continúen definiendo cada variable, su tipo, cómo se mide y cómo afecta el modelo.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​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30420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7FB66-BB8E-8824-4F08-8929E641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C88525F5-B639-40CE-A8E3-BCE8577FF699}"/>
              </a:ext>
            </a:extLst>
          </p:cNvPr>
          <p:cNvSpPr txBox="1"/>
          <p:nvPr/>
        </p:nvSpPr>
        <p:spPr>
          <a:xfrm>
            <a:off x="2419320" y="664837"/>
            <a:ext cx="7353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Relación Misión Nacional y línea temática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7F8384E-FB60-4FCB-9699-537B5F9FA414}"/>
              </a:ext>
            </a:extLst>
          </p:cNvPr>
          <p:cNvGrpSpPr/>
          <p:nvPr/>
        </p:nvGrpSpPr>
        <p:grpSpPr>
          <a:xfrm>
            <a:off x="793983" y="1631922"/>
            <a:ext cx="5091469" cy="3593218"/>
            <a:chOff x="385591" y="1373257"/>
            <a:chExt cx="5013725" cy="148968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E5A1591E-FB3F-40ED-81FD-655262DCBA39}"/>
                </a:ext>
              </a:extLst>
            </p:cNvPr>
            <p:cNvGrpSpPr/>
            <p:nvPr/>
          </p:nvGrpSpPr>
          <p:grpSpPr>
            <a:xfrm>
              <a:off x="385591" y="1373257"/>
              <a:ext cx="5013725" cy="1489686"/>
              <a:chOff x="8169673" y="3511723"/>
              <a:chExt cx="3814094" cy="2280627"/>
            </a:xfrm>
          </p:grpSpPr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id="{54BFA7C2-7C50-4C92-BB4F-C8F6783550DA}"/>
                  </a:ext>
                </a:extLst>
              </p:cNvPr>
              <p:cNvSpPr/>
              <p:nvPr/>
            </p:nvSpPr>
            <p:spPr>
              <a:xfrm>
                <a:off x="8180933" y="3591933"/>
                <a:ext cx="3802834" cy="2200417"/>
              </a:xfrm>
              <a:prstGeom prst="roundRect">
                <a:avLst/>
              </a:prstGeom>
              <a:noFill/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ángulo: esquinas redondeadas 76">
                <a:extLst>
                  <a:ext uri="{FF2B5EF4-FFF2-40B4-BE49-F238E27FC236}">
                    <a16:creationId xmlns:a16="http://schemas.microsoft.com/office/drawing/2014/main" id="{724D3A22-4AA7-42EC-8DE6-8FA9E95338D0}"/>
                  </a:ext>
                </a:extLst>
              </p:cNvPr>
              <p:cNvSpPr/>
              <p:nvPr/>
            </p:nvSpPr>
            <p:spPr>
              <a:xfrm>
                <a:off x="8169673" y="3511723"/>
                <a:ext cx="3806589" cy="354687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A0070"/>
              </a:solidFill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Misión Nacional:</a:t>
                </a:r>
              </a:p>
            </p:txBody>
          </p:sp>
        </p:grp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78891B6-BE4A-43D0-A809-184E53523554}"/>
                </a:ext>
              </a:extLst>
            </p:cNvPr>
            <p:cNvSpPr txBox="1"/>
            <p:nvPr/>
          </p:nvSpPr>
          <p:spPr>
            <a:xfrm>
              <a:off x="639529" y="1604936"/>
              <a:ext cx="4577687" cy="2517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Escriban el eje agua, aire o energía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8" name="Rectángulo: esquinas redondeadas 76">
              <a:extLst>
                <a:ext uri="{FF2B5EF4-FFF2-40B4-BE49-F238E27FC236}">
                  <a16:creationId xmlns:a16="http://schemas.microsoft.com/office/drawing/2014/main" id="{0C86DDDA-A507-48D0-84E6-1709E86476B5}"/>
                </a:ext>
              </a:extLst>
            </p:cNvPr>
            <p:cNvSpPr/>
            <p:nvPr/>
          </p:nvSpPr>
          <p:spPr>
            <a:xfrm>
              <a:off x="395455" y="1976039"/>
              <a:ext cx="5003859" cy="251243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Eje temático: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C077816-6178-4E87-AC2C-2987814ED7F6}"/>
                </a:ext>
              </a:extLst>
            </p:cNvPr>
            <p:cNvSpPr txBox="1"/>
            <p:nvPr/>
          </p:nvSpPr>
          <p:spPr>
            <a:xfrm>
              <a:off x="602461" y="2341624"/>
              <a:ext cx="4577687" cy="216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Escriban de manera literal el eje temático que seleccionaron en el Desafío 1.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C830F2A-CE96-45CF-A126-0EC96B6B22F9}"/>
              </a:ext>
            </a:extLst>
          </p:cNvPr>
          <p:cNvGrpSpPr/>
          <p:nvPr/>
        </p:nvGrpSpPr>
        <p:grpSpPr>
          <a:xfrm>
            <a:off x="6311562" y="1631922"/>
            <a:ext cx="5076437" cy="3590751"/>
            <a:chOff x="395455" y="1272048"/>
            <a:chExt cx="5003859" cy="1590895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70751544-51F9-46CB-8B59-05C2D3E78804}"/>
                </a:ext>
              </a:extLst>
            </p:cNvPr>
            <p:cNvGrpSpPr/>
            <p:nvPr/>
          </p:nvGrpSpPr>
          <p:grpSpPr>
            <a:xfrm>
              <a:off x="395455" y="1272048"/>
              <a:ext cx="5003859" cy="1590895"/>
              <a:chOff x="8177178" y="3356778"/>
              <a:chExt cx="3806589" cy="2435572"/>
            </a:xfrm>
          </p:grpSpPr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id="{E067B7CD-521A-4D7A-9F0D-36A02D50A88D}"/>
                  </a:ext>
                </a:extLst>
              </p:cNvPr>
              <p:cNvSpPr/>
              <p:nvPr/>
            </p:nvSpPr>
            <p:spPr>
              <a:xfrm>
                <a:off x="8180933" y="3358346"/>
                <a:ext cx="3802834" cy="2434004"/>
              </a:xfrm>
              <a:prstGeom prst="roundRect">
                <a:avLst/>
              </a:prstGeom>
              <a:noFill/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Rectángulo: esquinas redondeadas 76">
                <a:extLst>
                  <a:ext uri="{FF2B5EF4-FFF2-40B4-BE49-F238E27FC236}">
                    <a16:creationId xmlns:a16="http://schemas.microsoft.com/office/drawing/2014/main" id="{EFA00CCC-30E8-4831-A3B9-B773B55E6738}"/>
                  </a:ext>
                </a:extLst>
              </p:cNvPr>
              <p:cNvSpPr/>
              <p:nvPr/>
            </p:nvSpPr>
            <p:spPr>
              <a:xfrm>
                <a:off x="8177178" y="3356778"/>
                <a:ext cx="3806589" cy="298247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A0070"/>
              </a:solidFill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Problemática: </a:t>
                </a:r>
              </a:p>
            </p:txBody>
          </p:sp>
        </p:grp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A1006487-0224-4F2B-8B15-10CA7B018C7F}"/>
                </a:ext>
              </a:extLst>
            </p:cNvPr>
            <p:cNvSpPr txBox="1"/>
            <p:nvPr/>
          </p:nvSpPr>
          <p:spPr>
            <a:xfrm>
              <a:off x="1856854" y="1991264"/>
              <a:ext cx="2416629" cy="2265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Describan su problemática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EA7F0B-4185-4F15-82A7-4F95B2FD22C9}"/>
              </a:ext>
            </a:extLst>
          </p:cNvPr>
          <p:cNvSpPr txBox="1"/>
          <p:nvPr/>
        </p:nvSpPr>
        <p:spPr>
          <a:xfrm>
            <a:off x="798994" y="5341905"/>
            <a:ext cx="50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Para recordar el eje temático, observar diapositiva: “</a:t>
            </a: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Líneas temáticas Misión Nacional Desafío 1”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F370F5-E4EE-9696-3D56-57572131A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839" y="270450"/>
            <a:ext cx="1085090" cy="15101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DF0491F-F033-11CA-2A59-AC5826CDE743}"/>
              </a:ext>
            </a:extLst>
          </p:cNvPr>
          <p:cNvSpPr txBox="1"/>
          <p:nvPr/>
        </p:nvSpPr>
        <p:spPr>
          <a:xfrm>
            <a:off x="804000" y="1159428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Diligencien esta información teniendo en cuenta su proyecto.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9CA23A-A111-7948-1D68-905736D7D981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00DCE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C467D1-CE2E-91A0-D74A-37FBC7D518B9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93D4442-A880-5343-5272-2181B818C875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10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945AF-3443-00FD-A64F-CC7D0ACD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9C7458C5-2054-104F-17FE-3B34F6C0CB80}"/>
              </a:ext>
            </a:extLst>
          </p:cNvPr>
          <p:cNvSpPr txBox="1"/>
          <p:nvPr/>
        </p:nvSpPr>
        <p:spPr>
          <a:xfrm>
            <a:off x="2419320" y="664837"/>
            <a:ext cx="7353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Relación Misión Nacional y línea temática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8D2D5EC-92F3-B39F-D5DE-9CAE7A04F516}"/>
              </a:ext>
            </a:extLst>
          </p:cNvPr>
          <p:cNvGrpSpPr/>
          <p:nvPr/>
        </p:nvGrpSpPr>
        <p:grpSpPr>
          <a:xfrm>
            <a:off x="6249947" y="1616112"/>
            <a:ext cx="5080982" cy="4150641"/>
            <a:chOff x="8177178" y="3357318"/>
            <a:chExt cx="3806589" cy="2435032"/>
          </a:xfrm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9F2D3E82-A931-43E8-B147-13EE62666654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ángulo: esquinas redondeadas 76">
              <a:extLst>
                <a:ext uri="{FF2B5EF4-FFF2-40B4-BE49-F238E27FC236}">
                  <a16:creationId xmlns:a16="http://schemas.microsoft.com/office/drawing/2014/main" id="{8924B2CC-9691-0797-8C30-D4E9BB72BC3B}"/>
                </a:ext>
              </a:extLst>
            </p:cNvPr>
            <p:cNvSpPr/>
            <p:nvPr/>
          </p:nvSpPr>
          <p:spPr>
            <a:xfrm>
              <a:off x="8177178" y="3357318"/>
              <a:ext cx="3806589" cy="460024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¿Qué pueden mejorar o ajustar en la propuesta de solución para que responda mejor al eje temático  seleccionado?</a:t>
              </a:r>
              <a:endParaRPr kumimoji="0" lang="es-ES_tradnl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60B04E74-2BDB-8FEC-A679-36109AE93709}"/>
              </a:ext>
            </a:extLst>
          </p:cNvPr>
          <p:cNvGrpSpPr/>
          <p:nvPr/>
        </p:nvGrpSpPr>
        <p:grpSpPr>
          <a:xfrm>
            <a:off x="716914" y="1616110"/>
            <a:ext cx="5081450" cy="4153319"/>
            <a:chOff x="8177178" y="3356776"/>
            <a:chExt cx="3806589" cy="2435574"/>
          </a:xfrm>
        </p:grpSpPr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8E0B12A5-9396-42DF-17E9-3F3093335F87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ángulo: esquinas redondeadas 76">
              <a:extLst>
                <a:ext uri="{FF2B5EF4-FFF2-40B4-BE49-F238E27FC236}">
                  <a16:creationId xmlns:a16="http://schemas.microsoft.com/office/drawing/2014/main" id="{31120578-7F88-CD5F-7FBF-832892C2D41F}"/>
                </a:ext>
              </a:extLst>
            </p:cNvPr>
            <p:cNvSpPr/>
            <p:nvPr/>
          </p:nvSpPr>
          <p:spPr>
            <a:xfrm>
              <a:off x="8177178" y="3356776"/>
              <a:ext cx="3806589" cy="45983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¿Por qué el eje temático que seleccionaron se ajusta a lo que la problemática busca desarrollar?</a:t>
              </a:r>
              <a:endParaRPr kumimoji="0" lang="es-ES_tradnl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E0F26F2-F978-86EC-84AB-E6D5AC95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263" y="405674"/>
            <a:ext cx="1085090" cy="15101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A7AEA7-E8B1-C107-4BEB-B634921AA58C}"/>
              </a:ext>
            </a:extLst>
          </p:cNvPr>
          <p:cNvSpPr txBox="1"/>
          <p:nvPr/>
        </p:nvSpPr>
        <p:spPr>
          <a:xfrm>
            <a:off x="861071" y="1170373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Respondan las siguientes preguntas a partir de la información de su proyecto.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83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642259-1098-8158-FD5A-680A8C32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9F6CC-0B46-2FB5-ADDD-DA3A5044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362" y="625122"/>
            <a:ext cx="6593276" cy="508124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Los colores de la bitácora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BAD294A-3993-5550-FC9D-FCC20550E7D8}"/>
              </a:ext>
            </a:extLst>
          </p:cNvPr>
          <p:cNvSpPr txBox="1"/>
          <p:nvPr/>
        </p:nvSpPr>
        <p:spPr>
          <a:xfrm>
            <a:off x="9665325" y="2589176"/>
            <a:ext cx="1021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Construye</a:t>
            </a: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CED04D1D-F702-D336-A61A-00069DCEAA8C}"/>
              </a:ext>
            </a:extLst>
          </p:cNvPr>
          <p:cNvSpPr/>
          <p:nvPr/>
        </p:nvSpPr>
        <p:spPr>
          <a:xfrm rot="5400000">
            <a:off x="10112610" y="3036816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069160-B172-8879-414F-8913BAEB39F9}"/>
              </a:ext>
            </a:extLst>
          </p:cNvPr>
          <p:cNvSpPr txBox="1"/>
          <p:nvPr/>
        </p:nvSpPr>
        <p:spPr>
          <a:xfrm>
            <a:off x="7203584" y="4165430"/>
            <a:ext cx="954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Consolida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CAECB04A-A60D-AD20-5680-A7EDA04A630B}"/>
              </a:ext>
            </a:extLst>
          </p:cNvPr>
          <p:cNvSpPr/>
          <p:nvPr/>
        </p:nvSpPr>
        <p:spPr>
          <a:xfrm rot="5400000">
            <a:off x="7600504" y="4643830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2C8AAE8-8D3E-3759-C785-F03F9D6CADB4}"/>
              </a:ext>
            </a:extLst>
          </p:cNvPr>
          <p:cNvSpPr txBox="1"/>
          <p:nvPr/>
        </p:nvSpPr>
        <p:spPr>
          <a:xfrm>
            <a:off x="9651517" y="4171285"/>
            <a:ext cx="1099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Comunica</a:t>
            </a: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DFDCBC53-B673-E60C-A7C7-6FBE4FF5703C}"/>
              </a:ext>
            </a:extLst>
          </p:cNvPr>
          <p:cNvSpPr/>
          <p:nvPr/>
        </p:nvSpPr>
        <p:spPr>
          <a:xfrm rot="5400000">
            <a:off x="10121903" y="4674861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DEE1E293-1EB9-8979-7ACB-5F1B6F503421}"/>
              </a:ext>
            </a:extLst>
          </p:cNvPr>
          <p:cNvGrpSpPr/>
          <p:nvPr/>
        </p:nvGrpSpPr>
        <p:grpSpPr>
          <a:xfrm>
            <a:off x="2621618" y="1448674"/>
            <a:ext cx="3593937" cy="1664208"/>
            <a:chOff x="4416171" y="1680682"/>
            <a:chExt cx="3593937" cy="1664208"/>
          </a:xfrm>
        </p:grpSpPr>
        <p:sp>
          <p:nvSpPr>
            <p:cNvPr id="33" name="Bocadillo: ovalado 32">
              <a:extLst>
                <a:ext uri="{FF2B5EF4-FFF2-40B4-BE49-F238E27FC236}">
                  <a16:creationId xmlns:a16="http://schemas.microsoft.com/office/drawing/2014/main" id="{2B9C3FA4-2F84-ADFB-5C95-4F26E144E5E0}"/>
                </a:ext>
              </a:extLst>
            </p:cNvPr>
            <p:cNvSpPr/>
            <p:nvPr/>
          </p:nvSpPr>
          <p:spPr>
            <a:xfrm>
              <a:off x="4416171" y="1680682"/>
              <a:ext cx="3593937" cy="1664208"/>
            </a:xfrm>
            <a:prstGeom prst="wedgeEllipseCallout">
              <a:avLst/>
            </a:prstGeom>
            <a:solidFill>
              <a:schemeClr val="bg1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CB0B0AE-1BCA-10E2-F2E1-F3523D95AD8B}"/>
                </a:ext>
              </a:extLst>
            </p:cNvPr>
            <p:cNvSpPr txBox="1"/>
            <p:nvPr/>
          </p:nvSpPr>
          <p:spPr>
            <a:xfrm>
              <a:off x="4811672" y="1965297"/>
              <a:ext cx="2802933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¡Profes y Equipo Talentos STEM+!</a:t>
              </a:r>
            </a:p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Ahora cada parte de la bitácora tiene un color distinto para que sea más fácil identificarla.</a:t>
              </a: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D3CECF57-F72F-21F7-9DC3-DA1CBE11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4" y="1968493"/>
            <a:ext cx="2680669" cy="402351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A243876-4215-415E-B55C-9565A1CEA887}"/>
              </a:ext>
            </a:extLst>
          </p:cNvPr>
          <p:cNvSpPr txBox="1"/>
          <p:nvPr/>
        </p:nvSpPr>
        <p:spPr>
          <a:xfrm>
            <a:off x="7203585" y="2599348"/>
            <a:ext cx="954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Conecta</a:t>
            </a:r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A59E7BD1-06FE-4948-B086-CCFBC30F96C2}"/>
              </a:ext>
            </a:extLst>
          </p:cNvPr>
          <p:cNvSpPr/>
          <p:nvPr/>
        </p:nvSpPr>
        <p:spPr>
          <a:xfrm rot="5400000">
            <a:off x="7598639" y="3074113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8586DA-6FFB-D647-9546-1D9FE815D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675" y="2172619"/>
            <a:ext cx="2131200" cy="1198800"/>
          </a:xfrm>
          <a:prstGeom prst="rect">
            <a:avLst/>
          </a:prstGeom>
          <a:ln w="9525">
            <a:solidFill>
              <a:srgbClr val="2A007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55574C-C35A-AF4C-8DE7-4E1131385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995" y="2172619"/>
            <a:ext cx="2133600" cy="1200150"/>
          </a:xfrm>
          <a:prstGeom prst="rect">
            <a:avLst/>
          </a:prstGeom>
          <a:ln w="9525">
            <a:solidFill>
              <a:srgbClr val="2A007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545997-442F-2945-847B-0F644D0F1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675" y="3766633"/>
            <a:ext cx="2131200" cy="1198800"/>
          </a:xfrm>
          <a:prstGeom prst="rect">
            <a:avLst/>
          </a:prstGeom>
          <a:ln>
            <a:solidFill>
              <a:srgbClr val="2A0070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1FF5D1D-A4D8-7E4C-8D5E-53EB4BF46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995" y="3774403"/>
            <a:ext cx="2117387" cy="1191030"/>
          </a:xfrm>
          <a:prstGeom prst="rect">
            <a:avLst/>
          </a:prstGeom>
          <a:ln>
            <a:solidFill>
              <a:srgbClr val="2A0070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A340344-4491-866F-0D27-94E47F5857CB}"/>
              </a:ext>
            </a:extLst>
          </p:cNvPr>
          <p:cNvSpPr txBox="1"/>
          <p:nvPr/>
        </p:nvSpPr>
        <p:spPr>
          <a:xfrm>
            <a:off x="2940862" y="4965433"/>
            <a:ext cx="340720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Recuerden que pueden duplicar las diapositivas si lo consideran necesario</a:t>
            </a: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8EA1FF"/>
              </a:highligh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3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463C2-6D71-4D80-3FC4-750EE48D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4CC5F4B3-5B15-4B49-8CA3-63B774EEA2FE}"/>
              </a:ext>
            </a:extLst>
          </p:cNvPr>
          <p:cNvSpPr txBox="1"/>
          <p:nvPr/>
        </p:nvSpPr>
        <p:spPr>
          <a:xfrm>
            <a:off x="2448840" y="669528"/>
            <a:ext cx="729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Líneas temáticas Misión Nacional Desafío 1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BAF8686-A6C0-C668-CAF8-40F440165EB9}"/>
              </a:ext>
            </a:extLst>
          </p:cNvPr>
          <p:cNvGraphicFramePr>
            <a:graphicFrameLocks noGrp="1"/>
          </p:cNvGraphicFramePr>
          <p:nvPr/>
        </p:nvGraphicFramePr>
        <p:xfrm>
          <a:off x="584094" y="2715975"/>
          <a:ext cx="3448812" cy="2838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8812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76563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Promover la conservación y restauración de ríos, humedales, acuíferos y ecosistemas hídricos.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503401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Reducir riesgos asociados a sequías e inundaciones.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503401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Fortalecer la gestión comunitaria del agua.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710684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Implementar soluciones basadas en la naturaleza para protección y descontaminación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296118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45934C8-FE04-4F79-8EBC-3D1898D9B934}"/>
              </a:ext>
            </a:extLst>
          </p:cNvPr>
          <p:cNvGraphicFramePr>
            <a:graphicFrameLocks noGrp="1"/>
          </p:cNvGraphicFramePr>
          <p:nvPr/>
        </p:nvGraphicFramePr>
        <p:xfrm>
          <a:off x="4372136" y="2743618"/>
          <a:ext cx="3458540" cy="2918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8540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66332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Medir, analizar y reducir contaminantes atmosféricos.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638333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Implementar redes de monitoreo escolar o comunitario.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504959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Desarrollar soluciones comunitarias para disminuir emisiones.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491908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Vincular innovación tecnológica con salud y reducción de GEI.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58088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23FA5F66-FE77-291B-A6A7-47F67D7B91E3}"/>
              </a:ext>
            </a:extLst>
          </p:cNvPr>
          <p:cNvGrpSpPr/>
          <p:nvPr/>
        </p:nvGrpSpPr>
        <p:grpSpPr>
          <a:xfrm>
            <a:off x="8138615" y="2181673"/>
            <a:ext cx="3469291" cy="3742127"/>
            <a:chOff x="4533813" y="1641011"/>
            <a:chExt cx="3105602" cy="3659460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F31D57C3-477F-CD5E-F63B-18609D044C25}"/>
                </a:ext>
              </a:extLst>
            </p:cNvPr>
            <p:cNvSpPr/>
            <p:nvPr/>
          </p:nvSpPr>
          <p:spPr>
            <a:xfrm>
              <a:off x="4533813" y="1641011"/>
              <a:ext cx="3096000" cy="571273"/>
            </a:xfrm>
            <a:prstGeom prst="roundRect">
              <a:avLst>
                <a:gd name="adj" fmla="val 32090"/>
              </a:avLst>
            </a:prstGeom>
            <a:solidFill>
              <a:srgbClr val="2A0070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ENERGÍA</a:t>
              </a:r>
              <a:endPara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7A269748-7441-949B-5C85-9CA4C427BEC7}"/>
                </a:ext>
              </a:extLst>
            </p:cNvPr>
            <p:cNvSpPr/>
            <p:nvPr/>
          </p:nvSpPr>
          <p:spPr>
            <a:xfrm>
              <a:off x="4552145" y="1760726"/>
              <a:ext cx="3087270" cy="3539745"/>
            </a:xfrm>
            <a:prstGeom prst="roundRect">
              <a:avLst>
                <a:gd name="adj" fmla="val 3583"/>
              </a:avLst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0A6C730B-B0D5-E567-D7EF-F15271EB0AA5}"/>
              </a:ext>
            </a:extLst>
          </p:cNvPr>
          <p:cNvSpPr txBox="1"/>
          <p:nvPr/>
        </p:nvSpPr>
        <p:spPr>
          <a:xfrm>
            <a:off x="855788" y="1359443"/>
            <a:ext cx="10741392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 continuación, encuentran los tres ejes de la Misión Nacional y las líneas temáticas de cada uno, verifiquen cuál fue la línea que seleccionaron en el Desafío 1.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0B2E5AA-317A-CAC4-56EC-B3EFB8BEB169}"/>
              </a:ext>
            </a:extLst>
          </p:cNvPr>
          <p:cNvSpPr/>
          <p:nvPr/>
        </p:nvSpPr>
        <p:spPr>
          <a:xfrm>
            <a:off x="4371648" y="2181672"/>
            <a:ext cx="3458565" cy="584178"/>
          </a:xfrm>
          <a:prstGeom prst="roundRect">
            <a:avLst>
              <a:gd name="adj" fmla="val 32090"/>
            </a:avLst>
          </a:prstGeom>
          <a:solidFill>
            <a:srgbClr val="2A007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AIRE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2AAAD4B8-E45A-BB3E-BB41-89D197896737}"/>
              </a:ext>
            </a:extLst>
          </p:cNvPr>
          <p:cNvSpPr/>
          <p:nvPr/>
        </p:nvSpPr>
        <p:spPr>
          <a:xfrm>
            <a:off x="4381401" y="2304091"/>
            <a:ext cx="3448812" cy="3619706"/>
          </a:xfrm>
          <a:prstGeom prst="roundRect">
            <a:avLst>
              <a:gd name="adj" fmla="val 358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2B805D8F-71CB-5B1C-B131-19B514DC0374}"/>
              </a:ext>
            </a:extLst>
          </p:cNvPr>
          <p:cNvSpPr/>
          <p:nvPr/>
        </p:nvSpPr>
        <p:spPr>
          <a:xfrm>
            <a:off x="584094" y="2288739"/>
            <a:ext cx="3448812" cy="3619706"/>
          </a:xfrm>
          <a:prstGeom prst="roundRect">
            <a:avLst>
              <a:gd name="adj" fmla="val 358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77561315-AC3A-B112-8247-1DC0594780ED}"/>
              </a:ext>
            </a:extLst>
          </p:cNvPr>
          <p:cNvSpPr/>
          <p:nvPr/>
        </p:nvSpPr>
        <p:spPr>
          <a:xfrm>
            <a:off x="584094" y="2181672"/>
            <a:ext cx="3458565" cy="584178"/>
          </a:xfrm>
          <a:prstGeom prst="roundRect">
            <a:avLst>
              <a:gd name="adj" fmla="val 32090"/>
            </a:avLst>
          </a:prstGeom>
          <a:solidFill>
            <a:srgbClr val="2A007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AGUA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id="{1B60C0F5-E490-FC9E-4A0A-FAD307239A24}"/>
              </a:ext>
            </a:extLst>
          </p:cNvPr>
          <p:cNvGraphicFramePr>
            <a:graphicFrameLocks noGrp="1"/>
          </p:cNvGraphicFramePr>
          <p:nvPr/>
        </p:nvGraphicFramePr>
        <p:xfrm>
          <a:off x="8196563" y="2715975"/>
          <a:ext cx="3342667" cy="3074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2667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507292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Promover el uso de energías renovables.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71617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Diseñar sistemas de almacenamiento y monitoreo energético.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63979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Mejorar la eficiencia energética en contextos escolares o comunitarios.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71617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Desarrollar soluciones para disminuir dependencia de combustibles fósiles.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48373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546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BA540-3A34-27AB-1CAB-57FBE8778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2EC0BD-4FC9-9BB4-732B-CF488AF25B2B}"/>
              </a:ext>
            </a:extLst>
          </p:cNvPr>
          <p:cNvSpPr txBox="1"/>
          <p:nvPr/>
        </p:nvSpPr>
        <p:spPr>
          <a:xfrm>
            <a:off x="7132757" y="5596826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00EB04-C6C8-34D1-D2EB-1BFB1CE5439A}"/>
              </a:ext>
            </a:extLst>
          </p:cNvPr>
          <p:cNvSpPr txBox="1"/>
          <p:nvPr/>
        </p:nvSpPr>
        <p:spPr>
          <a:xfrm>
            <a:off x="2594060" y="612777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>
              <a:defRPr/>
            </a:pPr>
            <a:r>
              <a:rPr lang="es-ES_tradnl" sz="2800" b="1">
                <a:solidFill>
                  <a:srgbClr val="29006F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lang="es-CO" sz="2800">
              <a:solidFill>
                <a:srgbClr val="29006F"/>
              </a:solidFill>
              <a:latin typeface="Avenir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0CB23A3-D8D8-8ED8-D112-176F78B3A307}"/>
              </a:ext>
            </a:extLst>
          </p:cNvPr>
          <p:cNvGrpSpPr/>
          <p:nvPr/>
        </p:nvGrpSpPr>
        <p:grpSpPr>
          <a:xfrm>
            <a:off x="978171" y="1807508"/>
            <a:ext cx="10584000" cy="3705868"/>
            <a:chOff x="8177178" y="3356777"/>
            <a:chExt cx="3806589" cy="2435573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E547F00D-E633-74B9-D53D-17764E9A77E8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defRPr/>
              </a:pPr>
              <a:endParaRPr lang="es-419" sz="140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" name="Rectángulo: esquinas redondeadas 76">
              <a:extLst>
                <a:ext uri="{FF2B5EF4-FFF2-40B4-BE49-F238E27FC236}">
                  <a16:creationId xmlns:a16="http://schemas.microsoft.com/office/drawing/2014/main" id="{11FDBF1B-ACA1-1DD6-FC6A-11F10D91242D}"/>
                </a:ext>
              </a:extLst>
            </p:cNvPr>
            <p:cNvSpPr/>
            <p:nvPr/>
          </p:nvSpPr>
          <p:spPr>
            <a:xfrm>
              <a:off x="8177178" y="3356777"/>
              <a:ext cx="3806589" cy="336028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defRPr/>
              </a:pPr>
              <a:r>
                <a:rPr lang="es-MX" sz="1400" b="1">
                  <a:solidFill>
                    <a:prstClr val="white"/>
                  </a:solidFill>
                  <a:latin typeface="Trebuchet MS" panose="020B0603020202020204" pitchFamily="34" charset="0"/>
                </a:rPr>
                <a:t>Función principal del prototipo </a:t>
              </a:r>
              <a:endParaRPr lang="es-ES_tradnl" sz="1400" b="1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4C6D6D-3EA4-F885-AE45-6EBA67CEE3B7}"/>
              </a:ext>
            </a:extLst>
          </p:cNvPr>
          <p:cNvSpPr txBox="1"/>
          <p:nvPr/>
        </p:nvSpPr>
        <p:spPr>
          <a:xfrm>
            <a:off x="1617408" y="3655544"/>
            <a:ext cx="9305525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Describan cuál es la función de su prototipo y cómo esta se relaciona con las áreas STEM+ que fueron mencionadas.</a:t>
            </a:r>
            <a:endParaRPr lang="es-ES_tradnl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50282A-298C-C4D4-440D-ACBB9C223E1D}"/>
              </a:ext>
            </a:extLst>
          </p:cNvPr>
          <p:cNvSpPr txBox="1"/>
          <p:nvPr/>
        </p:nvSpPr>
        <p:spPr>
          <a:xfrm>
            <a:off x="988612" y="1344625"/>
            <a:ext cx="88338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Describan la función principal del prototipo.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BFF459-0ADB-7A89-BB71-60BDE5BE2A7B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F314D193-84E1-17C7-4255-8DFBC8F1B8AA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8260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FA7A6C-BDC9-3E9A-DEE0-6568050A0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E411744-CBD6-47BB-9683-027D2BE489FA}"/>
              </a:ext>
            </a:extLst>
          </p:cNvPr>
          <p:cNvSpPr/>
          <p:nvPr/>
        </p:nvSpPr>
        <p:spPr>
          <a:xfrm>
            <a:off x="804000" y="1611086"/>
            <a:ext cx="10596429" cy="3940222"/>
          </a:xfrm>
          <a:prstGeom prst="roundRect">
            <a:avLst>
              <a:gd name="adj" fmla="val 3116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F6CC3D-EAEC-48B1-B342-A9B485B12E2E}"/>
              </a:ext>
            </a:extLst>
          </p:cNvPr>
          <p:cNvSpPr txBox="1"/>
          <p:nvPr/>
        </p:nvSpPr>
        <p:spPr>
          <a:xfrm>
            <a:off x="2594060" y="612777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>
              <a:defRPr/>
            </a:pPr>
            <a:r>
              <a:rPr lang="es-ES_tradnl" sz="2800" b="1">
                <a:solidFill>
                  <a:srgbClr val="29006F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lang="es-CO" sz="2800">
              <a:solidFill>
                <a:srgbClr val="29006F"/>
              </a:solidFill>
              <a:latin typeface="Avenir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4437150F-7D61-4610-9E02-36B52B79B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91250"/>
              </p:ext>
            </p:extLst>
          </p:nvPr>
        </p:nvGraphicFramePr>
        <p:xfrm>
          <a:off x="804000" y="2427515"/>
          <a:ext cx="10584000" cy="30044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5665">
                  <a:extLst>
                    <a:ext uri="{9D8B030D-6E8A-4147-A177-3AD203B41FA5}">
                      <a16:colId xmlns:a16="http://schemas.microsoft.com/office/drawing/2014/main" val="900354739"/>
                    </a:ext>
                  </a:extLst>
                </a:gridCol>
                <a:gridCol w="8788335">
                  <a:extLst>
                    <a:ext uri="{9D8B030D-6E8A-4147-A177-3AD203B41FA5}">
                      <a16:colId xmlns:a16="http://schemas.microsoft.com/office/drawing/2014/main" val="2261262847"/>
                    </a:ext>
                  </a:extLst>
                </a:gridCol>
              </a:tblGrid>
              <a:tr h="51563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Área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Principio que integra y aplica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54986"/>
                  </a:ext>
                </a:extLst>
              </a:tr>
              <a:tr h="1117218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 (Ciencias)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 conocimientos sobre el espectro lumínico, la intensidad y la temperatura de color para crear ambientes óptimos.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738208"/>
                  </a:ext>
                </a:extLst>
              </a:tr>
              <a:tr h="94444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T (Tecnología)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Implementa sensores de luz, movimiento y presencia para ajustar la iluminación en tiempo real.</a:t>
                      </a: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238182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585FA204-0B28-406F-99F8-2BAF6F102038}"/>
              </a:ext>
            </a:extLst>
          </p:cNvPr>
          <p:cNvSpPr txBox="1"/>
          <p:nvPr/>
        </p:nvSpPr>
        <p:spPr>
          <a:xfrm>
            <a:off x="804000" y="5599845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 ejemplo debe eliminarse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Aptos" panose="02110004020202020204"/>
              </a:rPr>
              <a:t>​​</a:t>
            </a:r>
            <a:endParaRPr lang="es-ES_tradnl" sz="1400" i="1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93CA4F6-A0FB-4939-B56A-780232A48EE4}"/>
              </a:ext>
            </a:extLst>
          </p:cNvPr>
          <p:cNvSpPr txBox="1"/>
          <p:nvPr/>
        </p:nvSpPr>
        <p:spPr>
          <a:xfrm>
            <a:off x="804000" y="1666751"/>
            <a:ext cx="65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Nombre del proyecto: </a:t>
            </a:r>
            <a:r>
              <a:rPr lang="es-ES_tradnl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/>
              </a:rPr>
              <a:t>sistema de iluminación inteligente para aulas. </a:t>
            </a:r>
          </a:p>
          <a:p>
            <a:endParaRPr lang="es-CO" sz="1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5A10A4-C28D-2FF4-BFF7-58943F249A45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0E46A3-421E-3A0C-6A28-55563C02B410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3A6ABE4-16AC-EC90-00EE-D221F0E41DD2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571172-3510-DD2F-8A23-1E9CD5E56E66}"/>
              </a:ext>
            </a:extLst>
          </p:cNvPr>
          <p:cNvSpPr txBox="1"/>
          <p:nvPr/>
        </p:nvSpPr>
        <p:spPr>
          <a:xfrm>
            <a:off x="901970" y="1118024"/>
            <a:ext cx="10745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Expliquen la relación entre el principio de cada una de las áreas STEM+ y cómo este se vincula con la función y el prototipo.</a:t>
            </a:r>
            <a:endParaRPr lang="es-419" sz="1400">
              <a:solidFill>
                <a:prstClr val="black">
                  <a:lumMod val="65000"/>
                  <a:lumOff val="3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10045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A62B2-41BF-F286-68B3-4458CF67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E71B17E-511E-BDEF-F22E-91A7EAE042A0}"/>
              </a:ext>
            </a:extLst>
          </p:cNvPr>
          <p:cNvSpPr/>
          <p:nvPr/>
        </p:nvSpPr>
        <p:spPr>
          <a:xfrm>
            <a:off x="791571" y="1495712"/>
            <a:ext cx="10608858" cy="718438"/>
          </a:xfrm>
          <a:prstGeom prst="roundRect">
            <a:avLst/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57211D6-E000-5961-3306-B6B1B0073678}"/>
              </a:ext>
            </a:extLst>
          </p:cNvPr>
          <p:cNvSpPr/>
          <p:nvPr/>
        </p:nvSpPr>
        <p:spPr>
          <a:xfrm>
            <a:off x="804000" y="1617609"/>
            <a:ext cx="10596429" cy="3838675"/>
          </a:xfrm>
          <a:prstGeom prst="roundRect">
            <a:avLst>
              <a:gd name="adj" fmla="val 3116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59A1EC3-004B-429C-5625-8AEE442F578D}"/>
              </a:ext>
            </a:extLst>
          </p:cNvPr>
          <p:cNvSpPr txBox="1"/>
          <p:nvPr/>
        </p:nvSpPr>
        <p:spPr>
          <a:xfrm>
            <a:off x="2594060" y="581380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3216">
              <a:defRPr/>
            </a:pPr>
            <a:r>
              <a:rPr lang="es-ES_tradnl" sz="2800" b="1">
                <a:solidFill>
                  <a:srgbClr val="29006F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lang="es-CO" sz="2800">
              <a:solidFill>
                <a:srgbClr val="29006F"/>
              </a:solidFill>
              <a:latin typeface="Avenir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7D35E25-A2AD-FB81-0859-E86B06E9A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00599"/>
              </p:ext>
            </p:extLst>
          </p:nvPr>
        </p:nvGraphicFramePr>
        <p:xfrm>
          <a:off x="803999" y="1730828"/>
          <a:ext cx="10584001" cy="35783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5666">
                  <a:extLst>
                    <a:ext uri="{9D8B030D-6E8A-4147-A177-3AD203B41FA5}">
                      <a16:colId xmlns:a16="http://schemas.microsoft.com/office/drawing/2014/main" val="900354739"/>
                    </a:ext>
                  </a:extLst>
                </a:gridCol>
                <a:gridCol w="8788335">
                  <a:extLst>
                    <a:ext uri="{9D8B030D-6E8A-4147-A177-3AD203B41FA5}">
                      <a16:colId xmlns:a16="http://schemas.microsoft.com/office/drawing/2014/main" val="2261262847"/>
                    </a:ext>
                  </a:extLst>
                </a:gridCol>
              </a:tblGrid>
              <a:tr h="491377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Área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Principio que integra y aplica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54986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E (Ingeniería)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Diseña y desarrolla el sistema integrado que optimiza recursos y asegura funcionamiento.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948894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 (Matemáticas)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 algoritmos para procesar datos de sensores y tomar decisiones en tiempo real.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64663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+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Reduce consumo energético con el fin de disminuir huella ambiental y los costos.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631775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76AF6-F2A2-0CC3-9CF1-C89946A8C15C}"/>
              </a:ext>
            </a:extLst>
          </p:cNvPr>
          <p:cNvSpPr txBox="1"/>
          <p:nvPr/>
        </p:nvSpPr>
        <p:spPr>
          <a:xfrm>
            <a:off x="804000" y="5599845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 ejemplo debe eliminarse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Aptos" panose="02110004020202020204"/>
              </a:rPr>
              <a:t>​​</a:t>
            </a:r>
            <a:endParaRPr lang="es-ES_tradnl" sz="1400" i="1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ED44C5-BFD3-D4B5-8AB3-5E9C4AE79B9E}"/>
              </a:ext>
            </a:extLst>
          </p:cNvPr>
          <p:cNvSpPr txBox="1"/>
          <p:nvPr/>
        </p:nvSpPr>
        <p:spPr>
          <a:xfrm>
            <a:off x="804000" y="1031939"/>
            <a:ext cx="10745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Expliquen la relación entre el principio de cada una de las áreas STEM+ y cómo este se vincula con la función y el prototipo.</a:t>
            </a:r>
            <a:endParaRPr lang="es-419" sz="1400">
              <a:solidFill>
                <a:prstClr val="black">
                  <a:lumMod val="65000"/>
                  <a:lumOff val="3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05060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3D8AD4-CD79-2C8D-CCA9-79695D9F0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B559D17-CDA3-4B86-8CA1-F9656BC1CA39}"/>
              </a:ext>
            </a:extLst>
          </p:cNvPr>
          <p:cNvSpPr/>
          <p:nvPr/>
        </p:nvSpPr>
        <p:spPr>
          <a:xfrm>
            <a:off x="917399" y="2090131"/>
            <a:ext cx="10357202" cy="3341842"/>
          </a:xfrm>
          <a:prstGeom prst="roundRect">
            <a:avLst>
              <a:gd name="adj" fmla="val 6752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37E437C-E711-4AF0-BBBE-0E22FC084B30}"/>
              </a:ext>
            </a:extLst>
          </p:cNvPr>
          <p:cNvSpPr/>
          <p:nvPr/>
        </p:nvSpPr>
        <p:spPr>
          <a:xfrm>
            <a:off x="917399" y="1673065"/>
            <a:ext cx="10357204" cy="3229455"/>
          </a:xfrm>
          <a:prstGeom prst="roundRect">
            <a:avLst>
              <a:gd name="adj" fmla="val 419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37C3004-0E05-3816-78BF-50F18749A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803950"/>
              </p:ext>
            </p:extLst>
          </p:nvPr>
        </p:nvGraphicFramePr>
        <p:xfrm>
          <a:off x="917399" y="1855382"/>
          <a:ext cx="10357202" cy="3194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759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2537131">
                  <a:extLst>
                    <a:ext uri="{9D8B030D-6E8A-4147-A177-3AD203B41FA5}">
                      <a16:colId xmlns:a16="http://schemas.microsoft.com/office/drawing/2014/main" val="2888488009"/>
                    </a:ext>
                  </a:extLst>
                </a:gridCol>
                <a:gridCol w="2678360">
                  <a:extLst>
                    <a:ext uri="{9D8B030D-6E8A-4147-A177-3AD203B41FA5}">
                      <a16:colId xmlns:a16="http://schemas.microsoft.com/office/drawing/2014/main" val="1682362179"/>
                    </a:ext>
                  </a:extLst>
                </a:gridCol>
                <a:gridCol w="3126952">
                  <a:extLst>
                    <a:ext uri="{9D8B030D-6E8A-4147-A177-3AD203B41FA5}">
                      <a16:colId xmlns:a16="http://schemas.microsoft.com/office/drawing/2014/main" val="1547044687"/>
                    </a:ext>
                  </a:extLst>
                </a:gridCol>
              </a:tblGrid>
              <a:tr h="338849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Propuesta de solución inicial</a:t>
                      </a:r>
                      <a:endParaRPr lang="es-CO" sz="140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20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20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20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673406"/>
                  </a:ext>
                </a:extLst>
              </a:tr>
              <a:tr h="965649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20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20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20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216416"/>
                  </a:ext>
                </a:extLst>
              </a:tr>
              <a:tr h="4932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Alternativa de solución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A favor (¿por qué sirve?)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En contra (¿qué problema tiene?)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¿Tiene algo especial? (plus)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1305723">
                <a:tc>
                  <a:txBody>
                    <a:bodyPr/>
                    <a:lstStyle/>
                    <a:p>
                      <a:pPr algn="just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Opción 1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Compostera modular con ventilación</a:t>
                      </a:r>
                    </a:p>
                    <a:p>
                      <a:pPr algn="just"/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Reduce la cantidad de residuos orgánicos y produce abono natural. Según observaciones, disminuye la basura diaria del hogar.</a:t>
                      </a:r>
                    </a:p>
                    <a:p>
                      <a:pPr algn="just"/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Puede generar malos olores o insectos si no se maneja bien la humedad. Requiere mantenimiento constante.</a:t>
                      </a:r>
                    </a:p>
                    <a:p>
                      <a:pPr algn="just"/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Es modular, fácil de ampliar y se puede adaptar a diferentes espacios del hogar o comunidad.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</a:tbl>
          </a:graphicData>
        </a:graphic>
      </p:graphicFrame>
      <p:sp>
        <p:nvSpPr>
          <p:cNvPr id="6" name="Título 11">
            <a:extLst>
              <a:ext uri="{FF2B5EF4-FFF2-40B4-BE49-F238E27FC236}">
                <a16:creationId xmlns:a16="http://schemas.microsoft.com/office/drawing/2014/main" id="{2280154F-6BFB-60B4-0499-43BA16D1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040" y="662856"/>
            <a:ext cx="5501919" cy="559305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Análisis comparativo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4F4E42-45DB-F902-D35C-A83B9169C51F}"/>
              </a:ext>
            </a:extLst>
          </p:cNvPr>
          <p:cNvSpPr txBox="1"/>
          <p:nvPr/>
        </p:nvSpPr>
        <p:spPr>
          <a:xfrm>
            <a:off x="917399" y="5642333"/>
            <a:ext cx="2888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Eliminar el ejemplo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2B7203-E42B-66DD-EEED-CAA553CB7D2F}"/>
              </a:ext>
            </a:extLst>
          </p:cNvPr>
          <p:cNvSpPr txBox="1"/>
          <p:nvPr/>
        </p:nvSpPr>
        <p:spPr>
          <a:xfrm>
            <a:off x="2790235" y="2598236"/>
            <a:ext cx="680747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la propuesta de solución con la que cuentan para su problemática</a:t>
            </a:r>
            <a:endParaRPr lang="es-ES_tradnl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AC480F-E0BE-2C2F-BA4B-C9C9F815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123" y="546721"/>
            <a:ext cx="1023445" cy="142439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F31FDB3-A1A9-35FE-474B-E5EADFF3067F}"/>
              </a:ext>
            </a:extLst>
          </p:cNvPr>
          <p:cNvSpPr txBox="1"/>
          <p:nvPr/>
        </p:nvSpPr>
        <p:spPr>
          <a:xfrm>
            <a:off x="7090227" y="5665161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E872B04-5768-709F-7114-473D9305B0C2}"/>
              </a:ext>
            </a:extLst>
          </p:cNvPr>
          <p:cNvSpPr txBox="1"/>
          <p:nvPr/>
        </p:nvSpPr>
        <p:spPr>
          <a:xfrm>
            <a:off x="7253512" y="5727955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  <a:endParaRPr lang="es-CO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F0AF6F9C-0871-21DA-1ADD-F64BA232B6B4}"/>
              </a:ext>
            </a:extLst>
          </p:cNvPr>
          <p:cNvSpPr/>
          <p:nvPr/>
        </p:nvSpPr>
        <p:spPr>
          <a:xfrm>
            <a:off x="10355671" y="5727955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A944A19-A622-8C0E-3795-2EBC28A19799}"/>
              </a:ext>
            </a:extLst>
          </p:cNvPr>
          <p:cNvSpPr txBox="1"/>
          <p:nvPr/>
        </p:nvSpPr>
        <p:spPr>
          <a:xfrm>
            <a:off x="1026884" y="1234903"/>
            <a:ext cx="9224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la propuesta de solución y comparen cada alternativa con ventajas, desventajas y un valor diferencial</a:t>
            </a:r>
            <a:r>
              <a:rPr lang="es-MX"/>
              <a:t>.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5846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ABE8D0-08C8-7358-FE8D-58FC6CED0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519419C-10C3-0CF5-9B78-67C2F95638BD}"/>
              </a:ext>
            </a:extLst>
          </p:cNvPr>
          <p:cNvSpPr/>
          <p:nvPr/>
        </p:nvSpPr>
        <p:spPr>
          <a:xfrm>
            <a:off x="917399" y="2231643"/>
            <a:ext cx="10357202" cy="3131316"/>
          </a:xfrm>
          <a:prstGeom prst="roundRect">
            <a:avLst>
              <a:gd name="adj" fmla="val 6752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93811E1-F512-80F6-A94D-787BCD47942D}"/>
              </a:ext>
            </a:extLst>
          </p:cNvPr>
          <p:cNvSpPr/>
          <p:nvPr/>
        </p:nvSpPr>
        <p:spPr>
          <a:xfrm>
            <a:off x="917400" y="1635954"/>
            <a:ext cx="10357204" cy="813248"/>
          </a:xfrm>
          <a:prstGeom prst="roundRect">
            <a:avLst>
              <a:gd name="adj" fmla="val 4193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1FA6CD3-CD19-A5FA-DFC5-A88D64B46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894167"/>
              </p:ext>
            </p:extLst>
          </p:nvPr>
        </p:nvGraphicFramePr>
        <p:xfrm>
          <a:off x="917399" y="1886756"/>
          <a:ext cx="10357202" cy="3225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759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2537131">
                  <a:extLst>
                    <a:ext uri="{9D8B030D-6E8A-4147-A177-3AD203B41FA5}">
                      <a16:colId xmlns:a16="http://schemas.microsoft.com/office/drawing/2014/main" val="2888488009"/>
                    </a:ext>
                  </a:extLst>
                </a:gridCol>
                <a:gridCol w="2678360">
                  <a:extLst>
                    <a:ext uri="{9D8B030D-6E8A-4147-A177-3AD203B41FA5}">
                      <a16:colId xmlns:a16="http://schemas.microsoft.com/office/drawing/2014/main" val="1682362179"/>
                    </a:ext>
                  </a:extLst>
                </a:gridCol>
                <a:gridCol w="3126952">
                  <a:extLst>
                    <a:ext uri="{9D8B030D-6E8A-4147-A177-3AD203B41FA5}">
                      <a16:colId xmlns:a16="http://schemas.microsoft.com/office/drawing/2014/main" val="1547044687"/>
                    </a:ext>
                  </a:extLst>
                </a:gridCol>
              </a:tblGrid>
              <a:tr h="8129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Alternativa de solución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A favor (¿por qué sirve?)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En contra (¿qué problema tiene?)</a:t>
                      </a:r>
                      <a:endParaRPr lang="es-CO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¿Tiene algo especial? (plus)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1218431">
                <a:tc>
                  <a:txBody>
                    <a:bodyPr/>
                    <a:lstStyle/>
                    <a:p>
                      <a:pPr algn="just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Opción 2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CO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  <a:tr h="1194067">
                <a:tc>
                  <a:txBody>
                    <a:bodyPr/>
                    <a:lstStyle/>
                    <a:p>
                      <a:pPr algn="just"/>
                      <a:r>
                        <a:rPr lang="es-MX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Opción 3</a:t>
                      </a:r>
                      <a:endParaRPr lang="es-CO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MX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</a:tbl>
          </a:graphicData>
        </a:graphic>
      </p:graphicFrame>
      <p:sp>
        <p:nvSpPr>
          <p:cNvPr id="6" name="Título 11">
            <a:extLst>
              <a:ext uri="{FF2B5EF4-FFF2-40B4-BE49-F238E27FC236}">
                <a16:creationId xmlns:a16="http://schemas.microsoft.com/office/drawing/2014/main" id="{1F0A8306-F7EE-7218-5BB3-CFA1EC11C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040" y="662856"/>
            <a:ext cx="5501919" cy="559305"/>
          </a:xfrm>
        </p:spPr>
        <p:txBody>
          <a:bodyPr>
            <a:normAutofit/>
          </a:bodyPr>
          <a:lstStyle/>
          <a:p>
            <a:pPr algn="ctr"/>
            <a:r>
              <a:rPr lang="es-CO" sz="2800" b="1">
                <a:solidFill>
                  <a:srgbClr val="29006F"/>
                </a:solidFill>
                <a:latin typeface="Trebuchet MS" panose="020B0603020202020204" pitchFamily="34" charset="0"/>
              </a:rPr>
              <a:t>Análisis comparativo</a:t>
            </a:r>
            <a:endParaRPr lang="es-CO" sz="280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5EF99A-19F9-B8D4-D23C-71DB44016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155" y="556443"/>
            <a:ext cx="1023445" cy="14243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5E06963-DFAB-D2CB-142C-3150AAAA6976}"/>
              </a:ext>
            </a:extLst>
          </p:cNvPr>
          <p:cNvSpPr txBox="1"/>
          <p:nvPr/>
        </p:nvSpPr>
        <p:spPr>
          <a:xfrm>
            <a:off x="3429000" y="5449159"/>
            <a:ext cx="6248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</a:t>
            </a: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8EA1FF"/>
                </a:highlight>
                <a:latin typeface="Trebuchet MS" panose="020B0603020202020204" pitchFamily="34" charset="0"/>
              </a:rPr>
              <a:t>la guía en el momento Comunica </a:t>
            </a:r>
            <a:endParaRPr lang="es-CO" sz="1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0EEB10C-C145-9714-DA23-A303C8FECA63}"/>
              </a:ext>
            </a:extLst>
          </p:cNvPr>
          <p:cNvSpPr txBox="1"/>
          <p:nvPr/>
        </p:nvSpPr>
        <p:spPr>
          <a:xfrm>
            <a:off x="1136395" y="1131189"/>
            <a:ext cx="8209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Continúen comparando cada alternativa con ventajas, desventajas y un valor diferencial.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17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5B75-0849-D273-FC12-A7D700AB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CAD9CA2-DCE8-E650-0875-96C47D8F209B}"/>
              </a:ext>
            </a:extLst>
          </p:cNvPr>
          <p:cNvSpPr/>
          <p:nvPr/>
        </p:nvSpPr>
        <p:spPr>
          <a:xfrm>
            <a:off x="1279250" y="1742322"/>
            <a:ext cx="5996620" cy="3373355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Título 11">
            <a:extLst>
              <a:ext uri="{FF2B5EF4-FFF2-40B4-BE49-F238E27FC236}">
                <a16:creationId xmlns:a16="http://schemas.microsoft.com/office/drawing/2014/main" id="{665159A7-3E6D-1FE6-B3A8-23FCFFEE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875" y="711693"/>
            <a:ext cx="5622249" cy="3776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Contemos nuestra historia 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DE759B-8D8B-3E97-3717-8C29C849CE04}"/>
              </a:ext>
            </a:extLst>
          </p:cNvPr>
          <p:cNvSpPr txBox="1"/>
          <p:nvPr/>
        </p:nvSpPr>
        <p:spPr>
          <a:xfrm>
            <a:off x="1788633" y="3428999"/>
            <a:ext cx="497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el enlace de YouTube con la narración elaborada.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4B306E1-4C4F-B9DA-8125-E8A4F209D34D}"/>
              </a:ext>
            </a:extLst>
          </p:cNvPr>
          <p:cNvSpPr txBox="1"/>
          <p:nvPr/>
        </p:nvSpPr>
        <p:spPr>
          <a:xfrm>
            <a:off x="1279250" y="5304751"/>
            <a:ext cx="959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93216">
              <a:defRPr/>
            </a:pP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Las indicaciones para obtener el enlace de </a:t>
            </a:r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YouTube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 y para realizar la grabación las encuentran en las siguientes diapositivas. Una vez revisadas, las pueden borrar.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highlight>
                <a:srgbClr val="00FF00"/>
              </a:highlight>
              <a:latin typeface="Trebuchet MS" panose="020B0603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95E942-256F-0B96-5A9C-0C355D87B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740" y="1233709"/>
            <a:ext cx="3132237" cy="4698356"/>
          </a:xfrm>
          <a:prstGeom prst="rect">
            <a:avLst/>
          </a:prstGeom>
        </p:spPr>
      </p:pic>
      <p:sp>
        <p:nvSpPr>
          <p:cNvPr id="7" name="Bocadillo: ovalado 6">
            <a:extLst>
              <a:ext uri="{FF2B5EF4-FFF2-40B4-BE49-F238E27FC236}">
                <a16:creationId xmlns:a16="http://schemas.microsoft.com/office/drawing/2014/main" id="{1B6B6AD7-712C-D264-5FE3-51CE911EB41E}"/>
              </a:ext>
            </a:extLst>
          </p:cNvPr>
          <p:cNvSpPr/>
          <p:nvPr/>
        </p:nvSpPr>
        <p:spPr>
          <a:xfrm>
            <a:off x="9486986" y="1089385"/>
            <a:ext cx="1928266" cy="1490727"/>
          </a:xfrm>
          <a:prstGeom prst="wedgeEllipseCallou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E50A5C-08AC-9C38-7D0C-01D7E637FED6}"/>
              </a:ext>
            </a:extLst>
          </p:cNvPr>
          <p:cNvSpPr txBox="1"/>
          <p:nvPr/>
        </p:nvSpPr>
        <p:spPr>
          <a:xfrm>
            <a:off x="9610460" y="1357694"/>
            <a:ext cx="1681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¡Qué genial ver todo lo que hay detrás de cada equipo!</a:t>
            </a:r>
            <a:endParaRPr lang="es-CO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FD21EB-F514-8FF8-7C43-33F1B0F66339}"/>
              </a:ext>
            </a:extLst>
          </p:cNvPr>
          <p:cNvSpPr txBox="1"/>
          <p:nvPr/>
        </p:nvSpPr>
        <p:spPr>
          <a:xfrm>
            <a:off x="1279250" y="1302530"/>
            <a:ext cx="6194490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>
              <a:buNone/>
            </a:pPr>
            <a:r>
              <a:rPr lang="es-MX" sz="140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Inserten el enlace de la grabación una vez la hayan cargado en </a:t>
            </a:r>
            <a:r>
              <a:rPr lang="es-MX" sz="1400" i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YouTube.</a:t>
            </a:r>
          </a:p>
        </p:txBody>
      </p:sp>
    </p:spTree>
    <p:extLst>
      <p:ext uri="{BB962C8B-B14F-4D97-AF65-F5344CB8AC3E}">
        <p14:creationId xmlns:p14="http://schemas.microsoft.com/office/powerpoint/2010/main" val="1390361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C0200C-32B3-6ED5-F77D-761C0449E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2D0A877-A848-BC7F-4348-83303E0A7A43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E4D8B5A-9CFD-BF8E-FCC5-72279502B635}"/>
              </a:ext>
            </a:extLst>
          </p:cNvPr>
          <p:cNvSpPr txBox="1">
            <a:spLocks/>
          </p:cNvSpPr>
          <p:nvPr/>
        </p:nvSpPr>
        <p:spPr>
          <a:xfrm>
            <a:off x="1072089" y="4032200"/>
            <a:ext cx="2816419" cy="76483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9006F"/>
                </a:highlight>
                <a:uLnTx/>
                <a:uFillTx/>
                <a:latin typeface="Trebuchet MS"/>
                <a:ea typeface="+mj-lt"/>
                <a:cs typeface="+mj-lt"/>
              </a:rPr>
              <a:t>Opción 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29006F"/>
              </a:highlight>
              <a:uLnTx/>
              <a:uFillTx/>
              <a:latin typeface="Trebuchet MS"/>
              <a:ea typeface="+mj-lt"/>
              <a:cs typeface="+mj-lt"/>
            </a:endParaRPr>
          </a:p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Graben usando </a:t>
            </a: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A07190A-EB73-049F-03F3-BE477EBE14B6}"/>
              </a:ext>
            </a:extLst>
          </p:cNvPr>
          <p:cNvSpPr txBox="1">
            <a:spLocks/>
          </p:cNvSpPr>
          <p:nvPr/>
        </p:nvSpPr>
        <p:spPr>
          <a:xfrm>
            <a:off x="6108865" y="1340330"/>
            <a:ext cx="4897465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Abran la presentación de la bitácora en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D69F11-64D8-D2DF-2AEB-5870513ABBB7}"/>
              </a:ext>
            </a:extLst>
          </p:cNvPr>
          <p:cNvSpPr txBox="1">
            <a:spLocks/>
          </p:cNvSpPr>
          <p:nvPr/>
        </p:nvSpPr>
        <p:spPr>
          <a:xfrm>
            <a:off x="6218897" y="4870661"/>
            <a:ext cx="4938647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 debe abrir con la aplicación de escritorio.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30795-A109-D2EC-7A61-C2CFD4FF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75" y="2101903"/>
            <a:ext cx="1800000" cy="17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2">
            <a:extLst>
              <a:ext uri="{FF2B5EF4-FFF2-40B4-BE49-F238E27FC236}">
                <a16:creationId xmlns:a16="http://schemas.microsoft.com/office/drawing/2014/main" id="{FF839723-CD1C-7A73-B079-554D790E50E6}"/>
              </a:ext>
            </a:extLst>
          </p:cNvPr>
          <p:cNvSpPr txBox="1"/>
          <p:nvPr/>
        </p:nvSpPr>
        <p:spPr>
          <a:xfrm>
            <a:off x="1072089" y="5517670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C5AB319-359A-A122-F52F-78DB765E11E3}"/>
              </a:ext>
            </a:extLst>
          </p:cNvPr>
          <p:cNvGrpSpPr/>
          <p:nvPr/>
        </p:nvGrpSpPr>
        <p:grpSpPr>
          <a:xfrm>
            <a:off x="5538576" y="1922552"/>
            <a:ext cx="5618968" cy="3031776"/>
            <a:chOff x="5538576" y="1922552"/>
            <a:chExt cx="5618968" cy="303177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9141399-8718-E0E5-D921-DF5EE9D4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8576" y="1922552"/>
              <a:ext cx="5618968" cy="303177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28A1C1E-1180-8569-8820-DDEC736F1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3200" y="2735259"/>
              <a:ext cx="3543750" cy="2061773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0C6FDB7-8135-E292-6ED8-A7A42D55E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1695" y="2787222"/>
              <a:ext cx="587202" cy="330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302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9A4E6-1ED0-0F0E-0AC7-A44C17A8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86C5741-BDA9-168D-CF70-02F703DAFE31}"/>
              </a:ext>
            </a:extLst>
          </p:cNvPr>
          <p:cNvSpPr txBox="1">
            <a:spLocks/>
          </p:cNvSpPr>
          <p:nvPr/>
        </p:nvSpPr>
        <p:spPr>
          <a:xfrm>
            <a:off x="1656557" y="1147716"/>
            <a:ext cx="2680348" cy="583090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Pulsen el botón de 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“Grabar”.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j-lt"/>
              <a:cs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35824B-015B-888C-AA7C-34A458C57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880"/>
          <a:stretch>
            <a:fillRect/>
          </a:stretch>
        </p:blipFill>
        <p:spPr>
          <a:xfrm>
            <a:off x="656408" y="1745657"/>
            <a:ext cx="4701199" cy="1033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A37D011-130D-A56B-B837-3E7A80812D29}"/>
              </a:ext>
            </a:extLst>
          </p:cNvPr>
          <p:cNvSpPr/>
          <p:nvPr/>
        </p:nvSpPr>
        <p:spPr>
          <a:xfrm>
            <a:off x="2515762" y="1737767"/>
            <a:ext cx="614088" cy="302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577969-A0AC-856A-BD84-39F6E43E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56" y="3151702"/>
            <a:ext cx="4721751" cy="1428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CA790777-60A5-8804-F902-0018C1F0A12A}"/>
              </a:ext>
            </a:extLst>
          </p:cNvPr>
          <p:cNvSpPr txBox="1">
            <a:spLocks/>
          </p:cNvSpPr>
          <p:nvPr/>
        </p:nvSpPr>
        <p:spPr>
          <a:xfrm>
            <a:off x="6154649" y="4741751"/>
            <a:ext cx="5418883" cy="63629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al iniciar la “grabación” se abrirá una nueva ventana. 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60F03F7C-7483-EB89-5A79-1068B079FDB8}"/>
              </a:ext>
            </a:extLst>
          </p:cNvPr>
          <p:cNvSpPr txBox="1"/>
          <p:nvPr/>
        </p:nvSpPr>
        <p:spPr>
          <a:xfrm>
            <a:off x="559816" y="5557465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C8F487-A724-8954-41F5-78F7BBE4E50E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60A456C-228F-3401-7AA9-DF6D0EEB3D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r="-167" b="9147"/>
          <a:stretch>
            <a:fillRect/>
          </a:stretch>
        </p:blipFill>
        <p:spPr>
          <a:xfrm>
            <a:off x="6427616" y="1745657"/>
            <a:ext cx="4872950" cy="28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4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BF7F0-32C8-6D31-6475-82180CDAE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403FB423-C6EA-6879-AFCD-7A3316FDDAC1}"/>
              </a:ext>
            </a:extLst>
          </p:cNvPr>
          <p:cNvSpPr txBox="1">
            <a:spLocks/>
          </p:cNvSpPr>
          <p:nvPr/>
        </p:nvSpPr>
        <p:spPr>
          <a:xfrm>
            <a:off x="617923" y="4405485"/>
            <a:ext cx="5770901" cy="745026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elijan la vista de acuerdo con la planeación de la presentación y la comodidad del equipo. 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94EC96B-1486-470D-348C-FA205279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1" r="13223"/>
          <a:stretch>
            <a:fillRect/>
          </a:stretch>
        </p:blipFill>
        <p:spPr>
          <a:xfrm>
            <a:off x="9174806" y="1031314"/>
            <a:ext cx="2399271" cy="124424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49A9875-BA47-A88A-DF0D-95069F5F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806" y="4155400"/>
            <a:ext cx="2399271" cy="1342791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56C94FD8-9B8F-8253-8883-6BC6D7F73B4A}"/>
              </a:ext>
            </a:extLst>
          </p:cNvPr>
          <p:cNvSpPr txBox="1">
            <a:spLocks/>
          </p:cNvSpPr>
          <p:nvPr/>
        </p:nvSpPr>
        <p:spPr>
          <a:xfrm>
            <a:off x="1536565" y="936537"/>
            <a:ext cx="4165742" cy="65293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Seleccionen una de las vistas.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j-lt"/>
              <a:cs typeface="+mj-lt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D132666C-CAF1-C450-F69F-8A47FFB34052}"/>
              </a:ext>
            </a:extLst>
          </p:cNvPr>
          <p:cNvSpPr txBox="1">
            <a:spLocks/>
          </p:cNvSpPr>
          <p:nvPr/>
        </p:nvSpPr>
        <p:spPr>
          <a:xfrm>
            <a:off x="7113296" y="1471229"/>
            <a:ext cx="1606318" cy="424326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err="1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Teleprompter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135EB512-C681-A764-A7E5-BCED95C577CB}"/>
              </a:ext>
            </a:extLst>
          </p:cNvPr>
          <p:cNvSpPr txBox="1">
            <a:spLocks/>
          </p:cNvSpPr>
          <p:nvPr/>
        </p:nvSpPr>
        <p:spPr>
          <a:xfrm>
            <a:off x="7265631" y="2945138"/>
            <a:ext cx="1301649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Vista Moderador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4C0F44F5-AF0F-60B6-F234-B935CBB04CAE}"/>
              </a:ext>
            </a:extLst>
          </p:cNvPr>
          <p:cNvSpPr txBox="1">
            <a:spLocks/>
          </p:cNvSpPr>
          <p:nvPr/>
        </p:nvSpPr>
        <p:spPr>
          <a:xfrm>
            <a:off x="7250626" y="4251247"/>
            <a:ext cx="1301649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63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Vista </a:t>
            </a: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Diapositiva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A5CB2A-51B5-1D71-BE3C-127AA65469DE}"/>
              </a:ext>
            </a:extLst>
          </p:cNvPr>
          <p:cNvSpPr txBox="1"/>
          <p:nvPr/>
        </p:nvSpPr>
        <p:spPr>
          <a:xfrm>
            <a:off x="503860" y="5498191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E3B0746-EFCA-F4BD-21D7-AF5E8F8BC6A4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D9B035A-DE58-D338-6753-C8C0909E197B}"/>
              </a:ext>
            </a:extLst>
          </p:cNvPr>
          <p:cNvGrpSpPr/>
          <p:nvPr/>
        </p:nvGrpSpPr>
        <p:grpSpPr>
          <a:xfrm>
            <a:off x="735280" y="1689618"/>
            <a:ext cx="5536185" cy="2706078"/>
            <a:chOff x="725980" y="1725402"/>
            <a:chExt cx="5536185" cy="2706078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1936E4F-51D5-DDAB-F7CD-139816C2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980" y="1725402"/>
              <a:ext cx="5536185" cy="2706078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AAED4BBD-D394-C8EF-47AF-3ED07483B835}"/>
                </a:ext>
              </a:extLst>
            </p:cNvPr>
            <p:cNvSpPr/>
            <p:nvPr/>
          </p:nvSpPr>
          <p:spPr>
            <a:xfrm>
              <a:off x="5917344" y="4155400"/>
              <a:ext cx="226800" cy="250085"/>
            </a:xfrm>
            <a:prstGeom prst="rect">
              <a:avLst/>
            </a:prstGeom>
            <a:solidFill>
              <a:srgbClr val="1E1E1E"/>
            </a:solidFill>
            <a:ln>
              <a:solidFill>
                <a:srgbClr val="1E1E1E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06B932E-C829-EB2A-1EB6-CB8250A8C509}"/>
              </a:ext>
            </a:extLst>
          </p:cNvPr>
          <p:cNvGrpSpPr/>
          <p:nvPr/>
        </p:nvGrpSpPr>
        <p:grpSpPr>
          <a:xfrm>
            <a:off x="9174806" y="2655448"/>
            <a:ext cx="2399271" cy="1344646"/>
            <a:chOff x="9174806" y="2655448"/>
            <a:chExt cx="2399271" cy="134464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BFAFCDC-63F7-4B68-82EA-E65925A6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74806" y="2655448"/>
              <a:ext cx="2399271" cy="1344646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69A3847-7ED3-EB52-A803-FC090468D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1200" y="2827183"/>
              <a:ext cx="1708459" cy="979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11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BD3BDF-B38C-046B-3969-BA71E277D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97631DF-3B07-4244-85C0-98EC54E42CE2}"/>
              </a:ext>
            </a:extLst>
          </p:cNvPr>
          <p:cNvSpPr/>
          <p:nvPr/>
        </p:nvSpPr>
        <p:spPr>
          <a:xfrm>
            <a:off x="925285" y="1665513"/>
            <a:ext cx="10517494" cy="805543"/>
          </a:xfrm>
          <a:prstGeom prst="roundRect">
            <a:avLst>
              <a:gd name="adj" fmla="val 8599"/>
            </a:avLst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309952-4A67-C69D-03CF-EF04D48E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126" y="710457"/>
            <a:ext cx="6055745" cy="41143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Lectura del equipo parte 1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513CAD1-54FC-ABB4-AD46-D0DE650D7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405638"/>
              </p:ext>
            </p:extLst>
          </p:nvPr>
        </p:nvGraphicFramePr>
        <p:xfrm>
          <a:off x="955102" y="1815344"/>
          <a:ext cx="10487676" cy="3616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141">
                  <a:extLst>
                    <a:ext uri="{9D8B030D-6E8A-4147-A177-3AD203B41FA5}">
                      <a16:colId xmlns:a16="http://schemas.microsoft.com/office/drawing/2014/main" val="3708753192"/>
                    </a:ext>
                  </a:extLst>
                </a:gridCol>
                <a:gridCol w="2939303">
                  <a:extLst>
                    <a:ext uri="{9D8B030D-6E8A-4147-A177-3AD203B41FA5}">
                      <a16:colId xmlns:a16="http://schemas.microsoft.com/office/drawing/2014/main" val="2888488009"/>
                    </a:ext>
                  </a:extLst>
                </a:gridCol>
                <a:gridCol w="2908347">
                  <a:extLst>
                    <a:ext uri="{9D8B030D-6E8A-4147-A177-3AD203B41FA5}">
                      <a16:colId xmlns:a16="http://schemas.microsoft.com/office/drawing/2014/main" val="1682362179"/>
                    </a:ext>
                  </a:extLst>
                </a:gridCol>
                <a:gridCol w="2599885">
                  <a:extLst>
                    <a:ext uri="{9D8B030D-6E8A-4147-A177-3AD203B41FA5}">
                      <a16:colId xmlns:a16="http://schemas.microsoft.com/office/drawing/2014/main" val="590160019"/>
                    </a:ext>
                  </a:extLst>
                </a:gridCol>
              </a:tblGrid>
              <a:tr h="6205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1400" b="1">
                          <a:latin typeface="Trebuchet MS" panose="020B0603020202020204" pitchFamily="34" charset="0"/>
                        </a:rPr>
                        <a:t>Integrante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latin typeface="Trebuchet MS" panose="020B0603020202020204" pitchFamily="34" charset="0"/>
                        </a:rPr>
                        <a:t> ¿Cómo me siento al iniciar?</a:t>
                      </a:r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>
                          <a:latin typeface="Trebuchet MS" panose="020B0603020202020204" pitchFamily="34" charset="0"/>
                        </a:rPr>
                        <a:t>¿Por qué me siento así y qué provocó esta emoción?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>
                          <a:latin typeface="Trebuchet MS" panose="020B0603020202020204" pitchFamily="34" charset="0"/>
                        </a:rPr>
                        <a:t> ¿Qué necesito para participar mejor?</a:t>
                      </a:r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1590"/>
                  </a:ext>
                </a:extLst>
              </a:tr>
              <a:tr h="395103">
                <a:tc>
                  <a:txBody>
                    <a:bodyPr/>
                    <a:lstStyle/>
                    <a:p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5750"/>
                  </a:ext>
                </a:extLst>
              </a:tr>
              <a:tr h="417717">
                <a:tc>
                  <a:txBody>
                    <a:bodyPr/>
                    <a:lstStyle/>
                    <a:p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77496"/>
                  </a:ext>
                </a:extLst>
              </a:tr>
              <a:tr h="415734">
                <a:tc>
                  <a:txBody>
                    <a:bodyPr/>
                    <a:lstStyle/>
                    <a:p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539126"/>
                  </a:ext>
                </a:extLst>
              </a:tr>
              <a:tr h="422706">
                <a:tc>
                  <a:txBody>
                    <a:bodyPr/>
                    <a:lstStyle/>
                    <a:p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572849"/>
                  </a:ext>
                </a:extLst>
              </a:tr>
              <a:tr h="414419">
                <a:tc>
                  <a:txBody>
                    <a:bodyPr/>
                    <a:lstStyle/>
                    <a:p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72165"/>
                  </a:ext>
                </a:extLst>
              </a:tr>
              <a:tr h="422706">
                <a:tc>
                  <a:txBody>
                    <a:bodyPr/>
                    <a:lstStyle/>
                    <a:p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859889"/>
                  </a:ext>
                </a:extLst>
              </a:tr>
              <a:tr h="507228">
                <a:tc>
                  <a:txBody>
                    <a:bodyPr/>
                    <a:lstStyle/>
                    <a:p>
                      <a:endParaRPr lang="es-CO" sz="1400" b="1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931957"/>
                  </a:ext>
                </a:extLst>
              </a:tr>
            </a:tbl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B345BF9-AB2F-234C-207E-2BAB23A05B9C}"/>
              </a:ext>
            </a:extLst>
          </p:cNvPr>
          <p:cNvSpPr/>
          <p:nvPr/>
        </p:nvSpPr>
        <p:spPr>
          <a:xfrm>
            <a:off x="945163" y="2202140"/>
            <a:ext cx="10517494" cy="3512858"/>
          </a:xfrm>
          <a:prstGeom prst="roundRect">
            <a:avLst>
              <a:gd name="adj" fmla="val 10351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8F4CC2-C7F7-03FC-A6AF-5ED09AFD6231}"/>
              </a:ext>
            </a:extLst>
          </p:cNvPr>
          <p:cNvSpPr txBox="1"/>
          <p:nvPr/>
        </p:nvSpPr>
        <p:spPr>
          <a:xfrm>
            <a:off x="1059712" y="1295222"/>
            <a:ext cx="953208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Registren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en la tabla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cómo se  sienten al iniciar, por qué y qué necesitan para participar mejor.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1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EA671-821F-9569-9506-820FE8D6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5F99BDFB-AD22-91CD-DB98-4E2FDFCD24A4}"/>
              </a:ext>
            </a:extLst>
          </p:cNvPr>
          <p:cNvSpPr txBox="1">
            <a:spLocks/>
          </p:cNvSpPr>
          <p:nvPr/>
        </p:nvSpPr>
        <p:spPr>
          <a:xfrm>
            <a:off x="6806454" y="2684950"/>
            <a:ext cx="4252095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63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0920320-6CE5-967E-11EE-6F841E189869}"/>
              </a:ext>
            </a:extLst>
          </p:cNvPr>
          <p:cNvSpPr txBox="1">
            <a:spLocks/>
          </p:cNvSpPr>
          <p:nvPr/>
        </p:nvSpPr>
        <p:spPr>
          <a:xfrm>
            <a:off x="2229531" y="1336100"/>
            <a:ext cx="2949555" cy="508075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Inicien la grabación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614254-77A0-9DA0-A97A-DB59E241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896" y="2014480"/>
            <a:ext cx="4252095" cy="508074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7B5ADCB-F3B0-CEA0-C4C3-753A431F8755}"/>
              </a:ext>
            </a:extLst>
          </p:cNvPr>
          <p:cNvSpPr txBox="1">
            <a:spLocks/>
          </p:cNvSpPr>
          <p:nvPr/>
        </p:nvSpPr>
        <p:spPr>
          <a:xfrm>
            <a:off x="1578262" y="2863163"/>
            <a:ext cx="4252095" cy="2516390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Seleccionen si se realiza la narración con video y audio o solo con audio. 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Den inicio a la grabación y presenten cada diapositiva.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Tengan en cuenta el tiempo por diapositiva; sigan el cronómetro.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Finalicen la grabación y exporten.  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1AF3E6B-CDBE-E63C-5498-FE188F288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809" y="3592022"/>
            <a:ext cx="3080020" cy="17318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35B25D-1FC1-CC3C-71EC-BCCEE998D64E}"/>
              </a:ext>
            </a:extLst>
          </p:cNvPr>
          <p:cNvSpPr txBox="1"/>
          <p:nvPr/>
        </p:nvSpPr>
        <p:spPr>
          <a:xfrm>
            <a:off x="1150766" y="5567343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9577CF-6B57-BD93-E505-BF4BD1E8C943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0A1BCF-824D-75AA-75D5-79355FE7BD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76" r="6333"/>
          <a:stretch>
            <a:fillRect/>
          </a:stretch>
        </p:blipFill>
        <p:spPr>
          <a:xfrm>
            <a:off x="7542265" y="1336100"/>
            <a:ext cx="3050452" cy="202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73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610F4C-0588-0828-7502-342485A0A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C8726B7-3A49-4685-A0E7-F9A0E898EA5D}"/>
              </a:ext>
            </a:extLst>
          </p:cNvPr>
          <p:cNvSpPr txBox="1">
            <a:spLocks/>
          </p:cNvSpPr>
          <p:nvPr/>
        </p:nvSpPr>
        <p:spPr>
          <a:xfrm>
            <a:off x="1298275" y="4329578"/>
            <a:ext cx="3578004" cy="453001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9006F"/>
                </a:highlight>
                <a:uLnTx/>
                <a:uFillTx/>
                <a:latin typeface="Trebuchet MS"/>
                <a:ea typeface="+mj-lt"/>
                <a:cs typeface="+mj-lt"/>
              </a:rPr>
              <a:t>Opción 2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29006F"/>
              </a:highlight>
              <a:uLnTx/>
              <a:uFillTx/>
              <a:latin typeface="Trebuchet MS"/>
              <a:ea typeface="+mj-lt"/>
              <a:cs typeface="+mj-lt"/>
            </a:endParaRPr>
          </a:p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Herramienta de grabación de pantalla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507756D-C7D5-6154-8A6F-E1E9E30BF874}"/>
              </a:ext>
            </a:extLst>
          </p:cNvPr>
          <p:cNvSpPr txBox="1">
            <a:spLocks/>
          </p:cNvSpPr>
          <p:nvPr/>
        </p:nvSpPr>
        <p:spPr>
          <a:xfrm>
            <a:off x="6096000" y="1163531"/>
            <a:ext cx="5015053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Abran la presentación de la bitácora en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PowerPoint.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85D66FB-FAFB-057D-36D2-6878EC6117CC}"/>
              </a:ext>
            </a:extLst>
          </p:cNvPr>
          <p:cNvSpPr txBox="1">
            <a:spLocks/>
          </p:cNvSpPr>
          <p:nvPr/>
        </p:nvSpPr>
        <p:spPr>
          <a:xfrm>
            <a:off x="7171566" y="4517047"/>
            <a:ext cx="3044164" cy="588844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 puede abrir con la aplicación de escritorio o en línea. 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A917F82-4235-C89B-7DC8-CF2902C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70" t="18702" r="5749"/>
          <a:stretch>
            <a:fillRect/>
          </a:stretch>
        </p:blipFill>
        <p:spPr>
          <a:xfrm>
            <a:off x="904517" y="1747273"/>
            <a:ext cx="4356329" cy="258230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D97570F5-10C5-08F6-2F77-1BE321701D38}"/>
              </a:ext>
            </a:extLst>
          </p:cNvPr>
          <p:cNvSpPr txBox="1"/>
          <p:nvPr/>
        </p:nvSpPr>
        <p:spPr>
          <a:xfrm>
            <a:off x="937816" y="5541650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43772-6115-E94B-1BA3-6CB539EFD24A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9EE9E88-DD4F-43C8-D246-65028E26B805}"/>
              </a:ext>
            </a:extLst>
          </p:cNvPr>
          <p:cNvGrpSpPr/>
          <p:nvPr/>
        </p:nvGrpSpPr>
        <p:grpSpPr>
          <a:xfrm>
            <a:off x="6325116" y="1800113"/>
            <a:ext cx="4785937" cy="2582305"/>
            <a:chOff x="6325116" y="1800113"/>
            <a:chExt cx="4785937" cy="2582305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D7A80B01-614B-E2F7-9516-3962C917C635}"/>
                </a:ext>
              </a:extLst>
            </p:cNvPr>
            <p:cNvGrpSpPr/>
            <p:nvPr/>
          </p:nvGrpSpPr>
          <p:grpSpPr>
            <a:xfrm>
              <a:off x="6325116" y="1800113"/>
              <a:ext cx="4785937" cy="2582305"/>
              <a:chOff x="6325116" y="1800113"/>
              <a:chExt cx="4785937" cy="2582305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D91DB066-B75D-25BD-1BFE-887F11EF7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5116" y="1800113"/>
                <a:ext cx="4785937" cy="2582305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3BB85CEC-8050-1527-60F9-240AE1CBD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8000" y="2491535"/>
                <a:ext cx="2872800" cy="1736514"/>
              </a:xfrm>
              <a:prstGeom prst="rect">
                <a:avLst/>
              </a:prstGeom>
            </p:spPr>
          </p:pic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D1E4588-DE21-B4BC-4F81-B6D72B63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4000" y="2546696"/>
              <a:ext cx="414012" cy="232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421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8E262-2ADB-988B-2EB8-EDF85547D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ABC9E71-EB21-2447-99D6-CAC5CAB011A0}"/>
              </a:ext>
            </a:extLst>
          </p:cNvPr>
          <p:cNvSpPr txBox="1">
            <a:spLocks/>
          </p:cNvSpPr>
          <p:nvPr/>
        </p:nvSpPr>
        <p:spPr>
          <a:xfrm>
            <a:off x="1073773" y="1182859"/>
            <a:ext cx="5015053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Busquen la herramienta Recortes.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0EE98-8DBC-FB0D-0AA2-C2FC3995E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1" t="10323" r="2610" b="3871"/>
          <a:stretch>
            <a:fillRect/>
          </a:stretch>
        </p:blipFill>
        <p:spPr>
          <a:xfrm>
            <a:off x="1540573" y="1798133"/>
            <a:ext cx="4081455" cy="3452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B3C7049-BE2C-06B2-21F3-84685E5C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321" y="1798133"/>
            <a:ext cx="4542799" cy="3452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BE836C1-52F0-45FB-A03E-7F26EAE7BFC9}"/>
              </a:ext>
            </a:extLst>
          </p:cNvPr>
          <p:cNvSpPr txBox="1">
            <a:spLocks/>
          </p:cNvSpPr>
          <p:nvPr/>
        </p:nvSpPr>
        <p:spPr>
          <a:xfrm>
            <a:off x="6111195" y="1182859"/>
            <a:ext cx="5015053" cy="39084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el ícono de videograbadora.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97DBCBD-C1DD-E3A1-926A-F4638C37E414}"/>
              </a:ext>
            </a:extLst>
          </p:cNvPr>
          <p:cNvSpPr/>
          <p:nvPr/>
        </p:nvSpPr>
        <p:spPr>
          <a:xfrm>
            <a:off x="7239000" y="1949704"/>
            <a:ext cx="614088" cy="302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F5DD68-8199-730B-E9A0-A5EE99571766}"/>
              </a:ext>
            </a:extLst>
          </p:cNvPr>
          <p:cNvSpPr txBox="1"/>
          <p:nvPr/>
        </p:nvSpPr>
        <p:spPr>
          <a:xfrm>
            <a:off x="1433794" y="5522322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2DDD43-3EF9-3C37-3D25-216BB3E39362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2029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81883-544A-2CB5-41F4-9A13F7523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D1741B1-E668-BBBF-3CF5-6EFAE2441139}"/>
              </a:ext>
            </a:extLst>
          </p:cNvPr>
          <p:cNvSpPr txBox="1">
            <a:spLocks/>
          </p:cNvSpPr>
          <p:nvPr/>
        </p:nvSpPr>
        <p:spPr>
          <a:xfrm>
            <a:off x="1216499" y="1258047"/>
            <a:ext cx="3758809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“+ Nuevo”.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CC0495C-9508-2FE2-F060-C0E49981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5803"/>
          <a:stretch>
            <a:fillRect/>
          </a:stretch>
        </p:blipFill>
        <p:spPr>
          <a:xfrm>
            <a:off x="824505" y="1596670"/>
            <a:ext cx="4542799" cy="490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BA92753E-5B80-8A99-20B3-E784731AB4E3}"/>
              </a:ext>
            </a:extLst>
          </p:cNvPr>
          <p:cNvSpPr txBox="1">
            <a:spLocks/>
          </p:cNvSpPr>
          <p:nvPr/>
        </p:nvSpPr>
        <p:spPr>
          <a:xfrm>
            <a:off x="1249836" y="2190514"/>
            <a:ext cx="3692139" cy="49023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toda la pantalla.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29AB80D-B125-16D5-9FCD-4EFE8A5669DC}"/>
              </a:ext>
            </a:extLst>
          </p:cNvPr>
          <p:cNvSpPr/>
          <p:nvPr/>
        </p:nvSpPr>
        <p:spPr>
          <a:xfrm>
            <a:off x="943794" y="1828113"/>
            <a:ext cx="614088" cy="2305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2895249-0946-9306-977C-E21169C3B2C5}"/>
              </a:ext>
            </a:extLst>
          </p:cNvPr>
          <p:cNvSpPr txBox="1">
            <a:spLocks/>
          </p:cNvSpPr>
          <p:nvPr/>
        </p:nvSpPr>
        <p:spPr>
          <a:xfrm>
            <a:off x="6116049" y="1204069"/>
            <a:ext cx="4565440" cy="49023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L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 grabación se inicia.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A045F-21AD-3128-E3C9-EF6DF6ED2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289" r="1163"/>
          <a:stretch>
            <a:fillRect/>
          </a:stretch>
        </p:blipFill>
        <p:spPr>
          <a:xfrm>
            <a:off x="6301593" y="1803070"/>
            <a:ext cx="4194357" cy="12607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4F0CA1-A372-1BFB-1391-12AFEA1BB9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47"/>
          <a:stretch>
            <a:fillRect/>
          </a:stretch>
        </p:blipFill>
        <p:spPr>
          <a:xfrm>
            <a:off x="6301592" y="3307249"/>
            <a:ext cx="4194357" cy="118275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5B0889E-C43F-5367-6946-DD45F8D0BDAA}"/>
              </a:ext>
            </a:extLst>
          </p:cNvPr>
          <p:cNvSpPr txBox="1">
            <a:spLocks/>
          </p:cNvSpPr>
          <p:nvPr/>
        </p:nvSpPr>
        <p:spPr>
          <a:xfrm>
            <a:off x="6468114" y="4812020"/>
            <a:ext cx="3861311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al finalizar la grabación se abrirá una nueva ventana. 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id="{A5D6AE2F-8BE1-5757-991C-2E1383F4F6A1}"/>
              </a:ext>
            </a:extLst>
          </p:cNvPr>
          <p:cNvSpPr txBox="1"/>
          <p:nvPr/>
        </p:nvSpPr>
        <p:spPr>
          <a:xfrm>
            <a:off x="1019994" y="5489812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C8FAE6B-7E5E-FC16-AADB-3AF5D361FC62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8DDF740-06D4-0031-2F76-4DA744BE5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31" y="2688739"/>
            <a:ext cx="3736372" cy="21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53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AD8BA-1618-A5C4-93F2-F3176E39F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E75CBFC-1FB7-61A5-B1D7-1A680CE2D46C}"/>
              </a:ext>
            </a:extLst>
          </p:cNvPr>
          <p:cNvSpPr txBox="1">
            <a:spLocks/>
          </p:cNvSpPr>
          <p:nvPr/>
        </p:nvSpPr>
        <p:spPr>
          <a:xfrm>
            <a:off x="1046376" y="1860962"/>
            <a:ext cx="3772182" cy="1331417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Automáticamente el video se guarda en el computador en la carpeta videos – grabaciones de pantalla. </a:t>
            </a: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Verifiquen que quede guardado en formato MP4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. 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CE168734-71EE-27A4-480D-70502A109880}"/>
              </a:ext>
            </a:extLst>
          </p:cNvPr>
          <p:cNvSpPr txBox="1"/>
          <p:nvPr/>
        </p:nvSpPr>
        <p:spPr>
          <a:xfrm>
            <a:off x="976779" y="558297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8F2C3A-D37F-5ADC-A26F-6FE2250A1668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9B545BD-58C8-DF06-6E4A-8B213D1CCA72}"/>
              </a:ext>
            </a:extLst>
          </p:cNvPr>
          <p:cNvGrpSpPr/>
          <p:nvPr/>
        </p:nvGrpSpPr>
        <p:grpSpPr>
          <a:xfrm>
            <a:off x="5864881" y="1666490"/>
            <a:ext cx="5146531" cy="3525020"/>
            <a:chOff x="5864881" y="1666490"/>
            <a:chExt cx="5146531" cy="352502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869D4BB-9A5D-1205-781C-1052D1E0C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4881" y="1666490"/>
              <a:ext cx="5146531" cy="352502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FDCC245-9C00-0C78-DDCA-D740031E8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3472"/>
            <a:stretch>
              <a:fillRect/>
            </a:stretch>
          </p:blipFill>
          <p:spPr>
            <a:xfrm>
              <a:off x="6512963" y="3056314"/>
              <a:ext cx="3850365" cy="16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2361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5B75-0849-D273-FC12-A7D700AB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680E8E8-92BC-F04E-9B62-4EE602C569E7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37DCFDE1-1CD9-4BEE-A63E-7FCF093F0AEA}"/>
              </a:ext>
            </a:extLst>
          </p:cNvPr>
          <p:cNvSpPr txBox="1"/>
          <p:nvPr/>
        </p:nvSpPr>
        <p:spPr>
          <a:xfrm>
            <a:off x="672935" y="5597376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AF983B1-15D4-21BA-526D-959637B9B418}"/>
              </a:ext>
            </a:extLst>
          </p:cNvPr>
          <p:cNvSpPr txBox="1"/>
          <p:nvPr/>
        </p:nvSpPr>
        <p:spPr>
          <a:xfrm>
            <a:off x="728400" y="1970820"/>
            <a:ext cx="476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 Entren a </a:t>
            </a:r>
            <a:r>
              <a:rPr kumimoji="0" lang="es-MX" sz="18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YouTube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: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inicien sesión con la cuenta de </a:t>
            </a:r>
            <a:r>
              <a:rPr kumimoji="0" lang="es-MX" sz="1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Google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alguno de los Profes STEM+.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2224AD5-712F-12A7-DD65-6A2E537B9222}"/>
              </a:ext>
            </a:extLst>
          </p:cNvPr>
          <p:cNvSpPr txBox="1"/>
          <p:nvPr/>
        </p:nvSpPr>
        <p:spPr>
          <a:xfrm>
            <a:off x="6209120" y="1970821"/>
            <a:ext cx="5329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 Hagan clic en “Crear”: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en la parte superior derecha, busquen el ícono de una cámara con un signo + o el botón Crear.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DB69330-4992-EB69-D7FB-A01C39DCF26C}"/>
              </a:ext>
            </a:extLst>
          </p:cNvPr>
          <p:cNvSpPr txBox="1"/>
          <p:nvPr/>
        </p:nvSpPr>
        <p:spPr>
          <a:xfrm>
            <a:off x="3977495" y="3150926"/>
            <a:ext cx="4680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 Seleccionen “Subir video":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abrirá una ventana para cargar el archivo.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FDF210F-5FEC-DD34-5C97-3AD72F479A18}"/>
              </a:ext>
            </a:extLst>
          </p:cNvPr>
          <p:cNvGrpSpPr/>
          <p:nvPr/>
        </p:nvGrpSpPr>
        <p:grpSpPr>
          <a:xfrm>
            <a:off x="860728" y="4054033"/>
            <a:ext cx="10696783" cy="1440724"/>
            <a:chOff x="860728" y="4054033"/>
            <a:chExt cx="10696783" cy="144072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1443A038-E8EB-D225-65CD-B4B3EB35DC28}"/>
                </a:ext>
              </a:extLst>
            </p:cNvPr>
            <p:cNvGrpSpPr/>
            <p:nvPr/>
          </p:nvGrpSpPr>
          <p:grpSpPr>
            <a:xfrm>
              <a:off x="860728" y="4054033"/>
              <a:ext cx="10696783" cy="1440724"/>
              <a:chOff x="860729" y="3429000"/>
              <a:chExt cx="10696783" cy="1440724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A50AAD8A-A185-BE6E-8E10-85C464CB2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0729" y="3429000"/>
                <a:ext cx="10696783" cy="1440724"/>
              </a:xfrm>
              <a:prstGeom prst="rect">
                <a:avLst/>
              </a:prstGeom>
            </p:spPr>
          </p:pic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B3B0B500-D93C-4BB9-7B4E-BEE608DDF4BB}"/>
                  </a:ext>
                </a:extLst>
              </p:cNvPr>
              <p:cNvSpPr/>
              <p:nvPr/>
            </p:nvSpPr>
            <p:spPr>
              <a:xfrm>
                <a:off x="9745040" y="3513933"/>
                <a:ext cx="890303" cy="241638"/>
              </a:xfrm>
              <a:prstGeom prst="rect">
                <a:avLst/>
              </a:prstGeom>
              <a:noFill/>
              <a:ln w="38100">
                <a:solidFill>
                  <a:srgbClr val="EA3D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EC746B3B-A2CB-EF88-B8FD-3B13737389A8}"/>
                </a:ext>
              </a:extLst>
            </p:cNvPr>
            <p:cNvSpPr/>
            <p:nvPr/>
          </p:nvSpPr>
          <p:spPr>
            <a:xfrm>
              <a:off x="9886553" y="4516561"/>
              <a:ext cx="1031819" cy="241638"/>
            </a:xfrm>
            <a:prstGeom prst="rect">
              <a:avLst/>
            </a:prstGeom>
            <a:noFill/>
            <a:ln w="38100">
              <a:solidFill>
                <a:srgbClr val="EA3D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755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03785-03A3-D1DF-0665-DF7B7C4C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E30FBE9-2371-2CF8-AD8C-3A6944CEA3A1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FE3AA1C-FD7E-F2D5-716B-D59302400E94}"/>
              </a:ext>
            </a:extLst>
          </p:cNvPr>
          <p:cNvSpPr txBox="1"/>
          <p:nvPr/>
        </p:nvSpPr>
        <p:spPr>
          <a:xfrm>
            <a:off x="757429" y="5587809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6A3848-0D90-3E37-6E92-9C6017AFD072}"/>
              </a:ext>
            </a:extLst>
          </p:cNvPr>
          <p:cNvSpPr txBox="1"/>
          <p:nvPr/>
        </p:nvSpPr>
        <p:spPr>
          <a:xfrm>
            <a:off x="757429" y="2698797"/>
            <a:ext cx="4458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4. Carguen el video: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hagan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clic en seleccionar archivos y busquen el video en su computador o celular.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3F1535-2A4E-FD36-4575-E9E74763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55676"/>
            <a:ext cx="6116620" cy="31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5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8ABAB-0861-7A9A-D768-D09AD983B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FD2BC74-6124-1855-B37F-235420D0B67B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FD45ED8D-04FB-A2CA-3CEC-1D6F3B0AB097}"/>
              </a:ext>
            </a:extLst>
          </p:cNvPr>
          <p:cNvSpPr txBox="1"/>
          <p:nvPr/>
        </p:nvSpPr>
        <p:spPr>
          <a:xfrm>
            <a:off x="737108" y="5604120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8F2DC4-D3FA-E70A-62BC-4AC57365C966}"/>
              </a:ext>
            </a:extLst>
          </p:cNvPr>
          <p:cNvSpPr txBox="1"/>
          <p:nvPr/>
        </p:nvSpPr>
        <p:spPr>
          <a:xfrm>
            <a:off x="816428" y="1706432"/>
            <a:ext cx="476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5. Escriban la información básica:</a:t>
            </a:r>
            <a:b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completen título y descripción (opcional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F3F658-41E2-0B09-39AA-3953D233152D}"/>
              </a:ext>
            </a:extLst>
          </p:cNvPr>
          <p:cNvSpPr txBox="1"/>
          <p:nvPr/>
        </p:nvSpPr>
        <p:spPr>
          <a:xfrm>
            <a:off x="6607630" y="1555008"/>
            <a:ext cx="4757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6. Indiquen si es contenido para niños o no: </a:t>
            </a:r>
            <a:r>
              <a:rPr kumimoji="0" lang="es-MX" sz="1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YouTube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les pedirá marcar esta opción. Seleccionen la que corresponda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BABF88-38A4-C5B6-236F-7D691EF3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22"/>
          <a:stretch>
            <a:fillRect/>
          </a:stretch>
        </p:blipFill>
        <p:spPr>
          <a:xfrm>
            <a:off x="6962376" y="2682540"/>
            <a:ext cx="4075738" cy="2620452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E8FCB5F8-362E-0C04-C9F8-B4DB2F69CD23}"/>
              </a:ext>
            </a:extLst>
          </p:cNvPr>
          <p:cNvGrpSpPr/>
          <p:nvPr/>
        </p:nvGrpSpPr>
        <p:grpSpPr>
          <a:xfrm>
            <a:off x="816428" y="2682540"/>
            <a:ext cx="5028478" cy="2673231"/>
            <a:chOff x="816428" y="2682540"/>
            <a:chExt cx="5028478" cy="267323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02940FB-8238-52D8-B1D8-5527E8A4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428" y="2682540"/>
              <a:ext cx="5028478" cy="2673231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3C00EAC-799E-4C8F-69F2-AD2AF876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23472"/>
            <a:stretch>
              <a:fillRect/>
            </a:stretch>
          </p:blipFill>
          <p:spPr>
            <a:xfrm>
              <a:off x="4054800" y="3580200"/>
              <a:ext cx="1587600" cy="667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6463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37677-B710-D86B-EF93-E84EFB259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212C06C-18CF-C98E-0345-8FBED2B148A9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YouTube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6F64735-32C1-2BED-A1F2-BBEB91E27058}"/>
              </a:ext>
            </a:extLst>
          </p:cNvPr>
          <p:cNvSpPr txBox="1"/>
          <p:nvPr/>
        </p:nvSpPr>
        <p:spPr>
          <a:xfrm>
            <a:off x="1031022" y="5488520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32A13E3-EF17-1160-E280-19495189D985}"/>
              </a:ext>
            </a:extLst>
          </p:cNvPr>
          <p:cNvSpPr txBox="1"/>
          <p:nvPr/>
        </p:nvSpPr>
        <p:spPr>
          <a:xfrm>
            <a:off x="931521" y="1659893"/>
            <a:ext cx="5268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7. Hagan clic en “Siguiente”: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vayan avanzando por las pantallas hasta llegar a 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visibilidad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y elijan 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 listado 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oculto</a:t>
            </a: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4420C4-9C7E-5EE5-1AFF-317F4CB7E740}"/>
              </a:ext>
            </a:extLst>
          </p:cNvPr>
          <p:cNvSpPr txBox="1"/>
          <p:nvPr/>
        </p:nvSpPr>
        <p:spPr>
          <a:xfrm>
            <a:off x="6724746" y="1645200"/>
            <a:ext cx="4912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8. </a:t>
            </a:r>
            <a:r>
              <a:rPr kumimoji="0" lang="es-CO" alt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Hagan clic en “Publicar” o “Guardar”: </a:t>
            </a:r>
            <a:r>
              <a:rPr kumimoji="0" lang="es-CO" alt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al final aparece “</a:t>
            </a:r>
            <a:r>
              <a:rPr kumimoji="0" lang="es-CO" alt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Enlace del video”</a:t>
            </a:r>
            <a:r>
              <a:rPr kumimoji="0" lang="es-CO" alt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cópienlo e insértenlo en la bitácora.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6014B58-E05B-34B6-B24D-180DC944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40" y="2672905"/>
            <a:ext cx="4516912" cy="249150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D3262243-9278-2260-8975-D57BDE370A88}"/>
              </a:ext>
            </a:extLst>
          </p:cNvPr>
          <p:cNvGrpSpPr/>
          <p:nvPr/>
        </p:nvGrpSpPr>
        <p:grpSpPr>
          <a:xfrm>
            <a:off x="7524080" y="2672905"/>
            <a:ext cx="3158993" cy="2646229"/>
            <a:chOff x="7524080" y="2672905"/>
            <a:chExt cx="3158993" cy="2646229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D0FD9C31-BA47-C59E-2C09-35621459E26D}"/>
                </a:ext>
              </a:extLst>
            </p:cNvPr>
            <p:cNvGrpSpPr/>
            <p:nvPr/>
          </p:nvGrpSpPr>
          <p:grpSpPr>
            <a:xfrm>
              <a:off x="7524080" y="2672905"/>
              <a:ext cx="3158993" cy="2646229"/>
              <a:chOff x="7524080" y="2595905"/>
              <a:chExt cx="3158993" cy="2646229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C392EF15-35A1-2F76-E2E7-A78905D54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b="10040"/>
              <a:stretch>
                <a:fillRect/>
              </a:stretch>
            </p:blipFill>
            <p:spPr>
              <a:xfrm>
                <a:off x="7524080" y="2595905"/>
                <a:ext cx="3158993" cy="2646229"/>
              </a:xfrm>
              <a:prstGeom prst="rect">
                <a:avLst/>
              </a:prstGeom>
            </p:spPr>
          </p:pic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237DA24B-D766-6625-274B-097F4CAAFED3}"/>
                  </a:ext>
                </a:extLst>
              </p:cNvPr>
              <p:cNvSpPr/>
              <p:nvPr/>
            </p:nvSpPr>
            <p:spPr>
              <a:xfrm>
                <a:off x="7624281" y="4671374"/>
                <a:ext cx="2958589" cy="444911"/>
              </a:xfrm>
              <a:prstGeom prst="rect">
                <a:avLst/>
              </a:prstGeom>
              <a:noFill/>
              <a:ln w="38100">
                <a:solidFill>
                  <a:srgbClr val="EA3D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E9F655E-D7D3-ACE7-D60B-AFA93063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0553" b="23473"/>
            <a:stretch>
              <a:fillRect/>
            </a:stretch>
          </p:blipFill>
          <p:spPr>
            <a:xfrm>
              <a:off x="7759201" y="3193678"/>
              <a:ext cx="680400" cy="232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14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FD31D-761F-CAA1-B245-61A25C3E5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20163-57C9-BA4C-3353-819935C7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626" y="707400"/>
            <a:ext cx="6534745" cy="554856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Justificación tipo de prototipo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31682DA-DFC4-7CC3-C804-1113CFB0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38" y="11866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11B4C08-5E95-876F-8DC3-7166FAF999A7}"/>
              </a:ext>
            </a:extLst>
          </p:cNvPr>
          <p:cNvGrpSpPr/>
          <p:nvPr/>
        </p:nvGrpSpPr>
        <p:grpSpPr>
          <a:xfrm>
            <a:off x="955199" y="1765800"/>
            <a:ext cx="10281601" cy="3833305"/>
            <a:chOff x="513819" y="1180732"/>
            <a:chExt cx="11058384" cy="3554244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96BDE5B-D1D9-4183-FDBB-A3B35B82CD86}"/>
                </a:ext>
              </a:extLst>
            </p:cNvPr>
            <p:cNvGrpSpPr/>
            <p:nvPr/>
          </p:nvGrpSpPr>
          <p:grpSpPr>
            <a:xfrm>
              <a:off x="513819" y="1180732"/>
              <a:ext cx="11058384" cy="3554244"/>
              <a:chOff x="619" y="-12663"/>
              <a:chExt cx="5809631" cy="1107978"/>
            </a:xfrm>
          </p:grpSpPr>
          <p:sp>
            <p:nvSpPr>
              <p:cNvPr id="3" name="Rectángulo: esquinas redondeadas 2">
                <a:extLst>
                  <a:ext uri="{FF2B5EF4-FFF2-40B4-BE49-F238E27FC236}">
                    <a16:creationId xmlns:a16="http://schemas.microsoft.com/office/drawing/2014/main" id="{03840F08-A2BC-4ADA-FA3C-9711DC85700D}"/>
                  </a:ext>
                </a:extLst>
              </p:cNvPr>
              <p:cNvSpPr/>
              <p:nvPr/>
            </p:nvSpPr>
            <p:spPr>
              <a:xfrm>
                <a:off x="6350" y="0"/>
                <a:ext cx="5803900" cy="1095315"/>
              </a:xfrm>
              <a:prstGeom prst="roundRect">
                <a:avLst/>
              </a:prstGeom>
              <a:noFill/>
              <a:ln w="9525">
                <a:solidFill>
                  <a:srgbClr val="290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 sz="1400">
                  <a:latin typeface="Trebuchet MS" panose="020B0603020202020204" pitchFamily="34" charset="0"/>
                </a:endParaRPr>
              </a:p>
            </p:txBody>
          </p:sp>
          <p:sp>
            <p:nvSpPr>
              <p:cNvPr id="4" name="Rectángulo: esquinas redondeadas 76">
                <a:extLst>
                  <a:ext uri="{FF2B5EF4-FFF2-40B4-BE49-F238E27FC236}">
                    <a16:creationId xmlns:a16="http://schemas.microsoft.com/office/drawing/2014/main" id="{436DE4FB-AECF-85C9-CEE7-725F3EB141A5}"/>
                  </a:ext>
                </a:extLst>
              </p:cNvPr>
              <p:cNvSpPr/>
              <p:nvPr/>
            </p:nvSpPr>
            <p:spPr>
              <a:xfrm>
                <a:off x="619" y="-12663"/>
                <a:ext cx="5809631" cy="196662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9006F"/>
              </a:solidFill>
              <a:ln w="9525">
                <a:solidFill>
                  <a:srgbClr val="2900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fontAlgn="base"/>
                <a:r>
                  <a:rPr lang="es-MX" sz="1400" b="1">
                    <a:latin typeface="Trebuchet MS" panose="020B0603020202020204" pitchFamily="34" charset="0"/>
                  </a:rPr>
                  <a:t>Nuestro prototipo será…</a:t>
                </a:r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F06DF2F3-0B53-9EFF-0244-9DCC43DEB5EF}"/>
                </a:ext>
              </a:extLst>
            </p:cNvPr>
            <p:cNvSpPr txBox="1"/>
            <p:nvPr/>
          </p:nvSpPr>
          <p:spPr>
            <a:xfrm>
              <a:off x="835822" y="2263337"/>
              <a:ext cx="10414375" cy="19041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s-CO" sz="1400">
                  <a:solidFill>
                    <a:srgbClr val="29006F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/>
                </a:rPr>
                <a:t>Luego de dialogar con el </a:t>
              </a:r>
              <a:r>
                <a:rPr lang="es-CO" sz="1400">
                  <a:solidFill>
                    <a:srgbClr val="29006F"/>
                  </a:solidFill>
                  <a:latin typeface="Trebuchet MS" panose="020B0603020202020204" pitchFamily="34" charset="0"/>
                  <a:ea typeface="Times New Roman" panose="02020603050405020304" pitchFamily="18" charset="0"/>
                  <a:cs typeface="Times New Roman"/>
                </a:rPr>
                <a:t>equipo</a:t>
              </a:r>
              <a:r>
                <a:rPr lang="es-CO" sz="1400">
                  <a:solidFill>
                    <a:srgbClr val="29006F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/>
                </a:rPr>
                <a:t>, decidimos que el prototipo será </a:t>
              </a:r>
              <a:r>
                <a:rPr lang="es-CO" sz="14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/>
                </a:rPr>
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</a:t>
              </a:r>
              <a:r>
                <a:rPr lang="es-CO" sz="1400">
                  <a:solidFill>
                    <a:srgbClr val="29006F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/>
                </a:rPr>
                <a:t>porque</a:t>
              </a:r>
              <a:r>
                <a:rPr lang="es-CO" sz="14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/>
                </a:rPr>
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</a:r>
              <a:endParaRPr lang="es-CO" sz="1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8D91B10F-899D-DDD2-D0B3-84C3D87F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041" y="214037"/>
            <a:ext cx="1452774" cy="20219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9637D8-B4A7-A13F-3F9C-234A690CC39C}"/>
              </a:ext>
            </a:extLst>
          </p:cNvPr>
          <p:cNvSpPr txBox="1"/>
          <p:nvPr/>
        </p:nvSpPr>
        <p:spPr>
          <a:xfrm>
            <a:off x="1062345" y="1276373"/>
            <a:ext cx="9231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>
                <a:solidFill>
                  <a:srgbClr val="595959"/>
                </a:solidFill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Luego </a:t>
            </a:r>
            <a:r>
              <a:rPr lang="es-ES_tradnl" sz="1400">
                <a:solidFill>
                  <a:srgbClr val="595959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de tener claro el tipo de prototipo,  escriban y justifiquen la decisión tomada.</a:t>
            </a:r>
            <a:endParaRPr lang="es-419" sz="1400">
              <a:solidFill>
                <a:srgbClr val="595959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3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32E7A-77E6-E15E-7D41-09107EB35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906FD0C4-6BE4-14C7-6FD6-1D98EBE40745}"/>
              </a:ext>
            </a:extLst>
          </p:cNvPr>
          <p:cNvSpPr txBox="1">
            <a:spLocks/>
          </p:cNvSpPr>
          <p:nvPr/>
        </p:nvSpPr>
        <p:spPr>
          <a:xfrm>
            <a:off x="728400" y="1085400"/>
            <a:ext cx="5750946" cy="927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>
                <a:solidFill>
                  <a:srgbClr val="29006F"/>
                </a:solidFill>
                <a:latin typeface="Trebuchet MS"/>
              </a:rPr>
              <a:t>Ejemplo ficha técnica del boceto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7CC8CE-D39C-1C6B-8EBF-6F1433960735}"/>
              </a:ext>
            </a:extLst>
          </p:cNvPr>
          <p:cNvSpPr txBox="1"/>
          <p:nvPr/>
        </p:nvSpPr>
        <p:spPr>
          <a:xfrm>
            <a:off x="768559" y="2521800"/>
            <a:ext cx="4867281" cy="2464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 algn="just" fontAlgn="base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4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/>
                <a:ea typeface="Aptos" panose="020B0004020202020204" pitchFamily="34" charset="0"/>
                <a:cs typeface="Arial"/>
              </a:rPr>
              <a:t>Dibujo claro del </a:t>
            </a:r>
            <a:r>
              <a:rPr lang="es-CO" sz="1400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ptos" panose="020B0004020202020204" pitchFamily="34" charset="0"/>
                <a:cs typeface="Arial"/>
              </a:rPr>
              <a:t>boceto</a:t>
            </a:r>
            <a:r>
              <a:rPr lang="es-CO" sz="14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/>
                <a:ea typeface="Aptos" panose="020B0004020202020204" pitchFamily="34" charset="0"/>
                <a:cs typeface="Arial"/>
              </a:rPr>
              <a:t> </a:t>
            </a:r>
            <a:r>
              <a:rPr lang="es-CO" sz="1400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ptos" panose="020B0004020202020204" pitchFamily="34" charset="0"/>
                <a:cs typeface="Arial"/>
              </a:rPr>
              <a:t>propuesto por cada integrante</a:t>
            </a:r>
            <a:endParaRPr lang="es-CO" sz="14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Trebuchet MS"/>
              <a:ea typeface="Aptos" panose="020B0004020202020204" pitchFamily="34" charset="0"/>
              <a:cs typeface="Arial"/>
            </a:endParaRPr>
          </a:p>
          <a:p>
            <a:pPr marL="342900" lvl="0" indent="-342900" algn="just" fontAlgn="base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4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quién beneficia y a quién podría afectar </a:t>
            </a:r>
          </a:p>
          <a:p>
            <a:pPr marL="342900" lvl="0" indent="-342900" algn="just" fontAlgn="base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4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Posibles riesgos o fallas (técnicas o de seguridad) </a:t>
            </a:r>
          </a:p>
          <a:p>
            <a:pPr marL="342900" lvl="0" indent="-342900" algn="just" fontAlgn="base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4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Impacto socioambiental (pueden apoyarse del impacto descrito en el Desafío 1)</a:t>
            </a:r>
          </a:p>
          <a:p>
            <a:pPr marL="342900" lvl="0" indent="-342900" algn="just" fontAlgn="base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4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Responsabilidades de la propuesta de solución (que no tenga impactos negativos).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EB7C39-7FAA-0163-887E-0E2FCA5E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02" y="200837"/>
            <a:ext cx="3849819" cy="57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3509E-2212-C04F-D7E9-47FD6BC5C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6AEA12D7-C89E-B881-9CFD-393C4A7D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410" y="583966"/>
            <a:ext cx="4459178" cy="743247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Bocetos del equipo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5B4ECCE-27B7-CC03-6874-FB018C354C0B}"/>
              </a:ext>
            </a:extLst>
          </p:cNvPr>
          <p:cNvSpPr/>
          <p:nvPr/>
        </p:nvSpPr>
        <p:spPr>
          <a:xfrm>
            <a:off x="801365" y="1436915"/>
            <a:ext cx="10693949" cy="3158034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E79C6A-01B2-6878-9301-CAE6677955BD}"/>
              </a:ext>
            </a:extLst>
          </p:cNvPr>
          <p:cNvSpPr txBox="1"/>
          <p:nvPr/>
        </p:nvSpPr>
        <p:spPr>
          <a:xfrm>
            <a:off x="4976035" y="3015932"/>
            <a:ext cx="1777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boceto 1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705E325-1749-A6BD-C368-D81A815BC44A}"/>
              </a:ext>
            </a:extLst>
          </p:cNvPr>
          <p:cNvSpPr txBox="1"/>
          <p:nvPr/>
        </p:nvSpPr>
        <p:spPr>
          <a:xfrm>
            <a:off x="1067896" y="4814414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Justificación: 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70D9868-2025-41F3-BFAE-6D285E7E0E23}"/>
              </a:ext>
            </a:extLst>
          </p:cNvPr>
          <p:cNvSpPr/>
          <p:nvPr/>
        </p:nvSpPr>
        <p:spPr>
          <a:xfrm>
            <a:off x="801365" y="4743182"/>
            <a:ext cx="10693949" cy="1080426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F5E9727-0D77-1CD1-A718-74689DC8F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478" y="0"/>
            <a:ext cx="1301415" cy="18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6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8B268-33B1-D4E2-D393-EF9D2C3F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5FA81BFE-F3C3-DC4A-8905-EA3576C9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410" y="583966"/>
            <a:ext cx="4459178" cy="743247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Bocetos del equipo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7C6BE42-F18F-AB55-96AE-7D63993C63C5}"/>
              </a:ext>
            </a:extLst>
          </p:cNvPr>
          <p:cNvSpPr/>
          <p:nvPr/>
        </p:nvSpPr>
        <p:spPr>
          <a:xfrm>
            <a:off x="801365" y="1436915"/>
            <a:ext cx="10693949" cy="3158034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7D9102-274E-16A2-5EBB-E75E1580015E}"/>
              </a:ext>
            </a:extLst>
          </p:cNvPr>
          <p:cNvSpPr txBox="1"/>
          <p:nvPr/>
        </p:nvSpPr>
        <p:spPr>
          <a:xfrm>
            <a:off x="4899835" y="2862043"/>
            <a:ext cx="1777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boceto 2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7364F13-EC0E-33C3-E188-5243E95E4317}"/>
              </a:ext>
            </a:extLst>
          </p:cNvPr>
          <p:cNvSpPr txBox="1"/>
          <p:nvPr/>
        </p:nvSpPr>
        <p:spPr>
          <a:xfrm>
            <a:off x="817524" y="4975618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Justificación: 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C3B564A-44CB-9DC9-7DF6-EC647A1671CE}"/>
              </a:ext>
            </a:extLst>
          </p:cNvPr>
          <p:cNvSpPr/>
          <p:nvPr/>
        </p:nvSpPr>
        <p:spPr>
          <a:xfrm>
            <a:off x="801365" y="4776070"/>
            <a:ext cx="10693949" cy="1080426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9C1BE38-8001-A9DF-65F1-559B341DC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478" y="0"/>
            <a:ext cx="1301415" cy="18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8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D64175-8BC9-9574-0856-5DF06314A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3722003-9B7D-03BA-3E84-17842424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410" y="583966"/>
            <a:ext cx="4459178" cy="743247"/>
          </a:xfrm>
        </p:spPr>
        <p:txBody>
          <a:bodyPr>
            <a:norm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Bocetos del equipo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EE7EB52-EDA1-7200-F565-7388A558EBBC}"/>
              </a:ext>
            </a:extLst>
          </p:cNvPr>
          <p:cNvSpPr/>
          <p:nvPr/>
        </p:nvSpPr>
        <p:spPr>
          <a:xfrm>
            <a:off x="801365" y="1436915"/>
            <a:ext cx="10693949" cy="3158034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D02CF1-860E-ADCB-8580-898B44374056}"/>
              </a:ext>
            </a:extLst>
          </p:cNvPr>
          <p:cNvSpPr txBox="1"/>
          <p:nvPr/>
        </p:nvSpPr>
        <p:spPr>
          <a:xfrm>
            <a:off x="4856292" y="2862043"/>
            <a:ext cx="1777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boceto 3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BEC6553-82A0-9E90-DE29-C534AB4984C2}"/>
              </a:ext>
            </a:extLst>
          </p:cNvPr>
          <p:cNvSpPr txBox="1"/>
          <p:nvPr/>
        </p:nvSpPr>
        <p:spPr>
          <a:xfrm>
            <a:off x="924838" y="4814414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Justificación: </a:t>
            </a:r>
            <a:endParaRPr lang="es-CO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ED45C23-8396-F791-B6F6-ECFD124CC9B1}"/>
              </a:ext>
            </a:extLst>
          </p:cNvPr>
          <p:cNvSpPr/>
          <p:nvPr/>
        </p:nvSpPr>
        <p:spPr>
          <a:xfrm>
            <a:off x="801365" y="4743182"/>
            <a:ext cx="10693949" cy="1080426"/>
          </a:xfrm>
          <a:prstGeom prst="roundRect">
            <a:avLst/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22BE16E-AE8D-F825-E3E6-3B14A25C2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478" y="0"/>
            <a:ext cx="1301415" cy="18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887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B2635ADC6D46468BE2102FBF16A476" ma:contentTypeVersion="21" ma:contentTypeDescription="Crear nuevo documento." ma:contentTypeScope="" ma:versionID="4419f6c62f43229cca8156229681b423">
  <xsd:schema xmlns:xsd="http://www.w3.org/2001/XMLSchema" xmlns:xs="http://www.w3.org/2001/XMLSchema" xmlns:p="http://schemas.microsoft.com/office/2006/metadata/properties" xmlns:ns2="c3b9d7d8-7856-47b3-9caf-0187f66cba49" xmlns:ns3="4a17889d-fd38-4f42-9955-eb8f00c86771" targetNamespace="http://schemas.microsoft.com/office/2006/metadata/properties" ma:root="true" ma:fieldsID="49814cb547257b3560649eb4d9e43739" ns2:_="" ns3:_="">
    <xsd:import namespace="c3b9d7d8-7856-47b3-9caf-0187f66cba49"/>
    <xsd:import namespace="4a17889d-fd38-4f42-9955-eb8f00c867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Fecha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9d7d8-7856-47b3-9caf-0187f66cba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06f7c6b-a888-4b51-9a68-fcd1edcf50e7}" ma:internalName="TaxCatchAll" ma:showField="CatchAllData" ma:web="c3b9d7d8-7856-47b3-9caf-0187f66cb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7889d-fd38-4f42-9955-eb8f00c86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Fecha" ma:index="21" nillable="true" ma:displayName="Fecha" ma:format="DateTime" ma:internalName="Fecha">
      <xsd:simpleType>
        <xsd:restriction base="dms:DateTime"/>
      </xsd:simpleType>
    </xsd:element>
    <xsd:element name="_Flow_SignoffStatus" ma:index="22" nillable="true" ma:displayName="Estado de aprobación" ma:internalName="Estado_x0020_de_x0020_aprobaci_x00f3_n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cha xmlns="4a17889d-fd38-4f42-9955-eb8f00c86771" xsi:nil="true"/>
    <_Flow_SignoffStatus xmlns="4a17889d-fd38-4f42-9955-eb8f00c86771" xsi:nil="true"/>
    <TaxCatchAll xmlns="c3b9d7d8-7856-47b3-9caf-0187f66cba49" xsi:nil="true"/>
    <lcf76f155ced4ddcb4097134ff3c332f xmlns="4a17889d-fd38-4f42-9955-eb8f00c867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C86CBB-B248-4020-953A-4E42106A3456}">
  <ds:schemaRefs>
    <ds:schemaRef ds:uri="4a17889d-fd38-4f42-9955-eb8f00c86771"/>
    <ds:schemaRef ds:uri="c3b9d7d8-7856-47b3-9caf-0187f66cba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2A1E66F-5B8B-492C-A7D6-A8B0FAE834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2B8277-D9C4-459D-88D9-60C51D78FACB}">
  <ds:schemaRefs>
    <ds:schemaRef ds:uri="4a17889d-fd38-4f42-9955-eb8f00c86771"/>
    <ds:schemaRef ds:uri="c3b9d7d8-7856-47b3-9caf-0187f66cba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48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Tema de Office</vt:lpstr>
      <vt:lpstr>1_Tema de Office</vt:lpstr>
      <vt:lpstr>PowerPoint Presentation</vt:lpstr>
      <vt:lpstr>PowerPoint Presentation</vt:lpstr>
      <vt:lpstr>Los colores de la bitácora</vt:lpstr>
      <vt:lpstr>Lectura del equipo parte 1</vt:lpstr>
      <vt:lpstr>Justificación tipo de prototipo</vt:lpstr>
      <vt:lpstr>PowerPoint Presentation</vt:lpstr>
      <vt:lpstr>Bocetos del equipo</vt:lpstr>
      <vt:lpstr>Bocetos del equipo</vt:lpstr>
      <vt:lpstr>Bocetos del equipo</vt:lpstr>
      <vt:lpstr>Lectura del equipo parte 2</vt:lpstr>
      <vt:lpstr>Análisis comparativo de bocetos</vt:lpstr>
      <vt:lpstr>Análisis comparativo de bocetos</vt:lpstr>
      <vt:lpstr>Análisis comparativo de bocetos</vt:lpstr>
      <vt:lpstr>Boceto seleccionado</vt:lpstr>
      <vt:lpstr>PowerPoint Presentation</vt:lpstr>
      <vt:lpstr>PowerPoint Presentation</vt:lpstr>
      <vt:lpstr>PowerPoint Presentation</vt:lpstr>
      <vt:lpstr>PowerPoint Presentation</vt:lpstr>
      <vt:lpstr>Plan de prototipado</vt:lpstr>
      <vt:lpstr>Plan de prototipado</vt:lpstr>
      <vt:lpstr>Plan de prototipado</vt:lpstr>
      <vt:lpstr>Bitácora – “Primeros pasos de construcción”</vt:lpstr>
      <vt:lpstr>Bitácora – “Primeros pasos de construcción”</vt:lpstr>
      <vt:lpstr>PowerPoint Presentation</vt:lpstr>
      <vt:lpstr>PowerPoint Presentation</vt:lpstr>
      <vt:lpstr>Variables y comprobación del modelo</vt:lpstr>
      <vt:lpstr>Variables y comprobación del modelo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Análisis comparativo</vt:lpstr>
      <vt:lpstr>Análisis comparativo</vt:lpstr>
      <vt:lpstr>Contemos nuestra historia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KELLY JOHANNA BARRERA FLOREZ</dc:creator>
  <cp:revision>1</cp:revision>
  <dcterms:created xsi:type="dcterms:W3CDTF">2026-02-26T16:49:30Z</dcterms:created>
  <dcterms:modified xsi:type="dcterms:W3CDTF">2026-04-29T20:32:04Z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0x01010042B2635ADC6D46468BE2102FBF16A476</vt:lpwstr>
  </property>
</Properties>
</file>