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47"/>
  </p:notesMasterIdLst>
  <p:sldIdLst>
    <p:sldId id="256" r:id="rId6"/>
    <p:sldId id="268" r:id="rId7"/>
    <p:sldId id="351" r:id="rId8"/>
    <p:sldId id="327" r:id="rId9"/>
    <p:sldId id="267" r:id="rId10"/>
    <p:sldId id="367" r:id="rId11"/>
    <p:sldId id="370" r:id="rId12"/>
    <p:sldId id="371" r:id="rId13"/>
    <p:sldId id="372" r:id="rId14"/>
    <p:sldId id="269" r:id="rId15"/>
    <p:sldId id="344" r:id="rId16"/>
    <p:sldId id="337" r:id="rId17"/>
    <p:sldId id="377" r:id="rId18"/>
    <p:sldId id="375" r:id="rId19"/>
    <p:sldId id="376" r:id="rId20"/>
    <p:sldId id="358" r:id="rId21"/>
    <p:sldId id="359" r:id="rId22"/>
    <p:sldId id="361" r:id="rId23"/>
    <p:sldId id="360" r:id="rId24"/>
    <p:sldId id="338" r:id="rId25"/>
    <p:sldId id="339" r:id="rId26"/>
    <p:sldId id="343" r:id="rId27"/>
    <p:sldId id="287" r:id="rId28"/>
    <p:sldId id="383" r:id="rId29"/>
    <p:sldId id="369" r:id="rId30"/>
    <p:sldId id="379" r:id="rId31"/>
    <p:sldId id="291" r:id="rId32"/>
    <p:sldId id="380" r:id="rId33"/>
    <p:sldId id="382" r:id="rId34"/>
    <p:sldId id="353" r:id="rId35"/>
    <p:sldId id="345" r:id="rId36"/>
    <p:sldId id="329" r:id="rId37"/>
    <p:sldId id="330" r:id="rId38"/>
    <p:sldId id="331" r:id="rId39"/>
    <p:sldId id="346" r:id="rId40"/>
    <p:sldId id="347" r:id="rId41"/>
    <p:sldId id="348" r:id="rId42"/>
    <p:sldId id="272" r:id="rId43"/>
    <p:sldId id="355" r:id="rId44"/>
    <p:sldId id="354" r:id="rId45"/>
    <p:sldId id="356" r:id="rId4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6FBE66-F1E7-AA90-A023-81F478B3DA5B}" name="WENDY VANESA FONTALVO PEÑATE" initials="WF" userId="S::wendy.fontalvo.p@uniminuto.edu::f7a3c5d0-b13b-4d33-a676-a293da504660" providerId="AD"/>
  <p188:author id="{C5B4F76C-2614-68CD-77A6-E40CF40FE50B}" name="Andres Camilo Perez Rodriguez" initials="AR" userId="S::anperez@mineducacion.gov.co::35dd738a-c5b1-4aa2-93af-e4015f23bc01" providerId="AD"/>
  <p188:author id="{889FF2AD-6AFD-E3C4-B03A-8C568A2E1C8C}" name="GINA CATALINA MALAVER PEREZ" initials="GM" userId="S::gina.malaver@uniminuto.edu::99b04ec6-3d77-4061-a7bd-63e001cc76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070"/>
    <a:srgbClr val="F55B27"/>
    <a:srgbClr val="FBB03B"/>
    <a:srgbClr val="1E1E1E"/>
    <a:srgbClr val="FCEE0E"/>
    <a:srgbClr val="FEA736"/>
    <a:srgbClr val="8FA0FF"/>
    <a:srgbClr val="8EA1FF"/>
    <a:srgbClr val="29006F"/>
    <a:srgbClr val="DE9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DC610-1CFA-4DFA-B964-85184C7F45B7}" v="5" dt="2026-04-29T20:30:32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s Camilo Perez Rodriguez" userId="S::anperez@mineducacion.gov.co::35dd738a-c5b1-4aa2-93af-e4015f23bc01" providerId="AD" clId="Web-{C42C9085-44AA-D3EB-C1E1-A671BA096B0B}"/>
    <pc:docChg chg="mod">
      <pc:chgData name="Andres Camilo Perez Rodriguez" userId="S::anperez@mineducacion.gov.co::35dd738a-c5b1-4aa2-93af-e4015f23bc01" providerId="AD" clId="Web-{C42C9085-44AA-D3EB-C1E1-A671BA096B0B}" dt="2026-04-21T13:13:25.595" v="0"/>
      <pc:docMkLst>
        <pc:docMk/>
      </pc:docMkLst>
    </pc:docChg>
  </pc:docChgLst>
  <pc:docChgLst>
    <pc:chgData name="PAULA ANGELICA POSADA RUIZ" userId="c1bc0e1e-d004-4b21-9d74-8a35d69a1bab" providerId="ADAL" clId="{EBC57086-4B7A-42E3-941C-AFBE99159D43}"/>
    <pc:docChg chg="custSel modSld">
      <pc:chgData name="PAULA ANGELICA POSADA RUIZ" userId="c1bc0e1e-d004-4b21-9d74-8a35d69a1bab" providerId="ADAL" clId="{EBC57086-4B7A-42E3-941C-AFBE99159D43}" dt="2026-04-17T15:14:45.439" v="15"/>
      <pc:docMkLst>
        <pc:docMk/>
      </pc:docMkLst>
      <pc:sldChg chg="delSp modSp mod setBg">
        <pc:chgData name="PAULA ANGELICA POSADA RUIZ" userId="c1bc0e1e-d004-4b21-9d74-8a35d69a1bab" providerId="ADAL" clId="{EBC57086-4B7A-42E3-941C-AFBE99159D43}" dt="2026-04-17T15:11:17.948" v="7" actId="478"/>
        <pc:sldMkLst>
          <pc:docMk/>
          <pc:sldMk cId="2829152986" sldId="256"/>
        </pc:sldMkLst>
        <pc:spChg chg="mod">
          <ac:chgData name="PAULA ANGELICA POSADA RUIZ" userId="c1bc0e1e-d004-4b21-9d74-8a35d69a1bab" providerId="ADAL" clId="{EBC57086-4B7A-42E3-941C-AFBE99159D43}" dt="2026-04-17T15:11:11.643" v="5" actId="6549"/>
          <ac:spMkLst>
            <pc:docMk/>
            <pc:sldMk cId="2829152986" sldId="256"/>
            <ac:spMk id="2" creationId="{A7B0106B-FF48-0EEE-0C16-D4D101FE0F62}"/>
          </ac:spMkLst>
        </pc:spChg>
      </pc:sldChg>
      <pc:sldChg chg="setBg">
        <pc:chgData name="PAULA ANGELICA POSADA RUIZ" userId="c1bc0e1e-d004-4b21-9d74-8a35d69a1bab" providerId="ADAL" clId="{EBC57086-4B7A-42E3-941C-AFBE99159D43}" dt="2026-04-17T15:13:19.425" v="9"/>
        <pc:sldMkLst>
          <pc:docMk/>
          <pc:sldMk cId="1398294164" sldId="267"/>
        </pc:sldMkLst>
      </pc:sldChg>
      <pc:sldChg chg="setBg">
        <pc:chgData name="PAULA ANGELICA POSADA RUIZ" userId="c1bc0e1e-d004-4b21-9d74-8a35d69a1bab" providerId="ADAL" clId="{EBC57086-4B7A-42E3-941C-AFBE99159D43}" dt="2026-04-17T15:13:19.425" v="9"/>
        <pc:sldMkLst>
          <pc:docMk/>
          <pc:sldMk cId="3533429873" sldId="269"/>
        </pc:sldMkLst>
      </pc:sldChg>
      <pc:sldChg chg="setBg">
        <pc:chgData name="PAULA ANGELICA POSADA RUIZ" userId="c1bc0e1e-d004-4b21-9d74-8a35d69a1bab" providerId="ADAL" clId="{EBC57086-4B7A-42E3-941C-AFBE99159D43}" dt="2026-04-17T15:13:19.425" v="9"/>
        <pc:sldMkLst>
          <pc:docMk/>
          <pc:sldMk cId="2117206696" sldId="327"/>
        </pc:sldMkLst>
      </pc:sldChg>
      <pc:sldChg chg="setBg">
        <pc:chgData name="PAULA ANGELICA POSADA RUIZ" userId="c1bc0e1e-d004-4b21-9d74-8a35d69a1bab" providerId="ADAL" clId="{EBC57086-4B7A-42E3-941C-AFBE99159D43}" dt="2026-04-17T15:14:45.439" v="15"/>
        <pc:sldMkLst>
          <pc:docMk/>
          <pc:sldMk cId="490118340" sldId="329"/>
        </pc:sldMkLst>
      </pc:sldChg>
      <pc:sldChg chg="setBg">
        <pc:chgData name="PAULA ANGELICA POSADA RUIZ" userId="c1bc0e1e-d004-4b21-9d74-8a35d69a1bab" providerId="ADAL" clId="{EBC57086-4B7A-42E3-941C-AFBE99159D43}" dt="2026-04-17T15:14:45.439" v="15"/>
        <pc:sldMkLst>
          <pc:docMk/>
          <pc:sldMk cId="1269773288" sldId="330"/>
        </pc:sldMkLst>
      </pc:sldChg>
      <pc:sldChg chg="setBg">
        <pc:chgData name="PAULA ANGELICA POSADA RUIZ" userId="c1bc0e1e-d004-4b21-9d74-8a35d69a1bab" providerId="ADAL" clId="{EBC57086-4B7A-42E3-941C-AFBE99159D43}" dt="2026-04-17T15:14:45.439" v="15"/>
        <pc:sldMkLst>
          <pc:docMk/>
          <pc:sldMk cId="2155421880" sldId="331"/>
        </pc:sldMkLst>
      </pc:sldChg>
      <pc:sldChg chg="setBg">
        <pc:chgData name="PAULA ANGELICA POSADA RUIZ" userId="c1bc0e1e-d004-4b21-9d74-8a35d69a1bab" providerId="ADAL" clId="{EBC57086-4B7A-42E3-941C-AFBE99159D43}" dt="2026-04-17T15:13:19.425" v="9"/>
        <pc:sldMkLst>
          <pc:docMk/>
          <pc:sldMk cId="2023673047" sldId="337"/>
        </pc:sldMkLst>
      </pc:sldChg>
      <pc:sldChg chg="setBg">
        <pc:chgData name="PAULA ANGELICA POSADA RUIZ" userId="c1bc0e1e-d004-4b21-9d74-8a35d69a1bab" providerId="ADAL" clId="{EBC57086-4B7A-42E3-941C-AFBE99159D43}" dt="2026-04-17T15:13:33.349" v="11"/>
        <pc:sldMkLst>
          <pc:docMk/>
          <pc:sldMk cId="3754573414" sldId="338"/>
        </pc:sldMkLst>
      </pc:sldChg>
      <pc:sldChg chg="setBg">
        <pc:chgData name="PAULA ANGELICA POSADA RUIZ" userId="c1bc0e1e-d004-4b21-9d74-8a35d69a1bab" providerId="ADAL" clId="{EBC57086-4B7A-42E3-941C-AFBE99159D43}" dt="2026-04-17T15:13:33.349" v="11"/>
        <pc:sldMkLst>
          <pc:docMk/>
          <pc:sldMk cId="4077648089" sldId="339"/>
        </pc:sldMkLst>
      </pc:sldChg>
      <pc:sldChg chg="setBg">
        <pc:chgData name="PAULA ANGELICA POSADA RUIZ" userId="c1bc0e1e-d004-4b21-9d74-8a35d69a1bab" providerId="ADAL" clId="{EBC57086-4B7A-42E3-941C-AFBE99159D43}" dt="2026-04-17T15:14:31.546" v="13"/>
        <pc:sldMkLst>
          <pc:docMk/>
          <pc:sldMk cId="3767994531" sldId="343"/>
        </pc:sldMkLst>
      </pc:sldChg>
      <pc:sldChg chg="setBg">
        <pc:chgData name="PAULA ANGELICA POSADA RUIZ" userId="c1bc0e1e-d004-4b21-9d74-8a35d69a1bab" providerId="ADAL" clId="{EBC57086-4B7A-42E3-941C-AFBE99159D43}" dt="2026-04-17T15:13:19.425" v="9"/>
        <pc:sldMkLst>
          <pc:docMk/>
          <pc:sldMk cId="496003553" sldId="344"/>
        </pc:sldMkLst>
      </pc:sldChg>
    </pc:docChg>
  </pc:docChgLst>
  <pc:docChgLst>
    <pc:chgData name="CAROLINA RAYO MONTEALEGRE" userId="S::carolina.rayo@uniminuto.edu::a80d087d-fd6c-4dd3-b1e5-126d6eb034ba" providerId="AD" clId="Web-{C7165DCF-8B89-6023-0D19-E49A50479322}"/>
    <pc:docChg chg="addSld modSld">
      <pc:chgData name="CAROLINA RAYO MONTEALEGRE" userId="S::carolina.rayo@uniminuto.edu::a80d087d-fd6c-4dd3-b1e5-126d6eb034ba" providerId="AD" clId="Web-{C7165DCF-8B89-6023-0D19-E49A50479322}" dt="2026-04-08T11:17:09.865" v="3839" actId="14100"/>
      <pc:docMkLst>
        <pc:docMk/>
      </pc:docMkLst>
      <pc:sldChg chg="addSp delSp modSp">
        <pc:chgData name="CAROLINA RAYO MONTEALEGRE" userId="S::carolina.rayo@uniminuto.edu::a80d087d-fd6c-4dd3-b1e5-126d6eb034ba" providerId="AD" clId="Web-{C7165DCF-8B89-6023-0D19-E49A50479322}" dt="2026-04-08T10:02:43.228" v="2667"/>
        <pc:sldMkLst>
          <pc:docMk/>
          <pc:sldMk cId="2023673047" sldId="337"/>
        </pc:sldMkLst>
        <pc:graphicFrameChg chg="add del mod ord modGraphic">
          <ac:chgData name="CAROLINA RAYO MONTEALEGRE" userId="S::carolina.rayo@uniminuto.edu::a80d087d-fd6c-4dd3-b1e5-126d6eb034ba" providerId="AD" clId="Web-{C7165DCF-8B89-6023-0D19-E49A50479322}" dt="2026-04-08T10:01:01.015" v="2662"/>
          <ac:graphicFrameMkLst>
            <pc:docMk/>
            <pc:sldMk cId="2023673047" sldId="337"/>
            <ac:graphicFrameMk id="5" creationId="{11D08A3A-2FC7-8DD5-C093-026165F8B2E6}"/>
          </ac:graphicFrameMkLst>
        </pc:graphicFrameChg>
        <pc:picChg chg="add mod">
          <ac:chgData name="CAROLINA RAYO MONTEALEGRE" userId="S::carolina.rayo@uniminuto.edu::a80d087d-fd6c-4dd3-b1e5-126d6eb034ba" providerId="AD" clId="Web-{C7165DCF-8B89-6023-0D19-E49A50479322}" dt="2026-04-08T09:56:00.650" v="2615" actId="1076"/>
          <ac:picMkLst>
            <pc:docMk/>
            <pc:sldMk cId="2023673047" sldId="337"/>
            <ac:picMk id="8" creationId="{419ECEB6-BEB7-FA39-0A2F-7FC72E45D6AC}"/>
          </ac:picMkLst>
        </pc:picChg>
        <pc:picChg chg="add mod">
          <ac:chgData name="CAROLINA RAYO MONTEALEGRE" userId="S::carolina.rayo@uniminuto.edu::a80d087d-fd6c-4dd3-b1e5-126d6eb034ba" providerId="AD" clId="Web-{C7165DCF-8B89-6023-0D19-E49A50479322}" dt="2026-04-08T09:56:48.793" v="2620" actId="1076"/>
          <ac:picMkLst>
            <pc:docMk/>
            <pc:sldMk cId="2023673047" sldId="337"/>
            <ac:picMk id="9" creationId="{75BCBA9D-20F4-81DF-87A8-066D919575B9}"/>
          </ac:picMkLst>
        </pc:picChg>
        <pc:picChg chg="add mod">
          <ac:chgData name="CAROLINA RAYO MONTEALEGRE" userId="S::carolina.rayo@uniminuto.edu::a80d087d-fd6c-4dd3-b1e5-126d6eb034ba" providerId="AD" clId="Web-{C7165DCF-8B89-6023-0D19-E49A50479322}" dt="2026-04-08T09:57:56.717" v="2628" actId="1076"/>
          <ac:picMkLst>
            <pc:docMk/>
            <pc:sldMk cId="2023673047" sldId="337"/>
            <ac:picMk id="10" creationId="{6F9DCD0E-4237-CCD4-4980-09383FB0A532}"/>
          </ac:picMkLst>
        </pc:picChg>
        <pc:picChg chg="add mod">
          <ac:chgData name="CAROLINA RAYO MONTEALEGRE" userId="S::carolina.rayo@uniminuto.edu::a80d087d-fd6c-4dd3-b1e5-126d6eb034ba" providerId="AD" clId="Web-{C7165DCF-8B89-6023-0D19-E49A50479322}" dt="2026-04-08T09:59:16.470" v="2634" actId="1076"/>
          <ac:picMkLst>
            <pc:docMk/>
            <pc:sldMk cId="2023673047" sldId="337"/>
            <ac:picMk id="12" creationId="{678E5692-EA00-8535-6889-24E9CBBE5F8A}"/>
          </ac:picMkLst>
        </pc:picChg>
      </pc:sldChg>
      <pc:sldChg chg="addSp delSp modSp">
        <pc:chgData name="CAROLINA RAYO MONTEALEGRE" userId="S::carolina.rayo@uniminuto.edu::a80d087d-fd6c-4dd3-b1e5-126d6eb034ba" providerId="AD" clId="Web-{C7165DCF-8B89-6023-0D19-E49A50479322}" dt="2026-04-08T11:17:09.865" v="3839" actId="14100"/>
        <pc:sldMkLst>
          <pc:docMk/>
          <pc:sldMk cId="3754573414" sldId="338"/>
        </pc:sldMkLst>
        <pc:spChg chg="mod">
          <ac:chgData name="CAROLINA RAYO MONTEALEGRE" userId="S::carolina.rayo@uniminuto.edu::a80d087d-fd6c-4dd3-b1e5-126d6eb034ba" providerId="AD" clId="Web-{C7165DCF-8B89-6023-0D19-E49A50479322}" dt="2026-04-08T10:55:14.966" v="3574" actId="1076"/>
          <ac:spMkLst>
            <pc:docMk/>
            <pc:sldMk cId="3754573414" sldId="338"/>
            <ac:spMk id="3" creationId="{F9C882BC-E515-159C-FB7F-72DFC817A74D}"/>
          </ac:spMkLst>
        </pc:spChg>
      </pc:sldChg>
      <pc:sldChg chg="addSp modSp">
        <pc:chgData name="CAROLINA RAYO MONTEALEGRE" userId="S::carolina.rayo@uniminuto.edu::a80d087d-fd6c-4dd3-b1e5-126d6eb034ba" providerId="AD" clId="Web-{C7165DCF-8B89-6023-0D19-E49A50479322}" dt="2026-04-08T11:08:02" v="3706" actId="1076"/>
        <pc:sldMkLst>
          <pc:docMk/>
          <pc:sldMk cId="4077648089" sldId="339"/>
        </pc:sldMkLst>
        <pc:spChg chg="add mod">
          <ac:chgData name="CAROLINA RAYO MONTEALEGRE" userId="S::carolina.rayo@uniminuto.edu::a80d087d-fd6c-4dd3-b1e5-126d6eb034ba" providerId="AD" clId="Web-{C7165DCF-8B89-6023-0D19-E49A50479322}" dt="2026-04-08T03:33:52.444" v="1757" actId="1076"/>
          <ac:spMkLst>
            <pc:docMk/>
            <pc:sldMk cId="4077648089" sldId="339"/>
            <ac:spMk id="4" creationId="{EC9846FF-D708-5A23-E000-355156EDB034}"/>
          </ac:spMkLst>
        </pc:spChg>
      </pc:sldChg>
      <pc:sldChg chg="addSp delSp modSp">
        <pc:chgData name="CAROLINA RAYO MONTEALEGRE" userId="S::carolina.rayo@uniminuto.edu::a80d087d-fd6c-4dd3-b1e5-126d6eb034ba" providerId="AD" clId="Web-{C7165DCF-8B89-6023-0D19-E49A50479322}" dt="2026-04-08T03:51:30.544" v="1925" actId="14100"/>
        <pc:sldMkLst>
          <pc:docMk/>
          <pc:sldMk cId="3767994531" sldId="343"/>
        </pc:sldMkLst>
        <pc:spChg chg="add mod">
          <ac:chgData name="CAROLINA RAYO MONTEALEGRE" userId="S::carolina.rayo@uniminuto.edu::a80d087d-fd6c-4dd3-b1e5-126d6eb034ba" providerId="AD" clId="Web-{C7165DCF-8B89-6023-0D19-E49A50479322}" dt="2026-04-08T03:49:14.597" v="1877"/>
          <ac:spMkLst>
            <pc:docMk/>
            <pc:sldMk cId="3767994531" sldId="343"/>
            <ac:spMk id="2" creationId="{E86F87EC-093D-F1CF-5D91-E7BE96B2ECD9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597" v="1878"/>
          <ac:spMkLst>
            <pc:docMk/>
            <pc:sldMk cId="3767994531" sldId="343"/>
            <ac:spMk id="9" creationId="{6EB2F1B1-6FCE-27B4-C53E-46AED1EFA2A7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79"/>
          <ac:spMkLst>
            <pc:docMk/>
            <pc:sldMk cId="3767994531" sldId="343"/>
            <ac:spMk id="10" creationId="{B470BA54-017A-5FAB-B612-BD734272D34D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0"/>
          <ac:spMkLst>
            <pc:docMk/>
            <pc:sldMk cId="3767994531" sldId="343"/>
            <ac:spMk id="11" creationId="{15949B5D-2363-88E8-270F-DCB13EF634B5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1"/>
          <ac:spMkLst>
            <pc:docMk/>
            <pc:sldMk cId="3767994531" sldId="343"/>
            <ac:spMk id="12" creationId="{BD118212-8AD2-9213-4630-797DE2E315DA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2"/>
          <ac:spMkLst>
            <pc:docMk/>
            <pc:sldMk cId="3767994531" sldId="343"/>
            <ac:spMk id="13" creationId="{C699E6C5-45E8-55D0-4B14-B5B4D4F8C9D9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3"/>
          <ac:spMkLst>
            <pc:docMk/>
            <pc:sldMk cId="3767994531" sldId="343"/>
            <ac:spMk id="14" creationId="{20965639-1117-29F5-71EA-64CA9B2E15BB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4"/>
          <ac:spMkLst>
            <pc:docMk/>
            <pc:sldMk cId="3767994531" sldId="343"/>
            <ac:spMk id="15" creationId="{F77BD781-9145-930D-204A-5607969256B1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5"/>
          <ac:spMkLst>
            <pc:docMk/>
            <pc:sldMk cId="3767994531" sldId="343"/>
            <ac:spMk id="16" creationId="{F952BC58-4F34-CC76-8226-91AC82483633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6"/>
          <ac:spMkLst>
            <pc:docMk/>
            <pc:sldMk cId="3767994531" sldId="343"/>
            <ac:spMk id="17" creationId="{40604132-AF04-2A1A-7527-08A1005EEE56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7"/>
          <ac:spMkLst>
            <pc:docMk/>
            <pc:sldMk cId="3767994531" sldId="343"/>
            <ac:spMk id="18" creationId="{8B58FCF8-33CF-7AAE-1DE3-53C802AC14F4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14.613" v="1888"/>
          <ac:spMkLst>
            <pc:docMk/>
            <pc:sldMk cId="3767994531" sldId="343"/>
            <ac:spMk id="19" creationId="{CD6071FE-9C6A-A768-F1BA-EA2C0BB47D28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09.023" v="1906" actId="20577"/>
          <ac:spMkLst>
            <pc:docMk/>
            <pc:sldMk cId="3767994531" sldId="343"/>
            <ac:spMk id="20" creationId="{AAEEBC31-3E36-B8B3-48BF-17D0A242D5FF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34.286" v="1892" actId="1076"/>
          <ac:spMkLst>
            <pc:docMk/>
            <pc:sldMk cId="3767994531" sldId="343"/>
            <ac:spMk id="21" creationId="{351DC914-1BAE-E354-A791-5356294D0645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38.349" v="1894" actId="1076"/>
          <ac:spMkLst>
            <pc:docMk/>
            <pc:sldMk cId="3767994531" sldId="343"/>
            <ac:spMk id="22" creationId="{F6D72490-07B6-941D-9D0E-5B731BEEC378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42.740" v="1896" actId="1076"/>
          <ac:spMkLst>
            <pc:docMk/>
            <pc:sldMk cId="3767994531" sldId="343"/>
            <ac:spMk id="23" creationId="{5CE38957-8E81-79F9-048E-7760974A5F07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49:52.756" v="1898" actId="1076"/>
          <ac:spMkLst>
            <pc:docMk/>
            <pc:sldMk cId="3767994531" sldId="343"/>
            <ac:spMk id="24" creationId="{8E9BDD84-BA3A-471B-F838-7EBD7F123B0D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15.758" v="1908" actId="1076"/>
          <ac:spMkLst>
            <pc:docMk/>
            <pc:sldMk cId="3767994531" sldId="343"/>
            <ac:spMk id="25" creationId="{91675BE2-CB9D-3101-FBB0-66C59AB6BB05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20.540" v="1910" actId="1076"/>
          <ac:spMkLst>
            <pc:docMk/>
            <pc:sldMk cId="3767994531" sldId="343"/>
            <ac:spMk id="26" creationId="{7BE878E4-26B5-2D34-47AA-55E4EE87AEA3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26.056" v="1912" actId="1076"/>
          <ac:spMkLst>
            <pc:docMk/>
            <pc:sldMk cId="3767994531" sldId="343"/>
            <ac:spMk id="27" creationId="{2723B69D-1ECD-FC73-FEA5-C1E879E846A1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33.290" v="1914" actId="1076"/>
          <ac:spMkLst>
            <pc:docMk/>
            <pc:sldMk cId="3767994531" sldId="343"/>
            <ac:spMk id="28" creationId="{5AE4DC22-E050-5C2D-A1EE-F30FFE21E9E6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37.838" v="1916" actId="1076"/>
          <ac:spMkLst>
            <pc:docMk/>
            <pc:sldMk cId="3767994531" sldId="343"/>
            <ac:spMk id="29" creationId="{AD7ED828-20CB-168F-485A-F054CC627AB3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42.854" v="1918" actId="1076"/>
          <ac:spMkLst>
            <pc:docMk/>
            <pc:sldMk cId="3767994531" sldId="343"/>
            <ac:spMk id="30" creationId="{AC8EEBB1-776A-8367-CBFC-26545B07576F}"/>
          </ac:spMkLst>
        </pc:spChg>
        <pc:spChg chg="add mod">
          <ac:chgData name="CAROLINA RAYO MONTEALEGRE" userId="S::carolina.rayo@uniminuto.edu::a80d087d-fd6c-4dd3-b1e5-126d6eb034ba" providerId="AD" clId="Web-{C7165DCF-8B89-6023-0D19-E49A50479322}" dt="2026-04-08T03:50:47.776" v="1920" actId="1076"/>
          <ac:spMkLst>
            <pc:docMk/>
            <pc:sldMk cId="3767994531" sldId="343"/>
            <ac:spMk id="31" creationId="{0D301E6F-3DBC-4299-EDA8-847C11557061}"/>
          </ac:spMkLst>
        </pc:spChg>
      </pc:sldChg>
      <pc:sldChg chg="delSp modSp add replId">
        <pc:chgData name="CAROLINA RAYO MONTEALEGRE" userId="S::carolina.rayo@uniminuto.edu::a80d087d-fd6c-4dd3-b1e5-126d6eb034ba" providerId="AD" clId="Web-{C7165DCF-8B89-6023-0D19-E49A50479322}" dt="2026-04-08T03:08:41.497" v="1605" actId="1076"/>
        <pc:sldMkLst>
          <pc:docMk/>
          <pc:sldMk cId="496003553" sldId="344"/>
        </pc:sldMkLst>
        <pc:spChg chg="mod">
          <ac:chgData name="CAROLINA RAYO MONTEALEGRE" userId="S::carolina.rayo@uniminuto.edu::a80d087d-fd6c-4dd3-b1e5-126d6eb034ba" providerId="AD" clId="Web-{C7165DCF-8B89-6023-0D19-E49A50479322}" dt="2026-04-08T03:08:35.981" v="1602" actId="1076"/>
          <ac:spMkLst>
            <pc:docMk/>
            <pc:sldMk cId="496003553" sldId="344"/>
            <ac:spMk id="5" creationId="{43375674-1982-4E6A-3BAA-4EB447F65B90}"/>
          </ac:spMkLst>
        </pc:spChg>
        <pc:spChg chg="mod">
          <ac:chgData name="CAROLINA RAYO MONTEALEGRE" userId="S::carolina.rayo@uniminuto.edu::a80d087d-fd6c-4dd3-b1e5-126d6eb034ba" providerId="AD" clId="Web-{C7165DCF-8B89-6023-0D19-E49A50479322}" dt="2026-04-08T03:08:35.997" v="1603" actId="1076"/>
          <ac:spMkLst>
            <pc:docMk/>
            <pc:sldMk cId="496003553" sldId="344"/>
            <ac:spMk id="8" creationId="{3ECF7D12-E966-532A-61E8-CC58AC942919}"/>
          </ac:spMkLst>
        </pc:spChg>
        <pc:spChg chg="mod">
          <ac:chgData name="CAROLINA RAYO MONTEALEGRE" userId="S::carolina.rayo@uniminuto.edu::a80d087d-fd6c-4dd3-b1e5-126d6eb034ba" providerId="AD" clId="Web-{C7165DCF-8B89-6023-0D19-E49A50479322}" dt="2026-04-08T03:08:39.231" v="1604" actId="1076"/>
          <ac:spMkLst>
            <pc:docMk/>
            <pc:sldMk cId="496003553" sldId="344"/>
            <ac:spMk id="9" creationId="{E29B76B0-8306-F033-CE10-85497402A98C}"/>
          </ac:spMkLst>
        </pc:spChg>
        <pc:spChg chg="mod">
          <ac:chgData name="CAROLINA RAYO MONTEALEGRE" userId="S::carolina.rayo@uniminuto.edu::a80d087d-fd6c-4dd3-b1e5-126d6eb034ba" providerId="AD" clId="Web-{C7165DCF-8B89-6023-0D19-E49A50479322}" dt="2026-04-08T03:08:41.497" v="1605" actId="1076"/>
          <ac:spMkLst>
            <pc:docMk/>
            <pc:sldMk cId="496003553" sldId="344"/>
            <ac:spMk id="13" creationId="{0F8EE4D4-E338-2927-98B5-0067636AED8C}"/>
          </ac:spMkLst>
        </pc:spChg>
      </pc:sldChg>
    </pc:docChg>
  </pc:docChgLst>
  <pc:docChgLst>
    <pc:chgData name="CAROLINA RAYO MONTEALEGRE" userId="a80d087d-fd6c-4dd3-b1e5-126d6eb034ba" providerId="ADAL" clId="{F099CC6B-E213-41BE-AAE2-0062640B03CC}"/>
    <pc:docChg chg="undo redo custSel addSld delSld modSld sldOrd">
      <pc:chgData name="CAROLINA RAYO MONTEALEGRE" userId="a80d087d-fd6c-4dd3-b1e5-126d6eb034ba" providerId="ADAL" clId="{F099CC6B-E213-41BE-AAE2-0062640B03CC}" dt="2026-04-28T15:35:29.806" v="5658" actId="1076"/>
      <pc:docMkLst>
        <pc:docMk/>
      </pc:docMkLst>
      <pc:sldChg chg="addSp delSp modSp mod modTransition delAnim modAnim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2829152986" sldId="256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829152986" sldId="256"/>
            <ac:spMk id="2" creationId="{A7B0106B-FF48-0EEE-0C16-D4D101FE0F6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829152986" sldId="256"/>
            <ac:spMk id="4" creationId="{CADEE661-D0FE-12D4-7683-195C2961931D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829152986" sldId="256"/>
            <ac:spMk id="5" creationId="{B947F800-8EBA-FBDB-A421-D89BC3ECEFA8}"/>
          </ac:spMkLst>
        </pc:spChg>
      </pc:sldChg>
      <pc:sldChg chg="addSp delSp modSp mod modTransition">
        <pc:chgData name="CAROLINA RAYO MONTEALEGRE" userId="a80d087d-fd6c-4dd3-b1e5-126d6eb034ba" providerId="ADAL" clId="{F099CC6B-E213-41BE-AAE2-0062640B03CC}" dt="2026-04-28T15:05:52.290" v="5402" actId="20577"/>
        <pc:sldMkLst>
          <pc:docMk/>
          <pc:sldMk cId="1398294164" sldId="267"/>
        </pc:sldMkLst>
        <pc:spChg chg="add del">
          <ac:chgData name="CAROLINA RAYO MONTEALEGRE" userId="a80d087d-fd6c-4dd3-b1e5-126d6eb034ba" providerId="ADAL" clId="{F099CC6B-E213-41BE-AAE2-0062640B03CC}" dt="2026-04-28T13:18:55.205" v="4095" actId="478"/>
          <ac:spMkLst>
            <pc:docMk/>
            <pc:sldMk cId="1398294164" sldId="267"/>
            <ac:spMk id="3" creationId="{E38A3712-7800-4C55-9A62-FCFCA9A8110D}"/>
          </ac:spMkLst>
        </pc:spChg>
        <pc:spChg chg="add mod or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6" creationId="{06952DB7-F2FB-C091-4E4F-8B9DB99A43C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7" creationId="{77919B06-7B4B-9335-7FA7-7944C874FC4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9" creationId="{FC1F4844-78FE-D95C-AEDC-E1CA700367B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10" creationId="{7958B6FD-3711-C823-E97F-32ED87F8C61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11" creationId="{F8226B91-C59A-AF5D-EE4E-21B1CBD5DD0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98294164" sldId="267"/>
            <ac:spMk id="13" creationId="{906FD0C4-6BE4-14C7-6FD6-1D98EBE40745}"/>
          </ac:spMkLst>
        </pc:spChg>
        <pc:spChg chg="del mod">
          <ac:chgData name="CAROLINA RAYO MONTEALEGRE" userId="a80d087d-fd6c-4dd3-b1e5-126d6eb034ba" providerId="ADAL" clId="{F099CC6B-E213-41BE-AAE2-0062640B03CC}" dt="2026-04-28T13:16:52.542" v="4052" actId="478"/>
          <ac:spMkLst>
            <pc:docMk/>
            <pc:sldMk cId="1398294164" sldId="267"/>
            <ac:spMk id="16" creationId="{0D95635A-D9BA-40AC-BABA-464D1B20A8E5}"/>
          </ac:spMkLst>
        </pc:spChg>
        <pc:spChg chg="add mod">
          <ac:chgData name="CAROLINA RAYO MONTEALEGRE" userId="a80d087d-fd6c-4dd3-b1e5-126d6eb034ba" providerId="ADAL" clId="{F099CC6B-E213-41BE-AAE2-0062640B03CC}" dt="2026-04-28T15:05:52.290" v="5402" actId="20577"/>
          <ac:spMkLst>
            <pc:docMk/>
            <pc:sldMk cId="1398294164" sldId="267"/>
            <ac:spMk id="18" creationId="{D59DA95F-AE37-B2CC-6CC1-3315661C795A}"/>
          </ac:spMkLst>
        </pc:spChg>
        <pc:graphicFrameChg chg="add del mod 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1398294164" sldId="267"/>
            <ac:graphicFrameMk id="2" creationId="{A03005B3-987B-D7AA-25D8-061D0F3D9595}"/>
          </ac:graphicFrameMkLst>
        </pc:graphicFrameChg>
        <pc:picChg chg="add mod">
          <ac:chgData name="CAROLINA RAYO MONTEALEGRE" userId="a80d087d-fd6c-4dd3-b1e5-126d6eb034ba" providerId="ADAL" clId="{F099CC6B-E213-41BE-AAE2-0062640B03CC}" dt="2026-04-28T14:00:19.155" v="4841" actId="1076"/>
          <ac:picMkLst>
            <pc:docMk/>
            <pc:sldMk cId="1398294164" sldId="267"/>
            <ac:picMk id="4" creationId="{AF798861-B298-EDE3-7FCB-C3A68B299FD7}"/>
          </ac:picMkLst>
        </pc:picChg>
        <pc:picChg chg="mod">
          <ac:chgData name="CAROLINA RAYO MONTEALEGRE" userId="a80d087d-fd6c-4dd3-b1e5-126d6eb034ba" providerId="ADAL" clId="{F099CC6B-E213-41BE-AAE2-0062640B03CC}" dt="2026-04-28T14:00:23.285" v="4842" actId="1076"/>
          <ac:picMkLst>
            <pc:docMk/>
            <pc:sldMk cId="1398294164" sldId="267"/>
            <ac:picMk id="5" creationId="{D2999B2B-772B-C972-1EF9-9E52A5B75A2C}"/>
          </ac:picMkLst>
        </pc:picChg>
        <pc:picChg chg="add mod">
          <ac:chgData name="CAROLINA RAYO MONTEALEGRE" userId="a80d087d-fd6c-4dd3-b1e5-126d6eb034ba" providerId="ADAL" clId="{F099CC6B-E213-41BE-AAE2-0062640B03CC}" dt="2026-04-28T14:00:19.155" v="4841" actId="1076"/>
          <ac:picMkLst>
            <pc:docMk/>
            <pc:sldMk cId="1398294164" sldId="267"/>
            <ac:picMk id="8" creationId="{3CDE2D52-719C-2D42-F330-F34BF745359B}"/>
          </ac:picMkLst>
        </pc:picChg>
        <pc:picChg chg="add mod">
          <ac:chgData name="CAROLINA RAYO MONTEALEGRE" userId="a80d087d-fd6c-4dd3-b1e5-126d6eb034ba" providerId="ADAL" clId="{F099CC6B-E213-41BE-AAE2-0062640B03CC}" dt="2026-04-28T14:00:19.155" v="4841" actId="1076"/>
          <ac:picMkLst>
            <pc:docMk/>
            <pc:sldMk cId="1398294164" sldId="267"/>
            <ac:picMk id="14" creationId="{6332A0DF-F12C-5D05-A8CC-E916589CC77E}"/>
          </ac:picMkLst>
        </pc:picChg>
        <pc:picChg chg="add mod">
          <ac:chgData name="CAROLINA RAYO MONTEALEGRE" userId="a80d087d-fd6c-4dd3-b1e5-126d6eb034ba" providerId="ADAL" clId="{F099CC6B-E213-41BE-AAE2-0062640B03CC}" dt="2026-04-28T13:17:38.077" v="4060" actId="1076"/>
          <ac:picMkLst>
            <pc:docMk/>
            <pc:sldMk cId="1398294164" sldId="267"/>
            <ac:picMk id="15" creationId="{64E009AE-90B5-B701-1FF2-3FEA5C41BAE6}"/>
          </ac:picMkLst>
        </pc:picChg>
        <pc:picChg chg="add mod">
          <ac:chgData name="CAROLINA RAYO MONTEALEGRE" userId="a80d087d-fd6c-4dd3-b1e5-126d6eb034ba" providerId="ADAL" clId="{F099CC6B-E213-41BE-AAE2-0062640B03CC}" dt="2026-04-28T14:00:19.155" v="4841" actId="1076"/>
          <ac:picMkLst>
            <pc:docMk/>
            <pc:sldMk cId="1398294164" sldId="267"/>
            <ac:picMk id="17" creationId="{0B186AB3-4B42-E08D-4F61-433975B0F349}"/>
          </ac:picMkLst>
        </pc:picChg>
      </pc:sldChg>
      <pc:sldChg chg="addSp delSp modSp mod modTransition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348678048" sldId="268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63" creationId="{CC6BD192-47DF-9867-A110-A06D437BD53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65" creationId="{12E81E46-FE41-3665-72F6-517B52AD379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0" creationId="{7D4CA50E-306A-ED0F-547C-18CE66A92B8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2" creationId="{408B5B29-80E6-0390-6D1E-5ECA1C706A9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3" creationId="{8520D9EF-F146-942C-AD3C-74FC35ADB5A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6" creationId="{6A24A5E9-B526-51EE-5D37-A615A5A66DC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7" creationId="{BFC0B451-EA92-8F7F-0C79-E0E4543CF24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8" creationId="{4AD2AC87-E3E6-BF94-53D5-27EAE751973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79" creationId="{F75A08A4-48A9-AF67-2C34-E3861C82082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348678048" sldId="268"/>
            <ac:spMk id="80" creationId="{DA743CB6-7EC0-9F27-7763-9804FC6120B9}"/>
          </ac:spMkLst>
        </pc:spChg>
      </pc:sldChg>
      <pc:sldChg chg="addSp modSp mod ord modTransition">
        <pc:chgData name="CAROLINA RAYO MONTEALEGRE" userId="a80d087d-fd6c-4dd3-b1e5-126d6eb034ba" providerId="ADAL" clId="{F099CC6B-E213-41BE-AAE2-0062640B03CC}" dt="2026-04-28T15:09:04.822" v="5427" actId="14100"/>
        <pc:sldMkLst>
          <pc:docMk/>
          <pc:sldMk cId="3533429873" sldId="269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3" creationId="{51EA079D-D812-3DBF-B5A5-F71389DDA24C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4" creationId="{2F58C939-8EC2-CE7A-D7C1-B4035DBD8690}"/>
          </ac:spMkLst>
        </pc:spChg>
        <pc:spChg chg="mod">
          <ac:chgData name="CAROLINA RAYO MONTEALEGRE" userId="a80d087d-fd6c-4dd3-b1e5-126d6eb034ba" providerId="ADAL" clId="{F099CC6B-E213-41BE-AAE2-0062640B03CC}" dt="2026-04-28T15:09:04.822" v="5427" actId="14100"/>
          <ac:spMkLst>
            <pc:docMk/>
            <pc:sldMk cId="3533429873" sldId="269"/>
            <ac:spMk id="5" creationId="{0EEF80D3-4304-B258-22E2-F10E33EFEB06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6" creationId="{296645EA-CB6D-0D26-A6DB-56186D32963E}"/>
          </ac:spMkLst>
        </pc:spChg>
        <pc:spChg chg="mod">
          <ac:chgData name="CAROLINA RAYO MONTEALEGRE" userId="a80d087d-fd6c-4dd3-b1e5-126d6eb034ba" providerId="ADAL" clId="{F099CC6B-E213-41BE-AAE2-0062640B03CC}" dt="2026-04-28T15:08:50.207" v="5423" actId="14100"/>
          <ac:spMkLst>
            <pc:docMk/>
            <pc:sldMk cId="3533429873" sldId="269"/>
            <ac:spMk id="7" creationId="{52392858-DED2-5167-4505-29E451EC08DD}"/>
          </ac:spMkLst>
        </pc:spChg>
        <pc:spChg chg="mod">
          <ac:chgData name="CAROLINA RAYO MONTEALEGRE" userId="a80d087d-fd6c-4dd3-b1e5-126d6eb034ba" providerId="ADAL" clId="{F099CC6B-E213-41BE-AAE2-0062640B03CC}" dt="2026-04-28T15:08:55.456" v="5425" actId="14100"/>
          <ac:spMkLst>
            <pc:docMk/>
            <pc:sldMk cId="3533429873" sldId="269"/>
            <ac:spMk id="8" creationId="{57390F6B-18F6-0AB5-F2A3-164337B32FC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9" creationId="{48B3544D-1640-83D1-95B9-3F958D8A30A9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10" creationId="{C28C3A46-85E5-215F-F052-10059A0317F0}"/>
          </ac:spMkLst>
        </pc:spChg>
        <pc:spChg chg="add mod">
          <ac:chgData name="CAROLINA RAYO MONTEALEGRE" userId="a80d087d-fd6c-4dd3-b1e5-126d6eb034ba" providerId="ADAL" clId="{F099CC6B-E213-41BE-AAE2-0062640B03CC}" dt="2026-04-28T14:28:31.322" v="5180"/>
          <ac:spMkLst>
            <pc:docMk/>
            <pc:sldMk cId="3533429873" sldId="269"/>
            <ac:spMk id="11" creationId="{5EF903F3-2062-8A0F-FC2E-37A34F2EEE9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13" creationId="{E1E0BD10-9BFD-6E9E-6834-9689BD18440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33429873" sldId="269"/>
            <ac:spMk id="14" creationId="{2A3B18A8-6658-FCF0-4BC0-30104C733C57}"/>
          </ac:spMkLst>
        </pc:spChg>
        <pc:picChg chg="mod">
          <ac:chgData name="CAROLINA RAYO MONTEALEGRE" userId="a80d087d-fd6c-4dd3-b1e5-126d6eb034ba" providerId="ADAL" clId="{F099CC6B-E213-41BE-AAE2-0062640B03CC}" dt="2026-04-28T14:28:02.617" v="5172" actId="1076"/>
          <ac:picMkLst>
            <pc:docMk/>
            <pc:sldMk cId="3533429873" sldId="269"/>
            <ac:picMk id="2" creationId="{A61FF166-2C03-5B30-938B-788B123DFFEE}"/>
          </ac:picMkLst>
        </pc:picChg>
      </pc:sldChg>
      <pc:sldChg chg="delSp modSp del mod modTransition">
        <pc:chgData name="CAROLINA RAYO MONTEALEGRE" userId="a80d087d-fd6c-4dd3-b1e5-126d6eb034ba" providerId="ADAL" clId="{F099CC6B-E213-41BE-AAE2-0062640B03CC}" dt="2026-04-28T14:26:12.427" v="5152" actId="47"/>
        <pc:sldMkLst>
          <pc:docMk/>
          <pc:sldMk cId="2215669476" sldId="270"/>
        </pc:sldMkLst>
        <pc:spChg chg="del mod">
          <ac:chgData name="CAROLINA RAYO MONTEALEGRE" userId="a80d087d-fd6c-4dd3-b1e5-126d6eb034ba" providerId="ADAL" clId="{F099CC6B-E213-41BE-AAE2-0062640B03CC}" dt="2026-04-28T14:05:41.898" v="4881" actId="478"/>
          <ac:spMkLst>
            <pc:docMk/>
            <pc:sldMk cId="2215669476" sldId="270"/>
            <ac:spMk id="4" creationId="{6F70DF79-17CD-4A80-A1D6-D7047889DA02}"/>
          </ac:spMkLst>
        </pc:spChg>
        <pc:spChg chg="del mod">
          <ac:chgData name="CAROLINA RAYO MONTEALEGRE" userId="a80d087d-fd6c-4dd3-b1e5-126d6eb034ba" providerId="ADAL" clId="{F099CC6B-E213-41BE-AAE2-0062640B03CC}" dt="2026-04-28T14:05:45.233" v="4882" actId="478"/>
          <ac:spMkLst>
            <pc:docMk/>
            <pc:sldMk cId="2215669476" sldId="270"/>
            <ac:spMk id="5" creationId="{DB903BA0-F779-48AE-9D85-A794D8F002AB}"/>
          </ac:spMkLst>
        </pc:spChg>
        <pc:spChg chg="mod">
          <ac:chgData name="CAROLINA RAYO MONTEALEGRE" userId="a80d087d-fd6c-4dd3-b1e5-126d6eb034ba" providerId="ADAL" clId="{F099CC6B-E213-41BE-AAE2-0062640B03CC}" dt="2026-04-28T14:05:52.167" v="4883" actId="20577"/>
          <ac:spMkLst>
            <pc:docMk/>
            <pc:sldMk cId="2215669476" sldId="270"/>
            <ac:spMk id="9" creationId="{F463FC0F-9F4C-33E5-A144-F3CBB75AD664}"/>
          </ac:spMkLst>
        </pc:spChg>
        <pc:spChg chg="mod">
          <ac:chgData name="CAROLINA RAYO MONTEALEGRE" userId="a80d087d-fd6c-4dd3-b1e5-126d6eb034ba" providerId="ADAL" clId="{F099CC6B-E213-41BE-AAE2-0062640B03CC}" dt="2026-04-28T13:56:32.399" v="4819" actId="1076"/>
          <ac:spMkLst>
            <pc:docMk/>
            <pc:sldMk cId="2215669476" sldId="270"/>
            <ac:spMk id="12" creationId="{98C3CB50-FAE3-46DD-B3CB-5677CDA120C4}"/>
          </ac:spMkLst>
        </pc:spChg>
        <pc:spChg chg="mod">
          <ac:chgData name="CAROLINA RAYO MONTEALEGRE" userId="a80d087d-fd6c-4dd3-b1e5-126d6eb034ba" providerId="ADAL" clId="{F099CC6B-E213-41BE-AAE2-0062640B03CC}" dt="2026-04-28T14:20:47.239" v="5044" actId="1076"/>
          <ac:spMkLst>
            <pc:docMk/>
            <pc:sldMk cId="2215669476" sldId="270"/>
            <ac:spMk id="13" creationId="{EB7D95A4-3105-4D12-8E12-05AC3FF7533A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17:12.899" v="5000" actId="1076"/>
          <ac:graphicFrameMkLst>
            <pc:docMk/>
            <pc:sldMk cId="2215669476" sldId="270"/>
            <ac:graphicFrameMk id="2" creationId="{9623E5FA-E647-7716-C768-6DDDFB993714}"/>
          </ac:graphicFrameMkLst>
        </pc:graphicFrameChg>
        <pc:picChg chg="mod">
          <ac:chgData name="CAROLINA RAYO MONTEALEGRE" userId="a80d087d-fd6c-4dd3-b1e5-126d6eb034ba" providerId="ADAL" clId="{F099CC6B-E213-41BE-AAE2-0062640B03CC}" dt="2026-04-28T13:56:32.399" v="4819" actId="1076"/>
          <ac:picMkLst>
            <pc:docMk/>
            <pc:sldMk cId="2215669476" sldId="270"/>
            <ac:picMk id="6" creationId="{F10F00E0-8A8B-F2CD-A6BF-D87A10F85215}"/>
          </ac:picMkLst>
        </pc:picChg>
        <pc:picChg chg="del mod">
          <ac:chgData name="CAROLINA RAYO MONTEALEGRE" userId="a80d087d-fd6c-4dd3-b1e5-126d6eb034ba" providerId="ADAL" clId="{F099CC6B-E213-41BE-AAE2-0062640B03CC}" dt="2026-04-28T14:17:48.772" v="5006" actId="478"/>
          <ac:picMkLst>
            <pc:docMk/>
            <pc:sldMk cId="2215669476" sldId="270"/>
            <ac:picMk id="7" creationId="{C28349A3-6E0B-DEA0-17EE-F1FD1FC153A2}"/>
          </ac:picMkLst>
        </pc:picChg>
        <pc:picChg chg="mod">
          <ac:chgData name="CAROLINA RAYO MONTEALEGRE" userId="a80d087d-fd6c-4dd3-b1e5-126d6eb034ba" providerId="ADAL" clId="{F099CC6B-E213-41BE-AAE2-0062640B03CC}" dt="2026-04-28T13:56:32.399" v="4819" actId="1076"/>
          <ac:picMkLst>
            <pc:docMk/>
            <pc:sldMk cId="2215669476" sldId="270"/>
            <ac:picMk id="8" creationId="{5C2358E4-19EF-06C1-944E-DD4C69A84645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176755552" sldId="272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3" creationId="{A680E8E8-92BC-F04E-9B62-4EE602C569E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7" creationId="{37DCFDE1-1CD9-4BEE-A63E-7FCF093F0AE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12" creationId="{EAF983B1-15D4-21BA-526D-959637B9B41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14" creationId="{02224AD5-712F-12A7-DD65-6A2E537B922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21" creationId="{B3B0B500-D93C-4BB9-7B4E-BEE608DDF4B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24" creationId="{1DB69330-4992-EB69-D7FB-A01C39DCF26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176755552" sldId="272"/>
            <ac:spMk id="25" creationId="{EC746B3B-A2CB-EF88-B8FD-3B13737389A8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983534519" sldId="286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2" creationId="{69D5EC82-6834-234C-C0B8-03A53DF1661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4" creationId="{1915C197-E769-CABA-909A-18785AAA379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6" creationId="{9389D60B-B564-352E-5690-E0914246B14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7" creationId="{8688FB42-D488-1244-D5AD-086D5279E94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8" creationId="{AC392212-ACAF-0F3A-1262-81D061A8895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9" creationId="{63ECA6CE-CA0A-9533-CF26-08641D41724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10" creationId="{A3B516D1-FF41-54F5-3E9F-E44770935CA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11" creationId="{94E7EC9B-7D5D-1E8C-E737-217DA72DC1F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83534519" sldId="286"/>
            <ac:spMk id="12" creationId="{BA261A0C-9666-0D41-79B4-7DC79B5088E6}"/>
          </ac:spMkLst>
        </pc:spChg>
      </pc:sldChg>
      <pc:sldChg chg="addSp modSp add mod modTransition">
        <pc:chgData name="CAROLINA RAYO MONTEALEGRE" userId="a80d087d-fd6c-4dd3-b1e5-126d6eb034ba" providerId="ADAL" clId="{F099CC6B-E213-41BE-AAE2-0062640B03CC}" dt="2026-04-28T15:05:45.311" v="5401" actId="20577"/>
        <pc:sldMkLst>
          <pc:docMk/>
          <pc:sldMk cId="2117206696" sldId="327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17206696" sldId="327"/>
            <ac:spMk id="3" creationId="{67010258-A9B7-1BEC-7825-C73755604EF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17206696" sldId="327"/>
            <ac:spMk id="4" creationId="{6F7E12E7-3E9C-4FD8-8785-0415EF12F05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17206696" sldId="327"/>
            <ac:spMk id="5" creationId="{195C7507-2393-F732-AD53-6F11122174F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17206696" sldId="327"/>
            <ac:spMk id="6" creationId="{A25B4AEC-CEED-4252-8351-FCB4945E4683}"/>
          </ac:spMkLst>
        </pc:spChg>
        <pc:spChg chg="add mod">
          <ac:chgData name="CAROLINA RAYO MONTEALEGRE" userId="a80d087d-fd6c-4dd3-b1e5-126d6eb034ba" providerId="ADAL" clId="{F099CC6B-E213-41BE-AAE2-0062640B03CC}" dt="2026-04-28T15:05:45.311" v="5401" actId="20577"/>
          <ac:spMkLst>
            <pc:docMk/>
            <pc:sldMk cId="2117206696" sldId="327"/>
            <ac:spMk id="7" creationId="{BBF68511-1140-BE09-1C22-077C716D9728}"/>
          </ac:spMkLst>
        </pc:spChg>
        <pc:graphicFrameChg chg="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2117206696" sldId="327"/>
            <ac:graphicFrameMk id="2" creationId="{098644C6-299E-A0F4-491C-B59B4DBB9D5F}"/>
          </ac:graphicFrameMkLst>
        </pc:graphicFrameChg>
      </pc:sldChg>
      <pc:sldChg chg="addSp delSp modSp add mod modTransition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490118340" sldId="329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3" creationId="{0CA5CB2A-51B5-1D71-BE3C-127AA65469D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4" creationId="{2E3B0746-EFCA-F4BD-21D7-AF5E8F8BC6A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8" creationId="{697F4056-516C-BB9A-543E-3D16F16B9F3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25" creationId="{56C94FD8-9B8F-8253-8883-6BC6D7F73B4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26" creationId="{D132666C-CAF1-C450-F69F-8A47FFB3405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27" creationId="{135EB512-C681-A764-A7E5-BCED95C577C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0118340" sldId="329"/>
            <ac:spMk id="28" creationId="{4C0F44F5-AF0F-60B6-F234-B935CBB04CAE}"/>
          </ac:spMkLst>
        </pc:spChg>
      </pc:sldChg>
      <pc:sldChg chg="addSp delSp modSp add mod modTransition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269773288" sldId="330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69773288" sldId="330"/>
            <ac:spMk id="2" creationId="{EC9577CF-6B57-BD93-E505-BF4BD1E8C94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69773288" sldId="330"/>
            <ac:spMk id="3" creationId="{CF35B25D-1FC1-CC3C-71EC-BCCEE998D64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69773288" sldId="330"/>
            <ac:spMk id="12" creationId="{5F99BDFB-AD22-91CD-DB98-4E2FDFCD24A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69773288" sldId="330"/>
            <ac:spMk id="13" creationId="{67B5ADCB-F3B0-CEA0-C4C3-753A431F875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69773288" sldId="330"/>
            <ac:spMk id="25" creationId="{C0920320-6CE5-967E-11EE-6F841E189869}"/>
          </ac:spMkLst>
        </pc:spChg>
      </pc:sldChg>
      <pc:sldChg chg="addSp delSp modSp add mod ord modTransition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2155421880" sldId="331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55421880" sldId="331"/>
            <ac:spMk id="2" creationId="{63443772-6115-E94B-1BA3-6CB539EFD24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55421880" sldId="331"/>
            <ac:spMk id="4" creationId="{D97570F5-10C5-08F6-2F77-1BE321701D3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55421880" sldId="331"/>
            <ac:spMk id="5" creationId="{585D66FB-FAFB-057D-36D2-6878EC6117C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55421880" sldId="331"/>
            <ac:spMk id="10" creationId="{2C8726B7-3A49-4685-A0E7-F9A0E898EA5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155421880" sldId="331"/>
            <ac:spMk id="11" creationId="{8507756D-C7D5-6154-8A6F-E1E9E30BF874}"/>
          </ac:spMkLst>
        </pc:spChg>
      </pc:sldChg>
      <pc:sldChg chg="del">
        <pc:chgData name="CAROLINA RAYO MONTEALEGRE" userId="a80d087d-fd6c-4dd3-b1e5-126d6eb034ba" providerId="ADAL" clId="{F099CC6B-E213-41BE-AAE2-0062640B03CC}" dt="2026-04-28T14:42:16.580" v="5244" actId="47"/>
        <pc:sldMkLst>
          <pc:docMk/>
          <pc:sldMk cId="1564479548" sldId="336"/>
        </pc:sldMkLst>
      </pc:sldChg>
      <pc:sldChg chg="addSp delSp modSp add del mod">
        <pc:chgData name="CAROLINA RAYO MONTEALEGRE" userId="a80d087d-fd6c-4dd3-b1e5-126d6eb034ba" providerId="ADAL" clId="{F099CC6B-E213-41BE-AAE2-0062640B03CC}" dt="2026-04-28T15:30:30.203" v="5608" actId="47"/>
        <pc:sldMkLst>
          <pc:docMk/>
          <pc:sldMk cId="2023673047" sldId="337"/>
        </pc:sldMkLst>
        <pc:spChg chg="mod">
          <ac:chgData name="CAROLINA RAYO MONTEALEGRE" userId="a80d087d-fd6c-4dd3-b1e5-126d6eb034ba" providerId="ADAL" clId="{F099CC6B-E213-41BE-AAE2-0062640B03CC}" dt="2026-04-28T15:13:02.941" v="5487" actId="207"/>
          <ac:spMkLst>
            <pc:docMk/>
            <pc:sldMk cId="2023673047" sldId="337"/>
            <ac:spMk id="2" creationId="{F08EAF09-5F89-4142-8B8B-60F1133537C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023673047" sldId="337"/>
            <ac:spMk id="3" creationId="{C81581F8-C7E2-FA74-9F71-55ED20319691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023673047" sldId="337"/>
            <ac:spMk id="4" creationId="{8C433E0F-A1D5-9D4B-0EAD-832B0EE489E7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023673047" sldId="337"/>
            <ac:spMk id="6" creationId="{2D9AC406-B6B1-BEB7-2427-21753F909F2B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023673047" sldId="337"/>
            <ac:spMk id="7" creationId="{F7F05B97-9FEE-F401-DCA3-FD6B6C6DD5F6}"/>
          </ac:spMkLst>
        </pc:spChg>
        <pc:spChg chg="add mod">
          <ac:chgData name="CAROLINA RAYO MONTEALEGRE" userId="a80d087d-fd6c-4dd3-b1e5-126d6eb034ba" providerId="ADAL" clId="{F099CC6B-E213-41BE-AAE2-0062640B03CC}" dt="2026-04-28T15:13:35.122" v="5491" actId="14100"/>
          <ac:spMkLst>
            <pc:docMk/>
            <pc:sldMk cId="2023673047" sldId="337"/>
            <ac:spMk id="11" creationId="{A8042BA5-19E8-D2D2-B778-0E4672E6D523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5:12:15.434" v="5480" actId="14100"/>
          <ac:graphicFrameMkLst>
            <pc:docMk/>
            <pc:sldMk cId="2023673047" sldId="337"/>
            <ac:graphicFrameMk id="5" creationId="{11D08A3A-2FC7-8DD5-C093-026165F8B2E6}"/>
          </ac:graphicFrameMkLst>
        </pc:graphicFrameChg>
        <pc:picChg chg="mod">
          <ac:chgData name="CAROLINA RAYO MONTEALEGRE" userId="a80d087d-fd6c-4dd3-b1e5-126d6eb034ba" providerId="ADAL" clId="{F099CC6B-E213-41BE-AAE2-0062640B03CC}" dt="2026-04-28T15:13:11.391" v="5489" actId="1076"/>
          <ac:picMkLst>
            <pc:docMk/>
            <pc:sldMk cId="2023673047" sldId="337"/>
            <ac:picMk id="8" creationId="{419ECEB6-BEB7-FA39-0A2F-7FC72E45D6AC}"/>
          </ac:picMkLst>
        </pc:picChg>
        <pc:picChg chg="mod">
          <ac:chgData name="CAROLINA RAYO MONTEALEGRE" userId="a80d087d-fd6c-4dd3-b1e5-126d6eb034ba" providerId="ADAL" clId="{F099CC6B-E213-41BE-AAE2-0062640B03CC}" dt="2026-04-28T15:12:47.406" v="5485" actId="1076"/>
          <ac:picMkLst>
            <pc:docMk/>
            <pc:sldMk cId="2023673047" sldId="337"/>
            <ac:picMk id="9" creationId="{75BCBA9D-20F4-81DF-87A8-066D919575B9}"/>
          </ac:picMkLst>
        </pc:picChg>
        <pc:picChg chg="mod">
          <ac:chgData name="CAROLINA RAYO MONTEALEGRE" userId="a80d087d-fd6c-4dd3-b1e5-126d6eb034ba" providerId="ADAL" clId="{F099CC6B-E213-41BE-AAE2-0062640B03CC}" dt="2026-04-28T15:12:26.895" v="5482" actId="1076"/>
          <ac:picMkLst>
            <pc:docMk/>
            <pc:sldMk cId="2023673047" sldId="337"/>
            <ac:picMk id="10" creationId="{6F9DCD0E-4237-CCD4-4980-09383FB0A532}"/>
          </ac:picMkLst>
        </pc:picChg>
        <pc:picChg chg="mod">
          <ac:chgData name="CAROLINA RAYO MONTEALEGRE" userId="a80d087d-fd6c-4dd3-b1e5-126d6eb034ba" providerId="ADAL" clId="{F099CC6B-E213-41BE-AAE2-0062640B03CC}" dt="2026-04-28T15:12:23.306" v="5481" actId="1076"/>
          <ac:picMkLst>
            <pc:docMk/>
            <pc:sldMk cId="2023673047" sldId="337"/>
            <ac:picMk id="12" creationId="{678E5692-EA00-8535-6889-24E9CBBE5F8A}"/>
          </ac:picMkLst>
        </pc:picChg>
        <pc:picChg chg="del">
          <ac:chgData name="CAROLINA RAYO MONTEALEGRE" userId="a80d087d-fd6c-4dd3-b1e5-126d6eb034ba" providerId="ADAL" clId="{F099CC6B-E213-41BE-AAE2-0062640B03CC}" dt="2026-04-28T14:31:46.562" v="5210" actId="478"/>
          <ac:picMkLst>
            <pc:docMk/>
            <pc:sldMk cId="2023673047" sldId="337"/>
            <ac:picMk id="13" creationId="{F41ECF69-1E0B-B7A3-79DC-073A471F1F53}"/>
          </ac:picMkLst>
        </pc:picChg>
      </pc:sldChg>
      <pc:sldChg chg="addSp modSp mod">
        <pc:chgData name="CAROLINA RAYO MONTEALEGRE" userId="a80d087d-fd6c-4dd3-b1e5-126d6eb034ba" providerId="ADAL" clId="{F099CC6B-E213-41BE-AAE2-0062640B03CC}" dt="2026-04-28T15:35:29.806" v="5658" actId="1076"/>
        <pc:sldMkLst>
          <pc:docMk/>
          <pc:sldMk cId="3754573414" sldId="338"/>
        </pc:sldMkLst>
        <pc:spChg chg="add mod">
          <ac:chgData name="CAROLINA RAYO MONTEALEGRE" userId="a80d087d-fd6c-4dd3-b1e5-126d6eb034ba" providerId="ADAL" clId="{F099CC6B-E213-41BE-AAE2-0062640B03CC}" dt="2026-04-28T15:35:20.367" v="5655"/>
          <ac:spMkLst>
            <pc:docMk/>
            <pc:sldMk cId="3754573414" sldId="338"/>
            <ac:spMk id="2" creationId="{577FCEFC-D64E-057F-E50A-6E2FBE73D3C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54573414" sldId="338"/>
            <ac:spMk id="3" creationId="{F9C882BC-E515-159C-FB7F-72DFC817A74D}"/>
          </ac:spMkLst>
        </pc:spChg>
        <pc:picChg chg="mod">
          <ac:chgData name="CAROLINA RAYO MONTEALEGRE" userId="a80d087d-fd6c-4dd3-b1e5-126d6eb034ba" providerId="ADAL" clId="{F099CC6B-E213-41BE-AAE2-0062640B03CC}" dt="2026-04-28T15:35:29.806" v="5658" actId="1076"/>
          <ac:picMkLst>
            <pc:docMk/>
            <pc:sldMk cId="3754573414" sldId="338"/>
            <ac:picMk id="4" creationId="{C49BD373-F04E-2D04-511D-44CB425EB3DB}"/>
          </ac:picMkLst>
        </pc:picChg>
      </pc:sldChg>
      <pc:sldChg chg="addSp modSp mod">
        <pc:chgData name="CAROLINA RAYO MONTEALEGRE" userId="a80d087d-fd6c-4dd3-b1e5-126d6eb034ba" providerId="ADAL" clId="{F099CC6B-E213-41BE-AAE2-0062640B03CC}" dt="2026-04-28T15:35:03.327" v="5650" actId="1076"/>
        <pc:sldMkLst>
          <pc:docMk/>
          <pc:sldMk cId="4077648089" sldId="339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77648089" sldId="339"/>
            <ac:spMk id="3" creationId="{0A67FDE9-1A7E-3892-D8F2-D5C38F300483}"/>
          </ac:spMkLst>
        </pc:spChg>
        <pc:spChg chg="mod">
          <ac:chgData name="CAROLINA RAYO MONTEALEGRE" userId="a80d087d-fd6c-4dd3-b1e5-126d6eb034ba" providerId="ADAL" clId="{F099CC6B-E213-41BE-AAE2-0062640B03CC}" dt="2026-04-28T15:34:39.856" v="5645" actId="14100"/>
          <ac:spMkLst>
            <pc:docMk/>
            <pc:sldMk cId="4077648089" sldId="339"/>
            <ac:spMk id="4" creationId="{EC9846FF-D708-5A23-E000-355156EDB034}"/>
          </ac:spMkLst>
        </pc:spChg>
        <pc:spChg chg="add mod">
          <ac:chgData name="CAROLINA RAYO MONTEALEGRE" userId="a80d087d-fd6c-4dd3-b1e5-126d6eb034ba" providerId="ADAL" clId="{F099CC6B-E213-41BE-AAE2-0062640B03CC}" dt="2026-04-28T15:35:03.327" v="5650" actId="1076"/>
          <ac:spMkLst>
            <pc:docMk/>
            <pc:sldMk cId="4077648089" sldId="339"/>
            <ac:spMk id="5" creationId="{8429AEA3-824B-9757-49FE-E9252448069C}"/>
          </ac:spMkLst>
        </pc:spChg>
        <pc:spChg chg="mod">
          <ac:chgData name="CAROLINA RAYO MONTEALEGRE" userId="a80d087d-fd6c-4dd3-b1e5-126d6eb034ba" providerId="ADAL" clId="{F099CC6B-E213-41BE-AAE2-0062640B03CC}" dt="2026-04-28T15:34:31.465" v="5643" actId="1076"/>
          <ac:spMkLst>
            <pc:docMk/>
            <pc:sldMk cId="4077648089" sldId="339"/>
            <ac:spMk id="6" creationId="{F4D89290-3ED9-8C70-0AB5-856E88C8AB6D}"/>
          </ac:spMkLst>
        </pc:spChg>
        <pc:picChg chg="mod">
          <ac:chgData name="CAROLINA RAYO MONTEALEGRE" userId="a80d087d-fd6c-4dd3-b1e5-126d6eb034ba" providerId="ADAL" clId="{F099CC6B-E213-41BE-AAE2-0062640B03CC}" dt="2026-04-28T15:34:49.319" v="5647" actId="1076"/>
          <ac:picMkLst>
            <pc:docMk/>
            <pc:sldMk cId="4077648089" sldId="339"/>
            <ac:picMk id="2" creationId="{39D58E85-D985-677E-F9DF-26242B8F2E33}"/>
          </ac:picMkLst>
        </pc:picChg>
      </pc:sldChg>
      <pc:sldChg chg="addSp delSp modSp add mod or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663142506" sldId="340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10" creationId="{C819C1EA-4B88-46BC-8BA8-83D907310C7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18" creationId="{D5DC5A22-5DCE-45D8-B599-D1F8573822A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22" creationId="{81745298-5315-4D00-A680-0D3D021AC72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23" creationId="{26E20DAD-C7DC-4477-A379-7B5910EF172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24" creationId="{346B79AF-64A6-495C-8C07-1EF938881BA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25" creationId="{FF409A17-73CE-4832-AA23-A1774DEC2C9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63142506" sldId="340"/>
            <ac:spMk id="26" creationId="{57A7E499-94ED-4B54-BEE1-1F1B551B8850}"/>
          </ac:spMkLst>
        </pc:spChg>
        <pc:graphicFrameChg chg="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3663142506" sldId="340"/>
            <ac:graphicFrameMk id="20" creationId="{92A92682-19C4-4293-A599-EEE7F9257246}"/>
          </ac:graphicFrameMkLst>
        </pc:graphicFrameChg>
      </pc:sldChg>
      <pc:sldChg chg="modSp add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767994531" sldId="343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2" creationId="{E86F87EC-093D-F1CF-5D91-E7BE96B2ECD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9" creationId="{6EB2F1B1-6FCE-27B4-C53E-46AED1EFA2A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10" creationId="{B470BA54-017A-5FAB-B612-BD734272D34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11" creationId="{15949B5D-2363-88E8-270F-DCB13EF634B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15" creationId="{F77BD781-9145-930D-204A-5607969256B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23" creationId="{5CE38957-8E81-79F9-048E-7760974A5F0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26" creationId="{7BE878E4-26B5-2D34-47AA-55E4EE87AEA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27" creationId="{2723B69D-1ECD-FC73-FEA5-C1E879E846A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28" creationId="{5AE4DC22-E050-5C2D-A1EE-F30FFE21E9E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767994531" sldId="343"/>
            <ac:spMk id="31" creationId="{0D301E6F-3DBC-4299-EDA8-847C11557061}"/>
          </ac:spMkLst>
        </pc:spChg>
      </pc:sldChg>
      <pc:sldChg chg="addSp modSp mod">
        <pc:chgData name="CAROLINA RAYO MONTEALEGRE" userId="a80d087d-fd6c-4dd3-b1e5-126d6eb034ba" providerId="ADAL" clId="{F099CC6B-E213-41BE-AAE2-0062640B03CC}" dt="2026-04-28T15:09:16.505" v="5429" actId="14100"/>
        <pc:sldMkLst>
          <pc:docMk/>
          <pc:sldMk cId="496003553" sldId="344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3" creationId="{13422347-383D-3D8F-924A-6A004B228234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4" creationId="{1EDD9BEE-8254-F365-CFD1-40587C6F7D38}"/>
          </ac:spMkLst>
        </pc:spChg>
        <pc:spChg chg="mod">
          <ac:chgData name="CAROLINA RAYO MONTEALEGRE" userId="a80d087d-fd6c-4dd3-b1e5-126d6eb034ba" providerId="ADAL" clId="{F099CC6B-E213-41BE-AAE2-0062640B03CC}" dt="2026-04-28T15:09:14.401" v="5428" actId="14100"/>
          <ac:spMkLst>
            <pc:docMk/>
            <pc:sldMk cId="496003553" sldId="344"/>
            <ac:spMk id="5" creationId="{43375674-1982-4E6A-3BAA-4EB447F65B90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6" creationId="{73A0DF66-7149-E63B-8E79-6CCAC21B6B71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7" creationId="{DEA51589-1478-15B7-F2BF-9E61EBACCAB4}"/>
          </ac:spMkLst>
        </pc:spChg>
        <pc:spChg chg="mod">
          <ac:chgData name="CAROLINA RAYO MONTEALEGRE" userId="a80d087d-fd6c-4dd3-b1e5-126d6eb034ba" providerId="ADAL" clId="{F099CC6B-E213-41BE-AAE2-0062640B03CC}" dt="2026-04-28T15:09:16.505" v="5429" actId="14100"/>
          <ac:spMkLst>
            <pc:docMk/>
            <pc:sldMk cId="496003553" sldId="344"/>
            <ac:spMk id="8" creationId="{3ECF7D12-E966-532A-61E8-CC58AC94291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9" creationId="{E29B76B0-8306-F033-CE10-85497402A98C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10" creationId="{82312142-6E78-7468-7610-C0ABD23D00B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96003553" sldId="344"/>
            <ac:spMk id="13" creationId="{0F8EE4D4-E338-2927-98B5-0067636AED8C}"/>
          </ac:spMkLst>
        </pc:spChg>
        <pc:picChg chg="mod">
          <ac:chgData name="CAROLINA RAYO MONTEALEGRE" userId="a80d087d-fd6c-4dd3-b1e5-126d6eb034ba" providerId="ADAL" clId="{F099CC6B-E213-41BE-AAE2-0062640B03CC}" dt="2026-04-28T14:30:06.555" v="5199" actId="1076"/>
          <ac:picMkLst>
            <pc:docMk/>
            <pc:sldMk cId="496003553" sldId="344"/>
            <ac:picMk id="2" creationId="{690A3AAC-D9E3-66FC-3D57-A8316CBDB9DC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942134263" sldId="345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942134263" sldId="345"/>
            <ac:spMk id="2" creationId="{5DC8F487-A724-8954-41F5-78F7BBE4E50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942134263" sldId="345"/>
            <ac:spMk id="4" creationId="{60F03F7C-7483-EB89-5A79-1068B079FDB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942134263" sldId="345"/>
            <ac:spMk id="5" creationId="{586C5741-BDA9-168D-CF70-02F703DAFE3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942134263" sldId="345"/>
            <ac:spMk id="8" creationId="{4A37D011-130D-A56B-B837-3E7A80812D2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942134263" sldId="345"/>
            <ac:spMk id="15" creationId="{CA790777-60A5-8804-F902-0018C1F0A12A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672029020" sldId="346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672029020" sldId="346"/>
            <ac:spMk id="2" creationId="{A62DDD43-3EF9-3C37-3D25-216BB3E3936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672029020" sldId="346"/>
            <ac:spMk id="3" creationId="{53F5DD68-8199-730B-E9A0-A5EE9957176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672029020" sldId="346"/>
            <ac:spMk id="7" creationId="{FABC9E71-EB21-2447-99D6-CAC5CAB011A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672029020" sldId="346"/>
            <ac:spMk id="19" creationId="{9BE836C1-52F0-45FB-A03E-7F26EAE7BFC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672029020" sldId="346"/>
            <ac:spMk id="20" creationId="{997DBCBD-C1DD-E3A1-926A-F4638C37E414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4086453557" sldId="347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3" creationId="{8C8FAE6B-7E5E-FC16-AADB-3AF5D361FC6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5" creationId="{A5D6AE2F-8BE1-5757-991C-2E1383F4F6A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6" creationId="{82895249-0946-9306-977C-E21169C3B2C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7" creationId="{7D1741B1-E668-BBBF-3CF5-6EFAE244113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11" creationId="{F5B0889E-C43F-5367-6946-DD45F8D0BDA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19" creationId="{BA92753E-5B80-8A99-20B3-E784731AB4E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086453557" sldId="347"/>
            <ac:spMk id="20" creationId="{E29AB80D-B125-16D5-9FCD-4EFE8A5669DC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2292361223" sldId="348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92361223" sldId="348"/>
            <ac:spMk id="2" creationId="{D48F2C3A-D37F-5ADC-A26F-6FE2250A166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92361223" sldId="348"/>
            <ac:spMk id="4" creationId="{CE168734-71EE-27A4-480D-70502A10988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92361223" sldId="348"/>
            <ac:spMk id="6" creationId="{1E75CBFC-1FB7-61A5-B1D7-1A680CE2D46C}"/>
          </ac:spMkLst>
        </pc:spChg>
      </pc:sldChg>
      <pc:sldChg chg="del">
        <pc:chgData name="CAROLINA RAYO MONTEALEGRE" userId="a80d087d-fd6c-4dd3-b1e5-126d6eb034ba" providerId="ADAL" clId="{F099CC6B-E213-41BE-AAE2-0062640B03CC}" dt="2026-04-28T13:44:46.229" v="4609" actId="47"/>
        <pc:sldMkLst>
          <pc:docMk/>
          <pc:sldMk cId="3700269142" sldId="349"/>
        </pc:sldMkLst>
      </pc:sldChg>
      <pc:sldChg chg="addSp modSp mod">
        <pc:chgData name="CAROLINA RAYO MONTEALEGRE" userId="a80d087d-fd6c-4dd3-b1e5-126d6eb034ba" providerId="ADAL" clId="{F099CC6B-E213-41BE-AAE2-0062640B03CC}" dt="2026-04-28T15:08:15.678" v="5422"/>
        <pc:sldMkLst>
          <pc:docMk/>
          <pc:sldMk cId="2284650938" sldId="351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" creationId="{FC69F6CC-0B46-2FB5-ADDD-DA3A5044F37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3" creationId="{6CB0B0AE-1BCA-10E2-F2E1-F3523D95AD8B}"/>
          </ac:spMkLst>
        </pc:spChg>
        <pc:spChg chg="add mod">
          <ac:chgData name="CAROLINA RAYO MONTEALEGRE" userId="a80d087d-fd6c-4dd3-b1e5-126d6eb034ba" providerId="ADAL" clId="{F099CC6B-E213-41BE-AAE2-0062640B03CC}" dt="2026-04-28T15:08:15.678" v="5422"/>
          <ac:spMkLst>
            <pc:docMk/>
            <pc:sldMk cId="2284650938" sldId="351"/>
            <ac:spMk id="4" creationId="{1C8E499B-F468-9FC7-A448-A0CD37F0CB4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19" creationId="{3BAD294A-3993-5550-FC9D-FCC20550E7D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0" creationId="{CED04D1D-F702-D336-A61A-00069DCEAA8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5" creationId="{4A243876-4215-415E-B55C-9565A1CEA88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7" creationId="{59069160-B172-8879-414F-8913BAEB39F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8" creationId="{CAECB04A-A60D-AD20-5680-A7EDA04A630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29" creationId="{B2C8AAE8-8D3E-3759-C785-F03F9D6CADB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33" creationId="{2B9C3FA4-2F84-ADFB-5C95-4F26E144E5E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4650938" sldId="351"/>
            <ac:spMk id="35" creationId="{A59E7BD1-06FE-4948-B086-CCFBC30F96C2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516302242" sldId="353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16302242" sldId="353"/>
            <ac:spMk id="2" creationId="{EED69F11-64D8-D2DF-2AEB-5870513ABBB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16302242" sldId="353"/>
            <ac:spMk id="3" creationId="{62D0A877-A848-BC7F-4348-83303E0A7A4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16302242" sldId="353"/>
            <ac:spMk id="4" creationId="{DE4D8B5A-9CFD-BF8E-FCC5-72279502B63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16302242" sldId="353"/>
            <ac:spMk id="5" creationId="{4A07190A-EB73-049F-03F3-BE477EBE14B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16302242" sldId="353"/>
            <ac:spMk id="7" creationId="{FF839723-CD1C-7A73-B079-554D790E50E6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276463223" sldId="354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76463223" sldId="354"/>
            <ac:spMk id="3" creationId="{AFD2BC74-6124-1855-B37F-235420D0B67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76463223" sldId="354"/>
            <ac:spMk id="7" creationId="{FD45ED8D-04FB-A2CA-3CEC-1D6F3B0AB09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76463223" sldId="354"/>
            <ac:spMk id="12" creationId="{9D8F2DC4-D3FA-E70A-62BC-4AC57365C96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276463223" sldId="354"/>
            <ac:spMk id="14" creationId="{4EF3F658-41E2-0B09-39AA-3953D233152D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413755925" sldId="355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413755925" sldId="355"/>
            <ac:spMk id="3" creationId="{0E30FBE9-2371-2CF8-AD8C-3A6944CEA3A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413755925" sldId="355"/>
            <ac:spMk id="7" creationId="{0FE3AA1C-FD7E-F2D5-716B-D59302400E9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413755925" sldId="355"/>
            <ac:spMk id="18" creationId="{5C6A3848-0D90-3E37-6E92-9C6017AFD072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693148565" sldId="356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93148565" sldId="356"/>
            <ac:spMk id="2" creationId="{8F4420C4-9C7E-5EE5-1AFF-317F4CB7E74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93148565" sldId="356"/>
            <ac:spMk id="3" creationId="{2212C06C-18CF-C98E-0345-8FBED2B148A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93148565" sldId="356"/>
            <ac:spMk id="4" creationId="{237DA24B-D766-6625-274B-097F4CAAFED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93148565" sldId="356"/>
            <ac:spMk id="7" creationId="{06F64735-32C1-2BED-A1F2-BBEB91E2705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693148565" sldId="356"/>
            <ac:spMk id="16" creationId="{432A13E3-EF17-1160-E280-19495189D985}"/>
          </ac:spMkLst>
        </pc:spChg>
      </pc:sldChg>
      <pc:sldChg chg="del">
        <pc:chgData name="CAROLINA RAYO MONTEALEGRE" userId="a80d087d-fd6c-4dd3-b1e5-126d6eb034ba" providerId="ADAL" clId="{F099CC6B-E213-41BE-AAE2-0062640B03CC}" dt="2026-04-28T13:44:34.670" v="4606" actId="47"/>
        <pc:sldMkLst>
          <pc:docMk/>
          <pc:sldMk cId="1428065949" sldId="357"/>
        </pc:sldMkLst>
      </pc:sldChg>
      <pc:sldChg chg="addSp delSp modSp mod">
        <pc:chgData name="CAROLINA RAYO MONTEALEGRE" userId="a80d087d-fd6c-4dd3-b1e5-126d6eb034ba" providerId="ADAL" clId="{F099CC6B-E213-41BE-AAE2-0062640B03CC}" dt="2026-04-28T15:07:03.150" v="5415" actId="1076"/>
        <pc:sldMkLst>
          <pc:docMk/>
          <pc:sldMk cId="85056429" sldId="358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85056429" sldId="358"/>
            <ac:spMk id="2" creationId="{1EE4BEE0-0C88-A518-7B2B-08FBB27013F7}"/>
          </ac:spMkLst>
        </pc:spChg>
        <pc:spChg chg="del mod">
          <ac:chgData name="CAROLINA RAYO MONTEALEGRE" userId="a80d087d-fd6c-4dd3-b1e5-126d6eb034ba" providerId="ADAL" clId="{F099CC6B-E213-41BE-AAE2-0062640B03CC}" dt="2026-04-28T14:56:17.591" v="5367" actId="478"/>
          <ac:spMkLst>
            <pc:docMk/>
            <pc:sldMk cId="85056429" sldId="358"/>
            <ac:spMk id="3" creationId="{AC049D79-F610-F9DE-5225-1C0A75E28A37}"/>
          </ac:spMkLst>
        </pc:spChg>
        <pc:spChg chg="del mod">
          <ac:chgData name="CAROLINA RAYO MONTEALEGRE" userId="a80d087d-fd6c-4dd3-b1e5-126d6eb034ba" providerId="ADAL" clId="{F099CC6B-E213-41BE-AAE2-0062640B03CC}" dt="2026-04-28T14:56:22.174" v="5369" actId="478"/>
          <ac:spMkLst>
            <pc:docMk/>
            <pc:sldMk cId="85056429" sldId="358"/>
            <ac:spMk id="5" creationId="{F99C5D35-857F-5326-185A-38AF456D340B}"/>
          </ac:spMkLst>
        </pc:spChg>
        <pc:spChg chg="del mod">
          <ac:chgData name="CAROLINA RAYO MONTEALEGRE" userId="a80d087d-fd6c-4dd3-b1e5-126d6eb034ba" providerId="ADAL" clId="{F099CC6B-E213-41BE-AAE2-0062640B03CC}" dt="2026-04-28T14:52:36.125" v="5354" actId="478"/>
          <ac:spMkLst>
            <pc:docMk/>
            <pc:sldMk cId="85056429" sldId="358"/>
            <ac:spMk id="6" creationId="{3D074650-9D22-B9DC-06A0-2BED1318396C}"/>
          </ac:spMkLst>
        </pc:spChg>
        <pc:spChg chg="add del mod">
          <ac:chgData name="CAROLINA RAYO MONTEALEGRE" userId="a80d087d-fd6c-4dd3-b1e5-126d6eb034ba" providerId="ADAL" clId="{F099CC6B-E213-41BE-AAE2-0062640B03CC}" dt="2026-04-28T14:50:32.202" v="5350" actId="478"/>
          <ac:spMkLst>
            <pc:docMk/>
            <pc:sldMk cId="85056429" sldId="358"/>
            <ac:spMk id="7" creationId="{5D18FBF9-11CD-5A1B-65D8-ADA5EF3A7C68}"/>
          </ac:spMkLst>
        </pc:spChg>
        <pc:spChg chg="del mod">
          <ac:chgData name="CAROLINA RAYO MONTEALEGRE" userId="a80d087d-fd6c-4dd3-b1e5-126d6eb034ba" providerId="ADAL" clId="{F099CC6B-E213-41BE-AAE2-0062640B03CC}" dt="2026-04-28T14:56:17.591" v="5367" actId="478"/>
          <ac:spMkLst>
            <pc:docMk/>
            <pc:sldMk cId="85056429" sldId="358"/>
            <ac:spMk id="8" creationId="{B8C5DC0C-2C1B-DB09-EFC0-8277A65D8FBF}"/>
          </ac:spMkLst>
        </pc:spChg>
        <pc:spChg chg="del mod">
          <ac:chgData name="CAROLINA RAYO MONTEALEGRE" userId="a80d087d-fd6c-4dd3-b1e5-126d6eb034ba" providerId="ADAL" clId="{F099CC6B-E213-41BE-AAE2-0062640B03CC}" dt="2026-04-28T14:53:25.255" v="5361" actId="478"/>
          <ac:spMkLst>
            <pc:docMk/>
            <pc:sldMk cId="85056429" sldId="358"/>
            <ac:spMk id="9" creationId="{62DC927F-DEEC-18DE-913B-B6BBB6F29E70}"/>
          </ac:spMkLst>
        </pc:spChg>
        <pc:spChg chg="del mod">
          <ac:chgData name="CAROLINA RAYO MONTEALEGRE" userId="a80d087d-fd6c-4dd3-b1e5-126d6eb034ba" providerId="ADAL" clId="{F099CC6B-E213-41BE-AAE2-0062640B03CC}" dt="2026-04-28T14:56:17.591" v="5367" actId="478"/>
          <ac:spMkLst>
            <pc:docMk/>
            <pc:sldMk cId="85056429" sldId="358"/>
            <ac:spMk id="10" creationId="{F4B86410-DEBC-9DA9-7650-BE6973FC20BA}"/>
          </ac:spMkLst>
        </pc:spChg>
        <pc:spChg chg="add del mod">
          <ac:chgData name="CAROLINA RAYO MONTEALEGRE" userId="a80d087d-fd6c-4dd3-b1e5-126d6eb034ba" providerId="ADAL" clId="{F099CC6B-E213-41BE-AAE2-0062640B03CC}" dt="2026-04-28T14:50:32.202" v="5350" actId="478"/>
          <ac:spMkLst>
            <pc:docMk/>
            <pc:sldMk cId="85056429" sldId="358"/>
            <ac:spMk id="11" creationId="{40FDFFBC-3A6F-AB5B-5EFD-0831E33F3D30}"/>
          </ac:spMkLst>
        </pc:spChg>
        <pc:spChg chg="add del mod">
          <ac:chgData name="CAROLINA RAYO MONTEALEGRE" userId="a80d087d-fd6c-4dd3-b1e5-126d6eb034ba" providerId="ADAL" clId="{F099CC6B-E213-41BE-AAE2-0062640B03CC}" dt="2026-04-28T14:50:32.202" v="5350" actId="478"/>
          <ac:spMkLst>
            <pc:docMk/>
            <pc:sldMk cId="85056429" sldId="358"/>
            <ac:spMk id="12" creationId="{D116B86E-4633-D40C-D812-C1BFBDDCD98E}"/>
          </ac:spMkLst>
        </pc:spChg>
        <pc:spChg chg="add del mod">
          <ac:chgData name="CAROLINA RAYO MONTEALEGRE" userId="a80d087d-fd6c-4dd3-b1e5-126d6eb034ba" providerId="ADAL" clId="{F099CC6B-E213-41BE-AAE2-0062640B03CC}" dt="2026-04-28T14:56:17.591" v="5367" actId="478"/>
          <ac:spMkLst>
            <pc:docMk/>
            <pc:sldMk cId="85056429" sldId="358"/>
            <ac:spMk id="13" creationId="{29745D2F-36EB-4D90-B2FC-11B6CF57052D}"/>
          </ac:spMkLst>
        </pc:spChg>
        <pc:spChg chg="add del mod">
          <ac:chgData name="CAROLINA RAYO MONTEALEGRE" userId="a80d087d-fd6c-4dd3-b1e5-126d6eb034ba" providerId="ADAL" clId="{F099CC6B-E213-41BE-AAE2-0062640B03CC}" dt="2026-04-28T14:56:17.591" v="5367" actId="478"/>
          <ac:spMkLst>
            <pc:docMk/>
            <pc:sldMk cId="85056429" sldId="358"/>
            <ac:spMk id="14" creationId="{E5E0455A-2056-42D7-B3AC-96D0D82A3F9C}"/>
          </ac:spMkLst>
        </pc:spChg>
        <pc:spChg chg="add mod">
          <ac:chgData name="CAROLINA RAYO MONTEALEGRE" userId="a80d087d-fd6c-4dd3-b1e5-126d6eb034ba" providerId="ADAL" clId="{F099CC6B-E213-41BE-AAE2-0062640B03CC}" dt="2026-04-28T15:06:58.808" v="5414" actId="1076"/>
          <ac:spMkLst>
            <pc:docMk/>
            <pc:sldMk cId="85056429" sldId="358"/>
            <ac:spMk id="15" creationId="{26E7CE7E-AAC2-9F1D-5BBB-03D59EAE4B53}"/>
          </ac:spMkLst>
        </pc:spChg>
        <pc:spChg chg="add mod">
          <ac:chgData name="CAROLINA RAYO MONTEALEGRE" userId="a80d087d-fd6c-4dd3-b1e5-126d6eb034ba" providerId="ADAL" clId="{F099CC6B-E213-41BE-AAE2-0062640B03CC}" dt="2026-04-28T15:07:03.150" v="5415" actId="1076"/>
          <ac:spMkLst>
            <pc:docMk/>
            <pc:sldMk cId="85056429" sldId="358"/>
            <ac:spMk id="16" creationId="{394E4C07-20D3-B211-E9A1-6F63DAF0A2F5}"/>
          </ac:spMkLst>
        </pc:spChg>
        <pc:spChg chg="add mod">
          <ac:chgData name="CAROLINA RAYO MONTEALEGRE" userId="a80d087d-fd6c-4dd3-b1e5-126d6eb034ba" providerId="ADAL" clId="{F099CC6B-E213-41BE-AAE2-0062640B03CC}" dt="2026-04-28T14:56:22.590" v="5370"/>
          <ac:spMkLst>
            <pc:docMk/>
            <pc:sldMk cId="85056429" sldId="358"/>
            <ac:spMk id="17" creationId="{D95124A7-0407-C924-7712-A229A05A5954}"/>
          </ac:spMkLst>
        </pc:spChg>
        <pc:spChg chg="add mod">
          <ac:chgData name="CAROLINA RAYO MONTEALEGRE" userId="a80d087d-fd6c-4dd3-b1e5-126d6eb034ba" providerId="ADAL" clId="{F099CC6B-E213-41BE-AAE2-0062640B03CC}" dt="2026-04-28T15:06:20.300" v="5406" actId="20577"/>
          <ac:spMkLst>
            <pc:docMk/>
            <pc:sldMk cId="85056429" sldId="358"/>
            <ac:spMk id="18" creationId="{A6CF01FB-43EF-B39F-11A8-B83492C58EE5}"/>
          </ac:spMkLst>
        </pc:spChg>
        <pc:spChg chg="add mod">
          <ac:chgData name="CAROLINA RAYO MONTEALEGRE" userId="a80d087d-fd6c-4dd3-b1e5-126d6eb034ba" providerId="ADAL" clId="{F099CC6B-E213-41BE-AAE2-0062640B03CC}" dt="2026-04-28T15:06:36.851" v="5408" actId="20577"/>
          <ac:spMkLst>
            <pc:docMk/>
            <pc:sldMk cId="85056429" sldId="358"/>
            <ac:spMk id="19" creationId="{46756502-E2AD-2555-DD52-2DDB050619B0}"/>
          </ac:spMkLst>
        </pc:spChg>
        <pc:spChg chg="add mod">
          <ac:chgData name="CAROLINA RAYO MONTEALEGRE" userId="a80d087d-fd6c-4dd3-b1e5-126d6eb034ba" providerId="ADAL" clId="{F099CC6B-E213-41BE-AAE2-0062640B03CC}" dt="2026-04-28T14:56:22.590" v="5370"/>
          <ac:spMkLst>
            <pc:docMk/>
            <pc:sldMk cId="85056429" sldId="358"/>
            <ac:spMk id="21" creationId="{3365AB65-D1FE-0630-2310-E6C247C103B1}"/>
          </ac:spMkLst>
        </pc:spChg>
        <pc:picChg chg="del mod">
          <ac:chgData name="CAROLINA RAYO MONTEALEGRE" userId="a80d087d-fd6c-4dd3-b1e5-126d6eb034ba" providerId="ADAL" clId="{F099CC6B-E213-41BE-AAE2-0062640B03CC}" dt="2026-04-28T14:56:19.184" v="5368" actId="478"/>
          <ac:picMkLst>
            <pc:docMk/>
            <pc:sldMk cId="85056429" sldId="358"/>
            <ac:picMk id="4" creationId="{40041950-6A55-0298-C632-D221724AEB3A}"/>
          </ac:picMkLst>
        </pc:picChg>
        <pc:picChg chg="add mod">
          <ac:chgData name="CAROLINA RAYO MONTEALEGRE" userId="a80d087d-fd6c-4dd3-b1e5-126d6eb034ba" providerId="ADAL" clId="{F099CC6B-E213-41BE-AAE2-0062640B03CC}" dt="2026-04-28T14:56:22.590" v="5370"/>
          <ac:picMkLst>
            <pc:docMk/>
            <pc:sldMk cId="85056429" sldId="358"/>
            <ac:picMk id="20" creationId="{554DFE5E-C985-B713-88C6-9883A994BE28}"/>
          </ac:picMkLst>
        </pc:picChg>
      </pc:sldChg>
      <pc:sldChg chg="addSp delSp modSp mod">
        <pc:chgData name="CAROLINA RAYO MONTEALEGRE" userId="a80d087d-fd6c-4dd3-b1e5-126d6eb034ba" providerId="ADAL" clId="{F099CC6B-E213-41BE-AAE2-0062640B03CC}" dt="2026-04-28T15:07:27.689" v="5418" actId="122"/>
        <pc:sldMkLst>
          <pc:docMk/>
          <pc:sldMk cId="3975622671" sldId="359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622671" sldId="359"/>
            <ac:spMk id="2" creationId="{5498BFAD-3E49-C6B0-261F-ABCB57E64EB7}"/>
          </ac:spMkLst>
        </pc:spChg>
        <pc:spChg chg="del mod">
          <ac:chgData name="CAROLINA RAYO MONTEALEGRE" userId="a80d087d-fd6c-4dd3-b1e5-126d6eb034ba" providerId="ADAL" clId="{F099CC6B-E213-41BE-AAE2-0062640B03CC}" dt="2026-04-28T14:58:10.709" v="5371" actId="478"/>
          <ac:spMkLst>
            <pc:docMk/>
            <pc:sldMk cId="3975622671" sldId="359"/>
            <ac:spMk id="3" creationId="{0E0C1EF6-8186-EDE9-6E09-77CAD6B5C8BF}"/>
          </ac:spMkLst>
        </pc:spChg>
        <pc:spChg chg="del mod">
          <ac:chgData name="CAROLINA RAYO MONTEALEGRE" userId="a80d087d-fd6c-4dd3-b1e5-126d6eb034ba" providerId="ADAL" clId="{F099CC6B-E213-41BE-AAE2-0062640B03CC}" dt="2026-04-28T14:58:13.839" v="5373" actId="478"/>
          <ac:spMkLst>
            <pc:docMk/>
            <pc:sldMk cId="3975622671" sldId="359"/>
            <ac:spMk id="5" creationId="{4A68CFD0-BCDB-9356-111A-1C4A3FF96B65}"/>
          </ac:spMkLst>
        </pc:spChg>
        <pc:spChg chg="del mod">
          <ac:chgData name="CAROLINA RAYO MONTEALEGRE" userId="a80d087d-fd6c-4dd3-b1e5-126d6eb034ba" providerId="ADAL" clId="{F099CC6B-E213-41BE-AAE2-0062640B03CC}" dt="2026-04-28T14:58:10.709" v="5371" actId="478"/>
          <ac:spMkLst>
            <pc:docMk/>
            <pc:sldMk cId="3975622671" sldId="359"/>
            <ac:spMk id="6" creationId="{0771CA2B-E436-56F1-CA87-7842DAD6BBF5}"/>
          </ac:spMkLst>
        </pc:spChg>
        <pc:spChg chg="add mod">
          <ac:chgData name="CAROLINA RAYO MONTEALEGRE" userId="a80d087d-fd6c-4dd3-b1e5-126d6eb034ba" providerId="ADAL" clId="{F099CC6B-E213-41BE-AAE2-0062640B03CC}" dt="2026-04-28T14:58:14.813" v="5374"/>
          <ac:spMkLst>
            <pc:docMk/>
            <pc:sldMk cId="3975622671" sldId="359"/>
            <ac:spMk id="7" creationId="{097FE76E-C05F-E87A-5CDF-FE9847CE9337}"/>
          </ac:spMkLst>
        </pc:spChg>
        <pc:spChg chg="del mod">
          <ac:chgData name="CAROLINA RAYO MONTEALEGRE" userId="a80d087d-fd6c-4dd3-b1e5-126d6eb034ba" providerId="ADAL" clId="{F099CC6B-E213-41BE-AAE2-0062640B03CC}" dt="2026-04-28T14:58:10.709" v="5371" actId="478"/>
          <ac:spMkLst>
            <pc:docMk/>
            <pc:sldMk cId="3975622671" sldId="359"/>
            <ac:spMk id="8" creationId="{228430B6-00E2-5D90-6F17-8758922E548B}"/>
          </ac:spMkLst>
        </pc:spChg>
        <pc:spChg chg="del mod">
          <ac:chgData name="CAROLINA RAYO MONTEALEGRE" userId="a80d087d-fd6c-4dd3-b1e5-126d6eb034ba" providerId="ADAL" clId="{F099CC6B-E213-41BE-AAE2-0062640B03CC}" dt="2026-04-28T14:58:10.709" v="5371" actId="478"/>
          <ac:spMkLst>
            <pc:docMk/>
            <pc:sldMk cId="3975622671" sldId="359"/>
            <ac:spMk id="9" creationId="{3E2D7D2A-CBDF-130F-882A-F6D459719D7D}"/>
          </ac:spMkLst>
        </pc:spChg>
        <pc:spChg chg="add mod">
          <ac:chgData name="CAROLINA RAYO MONTEALEGRE" userId="a80d087d-fd6c-4dd3-b1e5-126d6eb034ba" providerId="ADAL" clId="{F099CC6B-E213-41BE-AAE2-0062640B03CC}" dt="2026-04-28T14:58:14.813" v="5374"/>
          <ac:spMkLst>
            <pc:docMk/>
            <pc:sldMk cId="3975622671" sldId="359"/>
            <ac:spMk id="10" creationId="{436AC460-918B-BC34-B6C2-505ED6FE005E}"/>
          </ac:spMkLst>
        </pc:spChg>
        <pc:spChg chg="del mod">
          <ac:chgData name="CAROLINA RAYO MONTEALEGRE" userId="a80d087d-fd6c-4dd3-b1e5-126d6eb034ba" providerId="ADAL" clId="{F099CC6B-E213-41BE-AAE2-0062640B03CC}" dt="2026-04-28T14:58:10.709" v="5371" actId="478"/>
          <ac:spMkLst>
            <pc:docMk/>
            <pc:sldMk cId="3975622671" sldId="359"/>
            <ac:spMk id="11" creationId="{19D92741-A15E-C9CC-F2EC-CFFC0FE1E1D8}"/>
          </ac:spMkLst>
        </pc:spChg>
        <pc:spChg chg="add mod">
          <ac:chgData name="CAROLINA RAYO MONTEALEGRE" userId="a80d087d-fd6c-4dd3-b1e5-126d6eb034ba" providerId="ADAL" clId="{F099CC6B-E213-41BE-AAE2-0062640B03CC}" dt="2026-04-28T15:07:21.703" v="5417" actId="122"/>
          <ac:spMkLst>
            <pc:docMk/>
            <pc:sldMk cId="3975622671" sldId="359"/>
            <ac:spMk id="12" creationId="{6F76ABFE-CD3E-A28E-4475-BE444A9F2770}"/>
          </ac:spMkLst>
        </pc:spChg>
        <pc:spChg chg="add mod">
          <ac:chgData name="CAROLINA RAYO MONTEALEGRE" userId="a80d087d-fd6c-4dd3-b1e5-126d6eb034ba" providerId="ADAL" clId="{F099CC6B-E213-41BE-AAE2-0062640B03CC}" dt="2026-04-28T14:58:14.813" v="5374"/>
          <ac:spMkLst>
            <pc:docMk/>
            <pc:sldMk cId="3975622671" sldId="359"/>
            <ac:spMk id="13" creationId="{D3967198-5C47-C1BF-186A-E5DD32C47626}"/>
          </ac:spMkLst>
        </pc:spChg>
        <pc:spChg chg="add mod">
          <ac:chgData name="CAROLINA RAYO MONTEALEGRE" userId="a80d087d-fd6c-4dd3-b1e5-126d6eb034ba" providerId="ADAL" clId="{F099CC6B-E213-41BE-AAE2-0062640B03CC}" dt="2026-04-28T15:07:27.689" v="5418" actId="122"/>
          <ac:spMkLst>
            <pc:docMk/>
            <pc:sldMk cId="3975622671" sldId="359"/>
            <ac:spMk id="14" creationId="{F9114DFB-8816-5177-524F-DFA314685C1E}"/>
          </ac:spMkLst>
        </pc:spChg>
        <pc:spChg chg="add mod">
          <ac:chgData name="CAROLINA RAYO MONTEALEGRE" userId="a80d087d-fd6c-4dd3-b1e5-126d6eb034ba" providerId="ADAL" clId="{F099CC6B-E213-41BE-AAE2-0062640B03CC}" dt="2026-04-28T15:06:31.720" v="5407" actId="20577"/>
          <ac:spMkLst>
            <pc:docMk/>
            <pc:sldMk cId="3975622671" sldId="359"/>
            <ac:spMk id="15" creationId="{B5C0284D-CE24-6E8F-AE1B-C8C2B97E653A}"/>
          </ac:spMkLst>
        </pc:spChg>
        <pc:picChg chg="del">
          <ac:chgData name="CAROLINA RAYO MONTEALEGRE" userId="a80d087d-fd6c-4dd3-b1e5-126d6eb034ba" providerId="ADAL" clId="{F099CC6B-E213-41BE-AAE2-0062640B03CC}" dt="2026-04-28T14:58:12.543" v="5372" actId="478"/>
          <ac:picMkLst>
            <pc:docMk/>
            <pc:sldMk cId="3975622671" sldId="359"/>
            <ac:picMk id="4" creationId="{A223A1DE-76BE-85BF-B732-9C5B156DEC5A}"/>
          </ac:picMkLst>
        </pc:picChg>
        <pc:picChg chg="add mod">
          <ac:chgData name="CAROLINA RAYO MONTEALEGRE" userId="a80d087d-fd6c-4dd3-b1e5-126d6eb034ba" providerId="ADAL" clId="{F099CC6B-E213-41BE-AAE2-0062640B03CC}" dt="2026-04-28T14:58:14.813" v="5374"/>
          <ac:picMkLst>
            <pc:docMk/>
            <pc:sldMk cId="3975622671" sldId="359"/>
            <ac:picMk id="16" creationId="{7D9FFB62-2762-D5EE-2F17-FC8951748CF4}"/>
          </ac:picMkLst>
        </pc:picChg>
      </pc:sldChg>
      <pc:sldChg chg="addSp delSp modSp mod">
        <pc:chgData name="CAROLINA RAYO MONTEALEGRE" userId="a80d087d-fd6c-4dd3-b1e5-126d6eb034ba" providerId="ADAL" clId="{F099CC6B-E213-41BE-AAE2-0062640B03CC}" dt="2026-04-28T15:07:54.152" v="5421"/>
        <pc:sldMkLst>
          <pc:docMk/>
          <pc:sldMk cId="3133129269" sldId="360"/>
        </pc:sldMkLst>
        <pc:spChg chg="del mod">
          <ac:chgData name="CAROLINA RAYO MONTEALEGRE" userId="a80d087d-fd6c-4dd3-b1e5-126d6eb034ba" providerId="ADAL" clId="{F099CC6B-E213-41BE-AAE2-0062640B03CC}" dt="2026-04-28T15:00:58.952" v="5383" actId="478"/>
          <ac:spMkLst>
            <pc:docMk/>
            <pc:sldMk cId="3133129269" sldId="360"/>
            <ac:spMk id="2" creationId="{70D1D875-9839-CE90-61A2-A29EF6F7071E}"/>
          </ac:spMkLst>
        </pc:spChg>
        <pc:spChg chg="del mod">
          <ac:chgData name="CAROLINA RAYO MONTEALEGRE" userId="a80d087d-fd6c-4dd3-b1e5-126d6eb034ba" providerId="ADAL" clId="{F099CC6B-E213-41BE-AAE2-0062640B03CC}" dt="2026-04-28T15:02:41.004" v="5388" actId="478"/>
          <ac:spMkLst>
            <pc:docMk/>
            <pc:sldMk cId="3133129269" sldId="360"/>
            <ac:spMk id="3" creationId="{2902029E-BD62-A5F8-2CFC-33F723CBEBD6}"/>
          </ac:spMkLst>
        </pc:spChg>
        <pc:spChg chg="del mod">
          <ac:chgData name="CAROLINA RAYO MONTEALEGRE" userId="a80d087d-fd6c-4dd3-b1e5-126d6eb034ba" providerId="ADAL" clId="{F099CC6B-E213-41BE-AAE2-0062640B03CC}" dt="2026-04-28T15:02:41.004" v="5388" actId="478"/>
          <ac:spMkLst>
            <pc:docMk/>
            <pc:sldMk cId="3133129269" sldId="360"/>
            <ac:spMk id="5" creationId="{4B4A2E9F-E89E-0FB3-AF06-DDAEB5F26DE7}"/>
          </ac:spMkLst>
        </pc:spChg>
        <pc:spChg chg="del mod">
          <ac:chgData name="CAROLINA RAYO MONTEALEGRE" userId="a80d087d-fd6c-4dd3-b1e5-126d6eb034ba" providerId="ADAL" clId="{F099CC6B-E213-41BE-AAE2-0062640B03CC}" dt="2026-04-28T15:02:41.004" v="5388" actId="478"/>
          <ac:spMkLst>
            <pc:docMk/>
            <pc:sldMk cId="3133129269" sldId="360"/>
            <ac:spMk id="6" creationId="{982884E1-C007-5402-C8EC-40A7F1AE2C8A}"/>
          </ac:spMkLst>
        </pc:spChg>
        <pc:spChg chg="add mod">
          <ac:chgData name="CAROLINA RAYO MONTEALEGRE" userId="a80d087d-fd6c-4dd3-b1e5-126d6eb034ba" providerId="ADAL" clId="{F099CC6B-E213-41BE-AAE2-0062640B03CC}" dt="2026-04-28T15:00:59.320" v="5384"/>
          <ac:spMkLst>
            <pc:docMk/>
            <pc:sldMk cId="3133129269" sldId="360"/>
            <ac:spMk id="7" creationId="{C9D46B9B-D954-4BFC-ADF0-E13749C8A1BB}"/>
          </ac:spMkLst>
        </pc:spChg>
        <pc:spChg chg="del mod">
          <ac:chgData name="CAROLINA RAYO MONTEALEGRE" userId="a80d087d-fd6c-4dd3-b1e5-126d6eb034ba" providerId="ADAL" clId="{F099CC6B-E213-41BE-AAE2-0062640B03CC}" dt="2026-04-28T15:02:41.004" v="5388" actId="478"/>
          <ac:spMkLst>
            <pc:docMk/>
            <pc:sldMk cId="3133129269" sldId="360"/>
            <ac:spMk id="8" creationId="{B0BEDE02-7948-3058-8E6A-4FC7480B3D07}"/>
          </ac:spMkLst>
        </pc:spChg>
        <pc:spChg chg="add mod">
          <ac:chgData name="CAROLINA RAYO MONTEALEGRE" userId="a80d087d-fd6c-4dd3-b1e5-126d6eb034ba" providerId="ADAL" clId="{F099CC6B-E213-41BE-AAE2-0062640B03CC}" dt="2026-04-28T15:02:43.534" v="5390"/>
          <ac:spMkLst>
            <pc:docMk/>
            <pc:sldMk cId="3133129269" sldId="360"/>
            <ac:spMk id="9" creationId="{2D250F0B-37F1-4067-0071-A6F476F2E515}"/>
          </ac:spMkLst>
        </pc:spChg>
        <pc:spChg chg="add del mod">
          <ac:chgData name="CAROLINA RAYO MONTEALEGRE" userId="a80d087d-fd6c-4dd3-b1e5-126d6eb034ba" providerId="ADAL" clId="{F099CC6B-E213-41BE-AAE2-0062640B03CC}" dt="2026-04-28T15:04:40.384" v="5393" actId="478"/>
          <ac:spMkLst>
            <pc:docMk/>
            <pc:sldMk cId="3133129269" sldId="360"/>
            <ac:spMk id="10" creationId="{748AA83E-1139-6571-A922-BAF388E2CE72}"/>
          </ac:spMkLst>
        </pc:spChg>
        <pc:spChg chg="add del mod">
          <ac:chgData name="CAROLINA RAYO MONTEALEGRE" userId="a80d087d-fd6c-4dd3-b1e5-126d6eb034ba" providerId="ADAL" clId="{F099CC6B-E213-41BE-AAE2-0062640B03CC}" dt="2026-04-28T15:04:53.781" v="5395" actId="478"/>
          <ac:spMkLst>
            <pc:docMk/>
            <pc:sldMk cId="3133129269" sldId="360"/>
            <ac:spMk id="11" creationId="{790A1205-1902-FFAC-6414-17802412F0BE}"/>
          </ac:spMkLst>
        </pc:spChg>
        <pc:spChg chg="add del mod">
          <ac:chgData name="CAROLINA RAYO MONTEALEGRE" userId="a80d087d-fd6c-4dd3-b1e5-126d6eb034ba" providerId="ADAL" clId="{F099CC6B-E213-41BE-AAE2-0062640B03CC}" dt="2026-04-28T15:05:03.911" v="5398" actId="478"/>
          <ac:spMkLst>
            <pc:docMk/>
            <pc:sldMk cId="3133129269" sldId="360"/>
            <ac:spMk id="12" creationId="{C9A5718E-EB52-4B99-0792-16265EE172FA}"/>
          </ac:spMkLst>
        </pc:spChg>
        <pc:spChg chg="add mod">
          <ac:chgData name="CAROLINA RAYO MONTEALEGRE" userId="a80d087d-fd6c-4dd3-b1e5-126d6eb034ba" providerId="ADAL" clId="{F099CC6B-E213-41BE-AAE2-0062640B03CC}" dt="2026-04-28T15:04:45.381" v="5394" actId="1076"/>
          <ac:spMkLst>
            <pc:docMk/>
            <pc:sldMk cId="3133129269" sldId="360"/>
            <ac:spMk id="13" creationId="{BA8E237B-97B9-5179-CEBD-3ACFE67D3438}"/>
          </ac:spMkLst>
        </pc:spChg>
        <pc:spChg chg="add mod">
          <ac:chgData name="CAROLINA RAYO MONTEALEGRE" userId="a80d087d-fd6c-4dd3-b1e5-126d6eb034ba" providerId="ADAL" clId="{F099CC6B-E213-41BE-AAE2-0062640B03CC}" dt="2026-04-28T15:07:41.319" v="5420" actId="1076"/>
          <ac:spMkLst>
            <pc:docMk/>
            <pc:sldMk cId="3133129269" sldId="360"/>
            <ac:spMk id="14" creationId="{FD56F01A-064B-60C6-1A6C-7CB3952720A8}"/>
          </ac:spMkLst>
        </pc:spChg>
        <pc:picChg chg="del">
          <ac:chgData name="CAROLINA RAYO MONTEALEGRE" userId="a80d087d-fd6c-4dd3-b1e5-126d6eb034ba" providerId="ADAL" clId="{F099CC6B-E213-41BE-AAE2-0062640B03CC}" dt="2026-04-28T15:02:42.754" v="5389" actId="478"/>
          <ac:picMkLst>
            <pc:docMk/>
            <pc:sldMk cId="3133129269" sldId="360"/>
            <ac:picMk id="4" creationId="{C31A005B-98A1-1784-C9DD-CC079C0FA46A}"/>
          </ac:picMkLst>
        </pc:picChg>
        <pc:picChg chg="add mod">
          <ac:chgData name="CAROLINA RAYO MONTEALEGRE" userId="a80d087d-fd6c-4dd3-b1e5-126d6eb034ba" providerId="ADAL" clId="{F099CC6B-E213-41BE-AAE2-0062640B03CC}" dt="2026-04-28T15:07:54.152" v="5421"/>
          <ac:picMkLst>
            <pc:docMk/>
            <pc:sldMk cId="3133129269" sldId="360"/>
            <ac:picMk id="15" creationId="{940E671C-D27F-04BC-8C1F-487B5D1D33B1}"/>
          </ac:picMkLst>
        </pc:picChg>
      </pc:sldChg>
      <pc:sldChg chg="addSp delSp modSp mod ord">
        <pc:chgData name="CAROLINA RAYO MONTEALEGRE" userId="a80d087d-fd6c-4dd3-b1e5-126d6eb034ba" providerId="ADAL" clId="{F099CC6B-E213-41BE-AAE2-0062640B03CC}" dt="2026-04-28T15:06:48.934" v="5412" actId="1076"/>
        <pc:sldMkLst>
          <pc:docMk/>
          <pc:sldMk cId="3630943040" sldId="361"/>
        </pc:sldMkLst>
        <pc:spChg chg="del mod">
          <ac:chgData name="CAROLINA RAYO MONTEALEGRE" userId="a80d087d-fd6c-4dd3-b1e5-126d6eb034ba" providerId="ADAL" clId="{F099CC6B-E213-41BE-AAE2-0062640B03CC}" dt="2026-04-28T15:00:55.890" v="5382" actId="478"/>
          <ac:spMkLst>
            <pc:docMk/>
            <pc:sldMk cId="3630943040" sldId="361"/>
            <ac:spMk id="2" creationId="{DA6C71CF-026A-B24E-3643-4DA530EB51DA}"/>
          </ac:spMkLst>
        </pc:spChg>
        <pc:spChg chg="del mod">
          <ac:chgData name="CAROLINA RAYO MONTEALEGRE" userId="a80d087d-fd6c-4dd3-b1e5-126d6eb034ba" providerId="ADAL" clId="{F099CC6B-E213-41BE-AAE2-0062640B03CC}" dt="2026-04-28T15:00:07.077" v="5375" actId="478"/>
          <ac:spMkLst>
            <pc:docMk/>
            <pc:sldMk cId="3630943040" sldId="361"/>
            <ac:spMk id="3" creationId="{2405EE79-05CE-367B-EEFC-23D30D522876}"/>
          </ac:spMkLst>
        </pc:spChg>
        <pc:spChg chg="del mod">
          <ac:chgData name="CAROLINA RAYO MONTEALEGRE" userId="a80d087d-fd6c-4dd3-b1e5-126d6eb034ba" providerId="ADAL" clId="{F099CC6B-E213-41BE-AAE2-0062640B03CC}" dt="2026-04-28T15:00:07.077" v="5375" actId="478"/>
          <ac:spMkLst>
            <pc:docMk/>
            <pc:sldMk cId="3630943040" sldId="361"/>
            <ac:spMk id="5" creationId="{134E144E-488D-6FAC-EC58-10F2E5E82BA3}"/>
          </ac:spMkLst>
        </pc:spChg>
        <pc:spChg chg="del mod">
          <ac:chgData name="CAROLINA RAYO MONTEALEGRE" userId="a80d087d-fd6c-4dd3-b1e5-126d6eb034ba" providerId="ADAL" clId="{F099CC6B-E213-41BE-AAE2-0062640B03CC}" dt="2026-04-28T15:00:07.077" v="5375" actId="478"/>
          <ac:spMkLst>
            <pc:docMk/>
            <pc:sldMk cId="3630943040" sldId="361"/>
            <ac:spMk id="6" creationId="{8340BAE7-B0B9-3FE8-0FB2-8B2759C6D3BA}"/>
          </ac:spMkLst>
        </pc:spChg>
        <pc:spChg chg="add mod">
          <ac:chgData name="CAROLINA RAYO MONTEALEGRE" userId="a80d087d-fd6c-4dd3-b1e5-126d6eb034ba" providerId="ADAL" clId="{F099CC6B-E213-41BE-AAE2-0062640B03CC}" dt="2026-04-28T15:06:45.706" v="5411" actId="1076"/>
          <ac:spMkLst>
            <pc:docMk/>
            <pc:sldMk cId="3630943040" sldId="361"/>
            <ac:spMk id="7" creationId="{3F4DDD01-1F44-A24F-8731-C066A1BE17EE}"/>
          </ac:spMkLst>
        </pc:spChg>
        <pc:spChg chg="add mod">
          <ac:chgData name="CAROLINA RAYO MONTEALEGRE" userId="a80d087d-fd6c-4dd3-b1e5-126d6eb034ba" providerId="ADAL" clId="{F099CC6B-E213-41BE-AAE2-0062640B03CC}" dt="2026-04-28T15:00:09.291" v="5377"/>
          <ac:spMkLst>
            <pc:docMk/>
            <pc:sldMk cId="3630943040" sldId="361"/>
            <ac:spMk id="8" creationId="{73F0B023-6959-DFE7-12DF-F456C293F88F}"/>
          </ac:spMkLst>
        </pc:spChg>
        <pc:spChg chg="add mod">
          <ac:chgData name="CAROLINA RAYO MONTEALEGRE" userId="a80d087d-fd6c-4dd3-b1e5-126d6eb034ba" providerId="ADAL" clId="{F099CC6B-E213-41BE-AAE2-0062640B03CC}" dt="2026-04-28T15:06:48.934" v="5412" actId="1076"/>
          <ac:spMkLst>
            <pc:docMk/>
            <pc:sldMk cId="3630943040" sldId="361"/>
            <ac:spMk id="9" creationId="{5FC315AF-D0D5-B569-90A1-A4D1FAF188F6}"/>
          </ac:spMkLst>
        </pc:spChg>
        <pc:spChg chg="add mod">
          <ac:chgData name="CAROLINA RAYO MONTEALEGRE" userId="a80d087d-fd6c-4dd3-b1e5-126d6eb034ba" providerId="ADAL" clId="{F099CC6B-E213-41BE-AAE2-0062640B03CC}" dt="2026-04-28T15:00:09.291" v="5377"/>
          <ac:spMkLst>
            <pc:docMk/>
            <pc:sldMk cId="3630943040" sldId="361"/>
            <ac:spMk id="10" creationId="{0A2710AB-730B-1B57-A0AD-214160388037}"/>
          </ac:spMkLst>
        </pc:spChg>
        <pc:spChg chg="add mod">
          <ac:chgData name="CAROLINA RAYO MONTEALEGRE" userId="a80d087d-fd6c-4dd3-b1e5-126d6eb034ba" providerId="ADAL" clId="{F099CC6B-E213-41BE-AAE2-0062640B03CC}" dt="2026-04-28T15:01:14.480" v="5387" actId="1076"/>
          <ac:spMkLst>
            <pc:docMk/>
            <pc:sldMk cId="3630943040" sldId="361"/>
            <ac:spMk id="12" creationId="{F8B68246-3E04-E9DC-2AFF-B226DB142D9C}"/>
          </ac:spMkLst>
        </pc:spChg>
        <pc:picChg chg="del">
          <ac:chgData name="CAROLINA RAYO MONTEALEGRE" userId="a80d087d-fd6c-4dd3-b1e5-126d6eb034ba" providerId="ADAL" clId="{F099CC6B-E213-41BE-AAE2-0062640B03CC}" dt="2026-04-28T15:00:08.934" v="5376" actId="478"/>
          <ac:picMkLst>
            <pc:docMk/>
            <pc:sldMk cId="3630943040" sldId="361"/>
            <ac:picMk id="4" creationId="{19A8159B-532F-FD89-B74E-9AB40A2C4E0A}"/>
          </ac:picMkLst>
        </pc:picChg>
        <pc:picChg chg="add mod">
          <ac:chgData name="CAROLINA RAYO MONTEALEGRE" userId="a80d087d-fd6c-4dd3-b1e5-126d6eb034ba" providerId="ADAL" clId="{F099CC6B-E213-41BE-AAE2-0062640B03CC}" dt="2026-04-28T15:00:09.291" v="5377"/>
          <ac:picMkLst>
            <pc:docMk/>
            <pc:sldMk cId="3630943040" sldId="361"/>
            <ac:picMk id="11" creationId="{C6F94F57-0576-0F5F-A719-49ED4A1746BD}"/>
          </ac:picMkLst>
        </pc:pic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975833671" sldId="362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3" creationId="{0A3E6FE5-6A6C-B198-54B7-002B083E135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4" creationId="{57AA4BD4-1A78-CB20-BAC9-D012638A3808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17" creationId="{003D95C2-C17C-53CC-E114-299D50C9A24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29" creationId="{1A5005F2-EA0B-8C3F-2095-04CC7F7E358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31" creationId="{5A7FDBBB-A216-0E66-A7E5-D09A83EF830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32" creationId="{3A032F48-25D7-CED3-E844-EDA66DA7C90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35" creationId="{30136059-7F1D-4901-BCBB-D66D5AE916C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36" creationId="{37CA7062-C5C2-2096-935B-7C973DD9E1A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41" creationId="{DC30879D-766E-1187-4C12-7FD88A8B6A5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975833671" sldId="362"/>
            <ac:spMk id="43" creationId="{983CE2E5-D99C-42EA-C090-0E0B88D481CD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4125922709" sldId="363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125922709" sldId="363"/>
            <ac:spMk id="7" creationId="{159D2D1D-4FF6-41E2-312F-F788295ACAF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125922709" sldId="363"/>
            <ac:spMk id="10" creationId="{12ACA2C1-DA63-CCD9-D06A-111F7F20B611}"/>
          </ac:spMkLst>
        </pc:spChg>
      </pc:sldChg>
      <pc:sldChg chg="modSp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4292109033" sldId="364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4" creationId="{652F7BBF-AFA7-5151-53B4-E59289E9397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5" creationId="{1E200BE2-01D7-0BCC-6D33-CF51CA50CF9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8" creationId="{ABAEC629-C89D-0F4C-89B3-5EB8FBE26CDB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9" creationId="{3304E56F-46FE-B152-8952-DFF75D33818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10" creationId="{74F7C546-D53F-9557-7D4C-5F5D1D62BB6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92109033" sldId="364"/>
            <ac:spMk id="12" creationId="{EB5A7D6D-A8F7-1CA3-3407-62BD33CAEF47}"/>
          </ac:spMkLst>
        </pc:spChg>
      </pc:sldChg>
      <pc:sldChg chg="del">
        <pc:chgData name="CAROLINA RAYO MONTEALEGRE" userId="a80d087d-fd6c-4dd3-b1e5-126d6eb034ba" providerId="ADAL" clId="{F099CC6B-E213-41BE-AAE2-0062640B03CC}" dt="2026-04-28T13:44:40.185" v="4607" actId="47"/>
        <pc:sldMkLst>
          <pc:docMk/>
          <pc:sldMk cId="3304591487" sldId="365"/>
        </pc:sldMkLst>
      </pc:sldChg>
      <pc:sldChg chg="del">
        <pc:chgData name="CAROLINA RAYO MONTEALEGRE" userId="a80d087d-fd6c-4dd3-b1e5-126d6eb034ba" providerId="ADAL" clId="{F099CC6B-E213-41BE-AAE2-0062640B03CC}" dt="2026-04-28T13:44:43.590" v="4608" actId="47"/>
        <pc:sldMkLst>
          <pc:docMk/>
          <pc:sldMk cId="1946117680" sldId="366"/>
        </pc:sldMkLst>
      </pc:sldChg>
      <pc:sldChg chg="addSp delSp modSp mod or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134896272" sldId="367"/>
        </pc:sldMkLst>
        <pc:spChg chg="del">
          <ac:chgData name="CAROLINA RAYO MONTEALEGRE" userId="a80d087d-fd6c-4dd3-b1e5-126d6eb034ba" providerId="ADAL" clId="{F099CC6B-E213-41BE-AAE2-0062640B03CC}" dt="2026-04-28T13:32:45.770" v="4308" actId="478"/>
          <ac:spMkLst>
            <pc:docMk/>
            <pc:sldMk cId="1134896272" sldId="367"/>
            <ac:spMk id="3" creationId="{38E44533-345D-ADE7-1B4B-51F216FCA2CE}"/>
          </ac:spMkLst>
        </pc:spChg>
        <pc:spChg chg="add mod or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7" creationId="{135EF07D-8DEF-6060-932C-F0E7A6E53064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9" creationId="{572A1B4B-C620-CFC1-9949-9EA5F148CE51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10" creationId="{9DD9A28D-FBAF-AA7E-F30C-62C1C39EA949}"/>
          </ac:spMkLst>
        </pc:spChg>
        <pc:spChg chg="add mod or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11" creationId="{D8259BE2-5F3D-8EA4-BB03-252B6E67859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13" creationId="{2C4C35CB-9F59-11A5-E045-81961B84800E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34896272" sldId="367"/>
            <ac:spMk id="14" creationId="{FF79EDDA-3E81-A556-727C-6A3CEA97BD3D}"/>
          </ac:spMkLst>
        </pc:spChg>
        <pc:spChg chg="del">
          <ac:chgData name="CAROLINA RAYO MONTEALEGRE" userId="a80d087d-fd6c-4dd3-b1e5-126d6eb034ba" providerId="ADAL" clId="{F099CC6B-E213-41BE-AAE2-0062640B03CC}" dt="2026-04-28T13:32:43.185" v="4307" actId="478"/>
          <ac:spMkLst>
            <pc:docMk/>
            <pc:sldMk cId="1134896272" sldId="367"/>
            <ac:spMk id="16" creationId="{5E37CF55-F08B-0824-1A13-8D19D2AF81D2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1134896272" sldId="367"/>
            <ac:graphicFrameMk id="2" creationId="{74DCD394-94EA-6925-2AEC-1A3B3AA32E83}"/>
          </ac:graphicFrameMkLst>
        </pc:graphicFrameChg>
        <pc:picChg chg="del">
          <ac:chgData name="CAROLINA RAYO MONTEALEGRE" userId="a80d087d-fd6c-4dd3-b1e5-126d6eb034ba" providerId="ADAL" clId="{F099CC6B-E213-41BE-AAE2-0062640B03CC}" dt="2026-04-28T13:31:45.530" v="4301" actId="478"/>
          <ac:picMkLst>
            <pc:docMk/>
            <pc:sldMk cId="1134896272" sldId="367"/>
            <ac:picMk id="4" creationId="{46112663-A66D-5C25-70B0-C73571DD5B2F}"/>
          </ac:picMkLst>
        </pc:picChg>
        <pc:picChg chg="mod">
          <ac:chgData name="CAROLINA RAYO MONTEALEGRE" userId="a80d087d-fd6c-4dd3-b1e5-126d6eb034ba" providerId="ADAL" clId="{F099CC6B-E213-41BE-AAE2-0062640B03CC}" dt="2026-04-28T14:04:09.253" v="4868" actId="1076"/>
          <ac:picMkLst>
            <pc:docMk/>
            <pc:sldMk cId="1134896272" sldId="367"/>
            <ac:picMk id="5" creationId="{6E524E47-C560-437F-E6E3-7AA48A51DDA4}"/>
          </ac:picMkLst>
        </pc:picChg>
        <pc:picChg chg="mod">
          <ac:chgData name="CAROLINA RAYO MONTEALEGRE" userId="a80d087d-fd6c-4dd3-b1e5-126d6eb034ba" providerId="ADAL" clId="{F099CC6B-E213-41BE-AAE2-0062640B03CC}" dt="2026-04-28T14:03:46.999" v="4864" actId="1076"/>
          <ac:picMkLst>
            <pc:docMk/>
            <pc:sldMk cId="1134896272" sldId="367"/>
            <ac:picMk id="6" creationId="{E7441845-C54B-E032-ED4D-703CA07C7878}"/>
          </ac:picMkLst>
        </pc:picChg>
        <pc:picChg chg="del">
          <ac:chgData name="CAROLINA RAYO MONTEALEGRE" userId="a80d087d-fd6c-4dd3-b1e5-126d6eb034ba" providerId="ADAL" clId="{F099CC6B-E213-41BE-AAE2-0062640B03CC}" dt="2026-04-28T13:36:12.349" v="4341" actId="478"/>
          <ac:picMkLst>
            <pc:docMk/>
            <pc:sldMk cId="1134896272" sldId="367"/>
            <ac:picMk id="8" creationId="{C1396FA0-833B-812C-54A8-44D8AB03226E}"/>
          </ac:picMkLst>
        </pc:picChg>
        <pc:picChg chg="mod">
          <ac:chgData name="CAROLINA RAYO MONTEALEGRE" userId="a80d087d-fd6c-4dd3-b1e5-126d6eb034ba" providerId="ADAL" clId="{F099CC6B-E213-41BE-AAE2-0062640B03CC}" dt="2026-04-28T14:03:58.389" v="4867" actId="1076"/>
          <ac:picMkLst>
            <pc:docMk/>
            <pc:sldMk cId="1134896272" sldId="367"/>
            <ac:picMk id="12" creationId="{50CA7F07-6FEA-76E3-1D04-F6150B7B5706}"/>
          </ac:picMkLst>
        </pc:picChg>
        <pc:picChg chg="del">
          <ac:chgData name="CAROLINA RAYO MONTEALEGRE" userId="a80d087d-fd6c-4dd3-b1e5-126d6eb034ba" providerId="ADAL" clId="{F099CC6B-E213-41BE-AAE2-0062640B03CC}" dt="2026-04-28T13:31:48.094" v="4302" actId="478"/>
          <ac:picMkLst>
            <pc:docMk/>
            <pc:sldMk cId="1134896272" sldId="367"/>
            <ac:picMk id="15" creationId="{3348A875-88CE-E5EB-D198-59ACCFBDB1EB}"/>
          </ac:picMkLst>
        </pc:picChg>
        <pc:picChg chg="add del mod">
          <ac:chgData name="CAROLINA RAYO MONTEALEGRE" userId="a80d087d-fd6c-4dd3-b1e5-126d6eb034ba" providerId="ADAL" clId="{F099CC6B-E213-41BE-AAE2-0062640B03CC}" dt="2026-04-28T13:51:14.834" v="4709" actId="478"/>
          <ac:picMkLst>
            <pc:docMk/>
            <pc:sldMk cId="1134896272" sldId="367"/>
            <ac:picMk id="17" creationId="{F97BA895-21E3-3898-37AB-EF8E0CF6D6F8}"/>
          </ac:picMkLst>
        </pc:picChg>
        <pc:picChg chg="mod">
          <ac:chgData name="CAROLINA RAYO MONTEALEGRE" userId="a80d087d-fd6c-4dd3-b1e5-126d6eb034ba" providerId="ADAL" clId="{F099CC6B-E213-41BE-AAE2-0062640B03CC}" dt="2026-04-28T13:35:38.853" v="4333" actId="1076"/>
          <ac:picMkLst>
            <pc:docMk/>
            <pc:sldMk cId="1134896272" sldId="367"/>
            <ac:picMk id="18" creationId="{3641EDAB-3075-0E03-C261-6E00C62BB102}"/>
          </ac:picMkLst>
        </pc:picChg>
        <pc:picChg chg="add mod">
          <ac:chgData name="CAROLINA RAYO MONTEALEGRE" userId="a80d087d-fd6c-4dd3-b1e5-126d6eb034ba" providerId="ADAL" clId="{F099CC6B-E213-41BE-AAE2-0062640B03CC}" dt="2026-04-28T13:52:51.869" v="4723" actId="1076"/>
          <ac:picMkLst>
            <pc:docMk/>
            <pc:sldMk cId="1134896272" sldId="367"/>
            <ac:picMk id="19" creationId="{7A13CE1E-C2EF-EADE-A696-50085DBB0912}"/>
          </ac:picMkLst>
        </pc:picChg>
        <pc:picChg chg="del">
          <ac:chgData name="CAROLINA RAYO MONTEALEGRE" userId="a80d087d-fd6c-4dd3-b1e5-126d6eb034ba" providerId="ADAL" clId="{F099CC6B-E213-41BE-AAE2-0062640B03CC}" dt="2026-04-28T13:34:28.903" v="4319" actId="478"/>
          <ac:picMkLst>
            <pc:docMk/>
            <pc:sldMk cId="1134896272" sldId="367"/>
            <ac:picMk id="20" creationId="{8501B139-8C49-151D-33C9-9195CF3C93D1}"/>
          </ac:picMkLst>
        </pc:picChg>
        <pc:picChg chg="add mod">
          <ac:chgData name="CAROLINA RAYO MONTEALEGRE" userId="a80d087d-fd6c-4dd3-b1e5-126d6eb034ba" providerId="ADAL" clId="{F099CC6B-E213-41BE-AAE2-0062640B03CC}" dt="2026-04-28T13:54:30.083" v="4742" actId="1076"/>
          <ac:picMkLst>
            <pc:docMk/>
            <pc:sldMk cId="1134896272" sldId="367"/>
            <ac:picMk id="21" creationId="{4FF52DB0-117A-6D3A-CC74-EA2C6ED2E4E5}"/>
          </ac:picMkLst>
        </pc:picChg>
      </pc:sldChg>
      <pc:sldChg chg="del">
        <pc:chgData name="CAROLINA RAYO MONTEALEGRE" userId="a80d087d-fd6c-4dd3-b1e5-126d6eb034ba" providerId="ADAL" clId="{F099CC6B-E213-41BE-AAE2-0062640B03CC}" dt="2026-04-28T13:54:46.109" v="4743" actId="47"/>
        <pc:sldMkLst>
          <pc:docMk/>
          <pc:sldMk cId="1304292265" sldId="368"/>
        </pc:sldMkLst>
      </pc:sldChg>
      <pc:sldChg chg="addSp delSp modSp add del mod ord">
        <pc:chgData name="CAROLINA RAYO MONTEALEGRE" userId="a80d087d-fd6c-4dd3-b1e5-126d6eb034ba" providerId="ADAL" clId="{F099CC6B-E213-41BE-AAE2-0062640B03CC}" dt="2026-04-28T14:26:08.662" v="5150" actId="47"/>
        <pc:sldMkLst>
          <pc:docMk/>
          <pc:sldMk cId="2790237757" sldId="368"/>
        </pc:sldMkLst>
        <pc:spChg chg="add mod">
          <ac:chgData name="CAROLINA RAYO MONTEALEGRE" userId="a80d087d-fd6c-4dd3-b1e5-126d6eb034ba" providerId="ADAL" clId="{F099CC6B-E213-41BE-AAE2-0062640B03CC}" dt="2026-04-28T14:08:23.141" v="4936" actId="14100"/>
          <ac:spMkLst>
            <pc:docMk/>
            <pc:sldMk cId="2790237757" sldId="368"/>
            <ac:spMk id="4" creationId="{4FFA3351-B22B-24C8-A78C-5A4458AEA8AD}"/>
          </ac:spMkLst>
        </pc:spChg>
        <pc:spChg chg="del">
          <ac:chgData name="CAROLINA RAYO MONTEALEGRE" userId="a80d087d-fd6c-4dd3-b1e5-126d6eb034ba" providerId="ADAL" clId="{F099CC6B-E213-41BE-AAE2-0062640B03CC}" dt="2026-04-28T14:06:01.501" v="4885" actId="478"/>
          <ac:spMkLst>
            <pc:docMk/>
            <pc:sldMk cId="2790237757" sldId="368"/>
            <ac:spMk id="9" creationId="{9C6A5A5C-05EC-4771-BAFF-927F08CDD56D}"/>
          </ac:spMkLst>
        </pc:spChg>
        <pc:spChg chg="del">
          <ac:chgData name="CAROLINA RAYO MONTEALEGRE" userId="a80d087d-fd6c-4dd3-b1e5-126d6eb034ba" providerId="ADAL" clId="{F099CC6B-E213-41BE-AAE2-0062640B03CC}" dt="2026-04-28T14:06:02.293" v="4886" actId="478"/>
          <ac:spMkLst>
            <pc:docMk/>
            <pc:sldMk cId="2790237757" sldId="368"/>
            <ac:spMk id="12" creationId="{CB61BDEB-F6D4-D9B8-C19A-BDE648730D6B}"/>
          </ac:spMkLst>
        </pc:spChg>
        <pc:spChg chg="del">
          <ac:chgData name="CAROLINA RAYO MONTEALEGRE" userId="a80d087d-fd6c-4dd3-b1e5-126d6eb034ba" providerId="ADAL" clId="{F099CC6B-E213-41BE-AAE2-0062640B03CC}" dt="2026-04-28T14:06:02.838" v="4887" actId="478"/>
          <ac:spMkLst>
            <pc:docMk/>
            <pc:sldMk cId="2790237757" sldId="368"/>
            <ac:spMk id="13" creationId="{36A3FF2E-44F0-1EEA-8770-A0B0EBF8A118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07:58.748" v="4932" actId="14734"/>
          <ac:graphicFrameMkLst>
            <pc:docMk/>
            <pc:sldMk cId="2790237757" sldId="368"/>
            <ac:graphicFrameMk id="2" creationId="{9B3AB0A4-F638-3E89-D17F-55EECF71893D}"/>
          </ac:graphicFrameMkLst>
        </pc:graphicFrameChg>
        <pc:picChg chg="del mod">
          <ac:chgData name="CAROLINA RAYO MONTEALEGRE" userId="a80d087d-fd6c-4dd3-b1e5-126d6eb034ba" providerId="ADAL" clId="{F099CC6B-E213-41BE-AAE2-0062640B03CC}" dt="2026-04-28T14:06:55.813" v="4899" actId="478"/>
          <ac:picMkLst>
            <pc:docMk/>
            <pc:sldMk cId="2790237757" sldId="368"/>
            <ac:picMk id="6" creationId="{7FA197F0-8834-3301-BC89-67B3131DA2AA}"/>
          </ac:picMkLst>
        </pc:picChg>
        <pc:picChg chg="del">
          <ac:chgData name="CAROLINA RAYO MONTEALEGRE" userId="a80d087d-fd6c-4dd3-b1e5-126d6eb034ba" providerId="ADAL" clId="{F099CC6B-E213-41BE-AAE2-0062640B03CC}" dt="2026-04-28T14:07:37.268" v="4929" actId="478"/>
          <ac:picMkLst>
            <pc:docMk/>
            <pc:sldMk cId="2790237757" sldId="368"/>
            <ac:picMk id="7" creationId="{BF664EBC-98B9-960A-73A9-6CC43CA2311F}"/>
          </ac:picMkLst>
        </pc:picChg>
        <pc:picChg chg="del">
          <ac:chgData name="CAROLINA RAYO MONTEALEGRE" userId="a80d087d-fd6c-4dd3-b1e5-126d6eb034ba" providerId="ADAL" clId="{F099CC6B-E213-41BE-AAE2-0062640B03CC}" dt="2026-04-28T14:07:01.509" v="4900" actId="478"/>
          <ac:picMkLst>
            <pc:docMk/>
            <pc:sldMk cId="2790237757" sldId="368"/>
            <ac:picMk id="8" creationId="{4DDFC8D3-DD73-299C-374D-E47D63794A99}"/>
          </ac:picMkLst>
        </pc:picChg>
      </pc:sldChg>
      <pc:sldChg chg="add del setBg">
        <pc:chgData name="CAROLINA RAYO MONTEALEGRE" userId="a80d087d-fd6c-4dd3-b1e5-126d6eb034ba" providerId="ADAL" clId="{F099CC6B-E213-41BE-AAE2-0062640B03CC}" dt="2026-04-28T14:08:12.338" v="4934"/>
        <pc:sldMkLst>
          <pc:docMk/>
          <pc:sldMk cId="1916450041" sldId="369"/>
        </pc:sldMkLst>
      </pc:sldChg>
      <pc:sldChg chg="add del">
        <pc:chgData name="CAROLINA RAYO MONTEALEGRE" userId="a80d087d-fd6c-4dd3-b1e5-126d6eb034ba" providerId="ADAL" clId="{F099CC6B-E213-41BE-AAE2-0062640B03CC}" dt="2026-04-28T13:50:23.787" v="4700" actId="2696"/>
        <pc:sldMkLst>
          <pc:docMk/>
          <pc:sldMk cId="2050097462" sldId="369"/>
        </pc:sldMkLst>
      </pc:sldChg>
      <pc:sldChg chg="add del">
        <pc:chgData name="CAROLINA RAYO MONTEALEGRE" userId="a80d087d-fd6c-4dd3-b1e5-126d6eb034ba" providerId="ADAL" clId="{F099CC6B-E213-41BE-AAE2-0062640B03CC}" dt="2026-04-28T14:26:09.555" v="5151" actId="47"/>
        <pc:sldMkLst>
          <pc:docMk/>
          <pc:sldMk cId="3207406669" sldId="369"/>
        </pc:sldMkLst>
      </pc:sldChg>
      <pc:sldChg chg="add del setBg">
        <pc:chgData name="CAROLINA RAYO MONTEALEGRE" userId="a80d087d-fd6c-4dd3-b1e5-126d6eb034ba" providerId="ADAL" clId="{F099CC6B-E213-41BE-AAE2-0062640B03CC}" dt="2026-04-28T13:53:11.519" v="4725"/>
        <pc:sldMkLst>
          <pc:docMk/>
          <pc:sldMk cId="3686375863" sldId="369"/>
        </pc:sldMkLst>
      </pc:sldChg>
      <pc:sldChg chg="addSp delSp modSp add mod or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2280983672" sldId="370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3" creationId="{ADC9A3E8-4CD7-6981-3E12-7BE22250A0F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4" creationId="{75EF8FDB-8C58-60AF-D315-9786E61F8644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5" creationId="{AEE73232-C87C-2D4F-6F95-9F96ED59FF0A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6" creationId="{ACC03925-7D34-B9D9-DC9C-A18ADFEE5209}"/>
          </ac:spMkLst>
        </pc:spChg>
        <pc:spChg chg="add mod or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7" creationId="{7B2E0DBC-1F5C-2C71-C0C0-BEE53C5AE3F3}"/>
          </ac:spMkLst>
        </pc:spChg>
        <pc:spChg chg="add mod or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8" creationId="{D118CBEA-B671-AA98-4594-12BD2B9D38EC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9" creationId="{490F6D6E-94DF-EAA8-3FD0-7D2A53C868E6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11" creationId="{E2A1B4D2-7518-7218-6EA8-137F89EAEDA9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280983672" sldId="370"/>
            <ac:spMk id="12" creationId="{75A98C9B-96D4-DE3B-9F35-5871DC9E1F6A}"/>
          </ac:spMkLst>
        </pc:spChg>
        <pc:spChg chg="add del mod">
          <ac:chgData name="CAROLINA RAYO MONTEALEGRE" userId="a80d087d-fd6c-4dd3-b1e5-126d6eb034ba" providerId="ADAL" clId="{F099CC6B-E213-41BE-AAE2-0062640B03CC}" dt="2026-04-28T14:20:43.062" v="5043" actId="478"/>
          <ac:spMkLst>
            <pc:docMk/>
            <pc:sldMk cId="2280983672" sldId="370"/>
            <ac:spMk id="14" creationId="{D31840D1-59BD-F9C1-05B7-12314C232C54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2280983672" sldId="370"/>
            <ac:graphicFrameMk id="2" creationId="{51782158-6A9E-20F9-131F-0D944E4F651E}"/>
          </ac:graphicFrameMkLst>
        </pc:graphicFrameChg>
        <pc:picChg chg="add mod">
          <ac:chgData name="CAROLINA RAYO MONTEALEGRE" userId="a80d087d-fd6c-4dd3-b1e5-126d6eb034ba" providerId="ADAL" clId="{F099CC6B-E213-41BE-AAE2-0062640B03CC}" dt="2026-04-28T14:19:18.471" v="5030" actId="1076"/>
          <ac:picMkLst>
            <pc:docMk/>
            <pc:sldMk cId="2280983672" sldId="370"/>
            <ac:picMk id="10" creationId="{B05D530B-6E4C-4AFA-02EA-96371A9A8900}"/>
          </ac:picMkLst>
        </pc:picChg>
        <pc:picChg chg="add mod">
          <ac:chgData name="CAROLINA RAYO MONTEALEGRE" userId="a80d087d-fd6c-4dd3-b1e5-126d6eb034ba" providerId="ADAL" clId="{F099CC6B-E213-41BE-AAE2-0062640B03CC}" dt="2026-04-28T14:20:32.855" v="5041" actId="1076"/>
          <ac:picMkLst>
            <pc:docMk/>
            <pc:sldMk cId="2280983672" sldId="370"/>
            <ac:picMk id="13" creationId="{9950F31C-1D8E-0B27-CB21-C0CCD6AFD4C1}"/>
          </ac:picMkLst>
        </pc:picChg>
        <pc:picChg chg="add mod">
          <ac:chgData name="CAROLINA RAYO MONTEALEGRE" userId="a80d087d-fd6c-4dd3-b1e5-126d6eb034ba" providerId="ADAL" clId="{F099CC6B-E213-41BE-AAE2-0062640B03CC}" dt="2026-04-28T14:20:56.954" v="5046" actId="1076"/>
          <ac:picMkLst>
            <pc:docMk/>
            <pc:sldMk cId="2280983672" sldId="370"/>
            <ac:picMk id="15" creationId="{3EF3AD50-8A72-2183-6044-D2071B783B0B}"/>
          </ac:picMkLst>
        </pc:picChg>
      </pc:sldChg>
      <pc:sldChg chg="modSp add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1120226780" sldId="371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3" creationId="{5445747D-CFF8-8F2C-1FF2-C152E88DD9C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4" creationId="{D8EDB448-13B6-079D-8B51-DA3FA2E9F7E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5" creationId="{A002683A-D5AC-BFE2-6F12-FCB02D6CFD1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6" creationId="{B82526A1-6511-48D9-62D7-0FD98EDD07E5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7" creationId="{6FCE4385-E606-6464-1BFF-2371AB583DE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8" creationId="{61698DE7-860D-8E42-D048-0E180657F14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9" creationId="{0B18E98C-B45D-9434-D553-10F78B0722E2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11" creationId="{15BE38AD-3B82-1C68-3A25-AD5866CE7637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1120226780" sldId="371"/>
            <ac:spMk id="12" creationId="{CC9F063F-B89D-6F98-46CA-6EF7C92512D7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1120226780" sldId="371"/>
            <ac:graphicFrameMk id="2" creationId="{B406877C-C9E9-CD1F-F8EB-14DFFF4CA41E}"/>
          </ac:graphicFrameMkLst>
        </pc:graphicFrameChg>
      </pc:sldChg>
      <pc:sldChg chg="modSp add mod">
        <pc:chgData name="CAROLINA RAYO MONTEALEGRE" userId="a80d087d-fd6c-4dd3-b1e5-126d6eb034ba" providerId="ADAL" clId="{F099CC6B-E213-41BE-AAE2-0062640B03CC}" dt="2026-04-28T14:46:46.358" v="5314" actId="790"/>
        <pc:sldMkLst>
          <pc:docMk/>
          <pc:sldMk cId="3572073089" sldId="372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3" creationId="{C307250D-20AE-06D7-94F1-D8306B275276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4" creationId="{B240F08D-BAA1-AC2D-3538-9EFF75972360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5" creationId="{20E7D16B-8848-05FC-E78A-C7B19F93A9D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6" creationId="{B76BF5DF-4C63-F096-1566-05AF9DC0B38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7" creationId="{9988162B-38E1-D7A4-F6BD-6D49B62FEF2E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8" creationId="{4062B528-BA9E-821A-4101-2E0A7771B42F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9" creationId="{FE762CD2-041D-2BC4-5E47-1B67EA88E2F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11" creationId="{79B69EDA-FB83-3FF5-DBEE-0F31CB7A9E11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3572073089" sldId="372"/>
            <ac:spMk id="12" creationId="{9380BC02-1D08-1AB6-6E0B-2727DE4F53CE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3572073089" sldId="372"/>
            <ac:graphicFrameMk id="2" creationId="{1BA54DAF-B03A-42CC-C0B1-06A6BE3071A9}"/>
          </ac:graphicFrameMkLst>
        </pc:graphicFrameChg>
      </pc:sldChg>
      <pc:sldChg chg="addSp delSp modSp add del mod">
        <pc:chgData name="CAROLINA RAYO MONTEALEGRE" userId="a80d087d-fd6c-4dd3-b1e5-126d6eb034ba" providerId="ADAL" clId="{F099CC6B-E213-41BE-AAE2-0062640B03CC}" dt="2026-04-28T15:30:50.781" v="5611" actId="47"/>
        <pc:sldMkLst>
          <pc:docMk/>
          <pc:sldMk cId="266164315" sldId="373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66164315" sldId="373"/>
            <ac:spMk id="2" creationId="{56EA2FDE-88BE-902F-A758-8D15D9254C43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66164315" sldId="373"/>
            <ac:spMk id="3" creationId="{5115CF57-75B2-34F0-4C9E-4D38041DE9EF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66164315" sldId="373"/>
            <ac:spMk id="4" creationId="{827CF178-ACE0-3F2C-07EE-6CAC6F15A013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66164315" sldId="373"/>
            <ac:spMk id="6" creationId="{5EEBBAB0-235B-7F62-A4F5-0DCAC0EA1FDB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266164315" sldId="373"/>
            <ac:spMk id="7" creationId="{B69592C8-A8E6-15ED-A955-6B8F81983B8A}"/>
          </ac:spMkLst>
        </pc:spChg>
        <pc:graphicFrameChg chg="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266164315" sldId="373"/>
            <ac:graphicFrameMk id="5" creationId="{BD784F8C-7A0B-AC82-8707-AB01C5FB48F5}"/>
          </ac:graphicFrameMkLst>
        </pc:graphicFrameChg>
        <pc:picChg chg="mod">
          <ac:chgData name="CAROLINA RAYO MONTEALEGRE" userId="a80d087d-fd6c-4dd3-b1e5-126d6eb034ba" providerId="ADAL" clId="{F099CC6B-E213-41BE-AAE2-0062640B03CC}" dt="2026-04-28T14:32:56.378" v="5222" actId="1076"/>
          <ac:picMkLst>
            <pc:docMk/>
            <pc:sldMk cId="266164315" sldId="373"/>
            <ac:picMk id="8" creationId="{F4603A7F-EA2E-C105-DD25-876E13B907E7}"/>
          </ac:picMkLst>
        </pc:picChg>
        <pc:picChg chg="del">
          <ac:chgData name="CAROLINA RAYO MONTEALEGRE" userId="a80d087d-fd6c-4dd3-b1e5-126d6eb034ba" providerId="ADAL" clId="{F099CC6B-E213-41BE-AAE2-0062640B03CC}" dt="2026-04-28T14:32:37.857" v="5218" actId="478"/>
          <ac:picMkLst>
            <pc:docMk/>
            <pc:sldMk cId="266164315" sldId="373"/>
            <ac:picMk id="9" creationId="{16336715-F8F6-4502-2000-15725A1D5EC6}"/>
          </ac:picMkLst>
        </pc:picChg>
        <pc:picChg chg="del">
          <ac:chgData name="CAROLINA RAYO MONTEALEGRE" userId="a80d087d-fd6c-4dd3-b1e5-126d6eb034ba" providerId="ADAL" clId="{F099CC6B-E213-41BE-AAE2-0062640B03CC}" dt="2026-04-28T14:32:39.743" v="5219" actId="478"/>
          <ac:picMkLst>
            <pc:docMk/>
            <pc:sldMk cId="266164315" sldId="373"/>
            <ac:picMk id="10" creationId="{0EC2894B-FEA2-1EF6-B576-B708E0C3EEA8}"/>
          </ac:picMkLst>
        </pc:picChg>
        <pc:picChg chg="del">
          <ac:chgData name="CAROLINA RAYO MONTEALEGRE" userId="a80d087d-fd6c-4dd3-b1e5-126d6eb034ba" providerId="ADAL" clId="{F099CC6B-E213-41BE-AAE2-0062640B03CC}" dt="2026-04-28T14:32:42.317" v="5220" actId="478"/>
          <ac:picMkLst>
            <pc:docMk/>
            <pc:sldMk cId="266164315" sldId="373"/>
            <ac:picMk id="12" creationId="{98F7D342-F068-0BE0-A56B-B7B91302AF70}"/>
          </ac:picMkLst>
        </pc:picChg>
        <pc:picChg chg="mod">
          <ac:chgData name="CAROLINA RAYO MONTEALEGRE" userId="a80d087d-fd6c-4dd3-b1e5-126d6eb034ba" providerId="ADAL" clId="{F099CC6B-E213-41BE-AAE2-0062640B03CC}" dt="2026-04-28T14:32:32.300" v="5217" actId="1076"/>
          <ac:picMkLst>
            <pc:docMk/>
            <pc:sldMk cId="266164315" sldId="373"/>
            <ac:picMk id="13" creationId="{67CEB01E-1CDC-8BA6-F8D4-8761D0F4698C}"/>
          </ac:picMkLst>
        </pc:picChg>
      </pc:sldChg>
      <pc:sldChg chg="modSp add del mod">
        <pc:chgData name="CAROLINA RAYO MONTEALEGRE" userId="a80d087d-fd6c-4dd3-b1e5-126d6eb034ba" providerId="ADAL" clId="{F099CC6B-E213-41BE-AAE2-0062640B03CC}" dt="2026-04-28T14:47:41.548" v="5324" actId="47"/>
        <pc:sldMkLst>
          <pc:docMk/>
          <pc:sldMk cId="583724313" sldId="374"/>
        </pc:sldMkLst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3" creationId="{528541C7-2E0E-1E41-C27A-306B704E94F9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7" creationId="{C2085AF1-D370-CB2A-7C27-41BD8663585A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8" creationId="{1CFAA54B-CBCE-1BF7-9F7E-07805DF2245D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9" creationId="{4B9A7619-BFF6-A416-49E8-F6A9981D719C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10" creationId="{9479F34A-623B-1383-8C2F-C93557E1D4F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583724313" sldId="374"/>
            <ac:spMk id="11" creationId="{2161FB15-D823-6746-7809-1668C60CBABB}"/>
          </ac:spMkLst>
        </pc:spChg>
        <pc:graphicFrameChg chg="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583724313" sldId="374"/>
            <ac:graphicFrameMk id="2" creationId="{44B2E658-0CE7-EB11-F36A-34D2A5FFB573}"/>
          </ac:graphicFrameMkLst>
        </pc:graphicFrameChg>
        <pc:graphicFrameChg chg="modGraphic">
          <ac:chgData name="CAROLINA RAYO MONTEALEGRE" userId="a80d087d-fd6c-4dd3-b1e5-126d6eb034ba" providerId="ADAL" clId="{F099CC6B-E213-41BE-AAE2-0062640B03CC}" dt="2026-04-28T14:46:46.358" v="5314" actId="790"/>
          <ac:graphicFrameMkLst>
            <pc:docMk/>
            <pc:sldMk cId="583724313" sldId="374"/>
            <ac:graphicFrameMk id="5" creationId="{AE75D4D3-096C-BEA9-D4A8-76C76D834C8D}"/>
          </ac:graphicFrameMkLst>
        </pc:graphicFrameChg>
      </pc:sldChg>
      <pc:sldChg chg="addSp delSp modSp add mod">
        <pc:chgData name="CAROLINA RAYO MONTEALEGRE" userId="a80d087d-fd6c-4dd3-b1e5-126d6eb034ba" providerId="ADAL" clId="{F099CC6B-E213-41BE-AAE2-0062640B03CC}" dt="2026-04-28T15:06:14.604" v="5403" actId="20577"/>
        <pc:sldMkLst>
          <pc:docMk/>
          <pc:sldMk cId="4219791029" sldId="375"/>
        </pc:sldMkLst>
        <pc:spChg chg="mod">
          <ac:chgData name="CAROLINA RAYO MONTEALEGRE" userId="a80d087d-fd6c-4dd3-b1e5-126d6eb034ba" providerId="ADAL" clId="{F099CC6B-E213-41BE-AAE2-0062640B03CC}" dt="2026-04-28T14:47:24.438" v="5321" actId="14100"/>
          <ac:spMkLst>
            <pc:docMk/>
            <pc:sldMk cId="4219791029" sldId="375"/>
            <ac:spMk id="3" creationId="{1D4CB530-3DE2-5936-E0E2-0A2E621E637A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19791029" sldId="375"/>
            <ac:spMk id="6" creationId="{F719ABF2-886B-F3B5-6FAB-57437F1F95B5}"/>
          </ac:spMkLst>
        </pc:spChg>
        <pc:spChg chg="mod">
          <ac:chgData name="CAROLINA RAYO MONTEALEGRE" userId="a80d087d-fd6c-4dd3-b1e5-126d6eb034ba" providerId="ADAL" clId="{F099CC6B-E213-41BE-AAE2-0062640B03CC}" dt="2026-04-28T15:06:14.604" v="5403" actId="20577"/>
          <ac:spMkLst>
            <pc:docMk/>
            <pc:sldMk cId="4219791029" sldId="375"/>
            <ac:spMk id="7" creationId="{8B617345-BACB-3E29-64BA-18CC61F6EE74}"/>
          </ac:spMkLst>
        </pc:spChg>
        <pc:spChg chg="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19791029" sldId="375"/>
            <ac:spMk id="8" creationId="{26B6A01A-004D-810A-5F65-C1100141C2D2}"/>
          </ac:spMkLst>
        </pc:spChg>
        <pc:spChg chg="del">
          <ac:chgData name="CAROLINA RAYO MONTEALEGRE" userId="a80d087d-fd6c-4dd3-b1e5-126d6eb034ba" providerId="ADAL" clId="{F099CC6B-E213-41BE-AAE2-0062640B03CC}" dt="2026-04-28T14:33:22.815" v="5227" actId="478"/>
          <ac:spMkLst>
            <pc:docMk/>
            <pc:sldMk cId="4219791029" sldId="375"/>
            <ac:spMk id="9" creationId="{F949A60F-309B-2681-71D1-27B7EA69B9C4}"/>
          </ac:spMkLst>
        </pc:spChg>
        <pc:spChg chg="del mod">
          <ac:chgData name="CAROLINA RAYO MONTEALEGRE" userId="a80d087d-fd6c-4dd3-b1e5-126d6eb034ba" providerId="ADAL" clId="{F099CC6B-E213-41BE-AAE2-0062640B03CC}" dt="2026-04-28T14:43:00.633" v="5268" actId="478"/>
          <ac:spMkLst>
            <pc:docMk/>
            <pc:sldMk cId="4219791029" sldId="375"/>
            <ac:spMk id="10" creationId="{6C7B5E69-7880-34A3-8B23-337BEA3E5083}"/>
          </ac:spMkLst>
        </pc:spChg>
        <pc:spChg chg="del">
          <ac:chgData name="CAROLINA RAYO MONTEALEGRE" userId="a80d087d-fd6c-4dd3-b1e5-126d6eb034ba" providerId="ADAL" clId="{F099CC6B-E213-41BE-AAE2-0062640B03CC}" dt="2026-04-28T14:33:23.470" v="5228" actId="478"/>
          <ac:spMkLst>
            <pc:docMk/>
            <pc:sldMk cId="4219791029" sldId="375"/>
            <ac:spMk id="11" creationId="{7C75659F-51E1-C33B-80DF-527220FB5064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19791029" sldId="375"/>
            <ac:spMk id="12" creationId="{E9FA8107-4A47-95FC-B53E-B08E5AE11115}"/>
          </ac:spMkLst>
        </pc:spChg>
        <pc:spChg chg="add mod">
          <ac:chgData name="CAROLINA RAYO MONTEALEGRE" userId="a80d087d-fd6c-4dd3-b1e5-126d6eb034ba" providerId="ADAL" clId="{F099CC6B-E213-41BE-AAE2-0062640B03CC}" dt="2026-04-28T14:46:46.358" v="5314" actId="790"/>
          <ac:spMkLst>
            <pc:docMk/>
            <pc:sldMk cId="4219791029" sldId="375"/>
            <ac:spMk id="13" creationId="{54709021-E7DF-23B4-A26D-861DBDE496F2}"/>
          </ac:spMkLst>
        </pc:spChg>
        <pc:spChg chg="add mod ord">
          <ac:chgData name="CAROLINA RAYO MONTEALEGRE" userId="a80d087d-fd6c-4dd3-b1e5-126d6eb034ba" providerId="ADAL" clId="{F099CC6B-E213-41BE-AAE2-0062640B03CC}" dt="2026-04-28T14:47:30.208" v="5322" actId="14100"/>
          <ac:spMkLst>
            <pc:docMk/>
            <pc:sldMk cId="4219791029" sldId="375"/>
            <ac:spMk id="14" creationId="{D63813B2-3C1E-72C1-F35C-87838D127B75}"/>
          </ac:spMkLst>
        </pc:spChg>
        <pc:spChg chg="add mod">
          <ac:chgData name="CAROLINA RAYO MONTEALEGRE" userId="a80d087d-fd6c-4dd3-b1e5-126d6eb034ba" providerId="ADAL" clId="{F099CC6B-E213-41BE-AAE2-0062640B03CC}" dt="2026-04-28T14:46:56.616" v="5315"/>
          <ac:spMkLst>
            <pc:docMk/>
            <pc:sldMk cId="4219791029" sldId="375"/>
            <ac:spMk id="15" creationId="{946AEC39-0C9A-5C25-78C4-9BBF54136AF4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4:47:20.968" v="5320" actId="14100"/>
          <ac:graphicFrameMkLst>
            <pc:docMk/>
            <pc:sldMk cId="4219791029" sldId="375"/>
            <ac:graphicFrameMk id="2" creationId="{23DD6D0E-3E83-F647-B6C3-CFBF34B613CE}"/>
          </ac:graphicFrameMkLst>
        </pc:graphicFrameChg>
        <pc:graphicFrameChg chg="del">
          <ac:chgData name="CAROLINA RAYO MONTEALEGRE" userId="a80d087d-fd6c-4dd3-b1e5-126d6eb034ba" providerId="ADAL" clId="{F099CC6B-E213-41BE-AAE2-0062640B03CC}" dt="2026-04-28T14:33:22.815" v="5227" actId="478"/>
          <ac:graphicFrameMkLst>
            <pc:docMk/>
            <pc:sldMk cId="4219791029" sldId="375"/>
            <ac:graphicFrameMk id="5" creationId="{7412C0E4-EE61-48A4-E272-2BFE87422414}"/>
          </ac:graphicFrameMkLst>
        </pc:graphicFrameChg>
        <pc:picChg chg="mod">
          <ac:chgData name="CAROLINA RAYO MONTEALEGRE" userId="a80d087d-fd6c-4dd3-b1e5-126d6eb034ba" providerId="ADAL" clId="{F099CC6B-E213-41BE-AAE2-0062640B03CC}" dt="2026-04-28T14:48:18.711" v="5332" actId="1076"/>
          <ac:picMkLst>
            <pc:docMk/>
            <pc:sldMk cId="4219791029" sldId="375"/>
            <ac:picMk id="4" creationId="{C616F634-70E8-4ED9-B2BE-77455EC9C79C}"/>
          </ac:picMkLst>
        </pc:picChg>
      </pc:sldChg>
      <pc:sldChg chg="delSp modSp add mod">
        <pc:chgData name="CAROLINA RAYO MONTEALEGRE" userId="a80d087d-fd6c-4dd3-b1e5-126d6eb034ba" providerId="ADAL" clId="{F099CC6B-E213-41BE-AAE2-0062640B03CC}" dt="2026-04-28T14:48:04.105" v="5331" actId="1076"/>
        <pc:sldMkLst>
          <pc:docMk/>
          <pc:sldMk cId="3086459069" sldId="376"/>
        </pc:sldMkLst>
        <pc:spChg chg="del">
          <ac:chgData name="CAROLINA RAYO MONTEALEGRE" userId="a80d087d-fd6c-4dd3-b1e5-126d6eb034ba" providerId="ADAL" clId="{F099CC6B-E213-41BE-AAE2-0062640B03CC}" dt="2026-04-28T14:47:54.228" v="5329" actId="478"/>
          <ac:spMkLst>
            <pc:docMk/>
            <pc:sldMk cId="3086459069" sldId="376"/>
            <ac:spMk id="7" creationId="{630DDDDA-DD4A-CAA8-65D2-EE7C3A7877EE}"/>
          </ac:spMkLst>
        </pc:spChg>
        <pc:graphicFrameChg chg="modGraphic">
          <ac:chgData name="CAROLINA RAYO MONTEALEGRE" userId="a80d087d-fd6c-4dd3-b1e5-126d6eb034ba" providerId="ADAL" clId="{F099CC6B-E213-41BE-AAE2-0062640B03CC}" dt="2026-04-28T14:47:52.287" v="5328" actId="20577"/>
          <ac:graphicFrameMkLst>
            <pc:docMk/>
            <pc:sldMk cId="3086459069" sldId="376"/>
            <ac:graphicFrameMk id="2" creationId="{C3E96113-A405-7CC1-88D9-8A2212DEB444}"/>
          </ac:graphicFrameMkLst>
        </pc:graphicFrameChg>
        <pc:picChg chg="mod">
          <ac:chgData name="CAROLINA RAYO MONTEALEGRE" userId="a80d087d-fd6c-4dd3-b1e5-126d6eb034ba" providerId="ADAL" clId="{F099CC6B-E213-41BE-AAE2-0062640B03CC}" dt="2026-04-28T14:48:04.105" v="5331" actId="1076"/>
          <ac:picMkLst>
            <pc:docMk/>
            <pc:sldMk cId="3086459069" sldId="376"/>
            <ac:picMk id="4" creationId="{11062E5E-B1C6-56D2-2D92-58BDA12F341F}"/>
          </ac:picMkLst>
        </pc:picChg>
      </pc:sldChg>
      <pc:sldChg chg="addSp delSp modSp add mod ord">
        <pc:chgData name="CAROLINA RAYO MONTEALEGRE" userId="a80d087d-fd6c-4dd3-b1e5-126d6eb034ba" providerId="ADAL" clId="{F099CC6B-E213-41BE-AAE2-0062640B03CC}" dt="2026-04-28T15:33:38.748" v="5640" actId="1076"/>
        <pc:sldMkLst>
          <pc:docMk/>
          <pc:sldMk cId="3878124625" sldId="377"/>
        </pc:sldMkLst>
        <pc:spChg chg="mod">
          <ac:chgData name="CAROLINA RAYO MONTEALEGRE" userId="a80d087d-fd6c-4dd3-b1e5-126d6eb034ba" providerId="ADAL" clId="{F099CC6B-E213-41BE-AAE2-0062640B03CC}" dt="2026-04-28T15:28:08.700" v="5567" actId="1076"/>
          <ac:spMkLst>
            <pc:docMk/>
            <pc:sldMk cId="3878124625" sldId="377"/>
            <ac:spMk id="2" creationId="{34C808E4-11D9-FB9A-83EE-0E320C7B2171}"/>
          </ac:spMkLst>
        </pc:spChg>
        <pc:graphicFrameChg chg="mod modGraphic">
          <ac:chgData name="CAROLINA RAYO MONTEALEGRE" userId="a80d087d-fd6c-4dd3-b1e5-126d6eb034ba" providerId="ADAL" clId="{F099CC6B-E213-41BE-AAE2-0062640B03CC}" dt="2026-04-28T15:33:20.782" v="5634" actId="14734"/>
          <ac:graphicFrameMkLst>
            <pc:docMk/>
            <pc:sldMk cId="3878124625" sldId="377"/>
            <ac:graphicFrameMk id="5" creationId="{BF636160-C85D-8826-2D45-C9AE3FF1DAC2}"/>
          </ac:graphicFrameMkLst>
        </pc:graphicFrameChg>
        <pc:picChg chg="del">
          <ac:chgData name="CAROLINA RAYO MONTEALEGRE" userId="a80d087d-fd6c-4dd3-b1e5-126d6eb034ba" providerId="ADAL" clId="{F099CC6B-E213-41BE-AAE2-0062640B03CC}" dt="2026-04-28T15:13:57.630" v="5493" actId="478"/>
          <ac:picMkLst>
            <pc:docMk/>
            <pc:sldMk cId="3878124625" sldId="377"/>
            <ac:picMk id="8" creationId="{B860F5ED-E3C9-88A4-3DB7-B49BEF83BB78}"/>
          </ac:picMkLst>
        </pc:picChg>
        <pc:picChg chg="del">
          <ac:chgData name="CAROLINA RAYO MONTEALEGRE" userId="a80d087d-fd6c-4dd3-b1e5-126d6eb034ba" providerId="ADAL" clId="{F099CC6B-E213-41BE-AAE2-0062640B03CC}" dt="2026-04-28T15:28:33.425" v="5573" actId="478"/>
          <ac:picMkLst>
            <pc:docMk/>
            <pc:sldMk cId="3878124625" sldId="377"/>
            <ac:picMk id="9" creationId="{D7026CE3-46BE-647B-E7CE-1EC857CB7E24}"/>
          </ac:picMkLst>
        </pc:picChg>
        <pc:picChg chg="del">
          <ac:chgData name="CAROLINA RAYO MONTEALEGRE" userId="a80d087d-fd6c-4dd3-b1e5-126d6eb034ba" providerId="ADAL" clId="{F099CC6B-E213-41BE-AAE2-0062640B03CC}" dt="2026-04-28T15:28:35.294" v="5574" actId="478"/>
          <ac:picMkLst>
            <pc:docMk/>
            <pc:sldMk cId="3878124625" sldId="377"/>
            <ac:picMk id="10" creationId="{5F31C70B-FE07-847F-2D42-C1D48E9FC616}"/>
          </ac:picMkLst>
        </pc:picChg>
        <pc:picChg chg="del">
          <ac:chgData name="CAROLINA RAYO MONTEALEGRE" userId="a80d087d-fd6c-4dd3-b1e5-126d6eb034ba" providerId="ADAL" clId="{F099CC6B-E213-41BE-AAE2-0062640B03CC}" dt="2026-04-28T15:28:37.216" v="5575" actId="478"/>
          <ac:picMkLst>
            <pc:docMk/>
            <pc:sldMk cId="3878124625" sldId="377"/>
            <ac:picMk id="12" creationId="{783E3E17-1D11-4FCD-A8E4-86E5369BC221}"/>
          </ac:picMkLst>
        </pc:picChg>
        <pc:picChg chg="add mod">
          <ac:chgData name="CAROLINA RAYO MONTEALEGRE" userId="a80d087d-fd6c-4dd3-b1e5-126d6eb034ba" providerId="ADAL" clId="{F099CC6B-E213-41BE-AAE2-0062640B03CC}" dt="2026-04-28T15:33:38.748" v="5640" actId="1076"/>
          <ac:picMkLst>
            <pc:docMk/>
            <pc:sldMk cId="3878124625" sldId="377"/>
            <ac:picMk id="13" creationId="{C3244B8C-993F-5512-461E-72ED10ACF6AA}"/>
          </ac:picMkLst>
        </pc:picChg>
        <pc:picChg chg="add del mod">
          <ac:chgData name="CAROLINA RAYO MONTEALEGRE" userId="a80d087d-fd6c-4dd3-b1e5-126d6eb034ba" providerId="ADAL" clId="{F099CC6B-E213-41BE-AAE2-0062640B03CC}" dt="2026-04-28T15:29:33.929" v="5586" actId="478"/>
          <ac:picMkLst>
            <pc:docMk/>
            <pc:sldMk cId="3878124625" sldId="377"/>
            <ac:picMk id="14" creationId="{D2398A77-3376-D3BA-AB07-AA4CDF680D02}"/>
          </ac:picMkLst>
        </pc:picChg>
        <pc:picChg chg="add del mod">
          <ac:chgData name="CAROLINA RAYO MONTEALEGRE" userId="a80d087d-fd6c-4dd3-b1e5-126d6eb034ba" providerId="ADAL" clId="{F099CC6B-E213-41BE-AAE2-0062640B03CC}" dt="2026-04-28T15:30:48.898" v="5610" actId="478"/>
          <ac:picMkLst>
            <pc:docMk/>
            <pc:sldMk cId="3878124625" sldId="377"/>
            <ac:picMk id="15" creationId="{CB77FB44-F3B1-76F1-CF3D-EBC51AFC33BE}"/>
          </ac:picMkLst>
        </pc:picChg>
        <pc:picChg chg="add del mod">
          <ac:chgData name="CAROLINA RAYO MONTEALEGRE" userId="a80d087d-fd6c-4dd3-b1e5-126d6eb034ba" providerId="ADAL" clId="{F099CC6B-E213-41BE-AAE2-0062640B03CC}" dt="2026-04-28T15:31:19.841" v="5614" actId="478"/>
          <ac:picMkLst>
            <pc:docMk/>
            <pc:sldMk cId="3878124625" sldId="377"/>
            <ac:picMk id="17" creationId="{2E2F3209-3492-933A-C74C-4B4C745BA6BC}"/>
          </ac:picMkLst>
        </pc:picChg>
        <pc:picChg chg="add mod">
          <ac:chgData name="CAROLINA RAYO MONTEALEGRE" userId="a80d087d-fd6c-4dd3-b1e5-126d6eb034ba" providerId="ADAL" clId="{F099CC6B-E213-41BE-AAE2-0062640B03CC}" dt="2026-04-28T15:33:13.680" v="5631" actId="14100"/>
          <ac:picMkLst>
            <pc:docMk/>
            <pc:sldMk cId="3878124625" sldId="377"/>
            <ac:picMk id="19" creationId="{D383B079-D476-7726-2CDB-5A9860B0C64B}"/>
          </ac:picMkLst>
        </pc:picChg>
      </pc:sldChg>
    </pc:docChg>
  </pc:docChgLst>
  <pc:docChgLst>
    <pc:chgData name="JOSSIE STEVEN RODRIGUEZ GOYENECHE" userId="d49bad2a-4805-4ba8-b624-85556b3006df" providerId="ADAL" clId="{3F0E02BE-1CE1-49BF-B23B-6D8DFF1978A7}"/>
    <pc:docChg chg="undo custSel addSld delSld modSld">
      <pc:chgData name="JOSSIE STEVEN RODRIGUEZ GOYENECHE" userId="d49bad2a-4805-4ba8-b624-85556b3006df" providerId="ADAL" clId="{3F0E02BE-1CE1-49BF-B23B-6D8DFF1978A7}" dt="2026-04-18T01:36:04.770" v="839" actId="1076"/>
      <pc:docMkLst>
        <pc:docMk/>
      </pc:docMkLst>
      <pc:sldChg chg="addSp delSp modSp mod">
        <pc:chgData name="JOSSIE STEVEN RODRIGUEZ GOYENECHE" userId="d49bad2a-4805-4ba8-b624-85556b3006df" providerId="ADAL" clId="{3F0E02BE-1CE1-49BF-B23B-6D8DFF1978A7}" dt="2026-04-17T17:39:45.627" v="787" actId="478"/>
        <pc:sldMkLst>
          <pc:docMk/>
          <pc:sldMk cId="2829152986" sldId="256"/>
        </pc:sldMkLst>
      </pc:sldChg>
      <pc:sldChg chg="addSp delSp modSp mod">
        <pc:chgData name="JOSSIE STEVEN RODRIGUEZ GOYENECHE" userId="d49bad2a-4805-4ba8-b624-85556b3006df" providerId="ADAL" clId="{3F0E02BE-1CE1-49BF-B23B-6D8DFF1978A7}" dt="2026-04-17T15:44:40.396" v="163" actId="1035"/>
        <pc:sldMkLst>
          <pc:docMk/>
          <pc:sldMk cId="1398294164" sldId="267"/>
        </pc:sldMkLst>
        <pc:graphicFrameChg chg="mod">
          <ac:chgData name="JOSSIE STEVEN RODRIGUEZ GOYENECHE" userId="d49bad2a-4805-4ba8-b624-85556b3006df" providerId="ADAL" clId="{3F0E02BE-1CE1-49BF-B23B-6D8DFF1978A7}" dt="2026-04-17T15:44:40.396" v="163" actId="1035"/>
          <ac:graphicFrameMkLst>
            <pc:docMk/>
            <pc:sldMk cId="1398294164" sldId="267"/>
            <ac:graphicFrameMk id="2" creationId="{A03005B3-987B-D7AA-25D8-061D0F3D9595}"/>
          </ac:graphicFrameMkLst>
        </pc:graphicFrameChg>
        <pc:picChg chg="mod">
          <ac:chgData name="JOSSIE STEVEN RODRIGUEZ GOYENECHE" userId="d49bad2a-4805-4ba8-b624-85556b3006df" providerId="ADAL" clId="{3F0E02BE-1CE1-49BF-B23B-6D8DFF1978A7}" dt="2026-04-17T15:44:40.396" v="163" actId="1035"/>
          <ac:picMkLst>
            <pc:docMk/>
            <pc:sldMk cId="1398294164" sldId="267"/>
            <ac:picMk id="4" creationId="{AF798861-B298-EDE3-7FCB-C3A68B299FD7}"/>
          </ac:picMkLst>
        </pc:picChg>
        <pc:picChg chg="mod">
          <ac:chgData name="JOSSIE STEVEN RODRIGUEZ GOYENECHE" userId="d49bad2a-4805-4ba8-b624-85556b3006df" providerId="ADAL" clId="{3F0E02BE-1CE1-49BF-B23B-6D8DFF1978A7}" dt="2026-04-17T15:44:40.396" v="163" actId="1035"/>
          <ac:picMkLst>
            <pc:docMk/>
            <pc:sldMk cId="1398294164" sldId="267"/>
            <ac:picMk id="15" creationId="{64E009AE-90B5-B701-1FF2-3FEA5C41BAE6}"/>
          </ac:picMkLst>
        </pc:picChg>
      </pc:sldChg>
      <pc:sldChg chg="addSp delSp modSp mod">
        <pc:chgData name="JOSSIE STEVEN RODRIGUEZ GOYENECHE" userId="d49bad2a-4805-4ba8-b624-85556b3006df" providerId="ADAL" clId="{3F0E02BE-1CE1-49BF-B23B-6D8DFF1978A7}" dt="2026-04-17T15:34:10.836" v="18" actId="1035"/>
        <pc:sldMkLst>
          <pc:docMk/>
          <pc:sldMk cId="1348678048" sldId="268"/>
        </pc:sldMkLst>
      </pc:sldChg>
      <pc:sldChg chg="addSp delSp modSp mod">
        <pc:chgData name="JOSSIE STEVEN RODRIGUEZ GOYENECHE" userId="d49bad2a-4805-4ba8-b624-85556b3006df" providerId="ADAL" clId="{3F0E02BE-1CE1-49BF-B23B-6D8DFF1978A7}" dt="2026-04-17T16:06:07.594" v="482" actId="1036"/>
        <pc:sldMkLst>
          <pc:docMk/>
          <pc:sldMk cId="3533429873" sldId="269"/>
        </pc:sldMkLst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5" creationId="{0EEF80D3-4304-B258-22E2-F10E33EFEB06}"/>
          </ac:spMkLst>
        </pc:spChg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7" creationId="{52392858-DED2-5167-4505-29E451EC08DD}"/>
          </ac:spMkLst>
        </pc:spChg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8" creationId="{57390F6B-18F6-0AB5-F2A3-164337B32FC4}"/>
          </ac:spMkLst>
        </pc:spChg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9" creationId="{48B3544D-1640-83D1-95B9-3F958D8A30A9}"/>
          </ac:spMkLst>
        </pc:spChg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13" creationId="{E1E0BD10-9BFD-6E9E-6834-9689BD18440D}"/>
          </ac:spMkLst>
        </pc:spChg>
        <pc:spChg chg="mod">
          <ac:chgData name="JOSSIE STEVEN RODRIGUEZ GOYENECHE" userId="d49bad2a-4805-4ba8-b624-85556b3006df" providerId="ADAL" clId="{3F0E02BE-1CE1-49BF-B23B-6D8DFF1978A7}" dt="2026-04-17T16:06:07.594" v="482" actId="1036"/>
          <ac:spMkLst>
            <pc:docMk/>
            <pc:sldMk cId="3533429873" sldId="269"/>
            <ac:spMk id="14" creationId="{2A3B18A8-6658-FCF0-4BC0-30104C733C57}"/>
          </ac:spMkLst>
        </pc:spChg>
      </pc:sldChg>
      <pc:sldChg chg="addSp delSp modSp mod">
        <pc:chgData name="JOSSIE STEVEN RODRIGUEZ GOYENECHE" userId="d49bad2a-4805-4ba8-b624-85556b3006df" providerId="ADAL" clId="{3F0E02BE-1CE1-49BF-B23B-6D8DFF1978A7}" dt="2026-04-17T18:20:28.764" v="804" actId="1036"/>
        <pc:sldMkLst>
          <pc:docMk/>
          <pc:sldMk cId="2117206696" sldId="327"/>
        </pc:sldMkLst>
        <pc:spChg chg="add mod ord">
          <ac:chgData name="JOSSIE STEVEN RODRIGUEZ GOYENECHE" userId="d49bad2a-4805-4ba8-b624-85556b3006df" providerId="ADAL" clId="{3F0E02BE-1CE1-49BF-B23B-6D8DFF1978A7}" dt="2026-04-17T18:20:17.578" v="800" actId="14100"/>
          <ac:spMkLst>
            <pc:docMk/>
            <pc:sldMk cId="2117206696" sldId="327"/>
            <ac:spMk id="4" creationId="{6F7E12E7-3E9C-4FD8-8785-0415EF12F05F}"/>
          </ac:spMkLst>
        </pc:spChg>
        <pc:spChg chg="add del mod ord">
          <ac:chgData name="JOSSIE STEVEN RODRIGUEZ GOYENECHE" userId="d49bad2a-4805-4ba8-b624-85556b3006df" providerId="ADAL" clId="{3F0E02BE-1CE1-49BF-B23B-6D8DFF1978A7}" dt="2026-04-17T18:19:56.943" v="796" actId="478"/>
          <ac:spMkLst>
            <pc:docMk/>
            <pc:sldMk cId="2117206696" sldId="327"/>
            <ac:spMk id="6" creationId="{A25B4AEC-CEED-4252-8351-FCB4945E4683}"/>
          </ac:spMkLst>
        </pc:spChg>
        <pc:graphicFrameChg chg="mod modGraphic">
          <ac:chgData name="JOSSIE STEVEN RODRIGUEZ GOYENECHE" userId="d49bad2a-4805-4ba8-b624-85556b3006df" providerId="ADAL" clId="{3F0E02BE-1CE1-49BF-B23B-6D8DFF1978A7}" dt="2026-04-17T18:20:09.162" v="798" actId="14100"/>
          <ac:graphicFrameMkLst>
            <pc:docMk/>
            <pc:sldMk cId="2117206696" sldId="327"/>
            <ac:graphicFrameMk id="2" creationId="{098644C6-299E-A0F4-491C-B59B4DBB9D5F}"/>
          </ac:graphicFrameMkLst>
        </pc:graphicFrameChg>
        <pc:picChg chg="mod">
          <ac:chgData name="JOSSIE STEVEN RODRIGUEZ GOYENECHE" userId="d49bad2a-4805-4ba8-b624-85556b3006df" providerId="ADAL" clId="{3F0E02BE-1CE1-49BF-B23B-6D8DFF1978A7}" dt="2026-04-17T18:20:28.764" v="804" actId="1036"/>
          <ac:picMkLst>
            <pc:docMk/>
            <pc:sldMk cId="2117206696" sldId="327"/>
            <ac:picMk id="1026" creationId="{3A34BC1F-3931-0303-A65E-A7D6CDB229C3}"/>
          </ac:picMkLst>
        </pc:picChg>
      </pc:sldChg>
      <pc:sldChg chg="addSp delSp modSp mod">
        <pc:chgData name="JOSSIE STEVEN RODRIGUEZ GOYENECHE" userId="d49bad2a-4805-4ba8-b624-85556b3006df" providerId="ADAL" clId="{3F0E02BE-1CE1-49BF-B23B-6D8DFF1978A7}" dt="2026-04-17T16:45:41.012" v="694"/>
        <pc:sldMkLst>
          <pc:docMk/>
          <pc:sldMk cId="490118340" sldId="329"/>
        </pc:sldMkLst>
      </pc:sldChg>
      <pc:sldChg chg="addSp delSp modSp mod">
        <pc:chgData name="JOSSIE STEVEN RODRIGUEZ GOYENECHE" userId="d49bad2a-4805-4ba8-b624-85556b3006df" providerId="ADAL" clId="{3F0E02BE-1CE1-49BF-B23B-6D8DFF1978A7}" dt="2026-04-17T16:57:51.412" v="696"/>
        <pc:sldMkLst>
          <pc:docMk/>
          <pc:sldMk cId="1269773288" sldId="330"/>
        </pc:sldMkLst>
      </pc:sldChg>
      <pc:sldChg chg="addSp delSp modSp mod">
        <pc:chgData name="JOSSIE STEVEN RODRIGUEZ GOYENECHE" userId="d49bad2a-4805-4ba8-b624-85556b3006df" providerId="ADAL" clId="{3F0E02BE-1CE1-49BF-B23B-6D8DFF1978A7}" dt="2026-04-17T16:58:26.955" v="698"/>
        <pc:sldMkLst>
          <pc:docMk/>
          <pc:sldMk cId="2155421880" sldId="331"/>
        </pc:sldMkLst>
      </pc:sldChg>
      <pc:sldChg chg="addSp delSp modSp mod">
        <pc:chgData name="JOSSIE STEVEN RODRIGUEZ GOYENECHE" userId="d49bad2a-4805-4ba8-b624-85556b3006df" providerId="ADAL" clId="{3F0E02BE-1CE1-49BF-B23B-6D8DFF1978A7}" dt="2026-04-17T16:29:13.683" v="618" actId="1035"/>
        <pc:sldMkLst>
          <pc:docMk/>
          <pc:sldMk cId="2023673047" sldId="337"/>
        </pc:sldMkLst>
        <pc:spChg chg="add mod ord">
          <ac:chgData name="JOSSIE STEVEN RODRIGUEZ GOYENECHE" userId="d49bad2a-4805-4ba8-b624-85556b3006df" providerId="ADAL" clId="{3F0E02BE-1CE1-49BF-B23B-6D8DFF1978A7}" dt="2026-04-17T16:29:13.683" v="618" actId="1035"/>
          <ac:spMkLst>
            <pc:docMk/>
            <pc:sldMk cId="2023673047" sldId="337"/>
            <ac:spMk id="2" creationId="{F08EAF09-5F89-4142-8B8B-60F1133537C5}"/>
          </ac:spMkLst>
        </pc:spChg>
        <pc:graphicFrameChg chg="mod modGraphic">
          <ac:chgData name="JOSSIE STEVEN RODRIGUEZ GOYENECHE" userId="d49bad2a-4805-4ba8-b624-85556b3006df" providerId="ADAL" clId="{3F0E02BE-1CE1-49BF-B23B-6D8DFF1978A7}" dt="2026-04-17T16:29:13.683" v="618" actId="1035"/>
          <ac:graphicFrameMkLst>
            <pc:docMk/>
            <pc:sldMk cId="2023673047" sldId="337"/>
            <ac:graphicFrameMk id="5" creationId="{11D08A3A-2FC7-8DD5-C093-026165F8B2E6}"/>
          </ac:graphicFrameMkLst>
        </pc:graphicFrameChg>
        <pc:picChg chg="mod">
          <ac:chgData name="JOSSIE STEVEN RODRIGUEZ GOYENECHE" userId="d49bad2a-4805-4ba8-b624-85556b3006df" providerId="ADAL" clId="{3F0E02BE-1CE1-49BF-B23B-6D8DFF1978A7}" dt="2026-04-17T16:29:13.683" v="618" actId="1035"/>
          <ac:picMkLst>
            <pc:docMk/>
            <pc:sldMk cId="2023673047" sldId="337"/>
            <ac:picMk id="8" creationId="{419ECEB6-BEB7-FA39-0A2F-7FC72E45D6AC}"/>
          </ac:picMkLst>
        </pc:picChg>
        <pc:picChg chg="mod">
          <ac:chgData name="JOSSIE STEVEN RODRIGUEZ GOYENECHE" userId="d49bad2a-4805-4ba8-b624-85556b3006df" providerId="ADAL" clId="{3F0E02BE-1CE1-49BF-B23B-6D8DFF1978A7}" dt="2026-04-17T16:29:13.683" v="618" actId="1035"/>
          <ac:picMkLst>
            <pc:docMk/>
            <pc:sldMk cId="2023673047" sldId="337"/>
            <ac:picMk id="9" creationId="{75BCBA9D-20F4-81DF-87A8-066D919575B9}"/>
          </ac:picMkLst>
        </pc:picChg>
        <pc:picChg chg="mod">
          <ac:chgData name="JOSSIE STEVEN RODRIGUEZ GOYENECHE" userId="d49bad2a-4805-4ba8-b624-85556b3006df" providerId="ADAL" clId="{3F0E02BE-1CE1-49BF-B23B-6D8DFF1978A7}" dt="2026-04-17T16:29:13.683" v="618" actId="1035"/>
          <ac:picMkLst>
            <pc:docMk/>
            <pc:sldMk cId="2023673047" sldId="337"/>
            <ac:picMk id="10" creationId="{6F9DCD0E-4237-CCD4-4980-09383FB0A532}"/>
          </ac:picMkLst>
        </pc:picChg>
        <pc:picChg chg="mod">
          <ac:chgData name="JOSSIE STEVEN RODRIGUEZ GOYENECHE" userId="d49bad2a-4805-4ba8-b624-85556b3006df" providerId="ADAL" clId="{3F0E02BE-1CE1-49BF-B23B-6D8DFF1978A7}" dt="2026-04-17T16:29:13.683" v="618" actId="1035"/>
          <ac:picMkLst>
            <pc:docMk/>
            <pc:sldMk cId="2023673047" sldId="337"/>
            <ac:picMk id="12" creationId="{678E5692-EA00-8535-6889-24E9CBBE5F8A}"/>
          </ac:picMkLst>
        </pc:picChg>
      </pc:sldChg>
      <pc:sldChg chg="addSp delSp modSp mod">
        <pc:chgData name="JOSSIE STEVEN RODRIGUEZ GOYENECHE" userId="d49bad2a-4805-4ba8-b624-85556b3006df" providerId="ADAL" clId="{3F0E02BE-1CE1-49BF-B23B-6D8DFF1978A7}" dt="2026-04-17T16:33:25.395" v="685" actId="1076"/>
        <pc:sldMkLst>
          <pc:docMk/>
          <pc:sldMk cId="3754573414" sldId="338"/>
        </pc:sldMkLst>
        <pc:spChg chg="mod">
          <ac:chgData name="JOSSIE STEVEN RODRIGUEZ GOYENECHE" userId="d49bad2a-4805-4ba8-b624-85556b3006df" providerId="ADAL" clId="{3F0E02BE-1CE1-49BF-B23B-6D8DFF1978A7}" dt="2026-04-17T16:33:25.395" v="685" actId="1076"/>
          <ac:spMkLst>
            <pc:docMk/>
            <pc:sldMk cId="3754573414" sldId="338"/>
            <ac:spMk id="3" creationId="{F9C882BC-E515-159C-FB7F-72DFC817A74D}"/>
          </ac:spMkLst>
        </pc:spChg>
      </pc:sldChg>
      <pc:sldChg chg="addSp delSp modSp mod">
        <pc:chgData name="JOSSIE STEVEN RODRIGUEZ GOYENECHE" userId="d49bad2a-4805-4ba8-b624-85556b3006df" providerId="ADAL" clId="{3F0E02BE-1CE1-49BF-B23B-6D8DFF1978A7}" dt="2026-04-17T16:33:44.347" v="687" actId="1076"/>
        <pc:sldMkLst>
          <pc:docMk/>
          <pc:sldMk cId="4077648089" sldId="339"/>
        </pc:sldMkLst>
        <pc:spChg chg="mod">
          <ac:chgData name="JOSSIE STEVEN RODRIGUEZ GOYENECHE" userId="d49bad2a-4805-4ba8-b624-85556b3006df" providerId="ADAL" clId="{3F0E02BE-1CE1-49BF-B23B-6D8DFF1978A7}" dt="2026-04-17T16:33:44.347" v="687" actId="1076"/>
          <ac:spMkLst>
            <pc:docMk/>
            <pc:sldMk cId="4077648089" sldId="339"/>
            <ac:spMk id="3" creationId="{0A67FDE9-1A7E-3892-D8F2-D5C38F300483}"/>
          </ac:spMkLst>
        </pc:spChg>
        <pc:spChg chg="mod">
          <ac:chgData name="JOSSIE STEVEN RODRIGUEZ GOYENECHE" userId="d49bad2a-4805-4ba8-b624-85556b3006df" providerId="ADAL" clId="{3F0E02BE-1CE1-49BF-B23B-6D8DFF1978A7}" dt="2026-04-17T15:52:59.348" v="271" actId="1035"/>
          <ac:spMkLst>
            <pc:docMk/>
            <pc:sldMk cId="4077648089" sldId="339"/>
            <ac:spMk id="4" creationId="{EC9846FF-D708-5A23-E000-355156EDB034}"/>
          </ac:spMkLst>
        </pc:spChg>
      </pc:sldChg>
      <pc:sldChg chg="addSp delSp modSp mod">
        <pc:chgData name="JOSSIE STEVEN RODRIGUEZ GOYENECHE" userId="d49bad2a-4805-4ba8-b624-85556b3006df" providerId="ADAL" clId="{3F0E02BE-1CE1-49BF-B23B-6D8DFF1978A7}" dt="2026-04-17T15:53:33.370" v="276" actId="1076"/>
        <pc:sldMkLst>
          <pc:docMk/>
          <pc:sldMk cId="3767994531" sldId="343"/>
        </pc:sldMkLst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" creationId="{E86F87EC-093D-F1CF-5D91-E7BE96B2ECD9}"/>
          </ac:spMkLst>
        </pc:spChg>
        <pc:spChg chg="mod">
          <ac:chgData name="JOSSIE STEVEN RODRIGUEZ GOYENECHE" userId="d49bad2a-4805-4ba8-b624-85556b3006df" providerId="ADAL" clId="{3F0E02BE-1CE1-49BF-B23B-6D8DFF1978A7}" dt="2026-04-17T15:53:33.370" v="276" actId="1076"/>
          <ac:spMkLst>
            <pc:docMk/>
            <pc:sldMk cId="3767994531" sldId="343"/>
            <ac:spMk id="3" creationId="{68999481-9CB8-6E7E-B0AA-9207C9609F21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9" creationId="{6EB2F1B1-6FCE-27B4-C53E-46AED1EFA2A7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0" creationId="{B470BA54-017A-5FAB-B612-BD734272D34D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1" creationId="{15949B5D-2363-88E8-270F-DCB13EF634B5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2" creationId="{BD118212-8AD2-9213-4630-797DE2E315DA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3" creationId="{C699E6C5-45E8-55D0-4B14-B5B4D4F8C9D9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4" creationId="{20965639-1117-29F5-71EA-64CA9B2E15BB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5" creationId="{F77BD781-9145-930D-204A-5607969256B1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6" creationId="{F952BC58-4F34-CC76-8226-91AC82483633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7" creationId="{40604132-AF04-2A1A-7527-08A1005EEE56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8" creationId="{8B58FCF8-33CF-7AAE-1DE3-53C802AC14F4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19" creationId="{CD6071FE-9C6A-A768-F1BA-EA2C0BB47D28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0" creationId="{AAEEBC31-3E36-B8B3-48BF-17D0A242D5FF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1" creationId="{351DC914-1BAE-E354-A791-5356294D0645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2" creationId="{F6D72490-07B6-941D-9D0E-5B731BEEC378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3" creationId="{5CE38957-8E81-79F9-048E-7760974A5F07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4" creationId="{8E9BDD84-BA3A-471B-F838-7EBD7F123B0D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5" creationId="{91675BE2-CB9D-3101-FBB0-66C59AB6BB05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6" creationId="{7BE878E4-26B5-2D34-47AA-55E4EE87AEA3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7" creationId="{2723B69D-1ECD-FC73-FEA5-C1E879E846A1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8" creationId="{5AE4DC22-E050-5C2D-A1EE-F30FFE21E9E6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29" creationId="{AD7ED828-20CB-168F-485A-F054CC627AB3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30" creationId="{AC8EEBB1-776A-8367-CBFC-26545B07576F}"/>
          </ac:spMkLst>
        </pc:spChg>
        <pc:spChg chg="mod">
          <ac:chgData name="JOSSIE STEVEN RODRIGUEZ GOYENECHE" userId="d49bad2a-4805-4ba8-b624-85556b3006df" providerId="ADAL" clId="{3F0E02BE-1CE1-49BF-B23B-6D8DFF1978A7}" dt="2026-04-17T15:53:27.733" v="275" actId="1076"/>
          <ac:spMkLst>
            <pc:docMk/>
            <pc:sldMk cId="3767994531" sldId="343"/>
            <ac:spMk id="31" creationId="{0D301E6F-3DBC-4299-EDA8-847C11557061}"/>
          </ac:spMkLst>
        </pc:spChg>
      </pc:sldChg>
      <pc:sldChg chg="addSp delSp modSp mod">
        <pc:chgData name="JOSSIE STEVEN RODRIGUEZ GOYENECHE" userId="d49bad2a-4805-4ba8-b624-85556b3006df" providerId="ADAL" clId="{3F0E02BE-1CE1-49BF-B23B-6D8DFF1978A7}" dt="2026-04-17T15:52:40.341" v="244" actId="1035"/>
        <pc:sldMkLst>
          <pc:docMk/>
          <pc:sldMk cId="496003553" sldId="344"/>
        </pc:sldMkLst>
        <pc:spChg chg="mod">
          <ac:chgData name="JOSSIE STEVEN RODRIGUEZ GOYENECHE" userId="d49bad2a-4805-4ba8-b624-85556b3006df" providerId="ADAL" clId="{3F0E02BE-1CE1-49BF-B23B-6D8DFF1978A7}" dt="2026-04-17T15:52:40.341" v="244" actId="1035"/>
          <ac:spMkLst>
            <pc:docMk/>
            <pc:sldMk cId="496003553" sldId="344"/>
            <ac:spMk id="5" creationId="{43375674-1982-4E6A-3BAA-4EB447F65B90}"/>
          </ac:spMkLst>
        </pc:spChg>
        <pc:spChg chg="mod">
          <ac:chgData name="JOSSIE STEVEN RODRIGUEZ GOYENECHE" userId="d49bad2a-4805-4ba8-b624-85556b3006df" providerId="ADAL" clId="{3F0E02BE-1CE1-49BF-B23B-6D8DFF1978A7}" dt="2026-04-17T15:52:40.341" v="244" actId="1035"/>
          <ac:spMkLst>
            <pc:docMk/>
            <pc:sldMk cId="496003553" sldId="344"/>
            <ac:spMk id="8" creationId="{3ECF7D12-E966-532A-61E8-CC58AC942919}"/>
          </ac:spMkLst>
        </pc:spChg>
        <pc:spChg chg="mod">
          <ac:chgData name="JOSSIE STEVEN RODRIGUEZ GOYENECHE" userId="d49bad2a-4805-4ba8-b624-85556b3006df" providerId="ADAL" clId="{3F0E02BE-1CE1-49BF-B23B-6D8DFF1978A7}" dt="2026-04-17T15:52:40.341" v="244" actId="1035"/>
          <ac:spMkLst>
            <pc:docMk/>
            <pc:sldMk cId="496003553" sldId="344"/>
            <ac:spMk id="9" creationId="{E29B76B0-8306-F033-CE10-85497402A98C}"/>
          </ac:spMkLst>
        </pc:spChg>
        <pc:spChg chg="mod">
          <ac:chgData name="JOSSIE STEVEN RODRIGUEZ GOYENECHE" userId="d49bad2a-4805-4ba8-b624-85556b3006df" providerId="ADAL" clId="{3F0E02BE-1CE1-49BF-B23B-6D8DFF1978A7}" dt="2026-04-17T15:52:40.341" v="244" actId="1035"/>
          <ac:spMkLst>
            <pc:docMk/>
            <pc:sldMk cId="496003553" sldId="344"/>
            <ac:spMk id="13" creationId="{0F8EE4D4-E338-2927-98B5-0067636AED8C}"/>
          </ac:spMkLst>
        </pc:spChg>
      </pc:sldChg>
      <pc:sldChg chg="addSp delSp modSp add del mod setBg">
        <pc:chgData name="JOSSIE STEVEN RODRIGUEZ GOYENECHE" userId="d49bad2a-4805-4ba8-b624-85556b3006df" providerId="ADAL" clId="{3F0E02BE-1CE1-49BF-B23B-6D8DFF1978A7}" dt="2026-04-17T17:10:27.665" v="714"/>
        <pc:sldMkLst>
          <pc:docMk/>
          <pc:sldMk cId="2284650938" sldId="351"/>
        </pc:sldMkLst>
        <pc:spChg chg="del mod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2" creationId="{FC69F6CC-0B46-2FB5-ADDD-DA3A5044F370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19" creationId="{3BAD294A-3993-5550-FC9D-FCC20550E7D8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20" creationId="{CED04D1D-F702-D336-A61A-00069DCEAA8C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27" creationId="{59069160-B172-8879-414F-8913BAEB39F9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28" creationId="{CAECB04A-A60D-AD20-5680-A7EDA04A630B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29" creationId="{B2C8AAE8-8D3E-3759-C785-F03F9D6CADB4}"/>
          </ac:spMkLst>
        </pc:spChg>
        <pc:spChg chg="del">
          <ac:chgData name="JOSSIE STEVEN RODRIGUEZ GOYENECHE" userId="d49bad2a-4805-4ba8-b624-85556b3006df" providerId="ADAL" clId="{3F0E02BE-1CE1-49BF-B23B-6D8DFF1978A7}" dt="2026-04-17T17:10:14.956" v="710" actId="478"/>
          <ac:spMkLst>
            <pc:docMk/>
            <pc:sldMk cId="2284650938" sldId="351"/>
            <ac:spMk id="30" creationId="{DFDCBC53-B673-E60C-A7C7-6FBE4FF5703C}"/>
          </ac:spMkLst>
        </pc:spChg>
        <pc:grpChg chg="del">
          <ac:chgData name="JOSSIE STEVEN RODRIGUEZ GOYENECHE" userId="d49bad2a-4805-4ba8-b624-85556b3006df" providerId="ADAL" clId="{3F0E02BE-1CE1-49BF-B23B-6D8DFF1978A7}" dt="2026-04-17T17:10:14.956" v="710" actId="478"/>
          <ac:grpSpMkLst>
            <pc:docMk/>
            <pc:sldMk cId="2284650938" sldId="351"/>
            <ac:grpSpMk id="34" creationId="{DEE1E293-1EB9-8979-7ACB-5F1B6F503421}"/>
          </ac:grpSpMkLst>
        </pc:grpChg>
        <pc:picChg chg="del">
          <ac:chgData name="JOSSIE STEVEN RODRIGUEZ GOYENECHE" userId="d49bad2a-4805-4ba8-b624-85556b3006df" providerId="ADAL" clId="{3F0E02BE-1CE1-49BF-B23B-6D8DFF1978A7}" dt="2026-04-17T17:10:14.956" v="710" actId="478"/>
          <ac:picMkLst>
            <pc:docMk/>
            <pc:sldMk cId="2284650938" sldId="351"/>
            <ac:picMk id="11" creationId="{D3CECF57-F72F-21F7-9DC3-DA1CBE111AB4}"/>
          </ac:picMkLst>
        </pc:picChg>
      </pc:sldChg>
    </pc:docChg>
  </pc:docChgLst>
  <pc:docChgLst>
    <pc:chgData name="CAROLINA RAYO MONTEALEGRE" userId="S::carolina.rayo@uniminuto.edu::a80d087d-fd6c-4dd3-b1e5-126d6eb034ba" providerId="AD" clId="Web-{6CDA696E-33D0-56D0-C6CE-0F2B685EEE9E}"/>
    <pc:docChg chg="addSld delSld">
      <pc:chgData name="CAROLINA RAYO MONTEALEGRE" userId="S::carolina.rayo@uniminuto.edu::a80d087d-fd6c-4dd3-b1e5-126d6eb034ba" providerId="AD" clId="Web-{6CDA696E-33D0-56D0-C6CE-0F2B685EEE9E}" dt="2026-04-17T18:32:15.502" v="1"/>
      <pc:docMkLst>
        <pc:docMk/>
      </pc:docMkLst>
    </pc:docChg>
  </pc:docChgLst>
  <pc:docChgLst>
    <pc:chgData name="GINA CATALINA MALAVER PEREZ" userId="99b04ec6-3d77-4061-a7bd-63e001cc7658" providerId="ADAL" clId="{D3453BA6-50DE-458C-A0B2-02FD7C25BA6B}"/>
    <pc:docChg chg="undo redo custSel addSld delSld modSld sldOrd delMainMaster">
      <pc:chgData name="GINA CATALINA MALAVER PEREZ" userId="99b04ec6-3d77-4061-a7bd-63e001cc7658" providerId="ADAL" clId="{D3453BA6-50DE-458C-A0B2-02FD7C25BA6B}" dt="2026-04-29T20:30:32.047" v="573"/>
      <pc:docMkLst>
        <pc:docMk/>
      </pc:docMkLst>
      <pc:sldChg chg="addSp delSp modSp mod">
        <pc:chgData name="GINA CATALINA MALAVER PEREZ" userId="99b04ec6-3d77-4061-a7bd-63e001cc7658" providerId="ADAL" clId="{D3453BA6-50DE-458C-A0B2-02FD7C25BA6B}" dt="2026-04-18T19:30:51.797" v="134"/>
        <pc:sldMkLst>
          <pc:docMk/>
          <pc:sldMk cId="2829152986" sldId="256"/>
        </pc:sldMkLst>
        <pc:picChg chg="add mod">
          <ac:chgData name="GINA CATALINA MALAVER PEREZ" userId="99b04ec6-3d77-4061-a7bd-63e001cc7658" providerId="ADAL" clId="{D3453BA6-50DE-458C-A0B2-02FD7C25BA6B}" dt="2026-04-18T19:30:51.797" v="134"/>
          <ac:picMkLst>
            <pc:docMk/>
            <pc:sldMk cId="2829152986" sldId="256"/>
            <ac:picMk id="3" creationId="{5D2B0777-A07C-221D-07A3-C41654529D59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8T19:32:30.645" v="155" actId="1076"/>
        <pc:sldMkLst>
          <pc:docMk/>
          <pc:sldMk cId="1398294164" sldId="267"/>
        </pc:sldMkLst>
        <pc:picChg chg="add mod">
          <ac:chgData name="GINA CATALINA MALAVER PEREZ" userId="99b04ec6-3d77-4061-a7bd-63e001cc7658" providerId="ADAL" clId="{D3453BA6-50DE-458C-A0B2-02FD7C25BA6B}" dt="2026-04-18T19:32:30.645" v="155" actId="1076"/>
          <ac:picMkLst>
            <pc:docMk/>
            <pc:sldMk cId="1398294164" sldId="267"/>
            <ac:picMk id="5" creationId="{D2999B2B-772B-C972-1EF9-9E52A5B75A2C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8T19:31:12.521" v="138" actId="20577"/>
        <pc:sldMkLst>
          <pc:docMk/>
          <pc:sldMk cId="1348678048" sldId="268"/>
        </pc:sldMkLst>
        <pc:spChg chg="mod">
          <ac:chgData name="GINA CATALINA MALAVER PEREZ" userId="99b04ec6-3d77-4061-a7bd-63e001cc7658" providerId="ADAL" clId="{D3453BA6-50DE-458C-A0B2-02FD7C25BA6B}" dt="2026-04-18T19:31:12.521" v="138" actId="20577"/>
          <ac:spMkLst>
            <pc:docMk/>
            <pc:sldMk cId="1348678048" sldId="268"/>
            <ac:spMk id="73" creationId="{8520D9EF-F146-942C-AD3C-74FC35ADB5A6}"/>
          </ac:spMkLst>
        </pc:spChg>
        <pc:picChg chg="add mod">
          <ac:chgData name="GINA CATALINA MALAVER PEREZ" userId="99b04ec6-3d77-4061-a7bd-63e001cc7658" providerId="ADAL" clId="{D3453BA6-50DE-458C-A0B2-02FD7C25BA6B}" dt="2026-04-18T19:31:07.556" v="137"/>
          <ac:picMkLst>
            <pc:docMk/>
            <pc:sldMk cId="1348678048" sldId="268"/>
            <ac:picMk id="2" creationId="{C935E773-5E0A-C68B-93BE-C47547064CEE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8T19:57:15.063" v="275"/>
        <pc:sldMkLst>
          <pc:docMk/>
          <pc:sldMk cId="3533429873" sldId="269"/>
        </pc:sldMkLst>
        <pc:spChg chg="mod">
          <ac:chgData name="GINA CATALINA MALAVER PEREZ" userId="99b04ec6-3d77-4061-a7bd-63e001cc7658" providerId="ADAL" clId="{D3453BA6-50DE-458C-A0B2-02FD7C25BA6B}" dt="2026-04-18T19:57:05.244" v="273" actId="20577"/>
          <ac:spMkLst>
            <pc:docMk/>
            <pc:sldMk cId="3533429873" sldId="269"/>
            <ac:spMk id="9" creationId="{48B3544D-1640-83D1-95B9-3F958D8A30A9}"/>
          </ac:spMkLst>
        </pc:spChg>
        <pc:spChg chg="mod">
          <ac:chgData name="GINA CATALINA MALAVER PEREZ" userId="99b04ec6-3d77-4061-a7bd-63e001cc7658" providerId="ADAL" clId="{D3453BA6-50DE-458C-A0B2-02FD7C25BA6B}" dt="2026-04-18T19:57:10.653" v="274"/>
          <ac:spMkLst>
            <pc:docMk/>
            <pc:sldMk cId="3533429873" sldId="269"/>
            <ac:spMk id="13" creationId="{E1E0BD10-9BFD-6E9E-6834-9689BD18440D}"/>
          </ac:spMkLst>
        </pc:spChg>
        <pc:spChg chg="mod">
          <ac:chgData name="GINA CATALINA MALAVER PEREZ" userId="99b04ec6-3d77-4061-a7bd-63e001cc7658" providerId="ADAL" clId="{D3453BA6-50DE-458C-A0B2-02FD7C25BA6B}" dt="2026-04-18T19:57:15.063" v="275"/>
          <ac:spMkLst>
            <pc:docMk/>
            <pc:sldMk cId="3533429873" sldId="269"/>
            <ac:spMk id="14" creationId="{2A3B18A8-6658-FCF0-4BC0-30104C733C57}"/>
          </ac:spMkLst>
        </pc:spChg>
        <pc:picChg chg="add mod">
          <ac:chgData name="GINA CATALINA MALAVER PEREZ" userId="99b04ec6-3d77-4061-a7bd-63e001cc7658" providerId="ADAL" clId="{D3453BA6-50DE-458C-A0B2-02FD7C25BA6B}" dt="2026-04-18T19:32:43.542" v="158" actId="1076"/>
          <ac:picMkLst>
            <pc:docMk/>
            <pc:sldMk cId="3533429873" sldId="269"/>
            <ac:picMk id="2" creationId="{A61FF166-2C03-5B30-938B-788B123DFFEE}"/>
          </ac:picMkLst>
        </pc:picChg>
      </pc:sldChg>
      <pc:sldChg chg="add">
        <pc:chgData name="GINA CATALINA MALAVER PEREZ" userId="99b04ec6-3d77-4061-a7bd-63e001cc7658" providerId="ADAL" clId="{D3453BA6-50DE-458C-A0B2-02FD7C25BA6B}" dt="2026-04-18T19:39:33.349" v="205"/>
        <pc:sldMkLst>
          <pc:docMk/>
          <pc:sldMk cId="3176755552" sldId="272"/>
        </pc:sldMkLst>
      </pc:sldChg>
      <pc:sldChg chg="add del">
        <pc:chgData name="GINA CATALINA MALAVER PEREZ" userId="99b04ec6-3d77-4061-a7bd-63e001cc7658" providerId="ADAL" clId="{D3453BA6-50DE-458C-A0B2-02FD7C25BA6B}" dt="2026-04-29T20:30:32.047" v="573"/>
        <pc:sldMkLst>
          <pc:docMk/>
          <pc:sldMk cId="814710854" sldId="287"/>
        </pc:sldMkLst>
      </pc:sldChg>
      <pc:sldChg chg="modSp mod">
        <pc:chgData name="GINA CATALINA MALAVER PEREZ" userId="99b04ec6-3d77-4061-a7bd-63e001cc7658" providerId="ADAL" clId="{D3453BA6-50DE-458C-A0B2-02FD7C25BA6B}" dt="2026-04-18T19:32:14.257" v="150" actId="114"/>
        <pc:sldMkLst>
          <pc:docMk/>
          <pc:sldMk cId="2117206696" sldId="327"/>
        </pc:sldMkLst>
        <pc:graphicFrameChg chg="modGraphic">
          <ac:chgData name="GINA CATALINA MALAVER PEREZ" userId="99b04ec6-3d77-4061-a7bd-63e001cc7658" providerId="ADAL" clId="{D3453BA6-50DE-458C-A0B2-02FD7C25BA6B}" dt="2026-04-18T19:32:14.257" v="150" actId="114"/>
          <ac:graphicFrameMkLst>
            <pc:docMk/>
            <pc:sldMk cId="2117206696" sldId="327"/>
            <ac:graphicFrameMk id="2" creationId="{098644C6-299E-A0F4-491C-B59B4DBB9D5F}"/>
          </ac:graphicFrameMkLst>
        </pc:graphicFrameChg>
      </pc:sldChg>
      <pc:sldChg chg="add del">
        <pc:chgData name="GINA CATALINA MALAVER PEREZ" userId="99b04ec6-3d77-4061-a7bd-63e001cc7658" providerId="ADAL" clId="{D3453BA6-50DE-458C-A0B2-02FD7C25BA6B}" dt="2026-04-18T19:39:33.349" v="205"/>
        <pc:sldMkLst>
          <pc:docMk/>
          <pc:sldMk cId="490118340" sldId="329"/>
        </pc:sldMkLst>
      </pc:sldChg>
      <pc:sldChg chg="add del">
        <pc:chgData name="GINA CATALINA MALAVER PEREZ" userId="99b04ec6-3d77-4061-a7bd-63e001cc7658" providerId="ADAL" clId="{D3453BA6-50DE-458C-A0B2-02FD7C25BA6B}" dt="2026-04-18T19:39:33.349" v="205"/>
        <pc:sldMkLst>
          <pc:docMk/>
          <pc:sldMk cId="1269773288" sldId="330"/>
        </pc:sldMkLst>
      </pc:sldChg>
      <pc:sldChg chg="addSp delSp modSp add del mod">
        <pc:chgData name="GINA CATALINA MALAVER PEREZ" userId="99b04ec6-3d77-4061-a7bd-63e001cc7658" providerId="ADAL" clId="{D3453BA6-50DE-458C-A0B2-02FD7C25BA6B}" dt="2026-04-18T19:48:31.992" v="221" actId="1076"/>
        <pc:sldMkLst>
          <pc:docMk/>
          <pc:sldMk cId="2155421880" sldId="331"/>
        </pc:sldMkLst>
        <pc:picChg chg="add mod">
          <ac:chgData name="GINA CATALINA MALAVER PEREZ" userId="99b04ec6-3d77-4061-a7bd-63e001cc7658" providerId="ADAL" clId="{D3453BA6-50DE-458C-A0B2-02FD7C25BA6B}" dt="2026-04-18T19:48:31.992" v="221" actId="1076"/>
          <ac:picMkLst>
            <pc:docMk/>
            <pc:sldMk cId="2155421880" sldId="331"/>
            <ac:picMk id="6" creationId="{664BD676-F37A-F009-F4B1-425A455DAED4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8T19:34:18.327" v="170" actId="478"/>
        <pc:sldMkLst>
          <pc:docMk/>
          <pc:sldMk cId="3754573414" sldId="338"/>
        </pc:sldMkLst>
        <pc:spChg chg="mod">
          <ac:chgData name="GINA CATALINA MALAVER PEREZ" userId="99b04ec6-3d77-4061-a7bd-63e001cc7658" providerId="ADAL" clId="{D3453BA6-50DE-458C-A0B2-02FD7C25BA6B}" dt="2026-04-18T18:58:45.808" v="66" actId="1076"/>
          <ac:spMkLst>
            <pc:docMk/>
            <pc:sldMk cId="3754573414" sldId="338"/>
            <ac:spMk id="3" creationId="{F9C882BC-E515-159C-FB7F-72DFC817A74D}"/>
          </ac:spMkLst>
        </pc:spChg>
      </pc:sldChg>
      <pc:sldChg chg="addSp delSp modSp mod">
        <pc:chgData name="GINA CATALINA MALAVER PEREZ" userId="99b04ec6-3d77-4061-a7bd-63e001cc7658" providerId="ADAL" clId="{D3453BA6-50DE-458C-A0B2-02FD7C25BA6B}" dt="2026-04-18T19:59:08.269" v="335" actId="20577"/>
        <pc:sldMkLst>
          <pc:docMk/>
          <pc:sldMk cId="4077648089" sldId="339"/>
        </pc:sldMkLst>
        <pc:spChg chg="mod">
          <ac:chgData name="GINA CATALINA MALAVER PEREZ" userId="99b04ec6-3d77-4061-a7bd-63e001cc7658" providerId="ADAL" clId="{D3453BA6-50DE-458C-A0B2-02FD7C25BA6B}" dt="2026-04-18T19:24:44.198" v="132" actId="20577"/>
          <ac:spMkLst>
            <pc:docMk/>
            <pc:sldMk cId="4077648089" sldId="339"/>
            <ac:spMk id="3" creationId="{0A67FDE9-1A7E-3892-D8F2-D5C38F300483}"/>
          </ac:spMkLst>
        </pc:spChg>
        <pc:spChg chg="add mod">
          <ac:chgData name="GINA CATALINA MALAVER PEREZ" userId="99b04ec6-3d77-4061-a7bd-63e001cc7658" providerId="ADAL" clId="{D3453BA6-50DE-458C-A0B2-02FD7C25BA6B}" dt="2026-04-18T19:59:08.269" v="335" actId="20577"/>
          <ac:spMkLst>
            <pc:docMk/>
            <pc:sldMk cId="4077648089" sldId="339"/>
            <ac:spMk id="6" creationId="{F4D89290-3ED9-8C70-0AB5-856E88C8AB6D}"/>
          </ac:spMkLst>
        </pc:spChg>
        <pc:picChg chg="add mod">
          <ac:chgData name="GINA CATALINA MALAVER PEREZ" userId="99b04ec6-3d77-4061-a7bd-63e001cc7658" providerId="ADAL" clId="{D3453BA6-50DE-458C-A0B2-02FD7C25BA6B}" dt="2026-04-18T19:34:29.811" v="172" actId="1076"/>
          <ac:picMkLst>
            <pc:docMk/>
            <pc:sldMk cId="4077648089" sldId="339"/>
            <ac:picMk id="2" creationId="{39D58E85-D985-677E-F9DF-26242B8F2E33}"/>
          </ac:picMkLst>
        </pc:picChg>
      </pc:sldChg>
      <pc:sldChg chg="addSp delSp modSp mod ord">
        <pc:chgData name="GINA CATALINA MALAVER PEREZ" userId="99b04ec6-3d77-4061-a7bd-63e001cc7658" providerId="ADAL" clId="{D3453BA6-50DE-458C-A0B2-02FD7C25BA6B}" dt="2026-04-29T20:30:22.448" v="569" actId="20578"/>
        <pc:sldMkLst>
          <pc:docMk/>
          <pc:sldMk cId="3767994531" sldId="343"/>
        </pc:sldMkLst>
        <pc:spChg chg="mod">
          <ac:chgData name="GINA CATALINA MALAVER PEREZ" userId="99b04ec6-3d77-4061-a7bd-63e001cc7658" providerId="ADAL" clId="{D3453BA6-50DE-458C-A0B2-02FD7C25BA6B}" dt="2026-04-18T19:35:33.257" v="182" actId="113"/>
          <ac:spMkLst>
            <pc:docMk/>
            <pc:sldMk cId="3767994531" sldId="343"/>
            <ac:spMk id="2" creationId="{E86F87EC-093D-F1CF-5D91-E7BE96B2ECD9}"/>
          </ac:spMkLst>
        </pc:spChg>
        <pc:spChg chg="add mod">
          <ac:chgData name="GINA CATALINA MALAVER PEREZ" userId="99b04ec6-3d77-4061-a7bd-63e001cc7658" providerId="ADAL" clId="{D3453BA6-50DE-458C-A0B2-02FD7C25BA6B}" dt="2026-04-22T17:23:04.750" v="556" actId="20577"/>
          <ac:spMkLst>
            <pc:docMk/>
            <pc:sldMk cId="3767994531" sldId="343"/>
            <ac:spMk id="5" creationId="{8DC84328-31E7-8194-3B70-7BF557C46BD1}"/>
          </ac:spMkLst>
        </pc:spChg>
        <pc:spChg chg="mod">
          <ac:chgData name="GINA CATALINA MALAVER PEREZ" userId="99b04ec6-3d77-4061-a7bd-63e001cc7658" providerId="ADAL" clId="{D3453BA6-50DE-458C-A0B2-02FD7C25BA6B}" dt="2026-04-18T19:35:44.733" v="183" actId="108"/>
          <ac:spMkLst>
            <pc:docMk/>
            <pc:sldMk cId="3767994531" sldId="343"/>
            <ac:spMk id="9" creationId="{6EB2F1B1-6FCE-27B4-C53E-46AED1EFA2A7}"/>
          </ac:spMkLst>
        </pc:spChg>
        <pc:spChg chg="mod">
          <ac:chgData name="GINA CATALINA MALAVER PEREZ" userId="99b04ec6-3d77-4061-a7bd-63e001cc7658" providerId="ADAL" clId="{D3453BA6-50DE-458C-A0B2-02FD7C25BA6B}" dt="2026-04-18T19:36:09.492" v="185" actId="108"/>
          <ac:spMkLst>
            <pc:docMk/>
            <pc:sldMk cId="3767994531" sldId="343"/>
            <ac:spMk id="10" creationId="{B470BA54-017A-5FAB-B612-BD734272D34D}"/>
          </ac:spMkLst>
        </pc:spChg>
        <pc:spChg chg="mod">
          <ac:chgData name="GINA CATALINA MALAVER PEREZ" userId="99b04ec6-3d77-4061-a7bd-63e001cc7658" providerId="ADAL" clId="{D3453BA6-50DE-458C-A0B2-02FD7C25BA6B}" dt="2026-04-18T19:36:00.945" v="184" actId="108"/>
          <ac:spMkLst>
            <pc:docMk/>
            <pc:sldMk cId="3767994531" sldId="343"/>
            <ac:spMk id="11" creationId="{15949B5D-2363-88E8-270F-DCB13EF634B5}"/>
          </ac:spMkLst>
        </pc:spChg>
        <pc:spChg chg="mod">
          <ac:chgData name="GINA CATALINA MALAVER PEREZ" userId="99b04ec6-3d77-4061-a7bd-63e001cc7658" providerId="ADAL" clId="{D3453BA6-50DE-458C-A0B2-02FD7C25BA6B}" dt="2026-04-18T19:36:25.607" v="186" actId="108"/>
          <ac:spMkLst>
            <pc:docMk/>
            <pc:sldMk cId="3767994531" sldId="343"/>
            <ac:spMk id="12" creationId="{BD118212-8AD2-9213-4630-797DE2E315DA}"/>
          </ac:spMkLst>
        </pc:spChg>
        <pc:spChg chg="mod">
          <ac:chgData name="GINA CATALINA MALAVER PEREZ" userId="99b04ec6-3d77-4061-a7bd-63e001cc7658" providerId="ADAL" clId="{D3453BA6-50DE-458C-A0B2-02FD7C25BA6B}" dt="2026-04-18T19:36:57.585" v="190" actId="1076"/>
          <ac:spMkLst>
            <pc:docMk/>
            <pc:sldMk cId="3767994531" sldId="343"/>
            <ac:spMk id="13" creationId="{C699E6C5-45E8-55D0-4B14-B5B4D4F8C9D9}"/>
          </ac:spMkLst>
        </pc:spChg>
        <pc:spChg chg="mod">
          <ac:chgData name="GINA CATALINA MALAVER PEREZ" userId="99b04ec6-3d77-4061-a7bd-63e001cc7658" providerId="ADAL" clId="{D3453BA6-50DE-458C-A0B2-02FD7C25BA6B}" dt="2026-04-18T19:36:36.500" v="188" actId="108"/>
          <ac:spMkLst>
            <pc:docMk/>
            <pc:sldMk cId="3767994531" sldId="343"/>
            <ac:spMk id="14" creationId="{20965639-1117-29F5-71EA-64CA9B2E15BB}"/>
          </ac:spMkLst>
        </pc:spChg>
        <pc:spChg chg="mod">
          <ac:chgData name="GINA CATALINA MALAVER PEREZ" userId="99b04ec6-3d77-4061-a7bd-63e001cc7658" providerId="ADAL" clId="{D3453BA6-50DE-458C-A0B2-02FD7C25BA6B}" dt="2026-04-18T19:37:09.168" v="191" actId="108"/>
          <ac:spMkLst>
            <pc:docMk/>
            <pc:sldMk cId="3767994531" sldId="343"/>
            <ac:spMk id="15" creationId="{F77BD781-9145-930D-204A-5607969256B1}"/>
          </ac:spMkLst>
        </pc:spChg>
        <pc:spChg chg="mod">
          <ac:chgData name="GINA CATALINA MALAVER PEREZ" userId="99b04ec6-3d77-4061-a7bd-63e001cc7658" providerId="ADAL" clId="{D3453BA6-50DE-458C-A0B2-02FD7C25BA6B}" dt="2026-04-18T19:37:13.812" v="192" actId="108"/>
          <ac:spMkLst>
            <pc:docMk/>
            <pc:sldMk cId="3767994531" sldId="343"/>
            <ac:spMk id="16" creationId="{F952BC58-4F34-CC76-8226-91AC82483633}"/>
          </ac:spMkLst>
        </pc:spChg>
        <pc:spChg chg="mod">
          <ac:chgData name="GINA CATALINA MALAVER PEREZ" userId="99b04ec6-3d77-4061-a7bd-63e001cc7658" providerId="ADAL" clId="{D3453BA6-50DE-458C-A0B2-02FD7C25BA6B}" dt="2026-04-18T19:37:20.030" v="193" actId="108"/>
          <ac:spMkLst>
            <pc:docMk/>
            <pc:sldMk cId="3767994531" sldId="343"/>
            <ac:spMk id="17" creationId="{40604132-AF04-2A1A-7527-08A1005EEE56}"/>
          </ac:spMkLst>
        </pc:spChg>
        <pc:spChg chg="mod">
          <ac:chgData name="GINA CATALINA MALAVER PEREZ" userId="99b04ec6-3d77-4061-a7bd-63e001cc7658" providerId="ADAL" clId="{D3453BA6-50DE-458C-A0B2-02FD7C25BA6B}" dt="2026-04-18T19:37:27.519" v="194" actId="108"/>
          <ac:spMkLst>
            <pc:docMk/>
            <pc:sldMk cId="3767994531" sldId="343"/>
            <ac:spMk id="18" creationId="{8B58FCF8-33CF-7AAE-1DE3-53C802AC14F4}"/>
          </ac:spMkLst>
        </pc:spChg>
        <pc:spChg chg="mod">
          <ac:chgData name="GINA CATALINA MALAVER PEREZ" userId="99b04ec6-3d77-4061-a7bd-63e001cc7658" providerId="ADAL" clId="{D3453BA6-50DE-458C-A0B2-02FD7C25BA6B}" dt="2026-04-18T19:37:33.472" v="195" actId="108"/>
          <ac:spMkLst>
            <pc:docMk/>
            <pc:sldMk cId="3767994531" sldId="343"/>
            <ac:spMk id="19" creationId="{CD6071FE-9C6A-A768-F1BA-EA2C0BB47D28}"/>
          </ac:spMkLst>
        </pc:spChg>
        <pc:spChg chg="mod">
          <ac:chgData name="GINA CATALINA MALAVER PEREZ" userId="99b04ec6-3d77-4061-a7bd-63e001cc7658" providerId="ADAL" clId="{D3453BA6-50DE-458C-A0B2-02FD7C25BA6B}" dt="2026-04-22T17:23:17.876" v="560" actId="255"/>
          <ac:spMkLst>
            <pc:docMk/>
            <pc:sldMk cId="3767994531" sldId="343"/>
            <ac:spMk id="20" creationId="{AAEEBC31-3E36-B8B3-48BF-17D0A242D5FF}"/>
          </ac:spMkLst>
        </pc:spChg>
        <pc:spChg chg="mod">
          <ac:chgData name="GINA CATALINA MALAVER PEREZ" userId="99b04ec6-3d77-4061-a7bd-63e001cc7658" providerId="ADAL" clId="{D3453BA6-50DE-458C-A0B2-02FD7C25BA6B}" dt="2026-04-22T17:22:56.986" v="547" actId="20577"/>
          <ac:spMkLst>
            <pc:docMk/>
            <pc:sldMk cId="3767994531" sldId="343"/>
            <ac:spMk id="21" creationId="{351DC914-1BAE-E354-A791-5356294D0645}"/>
          </ac:spMkLst>
        </pc:spChg>
        <pc:picChg chg="add mod">
          <ac:chgData name="GINA CATALINA MALAVER PEREZ" userId="99b04ec6-3d77-4061-a7bd-63e001cc7658" providerId="ADAL" clId="{D3453BA6-50DE-458C-A0B2-02FD7C25BA6B}" dt="2026-04-18T19:34:42.905" v="175" actId="1076"/>
          <ac:picMkLst>
            <pc:docMk/>
            <pc:sldMk cId="3767994531" sldId="343"/>
            <ac:picMk id="4" creationId="{FB88F26E-C5FF-5FB4-E3D5-69128FFED1E8}"/>
          </ac:picMkLst>
        </pc:picChg>
      </pc:sldChg>
      <pc:sldChg chg="addSp delSp modSp mod">
        <pc:chgData name="GINA CATALINA MALAVER PEREZ" userId="99b04ec6-3d77-4061-a7bd-63e001cc7658" providerId="ADAL" clId="{D3453BA6-50DE-458C-A0B2-02FD7C25BA6B}" dt="2026-04-18T19:57:26.156" v="280" actId="6549"/>
        <pc:sldMkLst>
          <pc:docMk/>
          <pc:sldMk cId="496003553" sldId="344"/>
        </pc:sldMkLst>
        <pc:spChg chg="mod">
          <ac:chgData name="GINA CATALINA MALAVER PEREZ" userId="99b04ec6-3d77-4061-a7bd-63e001cc7658" providerId="ADAL" clId="{D3453BA6-50DE-458C-A0B2-02FD7C25BA6B}" dt="2026-04-18T19:57:22.272" v="278" actId="20577"/>
          <ac:spMkLst>
            <pc:docMk/>
            <pc:sldMk cId="496003553" sldId="344"/>
            <ac:spMk id="9" creationId="{E29B76B0-8306-F033-CE10-85497402A98C}"/>
          </ac:spMkLst>
        </pc:spChg>
        <pc:spChg chg="mod">
          <ac:chgData name="GINA CATALINA MALAVER PEREZ" userId="99b04ec6-3d77-4061-a7bd-63e001cc7658" providerId="ADAL" clId="{D3453BA6-50DE-458C-A0B2-02FD7C25BA6B}" dt="2026-04-18T19:57:26.156" v="280" actId="6549"/>
          <ac:spMkLst>
            <pc:docMk/>
            <pc:sldMk cId="496003553" sldId="344"/>
            <ac:spMk id="13" creationId="{0F8EE4D4-E338-2927-98B5-0067636AED8C}"/>
          </ac:spMkLst>
        </pc:spChg>
        <pc:picChg chg="add mod">
          <ac:chgData name="GINA CATALINA MALAVER PEREZ" userId="99b04ec6-3d77-4061-a7bd-63e001cc7658" providerId="ADAL" clId="{D3453BA6-50DE-458C-A0B2-02FD7C25BA6B}" dt="2026-04-18T19:32:52.969" v="161" actId="1076"/>
          <ac:picMkLst>
            <pc:docMk/>
            <pc:sldMk cId="496003553" sldId="344"/>
            <ac:picMk id="2" creationId="{690A3AAC-D9E3-66FC-3D57-A8316CBDB9DC}"/>
          </ac:picMkLst>
        </pc:picChg>
      </pc:sldChg>
      <pc:sldChg chg="add">
        <pc:chgData name="GINA CATALINA MALAVER PEREZ" userId="99b04ec6-3d77-4061-a7bd-63e001cc7658" providerId="ADAL" clId="{D3453BA6-50DE-458C-A0B2-02FD7C25BA6B}" dt="2026-04-18T19:39:33.349" v="205"/>
        <pc:sldMkLst>
          <pc:docMk/>
          <pc:sldMk cId="1942134263" sldId="345"/>
        </pc:sldMkLst>
      </pc:sldChg>
      <pc:sldChg chg="add">
        <pc:chgData name="GINA CATALINA MALAVER PEREZ" userId="99b04ec6-3d77-4061-a7bd-63e001cc7658" providerId="ADAL" clId="{D3453BA6-50DE-458C-A0B2-02FD7C25BA6B}" dt="2026-04-18T19:39:33.349" v="205"/>
        <pc:sldMkLst>
          <pc:docMk/>
          <pc:sldMk cId="672029020" sldId="346"/>
        </pc:sldMkLst>
      </pc:sldChg>
      <pc:sldChg chg="addSp delSp modSp add mod">
        <pc:chgData name="GINA CATALINA MALAVER PEREZ" userId="99b04ec6-3d77-4061-a7bd-63e001cc7658" providerId="ADAL" clId="{D3453BA6-50DE-458C-A0B2-02FD7C25BA6B}" dt="2026-04-18T19:48:59.921" v="225" actId="1076"/>
        <pc:sldMkLst>
          <pc:docMk/>
          <pc:sldMk cId="4086453557" sldId="347"/>
        </pc:sldMkLst>
        <pc:picChg chg="add mod">
          <ac:chgData name="GINA CATALINA MALAVER PEREZ" userId="99b04ec6-3d77-4061-a7bd-63e001cc7658" providerId="ADAL" clId="{D3453BA6-50DE-458C-A0B2-02FD7C25BA6B}" dt="2026-04-18T19:48:59.921" v="225" actId="1076"/>
          <ac:picMkLst>
            <pc:docMk/>
            <pc:sldMk cId="4086453557" sldId="347"/>
            <ac:picMk id="9" creationId="{6302FB9B-4152-B3C9-BB67-0BDC7144C153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9:50:42.189" v="231" actId="1076"/>
        <pc:sldMkLst>
          <pc:docMk/>
          <pc:sldMk cId="2292361223" sldId="348"/>
        </pc:sldMkLst>
        <pc:picChg chg="add mod">
          <ac:chgData name="GINA CATALINA MALAVER PEREZ" userId="99b04ec6-3d77-4061-a7bd-63e001cc7658" providerId="ADAL" clId="{D3453BA6-50DE-458C-A0B2-02FD7C25BA6B}" dt="2026-04-18T19:50:42.189" v="231" actId="1076"/>
          <ac:picMkLst>
            <pc:docMk/>
            <pc:sldMk cId="2292361223" sldId="348"/>
            <ac:picMk id="7" creationId="{0E60EF09-B062-7EE3-691F-41F00839C276}"/>
          </ac:picMkLst>
        </pc:picChg>
      </pc:sldChg>
      <pc:sldChg chg="add del">
        <pc:chgData name="GINA CATALINA MALAVER PEREZ" userId="99b04ec6-3d77-4061-a7bd-63e001cc7658" providerId="ADAL" clId="{D3453BA6-50DE-458C-A0B2-02FD7C25BA6B}" dt="2026-04-18T19:31:31.919" v="140"/>
        <pc:sldMkLst>
          <pc:docMk/>
          <pc:sldMk cId="2284650938" sldId="351"/>
        </pc:sldMkLst>
      </pc:sldChg>
      <pc:sldChg chg="addSp delSp modSp add mod">
        <pc:chgData name="GINA CATALINA MALAVER PEREZ" userId="99b04ec6-3d77-4061-a7bd-63e001cc7658" providerId="ADAL" clId="{D3453BA6-50DE-458C-A0B2-02FD7C25BA6B}" dt="2026-04-18T19:45:52.454" v="215" actId="14100"/>
        <pc:sldMkLst>
          <pc:docMk/>
          <pc:sldMk cId="516302242" sldId="353"/>
        </pc:sldMkLst>
        <pc:picChg chg="add mod">
          <ac:chgData name="GINA CATALINA MALAVER PEREZ" userId="99b04ec6-3d77-4061-a7bd-63e001cc7658" providerId="ADAL" clId="{D3453BA6-50DE-458C-A0B2-02FD7C25BA6B}" dt="2026-04-18T19:45:52.454" v="215" actId="14100"/>
          <ac:picMkLst>
            <pc:docMk/>
            <pc:sldMk cId="516302242" sldId="353"/>
            <ac:picMk id="8" creationId="{51965E3B-C8D0-CA8C-982A-D8BC77865FBA}"/>
          </ac:picMkLst>
        </pc:picChg>
      </pc:sldChg>
      <pc:sldChg chg="addSp delSp modSp add mod">
        <pc:chgData name="GINA CATALINA MALAVER PEREZ" userId="99b04ec6-3d77-4061-a7bd-63e001cc7658" providerId="ADAL" clId="{D3453BA6-50DE-458C-A0B2-02FD7C25BA6B}" dt="2026-04-18T19:52:58.891" v="239" actId="1076"/>
        <pc:sldMkLst>
          <pc:docMk/>
          <pc:sldMk cId="1276463223" sldId="354"/>
        </pc:sldMkLst>
        <pc:picChg chg="add mod">
          <ac:chgData name="GINA CATALINA MALAVER PEREZ" userId="99b04ec6-3d77-4061-a7bd-63e001cc7658" providerId="ADAL" clId="{D3453BA6-50DE-458C-A0B2-02FD7C25BA6B}" dt="2026-04-18T19:52:58.891" v="239" actId="1076"/>
          <ac:picMkLst>
            <pc:docMk/>
            <pc:sldMk cId="1276463223" sldId="354"/>
            <ac:picMk id="4" creationId="{985D7288-6020-18CA-BEC4-18B09D5854F0}"/>
          </ac:picMkLst>
        </pc:picChg>
      </pc:sldChg>
      <pc:sldChg chg="add">
        <pc:chgData name="GINA CATALINA MALAVER PEREZ" userId="99b04ec6-3d77-4061-a7bd-63e001cc7658" providerId="ADAL" clId="{D3453BA6-50DE-458C-A0B2-02FD7C25BA6B}" dt="2026-04-18T19:39:33.349" v="205"/>
        <pc:sldMkLst>
          <pc:docMk/>
          <pc:sldMk cId="1413755925" sldId="355"/>
        </pc:sldMkLst>
      </pc:sldChg>
      <pc:sldChg chg="addSp delSp modSp add mod">
        <pc:chgData name="GINA CATALINA MALAVER PEREZ" userId="99b04ec6-3d77-4061-a7bd-63e001cc7658" providerId="ADAL" clId="{D3453BA6-50DE-458C-A0B2-02FD7C25BA6B}" dt="2026-04-18T19:54:12.179" v="256" actId="164"/>
        <pc:sldMkLst>
          <pc:docMk/>
          <pc:sldMk cId="3693148565" sldId="356"/>
        </pc:sldMkLst>
        <pc:spChg chg="mod ord topLvl">
          <ac:chgData name="GINA CATALINA MALAVER PEREZ" userId="99b04ec6-3d77-4061-a7bd-63e001cc7658" providerId="ADAL" clId="{D3453BA6-50DE-458C-A0B2-02FD7C25BA6B}" dt="2026-04-18T19:54:12.179" v="256" actId="164"/>
          <ac:spMkLst>
            <pc:docMk/>
            <pc:sldMk cId="3693148565" sldId="356"/>
            <ac:spMk id="4" creationId="{237DA24B-D766-6625-274B-097F4CAAFED3}"/>
          </ac:spMkLst>
        </pc:spChg>
        <pc:grpChg chg="add mod">
          <ac:chgData name="GINA CATALINA MALAVER PEREZ" userId="99b04ec6-3d77-4061-a7bd-63e001cc7658" providerId="ADAL" clId="{D3453BA6-50DE-458C-A0B2-02FD7C25BA6B}" dt="2026-04-18T19:54:12.179" v="256" actId="164"/>
          <ac:grpSpMkLst>
            <pc:docMk/>
            <pc:sldMk cId="3693148565" sldId="356"/>
            <ac:grpSpMk id="9" creationId="{FF698537-3468-4617-8F5B-A5E1D3AB155D}"/>
          </ac:grpSpMkLst>
        </pc:grpChg>
        <pc:picChg chg="add mod">
          <ac:chgData name="GINA CATALINA MALAVER PEREZ" userId="99b04ec6-3d77-4061-a7bd-63e001cc7658" providerId="ADAL" clId="{D3453BA6-50DE-458C-A0B2-02FD7C25BA6B}" dt="2026-04-18T19:54:12.179" v="256" actId="164"/>
          <ac:picMkLst>
            <pc:docMk/>
            <pc:sldMk cId="3693148565" sldId="356"/>
            <ac:picMk id="8" creationId="{B67952E0-7DF2-62EE-F087-EACF7CDE5F1A}"/>
          </ac:picMkLst>
        </pc:picChg>
      </pc:sldChg>
      <pc:sldChg chg="modSp add mod modCm">
        <pc:chgData name="GINA CATALINA MALAVER PEREZ" userId="99b04ec6-3d77-4061-a7bd-63e001cc7658" providerId="ADAL" clId="{D3453BA6-50DE-458C-A0B2-02FD7C25BA6B}" dt="2026-04-22T17:17:33.358" v="451" actId="20577"/>
        <pc:sldMkLst>
          <pc:docMk/>
          <pc:sldMk cId="85056429" sldId="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NA CATALINA MALAVER PEREZ" userId="99b04ec6-3d77-4061-a7bd-63e001cc7658" providerId="ADAL" clId="{D3453BA6-50DE-458C-A0B2-02FD7C25BA6B}" dt="2026-04-22T17:17:33.358" v="451" actId="20577"/>
              <pc2:cmMkLst xmlns:pc2="http://schemas.microsoft.com/office/powerpoint/2019/9/main/command">
                <pc:docMk/>
                <pc:sldMk cId="85056429" sldId="358"/>
                <pc2:cmMk id="{754B5638-0489-42CB-848B-4CA23CDD961C}"/>
              </pc2:cmMkLst>
            </pc226:cmChg>
            <pc226:cmChg xmlns:pc226="http://schemas.microsoft.com/office/powerpoint/2022/06/main/command" chg="mod">
              <pc226:chgData name="GINA CATALINA MALAVER PEREZ" userId="99b04ec6-3d77-4061-a7bd-63e001cc7658" providerId="ADAL" clId="{D3453BA6-50DE-458C-A0B2-02FD7C25BA6B}" dt="2026-04-22T17:17:33.358" v="451" actId="20577"/>
              <pc2:cmMkLst xmlns:pc2="http://schemas.microsoft.com/office/powerpoint/2019/9/main/command">
                <pc:docMk/>
                <pc:sldMk cId="85056429" sldId="358"/>
                <pc2:cmMk id="{346C09DA-699E-431C-AA64-A1C5E7687530}"/>
              </pc2:cmMkLst>
            </pc226:cmChg>
          </p:ext>
        </pc:extLst>
      </pc:sldChg>
      <pc:sldChg chg="add">
        <pc:chgData name="GINA CATALINA MALAVER PEREZ" userId="99b04ec6-3d77-4061-a7bd-63e001cc7658" providerId="ADAL" clId="{D3453BA6-50DE-458C-A0B2-02FD7C25BA6B}" dt="2026-04-18T19:33:48.396" v="167"/>
        <pc:sldMkLst>
          <pc:docMk/>
          <pc:sldMk cId="3975622671" sldId="359"/>
        </pc:sldMkLst>
      </pc:sldChg>
      <pc:sldChg chg="add">
        <pc:chgData name="GINA CATALINA MALAVER PEREZ" userId="99b04ec6-3d77-4061-a7bd-63e001cc7658" providerId="ADAL" clId="{D3453BA6-50DE-458C-A0B2-02FD7C25BA6B}" dt="2026-04-18T19:33:48.396" v="167"/>
        <pc:sldMkLst>
          <pc:docMk/>
          <pc:sldMk cId="3133129269" sldId="360"/>
        </pc:sldMkLst>
      </pc:sldChg>
      <pc:sldChg chg="add">
        <pc:chgData name="GINA CATALINA MALAVER PEREZ" userId="99b04ec6-3d77-4061-a7bd-63e001cc7658" providerId="ADAL" clId="{D3453BA6-50DE-458C-A0B2-02FD7C25BA6B}" dt="2026-04-18T19:33:48.396" v="167"/>
        <pc:sldMkLst>
          <pc:docMk/>
          <pc:sldMk cId="3630943040" sldId="361"/>
        </pc:sldMkLst>
      </pc:sldChg>
      <pc:sldChg chg="add del">
        <pc:chgData name="GINA CATALINA MALAVER PEREZ" userId="99b04ec6-3d77-4061-a7bd-63e001cc7658" providerId="ADAL" clId="{D3453BA6-50DE-458C-A0B2-02FD7C25BA6B}" dt="2026-04-29T20:30:28.955" v="572" actId="2696"/>
        <pc:sldMkLst>
          <pc:docMk/>
          <pc:sldMk cId="555836793" sldId="378"/>
        </pc:sldMkLst>
      </pc:sldChg>
      <pc:sldChg chg="add del">
        <pc:chgData name="GINA CATALINA MALAVER PEREZ" userId="99b04ec6-3d77-4061-a7bd-63e001cc7658" providerId="ADAL" clId="{D3453BA6-50DE-458C-A0B2-02FD7C25BA6B}" dt="2026-04-29T20:30:32.047" v="573"/>
        <pc:sldMkLst>
          <pc:docMk/>
          <pc:sldMk cId="555836793" sldId="383"/>
        </pc:sldMkLst>
      </pc:sldChg>
    </pc:docChg>
  </pc:docChgLst>
  <pc:docChgLst>
    <pc:chgData name="JOSSIE STEVEN RODRIGUEZ GOYENECHE" userId="S::jossie.rodriguez@uniminuto.edu::d49bad2a-4805-4ba8-b624-85556b3006df" providerId="AD" clId="Web-{B9AC013C-1700-0728-97D8-E508A35E4E71}"/>
    <pc:docChg chg="modSld">
      <pc:chgData name="JOSSIE STEVEN RODRIGUEZ GOYENECHE" userId="S::jossie.rodriguez@uniminuto.edu::d49bad2a-4805-4ba8-b624-85556b3006df" providerId="AD" clId="Web-{B9AC013C-1700-0728-97D8-E508A35E4E71}" dt="2026-04-20T16:24:00.772" v="67" actId="1076"/>
      <pc:docMkLst>
        <pc:docMk/>
      </pc:docMkLst>
      <pc:sldChg chg="modSp modCm">
        <pc:chgData name="JOSSIE STEVEN RODRIGUEZ GOYENECHE" userId="S::jossie.rodriguez@uniminuto.edu::d49bad2a-4805-4ba8-b624-85556b3006df" providerId="AD" clId="Web-{B9AC013C-1700-0728-97D8-E508A35E4E71}" dt="2026-04-20T16:08:27.751" v="16" actId="1076"/>
        <pc:sldMkLst>
          <pc:docMk/>
          <pc:sldMk cId="85056429" sldId="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SSIE STEVEN RODRIGUEZ GOYENECHE" userId="S::jossie.rodriguez@uniminuto.edu::d49bad2a-4805-4ba8-b624-85556b3006df" providerId="AD" clId="Web-{B9AC013C-1700-0728-97D8-E508A35E4E71}" dt="2026-04-20T16:06:47.344" v="8" actId="20577"/>
              <pc2:cmMkLst xmlns:pc2="http://schemas.microsoft.com/office/powerpoint/2019/9/main/command">
                <pc:docMk/>
                <pc:sldMk cId="85056429" sldId="358"/>
                <pc2:cmMk id="{4FB74D39-045E-4CAA-AAD6-7C1A83A1170E}"/>
              </pc2:cmMkLst>
            </pc226:cmChg>
          </p:ext>
        </pc:extLst>
      </pc:sldChg>
      <pc:sldChg chg="modSp">
        <pc:chgData name="JOSSIE STEVEN RODRIGUEZ GOYENECHE" userId="S::jossie.rodriguez@uniminuto.edu::d49bad2a-4805-4ba8-b624-85556b3006df" providerId="AD" clId="Web-{B9AC013C-1700-0728-97D8-E508A35E4E71}" dt="2026-04-20T16:24:00.772" v="67" actId="1076"/>
        <pc:sldMkLst>
          <pc:docMk/>
          <pc:sldMk cId="3975622671" sldId="359"/>
        </pc:sldMkLst>
      </pc:sldChg>
    </pc:docChg>
  </pc:docChgLst>
  <pc:docChgLst>
    <pc:chgData name="CAROLINA RAYO MONTEALEGRE" userId="S::carolina.rayo@uniminuto.edu::a80d087d-fd6c-4dd3-b1e5-126d6eb034ba" providerId="AD" clId="Web-{6E1E704D-4C76-88F1-FD6D-6BD70EC3C9B8}"/>
    <pc:docChg chg="addSld modSld sldOrd">
      <pc:chgData name="CAROLINA RAYO MONTEALEGRE" userId="S::carolina.rayo@uniminuto.edu::a80d087d-fd6c-4dd3-b1e5-126d6eb034ba" providerId="AD" clId="Web-{6E1E704D-4C76-88F1-FD6D-6BD70EC3C9B8}" dt="2026-04-07T16:50:03.225" v="108" actId="1076"/>
      <pc:docMkLst>
        <pc:docMk/>
      </pc:docMkLst>
      <pc:sldChg chg="delSp">
        <pc:chgData name="CAROLINA RAYO MONTEALEGRE" userId="S::carolina.rayo@uniminuto.edu::a80d087d-fd6c-4dd3-b1e5-126d6eb034ba" providerId="AD" clId="Web-{6E1E704D-4C76-88F1-FD6D-6BD70EC3C9B8}" dt="2026-04-07T16:41:04.059" v="0"/>
        <pc:sldMkLst>
          <pc:docMk/>
          <pc:sldMk cId="2829152986" sldId="256"/>
        </pc:sldMkLst>
      </pc:sldChg>
      <pc:sldChg chg="addSp modSp">
        <pc:chgData name="CAROLINA RAYO MONTEALEGRE" userId="S::carolina.rayo@uniminuto.edu::a80d087d-fd6c-4dd3-b1e5-126d6eb034ba" providerId="AD" clId="Web-{6E1E704D-4C76-88F1-FD6D-6BD70EC3C9B8}" dt="2026-04-07T16:43:06.047" v="4" actId="1076"/>
        <pc:sldMkLst>
          <pc:docMk/>
          <pc:sldMk cId="1398294164" sldId="267"/>
        </pc:sldMkLst>
      </pc:sldChg>
      <pc:sldChg chg="delSp">
        <pc:chgData name="CAROLINA RAYO MONTEALEGRE" userId="S::carolina.rayo@uniminuto.edu::a80d087d-fd6c-4dd3-b1e5-126d6eb034ba" providerId="AD" clId="Web-{6E1E704D-4C76-88F1-FD6D-6BD70EC3C9B8}" dt="2026-04-07T16:41:09.419" v="2"/>
        <pc:sldMkLst>
          <pc:docMk/>
          <pc:sldMk cId="1348678048" sldId="268"/>
        </pc:sldMkLst>
      </pc:sldChg>
      <pc:sldChg chg="addSp modSp">
        <pc:chgData name="CAROLINA RAYO MONTEALEGRE" userId="S::carolina.rayo@uniminuto.edu::a80d087d-fd6c-4dd3-b1e5-126d6eb034ba" providerId="AD" clId="Web-{6E1E704D-4C76-88F1-FD6D-6BD70EC3C9B8}" dt="2026-04-07T16:47:42.880" v="32" actId="1076"/>
        <pc:sldMkLst>
          <pc:docMk/>
          <pc:sldMk cId="3533429873" sldId="269"/>
        </pc:sldMkLst>
        <pc:spChg chg="mod">
          <ac:chgData name="CAROLINA RAYO MONTEALEGRE" userId="S::carolina.rayo@uniminuto.edu::a80d087d-fd6c-4dd3-b1e5-126d6eb034ba" providerId="AD" clId="Web-{6E1E704D-4C76-88F1-FD6D-6BD70EC3C9B8}" dt="2026-04-07T16:46:40.520" v="18" actId="20577"/>
          <ac:spMkLst>
            <pc:docMk/>
            <pc:sldMk cId="3533429873" sldId="269"/>
            <ac:spMk id="3" creationId="{51EA079D-D812-3DBF-B5A5-F71389DDA24C}"/>
          </ac:spMkLst>
        </pc:spChg>
      </pc:sldChg>
      <pc:sldChg chg="modSp add ord replId">
        <pc:chgData name="CAROLINA RAYO MONTEALEGRE" userId="S::carolina.rayo@uniminuto.edu::a80d087d-fd6c-4dd3-b1e5-126d6eb034ba" providerId="AD" clId="Web-{6E1E704D-4C76-88F1-FD6D-6BD70EC3C9B8}" dt="2026-04-07T16:47:31.630" v="30" actId="20577"/>
        <pc:sldMkLst>
          <pc:docMk/>
          <pc:sldMk cId="2023673047" sldId="337"/>
        </pc:sldMkLst>
        <pc:spChg chg="mod">
          <ac:chgData name="CAROLINA RAYO MONTEALEGRE" userId="S::carolina.rayo@uniminuto.edu::a80d087d-fd6c-4dd3-b1e5-126d6eb034ba" providerId="AD" clId="Web-{6E1E704D-4C76-88F1-FD6D-6BD70EC3C9B8}" dt="2026-04-07T16:47:31.630" v="30" actId="20577"/>
          <ac:spMkLst>
            <pc:docMk/>
            <pc:sldMk cId="2023673047" sldId="337"/>
            <ac:spMk id="3" creationId="{C81581F8-C7E2-FA74-9F71-55ED20319691}"/>
          </ac:spMkLst>
        </pc:spChg>
      </pc:sldChg>
      <pc:sldChg chg="addSp modSp add replId">
        <pc:chgData name="CAROLINA RAYO MONTEALEGRE" userId="S::carolina.rayo@uniminuto.edu::a80d087d-fd6c-4dd3-b1e5-126d6eb034ba" providerId="AD" clId="Web-{6E1E704D-4C76-88F1-FD6D-6BD70EC3C9B8}" dt="2026-04-07T16:48:50.834" v="60" actId="20577"/>
        <pc:sldMkLst>
          <pc:docMk/>
          <pc:sldMk cId="3754573414" sldId="338"/>
        </pc:sldMkLst>
        <pc:spChg chg="add mod">
          <ac:chgData name="CAROLINA RAYO MONTEALEGRE" userId="S::carolina.rayo@uniminuto.edu::a80d087d-fd6c-4dd3-b1e5-126d6eb034ba" providerId="AD" clId="Web-{6E1E704D-4C76-88F1-FD6D-6BD70EC3C9B8}" dt="2026-04-07T16:48:50.834" v="60" actId="20577"/>
          <ac:spMkLst>
            <pc:docMk/>
            <pc:sldMk cId="3754573414" sldId="338"/>
            <ac:spMk id="3" creationId="{F9C882BC-E515-159C-FB7F-72DFC817A74D}"/>
          </ac:spMkLst>
        </pc:spChg>
      </pc:sldChg>
      <pc:sldChg chg="addSp modSp add replId">
        <pc:chgData name="CAROLINA RAYO MONTEALEGRE" userId="S::carolina.rayo@uniminuto.edu::a80d087d-fd6c-4dd3-b1e5-126d6eb034ba" providerId="AD" clId="Web-{6E1E704D-4C76-88F1-FD6D-6BD70EC3C9B8}" dt="2026-04-07T16:50:03.225" v="108" actId="1076"/>
        <pc:sldMkLst>
          <pc:docMk/>
          <pc:sldMk cId="4077648089" sldId="339"/>
        </pc:sldMkLst>
        <pc:spChg chg="add mod">
          <ac:chgData name="CAROLINA RAYO MONTEALEGRE" userId="S::carolina.rayo@uniminuto.edu::a80d087d-fd6c-4dd3-b1e5-126d6eb034ba" providerId="AD" clId="Web-{6E1E704D-4C76-88F1-FD6D-6BD70EC3C9B8}" dt="2026-04-07T16:50:03.225" v="108" actId="1076"/>
          <ac:spMkLst>
            <pc:docMk/>
            <pc:sldMk cId="4077648089" sldId="339"/>
            <ac:spMk id="3" creationId="{0A67FDE9-1A7E-3892-D8F2-D5C38F300483}"/>
          </ac:spMkLst>
        </pc:spChg>
      </pc:sldChg>
    </pc:docChg>
  </pc:docChgLst>
  <pc:docChgLst>
    <pc:chgData name="PAULA ANGELICA POSADA RUIZ" userId="S::paula.posada@uniminuto.edu::c1bc0e1e-d004-4b21-9d74-8a35d69a1bab" providerId="AD" clId="Web-{4C20C339-3E51-22BA-6866-0630A521B315}"/>
    <pc:docChg chg="modSld">
      <pc:chgData name="PAULA ANGELICA POSADA RUIZ" userId="S::paula.posada@uniminuto.edu::c1bc0e1e-d004-4b21-9d74-8a35d69a1bab" providerId="AD" clId="Web-{4C20C339-3E51-22BA-6866-0630A521B315}" dt="2026-04-08T05:36:01.735" v="62" actId="20577"/>
      <pc:docMkLst>
        <pc:docMk/>
      </pc:docMkLst>
      <pc:sldChg chg="modSp">
        <pc:chgData name="PAULA ANGELICA POSADA RUIZ" userId="S::paula.posada@uniminuto.edu::c1bc0e1e-d004-4b21-9d74-8a35d69a1bab" providerId="AD" clId="Web-{4C20C339-3E51-22BA-6866-0630A521B315}" dt="2026-04-08T05:27:02.490" v="3" actId="20577"/>
        <pc:sldMkLst>
          <pc:docMk/>
          <pc:sldMk cId="1348678048" sldId="268"/>
        </pc:sldMkLst>
      </pc:sldChg>
      <pc:sldChg chg="modSp">
        <pc:chgData name="PAULA ANGELICA POSADA RUIZ" userId="S::paula.posada@uniminuto.edu::c1bc0e1e-d004-4b21-9d74-8a35d69a1bab" providerId="AD" clId="Web-{4C20C339-3E51-22BA-6866-0630A521B315}" dt="2026-04-08T05:32:39.076" v="42"/>
        <pc:sldMkLst>
          <pc:docMk/>
          <pc:sldMk cId="2117206696" sldId="327"/>
        </pc:sldMkLst>
        <pc:graphicFrameChg chg="mod modGraphic">
          <ac:chgData name="PAULA ANGELICA POSADA RUIZ" userId="S::paula.posada@uniminuto.edu::c1bc0e1e-d004-4b21-9d74-8a35d69a1bab" providerId="AD" clId="Web-{4C20C339-3E51-22BA-6866-0630A521B315}" dt="2026-04-08T05:32:39.076" v="42"/>
          <ac:graphicFrameMkLst>
            <pc:docMk/>
            <pc:sldMk cId="2117206696" sldId="327"/>
            <ac:graphicFrameMk id="2" creationId="{098644C6-299E-A0F4-491C-B59B4DBB9D5F}"/>
          </ac:graphicFrameMkLst>
        </pc:graphicFrameChg>
      </pc:sldChg>
      <pc:sldChg chg="modSp">
        <pc:chgData name="PAULA ANGELICA POSADA RUIZ" userId="S::paula.posada@uniminuto.edu::c1bc0e1e-d004-4b21-9d74-8a35d69a1bab" providerId="AD" clId="Web-{4C20C339-3E51-22BA-6866-0630A521B315}" dt="2026-04-08T05:33:23.561" v="44" actId="20577"/>
        <pc:sldMkLst>
          <pc:docMk/>
          <pc:sldMk cId="490118340" sldId="329"/>
        </pc:sldMkLst>
      </pc:sldChg>
      <pc:sldChg chg="modSp">
        <pc:chgData name="PAULA ANGELICA POSADA RUIZ" userId="S::paula.posada@uniminuto.edu::c1bc0e1e-d004-4b21-9d74-8a35d69a1bab" providerId="AD" clId="Web-{4C20C339-3E51-22BA-6866-0630A521B315}" dt="2026-04-08T05:31:01.559" v="38" actId="20577"/>
        <pc:sldMkLst>
          <pc:docMk/>
          <pc:sldMk cId="1269773288" sldId="330"/>
        </pc:sldMkLst>
      </pc:sldChg>
      <pc:sldChg chg="modSp">
        <pc:chgData name="PAULA ANGELICA POSADA RUIZ" userId="S::paula.posada@uniminuto.edu::c1bc0e1e-d004-4b21-9d74-8a35d69a1bab" providerId="AD" clId="Web-{4C20C339-3E51-22BA-6866-0630A521B315}" dt="2026-04-08T05:36:01.735" v="62" actId="20577"/>
        <pc:sldMkLst>
          <pc:docMk/>
          <pc:sldMk cId="2155421880" sldId="331"/>
        </pc:sldMkLst>
      </pc:sldChg>
    </pc:docChg>
  </pc:docChgLst>
  <pc:docChgLst>
    <pc:chgData name="PAULA ANGELICA POSADA RUIZ" userId="S::paula.posada@uniminuto.edu::c1bc0e1e-d004-4b21-9d74-8a35d69a1bab" providerId="AD" clId="Web-{E24CE9FB-917B-984B-9D55-F4FE799F2C14}"/>
    <pc:docChg chg="modSld">
      <pc:chgData name="PAULA ANGELICA POSADA RUIZ" userId="S::paula.posada@uniminuto.edu::c1bc0e1e-d004-4b21-9d74-8a35d69a1bab" providerId="AD" clId="Web-{E24CE9FB-917B-984B-9D55-F4FE799F2C14}" dt="2026-04-24T04:03:19.538" v="58" actId="1076"/>
      <pc:docMkLst>
        <pc:docMk/>
      </pc:docMkLst>
      <pc:sldChg chg="addSp delSp modSp">
        <pc:chgData name="PAULA ANGELICA POSADA RUIZ" userId="S::paula.posada@uniminuto.edu::c1bc0e1e-d004-4b21-9d74-8a35d69a1bab" providerId="AD" clId="Web-{E24CE9FB-917B-984B-9D55-F4FE799F2C14}" dt="2026-04-24T04:01:18.724" v="40" actId="1076"/>
        <pc:sldMkLst>
          <pc:docMk/>
          <pc:sldMk cId="3754573414" sldId="338"/>
        </pc:sldMkLst>
        <pc:picChg chg="add mod">
          <ac:chgData name="PAULA ANGELICA POSADA RUIZ" userId="S::paula.posada@uniminuto.edu::c1bc0e1e-d004-4b21-9d74-8a35d69a1bab" providerId="AD" clId="Web-{E24CE9FB-917B-984B-9D55-F4FE799F2C14}" dt="2026-04-24T04:01:18.724" v="40" actId="1076"/>
          <ac:picMkLst>
            <pc:docMk/>
            <pc:sldMk cId="3754573414" sldId="338"/>
            <ac:picMk id="4" creationId="{C49BD373-F04E-2D04-511D-44CB425EB3DB}"/>
          </ac:picMkLst>
        </pc:picChg>
      </pc:sldChg>
    </pc:docChg>
  </pc:docChgLst>
  <pc:docChgLst>
    <pc:chgData name="CAROLINA RAYO MONTEALEGRE" userId="S::carolina.rayo@uniminuto.edu::a80d087d-fd6c-4dd3-b1e5-126d6eb034ba" providerId="AD" clId="Web-{2F8BDF3A-06B4-5B31-727D-B2C07BE001F1}"/>
    <pc:docChg chg="modSld">
      <pc:chgData name="CAROLINA RAYO MONTEALEGRE" userId="S::carolina.rayo@uniminuto.edu::a80d087d-fd6c-4dd3-b1e5-126d6eb034ba" providerId="AD" clId="Web-{2F8BDF3A-06B4-5B31-727D-B2C07BE001F1}" dt="2026-04-07T14:07:19.796" v="139"/>
      <pc:docMkLst>
        <pc:docMk/>
      </pc:docMkLst>
      <pc:sldChg chg="addSp modSp">
        <pc:chgData name="CAROLINA RAYO MONTEALEGRE" userId="S::carolina.rayo@uniminuto.edu::a80d087d-fd6c-4dd3-b1e5-126d6eb034ba" providerId="AD" clId="Web-{2F8BDF3A-06B4-5B31-727D-B2C07BE001F1}" dt="2026-04-07T13:45:38.225" v="26" actId="1076"/>
        <pc:sldMkLst>
          <pc:docMk/>
          <pc:sldMk cId="2155421880" sldId="331"/>
        </pc:sldMkLst>
      </pc:sldChg>
    </pc:docChg>
  </pc:docChgLst>
  <pc:docChgLst>
    <pc:chgData name="CAROLINA RAYO MONTEALEGRE" userId="S::carolina.rayo@uniminuto.edu::a80d087d-fd6c-4dd3-b1e5-126d6eb034ba" providerId="AD" clId="Web-{D88F6407-5494-FF6A-5174-957095B13391}"/>
    <pc:docChg chg="addSld modSld sldOrd">
      <pc:chgData name="CAROLINA RAYO MONTEALEGRE" userId="S::carolina.rayo@uniminuto.edu::a80d087d-fd6c-4dd3-b1e5-126d6eb034ba" providerId="AD" clId="Web-{D88F6407-5494-FF6A-5174-957095B13391}" dt="2026-04-06T15:22:48.243" v="43" actId="20577"/>
      <pc:docMkLst>
        <pc:docMk/>
      </pc:docMkLst>
      <pc:sldChg chg="addSp modSp ord">
        <pc:chgData name="CAROLINA RAYO MONTEALEGRE" userId="S::carolina.rayo@uniminuto.edu::a80d087d-fd6c-4dd3-b1e5-126d6eb034ba" providerId="AD" clId="Web-{D88F6407-5494-FF6A-5174-957095B13391}" dt="2026-04-06T15:22:48.243" v="43" actId="20577"/>
        <pc:sldMkLst>
          <pc:docMk/>
          <pc:sldMk cId="1348678048" sldId="268"/>
        </pc:sldMkLst>
      </pc:sldChg>
    </pc:docChg>
  </pc:docChgLst>
  <pc:docChgLst>
    <pc:chgData name="JOSSIE STEVEN RODRIGUEZ GOYENECHE" userId="S::jossie.rodriguez@uniminuto.edu::d49bad2a-4805-4ba8-b624-85556b3006df" providerId="AD" clId="Web-{6B859E18-A3CD-5EB3-29D6-9004724211E5}"/>
    <pc:docChg chg="modSld">
      <pc:chgData name="JOSSIE STEVEN RODRIGUEZ GOYENECHE" userId="S::jossie.rodriguez@uniminuto.edu::d49bad2a-4805-4ba8-b624-85556b3006df" providerId="AD" clId="Web-{6B859E18-A3CD-5EB3-29D6-9004724211E5}" dt="2026-04-18T01:18:02.383" v="0" actId="20577"/>
      <pc:docMkLst>
        <pc:docMk/>
      </pc:docMkLst>
    </pc:docChg>
  </pc:docChgLst>
  <pc:docChgLst>
    <pc:chgData name="WENDY VANESA FONTALVO PEÑATE" userId="f7a3c5d0-b13b-4d33-a676-a293da504660" providerId="ADAL" clId="{B7146E5D-43D7-4885-ABED-727DFBD6C6E4}"/>
    <pc:docChg chg="undo custSel addSld delSld modSld">
      <pc:chgData name="WENDY VANESA FONTALVO PEÑATE" userId="f7a3c5d0-b13b-4d33-a676-a293da504660" providerId="ADAL" clId="{B7146E5D-43D7-4885-ABED-727DFBD6C6E4}" dt="2026-04-28T19:17:02.539" v="59" actId="47"/>
      <pc:docMkLst>
        <pc:docMk/>
      </pc:docMkLst>
      <pc:sldChg chg="modSp mod">
        <pc:chgData name="WENDY VANESA FONTALVO PEÑATE" userId="f7a3c5d0-b13b-4d33-a676-a293da504660" providerId="ADAL" clId="{B7146E5D-43D7-4885-ABED-727DFBD6C6E4}" dt="2026-04-28T13:52:29.791" v="41" actId="1076"/>
        <pc:sldMkLst>
          <pc:docMk/>
          <pc:sldMk cId="1398294164" sldId="267"/>
        </pc:sldMkLst>
        <pc:spChg chg="mod">
          <ac:chgData name="WENDY VANESA FONTALVO PEÑATE" userId="f7a3c5d0-b13b-4d33-a676-a293da504660" providerId="ADAL" clId="{B7146E5D-43D7-4885-ABED-727DFBD6C6E4}" dt="2026-04-28T13:52:29.791" v="41" actId="1076"/>
          <ac:spMkLst>
            <pc:docMk/>
            <pc:sldMk cId="1398294164" sldId="267"/>
            <ac:spMk id="6" creationId="{06952DB7-F2FB-C091-4E4F-8B9DB99A43CF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18T20:09:20.737" v="0" actId="14100"/>
        <pc:sldMkLst>
          <pc:docMk/>
          <pc:sldMk cId="3533429873" sldId="269"/>
        </pc:sldMkLst>
        <pc:picChg chg="mod">
          <ac:chgData name="WENDY VANESA FONTALVO PEÑATE" userId="f7a3c5d0-b13b-4d33-a676-a293da504660" providerId="ADAL" clId="{B7146E5D-43D7-4885-ABED-727DFBD6C6E4}" dt="2026-04-18T20:09:20.737" v="0" actId="14100"/>
          <ac:picMkLst>
            <pc:docMk/>
            <pc:sldMk cId="3533429873" sldId="269"/>
            <ac:picMk id="2" creationId="{A61FF166-2C03-5B30-938B-788B123DFFEE}"/>
          </ac:picMkLst>
        </pc:picChg>
      </pc:sldChg>
      <pc:sldChg chg="addSp delSp modSp mod">
        <pc:chgData name="WENDY VANESA FONTALVO PEÑATE" userId="f7a3c5d0-b13b-4d33-a676-a293da504660" providerId="ADAL" clId="{B7146E5D-43D7-4885-ABED-727DFBD6C6E4}" dt="2026-04-18T20:17:31.277" v="29" actId="164"/>
        <pc:sldMkLst>
          <pc:docMk/>
          <pc:sldMk cId="490118340" sldId="329"/>
        </pc:sldMkLst>
        <pc:spChg chg="add mod">
          <ac:chgData name="WENDY VANESA FONTALVO PEÑATE" userId="f7a3c5d0-b13b-4d33-a676-a293da504660" providerId="ADAL" clId="{B7146E5D-43D7-4885-ABED-727DFBD6C6E4}" dt="2026-04-18T20:16:33.085" v="20" actId="164"/>
          <ac:spMkLst>
            <pc:docMk/>
            <pc:sldMk cId="490118340" sldId="329"/>
            <ac:spMk id="8" creationId="{697F4056-516C-BB9A-543E-3D16F16B9F38}"/>
          </ac:spMkLst>
        </pc:spChg>
        <pc:spChg chg="mod">
          <ac:chgData name="WENDY VANESA FONTALVO PEÑATE" userId="f7a3c5d0-b13b-4d33-a676-a293da504660" providerId="ADAL" clId="{B7146E5D-43D7-4885-ABED-727DFBD6C6E4}" dt="2026-04-18T20:16:42.184" v="22" actId="1076"/>
          <ac:spMkLst>
            <pc:docMk/>
            <pc:sldMk cId="490118340" sldId="329"/>
            <ac:spMk id="12" creationId="{403FB423-C6EA-6879-AFCD-7A3316FDDAC1}"/>
          </ac:spMkLst>
        </pc:spChg>
        <pc:spChg chg="mod">
          <ac:chgData name="WENDY VANESA FONTALVO PEÑATE" userId="f7a3c5d0-b13b-4d33-a676-a293da504660" providerId="ADAL" clId="{B7146E5D-43D7-4885-ABED-727DFBD6C6E4}" dt="2026-04-18T20:15:50.099" v="16" actId="1076"/>
          <ac:spMkLst>
            <pc:docMk/>
            <pc:sldMk cId="490118340" sldId="329"/>
            <ac:spMk id="25" creationId="{56C94FD8-9B8F-8253-8883-6BC6D7F73B4A}"/>
          </ac:spMkLst>
        </pc:spChg>
        <pc:grpChg chg="add mod">
          <ac:chgData name="WENDY VANESA FONTALVO PEÑATE" userId="f7a3c5d0-b13b-4d33-a676-a293da504660" providerId="ADAL" clId="{B7146E5D-43D7-4885-ABED-727DFBD6C6E4}" dt="2026-04-18T20:16:36.983" v="21" actId="14100"/>
          <ac:grpSpMkLst>
            <pc:docMk/>
            <pc:sldMk cId="490118340" sldId="329"/>
            <ac:grpSpMk id="9" creationId="{534E59B1-BB94-9964-28BA-820B4D9310DD}"/>
          </ac:grpSpMkLst>
        </pc:grpChg>
        <pc:grpChg chg="add mod">
          <ac:chgData name="WENDY VANESA FONTALVO PEÑATE" userId="f7a3c5d0-b13b-4d33-a676-a293da504660" providerId="ADAL" clId="{B7146E5D-43D7-4885-ABED-727DFBD6C6E4}" dt="2026-04-18T20:17:31.277" v="29" actId="164"/>
          <ac:grpSpMkLst>
            <pc:docMk/>
            <pc:sldMk cId="490118340" sldId="329"/>
            <ac:grpSpMk id="13" creationId="{32643208-DDCD-0C76-A3A6-4D0E35A1A981}"/>
          </ac:grpSpMkLst>
        </pc:grpChg>
        <pc:picChg chg="add mod">
          <ac:chgData name="WENDY VANESA FONTALVO PEÑATE" userId="f7a3c5d0-b13b-4d33-a676-a293da504660" providerId="ADAL" clId="{B7146E5D-43D7-4885-ABED-727DFBD6C6E4}" dt="2026-04-18T20:16:33.085" v="20" actId="164"/>
          <ac:picMkLst>
            <pc:docMk/>
            <pc:sldMk cId="490118340" sldId="329"/>
            <ac:picMk id="6" creationId="{931D2873-C9E9-2133-9413-BE859CFCE321}"/>
          </ac:picMkLst>
        </pc:picChg>
        <pc:picChg chg="mod">
          <ac:chgData name="WENDY VANESA FONTALVO PEÑATE" userId="f7a3c5d0-b13b-4d33-a676-a293da504660" providerId="ADAL" clId="{B7146E5D-43D7-4885-ABED-727DFBD6C6E4}" dt="2026-04-18T20:17:31.277" v="29" actId="164"/>
          <ac:picMkLst>
            <pc:docMk/>
            <pc:sldMk cId="490118340" sldId="329"/>
            <ac:picMk id="7" creationId="{1BFAFCDC-63F7-4B68-82EA-E65925A60819}"/>
          </ac:picMkLst>
        </pc:picChg>
        <pc:picChg chg="add mod modCrop">
          <ac:chgData name="WENDY VANESA FONTALVO PEÑATE" userId="f7a3c5d0-b13b-4d33-a676-a293da504660" providerId="ADAL" clId="{B7146E5D-43D7-4885-ABED-727DFBD6C6E4}" dt="2026-04-18T20:17:31.277" v="29" actId="164"/>
          <ac:picMkLst>
            <pc:docMk/>
            <pc:sldMk cId="490118340" sldId="329"/>
            <ac:picMk id="11" creationId="{CBF3A3B6-31A9-264C-8366-878A3A62D0CC}"/>
          </ac:picMkLst>
        </pc:picChg>
      </pc:sldChg>
      <pc:sldChg chg="addSp delSp modSp mod">
        <pc:chgData name="WENDY VANESA FONTALVO PEÑATE" userId="f7a3c5d0-b13b-4d33-a676-a293da504660" providerId="ADAL" clId="{B7146E5D-43D7-4885-ABED-727DFBD6C6E4}" dt="2026-04-18T20:19:32.298" v="39" actId="14100"/>
        <pc:sldMkLst>
          <pc:docMk/>
          <pc:sldMk cId="1269773288" sldId="330"/>
        </pc:sldMkLst>
        <pc:picChg chg="add mod modCrop">
          <ac:chgData name="WENDY VANESA FONTALVO PEÑATE" userId="f7a3c5d0-b13b-4d33-a676-a293da504660" providerId="ADAL" clId="{B7146E5D-43D7-4885-ABED-727DFBD6C6E4}" dt="2026-04-18T20:19:32.298" v="39" actId="14100"/>
          <ac:picMkLst>
            <pc:docMk/>
            <pc:sldMk cId="1269773288" sldId="330"/>
            <ac:picMk id="7" creationId="{67806C9B-F57A-2080-41FB-3F5C765B988B}"/>
          </ac:picMkLst>
        </pc:picChg>
      </pc:sldChg>
      <pc:sldChg chg="addSp delSp modSp mod">
        <pc:chgData name="WENDY VANESA FONTALVO PEÑATE" userId="f7a3c5d0-b13b-4d33-a676-a293da504660" providerId="ADAL" clId="{B7146E5D-43D7-4885-ABED-727DFBD6C6E4}" dt="2026-04-18T20:13:30.816" v="9" actId="1076"/>
        <pc:sldMkLst>
          <pc:docMk/>
          <pc:sldMk cId="1942134263" sldId="345"/>
        </pc:sldMkLst>
        <pc:spChg chg="mod">
          <ac:chgData name="WENDY VANESA FONTALVO PEÑATE" userId="f7a3c5d0-b13b-4d33-a676-a293da504660" providerId="ADAL" clId="{B7146E5D-43D7-4885-ABED-727DFBD6C6E4}" dt="2026-04-18T20:13:30.816" v="9" actId="1076"/>
          <ac:spMkLst>
            <pc:docMk/>
            <pc:sldMk cId="1942134263" sldId="345"/>
            <ac:spMk id="15" creationId="{CA790777-60A5-8804-F902-0018C1F0A12A}"/>
          </ac:spMkLst>
        </pc:spChg>
        <pc:picChg chg="add mod modCrop">
          <ac:chgData name="WENDY VANESA FONTALVO PEÑATE" userId="f7a3c5d0-b13b-4d33-a676-a293da504660" providerId="ADAL" clId="{B7146E5D-43D7-4885-ABED-727DFBD6C6E4}" dt="2026-04-18T20:13:27.016" v="8" actId="1076"/>
          <ac:picMkLst>
            <pc:docMk/>
            <pc:sldMk cId="1942134263" sldId="345"/>
            <ac:picMk id="9" creationId="{E934ED8D-58D3-FCD4-81D4-4A1B9049DF31}"/>
          </ac:picMkLst>
        </pc:picChg>
      </pc:sldChg>
      <pc:sldChg chg="modSp mod">
        <pc:chgData name="WENDY VANESA FONTALVO PEÑATE" userId="f7a3c5d0-b13b-4d33-a676-a293da504660" providerId="ADAL" clId="{B7146E5D-43D7-4885-ABED-727DFBD6C6E4}" dt="2026-04-28T16:36:44.460" v="44" actId="1076"/>
        <pc:sldMkLst>
          <pc:docMk/>
          <pc:sldMk cId="672029020" sldId="346"/>
        </pc:sldMkLst>
        <pc:spChg chg="mod">
          <ac:chgData name="WENDY VANESA FONTALVO PEÑATE" userId="f7a3c5d0-b13b-4d33-a676-a293da504660" providerId="ADAL" clId="{B7146E5D-43D7-4885-ABED-727DFBD6C6E4}" dt="2026-04-28T16:36:44.460" v="44" actId="1076"/>
          <ac:spMkLst>
            <pc:docMk/>
            <pc:sldMk cId="672029020" sldId="346"/>
            <ac:spMk id="3" creationId="{53F5DD68-8199-730B-E9A0-A5EE99571766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9:14:42.769" v="57" actId="20577"/>
        <pc:sldMkLst>
          <pc:docMk/>
          <pc:sldMk cId="3630943040" sldId="361"/>
        </pc:sldMkLst>
        <pc:spChg chg="mod">
          <ac:chgData name="WENDY VANESA FONTALVO PEÑATE" userId="f7a3c5d0-b13b-4d33-a676-a293da504660" providerId="ADAL" clId="{B7146E5D-43D7-4885-ABED-727DFBD6C6E4}" dt="2026-04-28T19:14:42.769" v="57" actId="20577"/>
          <ac:spMkLst>
            <pc:docMk/>
            <pc:sldMk cId="3630943040" sldId="361"/>
            <ac:spMk id="8" creationId="{73F0B023-6959-DFE7-12DF-F456C293F88F}"/>
          </ac:spMkLst>
        </pc:spChg>
      </pc:sldChg>
      <pc:sldChg chg="del">
        <pc:chgData name="WENDY VANESA FONTALVO PEÑATE" userId="f7a3c5d0-b13b-4d33-a676-a293da504660" providerId="ADAL" clId="{B7146E5D-43D7-4885-ABED-727DFBD6C6E4}" dt="2026-04-28T15:44:32.733" v="43" actId="47"/>
        <pc:sldMkLst>
          <pc:docMk/>
          <pc:sldMk cId="4125922709" sldId="363"/>
        </pc:sldMkLst>
      </pc:sldChg>
      <pc:sldChg chg="modSp mod">
        <pc:chgData name="WENDY VANESA FONTALVO PEÑATE" userId="f7a3c5d0-b13b-4d33-a676-a293da504660" providerId="ADAL" clId="{B7146E5D-43D7-4885-ABED-727DFBD6C6E4}" dt="2026-04-28T16:37:11.077" v="45" actId="122"/>
        <pc:sldMkLst>
          <pc:docMk/>
          <pc:sldMk cId="2461546280" sldId="369"/>
        </pc:sldMkLst>
        <pc:spChg chg="mod">
          <ac:chgData name="WENDY VANESA FONTALVO PEÑATE" userId="f7a3c5d0-b13b-4d33-a676-a293da504660" providerId="ADAL" clId="{B7146E5D-43D7-4885-ABED-727DFBD6C6E4}" dt="2026-04-28T16:37:11.077" v="45" actId="122"/>
          <ac:spMkLst>
            <pc:docMk/>
            <pc:sldMk cId="2461546280" sldId="369"/>
            <ac:spMk id="9" creationId="{0A6C730B-B0D5-E567-D7EF-F15271EB0AA5}"/>
          </ac:spMkLst>
        </pc:spChg>
      </pc:sldChg>
      <pc:sldChg chg="modSp mod">
        <pc:chgData name="WENDY VANESA FONTALVO PEÑATE" userId="f7a3c5d0-b13b-4d33-a676-a293da504660" providerId="ADAL" clId="{B7146E5D-43D7-4885-ABED-727DFBD6C6E4}" dt="2026-04-28T16:38:18.956" v="56" actId="20577"/>
        <pc:sldMkLst>
          <pc:docMk/>
          <pc:sldMk cId="3086459069" sldId="376"/>
        </pc:sldMkLst>
        <pc:spChg chg="mod">
          <ac:chgData name="WENDY VANESA FONTALVO PEÑATE" userId="f7a3c5d0-b13b-4d33-a676-a293da504660" providerId="ADAL" clId="{B7146E5D-43D7-4885-ABED-727DFBD6C6E4}" dt="2026-04-28T16:38:18.956" v="56" actId="20577"/>
          <ac:spMkLst>
            <pc:docMk/>
            <pc:sldMk cId="3086459069" sldId="376"/>
            <ac:spMk id="15" creationId="{E4502143-4201-01DA-FF93-034F78208A18}"/>
          </ac:spMkLst>
        </pc:spChg>
      </pc:sldChg>
      <pc:sldChg chg="add">
        <pc:chgData name="WENDY VANESA FONTALVO PEÑATE" userId="f7a3c5d0-b13b-4d33-a676-a293da504660" providerId="ADAL" clId="{B7146E5D-43D7-4885-ABED-727DFBD6C6E4}" dt="2026-04-28T15:44:25.471" v="42"/>
        <pc:sldMkLst>
          <pc:docMk/>
          <pc:sldMk cId="908450921" sldId="381"/>
        </pc:sldMkLst>
      </pc:sldChg>
      <pc:sldChg chg="del">
        <pc:chgData name="WENDY VANESA FONTALVO PEÑATE" userId="f7a3c5d0-b13b-4d33-a676-a293da504660" providerId="ADAL" clId="{B7146E5D-43D7-4885-ABED-727DFBD6C6E4}" dt="2026-04-28T19:17:02.539" v="59" actId="47"/>
        <pc:sldMkLst>
          <pc:docMk/>
          <pc:sldMk cId="3444404513" sldId="381"/>
        </pc:sldMkLst>
      </pc:sldChg>
      <pc:sldChg chg="add">
        <pc:chgData name="WENDY VANESA FONTALVO PEÑATE" userId="f7a3c5d0-b13b-4d33-a676-a293da504660" providerId="ADAL" clId="{B7146E5D-43D7-4885-ABED-727DFBD6C6E4}" dt="2026-04-28T19:16:59.413" v="58"/>
        <pc:sldMkLst>
          <pc:docMk/>
          <pc:sldMk cId="4292109033" sldId="382"/>
        </pc:sldMkLst>
      </pc:sldChg>
    </pc:docChg>
  </pc:docChgLst>
  <pc:docChgLst>
    <pc:chgData name="JOSSIE STEVEN RODRIGUEZ GOYENECHE" userId="S::jossie.rodriguez@uniminuto.edu::d49bad2a-4805-4ba8-b624-85556b3006df" providerId="AD" clId="Web-{11FA1938-6E19-9FF1-A477-A1474ED8BC51}"/>
    <pc:docChg chg="modSld">
      <pc:chgData name="JOSSIE STEVEN RODRIGUEZ GOYENECHE" userId="S::jossie.rodriguez@uniminuto.edu::d49bad2a-4805-4ba8-b624-85556b3006df" providerId="AD" clId="Web-{11FA1938-6E19-9FF1-A477-A1474ED8BC51}" dt="2026-04-20T16:31:30.903" v="164" actId="1076"/>
      <pc:docMkLst>
        <pc:docMk/>
      </pc:docMkLst>
      <pc:sldChg chg="modSp">
        <pc:chgData name="JOSSIE STEVEN RODRIGUEZ GOYENECHE" userId="S::jossie.rodriguez@uniminuto.edu::d49bad2a-4805-4ba8-b624-85556b3006df" providerId="AD" clId="Web-{11FA1938-6E19-9FF1-A477-A1474ED8BC51}" dt="2026-04-20T16:31:30.903" v="164" actId="1076"/>
        <pc:sldMkLst>
          <pc:docMk/>
          <pc:sldMk cId="85056429" sldId="358"/>
        </pc:sldMkLst>
      </pc:sldChg>
    </pc:docChg>
  </pc:docChgLst>
  <pc:docChgLst>
    <pc:chgData name="PAULA ANGELICA POSADA RUIZ" userId="c1bc0e1e-d004-4b21-9d74-8a35d69a1bab" providerId="ADAL" clId="{6B7DD949-D8F9-4B72-B5CF-F66631C17B49}"/>
    <pc:docChg chg="custSel modSld">
      <pc:chgData name="PAULA ANGELICA POSADA RUIZ" userId="c1bc0e1e-d004-4b21-9d74-8a35d69a1bab" providerId="ADAL" clId="{6B7DD949-D8F9-4B72-B5CF-F66631C17B49}" dt="2026-04-19T11:33:51.596" v="95" actId="20577"/>
      <pc:docMkLst>
        <pc:docMk/>
      </pc:docMkLst>
      <pc:sldChg chg="modSp mod setBg">
        <pc:chgData name="PAULA ANGELICA POSADA RUIZ" userId="c1bc0e1e-d004-4b21-9d74-8a35d69a1bab" providerId="ADAL" clId="{6B7DD949-D8F9-4B72-B5CF-F66631C17B49}" dt="2026-04-19T11:33:51.596" v="95" actId="20577"/>
        <pc:sldMkLst>
          <pc:docMk/>
          <pc:sldMk cId="1398294164" sldId="267"/>
        </pc:sldMkLst>
        <pc:spChg chg="mod">
          <ac:chgData name="PAULA ANGELICA POSADA RUIZ" userId="c1bc0e1e-d004-4b21-9d74-8a35d69a1bab" providerId="ADAL" clId="{6B7DD949-D8F9-4B72-B5CF-F66631C17B49}" dt="2026-04-19T11:33:51.596" v="95" actId="20577"/>
          <ac:spMkLst>
            <pc:docMk/>
            <pc:sldMk cId="1398294164" sldId="267"/>
            <ac:spMk id="13" creationId="{906FD0C4-6BE4-14C7-6FD6-1D98EBE40745}"/>
          </ac:spMkLst>
        </pc:spChg>
      </pc:sldChg>
      <pc:sldChg chg="modSp mod">
        <pc:chgData name="PAULA ANGELICA POSADA RUIZ" userId="c1bc0e1e-d004-4b21-9d74-8a35d69a1bab" providerId="ADAL" clId="{6B7DD949-D8F9-4B72-B5CF-F66631C17B49}" dt="2026-04-19T10:55:51.937" v="37" actId="20577"/>
        <pc:sldMkLst>
          <pc:docMk/>
          <pc:sldMk cId="1348678048" sldId="268"/>
        </pc:sldMkLst>
        <pc:spChg chg="mod">
          <ac:chgData name="PAULA ANGELICA POSADA RUIZ" userId="c1bc0e1e-d004-4b21-9d74-8a35d69a1bab" providerId="ADAL" clId="{6B7DD949-D8F9-4B72-B5CF-F66631C17B49}" dt="2026-04-19T10:55:51.937" v="37" actId="20577"/>
          <ac:spMkLst>
            <pc:docMk/>
            <pc:sldMk cId="1348678048" sldId="268"/>
            <ac:spMk id="70" creationId="{7D4CA50E-306A-ED0F-547C-18CE66A92B8D}"/>
          </ac:spMkLst>
        </pc:spChg>
      </pc:sldChg>
      <pc:sldChg chg="modSp mod setBg">
        <pc:chgData name="PAULA ANGELICA POSADA RUIZ" userId="c1bc0e1e-d004-4b21-9d74-8a35d69a1bab" providerId="ADAL" clId="{6B7DD949-D8F9-4B72-B5CF-F66631C17B49}" dt="2026-04-19T10:57:40.576" v="70" actId="20577"/>
        <pc:sldMkLst>
          <pc:docMk/>
          <pc:sldMk cId="3533429873" sldId="269"/>
        </pc:sldMkLst>
        <pc:spChg chg="mod">
          <ac:chgData name="PAULA ANGELICA POSADA RUIZ" userId="c1bc0e1e-d004-4b21-9d74-8a35d69a1bab" providerId="ADAL" clId="{6B7DD949-D8F9-4B72-B5CF-F66631C17B49}" dt="2026-04-19T10:57:32.085" v="54" actId="20577"/>
          <ac:spMkLst>
            <pc:docMk/>
            <pc:sldMk cId="3533429873" sldId="269"/>
            <ac:spMk id="9" creationId="{48B3544D-1640-83D1-95B9-3F958D8A30A9}"/>
          </ac:spMkLst>
        </pc:spChg>
        <pc:spChg chg="mod">
          <ac:chgData name="PAULA ANGELICA POSADA RUIZ" userId="c1bc0e1e-d004-4b21-9d74-8a35d69a1bab" providerId="ADAL" clId="{6B7DD949-D8F9-4B72-B5CF-F66631C17B49}" dt="2026-04-19T10:57:35.706" v="62" actId="20577"/>
          <ac:spMkLst>
            <pc:docMk/>
            <pc:sldMk cId="3533429873" sldId="269"/>
            <ac:spMk id="13" creationId="{E1E0BD10-9BFD-6E9E-6834-9689BD18440D}"/>
          </ac:spMkLst>
        </pc:spChg>
        <pc:spChg chg="mod">
          <ac:chgData name="PAULA ANGELICA POSADA RUIZ" userId="c1bc0e1e-d004-4b21-9d74-8a35d69a1bab" providerId="ADAL" clId="{6B7DD949-D8F9-4B72-B5CF-F66631C17B49}" dt="2026-04-19T10:57:40.576" v="70" actId="20577"/>
          <ac:spMkLst>
            <pc:docMk/>
            <pc:sldMk cId="3533429873" sldId="269"/>
            <ac:spMk id="14" creationId="{2A3B18A8-6658-FCF0-4BC0-30104C733C57}"/>
          </ac:spMkLst>
        </pc:spChg>
        <pc:picChg chg="mod">
          <ac:chgData name="PAULA ANGELICA POSADA RUIZ" userId="c1bc0e1e-d004-4b21-9d74-8a35d69a1bab" providerId="ADAL" clId="{6B7DD949-D8F9-4B72-B5CF-F66631C17B49}" dt="2026-04-19T10:42:00.740" v="8" actId="1035"/>
          <ac:picMkLst>
            <pc:docMk/>
            <pc:sldMk cId="3533429873" sldId="269"/>
            <ac:picMk id="2" creationId="{A61FF166-2C03-5B30-938B-788B123DFFEE}"/>
          </ac:picMkLst>
        </pc:picChg>
      </pc:sldChg>
      <pc:sldChg chg="modSp mod setBg">
        <pc:chgData name="PAULA ANGELICA POSADA RUIZ" userId="c1bc0e1e-d004-4b21-9d74-8a35d69a1bab" providerId="ADAL" clId="{6B7DD949-D8F9-4B72-B5CF-F66631C17B49}" dt="2026-04-19T10:48:39.431" v="29"/>
        <pc:sldMkLst>
          <pc:docMk/>
          <pc:sldMk cId="2117206696" sldId="327"/>
        </pc:sldMkLst>
        <pc:spChg chg="mod">
          <ac:chgData name="PAULA ANGELICA POSADA RUIZ" userId="c1bc0e1e-d004-4b21-9d74-8a35d69a1bab" providerId="ADAL" clId="{6B7DD949-D8F9-4B72-B5CF-F66631C17B49}" dt="2026-04-19T10:41:08.210" v="1" actId="20577"/>
          <ac:spMkLst>
            <pc:docMk/>
            <pc:sldMk cId="2117206696" sldId="327"/>
            <ac:spMk id="3" creationId="{67010258-A9B7-1BEC-7825-C73755604EF1}"/>
          </ac:spMkLst>
        </pc:spChg>
      </pc:sldChg>
      <pc:sldChg chg="setBg">
        <pc:chgData name="PAULA ANGELICA POSADA RUIZ" userId="c1bc0e1e-d004-4b21-9d74-8a35d69a1bab" providerId="ADAL" clId="{6B7DD949-D8F9-4B72-B5CF-F66631C17B49}" dt="2026-04-19T10:48:39.431" v="29"/>
        <pc:sldMkLst>
          <pc:docMk/>
          <pc:sldMk cId="2023673047" sldId="337"/>
        </pc:sldMkLst>
      </pc:sldChg>
      <pc:sldChg chg="setBg">
        <pc:chgData name="PAULA ANGELICA POSADA RUIZ" userId="c1bc0e1e-d004-4b21-9d74-8a35d69a1bab" providerId="ADAL" clId="{6B7DD949-D8F9-4B72-B5CF-F66631C17B49}" dt="2026-04-19T10:49:09.807" v="31"/>
        <pc:sldMkLst>
          <pc:docMk/>
          <pc:sldMk cId="3754573414" sldId="338"/>
        </pc:sldMkLst>
      </pc:sldChg>
      <pc:sldChg chg="setBg">
        <pc:chgData name="PAULA ANGELICA POSADA RUIZ" userId="c1bc0e1e-d004-4b21-9d74-8a35d69a1bab" providerId="ADAL" clId="{6B7DD949-D8F9-4B72-B5CF-F66631C17B49}" dt="2026-04-19T10:49:09.807" v="31"/>
        <pc:sldMkLst>
          <pc:docMk/>
          <pc:sldMk cId="4077648089" sldId="339"/>
        </pc:sldMkLst>
      </pc:sldChg>
      <pc:sldChg chg="setBg">
        <pc:chgData name="PAULA ANGELICA POSADA RUIZ" userId="c1bc0e1e-d004-4b21-9d74-8a35d69a1bab" providerId="ADAL" clId="{6B7DD949-D8F9-4B72-B5CF-F66631C17B49}" dt="2026-04-19T10:49:28.019" v="33"/>
        <pc:sldMkLst>
          <pc:docMk/>
          <pc:sldMk cId="3767994531" sldId="343"/>
        </pc:sldMkLst>
      </pc:sldChg>
      <pc:sldChg chg="modSp mod setBg">
        <pc:chgData name="PAULA ANGELICA POSADA RUIZ" userId="c1bc0e1e-d004-4b21-9d74-8a35d69a1bab" providerId="ADAL" clId="{6B7DD949-D8F9-4B72-B5CF-F66631C17B49}" dt="2026-04-19T10:48:39.431" v="29"/>
        <pc:sldMkLst>
          <pc:docMk/>
          <pc:sldMk cId="496003553" sldId="344"/>
        </pc:sldMkLst>
        <pc:spChg chg="mod">
          <ac:chgData name="PAULA ANGELICA POSADA RUIZ" userId="c1bc0e1e-d004-4b21-9d74-8a35d69a1bab" providerId="ADAL" clId="{6B7DD949-D8F9-4B72-B5CF-F66631C17B49}" dt="2026-04-19T10:42:15.691" v="9" actId="20577"/>
          <ac:spMkLst>
            <pc:docMk/>
            <pc:sldMk cId="496003553" sldId="344"/>
            <ac:spMk id="13" creationId="{0F8EE4D4-E338-2927-98B5-0067636AED8C}"/>
          </ac:spMkLst>
        </pc:spChg>
      </pc:sldChg>
      <pc:sldChg chg="modSp mod">
        <pc:chgData name="PAULA ANGELICA POSADA RUIZ" userId="c1bc0e1e-d004-4b21-9d74-8a35d69a1bab" providerId="ADAL" clId="{6B7DD949-D8F9-4B72-B5CF-F66631C17B49}" dt="2026-04-19T11:02:18.389" v="85" actId="20577"/>
        <pc:sldMkLst>
          <pc:docMk/>
          <pc:sldMk cId="672029020" sldId="346"/>
        </pc:sldMkLst>
        <pc:spChg chg="mod">
          <ac:chgData name="PAULA ANGELICA POSADA RUIZ" userId="c1bc0e1e-d004-4b21-9d74-8a35d69a1bab" providerId="ADAL" clId="{6B7DD949-D8F9-4B72-B5CF-F66631C17B49}" dt="2026-04-19T11:02:18.389" v="85" actId="20577"/>
          <ac:spMkLst>
            <pc:docMk/>
            <pc:sldMk cId="672029020" sldId="346"/>
            <ac:spMk id="7" creationId="{FABC9E71-EB21-2447-99D6-CAC5CAB011A0}"/>
          </ac:spMkLst>
        </pc:spChg>
      </pc:sldChg>
      <pc:sldChg chg="modSp mod setBg modCm">
        <pc:chgData name="PAULA ANGELICA POSADA RUIZ" userId="c1bc0e1e-d004-4b21-9d74-8a35d69a1bab" providerId="ADAL" clId="{6B7DD949-D8F9-4B72-B5CF-F66631C17B49}" dt="2026-04-19T10:58:22.467" v="71" actId="20577"/>
        <pc:sldMkLst>
          <pc:docMk/>
          <pc:sldMk cId="85056429" sldId="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AULA ANGELICA POSADA RUIZ" userId="c1bc0e1e-d004-4b21-9d74-8a35d69a1bab" providerId="ADAL" clId="{6B7DD949-D8F9-4B72-B5CF-F66631C17B49}" dt="2026-04-19T10:58:22.467" v="71" actId="20577"/>
              <pc2:cmMkLst xmlns:pc2="http://schemas.microsoft.com/office/powerpoint/2019/9/main/command">
                <pc:docMk/>
                <pc:sldMk cId="85056429" sldId="358"/>
                <pc2:cmMk id="{4FB74D39-045E-4CAA-AAD6-7C1A83A1170E}"/>
              </pc2:cmMkLst>
            </pc226:cmChg>
          </p:ext>
        </pc:extLst>
      </pc:sldChg>
      <pc:sldChg chg="modSp mod setBg">
        <pc:chgData name="PAULA ANGELICA POSADA RUIZ" userId="c1bc0e1e-d004-4b21-9d74-8a35d69a1bab" providerId="ADAL" clId="{6B7DD949-D8F9-4B72-B5CF-F66631C17B49}" dt="2026-04-19T11:00:26.989" v="82" actId="20577"/>
        <pc:sldMkLst>
          <pc:docMk/>
          <pc:sldMk cId="3975622671" sldId="359"/>
        </pc:sldMkLst>
      </pc:sldChg>
      <pc:sldChg chg="setBg">
        <pc:chgData name="PAULA ANGELICA POSADA RUIZ" userId="c1bc0e1e-d004-4b21-9d74-8a35d69a1bab" providerId="ADAL" clId="{6B7DD949-D8F9-4B72-B5CF-F66631C17B49}" dt="2026-04-19T10:49:09.807" v="31"/>
        <pc:sldMkLst>
          <pc:docMk/>
          <pc:sldMk cId="3133129269" sldId="360"/>
        </pc:sldMkLst>
      </pc:sldChg>
      <pc:sldChg chg="setBg">
        <pc:chgData name="PAULA ANGELICA POSADA RUIZ" userId="c1bc0e1e-d004-4b21-9d74-8a35d69a1bab" providerId="ADAL" clId="{6B7DD949-D8F9-4B72-B5CF-F66631C17B49}" dt="2026-04-19T10:49:09.807" v="31"/>
        <pc:sldMkLst>
          <pc:docMk/>
          <pc:sldMk cId="3630943040" sldId="361"/>
        </pc:sldMkLst>
      </pc:sldChg>
    </pc:docChg>
  </pc:docChgLst>
  <pc:docChgLst>
    <pc:chgData name="JOSSIE STEVEN RODRIGUEZ GOYENECHE" userId="S::jossie.rodriguez@uniminuto.edu::d49bad2a-4805-4ba8-b624-85556b3006df" providerId="AD" clId="Web-{66BBB1F1-BA91-E6CA-B894-14CAECA78AD8}"/>
    <pc:docChg chg="modSld">
      <pc:chgData name="JOSSIE STEVEN RODRIGUEZ GOYENECHE" userId="S::jossie.rodriguez@uniminuto.edu::d49bad2a-4805-4ba8-b624-85556b3006df" providerId="AD" clId="Web-{66BBB1F1-BA91-E6CA-B894-14CAECA78AD8}" dt="2026-04-18T00:57:50.308" v="1" actId="20577"/>
      <pc:docMkLst>
        <pc:docMk/>
      </pc:docMkLst>
      <pc:sldChg chg="modSp">
        <pc:chgData name="JOSSIE STEVEN RODRIGUEZ GOYENECHE" userId="S::jossie.rodriguez@uniminuto.edu::d49bad2a-4805-4ba8-b624-85556b3006df" providerId="AD" clId="Web-{66BBB1F1-BA91-E6CA-B894-14CAECA78AD8}" dt="2026-04-18T00:57:50.308" v="1" actId="20577"/>
        <pc:sldMkLst>
          <pc:docMk/>
          <pc:sldMk cId="2284650938" sldId="351"/>
        </pc:sldMkLst>
      </pc:sldChg>
    </pc:docChg>
  </pc:docChgLst>
  <pc:docChgLst>
    <pc:chgData name="CAROLINA RAYO MONTEALEGRE" userId="a80d087d-fd6c-4dd3-b1e5-126d6eb034ba" providerId="ADAL" clId="{6C71776F-7717-4F1C-8680-732094427129}"/>
    <pc:docChg chg="undo custSel modSld">
      <pc:chgData name="CAROLINA RAYO MONTEALEGRE" userId="a80d087d-fd6c-4dd3-b1e5-126d6eb034ba" providerId="ADAL" clId="{6C71776F-7717-4F1C-8680-732094427129}" dt="2026-04-19T14:19:15.327" v="71" actId="20577"/>
      <pc:docMkLst>
        <pc:docMk/>
      </pc:docMkLst>
      <pc:sldChg chg="modSp mod">
        <pc:chgData name="CAROLINA RAYO MONTEALEGRE" userId="a80d087d-fd6c-4dd3-b1e5-126d6eb034ba" providerId="ADAL" clId="{6C71776F-7717-4F1C-8680-732094427129}" dt="2026-04-18T15:42:27.966" v="43" actId="1582"/>
        <pc:sldMkLst>
          <pc:docMk/>
          <pc:sldMk cId="2284650938" sldId="351"/>
        </pc:sldMkLst>
      </pc:sldChg>
      <pc:sldChg chg="modSp mod">
        <pc:chgData name="CAROLINA RAYO MONTEALEGRE" userId="a80d087d-fd6c-4dd3-b1e5-126d6eb034ba" providerId="ADAL" clId="{6C71776F-7717-4F1C-8680-732094427129}" dt="2026-04-19T14:19:10.614" v="69" actId="20577"/>
        <pc:sldMkLst>
          <pc:docMk/>
          <pc:sldMk cId="85056429" sldId="358"/>
        </pc:sldMkLst>
        <pc:spChg chg="mod">
          <ac:chgData name="CAROLINA RAYO MONTEALEGRE" userId="a80d087d-fd6c-4dd3-b1e5-126d6eb034ba" providerId="ADAL" clId="{6C71776F-7717-4F1C-8680-732094427129}" dt="2026-04-19T14:19:10.614" v="69" actId="20577"/>
          <ac:spMkLst>
            <pc:docMk/>
            <pc:sldMk cId="85056429" sldId="358"/>
            <ac:spMk id="2" creationId="{1EE4BEE0-0C88-A518-7B2B-08FBB27013F7}"/>
          </ac:spMkLst>
        </pc:spChg>
      </pc:sldChg>
      <pc:sldChg chg="modSp mod">
        <pc:chgData name="CAROLINA RAYO MONTEALEGRE" userId="a80d087d-fd6c-4dd3-b1e5-126d6eb034ba" providerId="ADAL" clId="{6C71776F-7717-4F1C-8680-732094427129}" dt="2026-04-19T14:19:15.327" v="71" actId="20577"/>
        <pc:sldMkLst>
          <pc:docMk/>
          <pc:sldMk cId="3975622671" sldId="359"/>
        </pc:sldMkLst>
        <pc:spChg chg="mod">
          <ac:chgData name="CAROLINA RAYO MONTEALEGRE" userId="a80d087d-fd6c-4dd3-b1e5-126d6eb034ba" providerId="ADAL" clId="{6C71776F-7717-4F1C-8680-732094427129}" dt="2026-04-19T14:19:15.327" v="71" actId="20577"/>
          <ac:spMkLst>
            <pc:docMk/>
            <pc:sldMk cId="3975622671" sldId="359"/>
            <ac:spMk id="2" creationId="{5498BFAD-3E49-C6B0-261F-ABCB57E64EB7}"/>
          </ac:spMkLst>
        </pc:spChg>
      </pc:sldChg>
      <pc:sldChg chg="modSp mod modCm">
        <pc:chgData name="CAROLINA RAYO MONTEALEGRE" userId="a80d087d-fd6c-4dd3-b1e5-126d6eb034ba" providerId="ADAL" clId="{6C71776F-7717-4F1C-8680-732094427129}" dt="2026-04-19T14:18:59.731" v="65" actId="20577"/>
        <pc:sldMkLst>
          <pc:docMk/>
          <pc:sldMk cId="3133129269" sldId="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OLINA RAYO MONTEALEGRE" userId="a80d087d-fd6c-4dd3-b1e5-126d6eb034ba" providerId="ADAL" clId="{6C71776F-7717-4F1C-8680-732094427129}" dt="2026-04-19T14:18:59.731" v="65" actId="20577"/>
              <pc2:cmMkLst xmlns:pc2="http://schemas.microsoft.com/office/powerpoint/2019/9/main/command">
                <pc:docMk/>
                <pc:sldMk cId="3133129269" sldId="360"/>
                <pc2:cmMk id="{05042007-5936-400B-A14C-E2948AD3D867}"/>
              </pc2:cmMkLst>
            </pc226:cmChg>
          </p:ext>
        </pc:extLst>
      </pc:sldChg>
    </pc:docChg>
  </pc:docChgLst>
  <pc:docChgLst>
    <pc:chgData name="JOSSIE STEVEN RODRIGUEZ GOYENECHE" userId="S::jossie.rodriguez@uniminuto.edu::d49bad2a-4805-4ba8-b624-85556b3006df" providerId="AD" clId="Web-{052A918F-3058-73EA-9A91-25ECB7B9D44E}"/>
    <pc:docChg chg="modSld">
      <pc:chgData name="JOSSIE STEVEN RODRIGUEZ GOYENECHE" userId="S::jossie.rodriguez@uniminuto.edu::d49bad2a-4805-4ba8-b624-85556b3006df" providerId="AD" clId="Web-{052A918F-3058-73EA-9A91-25ECB7B9D44E}" dt="2026-04-18T01:41:42.390" v="15"/>
      <pc:docMkLst>
        <pc:docMk/>
      </pc:docMkLst>
      <pc:sldChg chg="addSp delSp">
        <pc:chgData name="JOSSIE STEVEN RODRIGUEZ GOYENECHE" userId="S::jossie.rodriguez@uniminuto.edu::d49bad2a-4805-4ba8-b624-85556b3006df" providerId="AD" clId="Web-{052A918F-3058-73EA-9A91-25ECB7B9D44E}" dt="2026-04-18T01:40:57.562" v="1"/>
        <pc:sldMkLst>
          <pc:docMk/>
          <pc:sldMk cId="490118340" sldId="329"/>
        </pc:sldMkLst>
      </pc:sldChg>
      <pc:sldChg chg="addSp delSp">
        <pc:chgData name="JOSSIE STEVEN RODRIGUEZ GOYENECHE" userId="S::jossie.rodriguez@uniminuto.edu::d49bad2a-4805-4ba8-b624-85556b3006df" providerId="AD" clId="Web-{052A918F-3058-73EA-9A91-25ECB7B9D44E}" dt="2026-04-18T01:41:04.531" v="3"/>
        <pc:sldMkLst>
          <pc:docMk/>
          <pc:sldMk cId="1269773288" sldId="330"/>
        </pc:sldMkLst>
      </pc:sldChg>
      <pc:sldChg chg="addSp delSp">
        <pc:chgData name="JOSSIE STEVEN RODRIGUEZ GOYENECHE" userId="S::jossie.rodriguez@uniminuto.edu::d49bad2a-4805-4ba8-b624-85556b3006df" providerId="AD" clId="Web-{052A918F-3058-73EA-9A91-25ECB7B9D44E}" dt="2026-04-18T01:41:13.421" v="5"/>
        <pc:sldMkLst>
          <pc:docMk/>
          <pc:sldMk cId="2155421880" sldId="331"/>
        </pc:sldMkLst>
      </pc:sldChg>
    </pc:docChg>
  </pc:docChgLst>
  <pc:docChgLst>
    <pc:chgData name="PAULA ANGELICA POSADA RUIZ" userId="S::paula.posada@uniminuto.edu::c1bc0e1e-d004-4b21-9d74-8a35d69a1bab" providerId="AD" clId="Web-{103FC79E-C2B1-BE0A-C549-941697C030F4}"/>
    <pc:docChg chg="modSld">
      <pc:chgData name="PAULA ANGELICA POSADA RUIZ" userId="S::paula.posada@uniminuto.edu::c1bc0e1e-d004-4b21-9d74-8a35d69a1bab" providerId="AD" clId="Web-{103FC79E-C2B1-BE0A-C549-941697C030F4}" dt="2026-04-20T00:00:22.586" v="0" actId="20577"/>
      <pc:docMkLst>
        <pc:docMk/>
      </pc:docMkLst>
      <pc:sldChg chg="modSp">
        <pc:chgData name="PAULA ANGELICA POSADA RUIZ" userId="S::paula.posada@uniminuto.edu::c1bc0e1e-d004-4b21-9d74-8a35d69a1bab" providerId="AD" clId="Web-{103FC79E-C2B1-BE0A-C549-941697C030F4}" dt="2026-04-20T00:00:22.586" v="0" actId="20577"/>
        <pc:sldMkLst>
          <pc:docMk/>
          <pc:sldMk cId="672029020" sldId="346"/>
        </pc:sldMkLst>
        <pc:spChg chg="mod">
          <ac:chgData name="PAULA ANGELICA POSADA RUIZ" userId="S::paula.posada@uniminuto.edu::c1bc0e1e-d004-4b21-9d74-8a35d69a1bab" providerId="AD" clId="Web-{103FC79E-C2B1-BE0A-C549-941697C030F4}" dt="2026-04-20T00:00:22.586" v="0" actId="20577"/>
          <ac:spMkLst>
            <pc:docMk/>
            <pc:sldMk cId="672029020" sldId="346"/>
            <ac:spMk id="19" creationId="{9BE836C1-52F0-45FB-A03E-7F26EAE7BFC9}"/>
          </ac:spMkLst>
        </pc:spChg>
      </pc:sldChg>
    </pc:docChg>
  </pc:docChgLst>
  <pc:docChgLst>
    <pc:chgData name="JOSSIE STEVEN RODRIGUEZ GOYENECHE" userId="S::jossie.rodriguez@uniminuto.edu::d49bad2a-4805-4ba8-b624-85556b3006df" providerId="AD" clId="Web-{3EB29DF7-296A-61F9-310A-D974199A51B5}"/>
    <pc:docChg chg="modSld">
      <pc:chgData name="JOSSIE STEVEN RODRIGUEZ GOYENECHE" userId="S::jossie.rodriguez@uniminuto.edu::d49bad2a-4805-4ba8-b624-85556b3006df" providerId="AD" clId="Web-{3EB29DF7-296A-61F9-310A-D974199A51B5}" dt="2026-04-20T16:33:18.473" v="0" actId="1076"/>
      <pc:docMkLst>
        <pc:docMk/>
      </pc:docMkLst>
      <pc:sldChg chg="modSp">
        <pc:chgData name="JOSSIE STEVEN RODRIGUEZ GOYENECHE" userId="S::jossie.rodriguez@uniminuto.edu::d49bad2a-4805-4ba8-b624-85556b3006df" providerId="AD" clId="Web-{3EB29DF7-296A-61F9-310A-D974199A51B5}" dt="2026-04-20T16:33:18.473" v="0" actId="1076"/>
        <pc:sldMkLst>
          <pc:docMk/>
          <pc:sldMk cId="3975622671" sldId="359"/>
        </pc:sldMkLst>
      </pc:sldChg>
    </pc:docChg>
  </pc:docChgLst>
  <pc:docChgLst>
    <pc:chgData name="CAROLINA RAYO MONTEALEGRE" userId="S::carolina.rayo@uniminuto.edu::a80d087d-fd6c-4dd3-b1e5-126d6eb034ba" providerId="AD" clId="Web-{0152A6E5-A9D4-E75F-E4F6-28E5457D4BB9}"/>
    <pc:docChg chg="modSld">
      <pc:chgData name="CAROLINA RAYO MONTEALEGRE" userId="S::carolina.rayo@uniminuto.edu::a80d087d-fd6c-4dd3-b1e5-126d6eb034ba" providerId="AD" clId="Web-{0152A6E5-A9D4-E75F-E4F6-28E5457D4BB9}" dt="2026-04-08T01:41:05.717" v="108"/>
      <pc:docMkLst>
        <pc:docMk/>
      </pc:docMkLst>
    </pc:docChg>
  </pc:docChgLst>
  <pc:docChgLst>
    <pc:chgData name="JOSSIE STEVEN RODRIGUEZ GOYENECHE" userId="d49bad2a-4805-4ba8-b624-85556b3006df" providerId="ADAL" clId="{47575031-08F6-4E55-9FD5-FC4FFE68A454}"/>
    <pc:docChg chg="undo redo custSel mod addSld delSld modSld sldOrd">
      <pc:chgData name="JOSSIE STEVEN RODRIGUEZ GOYENECHE" userId="d49bad2a-4805-4ba8-b624-85556b3006df" providerId="ADAL" clId="{47575031-08F6-4E55-9FD5-FC4FFE68A454}" dt="2026-04-28T16:49:22.845" v="1331" actId="1076"/>
      <pc:docMkLst>
        <pc:docMk/>
      </pc:docMkLst>
      <pc:sldChg chg="addSp delSp modSp mod">
        <pc:chgData name="JOSSIE STEVEN RODRIGUEZ GOYENECHE" userId="d49bad2a-4805-4ba8-b624-85556b3006df" providerId="ADAL" clId="{47575031-08F6-4E55-9FD5-FC4FFE68A454}" dt="2026-04-16T21:30:37.021" v="971"/>
        <pc:sldMkLst>
          <pc:docMk/>
          <pc:sldMk cId="2829152986" sldId="256"/>
        </pc:sldMkLst>
        <pc:spChg chg="add del mod">
          <ac:chgData name="JOSSIE STEVEN RODRIGUEZ GOYENECHE" userId="d49bad2a-4805-4ba8-b624-85556b3006df" providerId="ADAL" clId="{47575031-08F6-4E55-9FD5-FC4FFE68A454}" dt="2026-04-16T19:44:46.340" v="261" actId="2085"/>
          <ac:spMkLst>
            <pc:docMk/>
            <pc:sldMk cId="2829152986" sldId="256"/>
            <ac:spMk id="5" creationId="{B947F800-8EBA-FBDB-A421-D89BC3ECEFA8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5:58:43.109" v="1067"/>
        <pc:sldMkLst>
          <pc:docMk/>
          <pc:sldMk cId="1398294164" sldId="267"/>
        </pc:sldMkLst>
        <pc:spChg chg="mod">
          <ac:chgData name="JOSSIE STEVEN RODRIGUEZ GOYENECHE" userId="d49bad2a-4805-4ba8-b624-85556b3006df" providerId="ADAL" clId="{47575031-08F6-4E55-9FD5-FC4FFE68A454}" dt="2026-04-28T15:58:43.109" v="1067"/>
          <ac:spMkLst>
            <pc:docMk/>
            <pc:sldMk cId="1398294164" sldId="267"/>
            <ac:spMk id="7" creationId="{77919B06-7B4B-9335-7FA7-7944C874FC46}"/>
          </ac:spMkLst>
        </pc:spChg>
        <pc:spChg chg="mod">
          <ac:chgData name="JOSSIE STEVEN RODRIGUEZ GOYENECHE" userId="d49bad2a-4805-4ba8-b624-85556b3006df" providerId="ADAL" clId="{47575031-08F6-4E55-9FD5-FC4FFE68A454}" dt="2026-04-16T19:21:06.012" v="141" actId="20577"/>
          <ac:spMkLst>
            <pc:docMk/>
            <pc:sldMk cId="1398294164" sldId="267"/>
            <ac:spMk id="13" creationId="{906FD0C4-6BE4-14C7-6FD6-1D98EBE40745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16T20:04:00.064" v="291" actId="14100"/>
          <ac:graphicFrameMkLst>
            <pc:docMk/>
            <pc:sldMk cId="1398294164" sldId="267"/>
            <ac:graphicFrameMk id="2" creationId="{A03005B3-987B-D7AA-25D8-061D0F3D9595}"/>
          </ac:graphicFrameMkLst>
        </pc:graphicFrameChg>
        <pc:picChg chg="mod">
          <ac:chgData name="JOSSIE STEVEN RODRIGUEZ GOYENECHE" userId="d49bad2a-4805-4ba8-b624-85556b3006df" providerId="ADAL" clId="{47575031-08F6-4E55-9FD5-FC4FFE68A454}" dt="2026-04-16T19:14:40.827" v="97" actId="1076"/>
          <ac:picMkLst>
            <pc:docMk/>
            <pc:sldMk cId="1398294164" sldId="267"/>
            <ac:picMk id="4" creationId="{AF798861-B298-EDE3-7FCB-C3A68B299FD7}"/>
          </ac:picMkLst>
        </pc:picChg>
        <pc:picChg chg="mod">
          <ac:chgData name="JOSSIE STEVEN RODRIGUEZ GOYENECHE" userId="d49bad2a-4805-4ba8-b624-85556b3006df" providerId="ADAL" clId="{47575031-08F6-4E55-9FD5-FC4FFE68A454}" dt="2026-04-28T14:21:34.752" v="1065" actId="1076"/>
          <ac:picMkLst>
            <pc:docMk/>
            <pc:sldMk cId="1398294164" sldId="267"/>
            <ac:picMk id="15" creationId="{64E009AE-90B5-B701-1FF2-3FEA5C41BAE6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16T22:08:32.337" v="1063"/>
        <pc:sldMkLst>
          <pc:docMk/>
          <pc:sldMk cId="1348678048" sldId="268"/>
        </pc:sldMkLst>
        <pc:spChg chg="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62" creationId="{8CEB9A5D-DB69-2197-60B9-885B92D1C920}"/>
          </ac:spMkLst>
        </pc:spChg>
        <pc:spChg chg="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69" creationId="{4D4DD772-0960-FB26-1519-3A6AAD452D4B}"/>
          </ac:spMkLst>
        </pc:spChg>
        <pc:spChg chg="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73" creationId="{8520D9EF-F146-942C-AD3C-74FC35ADB5A6}"/>
          </ac:spMkLst>
        </pc:spChg>
        <pc:spChg chg="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76" creationId="{6A24A5E9-B526-51EE-5D37-A615A5A66DCF}"/>
          </ac:spMkLst>
        </pc:spChg>
        <pc:spChg chg="add 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77" creationId="{BFC0B451-EA92-8F7F-0C79-E0E4543CF24F}"/>
          </ac:spMkLst>
        </pc:spChg>
        <pc:spChg chg="add 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81" creationId="{EAB2036D-44BF-5563-C454-DF95DC4EFDE4}"/>
          </ac:spMkLst>
        </pc:spChg>
        <pc:spChg chg="add 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82" creationId="{D31074FE-D3CA-CA9F-A782-A191AFF27EEF}"/>
          </ac:spMkLst>
        </pc:spChg>
        <pc:spChg chg="add 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84" creationId="{6392475B-AF3A-608F-8DED-72E4469A8701}"/>
          </ac:spMkLst>
        </pc:spChg>
        <pc:spChg chg="add mod">
          <ac:chgData name="JOSSIE STEVEN RODRIGUEZ GOYENECHE" userId="d49bad2a-4805-4ba8-b624-85556b3006df" providerId="ADAL" clId="{47575031-08F6-4E55-9FD5-FC4FFE68A454}" dt="2026-04-16T22:08:32.337" v="1063"/>
          <ac:spMkLst>
            <pc:docMk/>
            <pc:sldMk cId="1348678048" sldId="268"/>
            <ac:spMk id="88" creationId="{1B291619-02C1-B2FC-DE49-4361B5455D49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6:16:03.074" v="1225" actId="20577"/>
        <pc:sldMkLst>
          <pc:docMk/>
          <pc:sldMk cId="3533429873" sldId="269"/>
        </pc:sldMkLst>
        <pc:spChg chg="mod">
          <ac:chgData name="JOSSIE STEVEN RODRIGUEZ GOYENECHE" userId="d49bad2a-4805-4ba8-b624-85556b3006df" providerId="ADAL" clId="{47575031-08F6-4E55-9FD5-FC4FFE68A454}" dt="2026-04-16T19:29:02.247" v="165" actId="1076"/>
          <ac:spMkLst>
            <pc:docMk/>
            <pc:sldMk cId="3533429873" sldId="269"/>
            <ac:spMk id="3" creationId="{51EA079D-D812-3DBF-B5A5-F71389DDA24C}"/>
          </ac:spMkLst>
        </pc:spChg>
        <pc:spChg chg="mod">
          <ac:chgData name="JOSSIE STEVEN RODRIGUEZ GOYENECHE" userId="d49bad2a-4805-4ba8-b624-85556b3006df" providerId="ADAL" clId="{47575031-08F6-4E55-9FD5-FC4FFE68A454}" dt="2026-04-28T16:16:03.074" v="1225" actId="20577"/>
          <ac:spMkLst>
            <pc:docMk/>
            <pc:sldMk cId="3533429873" sldId="269"/>
            <ac:spMk id="4" creationId="{2F58C939-8EC2-CE7A-D7C1-B4035DBD8690}"/>
          </ac:spMkLst>
        </pc:spChg>
        <pc:spChg chg="mod">
          <ac:chgData name="JOSSIE STEVEN RODRIGUEZ GOYENECHE" userId="d49bad2a-4805-4ba8-b624-85556b3006df" providerId="ADAL" clId="{47575031-08F6-4E55-9FD5-FC4FFE68A454}" dt="2026-04-16T21:09:13.590" v="874" actId="693"/>
          <ac:spMkLst>
            <pc:docMk/>
            <pc:sldMk cId="3533429873" sldId="269"/>
            <ac:spMk id="5" creationId="{0EEF80D3-4304-B258-22E2-F10E33EFEB06}"/>
          </ac:spMkLst>
        </pc:spChg>
        <pc:spChg chg="mod">
          <ac:chgData name="JOSSIE STEVEN RODRIGUEZ GOYENECHE" userId="d49bad2a-4805-4ba8-b624-85556b3006df" providerId="ADAL" clId="{47575031-08F6-4E55-9FD5-FC4FFE68A454}" dt="2026-04-16T21:09:13.590" v="874" actId="693"/>
          <ac:spMkLst>
            <pc:docMk/>
            <pc:sldMk cId="3533429873" sldId="269"/>
            <ac:spMk id="7" creationId="{52392858-DED2-5167-4505-29E451EC08DD}"/>
          </ac:spMkLst>
        </pc:spChg>
        <pc:spChg chg="mod">
          <ac:chgData name="JOSSIE STEVEN RODRIGUEZ GOYENECHE" userId="d49bad2a-4805-4ba8-b624-85556b3006df" providerId="ADAL" clId="{47575031-08F6-4E55-9FD5-FC4FFE68A454}" dt="2026-04-16T21:09:13.590" v="874" actId="693"/>
          <ac:spMkLst>
            <pc:docMk/>
            <pc:sldMk cId="3533429873" sldId="269"/>
            <ac:spMk id="8" creationId="{57390F6B-18F6-0AB5-F2A3-164337B32FC4}"/>
          </ac:spMkLst>
        </pc:spChg>
        <pc:spChg chg="mod">
          <ac:chgData name="JOSSIE STEVEN RODRIGUEZ GOYENECHE" userId="d49bad2a-4805-4ba8-b624-85556b3006df" providerId="ADAL" clId="{47575031-08F6-4E55-9FD5-FC4FFE68A454}" dt="2026-04-16T19:30:55.347" v="175" actId="1076"/>
          <ac:spMkLst>
            <pc:docMk/>
            <pc:sldMk cId="3533429873" sldId="269"/>
            <ac:spMk id="9" creationId="{48B3544D-1640-83D1-95B9-3F958D8A30A9}"/>
          </ac:spMkLst>
        </pc:spChg>
        <pc:spChg chg="mod">
          <ac:chgData name="JOSSIE STEVEN RODRIGUEZ GOYENECHE" userId="d49bad2a-4805-4ba8-b624-85556b3006df" providerId="ADAL" clId="{47575031-08F6-4E55-9FD5-FC4FFE68A454}" dt="2026-04-16T19:31:00.678" v="176" actId="1076"/>
          <ac:spMkLst>
            <pc:docMk/>
            <pc:sldMk cId="3533429873" sldId="269"/>
            <ac:spMk id="13" creationId="{E1E0BD10-9BFD-6E9E-6834-9689BD18440D}"/>
          </ac:spMkLst>
        </pc:spChg>
        <pc:spChg chg="mod">
          <ac:chgData name="JOSSIE STEVEN RODRIGUEZ GOYENECHE" userId="d49bad2a-4805-4ba8-b624-85556b3006df" providerId="ADAL" clId="{47575031-08F6-4E55-9FD5-FC4FFE68A454}" dt="2026-04-16T19:31:07.943" v="177" actId="1076"/>
          <ac:spMkLst>
            <pc:docMk/>
            <pc:sldMk cId="3533429873" sldId="269"/>
            <ac:spMk id="14" creationId="{2A3B18A8-6658-FCF0-4BC0-30104C733C57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31:09.587" v="975" actId="478"/>
        <pc:sldMkLst>
          <pc:docMk/>
          <pc:sldMk cId="2117206696" sldId="327"/>
        </pc:sldMkLst>
        <pc:spChg chg="mod">
          <ac:chgData name="JOSSIE STEVEN RODRIGUEZ GOYENECHE" userId="d49bad2a-4805-4ba8-b624-85556b3006df" providerId="ADAL" clId="{47575031-08F6-4E55-9FD5-FC4FFE68A454}" dt="2026-04-16T19:02:56.308" v="39" actId="1076"/>
          <ac:spMkLst>
            <pc:docMk/>
            <pc:sldMk cId="2117206696" sldId="327"/>
            <ac:spMk id="3" creationId="{67010258-A9B7-1BEC-7825-C73755604EF1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16T19:09:26.680" v="58" actId="14100"/>
          <ac:graphicFrameMkLst>
            <pc:docMk/>
            <pc:sldMk cId="2117206696" sldId="327"/>
            <ac:graphicFrameMk id="2" creationId="{098644C6-299E-A0F4-491C-B59B4DBB9D5F}"/>
          </ac:graphicFrameMkLst>
        </pc:graphicFrameChg>
        <pc:picChg chg="mod">
          <ac:chgData name="JOSSIE STEVEN RODRIGUEZ GOYENECHE" userId="d49bad2a-4805-4ba8-b624-85556b3006df" providerId="ADAL" clId="{47575031-08F6-4E55-9FD5-FC4FFE68A454}" dt="2026-04-16T19:09:16.646" v="56" actId="1076"/>
          <ac:picMkLst>
            <pc:docMk/>
            <pc:sldMk cId="2117206696" sldId="327"/>
            <ac:picMk id="1026" creationId="{3A34BC1F-3931-0303-A65E-A7D6CDB229C3}"/>
          </ac:picMkLst>
        </pc:picChg>
      </pc:sldChg>
      <pc:sldChg chg="addSp delSp modSp add del mod setBg">
        <pc:chgData name="JOSSIE STEVEN RODRIGUEZ GOYENECHE" userId="d49bad2a-4805-4ba8-b624-85556b3006df" providerId="ADAL" clId="{47575031-08F6-4E55-9FD5-FC4FFE68A454}" dt="2026-04-16T21:37:59.795" v="1025"/>
        <pc:sldMkLst>
          <pc:docMk/>
          <pc:sldMk cId="490118340" sldId="329"/>
        </pc:sldMkLst>
      </pc:sldChg>
      <pc:sldChg chg="addSp delSp modSp add del mod setBg">
        <pc:chgData name="JOSSIE STEVEN RODRIGUEZ GOYENECHE" userId="d49bad2a-4805-4ba8-b624-85556b3006df" providerId="ADAL" clId="{47575031-08F6-4E55-9FD5-FC4FFE68A454}" dt="2026-04-16T21:38:17.580" v="1027"/>
        <pc:sldMkLst>
          <pc:docMk/>
          <pc:sldMk cId="1269773288" sldId="330"/>
        </pc:sldMkLst>
      </pc:sldChg>
      <pc:sldChg chg="addSp delSp modSp add del mod setBg">
        <pc:chgData name="JOSSIE STEVEN RODRIGUEZ GOYENECHE" userId="d49bad2a-4805-4ba8-b624-85556b3006df" providerId="ADAL" clId="{47575031-08F6-4E55-9FD5-FC4FFE68A454}" dt="2026-04-16T21:38:33.442" v="1029"/>
        <pc:sldMkLst>
          <pc:docMk/>
          <pc:sldMk cId="2155421880" sldId="331"/>
        </pc:sldMkLst>
      </pc:sldChg>
      <pc:sldChg chg="delSp modSp mod">
        <pc:chgData name="JOSSIE STEVEN RODRIGUEZ GOYENECHE" userId="d49bad2a-4805-4ba8-b624-85556b3006df" providerId="ADAL" clId="{47575031-08F6-4E55-9FD5-FC4FFE68A454}" dt="2026-04-28T16:36:58.383" v="1319"/>
        <pc:sldMkLst>
          <pc:docMk/>
          <pc:sldMk cId="2023673047" sldId="337"/>
        </pc:sldMkLst>
        <pc:spChg chg="mod">
          <ac:chgData name="JOSSIE STEVEN RODRIGUEZ GOYENECHE" userId="d49bad2a-4805-4ba8-b624-85556b3006df" providerId="ADAL" clId="{47575031-08F6-4E55-9FD5-FC4FFE68A454}" dt="2026-04-16T19:34:46.976" v="213" actId="1076"/>
          <ac:spMkLst>
            <pc:docMk/>
            <pc:sldMk cId="2023673047" sldId="337"/>
            <ac:spMk id="3" creationId="{C81581F8-C7E2-FA74-9F71-55ED20319691}"/>
          </ac:spMkLst>
        </pc:spChg>
        <pc:spChg chg="mod">
          <ac:chgData name="JOSSIE STEVEN RODRIGUEZ GOYENECHE" userId="d49bad2a-4805-4ba8-b624-85556b3006df" providerId="ADAL" clId="{47575031-08F6-4E55-9FD5-FC4FFE68A454}" dt="2026-04-28T16:36:58.383" v="1319"/>
          <ac:spMkLst>
            <pc:docMk/>
            <pc:sldMk cId="2023673047" sldId="337"/>
            <ac:spMk id="11" creationId="{A8042BA5-19E8-D2D2-B778-0E4672E6D523}"/>
          </ac:spMkLst>
        </pc:spChg>
        <pc:graphicFrameChg chg="mod modGraphic">
          <ac:chgData name="JOSSIE STEVEN RODRIGUEZ GOYENECHE" userId="d49bad2a-4805-4ba8-b624-85556b3006df" providerId="ADAL" clId="{47575031-08F6-4E55-9FD5-FC4FFE68A454}" dt="2026-04-16T19:40:23.409" v="250" actId="572"/>
          <ac:graphicFrameMkLst>
            <pc:docMk/>
            <pc:sldMk cId="2023673047" sldId="337"/>
            <ac:graphicFrameMk id="5" creationId="{11D08A3A-2FC7-8DD5-C093-026165F8B2E6}"/>
          </ac:graphicFrameMkLst>
        </pc:graphicFrameChg>
        <pc:picChg chg="mod">
          <ac:chgData name="JOSSIE STEVEN RODRIGUEZ GOYENECHE" userId="d49bad2a-4805-4ba8-b624-85556b3006df" providerId="ADAL" clId="{47575031-08F6-4E55-9FD5-FC4FFE68A454}" dt="2026-04-16T19:38:27.945" v="236" actId="1076"/>
          <ac:picMkLst>
            <pc:docMk/>
            <pc:sldMk cId="2023673047" sldId="337"/>
            <ac:picMk id="8" creationId="{419ECEB6-BEB7-FA39-0A2F-7FC72E45D6AC}"/>
          </ac:picMkLst>
        </pc:picChg>
        <pc:picChg chg="mod">
          <ac:chgData name="JOSSIE STEVEN RODRIGUEZ GOYENECHE" userId="d49bad2a-4805-4ba8-b624-85556b3006df" providerId="ADAL" clId="{47575031-08F6-4E55-9FD5-FC4FFE68A454}" dt="2026-04-16T19:38:46.322" v="237" actId="1076"/>
          <ac:picMkLst>
            <pc:docMk/>
            <pc:sldMk cId="2023673047" sldId="337"/>
            <ac:picMk id="9" creationId="{75BCBA9D-20F4-81DF-87A8-066D919575B9}"/>
          </ac:picMkLst>
        </pc:picChg>
        <pc:picChg chg="mod">
          <ac:chgData name="JOSSIE STEVEN RODRIGUEZ GOYENECHE" userId="d49bad2a-4805-4ba8-b624-85556b3006df" providerId="ADAL" clId="{47575031-08F6-4E55-9FD5-FC4FFE68A454}" dt="2026-04-16T19:38:55.385" v="238" actId="1076"/>
          <ac:picMkLst>
            <pc:docMk/>
            <pc:sldMk cId="2023673047" sldId="337"/>
            <ac:picMk id="10" creationId="{6F9DCD0E-4237-CCD4-4980-09383FB0A532}"/>
          </ac:picMkLst>
        </pc:picChg>
        <pc:picChg chg="mod">
          <ac:chgData name="JOSSIE STEVEN RODRIGUEZ GOYENECHE" userId="d49bad2a-4805-4ba8-b624-85556b3006df" providerId="ADAL" clId="{47575031-08F6-4E55-9FD5-FC4FFE68A454}" dt="2026-04-16T19:39:09.088" v="239" actId="1076"/>
          <ac:picMkLst>
            <pc:docMk/>
            <pc:sldMk cId="2023673047" sldId="337"/>
            <ac:picMk id="12" creationId="{678E5692-EA00-8535-6889-24E9CBBE5F8A}"/>
          </ac:picMkLst>
        </pc:picChg>
      </pc:sldChg>
      <pc:sldChg chg="addSp delSp modSp mod">
        <pc:chgData name="JOSSIE STEVEN RODRIGUEZ GOYENECHE" userId="d49bad2a-4805-4ba8-b624-85556b3006df" providerId="ADAL" clId="{47575031-08F6-4E55-9FD5-FC4FFE68A454}" dt="2026-04-16T21:31:54.235" v="984"/>
        <pc:sldMkLst>
          <pc:docMk/>
          <pc:sldMk cId="3754573414" sldId="338"/>
        </pc:sldMkLst>
        <pc:spChg chg="mod">
          <ac:chgData name="JOSSIE STEVEN RODRIGUEZ GOYENECHE" userId="d49bad2a-4805-4ba8-b624-85556b3006df" providerId="ADAL" clId="{47575031-08F6-4E55-9FD5-FC4FFE68A454}" dt="2026-04-16T21:06:16.970" v="844" actId="1076"/>
          <ac:spMkLst>
            <pc:docMk/>
            <pc:sldMk cId="3754573414" sldId="338"/>
            <ac:spMk id="3" creationId="{F9C882BC-E515-159C-FB7F-72DFC817A74D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16T21:32:05.658" v="986"/>
        <pc:sldMkLst>
          <pc:docMk/>
          <pc:sldMk cId="4077648089" sldId="339"/>
        </pc:sldMkLst>
        <pc:spChg chg="mod">
          <ac:chgData name="JOSSIE STEVEN RODRIGUEZ GOYENECHE" userId="d49bad2a-4805-4ba8-b624-85556b3006df" providerId="ADAL" clId="{47575031-08F6-4E55-9FD5-FC4FFE68A454}" dt="2026-04-16T21:07:13.762" v="857" actId="1076"/>
          <ac:spMkLst>
            <pc:docMk/>
            <pc:sldMk cId="4077648089" sldId="339"/>
            <ac:spMk id="3" creationId="{0A67FDE9-1A7E-3892-D8F2-D5C38F300483}"/>
          </ac:spMkLst>
        </pc:spChg>
        <pc:spChg chg="mod">
          <ac:chgData name="JOSSIE STEVEN RODRIGUEZ GOYENECHE" userId="d49bad2a-4805-4ba8-b624-85556b3006df" providerId="ADAL" clId="{47575031-08F6-4E55-9FD5-FC4FFE68A454}" dt="2026-04-16T21:08:47.497" v="872" actId="693"/>
          <ac:spMkLst>
            <pc:docMk/>
            <pc:sldMk cId="4077648089" sldId="339"/>
            <ac:spMk id="4" creationId="{EC9846FF-D708-5A23-E000-355156EDB034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6:49:22.845" v="1331" actId="1076"/>
        <pc:sldMkLst>
          <pc:docMk/>
          <pc:sldMk cId="3767994531" sldId="343"/>
        </pc:sldMkLst>
        <pc:spChg chg="mod">
          <ac:chgData name="JOSSIE STEVEN RODRIGUEZ GOYENECHE" userId="d49bad2a-4805-4ba8-b624-85556b3006df" providerId="ADAL" clId="{47575031-08F6-4E55-9FD5-FC4FFE68A454}" dt="2026-04-16T21:10:57.886" v="886" actId="14100"/>
          <ac:spMkLst>
            <pc:docMk/>
            <pc:sldMk cId="3767994531" sldId="343"/>
            <ac:spMk id="2" creationId="{E86F87EC-093D-F1CF-5D91-E7BE96B2ECD9}"/>
          </ac:spMkLst>
        </pc:spChg>
        <pc:spChg chg="mod">
          <ac:chgData name="JOSSIE STEVEN RODRIGUEZ GOYENECHE" userId="d49bad2a-4805-4ba8-b624-85556b3006df" providerId="ADAL" clId="{47575031-08F6-4E55-9FD5-FC4FFE68A454}" dt="2026-04-16T21:09:50.528" v="878" actId="1076"/>
          <ac:spMkLst>
            <pc:docMk/>
            <pc:sldMk cId="3767994531" sldId="343"/>
            <ac:spMk id="3" creationId="{68999481-9CB8-6E7E-B0AA-9207C9609F21}"/>
          </ac:spMkLst>
        </pc:spChg>
        <pc:spChg chg="add mod">
          <ac:chgData name="JOSSIE STEVEN RODRIGUEZ GOYENECHE" userId="d49bad2a-4805-4ba8-b624-85556b3006df" providerId="ADAL" clId="{47575031-08F6-4E55-9FD5-FC4FFE68A454}" dt="2026-04-28T16:49:22.845" v="1331" actId="1076"/>
          <ac:spMkLst>
            <pc:docMk/>
            <pc:sldMk cId="3767994531" sldId="343"/>
            <ac:spMk id="6" creationId="{0B0F3CAD-9279-9396-C6DB-E6E316453883}"/>
          </ac:spMkLst>
        </pc:spChg>
        <pc:spChg chg="mod">
          <ac:chgData name="JOSSIE STEVEN RODRIGUEZ GOYENECHE" userId="d49bad2a-4805-4ba8-b624-85556b3006df" providerId="ADAL" clId="{47575031-08F6-4E55-9FD5-FC4FFE68A454}" dt="2026-04-16T21:10:57.886" v="886" actId="14100"/>
          <ac:spMkLst>
            <pc:docMk/>
            <pc:sldMk cId="3767994531" sldId="343"/>
            <ac:spMk id="9" creationId="{6EB2F1B1-6FCE-27B4-C53E-46AED1EFA2A7}"/>
          </ac:spMkLst>
        </pc:spChg>
        <pc:spChg chg="mod">
          <ac:chgData name="JOSSIE STEVEN RODRIGUEZ GOYENECHE" userId="d49bad2a-4805-4ba8-b624-85556b3006df" providerId="ADAL" clId="{47575031-08F6-4E55-9FD5-FC4FFE68A454}" dt="2026-04-16T21:10:57.886" v="886" actId="14100"/>
          <ac:spMkLst>
            <pc:docMk/>
            <pc:sldMk cId="3767994531" sldId="343"/>
            <ac:spMk id="10" creationId="{B470BA54-017A-5FAB-B612-BD734272D34D}"/>
          </ac:spMkLst>
        </pc:spChg>
        <pc:spChg chg="mod">
          <ac:chgData name="JOSSIE STEVEN RODRIGUEZ GOYENECHE" userId="d49bad2a-4805-4ba8-b624-85556b3006df" providerId="ADAL" clId="{47575031-08F6-4E55-9FD5-FC4FFE68A454}" dt="2026-04-16T21:12:18.010" v="909" actId="1035"/>
          <ac:spMkLst>
            <pc:docMk/>
            <pc:sldMk cId="3767994531" sldId="343"/>
            <ac:spMk id="11" creationId="{15949B5D-2363-88E8-270F-DCB13EF634B5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2" creationId="{BD118212-8AD2-9213-4630-797DE2E315DA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3" creationId="{C699E6C5-45E8-55D0-4B14-B5B4D4F8C9D9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4" creationId="{20965639-1117-29F5-71EA-64CA9B2E15BB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5" creationId="{F77BD781-9145-930D-204A-5607969256B1}"/>
          </ac:spMkLst>
        </pc:spChg>
        <pc:spChg chg="mod">
          <ac:chgData name="JOSSIE STEVEN RODRIGUEZ GOYENECHE" userId="d49bad2a-4805-4ba8-b624-85556b3006df" providerId="ADAL" clId="{47575031-08F6-4E55-9FD5-FC4FFE68A454}" dt="2026-04-16T21:12:49.976" v="934" actId="1035"/>
          <ac:spMkLst>
            <pc:docMk/>
            <pc:sldMk cId="3767994531" sldId="343"/>
            <ac:spMk id="16" creationId="{F952BC58-4F34-CC76-8226-91AC82483633}"/>
          </ac:spMkLst>
        </pc:spChg>
        <pc:spChg chg="mod">
          <ac:chgData name="JOSSIE STEVEN RODRIGUEZ GOYENECHE" userId="d49bad2a-4805-4ba8-b624-85556b3006df" providerId="ADAL" clId="{47575031-08F6-4E55-9FD5-FC4FFE68A454}" dt="2026-04-16T21:12:54.575" v="939" actId="1035"/>
          <ac:spMkLst>
            <pc:docMk/>
            <pc:sldMk cId="3767994531" sldId="343"/>
            <ac:spMk id="17" creationId="{40604132-AF04-2A1A-7527-08A1005EEE56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8" creationId="{8B58FCF8-33CF-7AAE-1DE3-53C802AC14F4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19" creationId="{CD6071FE-9C6A-A768-F1BA-EA2C0BB47D28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20" creationId="{AAEEBC31-3E36-B8B3-48BF-17D0A242D5FF}"/>
          </ac:spMkLst>
        </pc:spChg>
        <pc:spChg chg="mod">
          <ac:chgData name="JOSSIE STEVEN RODRIGUEZ GOYENECHE" userId="d49bad2a-4805-4ba8-b624-85556b3006df" providerId="ADAL" clId="{47575031-08F6-4E55-9FD5-FC4FFE68A454}" dt="2026-04-16T21:11:25.707" v="888" actId="14100"/>
          <ac:spMkLst>
            <pc:docMk/>
            <pc:sldMk cId="3767994531" sldId="343"/>
            <ac:spMk id="21" creationId="{351DC914-1BAE-E354-A791-5356294D0645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22" creationId="{F6D72490-07B6-941D-9D0E-5B731BEEC378}"/>
          </ac:spMkLst>
        </pc:spChg>
        <pc:spChg chg="mod">
          <ac:chgData name="JOSSIE STEVEN RODRIGUEZ GOYENECHE" userId="d49bad2a-4805-4ba8-b624-85556b3006df" providerId="ADAL" clId="{47575031-08F6-4E55-9FD5-FC4FFE68A454}" dt="2026-04-16T21:11:25.707" v="888" actId="14100"/>
          <ac:spMkLst>
            <pc:docMk/>
            <pc:sldMk cId="3767994531" sldId="343"/>
            <ac:spMk id="23" creationId="{5CE38957-8E81-79F9-048E-7760974A5F07}"/>
          </ac:spMkLst>
        </pc:spChg>
        <pc:spChg chg="mod">
          <ac:chgData name="JOSSIE STEVEN RODRIGUEZ GOYENECHE" userId="d49bad2a-4805-4ba8-b624-85556b3006df" providerId="ADAL" clId="{47575031-08F6-4E55-9FD5-FC4FFE68A454}" dt="2026-04-16T21:12:27.114" v="914" actId="1035"/>
          <ac:spMkLst>
            <pc:docMk/>
            <pc:sldMk cId="3767994531" sldId="343"/>
            <ac:spMk id="24" creationId="{8E9BDD84-BA3A-471B-F838-7EBD7F123B0D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25" creationId="{91675BE2-CB9D-3101-FBB0-66C59AB6BB05}"/>
          </ac:spMkLst>
        </pc:spChg>
        <pc:spChg chg="mod">
          <ac:chgData name="JOSSIE STEVEN RODRIGUEZ GOYENECHE" userId="d49bad2a-4805-4ba8-b624-85556b3006df" providerId="ADAL" clId="{47575031-08F6-4E55-9FD5-FC4FFE68A454}" dt="2026-04-16T21:12:38.743" v="924" actId="1035"/>
          <ac:spMkLst>
            <pc:docMk/>
            <pc:sldMk cId="3767994531" sldId="343"/>
            <ac:spMk id="26" creationId="{7BE878E4-26B5-2D34-47AA-55E4EE87AEA3}"/>
          </ac:spMkLst>
        </pc:spChg>
        <pc:spChg chg="mod">
          <ac:chgData name="JOSSIE STEVEN RODRIGUEZ GOYENECHE" userId="d49bad2a-4805-4ba8-b624-85556b3006df" providerId="ADAL" clId="{47575031-08F6-4E55-9FD5-FC4FFE68A454}" dt="2026-04-16T21:12:44.712" v="929" actId="1035"/>
          <ac:spMkLst>
            <pc:docMk/>
            <pc:sldMk cId="3767994531" sldId="343"/>
            <ac:spMk id="27" creationId="{2723B69D-1ECD-FC73-FEA5-C1E879E846A1}"/>
          </ac:spMkLst>
        </pc:spChg>
        <pc:spChg chg="mod">
          <ac:chgData name="JOSSIE STEVEN RODRIGUEZ GOYENECHE" userId="d49bad2a-4805-4ba8-b624-85556b3006df" providerId="ADAL" clId="{47575031-08F6-4E55-9FD5-FC4FFE68A454}" dt="2026-04-16T21:12:49.976" v="934" actId="1035"/>
          <ac:spMkLst>
            <pc:docMk/>
            <pc:sldMk cId="3767994531" sldId="343"/>
            <ac:spMk id="28" creationId="{5AE4DC22-E050-5C2D-A1EE-F30FFE21E9E6}"/>
          </ac:spMkLst>
        </pc:spChg>
        <pc:spChg chg="mod">
          <ac:chgData name="JOSSIE STEVEN RODRIGUEZ GOYENECHE" userId="d49bad2a-4805-4ba8-b624-85556b3006df" providerId="ADAL" clId="{47575031-08F6-4E55-9FD5-FC4FFE68A454}" dt="2026-04-16T21:12:54.575" v="939" actId="1035"/>
          <ac:spMkLst>
            <pc:docMk/>
            <pc:sldMk cId="3767994531" sldId="343"/>
            <ac:spMk id="29" creationId="{AD7ED828-20CB-168F-485A-F054CC627AB3}"/>
          </ac:spMkLst>
        </pc:spChg>
        <pc:spChg chg="mod">
          <ac:chgData name="JOSSIE STEVEN RODRIGUEZ GOYENECHE" userId="d49bad2a-4805-4ba8-b624-85556b3006df" providerId="ADAL" clId="{47575031-08F6-4E55-9FD5-FC4FFE68A454}" dt="2026-04-16T21:12:58.726" v="944" actId="1035"/>
          <ac:spMkLst>
            <pc:docMk/>
            <pc:sldMk cId="3767994531" sldId="343"/>
            <ac:spMk id="30" creationId="{AC8EEBB1-776A-8367-CBFC-26545B07576F}"/>
          </ac:spMkLst>
        </pc:spChg>
        <pc:spChg chg="mod">
          <ac:chgData name="JOSSIE STEVEN RODRIGUEZ GOYENECHE" userId="d49bad2a-4805-4ba8-b624-85556b3006df" providerId="ADAL" clId="{47575031-08F6-4E55-9FD5-FC4FFE68A454}" dt="2026-04-16T21:13:25.952" v="950" actId="1076"/>
          <ac:spMkLst>
            <pc:docMk/>
            <pc:sldMk cId="3767994531" sldId="343"/>
            <ac:spMk id="31" creationId="{0D301E6F-3DBC-4299-EDA8-847C11557061}"/>
          </ac:spMkLst>
        </pc:spChg>
      </pc:sldChg>
      <pc:sldChg chg="addSp delSp modSp mod">
        <pc:chgData name="JOSSIE STEVEN RODRIGUEZ GOYENECHE" userId="d49bad2a-4805-4ba8-b624-85556b3006df" providerId="ADAL" clId="{47575031-08F6-4E55-9FD5-FC4FFE68A454}" dt="2026-04-28T16:25:24.794" v="1315" actId="20577"/>
        <pc:sldMkLst>
          <pc:docMk/>
          <pc:sldMk cId="496003553" sldId="344"/>
        </pc:sldMkLst>
        <pc:spChg chg="mod">
          <ac:chgData name="JOSSIE STEVEN RODRIGUEZ GOYENECHE" userId="d49bad2a-4805-4ba8-b624-85556b3006df" providerId="ADAL" clId="{47575031-08F6-4E55-9FD5-FC4FFE68A454}" dt="2026-04-16T19:31:40.625" v="184" actId="1035"/>
          <ac:spMkLst>
            <pc:docMk/>
            <pc:sldMk cId="496003553" sldId="344"/>
            <ac:spMk id="3" creationId="{13422347-383D-3D8F-924A-6A004B228234}"/>
          </ac:spMkLst>
        </pc:spChg>
        <pc:spChg chg="mod">
          <ac:chgData name="JOSSIE STEVEN RODRIGUEZ GOYENECHE" userId="d49bad2a-4805-4ba8-b624-85556b3006df" providerId="ADAL" clId="{47575031-08F6-4E55-9FD5-FC4FFE68A454}" dt="2026-04-28T16:25:24.794" v="1315" actId="20577"/>
          <ac:spMkLst>
            <pc:docMk/>
            <pc:sldMk cId="496003553" sldId="344"/>
            <ac:spMk id="4" creationId="{1EDD9BEE-8254-F365-CFD1-40587C6F7D38}"/>
          </ac:spMkLst>
        </pc:spChg>
        <pc:spChg chg="mod">
          <ac:chgData name="JOSSIE STEVEN RODRIGUEZ GOYENECHE" userId="d49bad2a-4805-4ba8-b624-85556b3006df" providerId="ADAL" clId="{47575031-08F6-4E55-9FD5-FC4FFE68A454}" dt="2026-04-16T21:09:01.107" v="873" actId="693"/>
          <ac:spMkLst>
            <pc:docMk/>
            <pc:sldMk cId="496003553" sldId="344"/>
            <ac:spMk id="5" creationId="{43375674-1982-4E6A-3BAA-4EB447F65B90}"/>
          </ac:spMkLst>
        </pc:spChg>
        <pc:spChg chg="mod">
          <ac:chgData name="JOSSIE STEVEN RODRIGUEZ GOYENECHE" userId="d49bad2a-4805-4ba8-b624-85556b3006df" providerId="ADAL" clId="{47575031-08F6-4E55-9FD5-FC4FFE68A454}" dt="2026-04-16T21:09:01.107" v="873" actId="693"/>
          <ac:spMkLst>
            <pc:docMk/>
            <pc:sldMk cId="496003553" sldId="344"/>
            <ac:spMk id="8" creationId="{3ECF7D12-E966-532A-61E8-CC58AC942919}"/>
          </ac:spMkLst>
        </pc:spChg>
        <pc:spChg chg="mod">
          <ac:chgData name="JOSSIE STEVEN RODRIGUEZ GOYENECHE" userId="d49bad2a-4805-4ba8-b624-85556b3006df" providerId="ADAL" clId="{47575031-08F6-4E55-9FD5-FC4FFE68A454}" dt="2026-04-16T19:33:53.091" v="202" actId="255"/>
          <ac:spMkLst>
            <pc:docMk/>
            <pc:sldMk cId="496003553" sldId="344"/>
            <ac:spMk id="9" creationId="{E29B76B0-8306-F033-CE10-85497402A98C}"/>
          </ac:spMkLst>
        </pc:spChg>
        <pc:spChg chg="mod">
          <ac:chgData name="JOSSIE STEVEN RODRIGUEZ GOYENECHE" userId="d49bad2a-4805-4ba8-b624-85556b3006df" providerId="ADAL" clId="{47575031-08F6-4E55-9FD5-FC4FFE68A454}" dt="2026-04-16T19:34:14.861" v="207" actId="1076"/>
          <ac:spMkLst>
            <pc:docMk/>
            <pc:sldMk cId="496003553" sldId="344"/>
            <ac:spMk id="13" creationId="{0F8EE4D4-E338-2927-98B5-0067636AED8C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05:58.735" v="1068"/>
        <pc:sldMkLst>
          <pc:docMk/>
          <pc:sldMk cId="2280983672" sldId="370"/>
        </pc:sldMkLst>
        <pc:spChg chg="mod">
          <ac:chgData name="JOSSIE STEVEN RODRIGUEZ GOYENECHE" userId="d49bad2a-4805-4ba8-b624-85556b3006df" providerId="ADAL" clId="{47575031-08F6-4E55-9FD5-FC4FFE68A454}" dt="2026-04-28T16:05:58.735" v="1068"/>
          <ac:spMkLst>
            <pc:docMk/>
            <pc:sldMk cId="2280983672" sldId="370"/>
            <ac:spMk id="4" creationId="{75EF8FDB-8C58-60AF-D315-9786E61F8644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08:26.571" v="1104" actId="20577"/>
        <pc:sldMkLst>
          <pc:docMk/>
          <pc:sldMk cId="1120226780" sldId="371"/>
        </pc:sldMkLst>
        <pc:spChg chg="mod">
          <ac:chgData name="JOSSIE STEVEN RODRIGUEZ GOYENECHE" userId="d49bad2a-4805-4ba8-b624-85556b3006df" providerId="ADAL" clId="{47575031-08F6-4E55-9FD5-FC4FFE68A454}" dt="2026-04-28T16:08:26.571" v="1104" actId="20577"/>
          <ac:spMkLst>
            <pc:docMk/>
            <pc:sldMk cId="1120226780" sldId="371"/>
            <ac:spMk id="4" creationId="{D8EDB448-13B6-079D-8B51-DA3FA2E9F7EC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08:59.475" v="1129" actId="20577"/>
        <pc:sldMkLst>
          <pc:docMk/>
          <pc:sldMk cId="3572073089" sldId="372"/>
        </pc:sldMkLst>
        <pc:spChg chg="mod">
          <ac:chgData name="JOSSIE STEVEN RODRIGUEZ GOYENECHE" userId="d49bad2a-4805-4ba8-b624-85556b3006df" providerId="ADAL" clId="{47575031-08F6-4E55-9FD5-FC4FFE68A454}" dt="2026-04-28T16:08:59.475" v="1129" actId="20577"/>
          <ac:spMkLst>
            <pc:docMk/>
            <pc:sldMk cId="3572073089" sldId="372"/>
            <ac:spMk id="4" creationId="{B240F08D-BAA1-AC2D-3538-9EFF75972360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42:39.281" v="1326"/>
        <pc:sldMkLst>
          <pc:docMk/>
          <pc:sldMk cId="4219791029" sldId="375"/>
        </pc:sldMkLst>
        <pc:spChg chg="mod">
          <ac:chgData name="JOSSIE STEVEN RODRIGUEZ GOYENECHE" userId="d49bad2a-4805-4ba8-b624-85556b3006df" providerId="ADAL" clId="{47575031-08F6-4E55-9FD5-FC4FFE68A454}" dt="2026-04-28T16:42:39.281" v="1326"/>
          <ac:spMkLst>
            <pc:docMk/>
            <pc:sldMk cId="4219791029" sldId="375"/>
            <ac:spMk id="15" creationId="{946AEC39-0C9A-5C25-78C4-9BBF54136AF4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42:51.162" v="1327"/>
        <pc:sldMkLst>
          <pc:docMk/>
          <pc:sldMk cId="3086459069" sldId="376"/>
        </pc:sldMkLst>
        <pc:spChg chg="mod">
          <ac:chgData name="JOSSIE STEVEN RODRIGUEZ GOYENECHE" userId="d49bad2a-4805-4ba8-b624-85556b3006df" providerId="ADAL" clId="{47575031-08F6-4E55-9FD5-FC4FFE68A454}" dt="2026-04-28T16:42:51.162" v="1327"/>
          <ac:spMkLst>
            <pc:docMk/>
            <pc:sldMk cId="3086459069" sldId="376"/>
            <ac:spMk id="15" creationId="{E4502143-4201-01DA-FF93-034F78208A18}"/>
          </ac:spMkLst>
        </pc:spChg>
      </pc:sldChg>
      <pc:sldChg chg="modSp mod">
        <pc:chgData name="JOSSIE STEVEN RODRIGUEZ GOYENECHE" userId="d49bad2a-4805-4ba8-b624-85556b3006df" providerId="ADAL" clId="{47575031-08F6-4E55-9FD5-FC4FFE68A454}" dt="2026-04-28T16:37:12.884" v="1321" actId="20577"/>
        <pc:sldMkLst>
          <pc:docMk/>
          <pc:sldMk cId="3878124625" sldId="377"/>
        </pc:sldMkLst>
        <pc:spChg chg="mod">
          <ac:chgData name="JOSSIE STEVEN RODRIGUEZ GOYENECHE" userId="d49bad2a-4805-4ba8-b624-85556b3006df" providerId="ADAL" clId="{47575031-08F6-4E55-9FD5-FC4FFE68A454}" dt="2026-04-28T16:37:12.884" v="1321" actId="20577"/>
          <ac:spMkLst>
            <pc:docMk/>
            <pc:sldMk cId="3878124625" sldId="377"/>
            <ac:spMk id="11" creationId="{CEFCEEA7-3D8F-1A89-F610-BAC8C45CF65E}"/>
          </ac:spMkLst>
        </pc:spChg>
      </pc:sldChg>
    </pc:docChg>
  </pc:docChgLst>
  <pc:docChgLst>
    <pc:chgData name="CAROLINA RAYO MONTEALEGRE" userId="S::carolina.rayo@uniminuto.edu::a80d087d-fd6c-4dd3-b1e5-126d6eb034ba" providerId="AD" clId="Web-{39F3A9E3-EA7F-2D1D-3B4A-E5A5CC5F1761}"/>
    <pc:docChg chg="addSld modSld sldOrd">
      <pc:chgData name="CAROLINA RAYO MONTEALEGRE" userId="S::carolina.rayo@uniminuto.edu::a80d087d-fd6c-4dd3-b1e5-126d6eb034ba" providerId="AD" clId="Web-{39F3A9E3-EA7F-2D1D-3B4A-E5A5CC5F1761}" dt="2026-04-07T12:12:21.701" v="133" actId="20577"/>
      <pc:docMkLst>
        <pc:docMk/>
      </pc:docMkLst>
      <pc:sldChg chg="addSp delSp modSp ord">
        <pc:chgData name="CAROLINA RAYO MONTEALEGRE" userId="S::carolina.rayo@uniminuto.edu::a80d087d-fd6c-4dd3-b1e5-126d6eb034ba" providerId="AD" clId="Web-{39F3A9E3-EA7F-2D1D-3B4A-E5A5CC5F1761}" dt="2026-04-07T11:41:29.383" v="15" actId="20577"/>
        <pc:sldMkLst>
          <pc:docMk/>
          <pc:sldMk cId="3533429873" sldId="269"/>
        </pc:sldMkLst>
        <pc:spChg chg="add mod">
          <ac:chgData name="CAROLINA RAYO MONTEALEGRE" userId="S::carolina.rayo@uniminuto.edu::a80d087d-fd6c-4dd3-b1e5-126d6eb034ba" providerId="AD" clId="Web-{39F3A9E3-EA7F-2D1D-3B4A-E5A5CC5F1761}" dt="2026-04-07T11:41:29.383" v="15" actId="20577"/>
          <ac:spMkLst>
            <pc:docMk/>
            <pc:sldMk cId="3533429873" sldId="269"/>
            <ac:spMk id="3" creationId="{51EA079D-D812-3DBF-B5A5-F71389DDA24C}"/>
          </ac:spMkLst>
        </pc:spChg>
      </pc:sldChg>
    </pc:docChg>
  </pc:docChgLst>
  <pc:docChgLst>
    <pc:chgData name="CAROLINA RAYO MONTEALEGRE" userId="S::carolina.rayo@uniminuto.edu::a80d087d-fd6c-4dd3-b1e5-126d6eb034ba" providerId="AD" clId="Web-{21860448-9EA4-2EBC-EA42-DC443E4EAF7B}"/>
    <pc:docChg chg="modSld">
      <pc:chgData name="CAROLINA RAYO MONTEALEGRE" userId="S::carolina.rayo@uniminuto.edu::a80d087d-fd6c-4dd3-b1e5-126d6eb034ba" providerId="AD" clId="Web-{21860448-9EA4-2EBC-EA42-DC443E4EAF7B}" dt="2026-04-07T12:23:12.893" v="3" actId="1076"/>
      <pc:docMkLst>
        <pc:docMk/>
      </pc:docMkLst>
    </pc:docChg>
  </pc:docChgLst>
  <pc:docChgLst>
    <pc:chgData name="IVONE GINETTE CARVAJAL CASTAÑO" userId="6f0b0386-3d0d-4c09-920c-550840778887" providerId="ADAL" clId="{EAFDDF03-D376-4D31-AF60-55A318C8159E}"/>
    <pc:docChg chg="addSld delSld modSld">
      <pc:chgData name="IVONE GINETTE CARVAJAL CASTAÑO" userId="6f0b0386-3d0d-4c09-920c-550840778887" providerId="ADAL" clId="{EAFDDF03-D376-4D31-AF60-55A318C8159E}" dt="2026-04-28T15:46:07.172" v="22" actId="1076"/>
      <pc:docMkLst>
        <pc:docMk/>
      </pc:docMkLst>
      <pc:sldChg chg="modSp mod">
        <pc:chgData name="IVONE GINETTE CARVAJAL CASTAÑO" userId="6f0b0386-3d0d-4c09-920c-550840778887" providerId="ADAL" clId="{EAFDDF03-D376-4D31-AF60-55A318C8159E}" dt="2026-04-28T15:45:50.223" v="19" actId="1076"/>
        <pc:sldMkLst>
          <pc:docMk/>
          <pc:sldMk cId="3176755552" sldId="272"/>
        </pc:sldMkLst>
        <pc:spChg chg="mod">
          <ac:chgData name="IVONE GINETTE CARVAJAL CASTAÑO" userId="6f0b0386-3d0d-4c09-920c-550840778887" providerId="ADAL" clId="{EAFDDF03-D376-4D31-AF60-55A318C8159E}" dt="2026-04-28T15:45:50.223" v="19" actId="1076"/>
          <ac:spMkLst>
            <pc:docMk/>
            <pc:sldMk cId="3176755552" sldId="272"/>
            <ac:spMk id="7" creationId="{37DCFDE1-1CD9-4BEE-A63E-7FCF093F0AEA}"/>
          </ac:spMkLst>
        </pc:spChg>
      </pc:sldChg>
      <pc:sldChg chg="del">
        <pc:chgData name="IVONE GINETTE CARVAJAL CASTAÑO" userId="6f0b0386-3d0d-4c09-920c-550840778887" providerId="ADAL" clId="{EAFDDF03-D376-4D31-AF60-55A318C8159E}" dt="2026-04-28T15:45:11.985" v="11" actId="47"/>
        <pc:sldMkLst>
          <pc:docMk/>
          <pc:sldMk cId="3983534519" sldId="286"/>
        </pc:sldMkLst>
      </pc:sldChg>
      <pc:sldChg chg="add del setBg">
        <pc:chgData name="IVONE GINETTE CARVAJAL CASTAÑO" userId="6f0b0386-3d0d-4c09-920c-550840778887" providerId="ADAL" clId="{EAFDDF03-D376-4D31-AF60-55A318C8159E}" dt="2026-04-28T15:42:03.402" v="4"/>
        <pc:sldMkLst>
          <pc:docMk/>
          <pc:sldMk cId="814710854" sldId="287"/>
        </pc:sldMkLst>
      </pc:sldChg>
      <pc:sldChg chg="add del setBg">
        <pc:chgData name="IVONE GINETTE CARVAJAL CASTAÑO" userId="6f0b0386-3d0d-4c09-920c-550840778887" providerId="ADAL" clId="{EAFDDF03-D376-4D31-AF60-55A318C8159E}" dt="2026-04-28T15:42:03.402" v="4"/>
        <pc:sldMkLst>
          <pc:docMk/>
          <pc:sldMk cId="1710045226" sldId="291"/>
        </pc:sldMkLst>
      </pc:sldChg>
      <pc:sldChg chg="modSp mod">
        <pc:chgData name="IVONE GINETTE CARVAJAL CASTAÑO" userId="6f0b0386-3d0d-4c09-920c-550840778887" providerId="ADAL" clId="{EAFDDF03-D376-4D31-AF60-55A318C8159E}" dt="2026-04-28T15:45:30.810" v="14" actId="1076"/>
        <pc:sldMkLst>
          <pc:docMk/>
          <pc:sldMk cId="490118340" sldId="329"/>
        </pc:sldMkLst>
        <pc:spChg chg="mod">
          <ac:chgData name="IVONE GINETTE CARVAJAL CASTAÑO" userId="6f0b0386-3d0d-4c09-920c-550840778887" providerId="ADAL" clId="{EAFDDF03-D376-4D31-AF60-55A318C8159E}" dt="2026-04-28T15:45:30.810" v="14" actId="1076"/>
          <ac:spMkLst>
            <pc:docMk/>
            <pc:sldMk cId="490118340" sldId="329"/>
            <ac:spMk id="3" creationId="{0CA5CB2A-51B5-1D71-BE3C-127AA65469DE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34.029" v="15" actId="1076"/>
        <pc:sldMkLst>
          <pc:docMk/>
          <pc:sldMk cId="1269773288" sldId="330"/>
        </pc:sldMkLst>
        <pc:spChg chg="mod">
          <ac:chgData name="IVONE GINETTE CARVAJAL CASTAÑO" userId="6f0b0386-3d0d-4c09-920c-550840778887" providerId="ADAL" clId="{EAFDDF03-D376-4D31-AF60-55A318C8159E}" dt="2026-04-28T15:45:34.029" v="15" actId="1076"/>
          <ac:spMkLst>
            <pc:docMk/>
            <pc:sldMk cId="1269773288" sldId="330"/>
            <ac:spMk id="3" creationId="{CF35B25D-1FC1-CC3C-71EC-BCCEE998D64E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38.549" v="16" actId="1076"/>
        <pc:sldMkLst>
          <pc:docMk/>
          <pc:sldMk cId="2155421880" sldId="331"/>
        </pc:sldMkLst>
        <pc:spChg chg="mod">
          <ac:chgData name="IVONE GINETTE CARVAJAL CASTAÑO" userId="6f0b0386-3d0d-4c09-920c-550840778887" providerId="ADAL" clId="{EAFDDF03-D376-4D31-AF60-55A318C8159E}" dt="2026-04-28T15:45:38.549" v="16" actId="1076"/>
          <ac:spMkLst>
            <pc:docMk/>
            <pc:sldMk cId="2155421880" sldId="331"/>
            <ac:spMk id="4" creationId="{D97570F5-10C5-08F6-2F77-1BE321701D38}"/>
          </ac:spMkLst>
        </pc:spChg>
      </pc:sldChg>
      <pc:sldChg chg="del">
        <pc:chgData name="IVONE GINETTE CARVAJAL CASTAÑO" userId="6f0b0386-3d0d-4c09-920c-550840778887" providerId="ADAL" clId="{EAFDDF03-D376-4D31-AF60-55A318C8159E}" dt="2026-04-28T15:44:50.879" v="8" actId="47"/>
        <pc:sldMkLst>
          <pc:docMk/>
          <pc:sldMk cId="3663142506" sldId="340"/>
        </pc:sldMkLst>
      </pc:sldChg>
      <pc:sldChg chg="modSp mod">
        <pc:chgData name="IVONE GINETTE CARVAJAL CASTAÑO" userId="6f0b0386-3d0d-4c09-920c-550840778887" providerId="ADAL" clId="{EAFDDF03-D376-4D31-AF60-55A318C8159E}" dt="2026-04-28T15:45:25.568" v="13" actId="1076"/>
        <pc:sldMkLst>
          <pc:docMk/>
          <pc:sldMk cId="1942134263" sldId="345"/>
        </pc:sldMkLst>
        <pc:spChg chg="mod">
          <ac:chgData name="IVONE GINETTE CARVAJAL CASTAÑO" userId="6f0b0386-3d0d-4c09-920c-550840778887" providerId="ADAL" clId="{EAFDDF03-D376-4D31-AF60-55A318C8159E}" dt="2026-04-28T15:45:25.568" v="13" actId="1076"/>
          <ac:spMkLst>
            <pc:docMk/>
            <pc:sldMk cId="1942134263" sldId="345"/>
            <ac:spMk id="4" creationId="{60F03F7C-7483-EB89-5A79-1068B079FDB8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42.591" v="17" actId="1076"/>
        <pc:sldMkLst>
          <pc:docMk/>
          <pc:sldMk cId="4086453557" sldId="347"/>
        </pc:sldMkLst>
        <pc:spChg chg="mod">
          <ac:chgData name="IVONE GINETTE CARVAJAL CASTAÑO" userId="6f0b0386-3d0d-4c09-920c-550840778887" providerId="ADAL" clId="{EAFDDF03-D376-4D31-AF60-55A318C8159E}" dt="2026-04-28T15:45:42.591" v="17" actId="1076"/>
          <ac:spMkLst>
            <pc:docMk/>
            <pc:sldMk cId="4086453557" sldId="347"/>
            <ac:spMk id="5" creationId="{A5D6AE2F-8BE1-5757-991C-2E1383F4F6A1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46.265" v="18" actId="1076"/>
        <pc:sldMkLst>
          <pc:docMk/>
          <pc:sldMk cId="2292361223" sldId="348"/>
        </pc:sldMkLst>
        <pc:spChg chg="mod">
          <ac:chgData name="IVONE GINETTE CARVAJAL CASTAÑO" userId="6f0b0386-3d0d-4c09-920c-550840778887" providerId="ADAL" clId="{EAFDDF03-D376-4D31-AF60-55A318C8159E}" dt="2026-04-28T15:45:46.265" v="18" actId="1076"/>
          <ac:spMkLst>
            <pc:docMk/>
            <pc:sldMk cId="2292361223" sldId="348"/>
            <ac:spMk id="4" creationId="{CE168734-71EE-27A4-480D-70502A109880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22.448" v="12" actId="1076"/>
        <pc:sldMkLst>
          <pc:docMk/>
          <pc:sldMk cId="516302242" sldId="353"/>
        </pc:sldMkLst>
        <pc:spChg chg="mod">
          <ac:chgData name="IVONE GINETTE CARVAJAL CASTAÑO" userId="6f0b0386-3d0d-4c09-920c-550840778887" providerId="ADAL" clId="{EAFDDF03-D376-4D31-AF60-55A318C8159E}" dt="2026-04-28T15:45:22.448" v="12" actId="1076"/>
          <ac:spMkLst>
            <pc:docMk/>
            <pc:sldMk cId="516302242" sldId="353"/>
            <ac:spMk id="7" creationId="{FF839723-CD1C-7A73-B079-554D790E50E6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6:01.480" v="21" actId="1076"/>
        <pc:sldMkLst>
          <pc:docMk/>
          <pc:sldMk cId="1276463223" sldId="354"/>
        </pc:sldMkLst>
        <pc:spChg chg="mod">
          <ac:chgData name="IVONE GINETTE CARVAJAL CASTAÑO" userId="6f0b0386-3d0d-4c09-920c-550840778887" providerId="ADAL" clId="{EAFDDF03-D376-4D31-AF60-55A318C8159E}" dt="2026-04-28T15:46:01.480" v="21" actId="1076"/>
          <ac:spMkLst>
            <pc:docMk/>
            <pc:sldMk cId="1276463223" sldId="354"/>
            <ac:spMk id="7" creationId="{FD45ED8D-04FB-A2CA-3CEC-1D6F3B0AB097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5:55.802" v="20" actId="1076"/>
        <pc:sldMkLst>
          <pc:docMk/>
          <pc:sldMk cId="1413755925" sldId="355"/>
        </pc:sldMkLst>
        <pc:spChg chg="mod">
          <ac:chgData name="IVONE GINETTE CARVAJAL CASTAÑO" userId="6f0b0386-3d0d-4c09-920c-550840778887" providerId="ADAL" clId="{EAFDDF03-D376-4D31-AF60-55A318C8159E}" dt="2026-04-28T15:45:55.802" v="20" actId="1076"/>
          <ac:spMkLst>
            <pc:docMk/>
            <pc:sldMk cId="1413755925" sldId="355"/>
            <ac:spMk id="7" creationId="{0FE3AA1C-FD7E-F2D5-716B-D59302400E94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4-28T15:46:07.172" v="22" actId="1076"/>
        <pc:sldMkLst>
          <pc:docMk/>
          <pc:sldMk cId="3693148565" sldId="356"/>
        </pc:sldMkLst>
        <pc:spChg chg="mod">
          <ac:chgData name="IVONE GINETTE CARVAJAL CASTAÑO" userId="6f0b0386-3d0d-4c09-920c-550840778887" providerId="ADAL" clId="{EAFDDF03-D376-4D31-AF60-55A318C8159E}" dt="2026-04-28T15:46:07.172" v="22" actId="1076"/>
          <ac:spMkLst>
            <pc:docMk/>
            <pc:sldMk cId="3693148565" sldId="356"/>
            <ac:spMk id="7" creationId="{06F64735-32C1-2BED-A1F2-BBEB91E27058}"/>
          </ac:spMkLst>
        </pc:spChg>
      </pc:sldChg>
      <pc:sldChg chg="del">
        <pc:chgData name="IVONE GINETTE CARVAJAL CASTAÑO" userId="6f0b0386-3d0d-4c09-920c-550840778887" providerId="ADAL" clId="{EAFDDF03-D376-4D31-AF60-55A318C8159E}" dt="2026-04-28T15:44:46.432" v="6" actId="47"/>
        <pc:sldMkLst>
          <pc:docMk/>
          <pc:sldMk cId="3975833671" sldId="362"/>
        </pc:sldMkLst>
      </pc:sldChg>
      <pc:sldChg chg="del">
        <pc:chgData name="IVONE GINETTE CARVAJAL CASTAÑO" userId="6f0b0386-3d0d-4c09-920c-550840778887" providerId="ADAL" clId="{EAFDDF03-D376-4D31-AF60-55A318C8159E}" dt="2026-04-28T15:45:04.777" v="10" actId="47"/>
        <pc:sldMkLst>
          <pc:docMk/>
          <pc:sldMk cId="4292109033" sldId="364"/>
        </pc:sldMkLst>
      </pc:sldChg>
      <pc:sldChg chg="add del setBg">
        <pc:chgData name="IVONE GINETTE CARVAJAL CASTAÑO" userId="6f0b0386-3d0d-4c09-920c-550840778887" providerId="ADAL" clId="{EAFDDF03-D376-4D31-AF60-55A318C8159E}" dt="2026-04-28T15:42:03.402" v="4"/>
        <pc:sldMkLst>
          <pc:docMk/>
          <pc:sldMk cId="2461546280" sldId="369"/>
        </pc:sldMkLst>
      </pc:sldChg>
      <pc:sldChg chg="add del setBg">
        <pc:chgData name="IVONE GINETTE CARVAJAL CASTAÑO" userId="6f0b0386-3d0d-4c09-920c-550840778887" providerId="ADAL" clId="{EAFDDF03-D376-4D31-AF60-55A318C8159E}" dt="2026-04-28T15:42:03.402" v="4"/>
        <pc:sldMkLst>
          <pc:docMk/>
          <pc:sldMk cId="555836793" sldId="378"/>
        </pc:sldMkLst>
      </pc:sldChg>
      <pc:sldChg chg="add del setBg">
        <pc:chgData name="IVONE GINETTE CARVAJAL CASTAÑO" userId="6f0b0386-3d0d-4c09-920c-550840778887" providerId="ADAL" clId="{EAFDDF03-D376-4D31-AF60-55A318C8159E}" dt="2026-04-28T15:42:03.402" v="4"/>
        <pc:sldMkLst>
          <pc:docMk/>
          <pc:sldMk cId="3608260469" sldId="379"/>
        </pc:sldMkLst>
      </pc:sldChg>
      <pc:sldChg chg="addSp modSp add del setBg">
        <pc:chgData name="IVONE GINETTE CARVAJAL CASTAÑO" userId="6f0b0386-3d0d-4c09-920c-550840778887" providerId="ADAL" clId="{EAFDDF03-D376-4D31-AF60-55A318C8159E}" dt="2026-04-28T15:43:32.793" v="5"/>
        <pc:sldMkLst>
          <pc:docMk/>
          <pc:sldMk cId="4105060956" sldId="380"/>
        </pc:sldMkLst>
        <pc:spChg chg="add mod">
          <ac:chgData name="IVONE GINETTE CARVAJAL CASTAÑO" userId="6f0b0386-3d0d-4c09-920c-550840778887" providerId="ADAL" clId="{EAFDDF03-D376-4D31-AF60-55A318C8159E}" dt="2026-04-28T15:43:32.793" v="5"/>
          <ac:spMkLst>
            <pc:docMk/>
            <pc:sldMk cId="4105060956" sldId="380"/>
            <ac:spMk id="2" creationId="{7685934C-3879-0902-EDB8-5ED938C295F0}"/>
          </ac:spMkLst>
        </pc:spChg>
      </pc:sldChg>
      <pc:sldChg chg="del">
        <pc:chgData name="IVONE GINETTE CARVAJAL CASTAÑO" userId="6f0b0386-3d0d-4c09-920c-550840778887" providerId="ADAL" clId="{EAFDDF03-D376-4D31-AF60-55A318C8159E}" dt="2026-04-28T15:44:49.229" v="7" actId="47"/>
        <pc:sldMkLst>
          <pc:docMk/>
          <pc:sldMk cId="908450921" sldId="381"/>
        </pc:sldMkLst>
      </pc:sldChg>
      <pc:sldChg chg="add setBg">
        <pc:chgData name="IVONE GINETTE CARVAJAL CASTAÑO" userId="6f0b0386-3d0d-4c09-920c-550840778887" providerId="ADAL" clId="{EAFDDF03-D376-4D31-AF60-55A318C8159E}" dt="2026-04-28T15:45:02.686" v="9"/>
        <pc:sldMkLst>
          <pc:docMk/>
          <pc:sldMk cId="3444404513" sldId="381"/>
        </pc:sldMkLst>
      </pc:sldChg>
    </pc:docChg>
  </pc:docChgLst>
  <pc:docChgLst>
    <pc:chgData name="GINA CATALINA MALAVER PEREZ" userId="S::gina.malaver@uniminuto.edu::99b04ec6-3d77-4061-a7bd-63e001cc7658" providerId="AD" clId="Web-{B1395D06-3A0D-E35A-B38B-C9DBD7D4966E}"/>
    <pc:docChg chg="modSld">
      <pc:chgData name="GINA CATALINA MALAVER PEREZ" userId="S::gina.malaver@uniminuto.edu::99b04ec6-3d77-4061-a7bd-63e001cc7658" providerId="AD" clId="Web-{B1395D06-3A0D-E35A-B38B-C9DBD7D4966E}" dt="2026-04-18T20:39:36.261" v="1" actId="20577"/>
      <pc:docMkLst>
        <pc:docMk/>
      </pc:docMkLst>
    </pc:docChg>
  </pc:docChgLst>
  <pc:docChgLst>
    <pc:chgData name="JOSSIE STEVEN RODRIGUEZ GOYENECHE" userId="S::jossie.rodriguez@uniminuto.edu::d49bad2a-4805-4ba8-b624-85556b3006df" providerId="AD" clId="Web-{2584C7F0-1F02-79CA-49E3-1CDB47E2A962}"/>
    <pc:docChg chg="modSld">
      <pc:chgData name="JOSSIE STEVEN RODRIGUEZ GOYENECHE" userId="S::jossie.rodriguez@uniminuto.edu::d49bad2a-4805-4ba8-b624-85556b3006df" providerId="AD" clId="Web-{2584C7F0-1F02-79CA-49E3-1CDB47E2A962}" dt="2026-04-18T01:05:19.836" v="29" actId="1076"/>
      <pc:docMkLst>
        <pc:docMk/>
      </pc:docMkLst>
    </pc:docChg>
  </pc:docChgLst>
  <pc:docChgLst>
    <pc:chgData clId="Web-{4C20C339-3E51-22BA-6866-0630A521B315}"/>
    <pc:docChg chg="modSld">
      <pc:chgData name="" userId="" providerId="" clId="Web-{4C20C339-3E51-22BA-6866-0630A521B315}" dt="2026-04-08T05:26:45.083" v="3" actId="20577"/>
      <pc:docMkLst>
        <pc:docMk/>
      </pc:docMkLst>
      <pc:sldChg chg="modSp">
        <pc:chgData name="" userId="" providerId="" clId="Web-{4C20C339-3E51-22BA-6866-0630A521B315}" dt="2026-04-08T05:26:45.083" v="3" actId="20577"/>
        <pc:sldMkLst>
          <pc:docMk/>
          <pc:sldMk cId="1348678048" sldId="268"/>
        </pc:sldMkLst>
      </pc:sldChg>
    </pc:docChg>
  </pc:docChgLst>
  <pc:docChgLst>
    <pc:chgData name="CAROLINA RAYO MONTEALEGRE" userId="S::carolina.rayo@uniminuto.edu::a80d087d-fd6c-4dd3-b1e5-126d6eb034ba" providerId="AD" clId="Web-{B086E4D2-1320-0AA2-E7E2-DCA06771AEC4}"/>
    <pc:docChg chg="modSld">
      <pc:chgData name="CAROLINA RAYO MONTEALEGRE" userId="S::carolina.rayo@uniminuto.edu::a80d087d-fd6c-4dd3-b1e5-126d6eb034ba" providerId="AD" clId="Web-{B086E4D2-1320-0AA2-E7E2-DCA06771AEC4}" dt="2026-03-31T21:48:57.277" v="158" actId="20577"/>
      <pc:docMkLst>
        <pc:docMk/>
      </pc:docMkLst>
      <pc:sldChg chg="addSp delSp modSp">
        <pc:chgData name="CAROLINA RAYO MONTEALEGRE" userId="S::carolina.rayo@uniminuto.edu::a80d087d-fd6c-4dd3-b1e5-126d6eb034ba" providerId="AD" clId="Web-{B086E4D2-1320-0AA2-E7E2-DCA06771AEC4}" dt="2026-03-31T21:48:57.277" v="158" actId="20577"/>
        <pc:sldMkLst>
          <pc:docMk/>
          <pc:sldMk cId="1398294164" sldId="267"/>
        </pc:sldMkLst>
        <pc:spChg chg="add del mod">
          <ac:chgData name="CAROLINA RAYO MONTEALEGRE" userId="S::carolina.rayo@uniminuto.edu::a80d087d-fd6c-4dd3-b1e5-126d6eb034ba" providerId="AD" clId="Web-{B086E4D2-1320-0AA2-E7E2-DCA06771AEC4}" dt="2026-03-31T21:48:57.277" v="158" actId="20577"/>
          <ac:spMkLst>
            <pc:docMk/>
            <pc:sldMk cId="1398294164" sldId="267"/>
            <ac:spMk id="13" creationId="{906FD0C4-6BE4-14C7-6FD6-1D98EBE407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E8962-1908-4B37-89D9-BD6D36E5A654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56B3C-4995-469B-BB72-0765855C3A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96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56B3C-4995-469B-BB72-0765855C3A6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6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56B3C-4995-469B-BB72-0765855C3A6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293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46471-30FE-42AD-A520-64BAAD1B3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759402-FB34-8BCD-D3F3-6A356923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0BFB7-87E5-F911-B6CB-0BAC765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E31203-1E38-3422-B399-22A6C3A5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35FCF-6281-90D6-CB0E-3411A4C0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971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22735-2A65-E09D-478E-5306A714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46BD2A-2087-799B-1030-6AE8F47CF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C5EB71-503C-37C1-9C94-A7067271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96731-CF90-3969-3167-BFAEBFAF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EAA67-C87B-E9BC-F730-80D5BEA2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480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15E1D0-AA76-13C9-86E9-C83AFE03B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FF3AB3-17F2-3742-0256-5B3285834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BCC42-C31C-2EBC-1223-2A04AADE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DEBF57-0757-02FD-5AE5-072077BC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7E9A3-B4EA-A5F0-25A5-1650426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45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932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44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763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1775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902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726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6798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733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5535A-1F18-BBB6-6C93-2A91B135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EBE62-DD4E-EFB2-9F3C-7E4C488DD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8E2D1-9AA0-AFE9-5860-2F1D35538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090EAB-EF50-26A9-1A88-5C71FD5F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D2D1-B990-0FD6-4EE0-5F745C0B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8768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605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6846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861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D168D-5BE2-E108-F865-17681653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C3D16-6B46-5BC0-A93C-74CD99AA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C562C7-F2A2-26D9-A227-DA95117D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6AA8CE-A3CF-B20C-17D5-D28EF0AE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16BA5A-E905-D920-D8FC-AF23D7E2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204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B19ED-1719-EA6C-E0F2-8E89991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B27D1-817E-6769-E19B-D891D00A1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D8EFB1-C871-CB77-A7E9-4B56B2C6B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DA951-BF30-A740-AB30-2F6A4AE1F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FC14E1-EEF5-EF68-EBD7-D1D13DED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8FA6C-A5DD-3903-5D1C-5840628F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74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B3957-6750-14EE-D557-D753E7FA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F7A13D-1A38-BB59-3F54-3394614B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BFF21-22D2-61D2-751B-3AF211692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02057-FD31-D6FE-1D9A-1851A1418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47EA71-3946-F8D7-FECD-CC2A2E8AC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C5ED0-CC63-8F41-6153-36DA20AA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894401-1836-B305-4049-4C5C2C81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7D391F-5DA0-6993-9B31-B34E1B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161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3A4D2-4EBF-0479-7062-C4CCAF8F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ACFB27-4C86-E636-AADD-47E1DB26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3F549D-45F1-5D11-8A1D-486EFC2A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4A6450-4CB4-02F0-A2E1-73E9A67D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30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40CA3-9968-7DBD-3F07-2FEE97C4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DA9025-764F-03D3-12E8-487BA1FF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2E76AC-1BFE-95E3-0166-13AF7322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95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A7169-11AA-FB04-8A4B-9D5A616C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97ED7C-4D66-00F0-D4B4-3DB23B4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834503-BD3C-E8A7-C114-0C9E894C2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51DF6-ECF3-6DF2-BA9F-9A4EBE75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B4C7EE-F857-F0ED-7E75-324597CB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1351CC-7DC5-3A2D-0559-7730F631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567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804D7-010B-C15A-A109-F7DE97E7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4B09FA-55F7-5CB0-A0C7-35A6A59CA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771B81-8608-CC65-2CBF-0DD3485BD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7CB52-40A6-ED82-A6C5-F70691BB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30757A-7E25-1BAD-86C9-772EF613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7CE02-83F9-410E-0AB5-90294340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015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066DF5-4AFE-0AAB-3C7F-AAAB9482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F4F1-E963-EBD7-6B80-E3EEE26E7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A94DA-754D-A7A8-4A1A-940A7740C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78309A-2B2B-7917-51DB-1FA3142D0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90A472-773D-9234-A337-CDEDF6C76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454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0A592-203A-6E4C-91D5-E2F190811DE1}" type="datetimeFigureOut">
              <a:rPr lang="es-CO" smtClean="0"/>
              <a:t>29/04/2026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FCA3-0643-B04E-A31F-11C51BF56B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05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ADEE661-D0FE-12D4-7683-195C2961931D}"/>
              </a:ext>
            </a:extLst>
          </p:cNvPr>
          <p:cNvSpPr txBox="1">
            <a:spLocks/>
          </p:cNvSpPr>
          <p:nvPr/>
        </p:nvSpPr>
        <p:spPr>
          <a:xfrm>
            <a:off x="1350608" y="3289795"/>
            <a:ext cx="4024621" cy="1369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400" b="1" noProof="0">
                <a:solidFill>
                  <a:schemeClr val="bg1"/>
                </a:solidFill>
                <a:latin typeface="Trebuchet MS" panose="020B0703020202090204" pitchFamily="34" charset="0"/>
              </a:rPr>
              <a:t>Bitácora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B0106B-FF48-0EEE-0C16-D4D101FE0F62}"/>
              </a:ext>
            </a:extLst>
          </p:cNvPr>
          <p:cNvSpPr txBox="1">
            <a:spLocks/>
          </p:cNvSpPr>
          <p:nvPr/>
        </p:nvSpPr>
        <p:spPr>
          <a:xfrm>
            <a:off x="1350608" y="4658874"/>
            <a:ext cx="4024621" cy="423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i="1" noProof="0">
                <a:solidFill>
                  <a:schemeClr val="bg1"/>
                </a:solidFill>
                <a:highlight>
                  <a:srgbClr val="2A0070"/>
                </a:highlight>
                <a:latin typeface="Trebuchet MS" panose="020B0603020202020204" pitchFamily="34" charset="0"/>
              </a:rPr>
              <a:t>Desafío 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47F800-8EBA-FBDB-A421-D89BC3ECEFA8}"/>
              </a:ext>
            </a:extLst>
          </p:cNvPr>
          <p:cNvSpPr txBox="1"/>
          <p:nvPr/>
        </p:nvSpPr>
        <p:spPr>
          <a:xfrm>
            <a:off x="11220000" y="0"/>
            <a:ext cx="936000" cy="369332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2B0777-A07C-221D-07A3-C41654529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41" y="214037"/>
            <a:ext cx="1452774" cy="20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"/>
    </mc:Choice>
    <mc:Fallback xmlns="">
      <p:transition spd="slow" advTm="28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D4991-7AC5-16E3-617F-DB45754E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1EA079D-D812-3DBF-B5A5-F71389DDA24C}"/>
              </a:ext>
            </a:extLst>
          </p:cNvPr>
          <p:cNvSpPr txBox="1">
            <a:spLocks/>
          </p:cNvSpPr>
          <p:nvPr/>
        </p:nvSpPr>
        <p:spPr>
          <a:xfrm>
            <a:off x="2902282" y="627742"/>
            <a:ext cx="6387435" cy="54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Galería de bocetos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EF80D3-4304-B258-22E2-F10E33EFEB06}"/>
              </a:ext>
            </a:extLst>
          </p:cNvPr>
          <p:cNvSpPr/>
          <p:nvPr/>
        </p:nvSpPr>
        <p:spPr>
          <a:xfrm>
            <a:off x="4610166" y="2076628"/>
            <a:ext cx="3126345" cy="341806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latin typeface="Trebuchet MS" panose="020B0603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92858-DED2-5167-4505-29E451EC08DD}"/>
              </a:ext>
            </a:extLst>
          </p:cNvPr>
          <p:cNvSpPr/>
          <p:nvPr/>
        </p:nvSpPr>
        <p:spPr>
          <a:xfrm>
            <a:off x="8480346" y="2059533"/>
            <a:ext cx="3125812" cy="343515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latin typeface="Trebuchet MS" panose="020B0603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90F6B-18F6-0AB5-F2A3-164337B32FC4}"/>
              </a:ext>
            </a:extLst>
          </p:cNvPr>
          <p:cNvSpPr/>
          <p:nvPr/>
        </p:nvSpPr>
        <p:spPr>
          <a:xfrm>
            <a:off x="585843" y="2076628"/>
            <a:ext cx="3286439" cy="341806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3544D-1640-83D1-95B9-3F958D8A30A9}"/>
              </a:ext>
            </a:extLst>
          </p:cNvPr>
          <p:cNvSpPr txBox="1"/>
          <p:nvPr/>
        </p:nvSpPr>
        <p:spPr>
          <a:xfrm>
            <a:off x="1121096" y="3429000"/>
            <a:ext cx="2381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la primera propuesta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0BD10-9BFD-6E9E-6834-9689BD18440D}"/>
              </a:ext>
            </a:extLst>
          </p:cNvPr>
          <p:cNvSpPr txBox="1"/>
          <p:nvPr/>
        </p:nvSpPr>
        <p:spPr>
          <a:xfrm>
            <a:off x="4991276" y="3442930"/>
            <a:ext cx="2381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la segunda propuesta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B18A8-6658-FCF0-4BC0-30104C733C57}"/>
              </a:ext>
            </a:extLst>
          </p:cNvPr>
          <p:cNvSpPr txBox="1"/>
          <p:nvPr/>
        </p:nvSpPr>
        <p:spPr>
          <a:xfrm>
            <a:off x="8852262" y="3442930"/>
            <a:ext cx="2381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la tercera propuesta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1FF166-2C03-5B30-938B-788B123D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02" y="863778"/>
            <a:ext cx="1093777" cy="15222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F58C939-8EC2-CE7A-D7C1-B4035DBD8690}"/>
              </a:ext>
            </a:extLst>
          </p:cNvPr>
          <p:cNvSpPr txBox="1"/>
          <p:nvPr/>
        </p:nvSpPr>
        <p:spPr>
          <a:xfrm>
            <a:off x="585841" y="1363310"/>
            <a:ext cx="9600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los </a:t>
            </a:r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tres bocetos propuestos por el equipo. 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6645EA-CB6D-0D26-A6DB-56186D32963E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8C3A46-85E5-215F-F052-10059A0317F0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EF903F3-2062-8A0F-FC2E-37A34F2EEE92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353342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BEE061-FD71-35F8-D635-93C5A34C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3422347-383D-3D8F-924A-6A004B228234}"/>
              </a:ext>
            </a:extLst>
          </p:cNvPr>
          <p:cNvSpPr txBox="1">
            <a:spLocks/>
          </p:cNvSpPr>
          <p:nvPr/>
        </p:nvSpPr>
        <p:spPr>
          <a:xfrm>
            <a:off x="3311002" y="680238"/>
            <a:ext cx="5582217" cy="477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Galería de bocetos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375674-1982-4E6A-3BAA-4EB447F65B90}"/>
              </a:ext>
            </a:extLst>
          </p:cNvPr>
          <p:cNvSpPr/>
          <p:nvPr/>
        </p:nvSpPr>
        <p:spPr>
          <a:xfrm>
            <a:off x="6452075" y="2033899"/>
            <a:ext cx="5141721" cy="346079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latin typeface="Trebuchet MS" panose="020B0603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CF7D12-E966-532A-61E8-CC58AC942919}"/>
              </a:ext>
            </a:extLst>
          </p:cNvPr>
          <p:cNvSpPr/>
          <p:nvPr/>
        </p:nvSpPr>
        <p:spPr>
          <a:xfrm>
            <a:off x="598206" y="2033899"/>
            <a:ext cx="5141720" cy="346079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B76B0-8306-F033-CE10-85497402A98C}"/>
              </a:ext>
            </a:extLst>
          </p:cNvPr>
          <p:cNvSpPr txBox="1"/>
          <p:nvPr/>
        </p:nvSpPr>
        <p:spPr>
          <a:xfrm>
            <a:off x="1978076" y="3432466"/>
            <a:ext cx="2381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la propuesta final</a:t>
            </a:r>
          </a:p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(Opción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EE4D4-E338-2927-98B5-0067636AED8C}"/>
              </a:ext>
            </a:extLst>
          </p:cNvPr>
          <p:cNvSpPr txBox="1"/>
          <p:nvPr/>
        </p:nvSpPr>
        <p:spPr>
          <a:xfrm>
            <a:off x="7831945" y="3414045"/>
            <a:ext cx="23819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Inserten la propuesta final</a:t>
            </a:r>
          </a:p>
          <a:p>
            <a:pPr algn="ctr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(Opción 2)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0A3AAC-D9E3-66FC-3D57-A8316CBDB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918" y="427167"/>
            <a:ext cx="1452774" cy="20219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DD9BEE-8254-F365-CFD1-40587C6F7D38}"/>
              </a:ext>
            </a:extLst>
          </p:cNvPr>
          <p:cNvSpPr txBox="1"/>
          <p:nvPr/>
        </p:nvSpPr>
        <p:spPr>
          <a:xfrm>
            <a:off x="585841" y="1363310"/>
            <a:ext cx="944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Revisen en grupo las propuestas, seleccionen los aportes más importantes y consoliden dos opciones finales. Integren los ajustes en los bocetos, tomen una nueva foto e inserten.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A0DF66-7149-E63B-8E79-6CCAC21B6B7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A51589-1478-15B7-F2BF-9E61EBACCAB4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82312142-6E78-7468-7610-C0ABD23D00B0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49600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E9C81-D2B4-E7BE-F8FD-B8E6AE4E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08EAF09-5F89-4142-8B8B-60F1133537C5}"/>
              </a:ext>
            </a:extLst>
          </p:cNvPr>
          <p:cNvSpPr/>
          <p:nvPr/>
        </p:nvSpPr>
        <p:spPr>
          <a:xfrm>
            <a:off x="612618" y="2064190"/>
            <a:ext cx="10966764" cy="3413156"/>
          </a:xfrm>
          <a:prstGeom prst="roundRect">
            <a:avLst>
              <a:gd name="adj" fmla="val 8046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81581F8-C7E2-FA74-9F71-55ED20319691}"/>
              </a:ext>
            </a:extLst>
          </p:cNvPr>
          <p:cNvSpPr txBox="1">
            <a:spLocks/>
          </p:cNvSpPr>
          <p:nvPr/>
        </p:nvSpPr>
        <p:spPr>
          <a:xfrm>
            <a:off x="3502892" y="607104"/>
            <a:ext cx="5779372" cy="612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Diálogos para construir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D08A3A-2FC7-8DD5-C093-026165F8B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52347"/>
              </p:ext>
            </p:extLst>
          </p:nvPr>
        </p:nvGraphicFramePr>
        <p:xfrm>
          <a:off x="633743" y="2299580"/>
          <a:ext cx="10945639" cy="2921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190">
                  <a:extLst>
                    <a:ext uri="{9D8B030D-6E8A-4147-A177-3AD203B41FA5}">
                      <a16:colId xmlns:a16="http://schemas.microsoft.com/office/drawing/2014/main" val="3088354531"/>
                    </a:ext>
                  </a:extLst>
                </a:gridCol>
                <a:gridCol w="2221730">
                  <a:extLst>
                    <a:ext uri="{9D8B030D-6E8A-4147-A177-3AD203B41FA5}">
                      <a16:colId xmlns:a16="http://schemas.microsoft.com/office/drawing/2014/main" val="856376362"/>
                    </a:ext>
                  </a:extLst>
                </a:gridCol>
                <a:gridCol w="2709292">
                  <a:extLst>
                    <a:ext uri="{9D8B030D-6E8A-4147-A177-3AD203B41FA5}">
                      <a16:colId xmlns:a16="http://schemas.microsoft.com/office/drawing/2014/main" val="2284636588"/>
                    </a:ext>
                  </a:extLst>
                </a:gridCol>
                <a:gridCol w="1273887">
                  <a:extLst>
                    <a:ext uri="{9D8B030D-6E8A-4147-A177-3AD203B41FA5}">
                      <a16:colId xmlns:a16="http://schemas.microsoft.com/office/drawing/2014/main" val="3348521463"/>
                    </a:ext>
                  </a:extLst>
                </a:gridCol>
                <a:gridCol w="1344393">
                  <a:extLst>
                    <a:ext uri="{9D8B030D-6E8A-4147-A177-3AD203B41FA5}">
                      <a16:colId xmlns:a16="http://schemas.microsoft.com/office/drawing/2014/main" val="30561096"/>
                    </a:ext>
                  </a:extLst>
                </a:gridCol>
                <a:gridCol w="1332147">
                  <a:extLst>
                    <a:ext uri="{9D8B030D-6E8A-4147-A177-3AD203B41FA5}">
                      <a16:colId xmlns:a16="http://schemas.microsoft.com/office/drawing/2014/main" val="750452750"/>
                    </a:ext>
                  </a:extLst>
                </a:gridCol>
              </a:tblGrid>
              <a:tr h="59190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u="none" strike="noStrike" noProof="0">
                          <a:latin typeface="Trebuchet MS" panose="020B0603020202020204" pitchFamily="34" charset="0"/>
                        </a:rPr>
                        <a:t>¿Qué pasó en el equipo?</a:t>
                      </a: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u="none" strike="noStrike" noProof="0">
                          <a:latin typeface="Trebuchet MS" panose="020B0603020202020204" pitchFamily="34" charset="0"/>
                        </a:rPr>
                        <a:t>¿Cómo se sintieron?</a:t>
                      </a: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93372"/>
                  </a:ext>
                </a:extLst>
              </a:tr>
              <a:tr h="2329628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lvl="0">
                        <a:buNone/>
                      </a:pPr>
                      <a:endParaRPr lang="es-MX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tx1"/>
                      </a:solidFill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45876"/>
                  </a:ext>
                </a:extLst>
              </a:tr>
            </a:tbl>
          </a:graphicData>
        </a:graphic>
      </p:graphicFrame>
      <p:pic>
        <p:nvPicPr>
          <p:cNvPr id="8" name="Graphic 7" descr="Brindis contorno">
            <a:extLst>
              <a:ext uri="{FF2B5EF4-FFF2-40B4-BE49-F238E27FC236}">
                <a16:creationId xmlns:a16="http://schemas.microsoft.com/office/drawing/2014/main" id="{419ECEB6-BEB7-FA39-0A2F-7FC72E45D6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7181" y="2279976"/>
            <a:ext cx="719226" cy="647576"/>
          </a:xfrm>
          <a:prstGeom prst="rect">
            <a:avLst/>
          </a:prstGeom>
        </p:spPr>
      </p:pic>
      <p:pic>
        <p:nvPicPr>
          <p:cNvPr id="9" name="Graphic 8" descr="Corazón contorno">
            <a:extLst>
              <a:ext uri="{FF2B5EF4-FFF2-40B4-BE49-F238E27FC236}">
                <a16:creationId xmlns:a16="http://schemas.microsoft.com/office/drawing/2014/main" id="{75BCBA9D-20F4-81DF-87A8-066D919575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7121" y="2261869"/>
            <a:ext cx="719225" cy="640488"/>
          </a:xfrm>
          <a:prstGeom prst="rect">
            <a:avLst/>
          </a:prstGeom>
        </p:spPr>
      </p:pic>
      <p:pic>
        <p:nvPicPr>
          <p:cNvPr id="10" name="Graphic 9" descr="Inteligencia artificial contorno">
            <a:extLst>
              <a:ext uri="{FF2B5EF4-FFF2-40B4-BE49-F238E27FC236}">
                <a16:creationId xmlns:a16="http://schemas.microsoft.com/office/drawing/2014/main" id="{6F9DCD0E-4237-CCD4-4980-09383FB0A5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2570" y="2301546"/>
            <a:ext cx="635743" cy="585142"/>
          </a:xfrm>
          <a:prstGeom prst="rect">
            <a:avLst/>
          </a:prstGeom>
        </p:spPr>
      </p:pic>
      <p:pic>
        <p:nvPicPr>
          <p:cNvPr id="12" name="Graphic 11" descr="Baile contorno">
            <a:extLst>
              <a:ext uri="{FF2B5EF4-FFF2-40B4-BE49-F238E27FC236}">
                <a16:creationId xmlns:a16="http://schemas.microsoft.com/office/drawing/2014/main" id="{678E5692-EA00-8535-6889-24E9CBBE5F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75414" y="2233768"/>
            <a:ext cx="809296" cy="7206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433E0F-A1D5-9D4B-0EAD-832B0EE489E7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9AC406-B6B1-BEB7-2427-21753F909F2B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7F05B97-9FEE-F401-DCA3-FD6B6C6DD5F6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8042BA5-19E8-D2D2-B778-0E4672E6D523}"/>
              </a:ext>
            </a:extLst>
          </p:cNvPr>
          <p:cNvSpPr txBox="1"/>
          <p:nvPr/>
        </p:nvSpPr>
        <p:spPr>
          <a:xfrm>
            <a:off x="585841" y="1363310"/>
            <a:ext cx="10966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en la bitácora cómo fue la experiencia en equipo: qué pasó, cómo se sintieron y qué aprendieron al tomar decisiones juntos.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7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570F2-D990-BEC5-61AC-360F17742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4C808E4-11D9-FB9A-83EE-0E320C7B2171}"/>
              </a:ext>
            </a:extLst>
          </p:cNvPr>
          <p:cNvSpPr/>
          <p:nvPr/>
        </p:nvSpPr>
        <p:spPr>
          <a:xfrm>
            <a:off x="612618" y="2064190"/>
            <a:ext cx="10966764" cy="3413156"/>
          </a:xfrm>
          <a:prstGeom prst="roundRect">
            <a:avLst>
              <a:gd name="adj" fmla="val 8046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EFFA39-4485-A2D2-5BB2-692896AD1781}"/>
              </a:ext>
            </a:extLst>
          </p:cNvPr>
          <p:cNvSpPr txBox="1">
            <a:spLocks/>
          </p:cNvSpPr>
          <p:nvPr/>
        </p:nvSpPr>
        <p:spPr>
          <a:xfrm>
            <a:off x="3502892" y="607104"/>
            <a:ext cx="5779372" cy="612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Diálogos para construir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636160-C85D-8826-2D45-C9AE3FF1D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68829"/>
              </p:ext>
            </p:extLst>
          </p:nvPr>
        </p:nvGraphicFramePr>
        <p:xfrm>
          <a:off x="612618" y="2309867"/>
          <a:ext cx="10983710" cy="2923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984">
                  <a:extLst>
                    <a:ext uri="{9D8B030D-6E8A-4147-A177-3AD203B41FA5}">
                      <a16:colId xmlns:a16="http://schemas.microsoft.com/office/drawing/2014/main" val="3088354531"/>
                    </a:ext>
                  </a:extLst>
                </a:gridCol>
                <a:gridCol w="3078178">
                  <a:extLst>
                    <a:ext uri="{9D8B030D-6E8A-4147-A177-3AD203B41FA5}">
                      <a16:colId xmlns:a16="http://schemas.microsoft.com/office/drawing/2014/main" val="856376362"/>
                    </a:ext>
                  </a:extLst>
                </a:gridCol>
                <a:gridCol w="1059256">
                  <a:extLst>
                    <a:ext uri="{9D8B030D-6E8A-4147-A177-3AD203B41FA5}">
                      <a16:colId xmlns:a16="http://schemas.microsoft.com/office/drawing/2014/main" val="2284636588"/>
                    </a:ext>
                  </a:extLst>
                </a:gridCol>
                <a:gridCol w="5494292">
                  <a:extLst>
                    <a:ext uri="{9D8B030D-6E8A-4147-A177-3AD203B41FA5}">
                      <a16:colId xmlns:a16="http://schemas.microsoft.com/office/drawing/2014/main" val="2656047817"/>
                    </a:ext>
                  </a:extLst>
                </a:gridCol>
              </a:tblGrid>
              <a:tr h="5600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MX" sz="1400" noProof="0">
                        <a:latin typeface="Trebuchet MS" panose="020B0603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 algn="ctr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aprendieron?</a:t>
                      </a:r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93372"/>
                  </a:ext>
                </a:extLst>
              </a:tr>
              <a:tr h="236322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¿Qué ayudó o dificultó el dialogo?</a:t>
                      </a:r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endParaRPr lang="es-MX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65467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7845F6B-BF04-9787-E35A-0EFB418D7EF7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0646DB-E97D-FF55-7462-9EF77ED58BDC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9F5A714-9C9D-484A-A92F-E5D9D582F822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EFCEEA7-3D8F-1A89-F610-BAC8C45CF65E}"/>
              </a:ext>
            </a:extLst>
          </p:cNvPr>
          <p:cNvSpPr txBox="1"/>
          <p:nvPr/>
        </p:nvSpPr>
        <p:spPr>
          <a:xfrm>
            <a:off x="585841" y="1363310"/>
            <a:ext cx="10966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describiendo cómo fue el trabajo en equipo y lo que aprendieron.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Graphic 12" descr="Chateo contorno">
            <a:extLst>
              <a:ext uri="{FF2B5EF4-FFF2-40B4-BE49-F238E27FC236}">
                <a16:creationId xmlns:a16="http://schemas.microsoft.com/office/drawing/2014/main" id="{C3244B8C-993F-5512-461E-72ED10ACF6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90" y="2285868"/>
            <a:ext cx="779181" cy="693881"/>
          </a:xfrm>
          <a:prstGeom prst="rect">
            <a:avLst/>
          </a:prstGeom>
        </p:spPr>
      </p:pic>
      <p:pic>
        <p:nvPicPr>
          <p:cNvPr id="19" name="Gráfico 18" descr="Lluvia de ideas de grupo contorno">
            <a:extLst>
              <a:ext uri="{FF2B5EF4-FFF2-40B4-BE49-F238E27FC236}">
                <a16:creationId xmlns:a16="http://schemas.microsoft.com/office/drawing/2014/main" id="{D383B079-D476-7726-2CDB-5A9860B0C6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7073" y="2285868"/>
            <a:ext cx="689573" cy="6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4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FC7D9-E40C-18EE-D133-F4F1915A4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63813B2-3C1E-72C1-F35C-87838D127B75}"/>
              </a:ext>
            </a:extLst>
          </p:cNvPr>
          <p:cNvSpPr/>
          <p:nvPr/>
        </p:nvSpPr>
        <p:spPr>
          <a:xfrm>
            <a:off x="585841" y="2042498"/>
            <a:ext cx="11020315" cy="732968"/>
          </a:xfrm>
          <a:prstGeom prst="roundRect">
            <a:avLst>
              <a:gd name="adj" fmla="val 26504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D4CB530-3DE2-5936-E0E2-0A2E621E637A}"/>
              </a:ext>
            </a:extLst>
          </p:cNvPr>
          <p:cNvSpPr/>
          <p:nvPr/>
        </p:nvSpPr>
        <p:spPr>
          <a:xfrm>
            <a:off x="585841" y="4932948"/>
            <a:ext cx="11020316" cy="732968"/>
          </a:xfrm>
          <a:prstGeom prst="roundRect">
            <a:avLst>
              <a:gd name="adj" fmla="val 26504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6B6A01A-004D-810A-5F65-C1100141C2D2}"/>
              </a:ext>
            </a:extLst>
          </p:cNvPr>
          <p:cNvSpPr txBox="1">
            <a:spLocks/>
          </p:cNvSpPr>
          <p:nvPr/>
        </p:nvSpPr>
        <p:spPr>
          <a:xfrm>
            <a:off x="2705204" y="701224"/>
            <a:ext cx="6781591" cy="485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Tabla de causas y efectos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DD6D0E-3E83-F647-B6C3-CFBF34B61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572183"/>
              </p:ext>
            </p:extLst>
          </p:nvPr>
        </p:nvGraphicFramePr>
        <p:xfrm>
          <a:off x="585842" y="2252935"/>
          <a:ext cx="11020316" cy="324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2154">
                  <a:extLst>
                    <a:ext uri="{9D8B030D-6E8A-4147-A177-3AD203B41FA5}">
                      <a16:colId xmlns:a16="http://schemas.microsoft.com/office/drawing/2014/main" val="1447703341"/>
                    </a:ext>
                  </a:extLst>
                </a:gridCol>
                <a:gridCol w="5328162">
                  <a:extLst>
                    <a:ext uri="{9D8B030D-6E8A-4147-A177-3AD203B41FA5}">
                      <a16:colId xmlns:a16="http://schemas.microsoft.com/office/drawing/2014/main" val="2872474607"/>
                    </a:ext>
                  </a:extLst>
                </a:gridCol>
              </a:tblGrid>
              <a:tr h="300821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Propuesta opción 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305225"/>
                  </a:ext>
                </a:extLst>
              </a:tr>
              <a:tr h="300821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Causa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Efecto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08712"/>
                  </a:ext>
                </a:extLst>
              </a:tr>
              <a:tr h="5654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b="0" i="1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Ej. Hacer el prototipo más liviano.</a:t>
                      </a:r>
                      <a:endParaRPr lang="es-CO" sz="1400" i="1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s-CO" sz="1400" b="0" i="1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Ej. Es más fácil de usar y transportar, para el equipo. </a:t>
                      </a: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923886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87863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07580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348166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9825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C616F634-70E8-4ED9-B2BE-77455EC9C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747" y="451458"/>
            <a:ext cx="1452774" cy="20219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B617345-BACB-3E29-64BA-18CC61F6EE74}"/>
              </a:ext>
            </a:extLst>
          </p:cNvPr>
          <p:cNvSpPr txBox="1"/>
          <p:nvPr/>
        </p:nvSpPr>
        <p:spPr>
          <a:xfrm>
            <a:off x="565092" y="5851138"/>
            <a:ext cx="30610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Los ejemplos deben eliminarse. ​​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19ABF2-886B-F3B5-6FAB-57437F1F95B5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BB03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9FA8107-4A47-95FC-B53E-B08E5AE11115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54709021-E7DF-23B4-A26D-861DBDE496F2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46AEC39-0C9A-5C25-78C4-9BBF54136AF4}"/>
              </a:ext>
            </a:extLst>
          </p:cNvPr>
          <p:cNvSpPr txBox="1"/>
          <p:nvPr/>
        </p:nvSpPr>
        <p:spPr>
          <a:xfrm>
            <a:off x="585841" y="1363310"/>
            <a:ext cx="9448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la tabla con cinco relaciones de causa y efecto para la opción 1. 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9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7C1FC-AA48-7B5D-7708-A3AF742E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5EE698A-D9D0-E6E9-9B40-A4B973B83F9B}"/>
              </a:ext>
            </a:extLst>
          </p:cNvPr>
          <p:cNvSpPr/>
          <p:nvPr/>
        </p:nvSpPr>
        <p:spPr>
          <a:xfrm>
            <a:off x="585841" y="2042498"/>
            <a:ext cx="11020315" cy="732968"/>
          </a:xfrm>
          <a:prstGeom prst="roundRect">
            <a:avLst>
              <a:gd name="adj" fmla="val 26504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1C6EA7B-310D-6D26-45BD-9B900E8E1B4A}"/>
              </a:ext>
            </a:extLst>
          </p:cNvPr>
          <p:cNvSpPr/>
          <p:nvPr/>
        </p:nvSpPr>
        <p:spPr>
          <a:xfrm>
            <a:off x="585841" y="4932948"/>
            <a:ext cx="11020316" cy="732968"/>
          </a:xfrm>
          <a:prstGeom prst="roundRect">
            <a:avLst>
              <a:gd name="adj" fmla="val 26504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20556E0-A366-E8BC-404A-0E981788E475}"/>
              </a:ext>
            </a:extLst>
          </p:cNvPr>
          <p:cNvSpPr txBox="1">
            <a:spLocks/>
          </p:cNvSpPr>
          <p:nvPr/>
        </p:nvSpPr>
        <p:spPr>
          <a:xfrm>
            <a:off x="2705204" y="701224"/>
            <a:ext cx="6781591" cy="485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Tabla de causas y efectos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E96113-A405-7CC1-88D9-8A2212DEB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576414"/>
              </p:ext>
            </p:extLst>
          </p:nvPr>
        </p:nvGraphicFramePr>
        <p:xfrm>
          <a:off x="585842" y="2252935"/>
          <a:ext cx="11020316" cy="324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2154">
                  <a:extLst>
                    <a:ext uri="{9D8B030D-6E8A-4147-A177-3AD203B41FA5}">
                      <a16:colId xmlns:a16="http://schemas.microsoft.com/office/drawing/2014/main" val="1447703341"/>
                    </a:ext>
                  </a:extLst>
                </a:gridCol>
                <a:gridCol w="5328162">
                  <a:extLst>
                    <a:ext uri="{9D8B030D-6E8A-4147-A177-3AD203B41FA5}">
                      <a16:colId xmlns:a16="http://schemas.microsoft.com/office/drawing/2014/main" val="2872474607"/>
                    </a:ext>
                  </a:extLst>
                </a:gridCol>
              </a:tblGrid>
              <a:tr h="300821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Propuesta opción 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305225"/>
                  </a:ext>
                </a:extLst>
              </a:tr>
              <a:tr h="300821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Causa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Efecto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08712"/>
                  </a:ext>
                </a:extLst>
              </a:tr>
              <a:tr h="56544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i="1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s-CO" sz="1400" b="0" i="1" u="none" strike="noStrike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923886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87863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07580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348166"/>
                  </a:ext>
                </a:extLst>
              </a:tr>
              <a:tr h="51822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9825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11062E5E-B1C6-56D2-2D92-58BDA12F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240" y="477493"/>
            <a:ext cx="1452774" cy="20219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541CD9-8A55-5853-801A-91635ECB82F3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BB03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32B4380-7685-391B-8244-262F43FA11AF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8F2E77A-4319-1FA9-BC47-BB8D8DD603F7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4502143-4201-01DA-FF93-034F78208A18}"/>
              </a:ext>
            </a:extLst>
          </p:cNvPr>
          <p:cNvSpPr txBox="1"/>
          <p:nvPr/>
        </p:nvSpPr>
        <p:spPr>
          <a:xfrm>
            <a:off x="585841" y="1363310"/>
            <a:ext cx="9448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la tabla con cinco relaciones de causa y efecto para la opción 2.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5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B97A0-A8F3-E005-5816-98CB3B0A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EE4BEE0-0C88-A518-7B2B-08FBB27013F7}"/>
              </a:ext>
            </a:extLst>
          </p:cNvPr>
          <p:cNvSpPr txBox="1"/>
          <p:nvPr/>
        </p:nvSpPr>
        <p:spPr>
          <a:xfrm>
            <a:off x="2697295" y="570007"/>
            <a:ext cx="6818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</a:t>
            </a:r>
            <a:r>
              <a:rPr lang="es-CO" sz="2800" b="1" noProof="0">
                <a:solidFill>
                  <a:srgbClr val="2A0070"/>
                </a:solidFill>
                <a:latin typeface="Trebuchet MS" panose="020B0603020202020204" pitchFamily="34" charset="0"/>
              </a:rPr>
              <a:t> - R</a:t>
            </a: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epresentación gráfica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6E7CE7E-AAC2-9F1D-5BBB-03D59EAE4B53}"/>
              </a:ext>
            </a:extLst>
          </p:cNvPr>
          <p:cNvSpPr/>
          <p:nvPr/>
        </p:nvSpPr>
        <p:spPr>
          <a:xfrm>
            <a:off x="627529" y="2061881"/>
            <a:ext cx="6546974" cy="33886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i="1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4E4C07-20D3-B211-E9A1-6F63DAF0A2F5}"/>
              </a:ext>
            </a:extLst>
          </p:cNvPr>
          <p:cNvSpPr txBox="1"/>
          <p:nvPr/>
        </p:nvSpPr>
        <p:spPr>
          <a:xfrm>
            <a:off x="1993152" y="3429000"/>
            <a:ext cx="38157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Evidencia del esquema, tomen una foto con buena iluminación, escaneen o exporten una imagen en formato JPG</a:t>
            </a:r>
            <a:endParaRPr lang="es-419" sz="1400" i="1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95124A7-0407-C924-7712-A229A05A5954}"/>
              </a:ext>
            </a:extLst>
          </p:cNvPr>
          <p:cNvSpPr/>
          <p:nvPr/>
        </p:nvSpPr>
        <p:spPr>
          <a:xfrm>
            <a:off x="7500258" y="2061882"/>
            <a:ext cx="4064213" cy="338865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CF01FB-43EF-B39F-11A8-B83492C58EE5}"/>
              </a:ext>
            </a:extLst>
          </p:cNvPr>
          <p:cNvSpPr txBox="1"/>
          <p:nvPr/>
        </p:nvSpPr>
        <p:spPr>
          <a:xfrm>
            <a:off x="7788606" y="3429000"/>
            <a:ext cx="3487516" cy="736525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Incluyan cotas en mm y la escala usada.</a:t>
            </a:r>
            <a:endParaRPr lang="es-ES" sz="1400" i="1">
              <a:latin typeface="Trebuchet MS"/>
            </a:endParaRPr>
          </a:p>
          <a:p>
            <a:pPr algn="ctr"/>
            <a:r>
              <a:rPr lang="es-CO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Justifiquen el tamaño del prototipo según su uso y contexto</a:t>
            </a:r>
            <a:endParaRPr lang="es-419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19" name="CuadroTexto 3">
            <a:extLst>
              <a:ext uri="{FF2B5EF4-FFF2-40B4-BE49-F238E27FC236}">
                <a16:creationId xmlns:a16="http://schemas.microsoft.com/office/drawing/2014/main" id="{46756502-E2AD-2555-DD52-2DDB050619B0}"/>
              </a:ext>
            </a:extLst>
          </p:cNvPr>
          <p:cNvSpPr txBox="1"/>
          <p:nvPr/>
        </p:nvSpPr>
        <p:spPr>
          <a:xfrm>
            <a:off x="584256" y="5777193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54DFE5E-C985-B713-88C6-9883A994B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083" y="712685"/>
            <a:ext cx="1244092" cy="173148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365AB65-D1FE-0630-2310-E6C247C103B1}"/>
              </a:ext>
            </a:extLst>
          </p:cNvPr>
          <p:cNvSpPr txBox="1"/>
          <p:nvPr/>
        </p:nvSpPr>
        <p:spPr>
          <a:xfrm>
            <a:off x="584256" y="1329792"/>
            <a:ext cx="82333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dibujo técnico (plano) y evidencien las vistas solicitadas (isométrica, superior y frontal).</a:t>
            </a:r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​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505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E4E9E-EEEB-C73A-D916-685AAAF2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98BFAD-3E49-C6B0-261F-ABCB57E64EB7}"/>
              </a:ext>
            </a:extLst>
          </p:cNvPr>
          <p:cNvSpPr txBox="1"/>
          <p:nvPr/>
        </p:nvSpPr>
        <p:spPr>
          <a:xfrm>
            <a:off x="631524" y="590323"/>
            <a:ext cx="10928950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 - </a:t>
            </a:r>
            <a:r>
              <a:rPr lang="es-CO" sz="2800" b="1" kern="100" noProof="0">
                <a:solidFill>
                  <a:srgbClr val="2A0070"/>
                </a:solidFill>
                <a:latin typeface="Trebuchet MS" panose="020B0603020202020204" pitchFamily="34" charset="0"/>
              </a:rPr>
              <a:t>P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A0070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artes mecánicas y/o electrónicas</a:t>
            </a:r>
            <a:endParaRPr kumimoji="0" lang="es-CO" sz="2800" b="0" i="0" u="none" strike="noStrike" kern="100" cap="none" spc="0" normalizeH="0" baseline="0" noProof="0">
              <a:ln>
                <a:noFill/>
              </a:ln>
              <a:solidFill>
                <a:srgbClr val="2A007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97FE76E-C05F-E87A-5CDF-FE9847CE9337}"/>
              </a:ext>
            </a:extLst>
          </p:cNvPr>
          <p:cNvSpPr/>
          <p:nvPr/>
        </p:nvSpPr>
        <p:spPr>
          <a:xfrm>
            <a:off x="602299" y="2027181"/>
            <a:ext cx="6609598" cy="3487772"/>
          </a:xfrm>
          <a:prstGeom prst="roundRect">
            <a:avLst/>
          </a:prstGeom>
          <a:noFill/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6AC460-918B-BC34-B6C2-505ED6FE005E}"/>
              </a:ext>
            </a:extLst>
          </p:cNvPr>
          <p:cNvSpPr txBox="1"/>
          <p:nvPr/>
        </p:nvSpPr>
        <p:spPr>
          <a:xfrm>
            <a:off x="602299" y="1408956"/>
            <a:ext cx="768902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Dibujen el diagrama esquemático del circuito o sistema del prototipo (papel o digital).</a:t>
            </a:r>
            <a:endParaRPr lang="es-ES" sz="1400">
              <a:latin typeface="Trebuchet M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76ABFE-CD3E-A28E-4475-BE444A9F2770}"/>
              </a:ext>
            </a:extLst>
          </p:cNvPr>
          <p:cNvSpPr txBox="1"/>
          <p:nvPr/>
        </p:nvSpPr>
        <p:spPr>
          <a:xfrm>
            <a:off x="2061047" y="3353528"/>
            <a:ext cx="3938362" cy="8149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4999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Inserten el diagrama y señalen con flechas qué componente activa a otro (flujo/activación)</a:t>
            </a:r>
            <a:endParaRPr lang="es-ES" sz="1400" i="1">
              <a:latin typeface="Trebuchet M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3967198-5C47-C1BF-186A-E5DD32C47626}"/>
              </a:ext>
            </a:extLst>
          </p:cNvPr>
          <p:cNvSpPr/>
          <p:nvPr/>
        </p:nvSpPr>
        <p:spPr>
          <a:xfrm>
            <a:off x="7529831" y="2027181"/>
            <a:ext cx="4059870" cy="348777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8">
              <a:highlight>
                <a:srgbClr val="8EA1FF"/>
              </a:highligh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114DFB-8816-5177-524F-DFA314685C1E}"/>
              </a:ext>
            </a:extLst>
          </p:cNvPr>
          <p:cNvSpPr txBox="1"/>
          <p:nvPr/>
        </p:nvSpPr>
        <p:spPr>
          <a:xfrm>
            <a:off x="7722750" y="2800193"/>
            <a:ext cx="3674032" cy="1813743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Nombren los componentes y escriban la función de cada uno. Incluyan mínimo: fuente de energía, conductores, más de un componente identificado y receptor/carga.</a:t>
            </a:r>
            <a:endParaRPr lang="es-ES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algn="ctr"/>
            <a:endParaRPr lang="es-MX" sz="1400" i="1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ea typeface="+mn-lt"/>
              <a:cs typeface="+mn-lt"/>
            </a:endParaRPr>
          </a:p>
          <a:p>
            <a:pPr algn="ctr"/>
            <a:r>
              <a:rPr lang="es-MX" sz="1400" i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+mn-lt"/>
                <a:cs typeface="+mn-lt"/>
              </a:rPr>
              <a:t>Agreguen un mapa conceptual o diagrama UML simple con los componentes identificados.</a:t>
            </a:r>
            <a:endParaRPr lang="es-MX" sz="1400" i="1">
              <a:latin typeface="Trebuchet MS"/>
            </a:endParaRP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id="{B5C0284D-CE24-6E8F-AE1B-C8C2B97E653A}"/>
              </a:ext>
            </a:extLst>
          </p:cNvPr>
          <p:cNvSpPr txBox="1"/>
          <p:nvPr/>
        </p:nvSpPr>
        <p:spPr>
          <a:xfrm>
            <a:off x="631524" y="5807366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D9FFB62-2762-D5EE-2F17-FC895174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23" y="749671"/>
            <a:ext cx="1167010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5ED89-DB68-63D9-D541-75CBB5E3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F4DDD01-1F44-A24F-8731-C066A1BE17EE}"/>
              </a:ext>
            </a:extLst>
          </p:cNvPr>
          <p:cNvSpPr/>
          <p:nvPr/>
        </p:nvSpPr>
        <p:spPr>
          <a:xfrm>
            <a:off x="596152" y="2075845"/>
            <a:ext cx="10999694" cy="341952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F0B023-6959-DFE7-12DF-F456C293F88F}"/>
              </a:ext>
            </a:extLst>
          </p:cNvPr>
          <p:cNvSpPr txBox="1"/>
          <p:nvPr/>
        </p:nvSpPr>
        <p:spPr>
          <a:xfrm>
            <a:off x="600635" y="1427965"/>
            <a:ext cx="709939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Dibujen botones, señales o pantallas sencillas.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C315AF-D0D5-B569-90A1-A4D1FAF188F6}"/>
              </a:ext>
            </a:extLst>
          </p:cNvPr>
          <p:cNvSpPr txBox="1"/>
          <p:nvPr/>
        </p:nvSpPr>
        <p:spPr>
          <a:xfrm>
            <a:off x="1861854" y="3584576"/>
            <a:ext cx="8468288" cy="319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1"/>
              </a:spcAft>
            </a:pPr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y representen el uso mediante una secuencia simple (inicio → acción → resultado)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0A2710AB-730B-1B57-A0AD-214160388037}"/>
              </a:ext>
            </a:extLst>
          </p:cNvPr>
          <p:cNvSpPr txBox="1"/>
          <p:nvPr/>
        </p:nvSpPr>
        <p:spPr>
          <a:xfrm>
            <a:off x="600635" y="5814129"/>
            <a:ext cx="6797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3216">
              <a:defRPr/>
            </a:pPr>
            <a:r>
              <a:rPr lang="es-MX" sz="1400" i="1">
                <a:solidFill>
                  <a:srgbClr val="595959"/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Esta diapositiva debe eliminarse si el prototipo no se esquematiza de esta forma.</a:t>
            </a:r>
            <a:endParaRPr lang="es-CO" sz="1400" i="1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6F94F57-0576-0F5F-A719-49ED4A17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448" y="697315"/>
            <a:ext cx="1269563" cy="176693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8B68246-3E04-E9DC-2AFF-B226DB142D9C}"/>
              </a:ext>
            </a:extLst>
          </p:cNvPr>
          <p:cNvSpPr txBox="1"/>
          <p:nvPr/>
        </p:nvSpPr>
        <p:spPr>
          <a:xfrm>
            <a:off x="2009001" y="590096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Esquema – 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</a:t>
            </a: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nterfaz digital</a:t>
            </a:r>
            <a:endParaRPr kumimoji="0" lang="es-CO" sz="2800" b="0" i="0" u="none" strike="noStrike" kern="1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4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6B3F1-3534-D349-1438-2B328FC5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9D46B9B-D954-4BFC-ADF0-E13749C8A1BB}"/>
              </a:ext>
            </a:extLst>
          </p:cNvPr>
          <p:cNvSpPr txBox="1"/>
          <p:nvPr/>
        </p:nvSpPr>
        <p:spPr>
          <a:xfrm>
            <a:off x="2009000" y="614575"/>
            <a:ext cx="8173995" cy="55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81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Funcionamiento del prototipo</a:t>
            </a:r>
            <a:endParaRPr kumimoji="0" lang="es-CO" sz="2800" b="0" i="0" u="none" strike="noStrike" kern="1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D250F0B-37F1-4067-0071-A6F476F2E515}"/>
              </a:ext>
            </a:extLst>
          </p:cNvPr>
          <p:cNvSpPr/>
          <p:nvPr/>
        </p:nvSpPr>
        <p:spPr>
          <a:xfrm>
            <a:off x="596152" y="2075845"/>
            <a:ext cx="10999694" cy="341952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>
              <a:highlight>
                <a:srgbClr val="8EA1FF"/>
              </a:highlight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A8E237B-97B9-5179-CEBD-3ACFE67D3438}"/>
              </a:ext>
            </a:extLst>
          </p:cNvPr>
          <p:cNvSpPr txBox="1"/>
          <p:nvPr/>
        </p:nvSpPr>
        <p:spPr>
          <a:xfrm>
            <a:off x="596152" y="1362635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Expliquen el funcionamiento del prototipo según la opción seleccionada.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D56F01A-064B-60C6-1A6C-7CB3952720A8}"/>
              </a:ext>
            </a:extLst>
          </p:cNvPr>
          <p:cNvSpPr txBox="1"/>
          <p:nvPr/>
        </p:nvSpPr>
        <p:spPr>
          <a:xfrm>
            <a:off x="2694181" y="3631716"/>
            <a:ext cx="6803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400" i="1" kern="1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Inserten la imagen del diagrama de flujo sencillo o diagrama de proceso sencillo</a:t>
            </a:r>
            <a:endParaRPr lang="es-419" sz="1400" i="1" kern="1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40E671C-D27F-04BC-8C1F-487B5D1D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448" y="697315"/>
            <a:ext cx="1269563" cy="17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86A66-8DE3-0E6E-B452-A5BB5FF6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o 60">
            <a:extLst>
              <a:ext uri="{FF2B5EF4-FFF2-40B4-BE49-F238E27FC236}">
                <a16:creationId xmlns:a16="http://schemas.microsoft.com/office/drawing/2014/main" id="{01997177-163E-9E6C-5421-399C1832456C}"/>
              </a:ext>
            </a:extLst>
          </p:cNvPr>
          <p:cNvGrpSpPr/>
          <p:nvPr/>
        </p:nvGrpSpPr>
        <p:grpSpPr>
          <a:xfrm>
            <a:off x="1892297" y="771595"/>
            <a:ext cx="2181768" cy="477250"/>
            <a:chOff x="-11177" y="12699"/>
            <a:chExt cx="5842093" cy="854077"/>
          </a:xfrm>
        </p:grpSpPr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id="{8CEB9A5D-DB69-2197-60B9-885B92D1C920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 noProof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3" name="Rectángulo: esquinas redondeadas 76">
              <a:extLst>
                <a:ext uri="{FF2B5EF4-FFF2-40B4-BE49-F238E27FC236}">
                  <a16:creationId xmlns:a16="http://schemas.microsoft.com/office/drawing/2014/main" id="{CC6BD192-47DF-9867-A110-A06D437BD531}"/>
                </a:ext>
              </a:extLst>
            </p:cNvPr>
            <p:cNvSpPr/>
            <p:nvPr/>
          </p:nvSpPr>
          <p:spPr>
            <a:xfrm>
              <a:off x="-11177" y="12699"/>
              <a:ext cx="5842093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 noProof="0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 </a:t>
              </a:r>
              <a:endParaRPr lang="es-CO" sz="1400" noProof="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3E2F20A1-4839-4235-1019-B69AB50F6368}"/>
              </a:ext>
            </a:extLst>
          </p:cNvPr>
          <p:cNvGrpSpPr/>
          <p:nvPr/>
        </p:nvGrpSpPr>
        <p:grpSpPr>
          <a:xfrm>
            <a:off x="4316071" y="773871"/>
            <a:ext cx="3983280" cy="474975"/>
            <a:chOff x="-11177" y="12699"/>
            <a:chExt cx="5842094" cy="854077"/>
          </a:xfrm>
        </p:grpSpPr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id="{12E81E46-FE41-3665-72F6-517B52AD379C}"/>
                </a:ext>
              </a:extLst>
            </p:cNvPr>
            <p:cNvSpPr/>
            <p:nvPr/>
          </p:nvSpPr>
          <p:spPr>
            <a:xfrm>
              <a:off x="6350" y="66676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400" noProof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6" name="Rectángulo: esquinas redondeadas 76">
              <a:extLst>
                <a:ext uri="{FF2B5EF4-FFF2-40B4-BE49-F238E27FC236}">
                  <a16:creationId xmlns:a16="http://schemas.microsoft.com/office/drawing/2014/main" id="{41D90AE7-8B8D-9142-0AB0-DBB0A9EA6963}"/>
                </a:ext>
              </a:extLst>
            </p:cNvPr>
            <p:cNvSpPr/>
            <p:nvPr/>
          </p:nvSpPr>
          <p:spPr>
            <a:xfrm>
              <a:off x="-11177" y="12699"/>
              <a:ext cx="5842094" cy="29845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0 w 5803409"/>
                <a:gd name="connsiteY0" fmla="*/ 49743 h 298200"/>
                <a:gd name="connsiteX1" fmla="*/ 49743 w 5803409"/>
                <a:gd name="connsiteY1" fmla="*/ 0 h 298200"/>
                <a:gd name="connsiteX2" fmla="*/ 5741457 w 5803409"/>
                <a:gd name="connsiteY2" fmla="*/ 0 h 298200"/>
                <a:gd name="connsiteX3" fmla="*/ 5791200 w 5803409"/>
                <a:gd name="connsiteY3" fmla="*/ 49743 h 298200"/>
                <a:gd name="connsiteX4" fmla="*/ 5791200 w 5803409"/>
                <a:gd name="connsiteY4" fmla="*/ 248707 h 298200"/>
                <a:gd name="connsiteX5" fmla="*/ 5791200 w 5803409"/>
                <a:gd name="connsiteY5" fmla="*/ 292100 h 298200"/>
                <a:gd name="connsiteX6" fmla="*/ 63934 w 5803409"/>
                <a:gd name="connsiteY6" fmla="*/ 298200 h 298200"/>
                <a:gd name="connsiteX7" fmla="*/ 0 w 5803409"/>
                <a:gd name="connsiteY7" fmla="*/ 248707 h 298200"/>
                <a:gd name="connsiteX8" fmla="*/ 0 w 5803409"/>
                <a:gd name="connsiteY8" fmla="*/ 49743 h 298200"/>
                <a:gd name="connsiteX0" fmla="*/ 0 w 5791199"/>
                <a:gd name="connsiteY0" fmla="*/ 49743 h 305301"/>
                <a:gd name="connsiteX1" fmla="*/ 49743 w 5791199"/>
                <a:gd name="connsiteY1" fmla="*/ 0 h 305301"/>
                <a:gd name="connsiteX2" fmla="*/ 5741457 w 5791199"/>
                <a:gd name="connsiteY2" fmla="*/ 0 h 305301"/>
                <a:gd name="connsiteX3" fmla="*/ 5791200 w 5791199"/>
                <a:gd name="connsiteY3" fmla="*/ 49743 h 305301"/>
                <a:gd name="connsiteX4" fmla="*/ 5791200 w 5791199"/>
                <a:gd name="connsiteY4" fmla="*/ 248707 h 305301"/>
                <a:gd name="connsiteX5" fmla="*/ 5724145 w 5791199"/>
                <a:gd name="connsiteY5" fmla="*/ 305301 h 305301"/>
                <a:gd name="connsiteX6" fmla="*/ 63934 w 5791199"/>
                <a:gd name="connsiteY6" fmla="*/ 298200 h 305301"/>
                <a:gd name="connsiteX7" fmla="*/ 0 w 5791199"/>
                <a:gd name="connsiteY7" fmla="*/ 248707 h 305301"/>
                <a:gd name="connsiteX8" fmla="*/ 0 w 5791199"/>
                <a:gd name="connsiteY8" fmla="*/ 49743 h 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1199" h="305301">
                  <a:moveTo>
                    <a:pt x="0" y="49743"/>
                  </a:moveTo>
                  <a:cubicBezTo>
                    <a:pt x="0" y="22271"/>
                    <a:pt x="22271" y="0"/>
                    <a:pt x="49743" y="0"/>
                  </a:cubicBezTo>
                  <a:lnTo>
                    <a:pt x="5741457" y="0"/>
                  </a:lnTo>
                  <a:cubicBezTo>
                    <a:pt x="5768929" y="0"/>
                    <a:pt x="5791200" y="22271"/>
                    <a:pt x="5791200" y="49743"/>
                  </a:cubicBezTo>
                  <a:lnTo>
                    <a:pt x="5791200" y="248707"/>
                  </a:lnTo>
                  <a:cubicBezTo>
                    <a:pt x="5791200" y="276179"/>
                    <a:pt x="5751617" y="305301"/>
                    <a:pt x="5724145" y="305301"/>
                  </a:cubicBezTo>
                  <a:lnTo>
                    <a:pt x="63934" y="298200"/>
                  </a:lnTo>
                  <a:cubicBezTo>
                    <a:pt x="36462" y="298200"/>
                    <a:pt x="0" y="276179"/>
                    <a:pt x="0" y="248707"/>
                  </a:cubicBezTo>
                  <a:lnTo>
                    <a:pt x="0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 noProof="0">
                  <a:solidFill>
                    <a:prstClr val="white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Misión Nacional </a:t>
              </a:r>
              <a:endParaRPr lang="es-CO" sz="1400" noProof="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35E3CF28-80BB-68AC-26BF-C82CE40FFE77}"/>
              </a:ext>
            </a:extLst>
          </p:cNvPr>
          <p:cNvGrpSpPr/>
          <p:nvPr/>
        </p:nvGrpSpPr>
        <p:grpSpPr>
          <a:xfrm>
            <a:off x="726514" y="1397417"/>
            <a:ext cx="10728391" cy="671115"/>
            <a:chOff x="6350" y="-17962"/>
            <a:chExt cx="5809632" cy="818062"/>
          </a:xfrm>
        </p:grpSpPr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970298E9-4B64-1EF1-FE9C-A24C4ACF2349}"/>
                </a:ext>
              </a:extLst>
            </p:cNvPr>
            <p:cNvSpPr/>
            <p:nvPr/>
          </p:nvSpPr>
          <p:spPr>
            <a:xfrm>
              <a:off x="6350" y="0"/>
              <a:ext cx="5803900" cy="80010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759" noProof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9" name="Rectángulo: esquinas redondeadas 76">
              <a:extLst>
                <a:ext uri="{FF2B5EF4-FFF2-40B4-BE49-F238E27FC236}">
                  <a16:creationId xmlns:a16="http://schemas.microsoft.com/office/drawing/2014/main" id="{4D4DD772-0960-FB26-1519-3A6AAD452D4B}"/>
                </a:ext>
              </a:extLst>
            </p:cNvPr>
            <p:cNvSpPr/>
            <p:nvPr/>
          </p:nvSpPr>
          <p:spPr>
            <a:xfrm>
              <a:off x="6351" y="-17962"/>
              <a:ext cx="5809631" cy="342177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 noProof="0">
                  <a:solidFill>
                    <a:prstClr val="white"/>
                  </a:solidFill>
                  <a:latin typeface="Trebuchet MS"/>
                  <a:ea typeface="Calibri"/>
                  <a:cs typeface="Times New Roman"/>
                </a:rPr>
                <a:t>Nombre del equipo</a:t>
              </a:r>
              <a:endParaRPr lang="es-CO" sz="1400" noProof="0">
                <a:solidFill>
                  <a:prstClr val="white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D4CA50E-306A-ED0F-547C-18CE66A92B8D}"/>
              </a:ext>
            </a:extLst>
          </p:cNvPr>
          <p:cNvSpPr txBox="1"/>
          <p:nvPr/>
        </p:nvSpPr>
        <p:spPr>
          <a:xfrm>
            <a:off x="961324" y="1737999"/>
            <a:ext cx="5954794" cy="305638"/>
          </a:xfrm>
          <a:prstGeom prst="rect">
            <a:avLst/>
          </a:prstGeom>
          <a:noFill/>
          <a:ln w="9525">
            <a:noFill/>
          </a:ln>
        </p:spPr>
        <p:txBody>
          <a:bodyPr wrap="square" lIns="89321" tIns="44661" rIns="89321" bIns="44661" anchor="t">
            <a:spAutoFit/>
          </a:bodyPr>
          <a:lstStyle/>
          <a:p>
            <a:pPr defTabSz="893216">
              <a:defRPr/>
            </a:pPr>
            <a:r>
              <a:rPr lang="es-CO" sz="1400" i="1" noProof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ea typeface="+mn-lt"/>
                <a:cs typeface="Arial"/>
              </a:rPr>
              <a:t>Escriban el nombre del equipo</a:t>
            </a:r>
            <a:endParaRPr lang="es-CO" sz="1400" noProof="0">
              <a:solidFill>
                <a:prstClr val="black">
                  <a:lumMod val="65000"/>
                  <a:lumOff val="35000"/>
                </a:prstClr>
              </a:solidFill>
              <a:latin typeface="Aptos" panose="02110004020202020204"/>
            </a:endParaRP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199A0A03-2C27-B84B-41E1-464DE3DBA9E3}"/>
              </a:ext>
            </a:extLst>
          </p:cNvPr>
          <p:cNvGrpSpPr/>
          <p:nvPr/>
        </p:nvGrpSpPr>
        <p:grpSpPr>
          <a:xfrm>
            <a:off x="726515" y="2175164"/>
            <a:ext cx="10717806" cy="2423424"/>
            <a:chOff x="-3873" y="-17962"/>
            <a:chExt cx="5806789" cy="771083"/>
          </a:xfrm>
        </p:grpSpPr>
        <p:sp>
          <p:nvSpPr>
            <p:cNvPr id="72" name="Rectángulo: esquinas redondeadas 71">
              <a:extLst>
                <a:ext uri="{FF2B5EF4-FFF2-40B4-BE49-F238E27FC236}">
                  <a16:creationId xmlns:a16="http://schemas.microsoft.com/office/drawing/2014/main" id="{408B5B29-80E6-0390-6D1E-5ECA1C706A96}"/>
                </a:ext>
              </a:extLst>
            </p:cNvPr>
            <p:cNvSpPr/>
            <p:nvPr/>
          </p:nvSpPr>
          <p:spPr>
            <a:xfrm>
              <a:off x="-984" y="-17962"/>
              <a:ext cx="5803900" cy="771083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759" noProof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73" name="Rectángulo: esquinas redondeadas 76">
              <a:extLst>
                <a:ext uri="{FF2B5EF4-FFF2-40B4-BE49-F238E27FC236}">
                  <a16:creationId xmlns:a16="http://schemas.microsoft.com/office/drawing/2014/main" id="{8520D9EF-F146-942C-AD3C-74FC35ADB5A6}"/>
                </a:ext>
              </a:extLst>
            </p:cNvPr>
            <p:cNvSpPr/>
            <p:nvPr/>
          </p:nvSpPr>
          <p:spPr>
            <a:xfrm>
              <a:off x="-3873" y="-17962"/>
              <a:ext cx="5805344" cy="11679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 noProof="0">
                  <a:solidFill>
                    <a:schemeClr val="bg1"/>
                  </a:solidFill>
                  <a:latin typeface="Trebuchet MS"/>
                  <a:ea typeface="Calibri"/>
                  <a:cs typeface="Times New Roman"/>
                </a:rPr>
                <a:t>Equipo Talentos STEM+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20C8B6F5-B352-6F43-8959-8433853604C3}"/>
              </a:ext>
            </a:extLst>
          </p:cNvPr>
          <p:cNvGrpSpPr/>
          <p:nvPr/>
        </p:nvGrpSpPr>
        <p:grpSpPr>
          <a:xfrm>
            <a:off x="737097" y="4656417"/>
            <a:ext cx="10717806" cy="1165170"/>
            <a:chOff x="-20408" y="-188398"/>
            <a:chExt cx="10052555" cy="988498"/>
          </a:xfrm>
        </p:grpSpPr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4340EE9B-3289-F2F4-1721-88952F4C2C4C}"/>
                </a:ext>
              </a:extLst>
            </p:cNvPr>
            <p:cNvSpPr/>
            <p:nvPr/>
          </p:nvSpPr>
          <p:spPr>
            <a:xfrm>
              <a:off x="-20408" y="-86650"/>
              <a:ext cx="10044974" cy="886750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93216">
                <a:defRPr/>
              </a:pPr>
              <a:endParaRPr lang="es-CO" sz="1759" noProof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76" name="Rectángulo: esquinas redondeadas 76">
              <a:extLst>
                <a:ext uri="{FF2B5EF4-FFF2-40B4-BE49-F238E27FC236}">
                  <a16:creationId xmlns:a16="http://schemas.microsoft.com/office/drawing/2014/main" id="{6A24A5E9-B526-51EE-5D37-A615A5A66DCF}"/>
                </a:ext>
              </a:extLst>
            </p:cNvPr>
            <p:cNvSpPr/>
            <p:nvPr/>
          </p:nvSpPr>
          <p:spPr>
            <a:xfrm>
              <a:off x="-20408" y="-188398"/>
              <a:ext cx="10052555" cy="25153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93216">
                <a:lnSpc>
                  <a:spcPct val="107000"/>
                </a:lnSpc>
                <a:spcAft>
                  <a:spcPts val="781"/>
                </a:spcAft>
                <a:defRPr/>
              </a:pPr>
              <a:r>
                <a:rPr lang="es-CO" sz="1400" b="1" noProof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 STEM+</a:t>
              </a:r>
              <a:endParaRPr lang="es-CO" sz="1400" noProof="0">
                <a:solidFill>
                  <a:schemeClr val="bg1"/>
                </a:solidFill>
                <a:latin typeface="Aptos" panose="021100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CuadroTexto 76">
            <a:extLst>
              <a:ext uri="{FF2B5EF4-FFF2-40B4-BE49-F238E27FC236}">
                <a16:creationId xmlns:a16="http://schemas.microsoft.com/office/drawing/2014/main" id="{BFC0B451-EA92-8F7F-0C79-E0E4543CF24F}"/>
              </a:ext>
            </a:extLst>
          </p:cNvPr>
          <p:cNvSpPr txBox="1"/>
          <p:nvPr/>
        </p:nvSpPr>
        <p:spPr>
          <a:xfrm>
            <a:off x="950331" y="2585069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4AD2AC87-E3E6-BF94-53D5-27EAE751973E}"/>
              </a:ext>
            </a:extLst>
          </p:cNvPr>
          <p:cNvSpPr txBox="1"/>
          <p:nvPr/>
        </p:nvSpPr>
        <p:spPr>
          <a:xfrm>
            <a:off x="961323" y="2989762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F75A08A4-48A9-AF67-2C34-E3861C82082C}"/>
              </a:ext>
            </a:extLst>
          </p:cNvPr>
          <p:cNvSpPr txBox="1"/>
          <p:nvPr/>
        </p:nvSpPr>
        <p:spPr>
          <a:xfrm>
            <a:off x="961322" y="3380222"/>
            <a:ext cx="519374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DA743CB6-7EC0-9F27-7763-9804FC6120B9}"/>
              </a:ext>
            </a:extLst>
          </p:cNvPr>
          <p:cNvSpPr txBox="1"/>
          <p:nvPr/>
        </p:nvSpPr>
        <p:spPr>
          <a:xfrm>
            <a:off x="961322" y="3770682"/>
            <a:ext cx="519373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4.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AB2036D-44BF-5563-C454-DF95DC4EFDE4}"/>
              </a:ext>
            </a:extLst>
          </p:cNvPr>
          <p:cNvSpPr txBox="1"/>
          <p:nvPr/>
        </p:nvSpPr>
        <p:spPr>
          <a:xfrm>
            <a:off x="961322" y="4161142"/>
            <a:ext cx="5193738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5.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D31074FE-D3CA-CA9F-A782-A191AFF27EEF}"/>
              </a:ext>
            </a:extLst>
          </p:cNvPr>
          <p:cNvSpPr txBox="1"/>
          <p:nvPr/>
        </p:nvSpPr>
        <p:spPr>
          <a:xfrm>
            <a:off x="6085010" y="2585069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6.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A5DE5935-EB1E-A30C-861A-571571E72679}"/>
              </a:ext>
            </a:extLst>
          </p:cNvPr>
          <p:cNvSpPr txBox="1"/>
          <p:nvPr/>
        </p:nvSpPr>
        <p:spPr>
          <a:xfrm>
            <a:off x="6096004" y="2989762"/>
            <a:ext cx="511269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7.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6392475B-AF3A-608F-8DED-72E4469A8701}"/>
              </a:ext>
            </a:extLst>
          </p:cNvPr>
          <p:cNvSpPr txBox="1"/>
          <p:nvPr/>
        </p:nvSpPr>
        <p:spPr>
          <a:xfrm>
            <a:off x="6096000" y="3380222"/>
            <a:ext cx="5112690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8.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105D8EF1-B600-2BEB-C0AA-FB2A85FF1FB9}"/>
              </a:ext>
            </a:extLst>
          </p:cNvPr>
          <p:cNvSpPr txBox="1"/>
          <p:nvPr/>
        </p:nvSpPr>
        <p:spPr>
          <a:xfrm>
            <a:off x="6096004" y="3770682"/>
            <a:ext cx="5112689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9.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A9C893B0-C0A7-ABEB-0725-7E3F67F18E6C}"/>
              </a:ext>
            </a:extLst>
          </p:cNvPr>
          <p:cNvSpPr txBox="1"/>
          <p:nvPr/>
        </p:nvSpPr>
        <p:spPr>
          <a:xfrm>
            <a:off x="6096004" y="4161142"/>
            <a:ext cx="5112689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10.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845F9E0A-99C7-46CF-4E77-37D32AA33946}"/>
              </a:ext>
            </a:extLst>
          </p:cNvPr>
          <p:cNvSpPr txBox="1"/>
          <p:nvPr/>
        </p:nvSpPr>
        <p:spPr>
          <a:xfrm>
            <a:off x="972314" y="5041416"/>
            <a:ext cx="5204733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1.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1B291619-02C1-B2FC-DE49-4361B5455D49}"/>
              </a:ext>
            </a:extLst>
          </p:cNvPr>
          <p:cNvSpPr txBox="1"/>
          <p:nvPr/>
        </p:nvSpPr>
        <p:spPr>
          <a:xfrm>
            <a:off x="983306" y="5404394"/>
            <a:ext cx="5193741" cy="340519"/>
          </a:xfrm>
          <a:prstGeom prst="round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2.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10D29798-FA5F-2453-68C6-DB404694160B}"/>
              </a:ext>
            </a:extLst>
          </p:cNvPr>
          <p:cNvSpPr txBox="1"/>
          <p:nvPr/>
        </p:nvSpPr>
        <p:spPr>
          <a:xfrm>
            <a:off x="6085010" y="5041416"/>
            <a:ext cx="5112691" cy="340519"/>
          </a:xfrm>
          <a:prstGeom prst="roundRect">
            <a:avLst/>
          </a:prstGeom>
          <a:solidFill>
            <a:srgbClr val="E1E1F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defTabSz="893216"/>
            <a:r>
              <a:rPr lang="es-CO" sz="1400" noProof="0">
                <a:solidFill>
                  <a:srgbClr val="2A0070"/>
                </a:solidFill>
                <a:latin typeface="Trebuchet MS" panose="020B0603020202020204" pitchFamily="34" charset="0"/>
              </a:rPr>
              <a:t>3.</a:t>
            </a:r>
          </a:p>
        </p:txBody>
      </p:sp>
      <p:graphicFrame>
        <p:nvGraphicFramePr>
          <p:cNvPr id="90" name="Tabla 89">
            <a:extLst>
              <a:ext uri="{FF2B5EF4-FFF2-40B4-BE49-F238E27FC236}">
                <a16:creationId xmlns:a16="http://schemas.microsoft.com/office/drawing/2014/main" id="{A9E01E45-F75F-79B1-F6C3-69FDF3564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23565"/>
              </p:ext>
            </p:extLst>
          </p:nvPr>
        </p:nvGraphicFramePr>
        <p:xfrm>
          <a:off x="4316071" y="936666"/>
          <a:ext cx="3989748" cy="373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916">
                  <a:extLst>
                    <a:ext uri="{9D8B030D-6E8A-4147-A177-3AD203B41FA5}">
                      <a16:colId xmlns:a16="http://schemas.microsoft.com/office/drawing/2014/main" val="198214146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1037380142"/>
                    </a:ext>
                  </a:extLst>
                </a:gridCol>
                <a:gridCol w="1329916">
                  <a:extLst>
                    <a:ext uri="{9D8B030D-6E8A-4147-A177-3AD203B41FA5}">
                      <a16:colId xmlns:a16="http://schemas.microsoft.com/office/drawing/2014/main" val="3884529755"/>
                    </a:ext>
                  </a:extLst>
                </a:gridCol>
              </a:tblGrid>
              <a:tr h="373798"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Aire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anose="020B0603020202020204" pitchFamily="34" charset="0"/>
                        </a:rPr>
                        <a:t>Energía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08159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C935E773-5E0A-C68B-93BE-C4754706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716" y="37043"/>
            <a:ext cx="1268196" cy="17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8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5F8CA-5235-EDC6-D23E-A802C28B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9C882BC-E515-159C-FB7F-72DFC817A74D}"/>
              </a:ext>
            </a:extLst>
          </p:cNvPr>
          <p:cNvSpPr txBox="1">
            <a:spLocks/>
          </p:cNvSpPr>
          <p:nvPr/>
        </p:nvSpPr>
        <p:spPr>
          <a:xfrm>
            <a:off x="3871326" y="570013"/>
            <a:ext cx="4560184" cy="516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 panose="020B0603020202020204" pitchFamily="34" charset="0"/>
              </a:rPr>
              <a:t>Escalera de planeación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BD373-F04E-2D04-511D-44CB425E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68" y="1869538"/>
            <a:ext cx="7029444" cy="413815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7FCEFC-D64E-057F-E50A-6E2FBE73D3CB}"/>
              </a:ext>
            </a:extLst>
          </p:cNvPr>
          <p:cNvSpPr txBox="1"/>
          <p:nvPr/>
        </p:nvSpPr>
        <p:spPr>
          <a:xfrm>
            <a:off x="596152" y="1362635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Expliquen el funcionamiento del prototipo según la opción seleccionada.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7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5D2D87-57DB-E636-0138-24DA0A23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A67FDE9-1A7E-3892-D8F2-D5C38F300483}"/>
              </a:ext>
            </a:extLst>
          </p:cNvPr>
          <p:cNvSpPr txBox="1">
            <a:spLocks/>
          </p:cNvSpPr>
          <p:nvPr/>
        </p:nvSpPr>
        <p:spPr>
          <a:xfrm>
            <a:off x="2417802" y="634995"/>
            <a:ext cx="7356395" cy="527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Escalera plan de prototipado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9846FF-D708-5A23-E000-355156EDB034}"/>
              </a:ext>
            </a:extLst>
          </p:cNvPr>
          <p:cNvSpPr/>
          <p:nvPr/>
        </p:nvSpPr>
        <p:spPr>
          <a:xfrm>
            <a:off x="606582" y="2046083"/>
            <a:ext cx="10981854" cy="372585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58E85-D985-677E-F9DF-26242B8F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102" y="681792"/>
            <a:ext cx="1315822" cy="1725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4D89290-3ED9-8C70-0AB5-856E88C8AB6D}"/>
              </a:ext>
            </a:extLst>
          </p:cNvPr>
          <p:cNvSpPr txBox="1"/>
          <p:nvPr/>
        </p:nvSpPr>
        <p:spPr>
          <a:xfrm>
            <a:off x="2608370" y="3466822"/>
            <a:ext cx="6803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Inserten la imagen de la escalera del plan de prototipado</a:t>
            </a:r>
            <a:endParaRPr kumimoji="0" lang="es-CO" sz="1400" b="0" i="1" u="none" strike="noStrike" kern="1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29AEA3-824B-9757-49FE-E9252448069C}"/>
              </a:ext>
            </a:extLst>
          </p:cNvPr>
          <p:cNvSpPr txBox="1"/>
          <p:nvPr/>
        </p:nvSpPr>
        <p:spPr>
          <a:xfrm>
            <a:off x="613548" y="1391515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CO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Expliquen el funcionamiento del prototipo según la opción seleccionada.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4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25C5E-0D8A-B600-32A3-89F7B58E1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8999481-9CB8-6E7E-B0AA-9207C9609F21}"/>
              </a:ext>
            </a:extLst>
          </p:cNvPr>
          <p:cNvSpPr txBox="1">
            <a:spLocks/>
          </p:cNvSpPr>
          <p:nvPr/>
        </p:nvSpPr>
        <p:spPr>
          <a:xfrm>
            <a:off x="3235573" y="652838"/>
            <a:ext cx="5720853" cy="531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Bitácora – Acróstico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6F87EC-093D-F1CF-5D91-E7BE96B2ECD9}"/>
              </a:ext>
            </a:extLst>
          </p:cNvPr>
          <p:cNvSpPr/>
          <p:nvPr/>
        </p:nvSpPr>
        <p:spPr>
          <a:xfrm>
            <a:off x="2409222" y="1676394"/>
            <a:ext cx="190297" cy="17999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B2F1B1-6FCE-27B4-C53E-46AED1EFA2A7}"/>
              </a:ext>
            </a:extLst>
          </p:cNvPr>
          <p:cNvSpPr/>
          <p:nvPr/>
        </p:nvSpPr>
        <p:spPr>
          <a:xfrm>
            <a:off x="2409223" y="2014526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70BA54-017A-5FAB-B612-BD734272D34D}"/>
              </a:ext>
            </a:extLst>
          </p:cNvPr>
          <p:cNvSpPr/>
          <p:nvPr/>
        </p:nvSpPr>
        <p:spPr>
          <a:xfrm>
            <a:off x="2409223" y="2352658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Q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949B5D-2363-88E8-270F-DCB13EF634B5}"/>
              </a:ext>
            </a:extLst>
          </p:cNvPr>
          <p:cNvSpPr/>
          <p:nvPr/>
        </p:nvSpPr>
        <p:spPr>
          <a:xfrm>
            <a:off x="2409223" y="2690791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118212-8AD2-9213-4630-797DE2E315DA}"/>
              </a:ext>
            </a:extLst>
          </p:cNvPr>
          <p:cNvSpPr/>
          <p:nvPr/>
        </p:nvSpPr>
        <p:spPr>
          <a:xfrm>
            <a:off x="2409223" y="3028923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99E6C5-45E8-55D0-4B14-B5B4D4F8C9D9}"/>
              </a:ext>
            </a:extLst>
          </p:cNvPr>
          <p:cNvSpPr/>
          <p:nvPr/>
        </p:nvSpPr>
        <p:spPr>
          <a:xfrm>
            <a:off x="2383481" y="3367055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965639-1117-29F5-71EA-64CA9B2E15BB}"/>
              </a:ext>
            </a:extLst>
          </p:cNvPr>
          <p:cNvSpPr/>
          <p:nvPr/>
        </p:nvSpPr>
        <p:spPr>
          <a:xfrm>
            <a:off x="2419520" y="3694891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7BD781-9145-930D-204A-5607969256B1}"/>
              </a:ext>
            </a:extLst>
          </p:cNvPr>
          <p:cNvSpPr/>
          <p:nvPr/>
        </p:nvSpPr>
        <p:spPr>
          <a:xfrm>
            <a:off x="2419520" y="4033023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52BC58-4F34-CC76-8226-91AC82483633}"/>
              </a:ext>
            </a:extLst>
          </p:cNvPr>
          <p:cNvSpPr/>
          <p:nvPr/>
        </p:nvSpPr>
        <p:spPr>
          <a:xfrm>
            <a:off x="2419520" y="4371155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604132-AF04-2A1A-7527-08A1005EEE56}"/>
              </a:ext>
            </a:extLst>
          </p:cNvPr>
          <p:cNvSpPr/>
          <p:nvPr/>
        </p:nvSpPr>
        <p:spPr>
          <a:xfrm>
            <a:off x="2419520" y="4709288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Z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58FCF8-33CF-7AAE-1DE3-53C802AC14F4}"/>
              </a:ext>
            </a:extLst>
          </p:cNvPr>
          <p:cNvSpPr/>
          <p:nvPr/>
        </p:nvSpPr>
        <p:spPr>
          <a:xfrm>
            <a:off x="2419520" y="5047420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D6071FE-9C6A-A768-F1BA-EA2C0BB47D28}"/>
              </a:ext>
            </a:extLst>
          </p:cNvPr>
          <p:cNvSpPr/>
          <p:nvPr/>
        </p:nvSpPr>
        <p:spPr>
          <a:xfrm>
            <a:off x="2419520" y="5385552"/>
            <a:ext cx="180000" cy="18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noProof="0">
                <a:solidFill>
                  <a:srgbClr val="2A0070"/>
                </a:solidFill>
                <a:latin typeface="Trebuchet MS"/>
              </a:rPr>
              <a:t>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EEBC31-3E36-B8B3-48BF-17D0A242D5FF}"/>
              </a:ext>
            </a:extLst>
          </p:cNvPr>
          <p:cNvSpPr/>
          <p:nvPr/>
        </p:nvSpPr>
        <p:spPr>
          <a:xfrm>
            <a:off x="2786300" y="1680627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400" i="1" noProof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structuración</a:t>
            </a: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 de ideas</a:t>
            </a:r>
            <a:endParaRPr lang="es-CO" sz="1400" i="1" noProof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351DC914-1BAE-E354-A791-5356294D0645}"/>
              </a:ext>
            </a:extLst>
          </p:cNvPr>
          <p:cNvSpPr/>
          <p:nvPr/>
        </p:nvSpPr>
        <p:spPr>
          <a:xfrm>
            <a:off x="2786300" y="2018759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400" i="1" noProof="0" err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íntesis</a:t>
            </a: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 del diseño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F6D72490-07B6-941D-9D0E-5B731BEEC378}"/>
              </a:ext>
            </a:extLst>
          </p:cNvPr>
          <p:cNvSpPr/>
          <p:nvPr/>
        </p:nvSpPr>
        <p:spPr>
          <a:xfrm>
            <a:off x="2786300" y="2356891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5CE38957-8E81-79F9-048E-7760974A5F07}"/>
              </a:ext>
            </a:extLst>
          </p:cNvPr>
          <p:cNvSpPr/>
          <p:nvPr/>
        </p:nvSpPr>
        <p:spPr>
          <a:xfrm>
            <a:off x="2786300" y="2695023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8E9BDD84-BA3A-471B-F838-7EBD7F123B0D}"/>
              </a:ext>
            </a:extLst>
          </p:cNvPr>
          <p:cNvSpPr/>
          <p:nvPr/>
        </p:nvSpPr>
        <p:spPr>
          <a:xfrm>
            <a:off x="2786299" y="3033156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91675BE2-CB9D-3101-FBB0-66C59AB6BB05}"/>
              </a:ext>
            </a:extLst>
          </p:cNvPr>
          <p:cNvSpPr/>
          <p:nvPr/>
        </p:nvSpPr>
        <p:spPr>
          <a:xfrm>
            <a:off x="2786299" y="3371288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7BE878E4-26B5-2D34-47AA-55E4EE87AEA3}"/>
              </a:ext>
            </a:extLst>
          </p:cNvPr>
          <p:cNvSpPr/>
          <p:nvPr/>
        </p:nvSpPr>
        <p:spPr>
          <a:xfrm>
            <a:off x="2786299" y="3699123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2723B69D-1ECD-FC73-FEA5-C1E879E846A1}"/>
              </a:ext>
            </a:extLst>
          </p:cNvPr>
          <p:cNvSpPr/>
          <p:nvPr/>
        </p:nvSpPr>
        <p:spPr>
          <a:xfrm>
            <a:off x="2786299" y="4037255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5AE4DC22-E050-5C2D-A1EE-F30FFE21E9E6}"/>
              </a:ext>
            </a:extLst>
          </p:cNvPr>
          <p:cNvSpPr/>
          <p:nvPr/>
        </p:nvSpPr>
        <p:spPr>
          <a:xfrm>
            <a:off x="2786298" y="4375387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AD7ED828-20CB-168F-485A-F054CC627AB3}"/>
              </a:ext>
            </a:extLst>
          </p:cNvPr>
          <p:cNvSpPr/>
          <p:nvPr/>
        </p:nvSpPr>
        <p:spPr>
          <a:xfrm>
            <a:off x="2786298" y="4713519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AC8EEBB1-776A-8367-CBFC-26545B07576F}"/>
              </a:ext>
            </a:extLst>
          </p:cNvPr>
          <p:cNvSpPr/>
          <p:nvPr/>
        </p:nvSpPr>
        <p:spPr>
          <a:xfrm>
            <a:off x="2786298" y="5051653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0D301E6F-3DBC-4299-EDA8-847C11557061}"/>
              </a:ext>
            </a:extLst>
          </p:cNvPr>
          <p:cNvSpPr/>
          <p:nvPr/>
        </p:nvSpPr>
        <p:spPr>
          <a:xfrm>
            <a:off x="2786299" y="5389785"/>
            <a:ext cx="6932220" cy="180000"/>
          </a:xfrm>
          <a:prstGeom prst="roundRect">
            <a:avLst/>
          </a:prstGeom>
          <a:solidFill>
            <a:schemeClr val="bg1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B88F26E-C5FF-5FB4-E3D5-69128FFE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89" y="297659"/>
            <a:ext cx="1315822" cy="17250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C84328-31E7-8194-3B70-7BF557C46BD1}"/>
              </a:ext>
            </a:extLst>
          </p:cNvPr>
          <p:cNvSpPr txBox="1"/>
          <p:nvPr/>
        </p:nvSpPr>
        <p:spPr>
          <a:xfrm>
            <a:off x="4590160" y="5751461"/>
            <a:ext cx="30610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Los ejemplos deben eliminarse ​​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F3CAD-9279-9396-C6DB-E6E316453883}"/>
              </a:ext>
            </a:extLst>
          </p:cNvPr>
          <p:cNvSpPr txBox="1"/>
          <p:nvPr/>
        </p:nvSpPr>
        <p:spPr>
          <a:xfrm>
            <a:off x="1614945" y="1190563"/>
            <a:ext cx="6161401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Construyan el acróstico con la palabra ESQUEMATIZAR.</a:t>
            </a:r>
            <a:endParaRPr lang="es-419" sz="14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4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7FB66-BB8E-8824-4F08-8929E641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C88525F5-B639-40CE-A8E3-BCE8577FF699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7F8384E-FB60-4FCB-9699-537B5F9FA414}"/>
              </a:ext>
            </a:extLst>
          </p:cNvPr>
          <p:cNvGrpSpPr/>
          <p:nvPr/>
        </p:nvGrpSpPr>
        <p:grpSpPr>
          <a:xfrm>
            <a:off x="793983" y="1631922"/>
            <a:ext cx="5091469" cy="3593218"/>
            <a:chOff x="385591" y="1373257"/>
            <a:chExt cx="5013725" cy="148968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5A1591E-FB3F-40ED-81FD-655262DCBA39}"/>
                </a:ext>
              </a:extLst>
            </p:cNvPr>
            <p:cNvGrpSpPr/>
            <p:nvPr/>
          </p:nvGrpSpPr>
          <p:grpSpPr>
            <a:xfrm>
              <a:off x="385591" y="1373257"/>
              <a:ext cx="5013725" cy="1489686"/>
              <a:chOff x="8169673" y="3511723"/>
              <a:chExt cx="3814094" cy="2280627"/>
            </a:xfrm>
          </p:grpSpPr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54BFA7C2-7C50-4C92-BB4F-C8F6783550DA}"/>
                  </a:ext>
                </a:extLst>
              </p:cNvPr>
              <p:cNvSpPr/>
              <p:nvPr/>
            </p:nvSpPr>
            <p:spPr>
              <a:xfrm>
                <a:off x="8180933" y="3591933"/>
                <a:ext cx="3802834" cy="2200417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ángulo: esquinas redondeadas 76">
                <a:extLst>
                  <a:ext uri="{FF2B5EF4-FFF2-40B4-BE49-F238E27FC236}">
                    <a16:creationId xmlns:a16="http://schemas.microsoft.com/office/drawing/2014/main" id="{724D3A22-4AA7-42EC-8DE6-8FA9E95338D0}"/>
                  </a:ext>
                </a:extLst>
              </p:cNvPr>
              <p:cNvSpPr/>
              <p:nvPr/>
            </p:nvSpPr>
            <p:spPr>
              <a:xfrm>
                <a:off x="8169673" y="3511723"/>
                <a:ext cx="3806589" cy="35468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Misión Nacional:</a:t>
                </a:r>
              </a:p>
            </p:txBody>
          </p:sp>
        </p:grp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78891B6-BE4A-43D0-A809-184E53523554}"/>
                </a:ext>
              </a:extLst>
            </p:cNvPr>
            <p:cNvSpPr txBox="1"/>
            <p:nvPr/>
          </p:nvSpPr>
          <p:spPr>
            <a:xfrm>
              <a:off x="639529" y="1604936"/>
              <a:ext cx="4577687" cy="251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Escriban el eje agua, aire o energía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8" name="Rectángulo: esquinas redondeadas 76">
              <a:extLst>
                <a:ext uri="{FF2B5EF4-FFF2-40B4-BE49-F238E27FC236}">
                  <a16:creationId xmlns:a16="http://schemas.microsoft.com/office/drawing/2014/main" id="{0C86DDDA-A507-48D0-84E6-1709E86476B5}"/>
                </a:ext>
              </a:extLst>
            </p:cNvPr>
            <p:cNvSpPr/>
            <p:nvPr/>
          </p:nvSpPr>
          <p:spPr>
            <a:xfrm>
              <a:off x="395455" y="1976039"/>
              <a:ext cx="5003859" cy="251243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Eje temático: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077816-6178-4E87-AC2C-2987814ED7F6}"/>
                </a:ext>
              </a:extLst>
            </p:cNvPr>
            <p:cNvSpPr txBox="1"/>
            <p:nvPr/>
          </p:nvSpPr>
          <p:spPr>
            <a:xfrm>
              <a:off x="602461" y="2341624"/>
              <a:ext cx="4577687" cy="216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Escriban de manera literal el eje temático que seleccionaron en el Desafío 1.</a:t>
              </a:r>
              <a:endParaRPr kumimoji="0" lang="es-ES_tradn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C830F2A-CE96-45CF-A126-0EC96B6B22F9}"/>
              </a:ext>
            </a:extLst>
          </p:cNvPr>
          <p:cNvGrpSpPr/>
          <p:nvPr/>
        </p:nvGrpSpPr>
        <p:grpSpPr>
          <a:xfrm>
            <a:off x="6311562" y="1631922"/>
            <a:ext cx="5076437" cy="3590751"/>
            <a:chOff x="395455" y="1272048"/>
            <a:chExt cx="5003859" cy="1590895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70751544-51F9-46CB-8B59-05C2D3E78804}"/>
                </a:ext>
              </a:extLst>
            </p:cNvPr>
            <p:cNvGrpSpPr/>
            <p:nvPr/>
          </p:nvGrpSpPr>
          <p:grpSpPr>
            <a:xfrm>
              <a:off x="395455" y="1272048"/>
              <a:ext cx="5003859" cy="1590895"/>
              <a:chOff x="8177178" y="3356778"/>
              <a:chExt cx="3806589" cy="2435572"/>
            </a:xfrm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067B7CD-521A-4D7A-9F0D-36A02D50A88D}"/>
                  </a:ext>
                </a:extLst>
              </p:cNvPr>
              <p:cNvSpPr/>
              <p:nvPr/>
            </p:nvSpPr>
            <p:spPr>
              <a:xfrm>
                <a:off x="8180933" y="3358346"/>
                <a:ext cx="3802834" cy="2434004"/>
              </a:xfrm>
              <a:prstGeom prst="roundRect">
                <a:avLst/>
              </a:prstGeom>
              <a:noFill/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ángulo: esquinas redondeadas 76">
                <a:extLst>
                  <a:ext uri="{FF2B5EF4-FFF2-40B4-BE49-F238E27FC236}">
                    <a16:creationId xmlns:a16="http://schemas.microsoft.com/office/drawing/2014/main" id="{EFA00CCC-30E8-4831-A3B9-B773B55E6738}"/>
                  </a:ext>
                </a:extLst>
              </p:cNvPr>
              <p:cNvSpPr/>
              <p:nvPr/>
            </p:nvSpPr>
            <p:spPr>
              <a:xfrm>
                <a:off x="8177178" y="3356778"/>
                <a:ext cx="3806589" cy="298247"/>
              </a:xfrm>
              <a:custGeom>
                <a:avLst/>
                <a:gdLst>
                  <a:gd name="connsiteX0" fmla="*/ 0 w 5791200"/>
                  <a:gd name="connsiteY0" fmla="*/ 49743 h 298450"/>
                  <a:gd name="connsiteX1" fmla="*/ 49743 w 5791200"/>
                  <a:gd name="connsiteY1" fmla="*/ 0 h 298450"/>
                  <a:gd name="connsiteX2" fmla="*/ 5741457 w 5791200"/>
                  <a:gd name="connsiteY2" fmla="*/ 0 h 298450"/>
                  <a:gd name="connsiteX3" fmla="*/ 5791200 w 5791200"/>
                  <a:gd name="connsiteY3" fmla="*/ 49743 h 298450"/>
                  <a:gd name="connsiteX4" fmla="*/ 5791200 w 5791200"/>
                  <a:gd name="connsiteY4" fmla="*/ 248707 h 298450"/>
                  <a:gd name="connsiteX5" fmla="*/ 5741457 w 5791200"/>
                  <a:gd name="connsiteY5" fmla="*/ 298450 h 298450"/>
                  <a:gd name="connsiteX6" fmla="*/ 49743 w 5791200"/>
                  <a:gd name="connsiteY6" fmla="*/ 298450 h 298450"/>
                  <a:gd name="connsiteX7" fmla="*/ 0 w 5791200"/>
                  <a:gd name="connsiteY7" fmla="*/ 248707 h 298450"/>
                  <a:gd name="connsiteX8" fmla="*/ 0 w 5791200"/>
                  <a:gd name="connsiteY8" fmla="*/ 49743 h 298450"/>
                  <a:gd name="connsiteX0" fmla="*/ 22308 w 5813508"/>
                  <a:gd name="connsiteY0" fmla="*/ 49743 h 304800"/>
                  <a:gd name="connsiteX1" fmla="*/ 72051 w 5813508"/>
                  <a:gd name="connsiteY1" fmla="*/ 0 h 304800"/>
                  <a:gd name="connsiteX2" fmla="*/ 5763765 w 5813508"/>
                  <a:gd name="connsiteY2" fmla="*/ 0 h 304800"/>
                  <a:gd name="connsiteX3" fmla="*/ 5813508 w 5813508"/>
                  <a:gd name="connsiteY3" fmla="*/ 49743 h 304800"/>
                  <a:gd name="connsiteX4" fmla="*/ 5813508 w 5813508"/>
                  <a:gd name="connsiteY4" fmla="*/ 248707 h 304800"/>
                  <a:gd name="connsiteX5" fmla="*/ 5763765 w 5813508"/>
                  <a:gd name="connsiteY5" fmla="*/ 298450 h 304800"/>
                  <a:gd name="connsiteX6" fmla="*/ 9608 w 5813508"/>
                  <a:gd name="connsiteY6" fmla="*/ 304800 h 304800"/>
                  <a:gd name="connsiteX7" fmla="*/ 22308 w 5813508"/>
                  <a:gd name="connsiteY7" fmla="*/ 248707 h 304800"/>
                  <a:gd name="connsiteX8" fmla="*/ 22308 w 5813508"/>
                  <a:gd name="connsiteY8" fmla="*/ 49743 h 304800"/>
                  <a:gd name="connsiteX0" fmla="*/ 22308 w 5825717"/>
                  <a:gd name="connsiteY0" fmla="*/ 49743 h 304800"/>
                  <a:gd name="connsiteX1" fmla="*/ 72051 w 5825717"/>
                  <a:gd name="connsiteY1" fmla="*/ 0 h 304800"/>
                  <a:gd name="connsiteX2" fmla="*/ 5763765 w 5825717"/>
                  <a:gd name="connsiteY2" fmla="*/ 0 h 304800"/>
                  <a:gd name="connsiteX3" fmla="*/ 5813508 w 5825717"/>
                  <a:gd name="connsiteY3" fmla="*/ 49743 h 304800"/>
                  <a:gd name="connsiteX4" fmla="*/ 5813508 w 5825717"/>
                  <a:gd name="connsiteY4" fmla="*/ 248707 h 304800"/>
                  <a:gd name="connsiteX5" fmla="*/ 5813508 w 5825717"/>
                  <a:gd name="connsiteY5" fmla="*/ 292100 h 304800"/>
                  <a:gd name="connsiteX6" fmla="*/ 9608 w 5825717"/>
                  <a:gd name="connsiteY6" fmla="*/ 304800 h 304800"/>
                  <a:gd name="connsiteX7" fmla="*/ 22308 w 5825717"/>
                  <a:gd name="connsiteY7" fmla="*/ 248707 h 304800"/>
                  <a:gd name="connsiteX8" fmla="*/ 22308 w 5825717"/>
                  <a:gd name="connsiteY8" fmla="*/ 49743 h 304800"/>
                  <a:gd name="connsiteX0" fmla="*/ 3476 w 5806885"/>
                  <a:gd name="connsiteY0" fmla="*/ 49743 h 292100"/>
                  <a:gd name="connsiteX1" fmla="*/ 53219 w 5806885"/>
                  <a:gd name="connsiteY1" fmla="*/ 0 h 292100"/>
                  <a:gd name="connsiteX2" fmla="*/ 5744933 w 5806885"/>
                  <a:gd name="connsiteY2" fmla="*/ 0 h 292100"/>
                  <a:gd name="connsiteX3" fmla="*/ 5794676 w 5806885"/>
                  <a:gd name="connsiteY3" fmla="*/ 49743 h 292100"/>
                  <a:gd name="connsiteX4" fmla="*/ 5794676 w 5806885"/>
                  <a:gd name="connsiteY4" fmla="*/ 248707 h 292100"/>
                  <a:gd name="connsiteX5" fmla="*/ 5794676 w 5806885"/>
                  <a:gd name="connsiteY5" fmla="*/ 292100 h 292100"/>
                  <a:gd name="connsiteX6" fmla="*/ 17130 w 5806885"/>
                  <a:gd name="connsiteY6" fmla="*/ 291316 h 292100"/>
                  <a:gd name="connsiteX7" fmla="*/ 3476 w 5806885"/>
                  <a:gd name="connsiteY7" fmla="*/ 248707 h 292100"/>
                  <a:gd name="connsiteX8" fmla="*/ 3476 w 5806885"/>
                  <a:gd name="connsiteY8" fmla="*/ 49743 h 292100"/>
                  <a:gd name="connsiteX0" fmla="*/ 3476 w 5796413"/>
                  <a:gd name="connsiteY0" fmla="*/ 49743 h 301089"/>
                  <a:gd name="connsiteX1" fmla="*/ 53219 w 5796413"/>
                  <a:gd name="connsiteY1" fmla="*/ 0 h 301089"/>
                  <a:gd name="connsiteX2" fmla="*/ 5744933 w 5796413"/>
                  <a:gd name="connsiteY2" fmla="*/ 0 h 301089"/>
                  <a:gd name="connsiteX3" fmla="*/ 5794676 w 5796413"/>
                  <a:gd name="connsiteY3" fmla="*/ 49743 h 301089"/>
                  <a:gd name="connsiteX4" fmla="*/ 5794676 w 5796413"/>
                  <a:gd name="connsiteY4" fmla="*/ 248707 h 301089"/>
                  <a:gd name="connsiteX5" fmla="*/ 5777107 w 5796413"/>
                  <a:gd name="connsiteY5" fmla="*/ 301089 h 301089"/>
                  <a:gd name="connsiteX6" fmla="*/ 17130 w 5796413"/>
                  <a:gd name="connsiteY6" fmla="*/ 291316 h 301089"/>
                  <a:gd name="connsiteX7" fmla="*/ 3476 w 5796413"/>
                  <a:gd name="connsiteY7" fmla="*/ 248707 h 301089"/>
                  <a:gd name="connsiteX8" fmla="*/ 3476 w 5796413"/>
                  <a:gd name="connsiteY8" fmla="*/ 49743 h 30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6413" h="301089">
                    <a:moveTo>
                      <a:pt x="3476" y="49743"/>
                    </a:moveTo>
                    <a:cubicBezTo>
                      <a:pt x="3476" y="22271"/>
                      <a:pt x="25747" y="0"/>
                      <a:pt x="53219" y="0"/>
                    </a:cubicBezTo>
                    <a:lnTo>
                      <a:pt x="5744933" y="0"/>
                    </a:lnTo>
                    <a:cubicBezTo>
                      <a:pt x="5772405" y="0"/>
                      <a:pt x="5794676" y="22271"/>
                      <a:pt x="5794676" y="49743"/>
                    </a:cubicBezTo>
                    <a:lnTo>
                      <a:pt x="5794676" y="248707"/>
                    </a:lnTo>
                    <a:cubicBezTo>
                      <a:pt x="5794676" y="276179"/>
                      <a:pt x="5804579" y="301089"/>
                      <a:pt x="5777107" y="301089"/>
                    </a:cubicBezTo>
                    <a:lnTo>
                      <a:pt x="17130" y="291316"/>
                    </a:lnTo>
                    <a:cubicBezTo>
                      <a:pt x="-10342" y="291316"/>
                      <a:pt x="3476" y="276179"/>
                      <a:pt x="3476" y="248707"/>
                    </a:cubicBezTo>
                    <a:lnTo>
                      <a:pt x="3476" y="49743"/>
                    </a:lnTo>
                    <a:close/>
                  </a:path>
                </a:pathLst>
              </a:custGeom>
              <a:solidFill>
                <a:srgbClr val="2A0070"/>
              </a:solidFill>
              <a:ln w="9525">
                <a:solidFill>
                  <a:srgbClr val="2A0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89321" tIns="44661" rIns="89321" bIns="446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893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Problemática: </a:t>
                </a:r>
              </a:p>
            </p:txBody>
          </p:sp>
        </p:grp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1006487-0224-4F2B-8B15-10CA7B018C7F}"/>
                </a:ext>
              </a:extLst>
            </p:cNvPr>
            <p:cNvSpPr txBox="1"/>
            <p:nvPr/>
          </p:nvSpPr>
          <p:spPr>
            <a:xfrm>
              <a:off x="1856854" y="1991264"/>
              <a:ext cx="2416629" cy="2265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89321" tIns="44661" rIns="89321" bIns="44661" anchor="t">
              <a:spAutoFit/>
            </a:bodyPr>
            <a:lstStyle/>
            <a:p>
              <a:pPr marL="0" marR="0" lvl="0" indent="0" algn="l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Describan su problemática</a:t>
              </a:r>
              <a:endPara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EA7F0B-4185-4F15-82A7-4F95B2FD22C9}"/>
              </a:ext>
            </a:extLst>
          </p:cNvPr>
          <p:cNvSpPr txBox="1"/>
          <p:nvPr/>
        </p:nvSpPr>
        <p:spPr>
          <a:xfrm>
            <a:off x="798994" y="5341905"/>
            <a:ext cx="5076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Para recordar el eje temático, observar diapositiva: “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9006F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1”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rgbClr val="29006F"/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370F5-E4EE-9696-3D56-57572131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39" y="270450"/>
            <a:ext cx="1085090" cy="15101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DF0491F-F033-11CA-2A59-AC5826CDE743}"/>
              </a:ext>
            </a:extLst>
          </p:cNvPr>
          <p:cNvSpPr txBox="1"/>
          <p:nvPr/>
        </p:nvSpPr>
        <p:spPr>
          <a:xfrm>
            <a:off x="804000" y="1159428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Diligencien esta información teniendo en cuenta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CA23A-A111-7948-1D68-905736D7D98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00DCE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C467D1-CE2E-91A0-D74A-37FBC7D518B9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3D4442-A880-5343-5272-2181B818C875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1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945AF-3443-00FD-A64F-CC7D0ACD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9C7458C5-2054-104F-17FE-3B34F6C0CB80}"/>
              </a:ext>
            </a:extLst>
          </p:cNvPr>
          <p:cNvSpPr txBox="1"/>
          <p:nvPr/>
        </p:nvSpPr>
        <p:spPr>
          <a:xfrm>
            <a:off x="2419320" y="664837"/>
            <a:ext cx="7353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Relación Misión Nacional y línea temática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8D2D5EC-92F3-B39F-D5DE-9CAE7A04F516}"/>
              </a:ext>
            </a:extLst>
          </p:cNvPr>
          <p:cNvGrpSpPr/>
          <p:nvPr/>
        </p:nvGrpSpPr>
        <p:grpSpPr>
          <a:xfrm>
            <a:off x="6249947" y="1616112"/>
            <a:ext cx="5080982" cy="4150641"/>
            <a:chOff x="8177178" y="3357318"/>
            <a:chExt cx="3806589" cy="2435032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9F2D3E82-A931-43E8-B147-13EE62666654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ángulo: esquinas redondeadas 76">
              <a:extLst>
                <a:ext uri="{FF2B5EF4-FFF2-40B4-BE49-F238E27FC236}">
                  <a16:creationId xmlns:a16="http://schemas.microsoft.com/office/drawing/2014/main" id="{8924B2CC-9691-0797-8C30-D4E9BB72BC3B}"/>
                </a:ext>
              </a:extLst>
            </p:cNvPr>
            <p:cNvSpPr/>
            <p:nvPr/>
          </p:nvSpPr>
          <p:spPr>
            <a:xfrm>
              <a:off x="8177178" y="3357318"/>
              <a:ext cx="3806589" cy="460024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¿Qué pueden mejorar o ajustar en la propuesta de solución para que responda mejor al eje temático  seleccionado?</a:t>
              </a:r>
              <a:endParaRPr kumimoji="0" lang="es-ES_tradnl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0B04E74-2BDB-8FEC-A679-36109AE93709}"/>
              </a:ext>
            </a:extLst>
          </p:cNvPr>
          <p:cNvGrpSpPr/>
          <p:nvPr/>
        </p:nvGrpSpPr>
        <p:grpSpPr>
          <a:xfrm>
            <a:off x="716914" y="1616110"/>
            <a:ext cx="5081450" cy="4153319"/>
            <a:chOff x="8177178" y="3356776"/>
            <a:chExt cx="3806589" cy="2435574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8E0B12A5-9396-42DF-17E9-3F3093335F87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ángulo: esquinas redondeadas 76">
              <a:extLst>
                <a:ext uri="{FF2B5EF4-FFF2-40B4-BE49-F238E27FC236}">
                  <a16:creationId xmlns:a16="http://schemas.microsoft.com/office/drawing/2014/main" id="{31120578-7F88-CD5F-7FBF-832892C2D41F}"/>
                </a:ext>
              </a:extLst>
            </p:cNvPr>
            <p:cNvSpPr/>
            <p:nvPr/>
          </p:nvSpPr>
          <p:spPr>
            <a:xfrm>
              <a:off x="8177178" y="3356776"/>
              <a:ext cx="3806589" cy="459830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A0070"/>
            </a:solidFill>
            <a:ln w="9525">
              <a:solidFill>
                <a:srgbClr val="2A0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¿Por qué el eje temático que seleccionaron se ajusta a lo que la problemática busca desarrollar?</a:t>
              </a:r>
              <a:endParaRPr kumimoji="0" lang="es-ES_tradnl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E0F26F2-F978-86EC-84AB-E6D5AC95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263" y="405674"/>
            <a:ext cx="1085090" cy="15101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A7AEA7-E8B1-C107-4BEB-B634921AA58C}"/>
              </a:ext>
            </a:extLst>
          </p:cNvPr>
          <p:cNvSpPr txBox="1"/>
          <p:nvPr/>
        </p:nvSpPr>
        <p:spPr>
          <a:xfrm>
            <a:off x="861071" y="1170373"/>
            <a:ext cx="9263039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Respondan las siguientes preguntas a partir de la información de su proyecto.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836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463C2-6D71-4D80-3FC4-750EE48D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4CC5F4B3-5B15-4B49-8CA3-63B774EEA2FE}"/>
              </a:ext>
            </a:extLst>
          </p:cNvPr>
          <p:cNvSpPr txBox="1"/>
          <p:nvPr/>
        </p:nvSpPr>
        <p:spPr>
          <a:xfrm>
            <a:off x="2448840" y="669528"/>
            <a:ext cx="729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Líneas temáticas Misión Nacional Desafío 1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BAF8686-A6C0-C668-CAF8-40F440165EB9}"/>
              </a:ext>
            </a:extLst>
          </p:cNvPr>
          <p:cNvGraphicFramePr>
            <a:graphicFrameLocks noGrp="1"/>
          </p:cNvGraphicFramePr>
          <p:nvPr/>
        </p:nvGraphicFramePr>
        <p:xfrm>
          <a:off x="584094" y="2715975"/>
          <a:ext cx="3448812" cy="2838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8812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7656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la conservación y restauración de ríos, humedales, acuíferos y ecosistemas hídricos.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Reducir riesgos asociados a sequías e inundaciones.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3401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Fortalecer la gestión comunitaria del agua.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0684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soluciones basadas en la naturaleza para protección y descontaminación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29611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45934C8-FE04-4F79-8EBC-3D1898D9B934}"/>
              </a:ext>
            </a:extLst>
          </p:cNvPr>
          <p:cNvGraphicFramePr>
            <a:graphicFrameLocks noGrp="1"/>
          </p:cNvGraphicFramePr>
          <p:nvPr/>
        </p:nvGraphicFramePr>
        <p:xfrm>
          <a:off x="4372136" y="2743618"/>
          <a:ext cx="3458540" cy="2918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8540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66332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Medir, analizar y reducir contaminantes atmosféricos.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638333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Implementar redes de monitoreo escolar o comunitario.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504959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comunitarias para disminuir emisiones.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491908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Vincular innovación tecnológica con salud y reducción de GEI.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58088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23FA5F66-FE77-291B-A6A7-47F67D7B91E3}"/>
              </a:ext>
            </a:extLst>
          </p:cNvPr>
          <p:cNvGrpSpPr/>
          <p:nvPr/>
        </p:nvGrpSpPr>
        <p:grpSpPr>
          <a:xfrm>
            <a:off x="8138615" y="2181673"/>
            <a:ext cx="3469291" cy="3742127"/>
            <a:chOff x="4533813" y="1641011"/>
            <a:chExt cx="3105602" cy="365946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31D57C3-477F-CD5E-F63B-18609D044C25}"/>
                </a:ext>
              </a:extLst>
            </p:cNvPr>
            <p:cNvSpPr/>
            <p:nvPr/>
          </p:nvSpPr>
          <p:spPr>
            <a:xfrm>
              <a:off x="4533813" y="1641011"/>
              <a:ext cx="3096000" cy="571273"/>
            </a:xfrm>
            <a:prstGeom prst="roundRect">
              <a:avLst>
                <a:gd name="adj" fmla="val 32090"/>
              </a:avLst>
            </a:prstGeom>
            <a:solidFill>
              <a:srgbClr val="2A0070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ENERGÍA</a:t>
              </a:r>
              <a:endPara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7A269748-7441-949B-5C85-9CA4C427BEC7}"/>
                </a:ext>
              </a:extLst>
            </p:cNvPr>
            <p:cNvSpPr/>
            <p:nvPr/>
          </p:nvSpPr>
          <p:spPr>
            <a:xfrm>
              <a:off x="4552145" y="1760726"/>
              <a:ext cx="3087270" cy="3539745"/>
            </a:xfrm>
            <a:prstGeom prst="roundRect">
              <a:avLst>
                <a:gd name="adj" fmla="val 3583"/>
              </a:avLst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0A6C730B-B0D5-E567-D7EF-F15271EB0AA5}"/>
              </a:ext>
            </a:extLst>
          </p:cNvPr>
          <p:cNvSpPr txBox="1"/>
          <p:nvPr/>
        </p:nvSpPr>
        <p:spPr>
          <a:xfrm>
            <a:off x="855788" y="1359443"/>
            <a:ext cx="10741392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continuación, encuentran los tres ejes de la Misión Nacional y las líneas temáticas de cada uno, verifiquen cuál fue la línea que seleccionaron en el Desafío 1.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0B2E5AA-317A-CAC4-56EC-B3EFB8BEB169}"/>
              </a:ext>
            </a:extLst>
          </p:cNvPr>
          <p:cNvSpPr/>
          <p:nvPr/>
        </p:nvSpPr>
        <p:spPr>
          <a:xfrm>
            <a:off x="4371648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AIRE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AAAD4B8-E45A-BB3E-BB41-89D197896737}"/>
              </a:ext>
            </a:extLst>
          </p:cNvPr>
          <p:cNvSpPr/>
          <p:nvPr/>
        </p:nvSpPr>
        <p:spPr>
          <a:xfrm>
            <a:off x="4381401" y="2304091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B805D8F-71CB-5B1C-B131-19B514DC0374}"/>
              </a:ext>
            </a:extLst>
          </p:cNvPr>
          <p:cNvSpPr/>
          <p:nvPr/>
        </p:nvSpPr>
        <p:spPr>
          <a:xfrm>
            <a:off x="584094" y="2288739"/>
            <a:ext cx="3448812" cy="3619706"/>
          </a:xfrm>
          <a:prstGeom prst="roundRect">
            <a:avLst>
              <a:gd name="adj" fmla="val 3583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7561315-AC3A-B112-8247-1DC0594780ED}"/>
              </a:ext>
            </a:extLst>
          </p:cNvPr>
          <p:cNvSpPr/>
          <p:nvPr/>
        </p:nvSpPr>
        <p:spPr>
          <a:xfrm>
            <a:off x="584094" y="2181672"/>
            <a:ext cx="3458565" cy="584178"/>
          </a:xfrm>
          <a:prstGeom prst="roundRect">
            <a:avLst>
              <a:gd name="adj" fmla="val 32090"/>
            </a:avLst>
          </a:prstGeom>
          <a:solidFill>
            <a:srgbClr val="2A007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AGUA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1B60C0F5-E490-FC9E-4A0A-FAD307239A24}"/>
              </a:ext>
            </a:extLst>
          </p:cNvPr>
          <p:cNvGraphicFramePr>
            <a:graphicFrameLocks noGrp="1"/>
          </p:cNvGraphicFramePr>
          <p:nvPr/>
        </p:nvGraphicFramePr>
        <p:xfrm>
          <a:off x="8196563" y="2715975"/>
          <a:ext cx="3342667" cy="307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667">
                  <a:extLst>
                    <a:ext uri="{9D8B030D-6E8A-4147-A177-3AD203B41FA5}">
                      <a16:colId xmlns:a16="http://schemas.microsoft.com/office/drawing/2014/main" val="1998232993"/>
                    </a:ext>
                  </a:extLst>
                </a:gridCol>
              </a:tblGrid>
              <a:tr h="507292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Promover el uso de energías renovables.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31693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Diseñar sistemas de almacenamiento y monitoreo energético.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64105"/>
                  </a:ext>
                </a:extLst>
              </a:tr>
              <a:tr h="63979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Mejorar la eficiencia energética en contextos escolares o comunitarios.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614841"/>
                  </a:ext>
                </a:extLst>
              </a:tr>
              <a:tr h="71617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Desarrollar soluciones para disminuir dependencia de combustibles fósiles.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41041"/>
                  </a:ext>
                </a:extLst>
              </a:tr>
              <a:tr h="483737">
                <a:tc>
                  <a:txBody>
                    <a:bodyPr/>
                    <a:lstStyle/>
                    <a:p>
                      <a:pPr algn="l"/>
                      <a:r>
                        <a:rPr kumimoji="0" lang="es-MX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Otro. ¿Cuál?</a:t>
                      </a:r>
                      <a:endParaRPr lang="es-CO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28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46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BA540-3A34-27AB-1CAB-57FBE8778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C200EB04-C6C8-34D1-D2EB-1BFB1CE5439A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0CB23A3-D8D8-8ED8-D112-176F78B3A307}"/>
              </a:ext>
            </a:extLst>
          </p:cNvPr>
          <p:cNvGrpSpPr/>
          <p:nvPr/>
        </p:nvGrpSpPr>
        <p:grpSpPr>
          <a:xfrm>
            <a:off x="978171" y="1807508"/>
            <a:ext cx="10584000" cy="3472064"/>
            <a:chOff x="8177178" y="3356777"/>
            <a:chExt cx="3806589" cy="2435573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E547F00D-E633-74B9-D53D-17764E9A77E8}"/>
                </a:ext>
              </a:extLst>
            </p:cNvPr>
            <p:cNvSpPr/>
            <p:nvPr/>
          </p:nvSpPr>
          <p:spPr>
            <a:xfrm>
              <a:off x="8180933" y="3358346"/>
              <a:ext cx="3802834" cy="2434004"/>
            </a:xfrm>
            <a:prstGeom prst="roundRect">
              <a:avLst/>
            </a:prstGeom>
            <a:noFill/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ángulo: esquinas redondeadas 76">
              <a:extLst>
                <a:ext uri="{FF2B5EF4-FFF2-40B4-BE49-F238E27FC236}">
                  <a16:creationId xmlns:a16="http://schemas.microsoft.com/office/drawing/2014/main" id="{11FDBF1B-ACA1-1DD6-FC6A-11F10D91242D}"/>
                </a:ext>
              </a:extLst>
            </p:cNvPr>
            <p:cNvSpPr/>
            <p:nvPr/>
          </p:nvSpPr>
          <p:spPr>
            <a:xfrm>
              <a:off x="8177178" y="3356777"/>
              <a:ext cx="3806589" cy="336028"/>
            </a:xfrm>
            <a:custGeom>
              <a:avLst/>
              <a:gdLst>
                <a:gd name="connsiteX0" fmla="*/ 0 w 5791200"/>
                <a:gd name="connsiteY0" fmla="*/ 49743 h 298450"/>
                <a:gd name="connsiteX1" fmla="*/ 49743 w 5791200"/>
                <a:gd name="connsiteY1" fmla="*/ 0 h 298450"/>
                <a:gd name="connsiteX2" fmla="*/ 5741457 w 5791200"/>
                <a:gd name="connsiteY2" fmla="*/ 0 h 298450"/>
                <a:gd name="connsiteX3" fmla="*/ 5791200 w 5791200"/>
                <a:gd name="connsiteY3" fmla="*/ 49743 h 298450"/>
                <a:gd name="connsiteX4" fmla="*/ 5791200 w 5791200"/>
                <a:gd name="connsiteY4" fmla="*/ 248707 h 298450"/>
                <a:gd name="connsiteX5" fmla="*/ 5741457 w 5791200"/>
                <a:gd name="connsiteY5" fmla="*/ 298450 h 298450"/>
                <a:gd name="connsiteX6" fmla="*/ 49743 w 5791200"/>
                <a:gd name="connsiteY6" fmla="*/ 298450 h 298450"/>
                <a:gd name="connsiteX7" fmla="*/ 0 w 5791200"/>
                <a:gd name="connsiteY7" fmla="*/ 248707 h 298450"/>
                <a:gd name="connsiteX8" fmla="*/ 0 w 5791200"/>
                <a:gd name="connsiteY8" fmla="*/ 49743 h 298450"/>
                <a:gd name="connsiteX0" fmla="*/ 22308 w 5813508"/>
                <a:gd name="connsiteY0" fmla="*/ 49743 h 304800"/>
                <a:gd name="connsiteX1" fmla="*/ 72051 w 5813508"/>
                <a:gd name="connsiteY1" fmla="*/ 0 h 304800"/>
                <a:gd name="connsiteX2" fmla="*/ 5763765 w 5813508"/>
                <a:gd name="connsiteY2" fmla="*/ 0 h 304800"/>
                <a:gd name="connsiteX3" fmla="*/ 5813508 w 5813508"/>
                <a:gd name="connsiteY3" fmla="*/ 49743 h 304800"/>
                <a:gd name="connsiteX4" fmla="*/ 5813508 w 5813508"/>
                <a:gd name="connsiteY4" fmla="*/ 248707 h 304800"/>
                <a:gd name="connsiteX5" fmla="*/ 5763765 w 5813508"/>
                <a:gd name="connsiteY5" fmla="*/ 298450 h 304800"/>
                <a:gd name="connsiteX6" fmla="*/ 9608 w 5813508"/>
                <a:gd name="connsiteY6" fmla="*/ 304800 h 304800"/>
                <a:gd name="connsiteX7" fmla="*/ 22308 w 5813508"/>
                <a:gd name="connsiteY7" fmla="*/ 248707 h 304800"/>
                <a:gd name="connsiteX8" fmla="*/ 22308 w 5813508"/>
                <a:gd name="connsiteY8" fmla="*/ 49743 h 304800"/>
                <a:gd name="connsiteX0" fmla="*/ 22308 w 5825717"/>
                <a:gd name="connsiteY0" fmla="*/ 49743 h 304800"/>
                <a:gd name="connsiteX1" fmla="*/ 72051 w 5825717"/>
                <a:gd name="connsiteY1" fmla="*/ 0 h 304800"/>
                <a:gd name="connsiteX2" fmla="*/ 5763765 w 5825717"/>
                <a:gd name="connsiteY2" fmla="*/ 0 h 304800"/>
                <a:gd name="connsiteX3" fmla="*/ 5813508 w 5825717"/>
                <a:gd name="connsiteY3" fmla="*/ 49743 h 304800"/>
                <a:gd name="connsiteX4" fmla="*/ 5813508 w 5825717"/>
                <a:gd name="connsiteY4" fmla="*/ 248707 h 304800"/>
                <a:gd name="connsiteX5" fmla="*/ 5813508 w 5825717"/>
                <a:gd name="connsiteY5" fmla="*/ 292100 h 304800"/>
                <a:gd name="connsiteX6" fmla="*/ 9608 w 5825717"/>
                <a:gd name="connsiteY6" fmla="*/ 304800 h 304800"/>
                <a:gd name="connsiteX7" fmla="*/ 22308 w 5825717"/>
                <a:gd name="connsiteY7" fmla="*/ 248707 h 304800"/>
                <a:gd name="connsiteX8" fmla="*/ 22308 w 5825717"/>
                <a:gd name="connsiteY8" fmla="*/ 49743 h 304800"/>
                <a:gd name="connsiteX0" fmla="*/ 3476 w 5806885"/>
                <a:gd name="connsiteY0" fmla="*/ 49743 h 292100"/>
                <a:gd name="connsiteX1" fmla="*/ 53219 w 5806885"/>
                <a:gd name="connsiteY1" fmla="*/ 0 h 292100"/>
                <a:gd name="connsiteX2" fmla="*/ 5744933 w 5806885"/>
                <a:gd name="connsiteY2" fmla="*/ 0 h 292100"/>
                <a:gd name="connsiteX3" fmla="*/ 5794676 w 5806885"/>
                <a:gd name="connsiteY3" fmla="*/ 49743 h 292100"/>
                <a:gd name="connsiteX4" fmla="*/ 5794676 w 5806885"/>
                <a:gd name="connsiteY4" fmla="*/ 248707 h 292100"/>
                <a:gd name="connsiteX5" fmla="*/ 5794676 w 5806885"/>
                <a:gd name="connsiteY5" fmla="*/ 292100 h 292100"/>
                <a:gd name="connsiteX6" fmla="*/ 17130 w 5806885"/>
                <a:gd name="connsiteY6" fmla="*/ 291316 h 292100"/>
                <a:gd name="connsiteX7" fmla="*/ 3476 w 5806885"/>
                <a:gd name="connsiteY7" fmla="*/ 248707 h 292100"/>
                <a:gd name="connsiteX8" fmla="*/ 3476 w 5806885"/>
                <a:gd name="connsiteY8" fmla="*/ 49743 h 292100"/>
                <a:gd name="connsiteX0" fmla="*/ 3476 w 5796413"/>
                <a:gd name="connsiteY0" fmla="*/ 49743 h 301089"/>
                <a:gd name="connsiteX1" fmla="*/ 53219 w 5796413"/>
                <a:gd name="connsiteY1" fmla="*/ 0 h 301089"/>
                <a:gd name="connsiteX2" fmla="*/ 5744933 w 5796413"/>
                <a:gd name="connsiteY2" fmla="*/ 0 h 301089"/>
                <a:gd name="connsiteX3" fmla="*/ 5794676 w 5796413"/>
                <a:gd name="connsiteY3" fmla="*/ 49743 h 301089"/>
                <a:gd name="connsiteX4" fmla="*/ 5794676 w 5796413"/>
                <a:gd name="connsiteY4" fmla="*/ 248707 h 301089"/>
                <a:gd name="connsiteX5" fmla="*/ 5777107 w 5796413"/>
                <a:gd name="connsiteY5" fmla="*/ 301089 h 301089"/>
                <a:gd name="connsiteX6" fmla="*/ 17130 w 5796413"/>
                <a:gd name="connsiteY6" fmla="*/ 291316 h 301089"/>
                <a:gd name="connsiteX7" fmla="*/ 3476 w 5796413"/>
                <a:gd name="connsiteY7" fmla="*/ 248707 h 301089"/>
                <a:gd name="connsiteX8" fmla="*/ 3476 w 5796413"/>
                <a:gd name="connsiteY8" fmla="*/ 49743 h 30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6413" h="301089">
                  <a:moveTo>
                    <a:pt x="3476" y="49743"/>
                  </a:moveTo>
                  <a:cubicBezTo>
                    <a:pt x="3476" y="22271"/>
                    <a:pt x="25747" y="0"/>
                    <a:pt x="53219" y="0"/>
                  </a:cubicBezTo>
                  <a:lnTo>
                    <a:pt x="5744933" y="0"/>
                  </a:lnTo>
                  <a:cubicBezTo>
                    <a:pt x="5772405" y="0"/>
                    <a:pt x="5794676" y="22271"/>
                    <a:pt x="5794676" y="49743"/>
                  </a:cubicBezTo>
                  <a:lnTo>
                    <a:pt x="5794676" y="248707"/>
                  </a:lnTo>
                  <a:cubicBezTo>
                    <a:pt x="5794676" y="276179"/>
                    <a:pt x="5804579" y="301089"/>
                    <a:pt x="5777107" y="301089"/>
                  </a:cubicBezTo>
                  <a:lnTo>
                    <a:pt x="17130" y="291316"/>
                  </a:lnTo>
                  <a:cubicBezTo>
                    <a:pt x="-10342" y="291316"/>
                    <a:pt x="3476" y="276179"/>
                    <a:pt x="3476" y="248707"/>
                  </a:cubicBezTo>
                  <a:lnTo>
                    <a:pt x="3476" y="49743"/>
                  </a:lnTo>
                  <a:close/>
                </a:path>
              </a:pathLst>
            </a:custGeom>
            <a:solidFill>
              <a:srgbClr val="29006F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9321" tIns="44661" rIns="89321" bIns="4466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3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Función principal del prototipo </a:t>
              </a:r>
              <a:endPara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4C6D6D-3EA4-F885-AE45-6EBA67CEE3B7}"/>
              </a:ext>
            </a:extLst>
          </p:cNvPr>
          <p:cNvSpPr txBox="1"/>
          <p:nvPr/>
        </p:nvSpPr>
        <p:spPr>
          <a:xfrm>
            <a:off x="1617408" y="3881071"/>
            <a:ext cx="9305525" cy="521081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Describan cuál es la función de su prototipo y cómo esta se relaciona con las áreas STEM+ que fueron mencionadas.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5D22B8-9CE4-6B9D-42A5-B25513A0D684}"/>
              </a:ext>
            </a:extLst>
          </p:cNvPr>
          <p:cNvSpPr txBox="1"/>
          <p:nvPr/>
        </p:nvSpPr>
        <p:spPr>
          <a:xfrm>
            <a:off x="937443" y="1268649"/>
            <a:ext cx="1074139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Describan la función principal de su prototipo.</a:t>
            </a:r>
            <a:endParaRPr kumimoji="0" lang="es-ES_tradn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D3C3BD-40FB-8C5A-218E-858C297F9FA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0D7588-8C96-6A45-D647-D205FD8F9BBE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74B3548F-3961-9279-668F-336F59C9AD57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6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A7A6C-BDC9-3E9A-DEE0-6568050A0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411744-CBD6-47BB-9683-027D2BE489FA}"/>
              </a:ext>
            </a:extLst>
          </p:cNvPr>
          <p:cNvSpPr/>
          <p:nvPr/>
        </p:nvSpPr>
        <p:spPr>
          <a:xfrm>
            <a:off x="804000" y="1611086"/>
            <a:ext cx="10596429" cy="3940222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F6CC3D-EAEC-48B1-B342-A9B485B12E2E}"/>
              </a:ext>
            </a:extLst>
          </p:cNvPr>
          <p:cNvSpPr txBox="1"/>
          <p:nvPr/>
        </p:nvSpPr>
        <p:spPr>
          <a:xfrm>
            <a:off x="2594060" y="612777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437150F-7D61-4610-9E02-36B52B79B790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2427515"/>
          <a:ext cx="10584000" cy="30044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51563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117218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 (Ciencias)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conocimientos sobre el espectro lumínico, la intensidad y la temperatura de color para crear ambientes óptimos.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38208"/>
                  </a:ext>
                </a:extLst>
              </a:tr>
              <a:tr h="94444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T (Tecnología)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Implementa sensores de luz, movimiento y presencia para ajustar la iluminación en tiempo real.</a:t>
                      </a: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endParaRPr lang="es-E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238182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585FA204-0B28-406F-99F8-2BAF6F102038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93CA4F6-A0FB-4939-B56A-780232A48EE4}"/>
              </a:ext>
            </a:extLst>
          </p:cNvPr>
          <p:cNvSpPr txBox="1"/>
          <p:nvPr/>
        </p:nvSpPr>
        <p:spPr>
          <a:xfrm>
            <a:off x="804000" y="1666751"/>
            <a:ext cx="65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Nombre del proyecto: </a:t>
            </a:r>
            <a:r>
              <a:rPr kumimoji="0" lang="es-ES_tradnl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/>
                <a:ea typeface="+mn-ea"/>
                <a:cs typeface="+mn-cs"/>
              </a:rPr>
              <a:t>sistema de iluminación inteligente para aulas.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5A10A4-C28D-2FF4-BFF7-58943F249A45}"/>
              </a:ext>
            </a:extLst>
          </p:cNvPr>
          <p:cNvSpPr txBox="1"/>
          <p:nvPr/>
        </p:nvSpPr>
        <p:spPr>
          <a:xfrm>
            <a:off x="7090227" y="5599845"/>
            <a:ext cx="4067896" cy="408623"/>
          </a:xfrm>
          <a:prstGeom prst="roundRect">
            <a:avLst/>
          </a:prstGeom>
          <a:solidFill>
            <a:srgbClr val="00DCE8"/>
          </a:solidFill>
          <a:ln>
            <a:solidFill>
              <a:srgbClr val="00DCE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E46A3-421E-3A0C-6A28-55563C02B410}"/>
              </a:ext>
            </a:extLst>
          </p:cNvPr>
          <p:cNvSpPr txBox="1"/>
          <p:nvPr/>
        </p:nvSpPr>
        <p:spPr>
          <a:xfrm>
            <a:off x="7253512" y="5662639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¡Continúen en la siguiente diapositiva! </a:t>
            </a:r>
            <a:endParaRPr kumimoji="0" lang="es-CO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3A6ABE4-16AC-EC90-00EE-D221F0E41DD2}"/>
              </a:ext>
            </a:extLst>
          </p:cNvPr>
          <p:cNvSpPr/>
          <p:nvPr/>
        </p:nvSpPr>
        <p:spPr>
          <a:xfrm>
            <a:off x="10355671" y="56626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653F6-327B-FDF7-7544-E3F67F76F006}"/>
              </a:ext>
            </a:extLst>
          </p:cNvPr>
          <p:cNvSpPr txBox="1"/>
          <p:nvPr/>
        </p:nvSpPr>
        <p:spPr>
          <a:xfrm>
            <a:off x="901970" y="1118024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Expliquen la relación entre el principio de cada una de las áreas STEM+ y cómo este se vincula con la función y el prototipo.</a:t>
            </a:r>
            <a:endParaRPr kumimoji="0" lang="es-419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04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A62B2-41BF-F286-68B3-4458CF67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71B17E-511E-BDEF-F22E-91A7EAE042A0}"/>
              </a:ext>
            </a:extLst>
          </p:cNvPr>
          <p:cNvSpPr/>
          <p:nvPr/>
        </p:nvSpPr>
        <p:spPr>
          <a:xfrm>
            <a:off x="791571" y="1415140"/>
            <a:ext cx="10608858" cy="799010"/>
          </a:xfrm>
          <a:prstGeom prst="roundRect">
            <a:avLst/>
          </a:prstGeom>
          <a:solidFill>
            <a:srgbClr val="29006F"/>
          </a:solidFill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57211D6-E000-5961-3306-B6B1B0073678}"/>
              </a:ext>
            </a:extLst>
          </p:cNvPr>
          <p:cNvSpPr/>
          <p:nvPr/>
        </p:nvSpPr>
        <p:spPr>
          <a:xfrm>
            <a:off x="804000" y="1415140"/>
            <a:ext cx="10596429" cy="4147054"/>
          </a:xfrm>
          <a:prstGeom prst="roundRect">
            <a:avLst>
              <a:gd name="adj" fmla="val 3116"/>
            </a:avLst>
          </a:prstGeom>
          <a:noFill/>
          <a:ln w="9525">
            <a:solidFill>
              <a:srgbClr val="290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59A1EC3-004B-429C-5625-8AEE442F578D}"/>
              </a:ext>
            </a:extLst>
          </p:cNvPr>
          <p:cNvSpPr txBox="1"/>
          <p:nvPr/>
        </p:nvSpPr>
        <p:spPr>
          <a:xfrm>
            <a:off x="2594060" y="581380"/>
            <a:ext cx="700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 panose="020B06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Relación función y áreas STEM+</a:t>
            </a:r>
            <a:endParaRPr kumimoji="0" lang="es-CO" sz="2800" b="0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7D35E25-A2AD-FB81-0859-E86B06E9A398}"/>
              </a:ext>
            </a:extLst>
          </p:cNvPr>
          <p:cNvGraphicFramePr>
            <a:graphicFrameLocks noGrp="1"/>
          </p:cNvGraphicFramePr>
          <p:nvPr/>
        </p:nvGraphicFramePr>
        <p:xfrm>
          <a:off x="804000" y="1730828"/>
          <a:ext cx="10584000" cy="37120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95665">
                  <a:extLst>
                    <a:ext uri="{9D8B030D-6E8A-4147-A177-3AD203B41FA5}">
                      <a16:colId xmlns:a16="http://schemas.microsoft.com/office/drawing/2014/main" val="900354739"/>
                    </a:ext>
                  </a:extLst>
                </a:gridCol>
                <a:gridCol w="8788335">
                  <a:extLst>
                    <a:ext uri="{9D8B030D-6E8A-4147-A177-3AD203B41FA5}">
                      <a16:colId xmlns:a16="http://schemas.microsoft.com/office/drawing/2014/main" val="2261262847"/>
                    </a:ext>
                  </a:extLst>
                </a:gridCol>
              </a:tblGrid>
              <a:tr h="62506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Área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Principio que integra y aplica</a:t>
                      </a: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254986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E (Ingeniería)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Diseña y desarrolla el sistema integrado que optimiza recursos y asegura funcionamiento.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48894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 (Matemáticas)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Aplica algoritmos para procesar datos de sensores y tomar decisiones en tiempo real.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64663"/>
                  </a:ext>
                </a:extLst>
              </a:tr>
              <a:tr h="1028989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+</a:t>
                      </a:r>
                    </a:p>
                  </a:txBody>
                  <a:tcPr marL="66992" marR="66992" marT="44661" marB="44661"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es-E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Reduce consumo energético con el fin de disminuir huella ambiental y los costos.</a:t>
                      </a:r>
                      <a:endParaRPr lang="es-E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highlight>
                          <a:srgbClr val="00FF00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66992" marR="66992" marT="44661" marB="44661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631775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76AF6-F2A2-0CC3-9CF1-C89946A8C15C}"/>
              </a:ext>
            </a:extLst>
          </p:cNvPr>
          <p:cNvSpPr txBox="1"/>
          <p:nvPr/>
        </p:nvSpPr>
        <p:spPr>
          <a:xfrm>
            <a:off x="804000" y="5599845"/>
            <a:ext cx="28772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 ejemplo debe eliminarse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​​</a:t>
            </a:r>
            <a:endParaRPr kumimoji="0" lang="es-ES_tradnl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EBB1D7-E7D7-125C-B807-11F33F1D135D}"/>
              </a:ext>
            </a:extLst>
          </p:cNvPr>
          <p:cNvSpPr txBox="1"/>
          <p:nvPr/>
        </p:nvSpPr>
        <p:spPr>
          <a:xfrm>
            <a:off x="4201885" y="5752664"/>
            <a:ext cx="7716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Los invitamos a retomar la lectura de la guía en el momento Comunica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685934C-3879-0902-EDB8-5ED938C295F0}"/>
              </a:ext>
            </a:extLst>
          </p:cNvPr>
          <p:cNvSpPr txBox="1"/>
          <p:nvPr/>
        </p:nvSpPr>
        <p:spPr>
          <a:xfrm>
            <a:off x="901970" y="1118024"/>
            <a:ext cx="1074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Expliquen la relación entre el principio de cada una de las áreas STEM+ y cómo este se vincula con la función y el prototipo.</a:t>
            </a:r>
            <a:endParaRPr kumimoji="0" lang="es-419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06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1D085-5A3B-1E6D-27B4-CCC2CED9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BAEC629-C89D-0F4C-89B3-5EB8FBE26CDB}"/>
              </a:ext>
            </a:extLst>
          </p:cNvPr>
          <p:cNvSpPr/>
          <p:nvPr/>
        </p:nvSpPr>
        <p:spPr>
          <a:xfrm>
            <a:off x="1279249" y="2480016"/>
            <a:ext cx="5996620" cy="157842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ítulo 11">
            <a:extLst>
              <a:ext uri="{FF2B5EF4-FFF2-40B4-BE49-F238E27FC236}">
                <a16:creationId xmlns:a16="http://schemas.microsoft.com/office/drawing/2014/main" id="{3304E56F-46FE-B152-8952-DFF75D33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875" y="711693"/>
            <a:ext cx="5622249" cy="3776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MX" sz="2800" b="1">
                <a:solidFill>
                  <a:srgbClr val="29006F"/>
                </a:solidFill>
                <a:latin typeface="Trebuchet MS" panose="020B0603020202020204" pitchFamily="34" charset="0"/>
              </a:rPr>
              <a:t>Contemos nuestra historia </a:t>
            </a:r>
            <a:endParaRPr lang="es-CO" sz="2800" b="1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4F7C546-D53F-9557-7D4C-5F5D1D62BB6A}"/>
              </a:ext>
            </a:extLst>
          </p:cNvPr>
          <p:cNvSpPr txBox="1"/>
          <p:nvPr/>
        </p:nvSpPr>
        <p:spPr>
          <a:xfrm>
            <a:off x="1788632" y="3043179"/>
            <a:ext cx="497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Inserten el enlace de YouTube con la narración elaborada.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5A7D6D-A8F7-1CA3-3407-62BD33CAEF47}"/>
              </a:ext>
            </a:extLst>
          </p:cNvPr>
          <p:cNvSpPr txBox="1"/>
          <p:nvPr/>
        </p:nvSpPr>
        <p:spPr>
          <a:xfrm>
            <a:off x="1170392" y="4977086"/>
            <a:ext cx="711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Las indicaciones para obtener el enlace de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y para realizar la grabación las encuentran en las siguientes diapositivas. Una vez revisadas las pueden borrar.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highlight>
                <a:srgbClr val="00FF00"/>
              </a:highligh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4F55C8-6CC4-CBBC-468E-9E201E7C8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571" y="1030029"/>
            <a:ext cx="3132237" cy="4698356"/>
          </a:xfrm>
          <a:prstGeom prst="rect">
            <a:avLst/>
          </a:prstGeom>
        </p:spPr>
      </p:pic>
      <p:sp>
        <p:nvSpPr>
          <p:cNvPr id="4" name="Bocadillo: ovalado 3">
            <a:extLst>
              <a:ext uri="{FF2B5EF4-FFF2-40B4-BE49-F238E27FC236}">
                <a16:creationId xmlns:a16="http://schemas.microsoft.com/office/drawing/2014/main" id="{652F7BBF-AFA7-5151-53B4-E59289E9397E}"/>
              </a:ext>
            </a:extLst>
          </p:cNvPr>
          <p:cNvSpPr/>
          <p:nvPr/>
        </p:nvSpPr>
        <p:spPr>
          <a:xfrm>
            <a:off x="9486986" y="1089385"/>
            <a:ext cx="1928266" cy="1490727"/>
          </a:xfrm>
          <a:prstGeom prst="wedgeEllipseCallou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200BE2-01D7-0BCC-6D33-CF51CA50CF9D}"/>
              </a:ext>
            </a:extLst>
          </p:cNvPr>
          <p:cNvSpPr txBox="1"/>
          <p:nvPr/>
        </p:nvSpPr>
        <p:spPr>
          <a:xfrm>
            <a:off x="9610460" y="1357694"/>
            <a:ext cx="1681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¡Qué genial ver todo lo que hay detrás de cada equipo!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C51A31-BAD7-F928-9BCA-AD67B03CE4B5}"/>
              </a:ext>
            </a:extLst>
          </p:cNvPr>
          <p:cNvSpPr txBox="1"/>
          <p:nvPr/>
        </p:nvSpPr>
        <p:spPr>
          <a:xfrm>
            <a:off x="1279249" y="1561374"/>
            <a:ext cx="10741392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Inserten el enlace de la grabación una vez la hayan cargado en </a:t>
            </a:r>
            <a:r>
              <a:rPr kumimoji="0" lang="es-MX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YouTube.</a:t>
            </a:r>
          </a:p>
        </p:txBody>
      </p:sp>
    </p:spTree>
    <p:extLst>
      <p:ext uri="{BB962C8B-B14F-4D97-AF65-F5344CB8AC3E}">
        <p14:creationId xmlns:p14="http://schemas.microsoft.com/office/powerpoint/2010/main" val="429210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642259-1098-8158-FD5A-680A8C32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9F6CC-0B46-2FB5-ADDD-DA3A5044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62" y="625122"/>
            <a:ext cx="6593276" cy="508124"/>
          </a:xfrm>
        </p:spPr>
        <p:txBody>
          <a:bodyPr>
            <a:normAutofit/>
          </a:bodyPr>
          <a:lstStyle/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 panose="020B0603020202020204" pitchFamily="34" charset="0"/>
              </a:rPr>
              <a:t>Los colores de la bitácora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AD294A-3993-5550-FC9D-FCC20550E7D8}"/>
              </a:ext>
            </a:extLst>
          </p:cNvPr>
          <p:cNvSpPr txBox="1"/>
          <p:nvPr/>
        </p:nvSpPr>
        <p:spPr>
          <a:xfrm>
            <a:off x="9665325" y="2589176"/>
            <a:ext cx="1021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Construye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ED04D1D-F702-D336-A61A-00069DCEAA8C}"/>
              </a:ext>
            </a:extLst>
          </p:cNvPr>
          <p:cNvSpPr/>
          <p:nvPr/>
        </p:nvSpPr>
        <p:spPr>
          <a:xfrm rot="5400000">
            <a:off x="10112610" y="3036816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069160-B172-8879-414F-8913BAEB39F9}"/>
              </a:ext>
            </a:extLst>
          </p:cNvPr>
          <p:cNvSpPr txBox="1"/>
          <p:nvPr/>
        </p:nvSpPr>
        <p:spPr>
          <a:xfrm>
            <a:off x="7203584" y="4165430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Consolida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CAECB04A-A60D-AD20-5680-A7EDA04A630B}"/>
              </a:ext>
            </a:extLst>
          </p:cNvPr>
          <p:cNvSpPr/>
          <p:nvPr/>
        </p:nvSpPr>
        <p:spPr>
          <a:xfrm rot="5400000">
            <a:off x="7600504" y="4643830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C8AAE8-8D3E-3759-C785-F03F9D6CADB4}"/>
              </a:ext>
            </a:extLst>
          </p:cNvPr>
          <p:cNvSpPr txBox="1"/>
          <p:nvPr/>
        </p:nvSpPr>
        <p:spPr>
          <a:xfrm>
            <a:off x="9651517" y="4171285"/>
            <a:ext cx="1099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Comunica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DFDCBC53-B673-E60C-A7C7-6FBE4FF5703C}"/>
              </a:ext>
            </a:extLst>
          </p:cNvPr>
          <p:cNvSpPr/>
          <p:nvPr/>
        </p:nvSpPr>
        <p:spPr>
          <a:xfrm rot="5400000">
            <a:off x="10121903" y="4674861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E1E293-1EB9-8979-7ACB-5F1B6F503421}"/>
              </a:ext>
            </a:extLst>
          </p:cNvPr>
          <p:cNvGrpSpPr/>
          <p:nvPr/>
        </p:nvGrpSpPr>
        <p:grpSpPr>
          <a:xfrm>
            <a:off x="2621618" y="1448674"/>
            <a:ext cx="3593937" cy="1664208"/>
            <a:chOff x="4416171" y="1680682"/>
            <a:chExt cx="3593937" cy="1664208"/>
          </a:xfrm>
        </p:grpSpPr>
        <p:sp>
          <p:nvSpPr>
            <p:cNvPr id="33" name="Bocadillo: ovalado 32">
              <a:extLst>
                <a:ext uri="{FF2B5EF4-FFF2-40B4-BE49-F238E27FC236}">
                  <a16:creationId xmlns:a16="http://schemas.microsoft.com/office/drawing/2014/main" id="{2B9C3FA4-2F84-ADFB-5C95-4F26E144E5E0}"/>
                </a:ext>
              </a:extLst>
            </p:cNvPr>
            <p:cNvSpPr/>
            <p:nvPr/>
          </p:nvSpPr>
          <p:spPr>
            <a:xfrm>
              <a:off x="4416171" y="1680682"/>
              <a:ext cx="3593937" cy="1664208"/>
            </a:xfrm>
            <a:prstGeom prst="wedgeEllipseCallout">
              <a:avLst/>
            </a:prstGeom>
            <a:solidFill>
              <a:schemeClr val="bg1"/>
            </a:solidFill>
            <a:ln w="9525">
              <a:solidFill>
                <a:srgbClr val="2900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6CB0B0AE-1BCA-10E2-F2E1-F3523D95AD8B}"/>
                </a:ext>
              </a:extLst>
            </p:cNvPr>
            <p:cNvSpPr txBox="1"/>
            <p:nvPr/>
          </p:nvSpPr>
          <p:spPr>
            <a:xfrm>
              <a:off x="4811672" y="1965297"/>
              <a:ext cx="2802933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¡Profes y Equipo Talentos STEM+!</a:t>
              </a: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  <a:p>
              <a:pPr marL="0" marR="0" lvl="0" indent="0" algn="ctr" defTabSz="89321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Ahora cada parte de la bitácora tiene un color distinto para que sea más fácil identificarla.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3CECF57-F72F-21F7-9DC3-DA1CBE11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4" y="1968493"/>
            <a:ext cx="2680669" cy="402351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A243876-4215-415E-B55C-9565A1CEA887}"/>
              </a:ext>
            </a:extLst>
          </p:cNvPr>
          <p:cNvSpPr txBox="1"/>
          <p:nvPr/>
        </p:nvSpPr>
        <p:spPr>
          <a:xfrm>
            <a:off x="7203585" y="2599348"/>
            <a:ext cx="954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Conecta</a:t>
            </a:r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A59E7BD1-06FE-4948-B086-CCFBC30F96C2}"/>
              </a:ext>
            </a:extLst>
          </p:cNvPr>
          <p:cNvSpPr/>
          <p:nvPr/>
        </p:nvSpPr>
        <p:spPr>
          <a:xfrm rot="5400000">
            <a:off x="7598639" y="3074113"/>
            <a:ext cx="160182" cy="149155"/>
          </a:xfrm>
          <a:prstGeom prst="rightArrow">
            <a:avLst/>
          </a:prstGeom>
          <a:solidFill>
            <a:srgbClr val="29006F"/>
          </a:solidFill>
          <a:ln>
            <a:solidFill>
              <a:srgbClr val="2900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586DA-6FFB-D647-9546-1D9FE815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75" y="2172619"/>
            <a:ext cx="2131200" cy="119880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5574C-C35A-AF4C-8DE7-4E1131385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995" y="2172619"/>
            <a:ext cx="2133600" cy="1200150"/>
          </a:xfrm>
          <a:prstGeom prst="rect">
            <a:avLst/>
          </a:prstGeom>
          <a:ln w="9525">
            <a:solidFill>
              <a:srgbClr val="2A007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545997-442F-2945-847B-0F644D0F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675" y="3766633"/>
            <a:ext cx="2131200" cy="1198800"/>
          </a:xfrm>
          <a:prstGeom prst="rect">
            <a:avLst/>
          </a:prstGeom>
          <a:ln>
            <a:solidFill>
              <a:srgbClr val="2A007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FF5D1D-A4D8-7E4C-8D5E-53EB4BF46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995" y="3774403"/>
            <a:ext cx="2117387" cy="1191030"/>
          </a:xfrm>
          <a:prstGeom prst="rect">
            <a:avLst/>
          </a:prstGeom>
          <a:ln>
            <a:solidFill>
              <a:srgbClr val="2A007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8E499B-F468-9FC7-A448-A0CD37F0CB49}"/>
              </a:ext>
            </a:extLst>
          </p:cNvPr>
          <p:cNvSpPr txBox="1"/>
          <p:nvPr/>
        </p:nvSpPr>
        <p:spPr>
          <a:xfrm>
            <a:off x="2940862" y="4965433"/>
            <a:ext cx="340720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8932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8EA1FF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Recuerden que pueden duplicar las diapositivas si lo consideran necesario</a:t>
            </a:r>
            <a:endParaRPr kumimoji="0" lang="es-MX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8EA1FF"/>
              </a:highligh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650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0200C-32B3-6ED5-F77D-761C0449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2D0A877-A848-BC7F-4348-83303E0A7A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E4D8B5A-9CFD-BF8E-FCC5-72279502B635}"/>
              </a:ext>
            </a:extLst>
          </p:cNvPr>
          <p:cNvSpPr txBox="1">
            <a:spLocks/>
          </p:cNvSpPr>
          <p:nvPr/>
        </p:nvSpPr>
        <p:spPr>
          <a:xfrm>
            <a:off x="1072089" y="4032200"/>
            <a:ext cx="2816419" cy="7648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1</a:t>
            </a: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Graben usando </a:t>
            </a: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endParaRPr kumimoji="0" lang="es-CO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A07190A-EB73-049F-03F3-BE477EBE14B6}"/>
              </a:ext>
            </a:extLst>
          </p:cNvPr>
          <p:cNvSpPr txBox="1">
            <a:spLocks/>
          </p:cNvSpPr>
          <p:nvPr/>
        </p:nvSpPr>
        <p:spPr>
          <a:xfrm>
            <a:off x="6108865" y="1340330"/>
            <a:ext cx="4897465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.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69F11-64D8-D2DF-2AEB-5870513ABBB7}"/>
              </a:ext>
            </a:extLst>
          </p:cNvPr>
          <p:cNvSpPr txBox="1">
            <a:spLocks/>
          </p:cNvSpPr>
          <p:nvPr/>
        </p:nvSpPr>
        <p:spPr>
          <a:xfrm>
            <a:off x="6218897" y="4870661"/>
            <a:ext cx="4938647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debe abrir con la aplicación de escritorio.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30795-A109-D2EC-7A61-C2CFD4FF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75" y="2101903"/>
            <a:ext cx="1800000" cy="1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FF839723-CD1C-7A73-B079-554D790E50E6}"/>
              </a:ext>
            </a:extLst>
          </p:cNvPr>
          <p:cNvSpPr txBox="1"/>
          <p:nvPr/>
        </p:nvSpPr>
        <p:spPr>
          <a:xfrm>
            <a:off x="1072089" y="5379253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965E3B-C8D0-CA8C-982A-D8BC77865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740" y="2095970"/>
            <a:ext cx="5402121" cy="27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02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9A4E6-1ED0-0F0E-0AC7-A44C17A8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86C5741-BDA9-168D-CF70-02F703DAFE31}"/>
              </a:ext>
            </a:extLst>
          </p:cNvPr>
          <p:cNvSpPr txBox="1">
            <a:spLocks/>
          </p:cNvSpPr>
          <p:nvPr/>
        </p:nvSpPr>
        <p:spPr>
          <a:xfrm>
            <a:off x="1656557" y="1147716"/>
            <a:ext cx="2680348" cy="5830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Pulsen el botón de </a:t>
            </a: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“Grabar”.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j-lt"/>
              <a:cs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35824B-015B-888C-AA7C-34A458C57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880"/>
          <a:stretch>
            <a:fillRect/>
          </a:stretch>
        </p:blipFill>
        <p:spPr>
          <a:xfrm>
            <a:off x="656408" y="1745657"/>
            <a:ext cx="4701199" cy="1033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A37D011-130D-A56B-B837-3E7A80812D29}"/>
              </a:ext>
            </a:extLst>
          </p:cNvPr>
          <p:cNvSpPr/>
          <p:nvPr/>
        </p:nvSpPr>
        <p:spPr>
          <a:xfrm>
            <a:off x="2515762" y="1737767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577969-A0AC-856A-BD84-39F6E43E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6" y="3151702"/>
            <a:ext cx="4721751" cy="1428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A790777-60A5-8804-F902-0018C1F0A12A}"/>
              </a:ext>
            </a:extLst>
          </p:cNvPr>
          <p:cNvSpPr txBox="1">
            <a:spLocks/>
          </p:cNvSpPr>
          <p:nvPr/>
        </p:nvSpPr>
        <p:spPr>
          <a:xfrm>
            <a:off x="6154649" y="4792753"/>
            <a:ext cx="5418883" cy="63629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al iniciar la “grabación” se abrirá una nueva ventana. </a:t>
            </a:r>
            <a:endParaRPr kumimoji="0" lang="es-CO" sz="14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60F03F7C-7483-EB89-5A79-1068B079FDB8}"/>
              </a:ext>
            </a:extLst>
          </p:cNvPr>
          <p:cNvSpPr txBox="1"/>
          <p:nvPr/>
        </p:nvSpPr>
        <p:spPr>
          <a:xfrm>
            <a:off x="559816" y="5404646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C8F487-A724-8954-41F5-78F7BBE4E50E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34ED8D-58D3-FCD4-81D4-4A1B9049DF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2" r="5564"/>
          <a:stretch>
            <a:fillRect/>
          </a:stretch>
        </p:blipFill>
        <p:spPr>
          <a:xfrm>
            <a:off x="6632185" y="1597069"/>
            <a:ext cx="4463813" cy="31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4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BF7F0-32C8-6D31-6475-82180CDAE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03FB423-C6EA-6879-AFCD-7A3316FDDAC1}"/>
              </a:ext>
            </a:extLst>
          </p:cNvPr>
          <p:cNvSpPr txBox="1">
            <a:spLocks/>
          </p:cNvSpPr>
          <p:nvPr/>
        </p:nvSpPr>
        <p:spPr>
          <a:xfrm>
            <a:off x="887203" y="4626680"/>
            <a:ext cx="5770901" cy="7450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elijan la vista de acuerdo con la planeación de la presentación y la comodidad del equipo. 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4EC96B-1486-470D-348C-FA205279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1" r="13223"/>
          <a:stretch>
            <a:fillRect/>
          </a:stretch>
        </p:blipFill>
        <p:spPr>
          <a:xfrm>
            <a:off x="9174806" y="1031314"/>
            <a:ext cx="2399271" cy="12442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49A9875-BA47-A88A-DF0D-95069F5F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806" y="4155400"/>
            <a:ext cx="2399271" cy="1342791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56C94FD8-9B8F-8253-8883-6BC6D7F73B4A}"/>
              </a:ext>
            </a:extLst>
          </p:cNvPr>
          <p:cNvSpPr txBox="1">
            <a:spLocks/>
          </p:cNvSpPr>
          <p:nvPr/>
        </p:nvSpPr>
        <p:spPr>
          <a:xfrm>
            <a:off x="1408151" y="1021879"/>
            <a:ext cx="4165742" cy="65293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j-lt"/>
                <a:cs typeface="+mj-lt"/>
              </a:rPr>
              <a:t>Seleccionen una de las vistas.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D132666C-CAF1-C450-F69F-8A47FFB34052}"/>
              </a:ext>
            </a:extLst>
          </p:cNvPr>
          <p:cNvSpPr txBox="1">
            <a:spLocks/>
          </p:cNvSpPr>
          <p:nvPr/>
        </p:nvSpPr>
        <p:spPr>
          <a:xfrm>
            <a:off x="7113296" y="1471229"/>
            <a:ext cx="1606318" cy="424326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err="1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Teleprompter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135EB512-C681-A764-A7E5-BCED95C577CB}"/>
              </a:ext>
            </a:extLst>
          </p:cNvPr>
          <p:cNvSpPr txBox="1">
            <a:spLocks/>
          </p:cNvSpPr>
          <p:nvPr/>
        </p:nvSpPr>
        <p:spPr>
          <a:xfrm>
            <a:off x="7265631" y="2945138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Moderador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4C0F44F5-AF0F-60B6-F234-B935CBB04CAE}"/>
              </a:ext>
            </a:extLst>
          </p:cNvPr>
          <p:cNvSpPr txBox="1">
            <a:spLocks/>
          </p:cNvSpPr>
          <p:nvPr/>
        </p:nvSpPr>
        <p:spPr>
          <a:xfrm>
            <a:off x="7250626" y="4251247"/>
            <a:ext cx="1301649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3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Vista </a:t>
            </a: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srgbClr val="2A0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+mj-lt"/>
                <a:cs typeface="+mj-lt"/>
              </a:rPr>
              <a:t>Diapositiva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srgbClr val="2A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A5CB2A-51B5-1D71-BE3C-127AA65469DE}"/>
              </a:ext>
            </a:extLst>
          </p:cNvPr>
          <p:cNvSpPr txBox="1"/>
          <p:nvPr/>
        </p:nvSpPr>
        <p:spPr>
          <a:xfrm>
            <a:off x="559816" y="5530483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3B0746-EFCA-F4BD-21D7-AF5E8F8BC6A4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34E59B1-BB94-9964-28BA-820B4D9310DD}"/>
              </a:ext>
            </a:extLst>
          </p:cNvPr>
          <p:cNvGrpSpPr/>
          <p:nvPr/>
        </p:nvGrpSpPr>
        <p:grpSpPr>
          <a:xfrm>
            <a:off x="733237" y="1729492"/>
            <a:ext cx="5924867" cy="2842507"/>
            <a:chOff x="733237" y="1729493"/>
            <a:chExt cx="5362763" cy="262131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31D2873-C9E9-2133-9413-BE859CFCE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3237" y="1729493"/>
              <a:ext cx="5362763" cy="262131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97F4056-516C-BB9A-543E-3D16F16B9F38}"/>
                </a:ext>
              </a:extLst>
            </p:cNvPr>
            <p:cNvSpPr/>
            <p:nvPr/>
          </p:nvSpPr>
          <p:spPr>
            <a:xfrm>
              <a:off x="5747657" y="4000094"/>
              <a:ext cx="272143" cy="251153"/>
            </a:xfrm>
            <a:prstGeom prst="rect">
              <a:avLst/>
            </a:prstGeom>
            <a:solidFill>
              <a:srgbClr val="1E1E1E"/>
            </a:solidFill>
            <a:ln>
              <a:solidFill>
                <a:srgbClr val="1E1E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noProof="0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2643208-DDCD-0C76-A3A6-4D0E35A1A981}"/>
              </a:ext>
            </a:extLst>
          </p:cNvPr>
          <p:cNvGrpSpPr/>
          <p:nvPr/>
        </p:nvGrpSpPr>
        <p:grpSpPr>
          <a:xfrm>
            <a:off x="9174806" y="2655448"/>
            <a:ext cx="2399271" cy="1344646"/>
            <a:chOff x="9174806" y="2655448"/>
            <a:chExt cx="2399271" cy="134464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BFAFCDC-63F7-4B68-82EA-E65925A6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4806" y="2655448"/>
              <a:ext cx="2399271" cy="134464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BF3A3B6-31A9-264C-8366-878A3A62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36311"/>
            <a:stretch>
              <a:fillRect/>
            </a:stretch>
          </p:blipFill>
          <p:spPr>
            <a:xfrm>
              <a:off x="9304661" y="2867677"/>
              <a:ext cx="1635482" cy="586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118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EA671-821F-9569-9506-820FE8D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F99BDFB-AD22-91CD-DB98-4E2FDFCD24A4}"/>
              </a:ext>
            </a:extLst>
          </p:cNvPr>
          <p:cNvSpPr txBox="1">
            <a:spLocks/>
          </p:cNvSpPr>
          <p:nvPr/>
        </p:nvSpPr>
        <p:spPr>
          <a:xfrm>
            <a:off x="6806454" y="2684950"/>
            <a:ext cx="4252095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63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0920320-6CE5-967E-11EE-6F841E189869}"/>
              </a:ext>
            </a:extLst>
          </p:cNvPr>
          <p:cNvSpPr txBox="1">
            <a:spLocks/>
          </p:cNvSpPr>
          <p:nvPr/>
        </p:nvSpPr>
        <p:spPr>
          <a:xfrm>
            <a:off x="2229531" y="1336100"/>
            <a:ext cx="2949555" cy="508075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Inicien la grabación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614254-77A0-9DA0-A97A-DB59E24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96" y="2014480"/>
            <a:ext cx="4252095" cy="50807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7B5ADCB-F3B0-CEA0-C4C3-753A431F8755}"/>
              </a:ext>
            </a:extLst>
          </p:cNvPr>
          <p:cNvSpPr txBox="1">
            <a:spLocks/>
          </p:cNvSpPr>
          <p:nvPr/>
        </p:nvSpPr>
        <p:spPr>
          <a:xfrm>
            <a:off x="1578262" y="2863163"/>
            <a:ext cx="4252095" cy="2516390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Seleccionen si se realiza la narración con video y audio o solo con audio.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Den inicio a la grabación y presenten cada diapositiva.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Tengan en cuenta el tiempo por diapositiva; sigan el cronómetro.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Finalicen la grabación y exporten.  </a:t>
            </a: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279130" marR="0" lvl="0" indent="-27913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lt"/>
              <a:cs typeface="+mj-lt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1AF3E6B-CDBE-E63C-5498-FE188F288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09" y="3592022"/>
            <a:ext cx="3080020" cy="17318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35B25D-1FC1-CC3C-71EC-BCCEE998D64E}"/>
              </a:ext>
            </a:extLst>
          </p:cNvPr>
          <p:cNvSpPr txBox="1"/>
          <p:nvPr/>
        </p:nvSpPr>
        <p:spPr>
          <a:xfrm>
            <a:off x="1060851" y="5521900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9577CF-6B57-BD93-E505-BF4BD1E8C943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806C9B-F57A-2080-41FB-3F5C765B98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05" r="8333"/>
          <a:stretch>
            <a:fillRect/>
          </a:stretch>
        </p:blipFill>
        <p:spPr>
          <a:xfrm>
            <a:off x="7490410" y="1241880"/>
            <a:ext cx="3123328" cy="21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3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610F4C-0588-0828-7502-342485A0A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C8726B7-3A49-4685-A0E7-F9A0E898EA5D}"/>
              </a:ext>
            </a:extLst>
          </p:cNvPr>
          <p:cNvSpPr txBox="1">
            <a:spLocks/>
          </p:cNvSpPr>
          <p:nvPr/>
        </p:nvSpPr>
        <p:spPr>
          <a:xfrm>
            <a:off x="1298275" y="4329578"/>
            <a:ext cx="3578004" cy="453001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9006F"/>
                </a:highlight>
                <a:uLnTx/>
                <a:uFillTx/>
                <a:latin typeface="Trebuchet MS"/>
                <a:ea typeface="+mj-lt"/>
                <a:cs typeface="+mj-lt"/>
              </a:rPr>
              <a:t>Opción 2</a:t>
            </a:r>
          </a:p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Herramienta de grabación de pantalla</a:t>
            </a:r>
            <a:endParaRPr kumimoji="0" lang="es-CO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507756D-C7D5-6154-8A6F-E1E9E30BF874}"/>
              </a:ext>
            </a:extLst>
          </p:cNvPr>
          <p:cNvSpPr txBox="1">
            <a:spLocks/>
          </p:cNvSpPr>
          <p:nvPr/>
        </p:nvSpPr>
        <p:spPr>
          <a:xfrm>
            <a:off x="6096000" y="1163531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Abran la presentación de la bitácora en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PowerPoint.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 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5D66FB-FAFB-057D-36D2-6878EC6117CC}"/>
              </a:ext>
            </a:extLst>
          </p:cNvPr>
          <p:cNvSpPr txBox="1">
            <a:spLocks/>
          </p:cNvSpPr>
          <p:nvPr/>
        </p:nvSpPr>
        <p:spPr>
          <a:xfrm>
            <a:off x="7171566" y="4517047"/>
            <a:ext cx="3044164" cy="588844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se puede abrir con la aplicación de escritorio o en línea. 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917F82-4235-C89B-7DC8-CF2902CB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0" t="18702" r="5749"/>
          <a:stretch>
            <a:fillRect/>
          </a:stretch>
        </p:blipFill>
        <p:spPr>
          <a:xfrm>
            <a:off x="904517" y="1747273"/>
            <a:ext cx="4356329" cy="258230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D97570F5-10C5-08F6-2F77-1BE321701D38}"/>
              </a:ext>
            </a:extLst>
          </p:cNvPr>
          <p:cNvSpPr txBox="1"/>
          <p:nvPr/>
        </p:nvSpPr>
        <p:spPr>
          <a:xfrm>
            <a:off x="998366" y="5388831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443772-6115-E94B-1BA3-6CB539EFD24A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4BD676-F37A-F009-F4B1-425A455D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617" y="1881395"/>
            <a:ext cx="4779818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8E262-2ADB-988B-2EB8-EDF85547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ABC9E71-EB21-2447-99D6-CAC5CAB011A0}"/>
              </a:ext>
            </a:extLst>
          </p:cNvPr>
          <p:cNvSpPr txBox="1">
            <a:spLocks/>
          </p:cNvSpPr>
          <p:nvPr/>
        </p:nvSpPr>
        <p:spPr>
          <a:xfrm>
            <a:off x="1073773" y="1182859"/>
            <a:ext cx="5015053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Busquen la herramienta Recortes.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0EE98-8DBC-FB0D-0AA2-C2FC3995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" t="10323" r="2610" b="3871"/>
          <a:stretch>
            <a:fillRect/>
          </a:stretch>
        </p:blipFill>
        <p:spPr>
          <a:xfrm>
            <a:off x="1540573" y="1798133"/>
            <a:ext cx="4081455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3C7049-BE2C-06B2-21F3-84685E5C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321" y="1798133"/>
            <a:ext cx="4542799" cy="345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9BE836C1-52F0-45FB-A03E-7F26EAE7BFC9}"/>
              </a:ext>
            </a:extLst>
          </p:cNvPr>
          <p:cNvSpPr txBox="1">
            <a:spLocks/>
          </p:cNvSpPr>
          <p:nvPr/>
        </p:nvSpPr>
        <p:spPr>
          <a:xfrm>
            <a:off x="6111195" y="1182859"/>
            <a:ext cx="5015053" cy="39084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el </a:t>
            </a:r>
            <a:r>
              <a:rPr lang="es-CO" sz="1400" noProof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</a:rPr>
              <a:t>ícono</a:t>
            </a: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 de videograbadora.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7DBCBD-C1DD-E3A1-926A-F4638C37E414}"/>
              </a:ext>
            </a:extLst>
          </p:cNvPr>
          <p:cNvSpPr/>
          <p:nvPr/>
        </p:nvSpPr>
        <p:spPr>
          <a:xfrm>
            <a:off x="7239000" y="1949704"/>
            <a:ext cx="614088" cy="3025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F5DD68-8199-730B-E9A0-A5EE99571766}"/>
              </a:ext>
            </a:extLst>
          </p:cNvPr>
          <p:cNvSpPr txBox="1"/>
          <p:nvPr/>
        </p:nvSpPr>
        <p:spPr>
          <a:xfrm>
            <a:off x="1335822" y="5675141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2DDD43-3EF9-3C37-3D25-216BB3E393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2029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81883-544A-2CB5-41F4-9A13F7523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D1741B1-E668-BBBF-3CF5-6EFAE2441139}"/>
              </a:ext>
            </a:extLst>
          </p:cNvPr>
          <p:cNvSpPr txBox="1">
            <a:spLocks/>
          </p:cNvSpPr>
          <p:nvPr/>
        </p:nvSpPr>
        <p:spPr>
          <a:xfrm>
            <a:off x="1216499" y="1258047"/>
            <a:ext cx="3758809" cy="39084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“+ Nuevo”.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CC0495C-9508-2FE2-F060-C0E4998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5803"/>
          <a:stretch>
            <a:fillRect/>
          </a:stretch>
        </p:blipFill>
        <p:spPr>
          <a:xfrm>
            <a:off x="824505" y="1596670"/>
            <a:ext cx="4542799" cy="490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BA92753E-5B80-8A99-20B3-E784731AB4E3}"/>
              </a:ext>
            </a:extLst>
          </p:cNvPr>
          <p:cNvSpPr txBox="1">
            <a:spLocks/>
          </p:cNvSpPr>
          <p:nvPr/>
        </p:nvSpPr>
        <p:spPr>
          <a:xfrm>
            <a:off x="1249836" y="2190514"/>
            <a:ext cx="3692139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Seleccionen toda la pantalla.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9AB80D-B125-16D5-9FCD-4EFE8A5669DC}"/>
              </a:ext>
            </a:extLst>
          </p:cNvPr>
          <p:cNvSpPr/>
          <p:nvPr/>
        </p:nvSpPr>
        <p:spPr>
          <a:xfrm>
            <a:off x="943794" y="1828113"/>
            <a:ext cx="614088" cy="2305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7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2895249-0946-9306-977C-E21169C3B2C5}"/>
              </a:ext>
            </a:extLst>
          </p:cNvPr>
          <p:cNvSpPr txBox="1">
            <a:spLocks/>
          </p:cNvSpPr>
          <p:nvPr/>
        </p:nvSpPr>
        <p:spPr>
          <a:xfrm>
            <a:off x="6116049" y="1204069"/>
            <a:ext cx="4565440" cy="490233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La grabación se inicia.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A045F-21AD-3128-E3C9-EF6DF6ED2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89" r="1163"/>
          <a:stretch>
            <a:fillRect/>
          </a:stretch>
        </p:blipFill>
        <p:spPr>
          <a:xfrm>
            <a:off x="6301593" y="1803070"/>
            <a:ext cx="4194357" cy="12607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4F0CA1-A372-1BFB-1391-12AFEA1BB9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47"/>
          <a:stretch>
            <a:fillRect/>
          </a:stretch>
        </p:blipFill>
        <p:spPr>
          <a:xfrm>
            <a:off x="6301592" y="3307249"/>
            <a:ext cx="4194357" cy="118275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5B0889E-C43F-5367-6946-DD45F8D0BDAA}"/>
              </a:ext>
            </a:extLst>
          </p:cNvPr>
          <p:cNvSpPr txBox="1">
            <a:spLocks/>
          </p:cNvSpPr>
          <p:nvPr/>
        </p:nvSpPr>
        <p:spPr>
          <a:xfrm>
            <a:off x="6468114" y="4812020"/>
            <a:ext cx="3861311" cy="508592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Nota: </a:t>
            </a:r>
            <a:r>
              <a:rPr kumimoji="0" lang="es-CO" sz="14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lt"/>
                <a:cs typeface="+mj-lt"/>
              </a:rPr>
              <a:t>al finalizar la grabación se abrirá una nueva ventana. </a:t>
            </a:r>
            <a:endParaRPr kumimoji="0" lang="es-CO" sz="14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A5D6AE2F-8BE1-5757-991C-2E1383F4F6A1}"/>
              </a:ext>
            </a:extLst>
          </p:cNvPr>
          <p:cNvSpPr txBox="1"/>
          <p:nvPr/>
        </p:nvSpPr>
        <p:spPr>
          <a:xfrm>
            <a:off x="765408" y="5447134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C8FAE6B-7E5E-FC16-AADB-3AF5D361FC62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302FB9B-4152-B3C9-BB67-0BDC7144C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525" y="2729684"/>
            <a:ext cx="3538450" cy="19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AD8BA-1618-A5C4-93F2-F3176E39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E75CBFC-1FB7-61A5-B1D7-1A680CE2D46C}"/>
              </a:ext>
            </a:extLst>
          </p:cNvPr>
          <p:cNvSpPr txBox="1">
            <a:spLocks/>
          </p:cNvSpPr>
          <p:nvPr/>
        </p:nvSpPr>
        <p:spPr>
          <a:xfrm>
            <a:off x="1046376" y="1860962"/>
            <a:ext cx="3772182" cy="1331417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Automáticamente el video se guarda en el computador en la carpeta videos – grabaciones de pantalla. </a:t>
            </a: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  <a:p>
            <a:pPr marL="0" marR="0" lvl="0" indent="0" algn="just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Verifiquen que quede guardado en formato MP4. 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CE168734-71EE-27A4-480D-70502A109880}"/>
              </a:ext>
            </a:extLst>
          </p:cNvPr>
          <p:cNvSpPr txBox="1"/>
          <p:nvPr/>
        </p:nvSpPr>
        <p:spPr>
          <a:xfrm>
            <a:off x="835080" y="5484259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8F2C3A-D37F-5ADC-A26F-6FE2250A1668}"/>
              </a:ext>
            </a:extLst>
          </p:cNvPr>
          <p:cNvSpPr txBox="1">
            <a:spLocks/>
          </p:cNvSpPr>
          <p:nvPr/>
        </p:nvSpPr>
        <p:spPr>
          <a:xfrm>
            <a:off x="2932467" y="5046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la grabación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60EF09-B062-7EE3-691F-41F00839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64" y="1486434"/>
            <a:ext cx="5120760" cy="34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61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5B75-0849-D273-FC12-A7D700AB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680E8E8-92BC-F04E-9B62-4EE602C569E7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7DCFDE1-1CD9-4BEE-A63E-7FCF093F0AEA}"/>
              </a:ext>
            </a:extLst>
          </p:cNvPr>
          <p:cNvSpPr txBox="1"/>
          <p:nvPr/>
        </p:nvSpPr>
        <p:spPr>
          <a:xfrm>
            <a:off x="672935" y="5599496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F983B1-15D4-21BA-526D-959637B9B418}"/>
              </a:ext>
            </a:extLst>
          </p:cNvPr>
          <p:cNvSpPr txBox="1"/>
          <p:nvPr/>
        </p:nvSpPr>
        <p:spPr>
          <a:xfrm>
            <a:off x="653142" y="1970821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Entren a </a:t>
            </a:r>
            <a:r>
              <a:rPr kumimoji="0" lang="es-CO" sz="18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inicien sesión con la cuenta de </a:t>
            </a:r>
            <a:r>
              <a:rPr kumimoji="0" lang="es-CO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Google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alguno de los Profes STEM+.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224AD5-712F-12A7-DD65-6A2E537B9222}"/>
              </a:ext>
            </a:extLst>
          </p:cNvPr>
          <p:cNvSpPr txBox="1"/>
          <p:nvPr/>
        </p:nvSpPr>
        <p:spPr>
          <a:xfrm>
            <a:off x="6209120" y="1970821"/>
            <a:ext cx="5329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 Hagan clic en “Crear”: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en la parte superior derecha, busquen el ícono de una cámara con un signo + o el botón Crear.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DB69330-4992-EB69-D7FB-A01C39DCF26C}"/>
              </a:ext>
            </a:extLst>
          </p:cNvPr>
          <p:cNvSpPr txBox="1"/>
          <p:nvPr/>
        </p:nvSpPr>
        <p:spPr>
          <a:xfrm>
            <a:off x="3977495" y="3150926"/>
            <a:ext cx="4680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3. Seleccionen “Subir video":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 abrirá una ventana para cargar el archivo.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FDF210F-5FEC-DD34-5C97-3AD72F479A18}"/>
              </a:ext>
            </a:extLst>
          </p:cNvPr>
          <p:cNvGrpSpPr/>
          <p:nvPr/>
        </p:nvGrpSpPr>
        <p:grpSpPr>
          <a:xfrm>
            <a:off x="860728" y="4054033"/>
            <a:ext cx="10696783" cy="1440724"/>
            <a:chOff x="860728" y="4054033"/>
            <a:chExt cx="10696783" cy="144072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1443A038-E8EB-D225-65CD-B4B3EB35DC28}"/>
                </a:ext>
              </a:extLst>
            </p:cNvPr>
            <p:cNvGrpSpPr/>
            <p:nvPr/>
          </p:nvGrpSpPr>
          <p:grpSpPr>
            <a:xfrm>
              <a:off x="860728" y="4054033"/>
              <a:ext cx="10696783" cy="1440724"/>
              <a:chOff x="860729" y="3429000"/>
              <a:chExt cx="10696783" cy="1440724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A50AAD8A-A185-BE6E-8E10-85C464CB2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729" y="3429000"/>
                <a:ext cx="10696783" cy="1440724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B3B0B500-D93C-4BB9-7B4E-BEE608DDF4BB}"/>
                  </a:ext>
                </a:extLst>
              </p:cNvPr>
              <p:cNvSpPr/>
              <p:nvPr/>
            </p:nvSpPr>
            <p:spPr>
              <a:xfrm>
                <a:off x="9745040" y="3513933"/>
                <a:ext cx="890303" cy="241638"/>
              </a:xfrm>
              <a:prstGeom prst="rect">
                <a:avLst/>
              </a:prstGeom>
              <a:noFill/>
              <a:ln w="38100">
                <a:solidFill>
                  <a:srgbClr val="EA3D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C746B3B-A2CB-EF88-B8FD-3B13737389A8}"/>
                </a:ext>
              </a:extLst>
            </p:cNvPr>
            <p:cNvSpPr/>
            <p:nvPr/>
          </p:nvSpPr>
          <p:spPr>
            <a:xfrm>
              <a:off x="9886553" y="4516561"/>
              <a:ext cx="1031819" cy="241638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755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3785-03A3-D1DF-0665-DF7B7C4C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E30FBE9-2371-2CF8-AD8C-3A6944CEA3A1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FE3AA1C-FD7E-F2D5-716B-D59302400E94}"/>
              </a:ext>
            </a:extLst>
          </p:cNvPr>
          <p:cNvSpPr txBox="1"/>
          <p:nvPr/>
        </p:nvSpPr>
        <p:spPr>
          <a:xfrm>
            <a:off x="856851" y="5423206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6A3848-0D90-3E37-6E92-9C6017AFD072}"/>
              </a:ext>
            </a:extLst>
          </p:cNvPr>
          <p:cNvSpPr txBox="1"/>
          <p:nvPr/>
        </p:nvSpPr>
        <p:spPr>
          <a:xfrm>
            <a:off x="757429" y="2698797"/>
            <a:ext cx="4458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4. Carguen el video: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hagan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clic en seleccionar archivos y busquen el video en su computador o celular.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3F1535-2A4E-FD36-4575-E9E74763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5676"/>
            <a:ext cx="6116620" cy="31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32628-8DB2-BEC3-69AC-AD287B617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F7E12E7-3E9C-4FD8-8785-0415EF12F05F}"/>
              </a:ext>
            </a:extLst>
          </p:cNvPr>
          <p:cNvSpPr/>
          <p:nvPr/>
        </p:nvSpPr>
        <p:spPr>
          <a:xfrm>
            <a:off x="602564" y="5225054"/>
            <a:ext cx="10986871" cy="570643"/>
          </a:xfrm>
          <a:prstGeom prst="roundRect">
            <a:avLst>
              <a:gd name="adj" fmla="val 23415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25B4AEC-CEED-4252-8351-FCB4945E4683}"/>
              </a:ext>
            </a:extLst>
          </p:cNvPr>
          <p:cNvSpPr/>
          <p:nvPr/>
        </p:nvSpPr>
        <p:spPr>
          <a:xfrm>
            <a:off x="601644" y="2041691"/>
            <a:ext cx="10987791" cy="713196"/>
          </a:xfrm>
          <a:prstGeom prst="roundRect">
            <a:avLst/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7010258-A9B7-1BEC-7825-C73755604EF1}"/>
              </a:ext>
            </a:extLst>
          </p:cNvPr>
          <p:cNvSpPr txBox="1">
            <a:spLocks/>
          </p:cNvSpPr>
          <p:nvPr/>
        </p:nvSpPr>
        <p:spPr>
          <a:xfrm>
            <a:off x="2865464" y="670917"/>
            <a:ext cx="6461070" cy="461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 panose="020B0603020202020204" pitchFamily="34" charset="0"/>
              </a:rPr>
              <a:t>Rutas para el trabajo en equipo </a:t>
            </a:r>
            <a:endParaRPr lang="es-CO" sz="2800" noProof="0">
              <a:latin typeface="Trebuchet MS" panose="020B0603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98644C6-299E-A0F4-491C-B59B4DBB9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37389"/>
              </p:ext>
            </p:extLst>
          </p:nvPr>
        </p:nvGraphicFramePr>
        <p:xfrm>
          <a:off x="602565" y="2202109"/>
          <a:ext cx="10986871" cy="343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978">
                  <a:extLst>
                    <a:ext uri="{9D8B030D-6E8A-4147-A177-3AD203B41FA5}">
                      <a16:colId xmlns:a16="http://schemas.microsoft.com/office/drawing/2014/main" val="4155984906"/>
                    </a:ext>
                  </a:extLst>
                </a:gridCol>
                <a:gridCol w="3279723">
                  <a:extLst>
                    <a:ext uri="{9D8B030D-6E8A-4147-A177-3AD203B41FA5}">
                      <a16:colId xmlns:a16="http://schemas.microsoft.com/office/drawing/2014/main" val="1321297792"/>
                    </a:ext>
                  </a:extLst>
                </a:gridCol>
                <a:gridCol w="2703921">
                  <a:extLst>
                    <a:ext uri="{9D8B030D-6E8A-4147-A177-3AD203B41FA5}">
                      <a16:colId xmlns:a16="http://schemas.microsoft.com/office/drawing/2014/main" val="1083709309"/>
                    </a:ext>
                  </a:extLst>
                </a:gridCol>
                <a:gridCol w="2708181">
                  <a:extLst>
                    <a:ext uri="{9D8B030D-6E8A-4147-A177-3AD203B41FA5}">
                      <a16:colId xmlns:a16="http://schemas.microsoft.com/office/drawing/2014/main" val="2950105347"/>
                    </a:ext>
                  </a:extLst>
                </a:gridCol>
                <a:gridCol w="1834068">
                  <a:extLst>
                    <a:ext uri="{9D8B030D-6E8A-4147-A177-3AD203B41FA5}">
                      <a16:colId xmlns:a16="http://schemas.microsoft.com/office/drawing/2014/main" val="2047777879"/>
                    </a:ext>
                  </a:extLst>
                </a:gridCol>
              </a:tblGrid>
              <a:tr h="32421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N°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Necesidad identificada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¿Cómo afecta al equipo?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Acción para mejorar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Ícono o dibujo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715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just"/>
                      <a:r>
                        <a:rPr lang="es-CO" sz="1400" b="0" i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Ej.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400" i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Que me escuchen cuando estoy dando una idea.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400" i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Nos interrumpimos y no entendemos las ideas.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i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Generar turnos de habla y no interrumpir.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80634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6745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670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93008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8907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809860"/>
                  </a:ext>
                </a:extLst>
              </a:tr>
            </a:tbl>
          </a:graphicData>
        </a:graphic>
      </p:graphicFrame>
      <p:pic>
        <p:nvPicPr>
          <p:cNvPr id="1026" name="Picture 2" descr="Levantar la mano - Iconos gratis de manos y gestos">
            <a:extLst>
              <a:ext uri="{FF2B5EF4-FFF2-40B4-BE49-F238E27FC236}">
                <a16:creationId xmlns:a16="http://schemas.microsoft.com/office/drawing/2014/main" id="{3A34BC1F-3931-0303-A65E-A7D6CDB2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52" y="2517693"/>
            <a:ext cx="570643" cy="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5C7507-2393-F732-AD53-6F11122174F9}"/>
              </a:ext>
            </a:extLst>
          </p:cNvPr>
          <p:cNvSpPr txBox="1"/>
          <p:nvPr/>
        </p:nvSpPr>
        <p:spPr>
          <a:xfrm>
            <a:off x="602104" y="1358053"/>
            <a:ext cx="1098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Escriban en la tabla las necesidades, afectaciones y acciones de mejora acordadas como equipo. Por cada uno, realicen el icono o dibujo de representación de la acción.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F68511-1140-BE09-1C22-077C716D9728}"/>
              </a:ext>
            </a:extLst>
          </p:cNvPr>
          <p:cNvSpPr txBox="1"/>
          <p:nvPr/>
        </p:nvSpPr>
        <p:spPr>
          <a:xfrm>
            <a:off x="601644" y="5848910"/>
            <a:ext cx="30610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Los ejemplos deben eliminarse. ​​</a:t>
            </a:r>
          </a:p>
        </p:txBody>
      </p:sp>
    </p:spTree>
    <p:extLst>
      <p:ext uri="{BB962C8B-B14F-4D97-AF65-F5344CB8AC3E}">
        <p14:creationId xmlns:p14="http://schemas.microsoft.com/office/powerpoint/2010/main" val="2117206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8ABAB-0861-7A9A-D768-D09AD983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FD2BC74-6124-1855-B37F-235420D0B67B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</a:t>
            </a:r>
            <a:r>
              <a:rPr kumimoji="0" lang="es-CO" sz="2800" b="1" i="1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YouTube</a:t>
            </a:r>
            <a:endParaRPr kumimoji="0" lang="es-CO" sz="2800" b="1" i="1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FD45ED8D-04FB-A2CA-3CEC-1D6F3B0AB097}"/>
              </a:ext>
            </a:extLst>
          </p:cNvPr>
          <p:cNvSpPr txBox="1"/>
          <p:nvPr/>
        </p:nvSpPr>
        <p:spPr>
          <a:xfrm>
            <a:off x="816428" y="5542948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8F2DC4-D3FA-E70A-62BC-4AC57365C966}"/>
              </a:ext>
            </a:extLst>
          </p:cNvPr>
          <p:cNvSpPr txBox="1"/>
          <p:nvPr/>
        </p:nvSpPr>
        <p:spPr>
          <a:xfrm>
            <a:off x="816428" y="1706432"/>
            <a:ext cx="476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5. Escriban la información básica:</a:t>
            </a:r>
            <a:b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completen título y descripción (opcional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F3F658-41E2-0B09-39AA-3953D233152D}"/>
              </a:ext>
            </a:extLst>
          </p:cNvPr>
          <p:cNvSpPr txBox="1"/>
          <p:nvPr/>
        </p:nvSpPr>
        <p:spPr>
          <a:xfrm>
            <a:off x="6607630" y="1555008"/>
            <a:ext cx="47570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6. Indiquen si es contenido para niños o no: </a:t>
            </a:r>
            <a:r>
              <a:rPr kumimoji="0" lang="es-CO" sz="18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YouTube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les pedirá marcar esta opción. Seleccionen la que corresponda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BABF88-38A4-C5B6-236F-7D691EF3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22"/>
          <a:stretch>
            <a:fillRect/>
          </a:stretch>
        </p:blipFill>
        <p:spPr>
          <a:xfrm>
            <a:off x="6962376" y="2682540"/>
            <a:ext cx="4075738" cy="26204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5D7288-6020-18CA-BEC4-18B09D585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22" y="2682540"/>
            <a:ext cx="5058705" cy="26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3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37677-B710-D86B-EF93-E84EFB25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212C06C-18CF-C98E-0345-8FBED2B148A9}"/>
              </a:ext>
            </a:extLst>
          </p:cNvPr>
          <p:cNvSpPr txBox="1">
            <a:spLocks/>
          </p:cNvSpPr>
          <p:nvPr/>
        </p:nvSpPr>
        <p:spPr>
          <a:xfrm>
            <a:off x="2986896" y="733269"/>
            <a:ext cx="6372194" cy="617538"/>
          </a:xfrm>
          <a:prstGeom prst="rect">
            <a:avLst/>
          </a:prstGeom>
        </p:spPr>
        <p:txBody>
          <a:bodyPr vert="horz" lIns="89321" tIns="44661" rIns="89321" bIns="44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9321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>
                  <a:noFill/>
                </a:ln>
                <a:solidFill>
                  <a:srgbClr val="29006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Orientaciones para obtener enlace de YouTube</a:t>
            </a:r>
            <a:endParaRPr kumimoji="0" lang="es-CO" sz="2800" b="1" i="0" u="none" strike="noStrike" kern="1200" cap="none" spc="0" normalizeH="0" baseline="0" noProof="0">
              <a:ln>
                <a:noFill/>
              </a:ln>
              <a:solidFill>
                <a:srgbClr val="29006F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6F64735-32C1-2BED-A1F2-BBEB91E27058}"/>
              </a:ext>
            </a:extLst>
          </p:cNvPr>
          <p:cNvSpPr txBox="1"/>
          <p:nvPr/>
        </p:nvSpPr>
        <p:spPr>
          <a:xfrm>
            <a:off x="931521" y="5357892"/>
            <a:ext cx="5536184" cy="305638"/>
          </a:xfrm>
          <a:prstGeom prst="rect">
            <a:avLst/>
          </a:prstGeom>
          <a:noFill/>
        </p:spPr>
        <p:txBody>
          <a:bodyPr rot="0" spcFirstLastPara="0" vert="horz" wrap="square" lIns="89321" tIns="44661" rIns="89321" bIns="4466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3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00"/>
                </a:highligh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Esta diapositiva debe eliminarse después de realizar la actividad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2A13E3-EF17-1160-E280-19495189D985}"/>
              </a:ext>
            </a:extLst>
          </p:cNvPr>
          <p:cNvSpPr txBox="1"/>
          <p:nvPr/>
        </p:nvSpPr>
        <p:spPr>
          <a:xfrm>
            <a:off x="931521" y="1659893"/>
            <a:ext cx="526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7. Hagan clic en “Siguiente”: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vayan avanzando por las pantallas hasta llegar a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visibilidad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y elijan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 listado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oculto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4420C4-9C7E-5EE5-1AFF-317F4CB7E740}"/>
              </a:ext>
            </a:extLst>
          </p:cNvPr>
          <p:cNvSpPr txBox="1"/>
          <p:nvPr/>
        </p:nvSpPr>
        <p:spPr>
          <a:xfrm>
            <a:off x="6724746" y="1645200"/>
            <a:ext cx="4912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8. Hagan clic en “Publicar” o “Guardar”: 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 final aparece “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Enlace del video”</a:t>
            </a: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cópienlo e insértenlo en la bitácora.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6014B58-E05B-34B6-B24D-180DC944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40" y="2672905"/>
            <a:ext cx="4516912" cy="249150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F698537-3468-4617-8F5B-A5E1D3AB155D}"/>
              </a:ext>
            </a:extLst>
          </p:cNvPr>
          <p:cNvGrpSpPr/>
          <p:nvPr/>
        </p:nvGrpSpPr>
        <p:grpSpPr>
          <a:xfrm>
            <a:off x="7442907" y="2650462"/>
            <a:ext cx="3139963" cy="2580174"/>
            <a:chOff x="7442907" y="2650462"/>
            <a:chExt cx="3139963" cy="258017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67952E0-7DF2-62EE-F087-EACF7CDE5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2907" y="2650462"/>
              <a:ext cx="3139963" cy="2580174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37DA24B-D766-6625-274B-097F4CAAFED3}"/>
                </a:ext>
              </a:extLst>
            </p:cNvPr>
            <p:cNvSpPr/>
            <p:nvPr/>
          </p:nvSpPr>
          <p:spPr>
            <a:xfrm>
              <a:off x="7533593" y="4713527"/>
              <a:ext cx="2958589" cy="444911"/>
            </a:xfrm>
            <a:prstGeom prst="rect">
              <a:avLst/>
            </a:prstGeom>
            <a:noFill/>
            <a:ln w="38100">
              <a:solidFill>
                <a:srgbClr val="EA3D9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14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32E7A-77E6-E15E-7D41-09107EB3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6952DB7-F2FB-C091-4E4F-8B9DB99A43CF}"/>
              </a:ext>
            </a:extLst>
          </p:cNvPr>
          <p:cNvSpPr/>
          <p:nvPr/>
        </p:nvSpPr>
        <p:spPr>
          <a:xfrm>
            <a:off x="585841" y="2026291"/>
            <a:ext cx="10972799" cy="3639624"/>
          </a:xfrm>
          <a:prstGeom prst="roundRect">
            <a:avLst>
              <a:gd name="adj" fmla="val 5923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226B91-C59A-AF5D-EE4E-21B1CBD5DD01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06FD0C4-6BE4-14C7-6FD6-1D98EBE40745}"/>
              </a:ext>
            </a:extLst>
          </p:cNvPr>
          <p:cNvSpPr txBox="1">
            <a:spLocks/>
          </p:cNvSpPr>
          <p:nvPr/>
        </p:nvSpPr>
        <p:spPr>
          <a:xfrm>
            <a:off x="2686430" y="644937"/>
            <a:ext cx="6771619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Nuestro prototipo: ¿qué es y por qué?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03005B3-987B-D7AA-25D8-061D0F3D9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917105"/>
              </p:ext>
            </p:extLst>
          </p:nvPr>
        </p:nvGraphicFramePr>
        <p:xfrm>
          <a:off x="633360" y="2212718"/>
          <a:ext cx="10866536" cy="3307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748">
                  <a:extLst>
                    <a:ext uri="{9D8B030D-6E8A-4147-A177-3AD203B41FA5}">
                      <a16:colId xmlns:a16="http://schemas.microsoft.com/office/drawing/2014/main" val="1117523007"/>
                    </a:ext>
                  </a:extLst>
                </a:gridCol>
                <a:gridCol w="3043370">
                  <a:extLst>
                    <a:ext uri="{9D8B030D-6E8A-4147-A177-3AD203B41FA5}">
                      <a16:colId xmlns:a16="http://schemas.microsoft.com/office/drawing/2014/main" val="2136669866"/>
                    </a:ext>
                  </a:extLst>
                </a:gridCol>
                <a:gridCol w="2082199">
                  <a:extLst>
                    <a:ext uri="{9D8B030D-6E8A-4147-A177-3AD203B41FA5}">
                      <a16:colId xmlns:a16="http://schemas.microsoft.com/office/drawing/2014/main" val="3108593227"/>
                    </a:ext>
                  </a:extLst>
                </a:gridCol>
                <a:gridCol w="1786026">
                  <a:extLst>
                    <a:ext uri="{9D8B030D-6E8A-4147-A177-3AD203B41FA5}">
                      <a16:colId xmlns:a16="http://schemas.microsoft.com/office/drawing/2014/main" val="454617631"/>
                    </a:ext>
                  </a:extLst>
                </a:gridCol>
                <a:gridCol w="2947193">
                  <a:extLst>
                    <a:ext uri="{9D8B030D-6E8A-4147-A177-3AD203B41FA5}">
                      <a16:colId xmlns:a16="http://schemas.microsoft.com/office/drawing/2014/main" val="364093621"/>
                    </a:ext>
                  </a:extLst>
                </a:gridCol>
              </a:tblGrid>
              <a:tr h="303797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latin typeface="Trebuchet MS" panose="020B0603020202020204" pitchFamily="34" charset="0"/>
                        </a:rPr>
                        <a:t>¿Cuál es nuestra idea de solución?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140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latin typeface="Trebuchet MS" panose="020B0603020202020204" pitchFamily="34" charset="0"/>
                        </a:rPr>
                        <a:t>¿Cómo funciona?</a:t>
                      </a: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latin typeface="Trebuchet MS" panose="020B0603020202020204" pitchFamily="34" charset="0"/>
                        </a:rPr>
                        <a:t>Boceto idea de solución</a:t>
                      </a: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87466"/>
                  </a:ext>
                </a:extLst>
              </a:tr>
              <a:tr h="1462660">
                <a:tc>
                  <a:txBody>
                    <a:bodyPr/>
                    <a:lstStyle/>
                    <a:p>
                      <a:pPr algn="ctr"/>
                      <a:endParaRPr lang="es-CO" sz="1400" b="1" i="0" u="none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es-CO" sz="1400" b="1" i="0" u="non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¿Qué queremos crear?</a:t>
                      </a: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640266"/>
                  </a:ext>
                </a:extLst>
              </a:tr>
              <a:tr h="717542">
                <a:tc rowSpan="3">
                  <a:txBody>
                    <a:bodyPr/>
                    <a:lstStyle/>
                    <a:p>
                      <a:pPr algn="ctr"/>
                      <a:r>
                        <a:rPr lang="es-CO" sz="1400" b="1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¿Para qué sirve?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s-CO" noProof="0"/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55757"/>
                  </a:ext>
                </a:extLst>
              </a:tr>
              <a:tr h="303797">
                <a:tc vMerge="1">
                  <a:txBody>
                    <a:bodyPr/>
                    <a:lstStyle/>
                    <a:p>
                      <a:pPr algn="ctr"/>
                      <a:endParaRPr lang="es-MX" sz="1400" b="1" i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Tipo de prototipo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highlight>
                            <a:srgbClr val="00FF00"/>
                          </a:highlight>
                          <a:latin typeface="Trebuchet MS" panose="020B0603020202020204" pitchFamily="34" charset="0"/>
                        </a:rPr>
                        <a:t>Ej. Físico/Digital/Mixto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09916"/>
                  </a:ext>
                </a:extLst>
              </a:tr>
              <a:tr h="51645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¿Por qué?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85922"/>
                  </a:ext>
                </a:extLst>
              </a:tr>
            </a:tbl>
          </a:graphicData>
        </a:graphic>
      </p:graphicFrame>
      <p:pic>
        <p:nvPicPr>
          <p:cNvPr id="4" name="Gráfico 3" descr="Bombilla y equipo con relleno sólido">
            <a:extLst>
              <a:ext uri="{FF2B5EF4-FFF2-40B4-BE49-F238E27FC236}">
                <a16:creationId xmlns:a16="http://schemas.microsoft.com/office/drawing/2014/main" id="{AF798861-B298-EDE3-7FCB-C3A68B299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202" y="2071028"/>
            <a:ext cx="382891" cy="382891"/>
          </a:xfrm>
          <a:prstGeom prst="rect">
            <a:avLst/>
          </a:prstGeom>
        </p:spPr>
      </p:pic>
      <p:pic>
        <p:nvPicPr>
          <p:cNvPr id="15" name="Gráfico 14" descr="Engranaje único con relleno sólido">
            <a:extLst>
              <a:ext uri="{FF2B5EF4-FFF2-40B4-BE49-F238E27FC236}">
                <a16:creationId xmlns:a16="http://schemas.microsoft.com/office/drawing/2014/main" id="{64E009AE-90B5-B701-1FF2-3FEA5C41BA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01734" y="6343372"/>
            <a:ext cx="382892" cy="3828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999B2B-772B-C972-1EF9-9E52A5B75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964" y="431994"/>
            <a:ext cx="1452774" cy="20219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919B06-7B4B-9335-7FA7-7944C874FC46}"/>
              </a:ext>
            </a:extLst>
          </p:cNvPr>
          <p:cNvSpPr txBox="1"/>
          <p:nvPr/>
        </p:nvSpPr>
        <p:spPr>
          <a:xfrm>
            <a:off x="585841" y="1325004"/>
            <a:ext cx="952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Describan en la </a:t>
            </a:r>
            <a:r>
              <a:rPr lang="es-CO" sz="14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primera parte de la ficha </a:t>
            </a:r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lo correspondiente a la idea de solución y su funcionamiento, así mismo, dibujen una representación.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1F4844-78FE-D95C-AEDC-E1CA700367BE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958B6FD-3711-C823-E97F-32ED87F8C616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pic>
        <p:nvPicPr>
          <p:cNvPr id="8" name="Gráfico 7" descr="Engranaje único con relleno sólido">
            <a:extLst>
              <a:ext uri="{FF2B5EF4-FFF2-40B4-BE49-F238E27FC236}">
                <a16:creationId xmlns:a16="http://schemas.microsoft.com/office/drawing/2014/main" id="{3CDE2D52-719C-2D42-F330-F34BF74535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0857" y="2144261"/>
            <a:ext cx="361775" cy="361775"/>
          </a:xfrm>
          <a:prstGeom prst="rect">
            <a:avLst/>
          </a:prstGeom>
        </p:spPr>
      </p:pic>
      <p:pic>
        <p:nvPicPr>
          <p:cNvPr id="14" name="Gráfico 13" descr="Lápiz con relleno sólido">
            <a:extLst>
              <a:ext uri="{FF2B5EF4-FFF2-40B4-BE49-F238E27FC236}">
                <a16:creationId xmlns:a16="http://schemas.microsoft.com/office/drawing/2014/main" id="{6332A0DF-F12C-5D05-A8CC-E916589CC7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7280" y="2182159"/>
            <a:ext cx="293318" cy="293318"/>
          </a:xfrm>
          <a:prstGeom prst="rect">
            <a:avLst/>
          </a:prstGeom>
        </p:spPr>
      </p:pic>
      <p:pic>
        <p:nvPicPr>
          <p:cNvPr id="17" name="Gráfico 16" descr="Lupa con relleno sólido">
            <a:extLst>
              <a:ext uri="{FF2B5EF4-FFF2-40B4-BE49-F238E27FC236}">
                <a16:creationId xmlns:a16="http://schemas.microsoft.com/office/drawing/2014/main" id="{0B186AB3-4B42-E08D-4F61-433975B0F3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939280" y="5121586"/>
            <a:ext cx="288000" cy="28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59DA95F-AE37-B2CC-6CC1-3315661C795A}"/>
              </a:ext>
            </a:extLst>
          </p:cNvPr>
          <p:cNvSpPr txBox="1"/>
          <p:nvPr/>
        </p:nvSpPr>
        <p:spPr>
          <a:xfrm>
            <a:off x="585841" y="5821649"/>
            <a:ext cx="3061068" cy="305638"/>
          </a:xfrm>
          <a:prstGeom prst="rect">
            <a:avLst/>
          </a:prstGeom>
          <a:noFill/>
        </p:spPr>
        <p:txBody>
          <a:bodyPr wrap="square" lIns="89321" tIns="44661" rIns="89321" bIns="44661" anchor="t">
            <a:spAutoFit/>
          </a:bodyPr>
          <a:lstStyle/>
          <a:p>
            <a:pPr algn="ctr" defTabSz="893216">
              <a:defRPr/>
            </a:pPr>
            <a:r>
              <a:rPr lang="es-CO" sz="1400" i="1" noProof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Los ejemplos deben eliminarse. ​​</a:t>
            </a:r>
          </a:p>
        </p:txBody>
      </p:sp>
    </p:spTree>
    <p:extLst>
      <p:ext uri="{BB962C8B-B14F-4D97-AF65-F5344CB8AC3E}">
        <p14:creationId xmlns:p14="http://schemas.microsoft.com/office/powerpoint/2010/main" val="139829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FA70E8-134B-7A04-C276-65C746B0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D8259BE2-5F3D-8EA4-BB03-252B6E67859D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35EF07D-8DEF-6060-932C-F0E7A6E53064}"/>
              </a:ext>
            </a:extLst>
          </p:cNvPr>
          <p:cNvSpPr/>
          <p:nvPr/>
        </p:nvSpPr>
        <p:spPr>
          <a:xfrm>
            <a:off x="585841" y="2075456"/>
            <a:ext cx="10972799" cy="3590460"/>
          </a:xfrm>
          <a:prstGeom prst="roundRect">
            <a:avLst>
              <a:gd name="adj" fmla="val 5923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C4C35CB-9F59-11A5-E045-81961B84800E}"/>
              </a:ext>
            </a:extLst>
          </p:cNvPr>
          <p:cNvSpPr txBox="1">
            <a:spLocks/>
          </p:cNvSpPr>
          <p:nvPr/>
        </p:nvSpPr>
        <p:spPr>
          <a:xfrm>
            <a:off x="2710190" y="681521"/>
            <a:ext cx="6771619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Nuestro prototipo: ¿qué es y por qué?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4DCD394-94EA-6925-2AEC-1A3B3AA32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47432"/>
              </p:ext>
            </p:extLst>
          </p:nvPr>
        </p:nvGraphicFramePr>
        <p:xfrm>
          <a:off x="633360" y="2209047"/>
          <a:ext cx="10863008" cy="338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794">
                  <a:extLst>
                    <a:ext uri="{9D8B030D-6E8A-4147-A177-3AD203B41FA5}">
                      <a16:colId xmlns:a16="http://schemas.microsoft.com/office/drawing/2014/main" val="1117523007"/>
                    </a:ext>
                  </a:extLst>
                </a:gridCol>
                <a:gridCol w="686490">
                  <a:extLst>
                    <a:ext uri="{9D8B030D-6E8A-4147-A177-3AD203B41FA5}">
                      <a16:colId xmlns:a16="http://schemas.microsoft.com/office/drawing/2014/main" val="2611663299"/>
                    </a:ext>
                  </a:extLst>
                </a:gridCol>
                <a:gridCol w="3078791">
                  <a:extLst>
                    <a:ext uri="{9D8B030D-6E8A-4147-A177-3AD203B41FA5}">
                      <a16:colId xmlns:a16="http://schemas.microsoft.com/office/drawing/2014/main" val="131614630"/>
                    </a:ext>
                  </a:extLst>
                </a:gridCol>
                <a:gridCol w="574138">
                  <a:extLst>
                    <a:ext uri="{9D8B030D-6E8A-4147-A177-3AD203B41FA5}">
                      <a16:colId xmlns:a16="http://schemas.microsoft.com/office/drawing/2014/main" val="3108593227"/>
                    </a:ext>
                  </a:extLst>
                </a:gridCol>
                <a:gridCol w="1649963">
                  <a:extLst>
                    <a:ext uri="{9D8B030D-6E8A-4147-A177-3AD203B41FA5}">
                      <a16:colId xmlns:a16="http://schemas.microsoft.com/office/drawing/2014/main" val="4072053340"/>
                    </a:ext>
                  </a:extLst>
                </a:gridCol>
                <a:gridCol w="4209832">
                  <a:extLst>
                    <a:ext uri="{9D8B030D-6E8A-4147-A177-3AD203B41FA5}">
                      <a16:colId xmlns:a16="http://schemas.microsoft.com/office/drawing/2014/main" val="1413159537"/>
                    </a:ext>
                  </a:extLst>
                </a:gridCol>
              </a:tblGrid>
              <a:tr h="388949">
                <a:tc>
                  <a:txBody>
                    <a:bodyPr/>
                    <a:lstStyle/>
                    <a:p>
                      <a:pPr algn="ctr"/>
                      <a:endParaRPr lang="es-CO" sz="1400" b="1" noProof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        ¿Cómo es su diseño?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           ¿Qué materiales o herramientas necesitan?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9175958"/>
                  </a:ext>
                </a:extLst>
              </a:tr>
              <a:tr h="1968969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¿Qué partes tendría?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CO" sz="1400" noProof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40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s-CO" noProof="0"/>
                    </a:p>
                  </a:txBody>
                  <a:tcPr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24549186"/>
                  </a:ext>
                </a:extLst>
              </a:tr>
              <a:tr h="9849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¿Cuáles son sus medidas?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endParaRPr lang="es-CO" sz="1400" b="1" noProof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b="1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b="1" noProof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¿Cómo interactúa con las personas?</a:t>
                      </a:r>
                      <a:endParaRPr lang="es-CO" sz="1400" b="1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endParaRPr lang="es-MX" sz="1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¿Cómo interactúa con las personas?</a:t>
                      </a:r>
                    </a:p>
                    <a:p>
                      <a:pPr algn="ctr"/>
                      <a:endParaRPr lang="es-CO" noProof="0"/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400" b="1" noProof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67317"/>
                  </a:ext>
                </a:extLst>
              </a:tr>
            </a:tbl>
          </a:graphicData>
        </a:graphic>
      </p:graphicFrame>
      <p:pic>
        <p:nvPicPr>
          <p:cNvPr id="6" name="Gráfico 5" descr="Plano con relleno sólido">
            <a:extLst>
              <a:ext uri="{FF2B5EF4-FFF2-40B4-BE49-F238E27FC236}">
                <a16:creationId xmlns:a16="http://schemas.microsoft.com/office/drawing/2014/main" id="{E7441845-C54B-E032-ED4D-703CA07C78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40" y="2140590"/>
            <a:ext cx="361776" cy="361776"/>
          </a:xfrm>
          <a:prstGeom prst="rect">
            <a:avLst/>
          </a:prstGeom>
        </p:spPr>
      </p:pic>
      <p:pic>
        <p:nvPicPr>
          <p:cNvPr id="12" name="Gráfico 11" descr="Herramientas de minería con relleno sólido">
            <a:extLst>
              <a:ext uri="{FF2B5EF4-FFF2-40B4-BE49-F238E27FC236}">
                <a16:creationId xmlns:a16="http://schemas.microsoft.com/office/drawing/2014/main" id="{50CA7F07-6FEA-76E3-1D04-F6150B7B57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1280" y="2209046"/>
            <a:ext cx="341136" cy="341136"/>
          </a:xfrm>
          <a:prstGeom prst="rect">
            <a:avLst/>
          </a:prstGeom>
        </p:spPr>
      </p:pic>
      <p:pic>
        <p:nvPicPr>
          <p:cNvPr id="18" name="Gráfico 17" descr="Regla con relleno sólido">
            <a:extLst>
              <a:ext uri="{FF2B5EF4-FFF2-40B4-BE49-F238E27FC236}">
                <a16:creationId xmlns:a16="http://schemas.microsoft.com/office/drawing/2014/main" id="{3641EDAB-3075-0E03-C261-6E00C62BB1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5324" y="1552236"/>
            <a:ext cx="341136" cy="3411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524E47-C560-437F-E6E3-7AA48A51D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293" y="480441"/>
            <a:ext cx="1452774" cy="20219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2A1B4B-C620-CFC1-9949-9EA5F148CE51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DD9A28D-FBAF-AA7E-F30C-62C1C39EA949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79EDDA-3E81-A556-727C-6A3CEA97BD3D}"/>
              </a:ext>
            </a:extLst>
          </p:cNvPr>
          <p:cNvSpPr txBox="1"/>
          <p:nvPr/>
        </p:nvSpPr>
        <p:spPr>
          <a:xfrm>
            <a:off x="585841" y="1335924"/>
            <a:ext cx="952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Sigan escribiendo en la </a:t>
            </a:r>
            <a:r>
              <a:rPr lang="es-CO" sz="14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segunda parte de la ficha </a:t>
            </a:r>
            <a:r>
              <a:rPr lang="es-CO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lo relacionado con el diseño y construcción de la idea de solución, así cómo su posible interacción con los usuarios. </a:t>
            </a:r>
          </a:p>
        </p:txBody>
      </p:sp>
      <p:pic>
        <p:nvPicPr>
          <p:cNvPr id="19" name="Gráfico 18" descr="Usuarios con relleno sólido">
            <a:extLst>
              <a:ext uri="{FF2B5EF4-FFF2-40B4-BE49-F238E27FC236}">
                <a16:creationId xmlns:a16="http://schemas.microsoft.com/office/drawing/2014/main" id="{7A13CE1E-C2EF-EADE-A696-50085DBB09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0701" y="5023426"/>
            <a:ext cx="528536" cy="528536"/>
          </a:xfrm>
          <a:prstGeom prst="rect">
            <a:avLst/>
          </a:prstGeom>
        </p:spPr>
      </p:pic>
      <p:pic>
        <p:nvPicPr>
          <p:cNvPr id="21" name="Gráfico 20" descr="Regla con relleno sólido">
            <a:extLst>
              <a:ext uri="{FF2B5EF4-FFF2-40B4-BE49-F238E27FC236}">
                <a16:creationId xmlns:a16="http://schemas.microsoft.com/office/drawing/2014/main" id="{4FF52DB0-117A-6D3A-CC74-EA2C6ED2E4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53" y="5130141"/>
            <a:ext cx="341136" cy="3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9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520E5-4804-60F0-749C-D280B108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118CBEA-B671-AA98-4594-12BD2B9D38EC}"/>
              </a:ext>
            </a:extLst>
          </p:cNvPr>
          <p:cNvSpPr/>
          <p:nvPr/>
        </p:nvSpPr>
        <p:spPr>
          <a:xfrm>
            <a:off x="585841" y="2075455"/>
            <a:ext cx="10972799" cy="3656271"/>
          </a:xfrm>
          <a:prstGeom prst="roundRect">
            <a:avLst>
              <a:gd name="adj" fmla="val 5923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2E0DBC-1F5C-2C71-C0C0-BEE53C5AE3F3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DC9A3E8-4CD7-6981-3E12-7BE22250A0FF}"/>
              </a:ext>
            </a:extLst>
          </p:cNvPr>
          <p:cNvSpPr txBox="1">
            <a:spLocks/>
          </p:cNvSpPr>
          <p:nvPr/>
        </p:nvSpPr>
        <p:spPr>
          <a:xfrm>
            <a:off x="3066851" y="632522"/>
            <a:ext cx="6075694" cy="49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Taller de mejoras 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782158-6A9E-20F9-131F-0D944E4F6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63417"/>
              </p:ext>
            </p:extLst>
          </p:nvPr>
        </p:nvGraphicFramePr>
        <p:xfrm>
          <a:off x="1407811" y="2162086"/>
          <a:ext cx="10087707" cy="3470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232">
                  <a:extLst>
                    <a:ext uri="{9D8B030D-6E8A-4147-A177-3AD203B41FA5}">
                      <a16:colId xmlns:a16="http://schemas.microsoft.com/office/drawing/2014/main" val="3066470057"/>
                    </a:ext>
                  </a:extLst>
                </a:gridCol>
                <a:gridCol w="1144637">
                  <a:extLst>
                    <a:ext uri="{9D8B030D-6E8A-4147-A177-3AD203B41FA5}">
                      <a16:colId xmlns:a16="http://schemas.microsoft.com/office/drawing/2014/main" val="4165068888"/>
                    </a:ext>
                  </a:extLst>
                </a:gridCol>
                <a:gridCol w="1170854">
                  <a:extLst>
                    <a:ext uri="{9D8B030D-6E8A-4147-A177-3AD203B41FA5}">
                      <a16:colId xmlns:a16="http://schemas.microsoft.com/office/drawing/2014/main" val="1132759294"/>
                    </a:ext>
                  </a:extLst>
                </a:gridCol>
                <a:gridCol w="1957952">
                  <a:extLst>
                    <a:ext uri="{9D8B030D-6E8A-4147-A177-3AD203B41FA5}">
                      <a16:colId xmlns:a16="http://schemas.microsoft.com/office/drawing/2014/main" val="2382168375"/>
                    </a:ext>
                  </a:extLst>
                </a:gridCol>
                <a:gridCol w="585978">
                  <a:extLst>
                    <a:ext uri="{9D8B030D-6E8A-4147-A177-3AD203B41FA5}">
                      <a16:colId xmlns:a16="http://schemas.microsoft.com/office/drawing/2014/main" val="2023060277"/>
                    </a:ext>
                  </a:extLst>
                </a:gridCol>
                <a:gridCol w="623843">
                  <a:extLst>
                    <a:ext uri="{9D8B030D-6E8A-4147-A177-3AD203B41FA5}">
                      <a16:colId xmlns:a16="http://schemas.microsoft.com/office/drawing/2014/main" val="3438174606"/>
                    </a:ext>
                  </a:extLst>
                </a:gridCol>
                <a:gridCol w="3787211">
                  <a:extLst>
                    <a:ext uri="{9D8B030D-6E8A-4147-A177-3AD203B41FA5}">
                      <a16:colId xmlns:a16="http://schemas.microsoft.com/office/drawing/2014/main" val="1008555431"/>
                    </a:ext>
                  </a:extLst>
                </a:gridCol>
              </a:tblGrid>
              <a:tr h="298264">
                <a:tc gridSpan="7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Subgrupo No._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52513"/>
                  </a:ext>
                </a:extLst>
              </a:tr>
              <a:tr h="5007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Icono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i="0" u="none" strike="noStrike" noProof="0">
                          <a:solidFill>
                            <a:schemeClr val="bg1"/>
                          </a:solidFill>
                          <a:latin typeface="Trebuchet MS"/>
                        </a:rPr>
                        <a:t>Criterio</a:t>
                      </a:r>
                      <a:endParaRPr lang="es-CO" sz="1400" b="1" noProof="0"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Fíjense 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Pregunta orientadora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Acción de mejora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87201"/>
                  </a:ext>
                </a:extLst>
              </a:tr>
              <a:tr h="860175">
                <a:tc rowSpan="3">
                  <a:txBody>
                    <a:bodyPr/>
                    <a:lstStyle/>
                    <a:p>
                      <a:pPr algn="ctr"/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Seguridad</a:t>
                      </a: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Materiales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¿Son resistentes o frágiles?</a:t>
                      </a: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9509"/>
                  </a:ext>
                </a:extLst>
              </a:tr>
              <a:tr h="860175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Formas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¿Tienen puntas, bordes o partes sueltas?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47337"/>
                  </a:ext>
                </a:extLst>
              </a:tr>
              <a:tr h="924619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Estabilidad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¿Se puede caer o romper con facilidad?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85532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5EF8FDB-8C58-60AF-D315-9786E61F8644}"/>
              </a:ext>
            </a:extLst>
          </p:cNvPr>
          <p:cNvSpPr txBox="1"/>
          <p:nvPr/>
        </p:nvSpPr>
        <p:spPr>
          <a:xfrm>
            <a:off x="585841" y="1325004"/>
            <a:ext cx="109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Completen la tabla respondiendo Sí o No a cada pregunta. Si responden No, escriban qué pueden mejorar. Al final, elijan al menos una mejora importante para la seguridad.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E73232-C87C-2D4F-6F95-9F96ED59FF0A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CC03925-7D34-B9D9-DC9C-A18ADFEE5209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0F6D6E-94DF-EAA8-3FD0-7D2A53C868E6}"/>
              </a:ext>
            </a:extLst>
          </p:cNvPr>
          <p:cNvSpPr/>
          <p:nvPr/>
        </p:nvSpPr>
        <p:spPr>
          <a:xfrm>
            <a:off x="696482" y="3278894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0" name="Graphic 6" descr="Pincel con relleno sólido">
            <a:extLst>
              <a:ext uri="{FF2B5EF4-FFF2-40B4-BE49-F238E27FC236}">
                <a16:creationId xmlns:a16="http://schemas.microsoft.com/office/drawing/2014/main" id="{B05D530B-6E4C-4AFA-02EA-96371A9A89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872" y="3310389"/>
            <a:ext cx="427907" cy="464795"/>
          </a:xfrm>
          <a:prstGeom prst="rect">
            <a:avLst/>
          </a:prstGeom>
        </p:spPr>
      </p:pic>
      <p:sp>
        <p:nvSpPr>
          <p:cNvPr id="11" name="Oval 8">
            <a:extLst>
              <a:ext uri="{FF2B5EF4-FFF2-40B4-BE49-F238E27FC236}">
                <a16:creationId xmlns:a16="http://schemas.microsoft.com/office/drawing/2014/main" id="{E2A1B4D2-7518-7218-6EA8-137F89EAEDA9}"/>
              </a:ext>
            </a:extLst>
          </p:cNvPr>
          <p:cNvSpPr/>
          <p:nvPr/>
        </p:nvSpPr>
        <p:spPr>
          <a:xfrm>
            <a:off x="696482" y="4000358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75A98C9B-96D4-DE3B-9F35-5871DC9E1F6A}"/>
              </a:ext>
            </a:extLst>
          </p:cNvPr>
          <p:cNvSpPr/>
          <p:nvPr/>
        </p:nvSpPr>
        <p:spPr>
          <a:xfrm>
            <a:off x="696482" y="4721822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3" name="Graphic 5" descr="Gafas 3D con relleno sólido">
            <a:extLst>
              <a:ext uri="{FF2B5EF4-FFF2-40B4-BE49-F238E27FC236}">
                <a16:creationId xmlns:a16="http://schemas.microsoft.com/office/drawing/2014/main" id="{9950F31C-1D8E-0B27-CB21-C0CCD6AFD4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37" y="3992972"/>
            <a:ext cx="506783" cy="572678"/>
          </a:xfrm>
          <a:prstGeom prst="rect">
            <a:avLst/>
          </a:prstGeom>
        </p:spPr>
      </p:pic>
      <p:pic>
        <p:nvPicPr>
          <p:cNvPr id="15" name="Graphic 7" descr="Ilustrador con relleno sólido">
            <a:extLst>
              <a:ext uri="{FF2B5EF4-FFF2-40B4-BE49-F238E27FC236}">
                <a16:creationId xmlns:a16="http://schemas.microsoft.com/office/drawing/2014/main" id="{3EF3AD50-8A72-2183-6044-D2071B783B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08" y="4792881"/>
            <a:ext cx="52284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8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028241-21F8-650F-0C76-B0DE0B232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1698DE7-860D-8E42-D048-0E180657F14D}"/>
              </a:ext>
            </a:extLst>
          </p:cNvPr>
          <p:cNvSpPr/>
          <p:nvPr/>
        </p:nvSpPr>
        <p:spPr>
          <a:xfrm>
            <a:off x="585841" y="2075455"/>
            <a:ext cx="10972799" cy="3656271"/>
          </a:xfrm>
          <a:prstGeom prst="roundRect">
            <a:avLst>
              <a:gd name="adj" fmla="val 5923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FCE4385-E606-6464-1BFF-2371AB583DED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445747D-CFF8-8F2C-1FF2-C152E88DD9C4}"/>
              </a:ext>
            </a:extLst>
          </p:cNvPr>
          <p:cNvSpPr txBox="1">
            <a:spLocks/>
          </p:cNvSpPr>
          <p:nvPr/>
        </p:nvSpPr>
        <p:spPr>
          <a:xfrm>
            <a:off x="3066851" y="632522"/>
            <a:ext cx="6075694" cy="49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Taller de mejoras 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06877C-C9E9-CD1F-F8EB-14DFFF4CA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44302"/>
              </p:ext>
            </p:extLst>
          </p:nvPr>
        </p:nvGraphicFramePr>
        <p:xfrm>
          <a:off x="1407811" y="2162086"/>
          <a:ext cx="10087707" cy="3488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232">
                  <a:extLst>
                    <a:ext uri="{9D8B030D-6E8A-4147-A177-3AD203B41FA5}">
                      <a16:colId xmlns:a16="http://schemas.microsoft.com/office/drawing/2014/main" val="3066470057"/>
                    </a:ext>
                  </a:extLst>
                </a:gridCol>
                <a:gridCol w="1270187">
                  <a:extLst>
                    <a:ext uri="{9D8B030D-6E8A-4147-A177-3AD203B41FA5}">
                      <a16:colId xmlns:a16="http://schemas.microsoft.com/office/drawing/2014/main" val="4165068888"/>
                    </a:ext>
                  </a:extLst>
                </a:gridCol>
                <a:gridCol w="1504060">
                  <a:extLst>
                    <a:ext uri="{9D8B030D-6E8A-4147-A177-3AD203B41FA5}">
                      <a16:colId xmlns:a16="http://schemas.microsoft.com/office/drawing/2014/main" val="1132759294"/>
                    </a:ext>
                  </a:extLst>
                </a:gridCol>
                <a:gridCol w="1768979">
                  <a:extLst>
                    <a:ext uri="{9D8B030D-6E8A-4147-A177-3AD203B41FA5}">
                      <a16:colId xmlns:a16="http://schemas.microsoft.com/office/drawing/2014/main" val="2382168375"/>
                    </a:ext>
                  </a:extLst>
                </a:gridCol>
                <a:gridCol w="598206">
                  <a:extLst>
                    <a:ext uri="{9D8B030D-6E8A-4147-A177-3AD203B41FA5}">
                      <a16:colId xmlns:a16="http://schemas.microsoft.com/office/drawing/2014/main" val="2023060277"/>
                    </a:ext>
                  </a:extLst>
                </a:gridCol>
                <a:gridCol w="572568">
                  <a:extLst>
                    <a:ext uri="{9D8B030D-6E8A-4147-A177-3AD203B41FA5}">
                      <a16:colId xmlns:a16="http://schemas.microsoft.com/office/drawing/2014/main" val="3438174606"/>
                    </a:ext>
                  </a:extLst>
                </a:gridCol>
                <a:gridCol w="3556475">
                  <a:extLst>
                    <a:ext uri="{9D8B030D-6E8A-4147-A177-3AD203B41FA5}">
                      <a16:colId xmlns:a16="http://schemas.microsoft.com/office/drawing/2014/main" val="1008555431"/>
                    </a:ext>
                  </a:extLst>
                </a:gridCol>
              </a:tblGrid>
              <a:tr h="298264">
                <a:tc gridSpan="7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Subgrupo No._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52513"/>
                  </a:ext>
                </a:extLst>
              </a:tr>
              <a:tr h="5007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Icono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i="0" u="none" strike="noStrike" noProof="0">
                          <a:solidFill>
                            <a:schemeClr val="bg1"/>
                          </a:solidFill>
                          <a:latin typeface="Trebuchet MS"/>
                        </a:rPr>
                        <a:t>Criterio</a:t>
                      </a:r>
                      <a:endParaRPr lang="es-CO" sz="1400" b="1" noProof="0"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Fíjense 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Pregunta orientadora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Acción de mejora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87201"/>
                  </a:ext>
                </a:extLst>
              </a:tr>
              <a:tr h="860175">
                <a:tc rowSpan="3">
                  <a:txBody>
                    <a:bodyPr/>
                    <a:lstStyle/>
                    <a:p>
                      <a:pPr algn="ctr"/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Facilidad de uso</a:t>
                      </a: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Claridad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¿Son entiende cómo funciona?</a:t>
                      </a: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9509"/>
                  </a:ext>
                </a:extLst>
              </a:tr>
              <a:tr h="860175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Instrucciones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¿Tiene muchos pasos?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47337"/>
                  </a:ext>
                </a:extLst>
              </a:tr>
              <a:tr h="924619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Estabilidad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¿Es fácil de manipular o usar?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85532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D8EDB448-13B6-079D-8B51-DA3FA2E9F7EC}"/>
              </a:ext>
            </a:extLst>
          </p:cNvPr>
          <p:cNvSpPr txBox="1"/>
          <p:nvPr/>
        </p:nvSpPr>
        <p:spPr>
          <a:xfrm>
            <a:off x="585841" y="1325004"/>
            <a:ext cx="109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en esta diapositiva realizando la misma actividad: respondan Sí o No a cada pregunta y, si es No, escriban la mejora correspondiente para la facilidad de uso.</a:t>
            </a:r>
            <a:endParaRPr lang="es-CO" sz="1400" noProof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02683A-D5AC-BFE2-6F12-FCB02D6CFD10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82526A1-6511-48D9-62D7-0FD98EDD07E5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18E98C-B45D-9434-D553-10F78B0722E2}"/>
              </a:ext>
            </a:extLst>
          </p:cNvPr>
          <p:cNvSpPr/>
          <p:nvPr/>
        </p:nvSpPr>
        <p:spPr>
          <a:xfrm>
            <a:off x="696482" y="3278894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0" name="Graphic 6" descr="Pincel con relleno sólido">
            <a:extLst>
              <a:ext uri="{FF2B5EF4-FFF2-40B4-BE49-F238E27FC236}">
                <a16:creationId xmlns:a16="http://schemas.microsoft.com/office/drawing/2014/main" id="{38E7E153-7FC9-483A-BFCF-D38F881B44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872" y="3310389"/>
            <a:ext cx="427907" cy="464795"/>
          </a:xfrm>
          <a:prstGeom prst="rect">
            <a:avLst/>
          </a:prstGeom>
        </p:spPr>
      </p:pic>
      <p:sp>
        <p:nvSpPr>
          <p:cNvPr id="11" name="Oval 8">
            <a:extLst>
              <a:ext uri="{FF2B5EF4-FFF2-40B4-BE49-F238E27FC236}">
                <a16:creationId xmlns:a16="http://schemas.microsoft.com/office/drawing/2014/main" id="{15BE38AD-3B82-1C68-3A25-AD5866CE7637}"/>
              </a:ext>
            </a:extLst>
          </p:cNvPr>
          <p:cNvSpPr/>
          <p:nvPr/>
        </p:nvSpPr>
        <p:spPr>
          <a:xfrm>
            <a:off x="696482" y="4000358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CC9F063F-B89D-6F98-46CA-6EF7C92512D7}"/>
              </a:ext>
            </a:extLst>
          </p:cNvPr>
          <p:cNvSpPr/>
          <p:nvPr/>
        </p:nvSpPr>
        <p:spPr>
          <a:xfrm>
            <a:off x="696482" y="4721822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3" name="Graphic 5" descr="Gafas 3D con relleno sólido">
            <a:extLst>
              <a:ext uri="{FF2B5EF4-FFF2-40B4-BE49-F238E27FC236}">
                <a16:creationId xmlns:a16="http://schemas.microsoft.com/office/drawing/2014/main" id="{9AC8A53D-854D-340E-E911-F8038CBF6A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37" y="3992972"/>
            <a:ext cx="506783" cy="572678"/>
          </a:xfrm>
          <a:prstGeom prst="rect">
            <a:avLst/>
          </a:prstGeom>
        </p:spPr>
      </p:pic>
      <p:pic>
        <p:nvPicPr>
          <p:cNvPr id="15" name="Graphic 7" descr="Ilustrador con relleno sólido">
            <a:extLst>
              <a:ext uri="{FF2B5EF4-FFF2-40B4-BE49-F238E27FC236}">
                <a16:creationId xmlns:a16="http://schemas.microsoft.com/office/drawing/2014/main" id="{7C96692C-61A2-7B6C-E843-3694B77BDC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08" y="4792881"/>
            <a:ext cx="52284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0E829E-F646-8ED0-D20D-41A4A1B2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062B528-BA9E-821A-4101-2E0A7771B42F}"/>
              </a:ext>
            </a:extLst>
          </p:cNvPr>
          <p:cNvSpPr/>
          <p:nvPr/>
        </p:nvSpPr>
        <p:spPr>
          <a:xfrm>
            <a:off x="585841" y="2075455"/>
            <a:ext cx="10972799" cy="3656271"/>
          </a:xfrm>
          <a:prstGeom prst="roundRect">
            <a:avLst>
              <a:gd name="adj" fmla="val 5923"/>
            </a:avLst>
          </a:prstGeom>
          <a:solidFill>
            <a:srgbClr val="2A0070"/>
          </a:solidFill>
          <a:ln w="9525">
            <a:solidFill>
              <a:srgbClr val="2A00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162B-38E1-D7A4-F6BD-6D49B62FEF2E}"/>
              </a:ext>
            </a:extLst>
          </p:cNvPr>
          <p:cNvSpPr txBox="1"/>
          <p:nvPr/>
        </p:nvSpPr>
        <p:spPr>
          <a:xfrm>
            <a:off x="7373255" y="5731727"/>
            <a:ext cx="4067896" cy="408623"/>
          </a:xfrm>
          <a:prstGeom prst="roundRect">
            <a:avLst/>
          </a:prstGeom>
          <a:solidFill>
            <a:srgbClr val="F55B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CO" noProof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307250D-20AE-06D7-94F1-D8306B275276}"/>
              </a:ext>
            </a:extLst>
          </p:cNvPr>
          <p:cNvSpPr txBox="1">
            <a:spLocks/>
          </p:cNvSpPr>
          <p:nvPr/>
        </p:nvSpPr>
        <p:spPr>
          <a:xfrm>
            <a:off x="3066851" y="632522"/>
            <a:ext cx="6075694" cy="49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noProof="0">
                <a:solidFill>
                  <a:srgbClr val="29006F"/>
                </a:solidFill>
                <a:latin typeface="Trebuchet MS"/>
              </a:rPr>
              <a:t>Taller de mejoras </a:t>
            </a:r>
            <a:endParaRPr lang="es-CO" sz="2800" b="1" noProof="0">
              <a:solidFill>
                <a:srgbClr val="29006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A54DAF-B03A-42CC-C0B1-06A6BE307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94155"/>
              </p:ext>
            </p:extLst>
          </p:nvPr>
        </p:nvGraphicFramePr>
        <p:xfrm>
          <a:off x="1407811" y="2162086"/>
          <a:ext cx="10087707" cy="3470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232">
                  <a:extLst>
                    <a:ext uri="{9D8B030D-6E8A-4147-A177-3AD203B41FA5}">
                      <a16:colId xmlns:a16="http://schemas.microsoft.com/office/drawing/2014/main" val="3066470057"/>
                    </a:ext>
                  </a:extLst>
                </a:gridCol>
                <a:gridCol w="1144637">
                  <a:extLst>
                    <a:ext uri="{9D8B030D-6E8A-4147-A177-3AD203B41FA5}">
                      <a16:colId xmlns:a16="http://schemas.microsoft.com/office/drawing/2014/main" val="4165068888"/>
                    </a:ext>
                  </a:extLst>
                </a:gridCol>
                <a:gridCol w="1170854">
                  <a:extLst>
                    <a:ext uri="{9D8B030D-6E8A-4147-A177-3AD203B41FA5}">
                      <a16:colId xmlns:a16="http://schemas.microsoft.com/office/drawing/2014/main" val="1132759294"/>
                    </a:ext>
                  </a:extLst>
                </a:gridCol>
                <a:gridCol w="1957952">
                  <a:extLst>
                    <a:ext uri="{9D8B030D-6E8A-4147-A177-3AD203B41FA5}">
                      <a16:colId xmlns:a16="http://schemas.microsoft.com/office/drawing/2014/main" val="2382168375"/>
                    </a:ext>
                  </a:extLst>
                </a:gridCol>
                <a:gridCol w="585978">
                  <a:extLst>
                    <a:ext uri="{9D8B030D-6E8A-4147-A177-3AD203B41FA5}">
                      <a16:colId xmlns:a16="http://schemas.microsoft.com/office/drawing/2014/main" val="2023060277"/>
                    </a:ext>
                  </a:extLst>
                </a:gridCol>
                <a:gridCol w="623843">
                  <a:extLst>
                    <a:ext uri="{9D8B030D-6E8A-4147-A177-3AD203B41FA5}">
                      <a16:colId xmlns:a16="http://schemas.microsoft.com/office/drawing/2014/main" val="3438174606"/>
                    </a:ext>
                  </a:extLst>
                </a:gridCol>
                <a:gridCol w="3787211">
                  <a:extLst>
                    <a:ext uri="{9D8B030D-6E8A-4147-A177-3AD203B41FA5}">
                      <a16:colId xmlns:a16="http://schemas.microsoft.com/office/drawing/2014/main" val="1008555431"/>
                    </a:ext>
                  </a:extLst>
                </a:gridCol>
              </a:tblGrid>
              <a:tr h="298264">
                <a:tc gridSpan="7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Subgrupo No._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6350">
                      <a:solidFill>
                        <a:schemeClr val="tx1"/>
                      </a:solidFill>
                    </a:lnL>
                    <a:lnR w="6350">
                      <a:solidFill>
                        <a:schemeClr val="tx1"/>
                      </a:solidFill>
                    </a:lnR>
                    <a:lnT w="6350">
                      <a:solidFill>
                        <a:schemeClr val="tx1"/>
                      </a:solidFill>
                    </a:lnT>
                    <a:lnB w="6350">
                      <a:solidFill>
                        <a:schemeClr val="tx1"/>
                      </a:solidFill>
                    </a:lnB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52513"/>
                  </a:ext>
                </a:extLst>
              </a:tr>
              <a:tr h="5007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Icono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i="0" u="none" strike="noStrike" noProof="0">
                          <a:solidFill>
                            <a:schemeClr val="bg1"/>
                          </a:solidFill>
                          <a:latin typeface="Trebuchet MS"/>
                        </a:rPr>
                        <a:t>Criterio</a:t>
                      </a:r>
                      <a:endParaRPr lang="es-CO" sz="1400" b="1" noProof="0"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Fíjense en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Pregunta orientadora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Si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No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rebuchet MS"/>
                        </a:rPr>
                        <a:t>Acción de mejora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087201"/>
                  </a:ext>
                </a:extLst>
              </a:tr>
              <a:tr h="860175">
                <a:tc rowSpan="3">
                  <a:txBody>
                    <a:bodyPr/>
                    <a:lstStyle/>
                    <a:p>
                      <a:pPr algn="ctr"/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CO" sz="1400" b="0" i="0" u="none" strike="noStrike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Utilidad</a:t>
                      </a: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¿A quién ayuda?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¿Está pensado para una población en particular?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9509"/>
                  </a:ext>
                </a:extLst>
              </a:tr>
              <a:tr h="860175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¿Cómo ayuda?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¿Qué mejora o soluciona?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47337"/>
                  </a:ext>
                </a:extLst>
              </a:tr>
              <a:tr h="924619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¿Qué tan necesario es?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s-CO" sz="14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/>
                        </a:rPr>
                        <a:t>¿Responde a una necesidad real?</a:t>
                      </a:r>
                      <a:endParaRPr lang="es-CO" noProof="0"/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  <a:p>
                      <a:pPr lvl="0">
                        <a:buNone/>
                      </a:pPr>
                      <a:endParaRPr lang="es-CO" sz="140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rebuchet M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900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85532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240F08D-BAA1-AC2D-3538-9EFF75972360}"/>
              </a:ext>
            </a:extLst>
          </p:cNvPr>
          <p:cNvSpPr txBox="1"/>
          <p:nvPr/>
        </p:nvSpPr>
        <p:spPr>
          <a:xfrm>
            <a:off x="585841" y="1325004"/>
            <a:ext cx="1097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Continúen en esta diapositiva realizando la misma actividad: respondan Sí o No a cada pregunta y, si es No, escriban la mejora correspondiente para la utilidad.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E7D16B-8848-05FC-E78A-C7B19F93A9D4}"/>
              </a:ext>
            </a:extLst>
          </p:cNvPr>
          <p:cNvSpPr txBox="1"/>
          <p:nvPr/>
        </p:nvSpPr>
        <p:spPr>
          <a:xfrm>
            <a:off x="7373255" y="5800184"/>
            <a:ext cx="310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noProof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¡Continúen en la siguiente diapositiva!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B76BF5DF-4C63-F096-1566-05AF9DC0B38F}"/>
              </a:ext>
            </a:extLst>
          </p:cNvPr>
          <p:cNvSpPr/>
          <p:nvPr/>
        </p:nvSpPr>
        <p:spPr>
          <a:xfrm>
            <a:off x="10475414" y="5797539"/>
            <a:ext cx="713678" cy="276999"/>
          </a:xfrm>
          <a:prstGeom prst="rightArrow">
            <a:avLst/>
          </a:prstGeom>
          <a:solidFill>
            <a:srgbClr val="2A0070"/>
          </a:solidFill>
          <a:ln>
            <a:solidFill>
              <a:srgbClr val="2A00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762CD2-041D-2BC4-5E47-1B67EA88E2F9}"/>
              </a:ext>
            </a:extLst>
          </p:cNvPr>
          <p:cNvSpPr/>
          <p:nvPr/>
        </p:nvSpPr>
        <p:spPr>
          <a:xfrm>
            <a:off x="696482" y="3278894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0" name="Graphic 6" descr="Pincel con relleno sólido">
            <a:extLst>
              <a:ext uri="{FF2B5EF4-FFF2-40B4-BE49-F238E27FC236}">
                <a16:creationId xmlns:a16="http://schemas.microsoft.com/office/drawing/2014/main" id="{6B1E3DE6-B864-8766-60D0-4813D56AF6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872" y="3310389"/>
            <a:ext cx="427907" cy="464795"/>
          </a:xfrm>
          <a:prstGeom prst="rect">
            <a:avLst/>
          </a:prstGeom>
        </p:spPr>
      </p:pic>
      <p:sp>
        <p:nvSpPr>
          <p:cNvPr id="11" name="Oval 8">
            <a:extLst>
              <a:ext uri="{FF2B5EF4-FFF2-40B4-BE49-F238E27FC236}">
                <a16:creationId xmlns:a16="http://schemas.microsoft.com/office/drawing/2014/main" id="{79B69EDA-FB83-3FF5-DBEE-0F31CB7A9E11}"/>
              </a:ext>
            </a:extLst>
          </p:cNvPr>
          <p:cNvSpPr/>
          <p:nvPr/>
        </p:nvSpPr>
        <p:spPr>
          <a:xfrm>
            <a:off x="696482" y="4000358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9380BC02-1D08-1AB6-6E0B-2727DE4F53CE}"/>
              </a:ext>
            </a:extLst>
          </p:cNvPr>
          <p:cNvSpPr/>
          <p:nvPr/>
        </p:nvSpPr>
        <p:spPr>
          <a:xfrm>
            <a:off x="696482" y="4721822"/>
            <a:ext cx="600688" cy="550674"/>
          </a:xfrm>
          <a:prstGeom prst="ellipse">
            <a:avLst/>
          </a:prstGeom>
          <a:solidFill>
            <a:srgbClr val="F55B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noProof="0"/>
              <a:t> </a:t>
            </a:r>
          </a:p>
        </p:txBody>
      </p:sp>
      <p:pic>
        <p:nvPicPr>
          <p:cNvPr id="13" name="Graphic 5" descr="Gafas 3D con relleno sólido">
            <a:extLst>
              <a:ext uri="{FF2B5EF4-FFF2-40B4-BE49-F238E27FC236}">
                <a16:creationId xmlns:a16="http://schemas.microsoft.com/office/drawing/2014/main" id="{49C2A463-3630-C745-BC22-CB1098B54E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37" y="3992972"/>
            <a:ext cx="506783" cy="572678"/>
          </a:xfrm>
          <a:prstGeom prst="rect">
            <a:avLst/>
          </a:prstGeom>
        </p:spPr>
      </p:pic>
      <p:pic>
        <p:nvPicPr>
          <p:cNvPr id="15" name="Graphic 7" descr="Ilustrador con relleno sólido">
            <a:extLst>
              <a:ext uri="{FF2B5EF4-FFF2-40B4-BE49-F238E27FC236}">
                <a16:creationId xmlns:a16="http://schemas.microsoft.com/office/drawing/2014/main" id="{19D13EFA-7B34-3C00-922A-5B437802E8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08" y="4792881"/>
            <a:ext cx="52284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73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3D91FA-579D-4F68-85EF-AE33460C9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F7525F-6C0B-430A-A354-711D268A4F9E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D53D10-E9FD-4A69-A000-B9B8929C8242}">
  <ds:schemaRefs>
    <ds:schemaRef ds:uri="http://schemas.microsoft.com/office/2006/documentManagement/types"/>
    <ds:schemaRef ds:uri="http://schemas.microsoft.com/office/2006/metadata/properties"/>
    <ds:schemaRef ds:uri="c3b9d7d8-7856-47b3-9caf-0187f66cba49"/>
    <ds:schemaRef ds:uri="http://www.w3.org/XML/1998/namespace"/>
    <ds:schemaRef ds:uri="http://schemas.openxmlformats.org/package/2006/metadata/core-properties"/>
    <ds:schemaRef ds:uri="4a17889d-fd38-4f42-9955-eb8f00c86771"/>
    <ds:schemaRef ds:uri="http://purl.org/dc/dcmitype/"/>
    <ds:schemaRef ds:uri="http://purl.org/dc/elements/1.1/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Microsoft Office PowerPoint</Application>
  <PresentationFormat>Panorámica</PresentationFormat>
  <Paragraphs>384</Paragraphs>
  <Slides>41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Avenir</vt:lpstr>
      <vt:lpstr>Trebuchet MS</vt:lpstr>
      <vt:lpstr>Tema de Office</vt:lpstr>
      <vt:lpstr>1_Tema de Office</vt:lpstr>
      <vt:lpstr>Presentación de PowerPoint</vt:lpstr>
      <vt:lpstr>Presentación de PowerPoint</vt:lpstr>
      <vt:lpstr>Los colores de la bitácora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Contemos nuestra historia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KELLY JOHANNA BARRERA FLOREZ</dc:creator>
  <cp:lastModifiedBy>GINA CATALINA MALAVER PEREZ</cp:lastModifiedBy>
  <cp:revision>1</cp:revision>
  <dcterms:created xsi:type="dcterms:W3CDTF">2026-02-26T16:49:30Z</dcterms:created>
  <dcterms:modified xsi:type="dcterms:W3CDTF">2026-04-29T20:30:33Z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  <property fmtid="{D5CDD505-2E9C-101B-9397-08002B2CF9AE}" pid="3" name="MediaServiceImageTags">
    <vt:lpwstr/>
  </property>
</Properties>
</file>