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708" r:id="rId5"/>
  </p:sldMasterIdLst>
  <p:notesMasterIdLst>
    <p:notesMasterId r:id="rId50"/>
  </p:notesMasterIdLst>
  <p:handoutMasterIdLst>
    <p:handoutMasterId r:id="rId51"/>
  </p:handoutMasterIdLst>
  <p:sldIdLst>
    <p:sldId id="256" r:id="rId6"/>
    <p:sldId id="352" r:id="rId7"/>
    <p:sldId id="351" r:id="rId8"/>
    <p:sldId id="260" r:id="rId9"/>
    <p:sldId id="344" r:id="rId10"/>
    <p:sldId id="281" r:id="rId11"/>
    <p:sldId id="350" r:id="rId12"/>
    <p:sldId id="323" r:id="rId13"/>
    <p:sldId id="361" r:id="rId14"/>
    <p:sldId id="362" r:id="rId15"/>
    <p:sldId id="267" r:id="rId16"/>
    <p:sldId id="327" r:id="rId17"/>
    <p:sldId id="328" r:id="rId18"/>
    <p:sldId id="363" r:id="rId19"/>
    <p:sldId id="325" r:id="rId20"/>
    <p:sldId id="364" r:id="rId21"/>
    <p:sldId id="326" r:id="rId22"/>
    <p:sldId id="365" r:id="rId23"/>
    <p:sldId id="343" r:id="rId24"/>
    <p:sldId id="366" r:id="rId25"/>
    <p:sldId id="367" r:id="rId26"/>
    <p:sldId id="332" r:id="rId27"/>
    <p:sldId id="333" r:id="rId28"/>
    <p:sldId id="334" r:id="rId29"/>
    <p:sldId id="368" r:id="rId30"/>
    <p:sldId id="287" r:id="rId31"/>
    <p:sldId id="370" r:id="rId32"/>
    <p:sldId id="369" r:id="rId33"/>
    <p:sldId id="371" r:id="rId34"/>
    <p:sldId id="291" r:id="rId35"/>
    <p:sldId id="376" r:id="rId36"/>
    <p:sldId id="360" r:id="rId37"/>
    <p:sldId id="353" r:id="rId38"/>
    <p:sldId id="345" r:id="rId39"/>
    <p:sldId id="329" r:id="rId40"/>
    <p:sldId id="330" r:id="rId41"/>
    <p:sldId id="331" r:id="rId42"/>
    <p:sldId id="346" r:id="rId43"/>
    <p:sldId id="347" r:id="rId44"/>
    <p:sldId id="348" r:id="rId45"/>
    <p:sldId id="272" r:id="rId46"/>
    <p:sldId id="355" r:id="rId47"/>
    <p:sldId id="354" r:id="rId48"/>
    <p:sldId id="35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6FBE66-F1E7-AA90-A023-81F478B3DA5B}" name="WENDY VANESA FONTALVO PEÑATE" initials="WF" userId="S::wendy.fontalvo.p@uniminuto.edu::f7a3c5d0-b13b-4d33-a676-a293da504660" providerId="AD"/>
  <p188:author id="{C5B4F76C-2614-68CD-77A6-E40CF40FE50B}" name="Andres Camilo Perez Rodriguez" initials="AR" userId="S::anperez@mineducacion.gov.co::35dd738a-c5b1-4aa2-93af-e4015f23bc01" providerId="AD"/>
  <p188:author id="{889FF2AD-6AFD-E3C4-B03A-8C568A2E1C8C}" name="GINA CATALINA MALAVER PEREZ" initials="GM" userId="S::gina.malaver@uniminuto.edu::99b04ec6-3d77-4061-a7bd-63e001cc7658" providerId="AD"/>
  <p188:author id="{3D43F9D6-A1BC-CFF2-C748-282625625962}" name="PAULA ANGELICA POSADA RUIZ" initials="PP" userId="S::paula.posada@uniminuto.edu::c1bc0e1e-d004-4b21-9d74-8a35d69a1bab" providerId="AD"/>
  <p188:author id="{0FA82ADF-77BA-5B64-D6DB-42BE860FCE73}" name="IVONE GINETTE CARVAJAL CASTAÑO" initials="IC" userId="S::ivone.carvajal@uniminuto.edu::6f0b0386-3d0d-4c09-920c-5508407788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CE8"/>
    <a:srgbClr val="FBB03B"/>
    <a:srgbClr val="29006F"/>
    <a:srgbClr val="6ECFBC"/>
    <a:srgbClr val="2A0070"/>
    <a:srgbClr val="92D050"/>
    <a:srgbClr val="EA3D96"/>
    <a:srgbClr val="DE9CFD"/>
    <a:srgbClr val="E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639C01-C948-4657-AD03-AB1A13B0AD6C}" v="120" dt="2026-04-29T20:27:44.0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ANGELICA POSADA RUIZ" userId="S::paula.posada@uniminuto.edu::c1bc0e1e-d004-4b21-9d74-8a35d69a1bab" providerId="AD" clId="Web-{0F568D53-8229-2967-AEAC-C32D846A5C86}"/>
    <pc:docChg chg="modSld">
      <pc:chgData name="PAULA ANGELICA POSADA RUIZ" userId="S::paula.posada@uniminuto.edu::c1bc0e1e-d004-4b21-9d74-8a35d69a1bab" providerId="AD" clId="Web-{0F568D53-8229-2967-AEAC-C32D846A5C86}" dt="2026-04-24T03:06:16.447" v="25" actId="1076"/>
      <pc:docMkLst>
        <pc:docMk/>
      </pc:docMkLst>
      <pc:sldChg chg="addSp delSp modSp">
        <pc:chgData name="PAULA ANGELICA POSADA RUIZ" userId="S::paula.posada@uniminuto.edu::c1bc0e1e-d004-4b21-9d74-8a35d69a1bab" providerId="AD" clId="Web-{0F568D53-8229-2967-AEAC-C32D846A5C86}" dt="2026-04-24T02:47:01.440" v="9"/>
        <pc:sldMkLst>
          <pc:docMk/>
          <pc:sldMk cId="1471592584" sldId="325"/>
        </pc:sldMkLst>
        <pc:spChg chg="add del mod">
          <ac:chgData name="PAULA ANGELICA POSADA RUIZ" userId="S::paula.posada@uniminuto.edu::c1bc0e1e-d004-4b21-9d74-8a35d69a1bab" providerId="AD" clId="Web-{0F568D53-8229-2967-AEAC-C32D846A5C86}" dt="2026-04-24T02:47:01.440" v="9"/>
          <ac:spMkLst>
            <pc:docMk/>
            <pc:sldMk cId="1471592584" sldId="325"/>
            <ac:spMk id="9" creationId="{2B07F319-1C70-195D-449F-F3E4842925DC}"/>
          </ac:spMkLst>
        </pc:spChg>
        <pc:spChg chg="mod">
          <ac:chgData name="PAULA ANGELICA POSADA RUIZ" userId="S::paula.posada@uniminuto.edu::c1bc0e1e-d004-4b21-9d74-8a35d69a1bab" providerId="AD" clId="Web-{0F568D53-8229-2967-AEAC-C32D846A5C86}" dt="2026-04-24T02:44:09.685" v="4"/>
          <ac:spMkLst>
            <pc:docMk/>
            <pc:sldMk cId="1471592584" sldId="325"/>
            <ac:spMk id="10" creationId="{5C7422FF-E86E-0E4B-D100-D33E16AF506C}"/>
          </ac:spMkLst>
        </pc:spChg>
        <pc:spChg chg="mod">
          <ac:chgData name="PAULA ANGELICA POSADA RUIZ" userId="S::paula.posada@uniminuto.edu::c1bc0e1e-d004-4b21-9d74-8a35d69a1bab" providerId="AD" clId="Web-{0F568D53-8229-2967-AEAC-C32D846A5C86}" dt="2026-04-24T02:44:09.779" v="5"/>
          <ac:spMkLst>
            <pc:docMk/>
            <pc:sldMk cId="1471592584" sldId="325"/>
            <ac:spMk id="12" creationId="{A2D00F1E-9295-725E-673F-86A14A254877}"/>
          </ac:spMkLst>
        </pc:spChg>
      </pc:sldChg>
    </pc:docChg>
  </pc:docChgLst>
  <pc:docChgLst>
    <pc:chgData name="WENDY VANESA FONTALVO PEÑATE" userId="f7a3c5d0-b13b-4d33-a676-a293da504660" providerId="ADAL" clId="{B7146E5D-43D7-4885-ABED-727DFBD6C6E4}"/>
    <pc:docChg chg="undo custSel addSld delSld modSld">
      <pc:chgData name="WENDY VANESA FONTALVO PEÑATE" userId="f7a3c5d0-b13b-4d33-a676-a293da504660" providerId="ADAL" clId="{B7146E5D-43D7-4885-ABED-727DFBD6C6E4}" dt="2026-04-28T16:34:39.446" v="1198" actId="122"/>
      <pc:docMkLst>
        <pc:docMk/>
      </pc:docMkLst>
      <pc:sldChg chg="modSp mod">
        <pc:chgData name="WENDY VANESA FONTALVO PEÑATE" userId="f7a3c5d0-b13b-4d33-a676-a293da504660" providerId="ADAL" clId="{B7146E5D-43D7-4885-ABED-727DFBD6C6E4}" dt="2026-04-28T16:01:50.813" v="1073" actId="20577"/>
        <pc:sldMkLst>
          <pc:docMk/>
          <pc:sldMk cId="766383089" sldId="260"/>
        </pc:sldMkLst>
        <pc:spChg chg="mod">
          <ac:chgData name="WENDY VANESA FONTALVO PEÑATE" userId="f7a3c5d0-b13b-4d33-a676-a293da504660" providerId="ADAL" clId="{B7146E5D-43D7-4885-ABED-727DFBD6C6E4}" dt="2026-04-28T16:01:50.813" v="1073" actId="20577"/>
          <ac:spMkLst>
            <pc:docMk/>
            <pc:sldMk cId="766383089" sldId="260"/>
            <ac:spMk id="3" creationId="{9F92615E-E0FD-25A9-38BF-A1152617C917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07:16.193" v="1186" actId="1076"/>
        <pc:sldMkLst>
          <pc:docMk/>
          <pc:sldMk cId="3298632989" sldId="267"/>
        </pc:sldMkLst>
        <pc:spChg chg="mod">
          <ac:chgData name="WENDY VANESA FONTALVO PEÑATE" userId="f7a3c5d0-b13b-4d33-a676-a293da504660" providerId="ADAL" clId="{B7146E5D-43D7-4885-ABED-727DFBD6C6E4}" dt="2026-04-28T16:07:13.655" v="1185" actId="1076"/>
          <ac:spMkLst>
            <pc:docMk/>
            <pc:sldMk cId="3298632989" sldId="267"/>
            <ac:spMk id="6" creationId="{92238CB5-1A42-138A-D523-3018AC6800DC}"/>
          </ac:spMkLst>
        </pc:spChg>
        <pc:picChg chg="mod">
          <ac:chgData name="WENDY VANESA FONTALVO PEÑATE" userId="f7a3c5d0-b13b-4d33-a676-a293da504660" providerId="ADAL" clId="{B7146E5D-43D7-4885-ABED-727DFBD6C6E4}" dt="2026-04-28T16:07:16.193" v="1186" actId="1076"/>
          <ac:picMkLst>
            <pc:docMk/>
            <pc:sldMk cId="3298632989" sldId="267"/>
            <ac:picMk id="5" creationId="{7C769E77-1AFA-8B93-BAEE-50F0BD3DF5E9}"/>
          </ac:picMkLst>
        </pc:picChg>
      </pc:sldChg>
      <pc:sldChg chg="modSp mod">
        <pc:chgData name="WENDY VANESA FONTALVO PEÑATE" userId="f7a3c5d0-b13b-4d33-a676-a293da504660" providerId="ADAL" clId="{B7146E5D-43D7-4885-ABED-727DFBD6C6E4}" dt="2026-04-28T16:03:44.017" v="1183" actId="1076"/>
        <pc:sldMkLst>
          <pc:docMk/>
          <pc:sldMk cId="2968931865" sldId="281"/>
        </pc:sldMkLst>
        <pc:spChg chg="mod">
          <ac:chgData name="WENDY VANESA FONTALVO PEÑATE" userId="f7a3c5d0-b13b-4d33-a676-a293da504660" providerId="ADAL" clId="{B7146E5D-43D7-4885-ABED-727DFBD6C6E4}" dt="2026-04-28T16:03:44.017" v="1183" actId="1076"/>
          <ac:spMkLst>
            <pc:docMk/>
            <pc:sldMk cId="2968931865" sldId="281"/>
            <ac:spMk id="10" creationId="{D0713FE5-437E-C8CA-B955-20DF88A7CD95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16:53.968" v="1196" actId="20577"/>
        <pc:sldMkLst>
          <pc:docMk/>
          <pc:sldMk cId="814710854" sldId="287"/>
        </pc:sldMkLst>
        <pc:spChg chg="mod">
          <ac:chgData name="WENDY VANESA FONTALVO PEÑATE" userId="f7a3c5d0-b13b-4d33-a676-a293da504660" providerId="ADAL" clId="{B7146E5D-43D7-4885-ABED-727DFBD6C6E4}" dt="2026-04-28T16:16:53.968" v="1196" actId="20577"/>
          <ac:spMkLst>
            <pc:docMk/>
            <pc:sldMk cId="814710854" sldId="287"/>
            <ac:spMk id="4" creationId="{0DF0491F-F033-11CA-2A59-AC5826CDE743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5:40:43.139" v="1069" actId="20577"/>
        <pc:sldMkLst>
          <pc:docMk/>
          <pc:sldMk cId="1710045226" sldId="291"/>
        </pc:sldMkLst>
        <pc:spChg chg="mod">
          <ac:chgData name="WENDY VANESA FONTALVO PEÑATE" userId="f7a3c5d0-b13b-4d33-a676-a293da504660" providerId="ADAL" clId="{B7146E5D-43D7-4885-ABED-727DFBD6C6E4}" dt="2026-04-28T15:40:43.139" v="1069" actId="20577"/>
          <ac:spMkLst>
            <pc:docMk/>
            <pc:sldMk cId="1710045226" sldId="291"/>
            <ac:spMk id="6" creationId="{EED65E52-2619-649C-6755-9FE9B0A94881}"/>
          </ac:spMkLst>
        </pc:spChg>
      </pc:sldChg>
      <pc:sldChg chg="addSp modSp">
        <pc:chgData name="WENDY VANESA FONTALVO PEÑATE" userId="f7a3c5d0-b13b-4d33-a676-a293da504660" providerId="ADAL" clId="{B7146E5D-43D7-4885-ABED-727DFBD6C6E4}" dt="2026-04-17T20:11:41.973" v="6"/>
        <pc:sldMkLst>
          <pc:docMk/>
          <pc:sldMk cId="1471592584" sldId="325"/>
        </pc:sldMkLst>
      </pc:sldChg>
      <pc:sldChg chg="modSp mod">
        <pc:chgData name="WENDY VANESA FONTALVO PEÑATE" userId="f7a3c5d0-b13b-4d33-a676-a293da504660" providerId="ADAL" clId="{B7146E5D-43D7-4885-ABED-727DFBD6C6E4}" dt="2026-04-28T16:08:05.131" v="1188" actId="1076"/>
        <pc:sldMkLst>
          <pc:docMk/>
          <pc:sldMk cId="2542610911" sldId="326"/>
        </pc:sldMkLst>
        <pc:spChg chg="mod">
          <ac:chgData name="WENDY VANESA FONTALVO PEÑATE" userId="f7a3c5d0-b13b-4d33-a676-a293da504660" providerId="ADAL" clId="{B7146E5D-43D7-4885-ABED-727DFBD6C6E4}" dt="2026-04-28T16:08:05.131" v="1188" actId="1076"/>
          <ac:spMkLst>
            <pc:docMk/>
            <pc:sldMk cId="2542610911" sldId="326"/>
            <ac:spMk id="6" creationId="{CCB16D94-330F-9DF3-2FDB-FF05FF562119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07:25.080" v="1187" actId="1076"/>
        <pc:sldMkLst>
          <pc:docMk/>
          <pc:sldMk cId="1889122540" sldId="327"/>
        </pc:sldMkLst>
        <pc:spChg chg="mod">
          <ac:chgData name="WENDY VANESA FONTALVO PEÑATE" userId="f7a3c5d0-b13b-4d33-a676-a293da504660" providerId="ADAL" clId="{B7146E5D-43D7-4885-ABED-727DFBD6C6E4}" dt="2026-04-28T16:07:25.080" v="1187" actId="1076"/>
          <ac:spMkLst>
            <pc:docMk/>
            <pc:sldMk cId="1889122540" sldId="327"/>
            <ac:spMk id="3" creationId="{08C4D76A-FBA7-B5D2-8DC0-9DCF5609F82A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17T20:29:47.611" v="99" actId="1076"/>
        <pc:sldMkLst>
          <pc:docMk/>
          <pc:sldMk cId="4121685451" sldId="332"/>
        </pc:sldMkLst>
        <pc:spChg chg="mod">
          <ac:chgData name="WENDY VANESA FONTALVO PEÑATE" userId="f7a3c5d0-b13b-4d33-a676-a293da504660" providerId="ADAL" clId="{B7146E5D-43D7-4885-ABED-727DFBD6C6E4}" dt="2026-04-17T20:28:48.164" v="65" actId="20577"/>
          <ac:spMkLst>
            <pc:docMk/>
            <pc:sldMk cId="4121685451" sldId="332"/>
            <ac:spMk id="4" creationId="{522AFE56-7E4F-F656-387D-6A82DFCB63EF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17T20:35:14.381" v="130" actId="1076"/>
        <pc:sldMkLst>
          <pc:docMk/>
          <pc:sldMk cId="1914826199" sldId="334"/>
        </pc:sldMkLst>
        <pc:spChg chg="mod">
          <ac:chgData name="WENDY VANESA FONTALVO PEÑATE" userId="f7a3c5d0-b13b-4d33-a676-a293da504660" providerId="ADAL" clId="{B7146E5D-43D7-4885-ABED-727DFBD6C6E4}" dt="2026-04-17T20:35:14.381" v="130" actId="1076"/>
          <ac:spMkLst>
            <pc:docMk/>
            <pc:sldMk cId="1914826199" sldId="334"/>
            <ac:spMk id="6" creationId="{0E8797EE-32D7-C470-1846-5F213FD67FFF}"/>
          </ac:spMkLst>
        </pc:spChg>
        <pc:spChg chg="mod">
          <ac:chgData name="WENDY VANESA FONTALVO PEÑATE" userId="f7a3c5d0-b13b-4d33-a676-a293da504660" providerId="ADAL" clId="{B7146E5D-43D7-4885-ABED-727DFBD6C6E4}" dt="2026-04-17T20:30:28.103" v="116" actId="207"/>
          <ac:spMkLst>
            <pc:docMk/>
            <pc:sldMk cId="1914826199" sldId="334"/>
            <ac:spMk id="8" creationId="{A1C513D5-D4E8-D29D-6CBF-6E1E649484FE}"/>
          </ac:spMkLst>
        </pc:spChg>
        <pc:spChg chg="mod">
          <ac:chgData name="WENDY VANESA FONTALVO PEÑATE" userId="f7a3c5d0-b13b-4d33-a676-a293da504660" providerId="ADAL" clId="{B7146E5D-43D7-4885-ABED-727DFBD6C6E4}" dt="2026-04-17T20:30:09.741" v="109" actId="20577"/>
          <ac:spMkLst>
            <pc:docMk/>
            <pc:sldMk cId="1914826199" sldId="334"/>
            <ac:spMk id="16" creationId="{E58A397A-4E35-FBDA-AD8B-A19F9B3BB731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08:26.262" v="1190" actId="1076"/>
        <pc:sldMkLst>
          <pc:docMk/>
          <pc:sldMk cId="612893195" sldId="343"/>
        </pc:sldMkLst>
        <pc:spChg chg="mod">
          <ac:chgData name="WENDY VANESA FONTALVO PEÑATE" userId="f7a3c5d0-b13b-4d33-a676-a293da504660" providerId="ADAL" clId="{B7146E5D-43D7-4885-ABED-727DFBD6C6E4}" dt="2026-04-28T16:08:20.159" v="1189" actId="1076"/>
          <ac:spMkLst>
            <pc:docMk/>
            <pc:sldMk cId="612893195" sldId="343"/>
            <ac:spMk id="13" creationId="{AF608C51-7D68-46DA-908B-5E9DFA27A550}"/>
          </ac:spMkLst>
        </pc:spChg>
        <pc:spChg chg="mod">
          <ac:chgData name="WENDY VANESA FONTALVO PEÑATE" userId="f7a3c5d0-b13b-4d33-a676-a293da504660" providerId="ADAL" clId="{B7146E5D-43D7-4885-ABED-727DFBD6C6E4}" dt="2026-04-28T16:08:26.262" v="1190" actId="1076"/>
          <ac:spMkLst>
            <pc:docMk/>
            <pc:sldMk cId="612893195" sldId="343"/>
            <ac:spMk id="14" creationId="{755D3E3D-60EE-4E47-81E4-4BE745DBAFAD}"/>
          </ac:spMkLst>
        </pc:spChg>
      </pc:sldChg>
      <pc:sldChg chg="addSp delSp modSp mod">
        <pc:chgData name="WENDY VANESA FONTALVO PEÑATE" userId="f7a3c5d0-b13b-4d33-a676-a293da504660" providerId="ADAL" clId="{B7146E5D-43D7-4885-ABED-727DFBD6C6E4}" dt="2026-04-28T16:02:30.662" v="1100" actId="1037"/>
        <pc:sldMkLst>
          <pc:docMk/>
          <pc:sldMk cId="3830350279" sldId="344"/>
        </pc:sldMkLst>
        <pc:spChg chg="add mod">
          <ac:chgData name="WENDY VANESA FONTALVO PEÑATE" userId="f7a3c5d0-b13b-4d33-a676-a293da504660" providerId="ADAL" clId="{B7146E5D-43D7-4885-ABED-727DFBD6C6E4}" dt="2026-04-28T16:02:19.069" v="1075"/>
          <ac:spMkLst>
            <pc:docMk/>
            <pc:sldMk cId="3830350279" sldId="344"/>
            <ac:spMk id="2" creationId="{BDEAAA05-B556-9D07-721C-0E563A1AE18C}"/>
          </ac:spMkLst>
        </pc:spChg>
        <pc:spChg chg="mod">
          <ac:chgData name="WENDY VANESA FONTALVO PEÑATE" userId="f7a3c5d0-b13b-4d33-a676-a293da504660" providerId="ADAL" clId="{B7146E5D-43D7-4885-ABED-727DFBD6C6E4}" dt="2026-04-28T16:02:30.662" v="1100" actId="1037"/>
          <ac:spMkLst>
            <pc:docMk/>
            <pc:sldMk cId="3830350279" sldId="344"/>
            <ac:spMk id="3" creationId="{649C7CE2-3602-E975-F415-4AA5DBAD28BE}"/>
          </ac:spMkLst>
        </pc:spChg>
        <pc:spChg chg="mod">
          <ac:chgData name="WENDY VANESA FONTALVO PEÑATE" userId="f7a3c5d0-b13b-4d33-a676-a293da504660" providerId="ADAL" clId="{B7146E5D-43D7-4885-ABED-727DFBD6C6E4}" dt="2026-04-28T16:02:30.662" v="1100" actId="1037"/>
          <ac:spMkLst>
            <pc:docMk/>
            <pc:sldMk cId="3830350279" sldId="344"/>
            <ac:spMk id="5" creationId="{FEFF4514-EE8A-55C1-29F7-730CA824894D}"/>
          </ac:spMkLst>
        </pc:spChg>
        <pc:spChg chg="del">
          <ac:chgData name="WENDY VANESA FONTALVO PEÑATE" userId="f7a3c5d0-b13b-4d33-a676-a293da504660" providerId="ADAL" clId="{B7146E5D-43D7-4885-ABED-727DFBD6C6E4}" dt="2026-04-28T16:02:09.038" v="1074" actId="478"/>
          <ac:spMkLst>
            <pc:docMk/>
            <pc:sldMk cId="3830350279" sldId="344"/>
            <ac:spMk id="8" creationId="{C2EF2C53-B9ED-A015-E5AA-47737DEBE647}"/>
          </ac:spMkLst>
        </pc:spChg>
        <pc:graphicFrameChg chg="mod">
          <ac:chgData name="WENDY VANESA FONTALVO PEÑATE" userId="f7a3c5d0-b13b-4d33-a676-a293da504660" providerId="ADAL" clId="{B7146E5D-43D7-4885-ABED-727DFBD6C6E4}" dt="2026-04-28T16:02:30.662" v="1100" actId="1037"/>
          <ac:graphicFrameMkLst>
            <pc:docMk/>
            <pc:sldMk cId="3830350279" sldId="344"/>
            <ac:graphicFrameMk id="12" creationId="{23A52774-81D2-D6A7-DC8B-D9218A350FB0}"/>
          </ac:graphicFrameMkLst>
        </pc:graphicFrameChg>
      </pc:sldChg>
      <pc:sldChg chg="add">
        <pc:chgData name="WENDY VANESA FONTALVO PEÑATE" userId="f7a3c5d0-b13b-4d33-a676-a293da504660" providerId="ADAL" clId="{B7146E5D-43D7-4885-ABED-727DFBD6C6E4}" dt="2026-04-17T21:12:36.577" v="185" actId="2890"/>
        <pc:sldMkLst>
          <pc:docMk/>
          <pc:sldMk cId="516302242" sldId="353"/>
        </pc:sldMkLst>
      </pc:sldChg>
      <pc:sldChg chg="modSp mod">
        <pc:chgData name="WENDY VANESA FONTALVO PEÑATE" userId="f7a3c5d0-b13b-4d33-a676-a293da504660" providerId="ADAL" clId="{B7146E5D-43D7-4885-ABED-727DFBD6C6E4}" dt="2026-04-28T16:11:10.485" v="1195" actId="1076"/>
        <pc:sldMkLst>
          <pc:docMk/>
          <pc:sldMk cId="4292109033" sldId="360"/>
        </pc:sldMkLst>
        <pc:spChg chg="mod">
          <ac:chgData name="WENDY VANESA FONTALVO PEÑATE" userId="f7a3c5d0-b13b-4d33-a676-a293da504660" providerId="ADAL" clId="{B7146E5D-43D7-4885-ABED-727DFBD6C6E4}" dt="2026-04-28T16:11:10.485" v="1195" actId="1076"/>
          <ac:spMkLst>
            <pc:docMk/>
            <pc:sldMk cId="4292109033" sldId="360"/>
            <ac:spMk id="2" creationId="{48C51A31-BAD7-F928-9BCA-AD67B03CE4B5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06:58.280" v="1184" actId="20577"/>
        <pc:sldMkLst>
          <pc:docMk/>
          <pc:sldMk cId="2827733172" sldId="362"/>
        </pc:sldMkLst>
        <pc:spChg chg="mod">
          <ac:chgData name="WENDY VANESA FONTALVO PEÑATE" userId="f7a3c5d0-b13b-4d33-a676-a293da504660" providerId="ADAL" clId="{B7146E5D-43D7-4885-ABED-727DFBD6C6E4}" dt="2026-04-28T16:06:58.280" v="1184" actId="20577"/>
          <ac:spMkLst>
            <pc:docMk/>
            <pc:sldMk cId="2827733172" sldId="362"/>
            <ac:spMk id="7" creationId="{9AAFED68-F057-5339-E030-60FA774CDBF0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08:32.937" v="1191" actId="1076"/>
        <pc:sldMkLst>
          <pc:docMk/>
          <pc:sldMk cId="3054075762" sldId="367"/>
        </pc:sldMkLst>
        <pc:spChg chg="mod">
          <ac:chgData name="WENDY VANESA FONTALVO PEÑATE" userId="f7a3c5d0-b13b-4d33-a676-a293da504660" providerId="ADAL" clId="{B7146E5D-43D7-4885-ABED-727DFBD6C6E4}" dt="2026-04-28T16:08:32.937" v="1191" actId="1076"/>
          <ac:spMkLst>
            <pc:docMk/>
            <pc:sldMk cId="3054075762" sldId="367"/>
            <ac:spMk id="14" creationId="{4EC535BD-C3BB-4909-85E3-4A9A76095D80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4:39.446" v="1198" actId="122"/>
        <pc:sldMkLst>
          <pc:docMk/>
          <pc:sldMk cId="2461546280" sldId="369"/>
        </pc:sldMkLst>
        <pc:spChg chg="mod">
          <ac:chgData name="WENDY VANESA FONTALVO PEÑATE" userId="f7a3c5d0-b13b-4d33-a676-a293da504660" providerId="ADAL" clId="{B7146E5D-43D7-4885-ABED-727DFBD6C6E4}" dt="2026-04-28T16:34:39.446" v="1198" actId="122"/>
          <ac:spMkLst>
            <pc:docMk/>
            <pc:sldMk cId="2461546280" sldId="369"/>
            <ac:spMk id="9" creationId="{0A6C730B-B0D5-E567-D7EF-F15271EB0AA5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16:58.028" v="1197" actId="20577"/>
        <pc:sldMkLst>
          <pc:docMk/>
          <pc:sldMk cId="555836793" sldId="370"/>
        </pc:sldMkLst>
        <pc:spChg chg="mod">
          <ac:chgData name="WENDY VANESA FONTALVO PEÑATE" userId="f7a3c5d0-b13b-4d33-a676-a293da504660" providerId="ADAL" clId="{B7146E5D-43D7-4885-ABED-727DFBD6C6E4}" dt="2026-04-28T16:16:58.028" v="1197" actId="20577"/>
          <ac:spMkLst>
            <pc:docMk/>
            <pc:sldMk cId="555836793" sldId="370"/>
            <ac:spMk id="3" creationId="{CFA7AEA7-E8B1-C107-4BEB-B634921AA58C}"/>
          </ac:spMkLst>
        </pc:spChg>
      </pc:sldChg>
      <pc:sldChg chg="addSp delSp modSp mod">
        <pc:chgData name="WENDY VANESA FONTALVO PEÑATE" userId="f7a3c5d0-b13b-4d33-a676-a293da504660" providerId="ADAL" clId="{B7146E5D-43D7-4885-ABED-727DFBD6C6E4}" dt="2026-04-28T16:10:57.529" v="1194" actId="1076"/>
        <pc:sldMkLst>
          <pc:docMk/>
          <pc:sldMk cId="4105060956" sldId="376"/>
        </pc:sldMkLst>
        <pc:spChg chg="add del mod">
          <ac:chgData name="WENDY VANESA FONTALVO PEÑATE" userId="f7a3c5d0-b13b-4d33-a676-a293da504660" providerId="ADAL" clId="{B7146E5D-43D7-4885-ABED-727DFBD6C6E4}" dt="2026-04-28T15:39:37.394" v="1061" actId="478"/>
          <ac:spMkLst>
            <pc:docMk/>
            <pc:sldMk cId="4105060956" sldId="376"/>
            <ac:spMk id="2" creationId="{9B72194D-EBA1-B2F8-5B01-BE1D6EFC661A}"/>
          </ac:spMkLst>
        </pc:spChg>
        <pc:spChg chg="del">
          <ac:chgData name="WENDY VANESA FONTALVO PEÑATE" userId="f7a3c5d0-b13b-4d33-a676-a293da504660" providerId="ADAL" clId="{B7146E5D-43D7-4885-ABED-727DFBD6C6E4}" dt="2026-04-28T15:38:19.551" v="1056" actId="478"/>
          <ac:spMkLst>
            <pc:docMk/>
            <pc:sldMk cId="4105060956" sldId="376"/>
            <ac:spMk id="3" creationId="{992EC0BD-4FC9-9BB4-732B-CF488AF25B2B}"/>
          </ac:spMkLst>
        </pc:spChg>
        <pc:spChg chg="del mod">
          <ac:chgData name="WENDY VANESA FONTALVO PEÑATE" userId="f7a3c5d0-b13b-4d33-a676-a293da504660" providerId="ADAL" clId="{B7146E5D-43D7-4885-ABED-727DFBD6C6E4}" dt="2026-04-28T15:38:24.086" v="1058" actId="478"/>
          <ac:spMkLst>
            <pc:docMk/>
            <pc:sldMk cId="4105060956" sldId="376"/>
            <ac:spMk id="4" creationId="{5DBFF459-0ADB-7A89-BB71-60BDE5BE2A7B}"/>
          </ac:spMkLst>
        </pc:spChg>
        <pc:spChg chg="del">
          <ac:chgData name="WENDY VANESA FONTALVO PEÑATE" userId="f7a3c5d0-b13b-4d33-a676-a293da504660" providerId="ADAL" clId="{B7146E5D-43D7-4885-ABED-727DFBD6C6E4}" dt="2026-04-28T15:38:25.800" v="1059" actId="478"/>
          <ac:spMkLst>
            <pc:docMk/>
            <pc:sldMk cId="4105060956" sldId="376"/>
            <ac:spMk id="5" creationId="{F314D193-84E1-17C7-4255-8DFBC8F1B8AA}"/>
          </ac:spMkLst>
        </pc:spChg>
        <pc:spChg chg="del">
          <ac:chgData name="WENDY VANESA FONTALVO PEÑATE" userId="f7a3c5d0-b13b-4d33-a676-a293da504660" providerId="ADAL" clId="{B7146E5D-43D7-4885-ABED-727DFBD6C6E4}" dt="2026-04-28T15:38:15.136" v="1055" actId="478"/>
          <ac:spMkLst>
            <pc:docMk/>
            <pc:sldMk cId="4105060956" sldId="376"/>
            <ac:spMk id="8" creationId="{C0D3BF76-8A84-8B0B-5973-980EA5DD78AB}"/>
          </ac:spMkLst>
        </pc:spChg>
        <pc:spChg chg="add mod">
          <ac:chgData name="WENDY VANESA FONTALVO PEÑATE" userId="f7a3c5d0-b13b-4d33-a676-a293da504660" providerId="ADAL" clId="{B7146E5D-43D7-4885-ABED-727DFBD6C6E4}" dt="2026-04-28T16:10:57.529" v="1194" actId="1076"/>
          <ac:spMkLst>
            <pc:docMk/>
            <pc:sldMk cId="4105060956" sldId="376"/>
            <ac:spMk id="9" creationId="{71EBB1D7-E7D7-125C-B807-11F33F1D135D}"/>
          </ac:spMkLst>
        </pc:spChg>
        <pc:spChg chg="add mod">
          <ac:chgData name="WENDY VANESA FONTALVO PEÑATE" userId="f7a3c5d0-b13b-4d33-a676-a293da504660" providerId="ADAL" clId="{B7146E5D-43D7-4885-ABED-727DFBD6C6E4}" dt="2026-04-28T16:10:45.422" v="1193" actId="1076"/>
          <ac:spMkLst>
            <pc:docMk/>
            <pc:sldMk cId="4105060956" sldId="376"/>
            <ac:spMk id="10" creationId="{1AFE09F7-FF5A-03C9-14DE-3DA317491AAA}"/>
          </ac:spMkLst>
        </pc:spChg>
      </pc:sldChg>
    </pc:docChg>
  </pc:docChgLst>
  <pc:docChgLst>
    <pc:chgData name="Andres Camilo Perez Rodriguez" userId="S::anperez@mineducacion.gov.co::35dd738a-c5b1-4aa2-93af-e4015f23bc01" providerId="AD" clId="Web-{CBD79E12-C210-89E3-4A45-741296B7F0BC}"/>
    <pc:docChg chg="modSld">
      <pc:chgData name="Andres Camilo Perez Rodriguez" userId="S::anperez@mineducacion.gov.co::35dd738a-c5b1-4aa2-93af-e4015f23bc01" providerId="AD" clId="Web-{CBD79E12-C210-89E3-4A45-741296B7F0BC}" dt="2026-04-20T00:35:36.705" v="0" actId="1076"/>
      <pc:docMkLst>
        <pc:docMk/>
      </pc:docMkLst>
      <pc:sldChg chg="modSp">
        <pc:chgData name="Andres Camilo Perez Rodriguez" userId="S::anperez@mineducacion.gov.co::35dd738a-c5b1-4aa2-93af-e4015f23bc01" providerId="AD" clId="Web-{CBD79E12-C210-89E3-4A45-741296B7F0BC}" dt="2026-04-20T00:35:36.705" v="0" actId="1076"/>
        <pc:sldMkLst>
          <pc:docMk/>
          <pc:sldMk cId="516302242" sldId="353"/>
        </pc:sldMkLst>
        <pc:picChg chg="mod">
          <ac:chgData name="Andres Camilo Perez Rodriguez" userId="S::anperez@mineducacion.gov.co::35dd738a-c5b1-4aa2-93af-e4015f23bc01" providerId="AD" clId="Web-{CBD79E12-C210-89E3-4A45-741296B7F0BC}" dt="2026-04-20T00:35:36.705" v="0" actId="1076"/>
          <ac:picMkLst>
            <pc:docMk/>
            <pc:sldMk cId="516302242" sldId="353"/>
            <ac:picMk id="1026" creationId="{23A30795-A109-D2EC-7A61-C2CFD4FF428C}"/>
          </ac:picMkLst>
        </pc:picChg>
      </pc:sldChg>
    </pc:docChg>
  </pc:docChgLst>
  <pc:docChgLst>
    <pc:chgData name="PAULA ANGELICA POSADA RUIZ" userId="c1bc0e1e-d004-4b21-9d74-8a35d69a1bab" providerId="ADAL" clId="{EBC57086-4B7A-42E3-941C-AFBE99159D43}"/>
    <pc:docChg chg="undo custSel addSld delSld modSld">
      <pc:chgData name="PAULA ANGELICA POSADA RUIZ" userId="c1bc0e1e-d004-4b21-9d74-8a35d69a1bab" providerId="ADAL" clId="{EBC57086-4B7A-42E3-941C-AFBE99159D43}" dt="2026-04-17T23:08:26.010" v="920" actId="478"/>
      <pc:docMkLst>
        <pc:docMk/>
      </pc:docMkLst>
      <pc:sldChg chg="addSp delSp modSp mod setBg">
        <pc:chgData name="PAULA ANGELICA POSADA RUIZ" userId="c1bc0e1e-d004-4b21-9d74-8a35d69a1bab" providerId="ADAL" clId="{EBC57086-4B7A-42E3-941C-AFBE99159D43}" dt="2026-04-17T23:08:26.010" v="920" actId="478"/>
        <pc:sldMkLst>
          <pc:docMk/>
          <pc:sldMk cId="2829152986" sldId="256"/>
        </pc:sldMkLst>
        <pc:spChg chg="mod">
          <ac:chgData name="PAULA ANGELICA POSADA RUIZ" userId="c1bc0e1e-d004-4b21-9d74-8a35d69a1bab" providerId="ADAL" clId="{EBC57086-4B7A-42E3-941C-AFBE99159D43}" dt="2026-04-17T14:54:54.137" v="80" actId="207"/>
          <ac:spMkLst>
            <pc:docMk/>
            <pc:sldMk cId="2829152986" sldId="256"/>
            <ac:spMk id="6" creationId="{8D2FDF5D-B1E0-783C-3F39-BB60F1F7897D}"/>
          </ac:spMkLst>
        </pc:spChg>
        <pc:picChg chg="add mod">
          <ac:chgData name="PAULA ANGELICA POSADA RUIZ" userId="c1bc0e1e-d004-4b21-9d74-8a35d69a1bab" providerId="ADAL" clId="{EBC57086-4B7A-42E3-941C-AFBE99159D43}" dt="2026-04-17T22:52:08.875" v="918" actId="1076"/>
          <ac:picMkLst>
            <pc:docMk/>
            <pc:sldMk cId="2829152986" sldId="256"/>
            <ac:picMk id="4" creationId="{DA5D0C54-0D66-7152-670E-070302CAE9C0}"/>
          </ac:picMkLst>
        </pc:picChg>
      </pc:sldChg>
      <pc:sldChg chg="setBg">
        <pc:chgData name="PAULA ANGELICA POSADA RUIZ" userId="c1bc0e1e-d004-4b21-9d74-8a35d69a1bab" providerId="ADAL" clId="{EBC57086-4B7A-42E3-941C-AFBE99159D43}" dt="2026-04-14T21:04:16.426" v="1"/>
        <pc:sldMkLst>
          <pc:docMk/>
          <pc:sldMk cId="3298632989" sldId="267"/>
        </pc:sldMkLst>
      </pc:sldChg>
      <pc:sldChg chg="setBg">
        <pc:chgData name="PAULA ANGELICA POSADA RUIZ" userId="c1bc0e1e-d004-4b21-9d74-8a35d69a1bab" providerId="ADAL" clId="{EBC57086-4B7A-42E3-941C-AFBE99159D43}" dt="2026-04-14T21:04:16.426" v="1"/>
        <pc:sldMkLst>
          <pc:docMk/>
          <pc:sldMk cId="2968931865" sldId="281"/>
        </pc:sldMkLst>
      </pc:sldChg>
      <pc:sldChg chg="setBg">
        <pc:chgData name="PAULA ANGELICA POSADA RUIZ" userId="c1bc0e1e-d004-4b21-9d74-8a35d69a1bab" providerId="ADAL" clId="{EBC57086-4B7A-42E3-941C-AFBE99159D43}" dt="2026-04-14T21:04:16.426" v="1"/>
        <pc:sldMkLst>
          <pc:docMk/>
          <pc:sldMk cId="1830640443" sldId="323"/>
        </pc:sldMkLst>
      </pc:sldChg>
      <pc:sldChg chg="setBg">
        <pc:chgData name="PAULA ANGELICA POSADA RUIZ" userId="c1bc0e1e-d004-4b21-9d74-8a35d69a1bab" providerId="ADAL" clId="{EBC57086-4B7A-42E3-941C-AFBE99159D43}" dt="2026-04-14T21:05:27.925" v="56"/>
        <pc:sldMkLst>
          <pc:docMk/>
          <pc:sldMk cId="1471592584" sldId="325"/>
        </pc:sldMkLst>
      </pc:sldChg>
      <pc:sldChg chg="setBg">
        <pc:chgData name="PAULA ANGELICA POSADA RUIZ" userId="c1bc0e1e-d004-4b21-9d74-8a35d69a1bab" providerId="ADAL" clId="{EBC57086-4B7A-42E3-941C-AFBE99159D43}" dt="2026-04-14T21:05:27.925" v="56"/>
        <pc:sldMkLst>
          <pc:docMk/>
          <pc:sldMk cId="2542610911" sldId="326"/>
        </pc:sldMkLst>
      </pc:sldChg>
      <pc:sldChg chg="setBg">
        <pc:chgData name="PAULA ANGELICA POSADA RUIZ" userId="c1bc0e1e-d004-4b21-9d74-8a35d69a1bab" providerId="ADAL" clId="{EBC57086-4B7A-42E3-941C-AFBE99159D43}" dt="2026-04-14T21:04:16.426" v="1"/>
        <pc:sldMkLst>
          <pc:docMk/>
          <pc:sldMk cId="1889122540" sldId="327"/>
        </pc:sldMkLst>
      </pc:sldChg>
      <pc:sldChg chg="setBg">
        <pc:chgData name="PAULA ANGELICA POSADA RUIZ" userId="c1bc0e1e-d004-4b21-9d74-8a35d69a1bab" providerId="ADAL" clId="{EBC57086-4B7A-42E3-941C-AFBE99159D43}" dt="2026-04-14T21:04:16.426" v="1"/>
        <pc:sldMkLst>
          <pc:docMk/>
          <pc:sldMk cId="1724074977" sldId="328"/>
        </pc:sldMkLst>
      </pc:sldChg>
      <pc:sldChg chg="modSp mod setBg">
        <pc:chgData name="PAULA ANGELICA POSADA RUIZ" userId="c1bc0e1e-d004-4b21-9d74-8a35d69a1bab" providerId="ADAL" clId="{EBC57086-4B7A-42E3-941C-AFBE99159D43}" dt="2026-04-17T17:05:33.194" v="744" actId="20577"/>
        <pc:sldMkLst>
          <pc:docMk/>
          <pc:sldMk cId="490118340" sldId="329"/>
        </pc:sldMkLst>
        <pc:spChg chg="mod">
          <ac:chgData name="PAULA ANGELICA POSADA RUIZ" userId="c1bc0e1e-d004-4b21-9d74-8a35d69a1bab" providerId="ADAL" clId="{EBC57086-4B7A-42E3-941C-AFBE99159D43}" dt="2026-04-17T17:05:33.194" v="744" actId="20577"/>
          <ac:spMkLst>
            <pc:docMk/>
            <pc:sldMk cId="490118340" sldId="329"/>
            <ac:spMk id="12" creationId="{403FB423-C6EA-6879-AFCD-7A3316FDDAC1}"/>
          </ac:spMkLst>
        </pc:spChg>
        <pc:spChg chg="mod">
          <ac:chgData name="PAULA ANGELICA POSADA RUIZ" userId="c1bc0e1e-d004-4b21-9d74-8a35d69a1bab" providerId="ADAL" clId="{EBC57086-4B7A-42E3-941C-AFBE99159D43}" dt="2026-04-17T17:05:27.019" v="740" actId="20577"/>
          <ac:spMkLst>
            <pc:docMk/>
            <pc:sldMk cId="490118340" sldId="329"/>
            <ac:spMk id="25" creationId="{56C94FD8-9B8F-8253-8883-6BC6D7F73B4A}"/>
          </ac:spMkLst>
        </pc:spChg>
      </pc:sldChg>
      <pc:sldChg chg="modSp mod setBg">
        <pc:chgData name="PAULA ANGELICA POSADA RUIZ" userId="c1bc0e1e-d004-4b21-9d74-8a35d69a1bab" providerId="ADAL" clId="{EBC57086-4B7A-42E3-941C-AFBE99159D43}" dt="2026-04-17T17:06:24.179" v="774" actId="20577"/>
        <pc:sldMkLst>
          <pc:docMk/>
          <pc:sldMk cId="1269773288" sldId="330"/>
        </pc:sldMkLst>
        <pc:spChg chg="mod">
          <ac:chgData name="PAULA ANGELICA POSADA RUIZ" userId="c1bc0e1e-d004-4b21-9d74-8a35d69a1bab" providerId="ADAL" clId="{EBC57086-4B7A-42E3-941C-AFBE99159D43}" dt="2026-04-17T17:06:24.179" v="774" actId="20577"/>
          <ac:spMkLst>
            <pc:docMk/>
            <pc:sldMk cId="1269773288" sldId="330"/>
            <ac:spMk id="13" creationId="{67B5ADCB-F3B0-CEA0-C4C3-753A431F8755}"/>
          </ac:spMkLst>
        </pc:spChg>
        <pc:spChg chg="mod">
          <ac:chgData name="PAULA ANGELICA POSADA RUIZ" userId="c1bc0e1e-d004-4b21-9d74-8a35d69a1bab" providerId="ADAL" clId="{EBC57086-4B7A-42E3-941C-AFBE99159D43}" dt="2026-04-17T17:05:43.912" v="746" actId="20577"/>
          <ac:spMkLst>
            <pc:docMk/>
            <pc:sldMk cId="1269773288" sldId="330"/>
            <ac:spMk id="25" creationId="{C0920320-6CE5-967E-11EE-6F841E189869}"/>
          </ac:spMkLst>
        </pc:spChg>
      </pc:sldChg>
      <pc:sldChg chg="delSp modSp mod setBg">
        <pc:chgData name="PAULA ANGELICA POSADA RUIZ" userId="c1bc0e1e-d004-4b21-9d74-8a35d69a1bab" providerId="ADAL" clId="{EBC57086-4B7A-42E3-941C-AFBE99159D43}" dt="2026-04-17T17:06:49.567" v="779" actId="1076"/>
        <pc:sldMkLst>
          <pc:docMk/>
          <pc:sldMk cId="2155421880" sldId="331"/>
        </pc:sldMkLst>
        <pc:spChg chg="mod">
          <ac:chgData name="PAULA ANGELICA POSADA RUIZ" userId="c1bc0e1e-d004-4b21-9d74-8a35d69a1bab" providerId="ADAL" clId="{EBC57086-4B7A-42E3-941C-AFBE99159D43}" dt="2026-04-17T17:06:42.893" v="778" actId="1076"/>
          <ac:spMkLst>
            <pc:docMk/>
            <pc:sldMk cId="2155421880" sldId="331"/>
            <ac:spMk id="10" creationId="{2C8726B7-3A49-4685-A0E7-F9A0E898EA5D}"/>
          </ac:spMkLst>
        </pc:spChg>
        <pc:spChg chg="mod">
          <ac:chgData name="PAULA ANGELICA POSADA RUIZ" userId="c1bc0e1e-d004-4b21-9d74-8a35d69a1bab" providerId="ADAL" clId="{EBC57086-4B7A-42E3-941C-AFBE99159D43}" dt="2026-04-17T17:06:49.567" v="779" actId="1076"/>
          <ac:spMkLst>
            <pc:docMk/>
            <pc:sldMk cId="2155421880" sldId="331"/>
            <ac:spMk id="11" creationId="{8507756D-C7D5-6154-8A6F-E1E9E30BF874}"/>
          </ac:spMkLst>
        </pc:spChg>
        <pc:picChg chg="mod">
          <ac:chgData name="PAULA ANGELICA POSADA RUIZ" userId="c1bc0e1e-d004-4b21-9d74-8a35d69a1bab" providerId="ADAL" clId="{EBC57086-4B7A-42E3-941C-AFBE99159D43}" dt="2026-04-17T17:06:42.893" v="778" actId="1076"/>
          <ac:picMkLst>
            <pc:docMk/>
            <pc:sldMk cId="2155421880" sldId="331"/>
            <ac:picMk id="14" creationId="{FA917F82-4235-C89B-7DC8-CF2902CB4918}"/>
          </ac:picMkLst>
        </pc:picChg>
      </pc:sldChg>
      <pc:sldChg chg="setBg">
        <pc:chgData name="PAULA ANGELICA POSADA RUIZ" userId="c1bc0e1e-d004-4b21-9d74-8a35d69a1bab" providerId="ADAL" clId="{EBC57086-4B7A-42E3-941C-AFBE99159D43}" dt="2026-04-14T21:05:27.925" v="56"/>
        <pc:sldMkLst>
          <pc:docMk/>
          <pc:sldMk cId="4121685451" sldId="332"/>
        </pc:sldMkLst>
      </pc:sldChg>
      <pc:sldChg chg="setBg">
        <pc:chgData name="PAULA ANGELICA POSADA RUIZ" userId="c1bc0e1e-d004-4b21-9d74-8a35d69a1bab" providerId="ADAL" clId="{EBC57086-4B7A-42E3-941C-AFBE99159D43}" dt="2026-04-14T21:05:58.398" v="58"/>
        <pc:sldMkLst>
          <pc:docMk/>
          <pc:sldMk cId="4237339364" sldId="333"/>
        </pc:sldMkLst>
      </pc:sldChg>
      <pc:sldChg chg="setBg">
        <pc:chgData name="PAULA ANGELICA POSADA RUIZ" userId="c1bc0e1e-d004-4b21-9d74-8a35d69a1bab" providerId="ADAL" clId="{EBC57086-4B7A-42E3-941C-AFBE99159D43}" dt="2026-04-14T21:05:58.398" v="58"/>
        <pc:sldMkLst>
          <pc:docMk/>
          <pc:sldMk cId="1914826199" sldId="334"/>
        </pc:sldMkLst>
      </pc:sldChg>
      <pc:sldChg chg="modSp mod setBg">
        <pc:chgData name="PAULA ANGELICA POSADA RUIZ" userId="c1bc0e1e-d004-4b21-9d74-8a35d69a1bab" providerId="ADAL" clId="{EBC57086-4B7A-42E3-941C-AFBE99159D43}" dt="2026-04-17T17:05:19.460" v="736" actId="1076"/>
        <pc:sldMkLst>
          <pc:docMk/>
          <pc:sldMk cId="1942134263" sldId="345"/>
        </pc:sldMkLst>
        <pc:spChg chg="mod">
          <ac:chgData name="PAULA ANGELICA POSADA RUIZ" userId="c1bc0e1e-d004-4b21-9d74-8a35d69a1bab" providerId="ADAL" clId="{EBC57086-4B7A-42E3-941C-AFBE99159D43}" dt="2026-04-17T17:05:19.460" v="736" actId="1076"/>
          <ac:spMkLst>
            <pc:docMk/>
            <pc:sldMk cId="1942134263" sldId="345"/>
            <ac:spMk id="5" creationId="{586C5741-BDA9-168D-CF70-02F703DAFE31}"/>
          </ac:spMkLst>
        </pc:spChg>
        <pc:spChg chg="mod">
          <ac:chgData name="PAULA ANGELICA POSADA RUIZ" userId="c1bc0e1e-d004-4b21-9d74-8a35d69a1bab" providerId="ADAL" clId="{EBC57086-4B7A-42E3-941C-AFBE99159D43}" dt="2026-04-17T17:05:03.117" v="726" actId="1076"/>
          <ac:spMkLst>
            <pc:docMk/>
            <pc:sldMk cId="1942134263" sldId="345"/>
            <ac:spMk id="8" creationId="{4A37D011-130D-A56B-B837-3E7A80812D29}"/>
          </ac:spMkLst>
        </pc:spChg>
        <pc:spChg chg="mod">
          <ac:chgData name="PAULA ANGELICA POSADA RUIZ" userId="c1bc0e1e-d004-4b21-9d74-8a35d69a1bab" providerId="ADAL" clId="{EBC57086-4B7A-42E3-941C-AFBE99159D43}" dt="2026-04-17T17:04:45.649" v="725" actId="1036"/>
          <ac:spMkLst>
            <pc:docMk/>
            <pc:sldMk cId="1942134263" sldId="345"/>
            <ac:spMk id="15" creationId="{CA790777-60A5-8804-F902-0018C1F0A12A}"/>
          </ac:spMkLst>
        </pc:spChg>
      </pc:sldChg>
      <pc:sldChg chg="modSp mod setBg">
        <pc:chgData name="PAULA ANGELICA POSADA RUIZ" userId="c1bc0e1e-d004-4b21-9d74-8a35d69a1bab" providerId="ADAL" clId="{EBC57086-4B7A-42E3-941C-AFBE99159D43}" dt="2026-04-17T17:07:15.240" v="789" actId="20577"/>
        <pc:sldMkLst>
          <pc:docMk/>
          <pc:sldMk cId="672029020" sldId="346"/>
        </pc:sldMkLst>
        <pc:spChg chg="mod">
          <ac:chgData name="PAULA ANGELICA POSADA RUIZ" userId="c1bc0e1e-d004-4b21-9d74-8a35d69a1bab" providerId="ADAL" clId="{EBC57086-4B7A-42E3-941C-AFBE99159D43}" dt="2026-04-17T17:07:10.910" v="787" actId="20577"/>
          <ac:spMkLst>
            <pc:docMk/>
            <pc:sldMk cId="672029020" sldId="346"/>
            <ac:spMk id="7" creationId="{FABC9E71-EB21-2447-99D6-CAC5CAB011A0}"/>
          </ac:spMkLst>
        </pc:spChg>
        <pc:spChg chg="mod">
          <ac:chgData name="PAULA ANGELICA POSADA RUIZ" userId="c1bc0e1e-d004-4b21-9d74-8a35d69a1bab" providerId="ADAL" clId="{EBC57086-4B7A-42E3-941C-AFBE99159D43}" dt="2026-04-17T17:07:15.240" v="789" actId="20577"/>
          <ac:spMkLst>
            <pc:docMk/>
            <pc:sldMk cId="672029020" sldId="346"/>
            <ac:spMk id="19" creationId="{9BE836C1-52F0-45FB-A03E-7F26EAE7BFC9}"/>
          </ac:spMkLst>
        </pc:spChg>
        <pc:spChg chg="mod">
          <ac:chgData name="PAULA ANGELICA POSADA RUIZ" userId="c1bc0e1e-d004-4b21-9d74-8a35d69a1bab" providerId="ADAL" clId="{EBC57086-4B7A-42E3-941C-AFBE99159D43}" dt="2026-04-17T17:06:58.258" v="780" actId="1076"/>
          <ac:spMkLst>
            <pc:docMk/>
            <pc:sldMk cId="672029020" sldId="346"/>
            <ac:spMk id="20" creationId="{997DBCBD-C1DD-E3A1-926A-F4638C37E414}"/>
          </ac:spMkLst>
        </pc:spChg>
        <pc:picChg chg="mod">
          <ac:chgData name="PAULA ANGELICA POSADA RUIZ" userId="c1bc0e1e-d004-4b21-9d74-8a35d69a1bab" providerId="ADAL" clId="{EBC57086-4B7A-42E3-941C-AFBE99159D43}" dt="2026-04-17T17:06:58.258" v="780" actId="1076"/>
          <ac:picMkLst>
            <pc:docMk/>
            <pc:sldMk cId="672029020" sldId="346"/>
            <ac:picMk id="9" creationId="{4560EE98-8DBC-FB0D-0AA2-C2FC3995E7E5}"/>
          </ac:picMkLst>
        </pc:picChg>
        <pc:picChg chg="mod">
          <ac:chgData name="PAULA ANGELICA POSADA RUIZ" userId="c1bc0e1e-d004-4b21-9d74-8a35d69a1bab" providerId="ADAL" clId="{EBC57086-4B7A-42E3-941C-AFBE99159D43}" dt="2026-04-17T17:06:58.258" v="780" actId="1076"/>
          <ac:picMkLst>
            <pc:docMk/>
            <pc:sldMk cId="672029020" sldId="346"/>
            <ac:picMk id="18" creationId="{1B3C7049-BE2C-06B2-21F3-84685E5CF61D}"/>
          </ac:picMkLst>
        </pc:picChg>
      </pc:sldChg>
      <pc:sldChg chg="modSp mod setBg">
        <pc:chgData name="PAULA ANGELICA POSADA RUIZ" userId="c1bc0e1e-d004-4b21-9d74-8a35d69a1bab" providerId="ADAL" clId="{EBC57086-4B7A-42E3-941C-AFBE99159D43}" dt="2026-04-17T17:08:00.835" v="850" actId="1036"/>
        <pc:sldMkLst>
          <pc:docMk/>
          <pc:sldMk cId="4086453557" sldId="347"/>
        </pc:sldMkLst>
        <pc:spChg chg="mod">
          <ac:chgData name="PAULA ANGELICA POSADA RUIZ" userId="c1bc0e1e-d004-4b21-9d74-8a35d69a1bab" providerId="ADAL" clId="{EBC57086-4B7A-42E3-941C-AFBE99159D43}" dt="2026-04-17T17:07:52.865" v="838" actId="1076"/>
          <ac:spMkLst>
            <pc:docMk/>
            <pc:sldMk cId="4086453557" sldId="347"/>
            <ac:spMk id="6" creationId="{82895249-0946-9306-977C-E21169C3B2C5}"/>
          </ac:spMkLst>
        </pc:spChg>
        <pc:spChg chg="mod">
          <ac:chgData name="PAULA ANGELICA POSADA RUIZ" userId="c1bc0e1e-d004-4b21-9d74-8a35d69a1bab" providerId="ADAL" clId="{EBC57086-4B7A-42E3-941C-AFBE99159D43}" dt="2026-04-17T17:07:36.868" v="815" actId="20577"/>
          <ac:spMkLst>
            <pc:docMk/>
            <pc:sldMk cId="4086453557" sldId="347"/>
            <ac:spMk id="7" creationId="{7D1741B1-E668-BBBF-3CF5-6EFAE2441139}"/>
          </ac:spMkLst>
        </pc:spChg>
        <pc:spChg chg="mod">
          <ac:chgData name="PAULA ANGELICA POSADA RUIZ" userId="c1bc0e1e-d004-4b21-9d74-8a35d69a1bab" providerId="ADAL" clId="{EBC57086-4B7A-42E3-941C-AFBE99159D43}" dt="2026-04-17T17:07:25.179" v="803" actId="1036"/>
          <ac:spMkLst>
            <pc:docMk/>
            <pc:sldMk cId="4086453557" sldId="347"/>
            <ac:spMk id="11" creationId="{F5B0889E-C43F-5367-6946-DD45F8D0BDAA}"/>
          </ac:spMkLst>
        </pc:spChg>
        <pc:spChg chg="mod">
          <ac:chgData name="PAULA ANGELICA POSADA RUIZ" userId="c1bc0e1e-d004-4b21-9d74-8a35d69a1bab" providerId="ADAL" clId="{EBC57086-4B7A-42E3-941C-AFBE99159D43}" dt="2026-04-17T17:08:00.835" v="850" actId="1036"/>
          <ac:spMkLst>
            <pc:docMk/>
            <pc:sldMk cId="4086453557" sldId="347"/>
            <ac:spMk id="19" creationId="{BA92753E-5B80-8A99-20B3-E784731AB4E3}"/>
          </ac:spMkLst>
        </pc:spChg>
        <pc:spChg chg="mod">
          <ac:chgData name="PAULA ANGELICA POSADA RUIZ" userId="c1bc0e1e-d004-4b21-9d74-8a35d69a1bab" providerId="ADAL" clId="{EBC57086-4B7A-42E3-941C-AFBE99159D43}" dt="2026-04-17T17:07:46.913" v="837" actId="1037"/>
          <ac:spMkLst>
            <pc:docMk/>
            <pc:sldMk cId="4086453557" sldId="347"/>
            <ac:spMk id="20" creationId="{E29AB80D-B125-16D5-9FCD-4EFE8A5669DC}"/>
          </ac:spMkLst>
        </pc:spChg>
        <pc:picChg chg="mod">
          <ac:chgData name="PAULA ANGELICA POSADA RUIZ" userId="c1bc0e1e-d004-4b21-9d74-8a35d69a1bab" providerId="ADAL" clId="{EBC57086-4B7A-42E3-941C-AFBE99159D43}" dt="2026-04-17T17:07:25.179" v="803" actId="1036"/>
          <ac:picMkLst>
            <pc:docMk/>
            <pc:sldMk cId="4086453557" sldId="347"/>
            <ac:picMk id="2" creationId="{8B6A045F-21AD-3128-E3C9-EF6DF6ED20B6}"/>
          </ac:picMkLst>
        </pc:picChg>
        <pc:picChg chg="mod">
          <ac:chgData name="PAULA ANGELICA POSADA RUIZ" userId="c1bc0e1e-d004-4b21-9d74-8a35d69a1bab" providerId="ADAL" clId="{EBC57086-4B7A-42E3-941C-AFBE99159D43}" dt="2026-04-17T17:07:25.179" v="803" actId="1036"/>
          <ac:picMkLst>
            <pc:docMk/>
            <pc:sldMk cId="4086453557" sldId="347"/>
            <ac:picMk id="10" creationId="{8B4F0CA1-A372-1BFB-1391-12AFEA1BB9FB}"/>
          </ac:picMkLst>
        </pc:picChg>
        <pc:picChg chg="mod">
          <ac:chgData name="PAULA ANGELICA POSADA RUIZ" userId="c1bc0e1e-d004-4b21-9d74-8a35d69a1bab" providerId="ADAL" clId="{EBC57086-4B7A-42E3-941C-AFBE99159D43}" dt="2026-04-17T17:07:40.136" v="817" actId="1076"/>
          <ac:picMkLst>
            <pc:docMk/>
            <pc:sldMk cId="4086453557" sldId="347"/>
            <ac:picMk id="18" creationId="{7CC0495C-9508-2FE2-F060-C0E499816AD8}"/>
          </ac:picMkLst>
        </pc:picChg>
      </pc:sldChg>
      <pc:sldChg chg="modSp mod setBg">
        <pc:chgData name="PAULA ANGELICA POSADA RUIZ" userId="c1bc0e1e-d004-4b21-9d74-8a35d69a1bab" providerId="ADAL" clId="{EBC57086-4B7A-42E3-941C-AFBE99159D43}" dt="2026-04-17T17:08:19.012" v="886" actId="1035"/>
        <pc:sldMkLst>
          <pc:docMk/>
          <pc:sldMk cId="2292361223" sldId="348"/>
        </pc:sldMkLst>
        <pc:spChg chg="mod">
          <ac:chgData name="PAULA ANGELICA POSADA RUIZ" userId="c1bc0e1e-d004-4b21-9d74-8a35d69a1bab" providerId="ADAL" clId="{EBC57086-4B7A-42E3-941C-AFBE99159D43}" dt="2026-04-17T17:08:19.012" v="886" actId="1035"/>
          <ac:spMkLst>
            <pc:docMk/>
            <pc:sldMk cId="2292361223" sldId="348"/>
            <ac:spMk id="6" creationId="{1E75CBFC-1FB7-61A5-B1D7-1A680CE2D46C}"/>
          </ac:spMkLst>
        </pc:spChg>
      </pc:sldChg>
      <pc:sldChg chg="setBg">
        <pc:chgData name="PAULA ANGELICA POSADA RUIZ" userId="c1bc0e1e-d004-4b21-9d74-8a35d69a1bab" providerId="ADAL" clId="{EBC57086-4B7A-42E3-941C-AFBE99159D43}" dt="2026-04-14T21:04:16.426" v="1"/>
        <pc:sldMkLst>
          <pc:docMk/>
          <pc:sldMk cId="2188016672" sldId="350"/>
        </pc:sldMkLst>
      </pc:sldChg>
      <pc:sldChg chg="addSp delSp modSp add mod">
        <pc:chgData name="PAULA ANGELICA POSADA RUIZ" userId="c1bc0e1e-d004-4b21-9d74-8a35d69a1bab" providerId="ADAL" clId="{EBC57086-4B7A-42E3-941C-AFBE99159D43}" dt="2026-04-17T16:18:23.642" v="697" actId="1076"/>
        <pc:sldMkLst>
          <pc:docMk/>
          <pc:sldMk cId="2284650938" sldId="351"/>
        </pc:sldMkLst>
        <pc:spChg chg="add mod">
          <ac:chgData name="PAULA ANGELICA POSADA RUIZ" userId="c1bc0e1e-d004-4b21-9d74-8a35d69a1bab" providerId="ADAL" clId="{EBC57086-4B7A-42E3-941C-AFBE99159D43}" dt="2026-04-17T15:30:54.398" v="127" actId="20577"/>
          <ac:spMkLst>
            <pc:docMk/>
            <pc:sldMk cId="2284650938" sldId="351"/>
            <ac:spMk id="2" creationId="{FC69F6CC-0B46-2FB5-ADDD-DA3A5044F370}"/>
          </ac:spMkLst>
        </pc:spChg>
        <pc:spChg chg="add mod ord">
          <ac:chgData name="PAULA ANGELICA POSADA RUIZ" userId="c1bc0e1e-d004-4b21-9d74-8a35d69a1bab" providerId="ADAL" clId="{EBC57086-4B7A-42E3-941C-AFBE99159D43}" dt="2026-04-17T16:14:05.639" v="688" actId="20577"/>
          <ac:spMkLst>
            <pc:docMk/>
            <pc:sldMk cId="2284650938" sldId="351"/>
            <ac:spMk id="3" creationId="{6CB0B0AE-1BCA-10E2-F2E1-F3523D95AD8B}"/>
          </ac:spMkLst>
        </pc:spChg>
        <pc:spChg chg="add mod">
          <ac:chgData name="PAULA ANGELICA POSADA RUIZ" userId="c1bc0e1e-d004-4b21-9d74-8a35d69a1bab" providerId="ADAL" clId="{EBC57086-4B7A-42E3-941C-AFBE99159D43}" dt="2026-04-17T16:12:45.148" v="680" actId="1076"/>
          <ac:spMkLst>
            <pc:docMk/>
            <pc:sldMk cId="2284650938" sldId="351"/>
            <ac:spMk id="19" creationId="{3BAD294A-3993-5550-FC9D-FCC20550E7D8}"/>
          </ac:spMkLst>
        </pc:spChg>
        <pc:spChg chg="add mod">
          <ac:chgData name="PAULA ANGELICA POSADA RUIZ" userId="c1bc0e1e-d004-4b21-9d74-8a35d69a1bab" providerId="ADAL" clId="{EBC57086-4B7A-42E3-941C-AFBE99159D43}" dt="2026-04-17T16:12:45.148" v="680" actId="1076"/>
          <ac:spMkLst>
            <pc:docMk/>
            <pc:sldMk cId="2284650938" sldId="351"/>
            <ac:spMk id="20" creationId="{CED04D1D-F702-D336-A61A-00069DCEAA8C}"/>
          </ac:spMkLst>
        </pc:spChg>
        <pc:spChg chg="add mod">
          <ac:chgData name="PAULA ANGELICA POSADA RUIZ" userId="c1bc0e1e-d004-4b21-9d74-8a35d69a1bab" providerId="ADAL" clId="{EBC57086-4B7A-42E3-941C-AFBE99159D43}" dt="2026-04-17T16:12:45.148" v="680" actId="1076"/>
          <ac:spMkLst>
            <pc:docMk/>
            <pc:sldMk cId="2284650938" sldId="351"/>
            <ac:spMk id="27" creationId="{59069160-B172-8879-414F-8913BAEB39F9}"/>
          </ac:spMkLst>
        </pc:spChg>
        <pc:spChg chg="add mod">
          <ac:chgData name="PAULA ANGELICA POSADA RUIZ" userId="c1bc0e1e-d004-4b21-9d74-8a35d69a1bab" providerId="ADAL" clId="{EBC57086-4B7A-42E3-941C-AFBE99159D43}" dt="2026-04-17T16:12:45.148" v="680" actId="1076"/>
          <ac:spMkLst>
            <pc:docMk/>
            <pc:sldMk cId="2284650938" sldId="351"/>
            <ac:spMk id="28" creationId="{CAECB04A-A60D-AD20-5680-A7EDA04A630B}"/>
          </ac:spMkLst>
        </pc:spChg>
        <pc:spChg chg="add mod">
          <ac:chgData name="PAULA ANGELICA POSADA RUIZ" userId="c1bc0e1e-d004-4b21-9d74-8a35d69a1bab" providerId="ADAL" clId="{EBC57086-4B7A-42E3-941C-AFBE99159D43}" dt="2026-04-17T16:12:45.148" v="680" actId="1076"/>
          <ac:spMkLst>
            <pc:docMk/>
            <pc:sldMk cId="2284650938" sldId="351"/>
            <ac:spMk id="29" creationId="{B2C8AAE8-8D3E-3759-C785-F03F9D6CADB4}"/>
          </ac:spMkLst>
        </pc:spChg>
        <pc:spChg chg="add mod">
          <ac:chgData name="PAULA ANGELICA POSADA RUIZ" userId="c1bc0e1e-d004-4b21-9d74-8a35d69a1bab" providerId="ADAL" clId="{EBC57086-4B7A-42E3-941C-AFBE99159D43}" dt="2026-04-17T16:12:45.148" v="680" actId="1076"/>
          <ac:spMkLst>
            <pc:docMk/>
            <pc:sldMk cId="2284650938" sldId="351"/>
            <ac:spMk id="30" creationId="{DFDCBC53-B673-E60C-A7C7-6FBE4FF5703C}"/>
          </ac:spMkLst>
        </pc:spChg>
        <pc:spChg chg="add mod">
          <ac:chgData name="PAULA ANGELICA POSADA RUIZ" userId="c1bc0e1e-d004-4b21-9d74-8a35d69a1bab" providerId="ADAL" clId="{EBC57086-4B7A-42E3-941C-AFBE99159D43}" dt="2026-04-17T16:01:11.010" v="666" actId="164"/>
          <ac:spMkLst>
            <pc:docMk/>
            <pc:sldMk cId="2284650938" sldId="351"/>
            <ac:spMk id="33" creationId="{2B9C3FA4-2F84-ADFB-5C95-4F26E144E5E0}"/>
          </ac:spMkLst>
        </pc:spChg>
        <pc:grpChg chg="add mod">
          <ac:chgData name="PAULA ANGELICA POSADA RUIZ" userId="c1bc0e1e-d004-4b21-9d74-8a35d69a1bab" providerId="ADAL" clId="{EBC57086-4B7A-42E3-941C-AFBE99159D43}" dt="2026-04-17T16:18:12.470" v="695" actId="1076"/>
          <ac:grpSpMkLst>
            <pc:docMk/>
            <pc:sldMk cId="2284650938" sldId="351"/>
            <ac:grpSpMk id="34" creationId="{DEE1E293-1EB9-8979-7ACB-5F1B6F503421}"/>
          </ac:grpSpMkLst>
        </pc:grpChg>
        <pc:picChg chg="add mod">
          <ac:chgData name="PAULA ANGELICA POSADA RUIZ" userId="c1bc0e1e-d004-4b21-9d74-8a35d69a1bab" providerId="ADAL" clId="{EBC57086-4B7A-42E3-941C-AFBE99159D43}" dt="2026-04-17T16:18:23.642" v="697" actId="1076"/>
          <ac:picMkLst>
            <pc:docMk/>
            <pc:sldMk cId="2284650938" sldId="351"/>
            <ac:picMk id="11" creationId="{D3CECF57-F72F-21F7-9DC3-DA1CBE111AB4}"/>
          </ac:picMkLst>
        </pc:picChg>
      </pc:sldChg>
      <pc:sldChg chg="addSp delSp modSp mod">
        <pc:chgData name="PAULA ANGELICA POSADA RUIZ" userId="c1bc0e1e-d004-4b21-9d74-8a35d69a1bab" providerId="ADAL" clId="{EBC57086-4B7A-42E3-941C-AFBE99159D43}" dt="2026-04-17T22:54:31.356" v="919" actId="478"/>
        <pc:sldMkLst>
          <pc:docMk/>
          <pc:sldMk cId="2375193165" sldId="352"/>
        </pc:sldMkLst>
      </pc:sldChg>
    </pc:docChg>
  </pc:docChgLst>
  <pc:docChgLst>
    <pc:chgData name="GINA CATALINA MALAVER PEREZ" userId="S::gina.malaver@uniminuto.edu::99b04ec6-3d77-4061-a7bd-63e001cc7658" providerId="AD" clId="Web-{F64ECF03-3EF8-EF19-5DCC-18C33381AD71}"/>
    <pc:docChg chg="modSld">
      <pc:chgData name="GINA CATALINA MALAVER PEREZ" userId="S::gina.malaver@uniminuto.edu::99b04ec6-3d77-4061-a7bd-63e001cc7658" providerId="AD" clId="Web-{F64ECF03-3EF8-EF19-5DCC-18C33381AD71}" dt="2026-03-31T21:47:24.484" v="25"/>
      <pc:docMkLst>
        <pc:docMk/>
      </pc:docMkLst>
    </pc:docChg>
  </pc:docChgLst>
  <pc:docChgLst>
    <pc:chgData name="JOSSIE STEVEN RODRIGUEZ GOYENECHE" userId="S::jossie.rodriguez@uniminuto.edu::d49bad2a-4805-4ba8-b624-85556b3006df" providerId="AD" clId="Web-{6F314AA7-0049-3BE8-5B5B-67CD5369984C}"/>
    <pc:docChg chg="modSld">
      <pc:chgData name="JOSSIE STEVEN RODRIGUEZ GOYENECHE" userId="S::jossie.rodriguez@uniminuto.edu::d49bad2a-4805-4ba8-b624-85556b3006df" providerId="AD" clId="Web-{6F314AA7-0049-3BE8-5B5B-67CD5369984C}" dt="2026-04-18T00:57:32.558" v="0" actId="20577"/>
      <pc:docMkLst>
        <pc:docMk/>
      </pc:docMkLst>
      <pc:sldChg chg="modSp">
        <pc:chgData name="JOSSIE STEVEN RODRIGUEZ GOYENECHE" userId="S::jossie.rodriguez@uniminuto.edu::d49bad2a-4805-4ba8-b624-85556b3006df" providerId="AD" clId="Web-{6F314AA7-0049-3BE8-5B5B-67CD5369984C}" dt="2026-04-18T00:57:32.558" v="0" actId="20577"/>
        <pc:sldMkLst>
          <pc:docMk/>
          <pc:sldMk cId="2284650938" sldId="351"/>
        </pc:sldMkLst>
        <pc:spChg chg="mod">
          <ac:chgData name="JOSSIE STEVEN RODRIGUEZ GOYENECHE" userId="S::jossie.rodriguez@uniminuto.edu::d49bad2a-4805-4ba8-b624-85556b3006df" providerId="AD" clId="Web-{6F314AA7-0049-3BE8-5B5B-67CD5369984C}" dt="2026-04-18T00:57:32.558" v="0" actId="20577"/>
          <ac:spMkLst>
            <pc:docMk/>
            <pc:sldMk cId="2284650938" sldId="351"/>
            <ac:spMk id="3" creationId="{6CB0B0AE-1BCA-10E2-F2E1-F3523D95AD8B}"/>
          </ac:spMkLst>
        </pc:spChg>
      </pc:sldChg>
    </pc:docChg>
  </pc:docChgLst>
  <pc:docChgLst>
    <pc:chgData name="PAULA ANGELICA POSADA RUIZ" userId="S::paula.posada@uniminuto.edu::c1bc0e1e-d004-4b21-9d74-8a35d69a1bab" providerId="AD" clId="Web-{1C6FADC8-E81D-C17D-12EF-F0517C331CEB}"/>
    <pc:docChg chg="modSld">
      <pc:chgData name="PAULA ANGELICA POSADA RUIZ" userId="S::paula.posada@uniminuto.edu::c1bc0e1e-d004-4b21-9d74-8a35d69a1bab" providerId="AD" clId="Web-{1C6FADC8-E81D-C17D-12EF-F0517C331CEB}" dt="2026-04-24T03:27:51.266" v="23"/>
      <pc:docMkLst>
        <pc:docMk/>
      </pc:docMkLst>
      <pc:sldChg chg="modSp">
        <pc:chgData name="PAULA ANGELICA POSADA RUIZ" userId="S::paula.posada@uniminuto.edu::c1bc0e1e-d004-4b21-9d74-8a35d69a1bab" providerId="AD" clId="Web-{1C6FADC8-E81D-C17D-12EF-F0517C331CEB}" dt="2026-04-24T03:27:51.266" v="23"/>
        <pc:sldMkLst>
          <pc:docMk/>
          <pc:sldMk cId="1471592584" sldId="325"/>
        </pc:sldMkLst>
        <pc:spChg chg="mod">
          <ac:chgData name="PAULA ANGELICA POSADA RUIZ" userId="S::paula.posada@uniminuto.edu::c1bc0e1e-d004-4b21-9d74-8a35d69a1bab" providerId="AD" clId="Web-{1C6FADC8-E81D-C17D-12EF-F0517C331CEB}" dt="2026-04-24T03:27:35.360" v="18"/>
          <ac:spMkLst>
            <pc:docMk/>
            <pc:sldMk cId="1471592584" sldId="325"/>
            <ac:spMk id="9" creationId="{2B07F319-1C70-195D-449F-F3E4842925DC}"/>
          </ac:spMkLst>
        </pc:spChg>
        <pc:spChg chg="mod">
          <ac:chgData name="PAULA ANGELICA POSADA RUIZ" userId="S::paula.posada@uniminuto.edu::c1bc0e1e-d004-4b21-9d74-8a35d69a1bab" providerId="AD" clId="Web-{1C6FADC8-E81D-C17D-12EF-F0517C331CEB}" dt="2026-04-24T03:27:45.188" v="21"/>
          <ac:spMkLst>
            <pc:docMk/>
            <pc:sldMk cId="1471592584" sldId="325"/>
            <ac:spMk id="10" creationId="{5C7422FF-E86E-0E4B-D100-D33E16AF506C}"/>
          </ac:spMkLst>
        </pc:spChg>
        <pc:spChg chg="mod">
          <ac:chgData name="PAULA ANGELICA POSADA RUIZ" userId="S::paula.posada@uniminuto.edu::c1bc0e1e-d004-4b21-9d74-8a35d69a1bab" providerId="AD" clId="Web-{1C6FADC8-E81D-C17D-12EF-F0517C331CEB}" dt="2026-04-24T03:27:51.266" v="23"/>
          <ac:spMkLst>
            <pc:docMk/>
            <pc:sldMk cId="1471592584" sldId="325"/>
            <ac:spMk id="12" creationId="{A2D00F1E-9295-725E-673F-86A14A254877}"/>
          </ac:spMkLst>
        </pc:spChg>
      </pc:sldChg>
      <pc:sldChg chg="addSp delSp modSp">
        <pc:chgData name="PAULA ANGELICA POSADA RUIZ" userId="S::paula.posada@uniminuto.edu::c1bc0e1e-d004-4b21-9d74-8a35d69a1bab" providerId="AD" clId="Web-{1C6FADC8-E81D-C17D-12EF-F0517C331CEB}" dt="2026-04-24T03:26:58.593" v="16" actId="1076"/>
        <pc:sldMkLst>
          <pc:docMk/>
          <pc:sldMk cId="4121685451" sldId="332"/>
        </pc:sldMkLst>
        <pc:spChg chg="mod">
          <ac:chgData name="PAULA ANGELICA POSADA RUIZ" userId="S::paula.posada@uniminuto.edu::c1bc0e1e-d004-4b21-9d74-8a35d69a1bab" providerId="AD" clId="Web-{1C6FADC8-E81D-C17D-12EF-F0517C331CEB}" dt="2026-04-24T03:26:53.437" v="15" actId="1076"/>
          <ac:spMkLst>
            <pc:docMk/>
            <pc:sldMk cId="4121685451" sldId="332"/>
            <ac:spMk id="4" creationId="{522AFE56-7E4F-F656-387D-6A82DFCB63EF}"/>
          </ac:spMkLst>
        </pc:spChg>
        <pc:spChg chg="mod">
          <ac:chgData name="PAULA ANGELICA POSADA RUIZ" userId="S::paula.posada@uniminuto.edu::c1bc0e1e-d004-4b21-9d74-8a35d69a1bab" providerId="AD" clId="Web-{1C6FADC8-E81D-C17D-12EF-F0517C331CEB}" dt="2026-04-24T03:26:29.202" v="10" actId="1076"/>
          <ac:spMkLst>
            <pc:docMk/>
            <pc:sldMk cId="4121685451" sldId="332"/>
            <ac:spMk id="15" creationId="{4E6BC60F-4376-F5C3-BC6B-F60616872B3E}"/>
          </ac:spMkLst>
        </pc:spChg>
        <pc:picChg chg="add mod modCrop">
          <ac:chgData name="PAULA ANGELICA POSADA RUIZ" userId="S::paula.posada@uniminuto.edu::c1bc0e1e-d004-4b21-9d74-8a35d69a1bab" providerId="AD" clId="Web-{1C6FADC8-E81D-C17D-12EF-F0517C331CEB}" dt="2026-04-24T03:26:58.593" v="16" actId="1076"/>
          <ac:picMkLst>
            <pc:docMk/>
            <pc:sldMk cId="4121685451" sldId="332"/>
            <ac:picMk id="6" creationId="{F06F5619-70C2-FAEE-19AC-450F2623DE11}"/>
          </ac:picMkLst>
        </pc:picChg>
      </pc:sldChg>
    </pc:docChg>
  </pc:docChgLst>
  <pc:docChgLst>
    <pc:chgData name="JOSSIE STEVEN RODRIGUEZ GOYENECHE" userId="d49bad2a-4805-4ba8-b624-85556b3006df" providerId="ADAL" clId="{47575031-08F6-4E55-9FD5-FC4FFE68A454}"/>
    <pc:docChg chg="undo redo custSel addSld delSld modSld modMainMaster">
      <pc:chgData name="JOSSIE STEVEN RODRIGUEZ GOYENECHE" userId="d49bad2a-4805-4ba8-b624-85556b3006df" providerId="ADAL" clId="{47575031-08F6-4E55-9FD5-FC4FFE68A454}" dt="2026-04-22T16:21:00.901" v="2826" actId="735"/>
      <pc:docMkLst>
        <pc:docMk/>
      </pc:docMkLst>
      <pc:sldChg chg="addSp delSp modSp mod">
        <pc:chgData name="JOSSIE STEVEN RODRIGUEZ GOYENECHE" userId="d49bad2a-4805-4ba8-b624-85556b3006df" providerId="ADAL" clId="{47575031-08F6-4E55-9FD5-FC4FFE68A454}" dt="2026-04-16T21:21:48.738" v="2654" actId="1076"/>
        <pc:sldMkLst>
          <pc:docMk/>
          <pc:sldMk cId="2829152986" sldId="256"/>
        </pc:sldMkLst>
        <pc:spChg chg="add mod ord">
          <ac:chgData name="JOSSIE STEVEN RODRIGUEZ GOYENECHE" userId="d49bad2a-4805-4ba8-b624-85556b3006df" providerId="ADAL" clId="{47575031-08F6-4E55-9FD5-FC4FFE68A454}" dt="2026-04-16T21:20:49.799" v="2648" actId="1076"/>
          <ac:spMkLst>
            <pc:docMk/>
            <pc:sldMk cId="2829152986" sldId="256"/>
            <ac:spMk id="5" creationId="{04253794-165E-FCA7-F06A-DCD4E95F59CC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1:27:00.413" v="2783"/>
        <pc:sldMkLst>
          <pc:docMk/>
          <pc:sldMk cId="3298632989" sldId="267"/>
        </pc:sldMkLst>
        <pc:spChg chg="mod">
          <ac:chgData name="JOSSIE STEVEN RODRIGUEZ GOYENECHE" userId="d49bad2a-4805-4ba8-b624-85556b3006df" providerId="ADAL" clId="{47575031-08F6-4E55-9FD5-FC4FFE68A454}" dt="2026-04-15T19:36:50.599" v="808" actId="1076"/>
          <ac:spMkLst>
            <pc:docMk/>
            <pc:sldMk cId="3298632989" sldId="267"/>
            <ac:spMk id="2" creationId="{28609664-6AE8-29BB-A471-FC5FA9540F12}"/>
          </ac:spMkLst>
        </pc:spChg>
        <pc:spChg chg="mod">
          <ac:chgData name="JOSSIE STEVEN RODRIGUEZ GOYENECHE" userId="d49bad2a-4805-4ba8-b624-85556b3006df" providerId="ADAL" clId="{47575031-08F6-4E55-9FD5-FC4FFE68A454}" dt="2026-04-15T19:36:32.431" v="806" actId="1582"/>
          <ac:spMkLst>
            <pc:docMk/>
            <pc:sldMk cId="3298632989" sldId="267"/>
            <ac:spMk id="3" creationId="{0E690560-B0DF-59A6-0F5B-9E0673714B1D}"/>
          </ac:spMkLst>
        </pc:spChg>
        <pc:spChg chg="mod">
          <ac:chgData name="JOSSIE STEVEN RODRIGUEZ GOYENECHE" userId="d49bad2a-4805-4ba8-b624-85556b3006df" providerId="ADAL" clId="{47575031-08F6-4E55-9FD5-FC4FFE68A454}" dt="2026-04-15T19:20:51.319" v="721" actId="1076"/>
          <ac:spMkLst>
            <pc:docMk/>
            <pc:sldMk cId="3298632989" sldId="267"/>
            <ac:spMk id="4" creationId="{7E58A9FD-1FEA-7402-606F-574975C00564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1:26:17.499" v="2781" actId="20577"/>
        <pc:sldMkLst>
          <pc:docMk/>
          <pc:sldMk cId="2968931865" sldId="281"/>
        </pc:sldMkLst>
        <pc:spChg chg="mod">
          <ac:chgData name="JOSSIE STEVEN RODRIGUEZ GOYENECHE" userId="d49bad2a-4805-4ba8-b624-85556b3006df" providerId="ADAL" clId="{47575031-08F6-4E55-9FD5-FC4FFE68A454}" dt="2026-04-15T19:02:45.536" v="585" actId="255"/>
          <ac:spMkLst>
            <pc:docMk/>
            <pc:sldMk cId="2968931865" sldId="281"/>
            <ac:spMk id="2" creationId="{51620163-57C9-BA4C-3353-819935C7A054}"/>
          </ac:spMkLst>
        </pc:spChg>
        <pc:spChg chg="mod">
          <ac:chgData name="JOSSIE STEVEN RODRIGUEZ GOYENECHE" userId="d49bad2a-4805-4ba8-b624-85556b3006df" providerId="ADAL" clId="{47575031-08F6-4E55-9FD5-FC4FFE68A454}" dt="2026-04-16T21:26:06.189" v="2669"/>
          <ac:spMkLst>
            <pc:docMk/>
            <pc:sldMk cId="2968931865" sldId="281"/>
            <ac:spMk id="3" creationId="{03840F08-A2BC-4ADA-FA3C-9711DC85700D}"/>
          </ac:spMkLst>
        </pc:spChg>
        <pc:spChg chg="mod">
          <ac:chgData name="JOSSIE STEVEN RODRIGUEZ GOYENECHE" userId="d49bad2a-4805-4ba8-b624-85556b3006df" providerId="ADAL" clId="{47575031-08F6-4E55-9FD5-FC4FFE68A454}" dt="2026-04-16T21:26:06.189" v="2669"/>
          <ac:spMkLst>
            <pc:docMk/>
            <pc:sldMk cId="2968931865" sldId="281"/>
            <ac:spMk id="4" creationId="{436DE4FB-AECF-85C9-CEE7-725F3EB141A5}"/>
          </ac:spMkLst>
        </pc:spChg>
        <pc:spChg chg="mod">
          <ac:chgData name="JOSSIE STEVEN RODRIGUEZ GOYENECHE" userId="d49bad2a-4805-4ba8-b624-85556b3006df" providerId="ADAL" clId="{47575031-08F6-4E55-9FD5-FC4FFE68A454}" dt="2026-04-16T21:26:17.499" v="2781" actId="20577"/>
          <ac:spMkLst>
            <pc:docMk/>
            <pc:sldMk cId="2968931865" sldId="281"/>
            <ac:spMk id="5" creationId="{F06DF2F3-0B53-9EFF-0244-9DCC43DEB5EF}"/>
          </ac:spMkLst>
        </pc:spChg>
        <pc:grpChg chg="mod">
          <ac:chgData name="JOSSIE STEVEN RODRIGUEZ GOYENECHE" userId="d49bad2a-4805-4ba8-b624-85556b3006df" providerId="ADAL" clId="{47575031-08F6-4E55-9FD5-FC4FFE68A454}" dt="2026-04-16T21:26:06.189" v="2669"/>
          <ac:grpSpMkLst>
            <pc:docMk/>
            <pc:sldMk cId="2968931865" sldId="281"/>
            <ac:grpSpMk id="6" creationId="{E11B4C08-5E95-876F-8DC3-7166FAF999A7}"/>
          </ac:grpSpMkLst>
        </pc:grpChg>
        <pc:grpChg chg="mod">
          <ac:chgData name="JOSSIE STEVEN RODRIGUEZ GOYENECHE" userId="d49bad2a-4805-4ba8-b624-85556b3006df" providerId="ADAL" clId="{47575031-08F6-4E55-9FD5-FC4FFE68A454}" dt="2026-04-16T21:26:06.189" v="2669"/>
          <ac:grpSpMkLst>
            <pc:docMk/>
            <pc:sldMk cId="2968931865" sldId="281"/>
            <ac:grpSpMk id="11" creationId="{896BDE5B-D1D9-4183-FDBB-A3B35B82CD86}"/>
          </ac:grpSpMkLst>
        </pc:grpChg>
      </pc:sldChg>
      <pc:sldChg chg="modSp mod">
        <pc:chgData name="JOSSIE STEVEN RODRIGUEZ GOYENECHE" userId="d49bad2a-4805-4ba8-b624-85556b3006df" providerId="ADAL" clId="{47575031-08F6-4E55-9FD5-FC4FFE68A454}" dt="2026-04-15T20:28:58.605" v="1145" actId="113"/>
        <pc:sldMkLst>
          <pc:docMk/>
          <pc:sldMk cId="1830640443" sldId="323"/>
        </pc:sldMkLst>
        <pc:spChg chg="mod">
          <ac:chgData name="JOSSIE STEVEN RODRIGUEZ GOYENECHE" userId="d49bad2a-4805-4ba8-b624-85556b3006df" providerId="ADAL" clId="{47575031-08F6-4E55-9FD5-FC4FFE68A454}" dt="2026-04-15T19:35:53.422" v="803" actId="1582"/>
          <ac:spMkLst>
            <pc:docMk/>
            <pc:sldMk cId="1830640443" sldId="323"/>
            <ac:spMk id="3" creationId="{49DBE70A-A90A-2416-3B9A-647893E22D2B}"/>
          </ac:spMkLst>
        </pc:spChg>
        <pc:spChg chg="mod">
          <ac:chgData name="JOSSIE STEVEN RODRIGUEZ GOYENECHE" userId="d49bad2a-4805-4ba8-b624-85556b3006df" providerId="ADAL" clId="{47575031-08F6-4E55-9FD5-FC4FFE68A454}" dt="2026-04-15T19:15:30.151" v="671" actId="14100"/>
          <ac:spMkLst>
            <pc:docMk/>
            <pc:sldMk cId="1830640443" sldId="323"/>
            <ac:spMk id="7" creationId="{8762F4A6-73BC-C3F4-2C8C-74FF57D515F3}"/>
          </ac:spMkLst>
        </pc:spChg>
        <pc:spChg chg="mod">
          <ac:chgData name="JOSSIE STEVEN RODRIGUEZ GOYENECHE" userId="d49bad2a-4805-4ba8-b624-85556b3006df" providerId="ADAL" clId="{47575031-08F6-4E55-9FD5-FC4FFE68A454}" dt="2026-04-15T19:12:58.418" v="658" actId="207"/>
          <ac:spMkLst>
            <pc:docMk/>
            <pc:sldMk cId="1830640443" sldId="323"/>
            <ac:spMk id="22" creationId="{02A0A7F2-C0B0-A15B-4227-4F184977A67D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1:27:18.302" v="2787"/>
        <pc:sldMkLst>
          <pc:docMk/>
          <pc:sldMk cId="1471592584" sldId="325"/>
        </pc:sldMkLst>
        <pc:spChg chg="mod">
          <ac:chgData name="JOSSIE STEVEN RODRIGUEZ GOYENECHE" userId="d49bad2a-4805-4ba8-b624-85556b3006df" providerId="ADAL" clId="{47575031-08F6-4E55-9FD5-FC4FFE68A454}" dt="2026-04-15T19:45:41.212" v="851" actId="403"/>
          <ac:spMkLst>
            <pc:docMk/>
            <pc:sldMk cId="1471592584" sldId="325"/>
            <ac:spMk id="2" creationId="{86BD51B8-0533-A936-2DCA-69B5F6CB53A0}"/>
          </ac:spMkLst>
        </pc:spChg>
        <pc:spChg chg="mod">
          <ac:chgData name="JOSSIE STEVEN RODRIGUEZ GOYENECHE" userId="d49bad2a-4805-4ba8-b624-85556b3006df" providerId="ADAL" clId="{47575031-08F6-4E55-9FD5-FC4FFE68A454}" dt="2026-04-15T19:46:03.894" v="852" actId="403"/>
          <ac:spMkLst>
            <pc:docMk/>
            <pc:sldMk cId="1471592584" sldId="325"/>
            <ac:spMk id="9" creationId="{2B07F319-1C70-195D-449F-F3E4842925DC}"/>
          </ac:spMkLst>
        </pc:spChg>
        <pc:spChg chg="mod">
          <ac:chgData name="JOSSIE STEVEN RODRIGUEZ GOYENECHE" userId="d49bad2a-4805-4ba8-b624-85556b3006df" providerId="ADAL" clId="{47575031-08F6-4E55-9FD5-FC4FFE68A454}" dt="2026-04-15T19:46:09.254" v="853" actId="403"/>
          <ac:spMkLst>
            <pc:docMk/>
            <pc:sldMk cId="1471592584" sldId="325"/>
            <ac:spMk id="10" creationId="{5C7422FF-E86E-0E4B-D100-D33E16AF506C}"/>
          </ac:spMkLst>
        </pc:spChg>
        <pc:spChg chg="mod">
          <ac:chgData name="JOSSIE STEVEN RODRIGUEZ GOYENECHE" userId="d49bad2a-4805-4ba8-b624-85556b3006df" providerId="ADAL" clId="{47575031-08F6-4E55-9FD5-FC4FFE68A454}" dt="2026-04-15T19:43:23.278" v="846" actId="1076"/>
          <ac:spMkLst>
            <pc:docMk/>
            <pc:sldMk cId="1471592584" sldId="325"/>
            <ac:spMk id="11" creationId="{C2EA9AB9-9A2B-EDA5-5632-3066C96D7A4B}"/>
          </ac:spMkLst>
        </pc:spChg>
        <pc:spChg chg="mod">
          <ac:chgData name="JOSSIE STEVEN RODRIGUEZ GOYENECHE" userId="d49bad2a-4805-4ba8-b624-85556b3006df" providerId="ADAL" clId="{47575031-08F6-4E55-9FD5-FC4FFE68A454}" dt="2026-04-15T19:46:13.428" v="854" actId="403"/>
          <ac:spMkLst>
            <pc:docMk/>
            <pc:sldMk cId="1471592584" sldId="325"/>
            <ac:spMk id="12" creationId="{A2D00F1E-9295-725E-673F-86A14A254877}"/>
          </ac:spMkLst>
        </pc:spChg>
        <pc:spChg chg="mod">
          <ac:chgData name="JOSSIE STEVEN RODRIGUEZ GOYENECHE" userId="d49bad2a-4805-4ba8-b624-85556b3006df" providerId="ADAL" clId="{47575031-08F6-4E55-9FD5-FC4FFE68A454}" dt="2026-04-15T19:43:41.272" v="847" actId="1076"/>
          <ac:spMkLst>
            <pc:docMk/>
            <pc:sldMk cId="1471592584" sldId="325"/>
            <ac:spMk id="15" creationId="{D6431E6F-4071-EF61-F51E-195D86F13A93}"/>
          </ac:spMkLst>
        </pc:spChg>
        <pc:spChg chg="mod">
          <ac:chgData name="JOSSIE STEVEN RODRIGUEZ GOYENECHE" userId="d49bad2a-4805-4ba8-b624-85556b3006df" providerId="ADAL" clId="{47575031-08F6-4E55-9FD5-FC4FFE68A454}" dt="2026-04-15T19:43:41.272" v="847" actId="1076"/>
          <ac:spMkLst>
            <pc:docMk/>
            <pc:sldMk cId="1471592584" sldId="325"/>
            <ac:spMk id="20" creationId="{1F36A56E-C1AD-AA29-9B1F-78E026DC6FD8}"/>
          </ac:spMkLst>
        </pc:spChg>
        <pc:spChg chg="mod">
          <ac:chgData name="JOSSIE STEVEN RODRIGUEZ GOYENECHE" userId="d49bad2a-4805-4ba8-b624-85556b3006df" providerId="ADAL" clId="{47575031-08F6-4E55-9FD5-FC4FFE68A454}" dt="2026-04-15T19:43:41.272" v="847" actId="1076"/>
          <ac:spMkLst>
            <pc:docMk/>
            <pc:sldMk cId="1471592584" sldId="325"/>
            <ac:spMk id="21" creationId="{423DE552-FD47-4949-7DF3-8F1367F382C1}"/>
          </ac:spMkLst>
        </pc:spChg>
        <pc:picChg chg="mod">
          <ac:chgData name="JOSSIE STEVEN RODRIGUEZ GOYENECHE" userId="d49bad2a-4805-4ba8-b624-85556b3006df" providerId="ADAL" clId="{47575031-08F6-4E55-9FD5-FC4FFE68A454}" dt="2026-04-15T19:43:41.272" v="847" actId="1076"/>
          <ac:picMkLst>
            <pc:docMk/>
            <pc:sldMk cId="1471592584" sldId="325"/>
            <ac:picMk id="14" creationId="{587A883A-EC98-E560-3B00-3D2C2BE0982D}"/>
          </ac:picMkLst>
        </pc:picChg>
        <pc:picChg chg="mod">
          <ac:chgData name="JOSSIE STEVEN RODRIGUEZ GOYENECHE" userId="d49bad2a-4805-4ba8-b624-85556b3006df" providerId="ADAL" clId="{47575031-08F6-4E55-9FD5-FC4FFE68A454}" dt="2026-04-15T19:43:41.272" v="847" actId="1076"/>
          <ac:picMkLst>
            <pc:docMk/>
            <pc:sldMk cId="1471592584" sldId="325"/>
            <ac:picMk id="19" creationId="{64AFA879-A393-9977-9518-E5CFF72F601A}"/>
          </ac:picMkLst>
        </pc:picChg>
        <pc:picChg chg="mod">
          <ac:chgData name="JOSSIE STEVEN RODRIGUEZ GOYENECHE" userId="d49bad2a-4805-4ba8-b624-85556b3006df" providerId="ADAL" clId="{47575031-08F6-4E55-9FD5-FC4FFE68A454}" dt="2026-04-15T19:43:41.272" v="847" actId="1076"/>
          <ac:picMkLst>
            <pc:docMk/>
            <pc:sldMk cId="1471592584" sldId="325"/>
            <ac:picMk id="23" creationId="{1D3C4AB2-F393-1DB9-6523-4285D9B4B94B}"/>
          </ac:picMkLst>
        </pc:picChg>
      </pc:sldChg>
      <pc:sldChg chg="addSp delSp modSp mod">
        <pc:chgData name="JOSSIE STEVEN RODRIGUEZ GOYENECHE" userId="d49bad2a-4805-4ba8-b624-85556b3006df" providerId="ADAL" clId="{47575031-08F6-4E55-9FD5-FC4FFE68A454}" dt="2026-04-16T21:27:26.795" v="2789"/>
        <pc:sldMkLst>
          <pc:docMk/>
          <pc:sldMk cId="2542610911" sldId="326"/>
        </pc:sldMkLst>
        <pc:spChg chg="mod">
          <ac:chgData name="JOSSIE STEVEN RODRIGUEZ GOYENECHE" userId="d49bad2a-4805-4ba8-b624-85556b3006df" providerId="ADAL" clId="{47575031-08F6-4E55-9FD5-FC4FFE68A454}" dt="2026-04-15T19:46:41.329" v="856"/>
          <ac:spMkLst>
            <pc:docMk/>
            <pc:sldMk cId="2542610911" sldId="326"/>
            <ac:spMk id="2" creationId="{AEA89FBE-C249-214B-4614-5624359AC3EB}"/>
          </ac:spMkLst>
        </pc:spChg>
        <pc:spChg chg="mod">
          <ac:chgData name="JOSSIE STEVEN RODRIGUEZ GOYENECHE" userId="d49bad2a-4805-4ba8-b624-85556b3006df" providerId="ADAL" clId="{47575031-08F6-4E55-9FD5-FC4FFE68A454}" dt="2026-04-15T20:11:31.994" v="1022" actId="14100"/>
          <ac:spMkLst>
            <pc:docMk/>
            <pc:sldMk cId="2542610911" sldId="326"/>
            <ac:spMk id="3" creationId="{574942A4-2C0E-2914-BD2A-001A15AD3B2B}"/>
          </ac:spMkLst>
        </pc:spChg>
        <pc:spChg chg="mod">
          <ac:chgData name="JOSSIE STEVEN RODRIGUEZ GOYENECHE" userId="d49bad2a-4805-4ba8-b624-85556b3006df" providerId="ADAL" clId="{47575031-08F6-4E55-9FD5-FC4FFE68A454}" dt="2026-04-15T20:02:51.824" v="970" actId="1076"/>
          <ac:spMkLst>
            <pc:docMk/>
            <pc:sldMk cId="2542610911" sldId="326"/>
            <ac:spMk id="5" creationId="{0A8CF95D-F770-2B94-5132-1289FAFEC511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1:27:04.900" v="2785"/>
        <pc:sldMkLst>
          <pc:docMk/>
          <pc:sldMk cId="1889122540" sldId="327"/>
        </pc:sldMkLst>
        <pc:spChg chg="mod">
          <ac:chgData name="JOSSIE STEVEN RODRIGUEZ GOYENECHE" userId="d49bad2a-4805-4ba8-b624-85556b3006df" providerId="ADAL" clId="{47575031-08F6-4E55-9FD5-FC4FFE68A454}" dt="2026-04-15T19:37:03.891" v="809" actId="403"/>
          <ac:spMkLst>
            <pc:docMk/>
            <pc:sldMk cId="1889122540" sldId="327"/>
            <ac:spMk id="8" creationId="{107B028F-52AE-6AAD-7220-37ACBCD77F27}"/>
          </ac:spMkLst>
        </pc:spChg>
        <pc:spChg chg="mod">
          <ac:chgData name="JOSSIE STEVEN RODRIGUEZ GOYENECHE" userId="d49bad2a-4805-4ba8-b624-85556b3006df" providerId="ADAL" clId="{47575031-08F6-4E55-9FD5-FC4FFE68A454}" dt="2026-04-15T20:30:27.463" v="1154" actId="14100"/>
          <ac:spMkLst>
            <pc:docMk/>
            <pc:sldMk cId="1889122540" sldId="327"/>
            <ac:spMk id="9" creationId="{3636B088-C6EA-2873-FD77-4154F86F0256}"/>
          </ac:spMkLst>
        </pc:spChg>
        <pc:spChg chg="mod">
          <ac:chgData name="JOSSIE STEVEN RODRIGUEZ GOYENECHE" userId="d49bad2a-4805-4ba8-b624-85556b3006df" providerId="ADAL" clId="{47575031-08F6-4E55-9FD5-FC4FFE68A454}" dt="2026-04-15T20:30:40.011" v="1155" actId="14100"/>
          <ac:spMkLst>
            <pc:docMk/>
            <pc:sldMk cId="1889122540" sldId="327"/>
            <ac:spMk id="10" creationId="{6730E3F1-5534-23F4-849B-1DCD595412C9}"/>
          </ac:spMkLst>
        </pc:spChg>
        <pc:spChg chg="mod">
          <ac:chgData name="JOSSIE STEVEN RODRIGUEZ GOYENECHE" userId="d49bad2a-4805-4ba8-b624-85556b3006df" providerId="ADAL" clId="{47575031-08F6-4E55-9FD5-FC4FFE68A454}" dt="2026-04-15T20:04:29.024" v="976" actId="1076"/>
          <ac:spMkLst>
            <pc:docMk/>
            <pc:sldMk cId="1889122540" sldId="327"/>
            <ac:spMk id="11" creationId="{87223350-C592-D1BD-C410-8E57C14AA30F}"/>
          </ac:spMkLst>
        </pc:spChg>
        <pc:spChg chg="mod">
          <ac:chgData name="JOSSIE STEVEN RODRIGUEZ GOYENECHE" userId="d49bad2a-4805-4ba8-b624-85556b3006df" providerId="ADAL" clId="{47575031-08F6-4E55-9FD5-FC4FFE68A454}" dt="2026-04-15T20:04:42.589" v="977" actId="1076"/>
          <ac:spMkLst>
            <pc:docMk/>
            <pc:sldMk cId="1889122540" sldId="327"/>
            <ac:spMk id="12" creationId="{9529D934-DF6A-9B07-1F5A-7CD702A800D6}"/>
          </ac:spMkLst>
        </pc:spChg>
      </pc:sldChg>
      <pc:sldChg chg="addSp modSp mod">
        <pc:chgData name="JOSSIE STEVEN RODRIGUEZ GOYENECHE" userId="d49bad2a-4805-4ba8-b624-85556b3006df" providerId="ADAL" clId="{47575031-08F6-4E55-9FD5-FC4FFE68A454}" dt="2026-04-15T20:31:43.553" v="1160" actId="208"/>
        <pc:sldMkLst>
          <pc:docMk/>
          <pc:sldMk cId="1724074977" sldId="328"/>
        </pc:sldMkLst>
        <pc:spChg chg="add mod">
          <ac:chgData name="JOSSIE STEVEN RODRIGUEZ GOYENECHE" userId="d49bad2a-4805-4ba8-b624-85556b3006df" providerId="ADAL" clId="{47575031-08F6-4E55-9FD5-FC4FFE68A454}" dt="2026-04-15T20:31:43.553" v="1160" actId="208"/>
          <ac:spMkLst>
            <pc:docMk/>
            <pc:sldMk cId="1724074977" sldId="328"/>
            <ac:spMk id="3" creationId="{F763FF49-EE64-CC36-CEC7-D3A40F64B8E8}"/>
          </ac:spMkLst>
        </pc:spChg>
        <pc:spChg chg="mod">
          <ac:chgData name="JOSSIE STEVEN RODRIGUEZ GOYENECHE" userId="d49bad2a-4805-4ba8-b624-85556b3006df" providerId="ADAL" clId="{47575031-08F6-4E55-9FD5-FC4FFE68A454}" dt="2026-04-15T19:25:48.981" v="754" actId="403"/>
          <ac:spMkLst>
            <pc:docMk/>
            <pc:sldMk cId="1724074977" sldId="328"/>
            <ac:spMk id="8" creationId="{078E7269-69F2-6ABF-931C-C4158F336035}"/>
          </ac:spMkLst>
        </pc:spChg>
        <pc:graphicFrameChg chg="mod modGraphic">
          <ac:chgData name="JOSSIE STEVEN RODRIGUEZ GOYENECHE" userId="d49bad2a-4805-4ba8-b624-85556b3006df" providerId="ADAL" clId="{47575031-08F6-4E55-9FD5-FC4FFE68A454}" dt="2026-04-15T20:31:10.573" v="1156" actId="14100"/>
          <ac:graphicFrameMkLst>
            <pc:docMk/>
            <pc:sldMk cId="1724074977" sldId="328"/>
            <ac:graphicFrameMk id="6" creationId="{FC625E93-2542-6AC7-9323-EB01823F9F8C}"/>
          </ac:graphicFrameMkLst>
        </pc:graphicFrameChg>
      </pc:sldChg>
      <pc:sldChg chg="modSp mod">
        <pc:chgData name="JOSSIE STEVEN RODRIGUEZ GOYENECHE" userId="d49bad2a-4805-4ba8-b624-85556b3006df" providerId="ADAL" clId="{47575031-08F6-4E55-9FD5-FC4FFE68A454}" dt="2026-04-16T17:03:29.686" v="2317" actId="1076"/>
        <pc:sldMkLst>
          <pc:docMk/>
          <pc:sldMk cId="490118340" sldId="329"/>
        </pc:sldMkLst>
        <pc:spChg chg="mod">
          <ac:chgData name="JOSSIE STEVEN RODRIGUEZ GOYENECHE" userId="d49bad2a-4805-4ba8-b624-85556b3006df" providerId="ADAL" clId="{47575031-08F6-4E55-9FD5-FC4FFE68A454}" dt="2026-04-16T17:00:34.989" v="2292" actId="1076"/>
          <ac:spMkLst>
            <pc:docMk/>
            <pc:sldMk cId="490118340" sldId="329"/>
            <ac:spMk id="12" creationId="{403FB423-C6EA-6879-AFCD-7A3316FDDAC1}"/>
          </ac:spMkLst>
        </pc:spChg>
        <pc:spChg chg="mod">
          <ac:chgData name="JOSSIE STEVEN RODRIGUEZ GOYENECHE" userId="d49bad2a-4805-4ba8-b624-85556b3006df" providerId="ADAL" clId="{47575031-08F6-4E55-9FD5-FC4FFE68A454}" dt="2026-04-16T16:59:35.892" v="2279" actId="1076"/>
          <ac:spMkLst>
            <pc:docMk/>
            <pc:sldMk cId="490118340" sldId="329"/>
            <ac:spMk id="25" creationId="{56C94FD8-9B8F-8253-8883-6BC6D7F73B4A}"/>
          </ac:spMkLst>
        </pc:spChg>
        <pc:spChg chg="mod">
          <ac:chgData name="JOSSIE STEVEN RODRIGUEZ GOYENECHE" userId="d49bad2a-4805-4ba8-b624-85556b3006df" providerId="ADAL" clId="{47575031-08F6-4E55-9FD5-FC4FFE68A454}" dt="2026-04-16T17:03:29.686" v="2317" actId="1076"/>
          <ac:spMkLst>
            <pc:docMk/>
            <pc:sldMk cId="490118340" sldId="329"/>
            <ac:spMk id="26" creationId="{D132666C-CAF1-C450-F69F-8A47FFB34052}"/>
          </ac:spMkLst>
        </pc:spChg>
        <pc:spChg chg="mod">
          <ac:chgData name="JOSSIE STEVEN RODRIGUEZ GOYENECHE" userId="d49bad2a-4805-4ba8-b624-85556b3006df" providerId="ADAL" clId="{47575031-08F6-4E55-9FD5-FC4FFE68A454}" dt="2026-04-16T17:03:00.095" v="2313" actId="255"/>
          <ac:spMkLst>
            <pc:docMk/>
            <pc:sldMk cId="490118340" sldId="329"/>
            <ac:spMk id="27" creationId="{135EB512-C681-A764-A7E5-BCED95C577CB}"/>
          </ac:spMkLst>
        </pc:spChg>
        <pc:spChg chg="mod">
          <ac:chgData name="JOSSIE STEVEN RODRIGUEZ GOYENECHE" userId="d49bad2a-4805-4ba8-b624-85556b3006df" providerId="ADAL" clId="{47575031-08F6-4E55-9FD5-FC4FFE68A454}" dt="2026-04-16T17:02:55.686" v="2312" actId="255"/>
          <ac:spMkLst>
            <pc:docMk/>
            <pc:sldMk cId="490118340" sldId="329"/>
            <ac:spMk id="28" creationId="{4C0F44F5-AF0F-60B6-F234-B935CBB04CAE}"/>
          </ac:spMkLst>
        </pc:spChg>
        <pc:picChg chg="mod">
          <ac:chgData name="JOSSIE STEVEN RODRIGUEZ GOYENECHE" userId="d49bad2a-4805-4ba8-b624-85556b3006df" providerId="ADAL" clId="{47575031-08F6-4E55-9FD5-FC4FFE68A454}" dt="2026-04-16T17:02:05.899" v="2305" actId="1076"/>
          <ac:picMkLst>
            <pc:docMk/>
            <pc:sldMk cId="490118340" sldId="329"/>
            <ac:picMk id="20" creationId="{494EC96B-1486-470D-348C-FA2052799B5E}"/>
          </ac:picMkLst>
        </pc:picChg>
        <pc:picChg chg="mod">
          <ac:chgData name="JOSSIE STEVEN RODRIGUEZ GOYENECHE" userId="d49bad2a-4805-4ba8-b624-85556b3006df" providerId="ADAL" clId="{47575031-08F6-4E55-9FD5-FC4FFE68A454}" dt="2026-04-16T17:01:15.392" v="2298" actId="1076"/>
          <ac:picMkLst>
            <pc:docMk/>
            <pc:sldMk cId="490118340" sldId="329"/>
            <ac:picMk id="24" creationId="{249A9875-BA47-A88A-DF0D-95069F5FD21B}"/>
          </ac:picMkLst>
        </pc:picChg>
      </pc:sldChg>
      <pc:sldChg chg="modSp mod">
        <pc:chgData name="JOSSIE STEVEN RODRIGUEZ GOYENECHE" userId="d49bad2a-4805-4ba8-b624-85556b3006df" providerId="ADAL" clId="{47575031-08F6-4E55-9FD5-FC4FFE68A454}" dt="2026-04-16T17:05:59.405" v="2341" actId="1076"/>
        <pc:sldMkLst>
          <pc:docMk/>
          <pc:sldMk cId="1269773288" sldId="330"/>
        </pc:sldMkLst>
        <pc:spChg chg="mod">
          <ac:chgData name="JOSSIE STEVEN RODRIGUEZ GOYENECHE" userId="d49bad2a-4805-4ba8-b624-85556b3006df" providerId="ADAL" clId="{47575031-08F6-4E55-9FD5-FC4FFE68A454}" dt="2026-04-16T17:04:50.029" v="2329" actId="1076"/>
          <ac:spMkLst>
            <pc:docMk/>
            <pc:sldMk cId="1269773288" sldId="330"/>
            <ac:spMk id="13" creationId="{67B5ADCB-F3B0-CEA0-C4C3-753A431F8755}"/>
          </ac:spMkLst>
        </pc:spChg>
        <pc:spChg chg="mod">
          <ac:chgData name="JOSSIE STEVEN RODRIGUEZ GOYENECHE" userId="d49bad2a-4805-4ba8-b624-85556b3006df" providerId="ADAL" clId="{47575031-08F6-4E55-9FD5-FC4FFE68A454}" dt="2026-04-16T17:04:04.041" v="2322" actId="1076"/>
          <ac:spMkLst>
            <pc:docMk/>
            <pc:sldMk cId="1269773288" sldId="330"/>
            <ac:spMk id="25" creationId="{C0920320-6CE5-967E-11EE-6F841E189869}"/>
          </ac:spMkLst>
        </pc:spChg>
        <pc:picChg chg="mod">
          <ac:chgData name="JOSSIE STEVEN RODRIGUEZ GOYENECHE" userId="d49bad2a-4805-4ba8-b624-85556b3006df" providerId="ADAL" clId="{47575031-08F6-4E55-9FD5-FC4FFE68A454}" dt="2026-04-16T17:05:59.405" v="2341" actId="1076"/>
          <ac:picMkLst>
            <pc:docMk/>
            <pc:sldMk cId="1269773288" sldId="330"/>
            <ac:picMk id="16" creationId="{31AF3E6B-CDBE-E63C-5498-FE188F288AC5}"/>
          </ac:picMkLst>
        </pc:picChg>
      </pc:sldChg>
      <pc:sldChg chg="modSp mod">
        <pc:chgData name="JOSSIE STEVEN RODRIGUEZ GOYENECHE" userId="d49bad2a-4805-4ba8-b624-85556b3006df" providerId="ADAL" clId="{47575031-08F6-4E55-9FD5-FC4FFE68A454}" dt="2026-04-16T17:09:49.339" v="2371" actId="1076"/>
        <pc:sldMkLst>
          <pc:docMk/>
          <pc:sldMk cId="2155421880" sldId="331"/>
        </pc:sldMkLst>
        <pc:spChg chg="mod">
          <ac:chgData name="JOSSIE STEVEN RODRIGUEZ GOYENECHE" userId="d49bad2a-4805-4ba8-b624-85556b3006df" providerId="ADAL" clId="{47575031-08F6-4E55-9FD5-FC4FFE68A454}" dt="2026-04-16T17:07:10.524" v="2355" actId="1076"/>
          <ac:spMkLst>
            <pc:docMk/>
            <pc:sldMk cId="2155421880" sldId="331"/>
            <ac:spMk id="5" creationId="{585D66FB-FAFB-057D-36D2-6878EC6117CC}"/>
          </ac:spMkLst>
        </pc:spChg>
        <pc:spChg chg="mod">
          <ac:chgData name="JOSSIE STEVEN RODRIGUEZ GOYENECHE" userId="d49bad2a-4805-4ba8-b624-85556b3006df" providerId="ADAL" clId="{47575031-08F6-4E55-9FD5-FC4FFE68A454}" dt="2026-04-16T17:07:44.618" v="2364" actId="1076"/>
          <ac:spMkLst>
            <pc:docMk/>
            <pc:sldMk cId="2155421880" sldId="331"/>
            <ac:spMk id="10" creationId="{2C8726B7-3A49-4685-A0E7-F9A0E898EA5D}"/>
          </ac:spMkLst>
        </pc:spChg>
        <pc:spChg chg="mod">
          <ac:chgData name="JOSSIE STEVEN RODRIGUEZ GOYENECHE" userId="d49bad2a-4805-4ba8-b624-85556b3006df" providerId="ADAL" clId="{47575031-08F6-4E55-9FD5-FC4FFE68A454}" dt="2026-04-16T17:06:30.238" v="2346" actId="1076"/>
          <ac:spMkLst>
            <pc:docMk/>
            <pc:sldMk cId="2155421880" sldId="331"/>
            <ac:spMk id="11" creationId="{8507756D-C7D5-6154-8A6F-E1E9E30BF874}"/>
          </ac:spMkLst>
        </pc:spChg>
        <pc:picChg chg="mod">
          <ac:chgData name="JOSSIE STEVEN RODRIGUEZ GOYENECHE" userId="d49bad2a-4805-4ba8-b624-85556b3006df" providerId="ADAL" clId="{47575031-08F6-4E55-9FD5-FC4FFE68A454}" dt="2026-04-16T17:07:37.253" v="2363" actId="1076"/>
          <ac:picMkLst>
            <pc:docMk/>
            <pc:sldMk cId="2155421880" sldId="331"/>
            <ac:picMk id="14" creationId="{FA917F82-4235-C89B-7DC8-CF2902CB4918}"/>
          </ac:picMkLst>
        </pc:picChg>
      </pc:sldChg>
      <pc:sldChg chg="addSp delSp modSp mod">
        <pc:chgData name="JOSSIE STEVEN RODRIGUEZ GOYENECHE" userId="d49bad2a-4805-4ba8-b624-85556b3006df" providerId="ADAL" clId="{47575031-08F6-4E55-9FD5-FC4FFE68A454}" dt="2026-04-16T21:28:19.544" v="2803"/>
        <pc:sldMkLst>
          <pc:docMk/>
          <pc:sldMk cId="4121685451" sldId="332"/>
        </pc:sldMkLst>
        <pc:spChg chg="mod">
          <ac:chgData name="JOSSIE STEVEN RODRIGUEZ GOYENECHE" userId="d49bad2a-4805-4ba8-b624-85556b3006df" providerId="ADAL" clId="{47575031-08F6-4E55-9FD5-FC4FFE68A454}" dt="2026-04-15T20:21:24.566" v="1083" actId="1076"/>
          <ac:spMkLst>
            <pc:docMk/>
            <pc:sldMk cId="4121685451" sldId="332"/>
            <ac:spMk id="2" creationId="{0E28792C-6354-F795-72C7-F33910900C02}"/>
          </ac:spMkLst>
        </pc:spChg>
        <pc:spChg chg="mod">
          <ac:chgData name="JOSSIE STEVEN RODRIGUEZ GOYENECHE" userId="d49bad2a-4805-4ba8-b624-85556b3006df" providerId="ADAL" clId="{47575031-08F6-4E55-9FD5-FC4FFE68A454}" dt="2026-04-15T20:21:08.457" v="1080" actId="14100"/>
          <ac:spMkLst>
            <pc:docMk/>
            <pc:sldMk cId="4121685451" sldId="332"/>
            <ac:spMk id="4" creationId="{522AFE56-7E4F-F656-387D-6A82DFCB63EF}"/>
          </ac:spMkLst>
        </pc:spChg>
        <pc:spChg chg="mod">
          <ac:chgData name="JOSSIE STEVEN RODRIGUEZ GOYENECHE" userId="d49bad2a-4805-4ba8-b624-85556b3006df" providerId="ADAL" clId="{47575031-08F6-4E55-9FD5-FC4FFE68A454}" dt="2026-04-16T17:27:05.547" v="2516" actId="1076"/>
          <ac:spMkLst>
            <pc:docMk/>
            <pc:sldMk cId="4121685451" sldId="332"/>
            <ac:spMk id="15" creationId="{4E6BC60F-4376-F5C3-BC6B-F60616872B3E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1:28:38.089" v="2805"/>
        <pc:sldMkLst>
          <pc:docMk/>
          <pc:sldMk cId="4237339364" sldId="333"/>
        </pc:sldMkLst>
        <pc:spChg chg="mod">
          <ac:chgData name="JOSSIE STEVEN RODRIGUEZ GOYENECHE" userId="d49bad2a-4805-4ba8-b624-85556b3006df" providerId="ADAL" clId="{47575031-08F6-4E55-9FD5-FC4FFE68A454}" dt="2026-04-15T20:25:34.770" v="1125" actId="14100"/>
          <ac:spMkLst>
            <pc:docMk/>
            <pc:sldMk cId="4237339364" sldId="333"/>
            <ac:spMk id="2" creationId="{6E46763C-5D06-E02D-0A9D-E67F94CDE3FF}"/>
          </ac:spMkLst>
        </pc:spChg>
        <pc:spChg chg="mod">
          <ac:chgData name="JOSSIE STEVEN RODRIGUEZ GOYENECHE" userId="d49bad2a-4805-4ba8-b624-85556b3006df" providerId="ADAL" clId="{47575031-08F6-4E55-9FD5-FC4FFE68A454}" dt="2026-04-15T20:24:27.693" v="1114" actId="1076"/>
          <ac:spMkLst>
            <pc:docMk/>
            <pc:sldMk cId="4237339364" sldId="333"/>
            <ac:spMk id="3" creationId="{5EE5809B-C6BD-BEC8-7C4C-B2B91E77BA8F}"/>
          </ac:spMkLst>
        </pc:spChg>
        <pc:spChg chg="mod">
          <ac:chgData name="JOSSIE STEVEN RODRIGUEZ GOYENECHE" userId="d49bad2a-4805-4ba8-b624-85556b3006df" providerId="ADAL" clId="{47575031-08F6-4E55-9FD5-FC4FFE68A454}" dt="2026-04-15T20:25:40.764" v="1126" actId="1076"/>
          <ac:spMkLst>
            <pc:docMk/>
            <pc:sldMk cId="4237339364" sldId="333"/>
            <ac:spMk id="4" creationId="{4605F553-F9AE-D64D-1EDE-C3D6BFE622C4}"/>
          </ac:spMkLst>
        </pc:spChg>
        <pc:spChg chg="mod">
          <ac:chgData name="JOSSIE STEVEN RODRIGUEZ GOYENECHE" userId="d49bad2a-4805-4ba8-b624-85556b3006df" providerId="ADAL" clId="{47575031-08F6-4E55-9FD5-FC4FFE68A454}" dt="2026-04-15T20:28:17.983" v="1142" actId="1076"/>
          <ac:spMkLst>
            <pc:docMk/>
            <pc:sldMk cId="4237339364" sldId="333"/>
            <ac:spMk id="17" creationId="{570188F2-F1ED-8F35-D24A-AA1492653912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1:28:46.035" v="2807"/>
        <pc:sldMkLst>
          <pc:docMk/>
          <pc:sldMk cId="1914826199" sldId="334"/>
        </pc:sldMkLst>
        <pc:spChg chg="mod">
          <ac:chgData name="JOSSIE STEVEN RODRIGUEZ GOYENECHE" userId="d49bad2a-4805-4ba8-b624-85556b3006df" providerId="ADAL" clId="{47575031-08F6-4E55-9FD5-FC4FFE68A454}" dt="2026-04-15T20:39:44.946" v="1228" actId="14100"/>
          <ac:spMkLst>
            <pc:docMk/>
            <pc:sldMk cId="1914826199" sldId="334"/>
            <ac:spMk id="5" creationId="{1E31DC63-6FB0-34C3-F6D2-E4687E9F0A22}"/>
          </ac:spMkLst>
        </pc:spChg>
        <pc:spChg chg="mod">
          <ac:chgData name="JOSSIE STEVEN RODRIGUEZ GOYENECHE" userId="d49bad2a-4805-4ba8-b624-85556b3006df" providerId="ADAL" clId="{47575031-08F6-4E55-9FD5-FC4FFE68A454}" dt="2026-04-15T20:33:39.555" v="1169" actId="1076"/>
          <ac:spMkLst>
            <pc:docMk/>
            <pc:sldMk cId="1914826199" sldId="334"/>
            <ac:spMk id="6" creationId="{0E8797EE-32D7-C470-1846-5F213FD67FFF}"/>
          </ac:spMkLst>
        </pc:spChg>
        <pc:spChg chg="mod">
          <ac:chgData name="JOSSIE STEVEN RODRIGUEZ GOYENECHE" userId="d49bad2a-4805-4ba8-b624-85556b3006df" providerId="ADAL" clId="{47575031-08F6-4E55-9FD5-FC4FFE68A454}" dt="2026-04-16T14:24:53.626" v="1320" actId="20577"/>
          <ac:spMkLst>
            <pc:docMk/>
            <pc:sldMk cId="1914826199" sldId="334"/>
            <ac:spMk id="7" creationId="{881E765A-94F6-E34A-0FFD-63412D29FD1D}"/>
          </ac:spMkLst>
        </pc:spChg>
        <pc:spChg chg="mod">
          <ac:chgData name="JOSSIE STEVEN RODRIGUEZ GOYENECHE" userId="d49bad2a-4805-4ba8-b624-85556b3006df" providerId="ADAL" clId="{47575031-08F6-4E55-9FD5-FC4FFE68A454}" dt="2026-04-16T16:00:03.545" v="1690" actId="207"/>
          <ac:spMkLst>
            <pc:docMk/>
            <pc:sldMk cId="1914826199" sldId="334"/>
            <ac:spMk id="8" creationId="{A1C513D5-D4E8-D29D-6CBF-6E1E649484FE}"/>
          </ac:spMkLst>
        </pc:spChg>
        <pc:spChg chg="mod">
          <ac:chgData name="JOSSIE STEVEN RODRIGUEZ GOYENECHE" userId="d49bad2a-4805-4ba8-b624-85556b3006df" providerId="ADAL" clId="{47575031-08F6-4E55-9FD5-FC4FFE68A454}" dt="2026-04-15T20:39:27.011" v="1225" actId="1076"/>
          <ac:spMkLst>
            <pc:docMk/>
            <pc:sldMk cId="1914826199" sldId="334"/>
            <ac:spMk id="16" creationId="{E58A397A-4E35-FBDA-AD8B-A19F9B3BB731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4-16T16:59:11.040" v="2273" actId="1076"/>
        <pc:sldMkLst>
          <pc:docMk/>
          <pc:sldMk cId="1942134263" sldId="345"/>
        </pc:sldMkLst>
        <pc:spChg chg="mod">
          <ac:chgData name="JOSSIE STEVEN RODRIGUEZ GOYENECHE" userId="d49bad2a-4805-4ba8-b624-85556b3006df" providerId="ADAL" clId="{47575031-08F6-4E55-9FD5-FC4FFE68A454}" dt="2026-04-16T16:57:54.696" v="2259" actId="1076"/>
          <ac:spMkLst>
            <pc:docMk/>
            <pc:sldMk cId="1942134263" sldId="345"/>
            <ac:spMk id="5" creationId="{586C5741-BDA9-168D-CF70-02F703DAFE31}"/>
          </ac:spMkLst>
        </pc:spChg>
        <pc:spChg chg="mod">
          <ac:chgData name="JOSSIE STEVEN RODRIGUEZ GOYENECHE" userId="d49bad2a-4805-4ba8-b624-85556b3006df" providerId="ADAL" clId="{47575031-08F6-4E55-9FD5-FC4FFE68A454}" dt="2026-04-16T16:58:43.526" v="2268" actId="1076"/>
          <ac:spMkLst>
            <pc:docMk/>
            <pc:sldMk cId="1942134263" sldId="345"/>
            <ac:spMk id="15" creationId="{CA790777-60A5-8804-F902-0018C1F0A12A}"/>
          </ac:spMkLst>
        </pc:spChg>
        <pc:picChg chg="mod">
          <ac:chgData name="JOSSIE STEVEN RODRIGUEZ GOYENECHE" userId="d49bad2a-4805-4ba8-b624-85556b3006df" providerId="ADAL" clId="{47575031-08F6-4E55-9FD5-FC4FFE68A454}" dt="2026-04-16T16:57:56.824" v="2260" actId="1076"/>
          <ac:picMkLst>
            <pc:docMk/>
            <pc:sldMk cId="1942134263" sldId="345"/>
            <ac:picMk id="7" creationId="{4835824B-015B-888C-AA7C-34A458C57E87}"/>
          </ac:picMkLst>
        </pc:picChg>
        <pc:picChg chg="mod">
          <ac:chgData name="JOSSIE STEVEN RODRIGUEZ GOYENECHE" userId="d49bad2a-4805-4ba8-b624-85556b3006df" providerId="ADAL" clId="{47575031-08F6-4E55-9FD5-FC4FFE68A454}" dt="2026-04-16T16:58:07.189" v="2262" actId="1076"/>
          <ac:picMkLst>
            <pc:docMk/>
            <pc:sldMk cId="1942134263" sldId="345"/>
            <ac:picMk id="11" creationId="{71577969-A0AC-856A-BD84-39F6E43E0FAE}"/>
          </ac:picMkLst>
        </pc:picChg>
      </pc:sldChg>
      <pc:sldChg chg="modSp mod">
        <pc:chgData name="JOSSIE STEVEN RODRIGUEZ GOYENECHE" userId="d49bad2a-4805-4ba8-b624-85556b3006df" providerId="ADAL" clId="{47575031-08F6-4E55-9FD5-FC4FFE68A454}" dt="2026-04-16T17:31:58.642" v="2548" actId="1076"/>
        <pc:sldMkLst>
          <pc:docMk/>
          <pc:sldMk cId="672029020" sldId="346"/>
        </pc:sldMkLst>
        <pc:spChg chg="mod">
          <ac:chgData name="JOSSIE STEVEN RODRIGUEZ GOYENECHE" userId="d49bad2a-4805-4ba8-b624-85556b3006df" providerId="ADAL" clId="{47575031-08F6-4E55-9FD5-FC4FFE68A454}" dt="2026-04-16T17:11:31.464" v="2388" actId="1076"/>
          <ac:spMkLst>
            <pc:docMk/>
            <pc:sldMk cId="672029020" sldId="346"/>
            <ac:spMk id="7" creationId="{FABC9E71-EB21-2447-99D6-CAC5CAB011A0}"/>
          </ac:spMkLst>
        </pc:spChg>
        <pc:spChg chg="mod">
          <ac:chgData name="JOSSIE STEVEN RODRIGUEZ GOYENECHE" userId="d49bad2a-4805-4ba8-b624-85556b3006df" providerId="ADAL" clId="{47575031-08F6-4E55-9FD5-FC4FFE68A454}" dt="2026-04-16T17:11:33.933" v="2389" actId="1076"/>
          <ac:spMkLst>
            <pc:docMk/>
            <pc:sldMk cId="672029020" sldId="346"/>
            <ac:spMk id="19" creationId="{9BE836C1-52F0-45FB-A03E-7F26EAE7BFC9}"/>
          </ac:spMkLst>
        </pc:spChg>
        <pc:spChg chg="mod">
          <ac:chgData name="JOSSIE STEVEN RODRIGUEZ GOYENECHE" userId="d49bad2a-4805-4ba8-b624-85556b3006df" providerId="ADAL" clId="{47575031-08F6-4E55-9FD5-FC4FFE68A454}" dt="2026-04-16T17:31:58.642" v="2548" actId="1076"/>
          <ac:spMkLst>
            <pc:docMk/>
            <pc:sldMk cId="672029020" sldId="346"/>
            <ac:spMk id="20" creationId="{997DBCBD-C1DD-E3A1-926A-F4638C37E414}"/>
          </ac:spMkLst>
        </pc:spChg>
        <pc:picChg chg="mod">
          <ac:chgData name="JOSSIE STEVEN RODRIGUEZ GOYENECHE" userId="d49bad2a-4805-4ba8-b624-85556b3006df" providerId="ADAL" clId="{47575031-08F6-4E55-9FD5-FC4FFE68A454}" dt="2026-04-16T17:11:22.845" v="2386" actId="1076"/>
          <ac:picMkLst>
            <pc:docMk/>
            <pc:sldMk cId="672029020" sldId="346"/>
            <ac:picMk id="9" creationId="{4560EE98-8DBC-FB0D-0AA2-C2FC3995E7E5}"/>
          </ac:picMkLst>
        </pc:picChg>
        <pc:picChg chg="mod">
          <ac:chgData name="JOSSIE STEVEN RODRIGUEZ GOYENECHE" userId="d49bad2a-4805-4ba8-b624-85556b3006df" providerId="ADAL" clId="{47575031-08F6-4E55-9FD5-FC4FFE68A454}" dt="2026-04-16T17:11:28.505" v="2387" actId="1076"/>
          <ac:picMkLst>
            <pc:docMk/>
            <pc:sldMk cId="672029020" sldId="346"/>
            <ac:picMk id="18" creationId="{1B3C7049-BE2C-06B2-21F3-84685E5CF61D}"/>
          </ac:picMkLst>
        </pc:picChg>
      </pc:sldChg>
      <pc:sldChg chg="modSp mod">
        <pc:chgData name="JOSSIE STEVEN RODRIGUEZ GOYENECHE" userId="d49bad2a-4805-4ba8-b624-85556b3006df" providerId="ADAL" clId="{47575031-08F6-4E55-9FD5-FC4FFE68A454}" dt="2026-04-16T17:14:25.022" v="2426" actId="1076"/>
        <pc:sldMkLst>
          <pc:docMk/>
          <pc:sldMk cId="4086453557" sldId="347"/>
        </pc:sldMkLst>
        <pc:spChg chg="mod">
          <ac:chgData name="JOSSIE STEVEN RODRIGUEZ GOYENECHE" userId="d49bad2a-4805-4ba8-b624-85556b3006df" providerId="ADAL" clId="{47575031-08F6-4E55-9FD5-FC4FFE68A454}" dt="2026-04-16T17:13:47.933" v="2414" actId="1076"/>
          <ac:spMkLst>
            <pc:docMk/>
            <pc:sldMk cId="4086453557" sldId="347"/>
            <ac:spMk id="6" creationId="{82895249-0946-9306-977C-E21169C3B2C5}"/>
          </ac:spMkLst>
        </pc:spChg>
        <pc:spChg chg="mod">
          <ac:chgData name="JOSSIE STEVEN RODRIGUEZ GOYENECHE" userId="d49bad2a-4805-4ba8-b624-85556b3006df" providerId="ADAL" clId="{47575031-08F6-4E55-9FD5-FC4FFE68A454}" dt="2026-04-16T17:11:56.183" v="2394" actId="1076"/>
          <ac:spMkLst>
            <pc:docMk/>
            <pc:sldMk cId="4086453557" sldId="347"/>
            <ac:spMk id="7" creationId="{7D1741B1-E668-BBBF-3CF5-6EFAE2441139}"/>
          </ac:spMkLst>
        </pc:spChg>
        <pc:spChg chg="mod">
          <ac:chgData name="JOSSIE STEVEN RODRIGUEZ GOYENECHE" userId="d49bad2a-4805-4ba8-b624-85556b3006df" providerId="ADAL" clId="{47575031-08F6-4E55-9FD5-FC4FFE68A454}" dt="2026-04-16T17:14:25.022" v="2426" actId="1076"/>
          <ac:spMkLst>
            <pc:docMk/>
            <pc:sldMk cId="4086453557" sldId="347"/>
            <ac:spMk id="11" creationId="{F5B0889E-C43F-5367-6946-DD45F8D0BDAA}"/>
          </ac:spMkLst>
        </pc:spChg>
        <pc:spChg chg="mod">
          <ac:chgData name="JOSSIE STEVEN RODRIGUEZ GOYENECHE" userId="d49bad2a-4805-4ba8-b624-85556b3006df" providerId="ADAL" clId="{47575031-08F6-4E55-9FD5-FC4FFE68A454}" dt="2026-04-16T17:13:12.925" v="2409" actId="1076"/>
          <ac:spMkLst>
            <pc:docMk/>
            <pc:sldMk cId="4086453557" sldId="347"/>
            <ac:spMk id="19" creationId="{BA92753E-5B80-8A99-20B3-E784731AB4E3}"/>
          </ac:spMkLst>
        </pc:spChg>
        <pc:spChg chg="mod">
          <ac:chgData name="JOSSIE STEVEN RODRIGUEZ GOYENECHE" userId="d49bad2a-4805-4ba8-b624-85556b3006df" providerId="ADAL" clId="{47575031-08F6-4E55-9FD5-FC4FFE68A454}" dt="2026-04-16T17:12:08.613" v="2396" actId="1076"/>
          <ac:spMkLst>
            <pc:docMk/>
            <pc:sldMk cId="4086453557" sldId="347"/>
            <ac:spMk id="20" creationId="{E29AB80D-B125-16D5-9FCD-4EFE8A5669DC}"/>
          </ac:spMkLst>
        </pc:spChg>
        <pc:picChg chg="mod">
          <ac:chgData name="JOSSIE STEVEN RODRIGUEZ GOYENECHE" userId="d49bad2a-4805-4ba8-b624-85556b3006df" providerId="ADAL" clId="{47575031-08F6-4E55-9FD5-FC4FFE68A454}" dt="2026-04-16T17:13:53.737" v="2417" actId="1076"/>
          <ac:picMkLst>
            <pc:docMk/>
            <pc:sldMk cId="4086453557" sldId="347"/>
            <ac:picMk id="2" creationId="{8B6A045F-21AD-3128-E3C9-EF6DF6ED20B6}"/>
          </ac:picMkLst>
        </pc:picChg>
        <pc:picChg chg="mod">
          <ac:chgData name="JOSSIE STEVEN RODRIGUEZ GOYENECHE" userId="d49bad2a-4805-4ba8-b624-85556b3006df" providerId="ADAL" clId="{47575031-08F6-4E55-9FD5-FC4FFE68A454}" dt="2026-04-16T17:14:12.552" v="2422" actId="1076"/>
          <ac:picMkLst>
            <pc:docMk/>
            <pc:sldMk cId="4086453557" sldId="347"/>
            <ac:picMk id="10" creationId="{8B4F0CA1-A372-1BFB-1391-12AFEA1BB9FB}"/>
          </ac:picMkLst>
        </pc:picChg>
        <pc:picChg chg="mod">
          <ac:chgData name="JOSSIE STEVEN RODRIGUEZ GOYENECHE" userId="d49bad2a-4805-4ba8-b624-85556b3006df" providerId="ADAL" clId="{47575031-08F6-4E55-9FD5-FC4FFE68A454}" dt="2026-04-16T17:13:27.618" v="2410" actId="1076"/>
          <ac:picMkLst>
            <pc:docMk/>
            <pc:sldMk cId="4086453557" sldId="347"/>
            <ac:picMk id="18" creationId="{7CC0495C-9508-2FE2-F060-C0E499816AD8}"/>
          </ac:picMkLst>
        </pc:picChg>
      </pc:sldChg>
      <pc:sldChg chg="modSp mod">
        <pc:chgData name="JOSSIE STEVEN RODRIGUEZ GOYENECHE" userId="d49bad2a-4805-4ba8-b624-85556b3006df" providerId="ADAL" clId="{47575031-08F6-4E55-9FD5-FC4FFE68A454}" dt="2026-04-16T17:15:11.581" v="2436" actId="1076"/>
        <pc:sldMkLst>
          <pc:docMk/>
          <pc:sldMk cId="2292361223" sldId="348"/>
        </pc:sldMkLst>
        <pc:spChg chg="mod">
          <ac:chgData name="JOSSIE STEVEN RODRIGUEZ GOYENECHE" userId="d49bad2a-4805-4ba8-b624-85556b3006df" providerId="ADAL" clId="{47575031-08F6-4E55-9FD5-FC4FFE68A454}" dt="2026-04-16T17:14:53.745" v="2431" actId="1076"/>
          <ac:spMkLst>
            <pc:docMk/>
            <pc:sldMk cId="2292361223" sldId="348"/>
            <ac:spMk id="6" creationId="{1E75CBFC-1FB7-61A5-B1D7-1A680CE2D46C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0:51:23.874" v="2626" actId="1076"/>
        <pc:sldMkLst>
          <pc:docMk/>
          <pc:sldMk cId="2188016672" sldId="350"/>
        </pc:sldMkLst>
        <pc:spChg chg="mod">
          <ac:chgData name="JOSSIE STEVEN RODRIGUEZ GOYENECHE" userId="d49bad2a-4805-4ba8-b624-85556b3006df" providerId="ADAL" clId="{47575031-08F6-4E55-9FD5-FC4FFE68A454}" dt="2026-04-15T19:03:26.643" v="589" actId="1076"/>
          <ac:spMkLst>
            <pc:docMk/>
            <pc:sldMk cId="2188016672" sldId="350"/>
            <ac:spMk id="2" creationId="{BA01219F-5940-D87E-FD71-70761A94670D}"/>
          </ac:spMkLst>
        </pc:spChg>
        <pc:spChg chg="mod">
          <ac:chgData name="JOSSIE STEVEN RODRIGUEZ GOYENECHE" userId="d49bad2a-4805-4ba8-b624-85556b3006df" providerId="ADAL" clId="{47575031-08F6-4E55-9FD5-FC4FFE68A454}" dt="2026-04-15T19:06:11.725" v="609" actId="14100"/>
          <ac:spMkLst>
            <pc:docMk/>
            <pc:sldMk cId="2188016672" sldId="350"/>
            <ac:spMk id="5" creationId="{74BA141A-81A9-0D65-B045-42173AF3CBE8}"/>
          </ac:spMkLst>
        </pc:spChg>
        <pc:spChg chg="mod">
          <ac:chgData name="JOSSIE STEVEN RODRIGUEZ GOYENECHE" userId="d49bad2a-4805-4ba8-b624-85556b3006df" providerId="ADAL" clId="{47575031-08F6-4E55-9FD5-FC4FFE68A454}" dt="2026-04-15T19:05:57.746" v="608" actId="1076"/>
          <ac:spMkLst>
            <pc:docMk/>
            <pc:sldMk cId="2188016672" sldId="350"/>
            <ac:spMk id="15" creationId="{5222C794-93DB-79F1-2678-00C70482AD72}"/>
          </ac:spMkLst>
        </pc:spChg>
        <pc:spChg chg="mod">
          <ac:chgData name="JOSSIE STEVEN RODRIGUEZ GOYENECHE" userId="d49bad2a-4805-4ba8-b624-85556b3006df" providerId="ADAL" clId="{47575031-08F6-4E55-9FD5-FC4FFE68A454}" dt="2026-04-15T19:05:57.746" v="608" actId="1076"/>
          <ac:spMkLst>
            <pc:docMk/>
            <pc:sldMk cId="2188016672" sldId="350"/>
            <ac:spMk id="21" creationId="{CFBAA958-1DF6-AAB3-D447-64F1B6919019}"/>
          </ac:spMkLst>
        </pc:spChg>
        <pc:spChg chg="mod">
          <ac:chgData name="JOSSIE STEVEN RODRIGUEZ GOYENECHE" userId="d49bad2a-4805-4ba8-b624-85556b3006df" providerId="ADAL" clId="{47575031-08F6-4E55-9FD5-FC4FFE68A454}" dt="2026-04-15T19:05:57.746" v="608" actId="1076"/>
          <ac:spMkLst>
            <pc:docMk/>
            <pc:sldMk cId="2188016672" sldId="350"/>
            <ac:spMk id="22" creationId="{2B584131-6FF8-30F7-63E8-3020F2A14569}"/>
          </ac:spMkLst>
        </pc:spChg>
        <pc:spChg chg="mod">
          <ac:chgData name="JOSSIE STEVEN RODRIGUEZ GOYENECHE" userId="d49bad2a-4805-4ba8-b624-85556b3006df" providerId="ADAL" clId="{47575031-08F6-4E55-9FD5-FC4FFE68A454}" dt="2026-04-15T19:11:02.619" v="640" actId="403"/>
          <ac:spMkLst>
            <pc:docMk/>
            <pc:sldMk cId="2188016672" sldId="350"/>
            <ac:spMk id="24" creationId="{E61854DB-F6FE-F755-B059-F262A6E1B1F2}"/>
          </ac:spMkLst>
        </pc:spChg>
        <pc:spChg chg="mod">
          <ac:chgData name="JOSSIE STEVEN RODRIGUEZ GOYENECHE" userId="d49bad2a-4805-4ba8-b624-85556b3006df" providerId="ADAL" clId="{47575031-08F6-4E55-9FD5-FC4FFE68A454}" dt="2026-04-15T19:10:59.401" v="639" actId="403"/>
          <ac:spMkLst>
            <pc:docMk/>
            <pc:sldMk cId="2188016672" sldId="350"/>
            <ac:spMk id="25" creationId="{4D1C3C07-28C0-EFE7-9C61-4B574F598550}"/>
          </ac:spMkLst>
        </pc:spChg>
        <pc:spChg chg="mod">
          <ac:chgData name="JOSSIE STEVEN RODRIGUEZ GOYENECHE" userId="d49bad2a-4805-4ba8-b624-85556b3006df" providerId="ADAL" clId="{47575031-08F6-4E55-9FD5-FC4FFE68A454}" dt="2026-04-15T19:10:55.626" v="638" actId="403"/>
          <ac:spMkLst>
            <pc:docMk/>
            <pc:sldMk cId="2188016672" sldId="350"/>
            <ac:spMk id="26" creationId="{9C064DD3-192B-9395-386D-C921A381B0A6}"/>
          </ac:spMkLst>
        </pc:spChg>
        <pc:spChg chg="mod">
          <ac:chgData name="JOSSIE STEVEN RODRIGUEZ GOYENECHE" userId="d49bad2a-4805-4ba8-b624-85556b3006df" providerId="ADAL" clId="{47575031-08F6-4E55-9FD5-FC4FFE68A454}" dt="2026-04-15T19:10:39.859" v="636" actId="207"/>
          <ac:spMkLst>
            <pc:docMk/>
            <pc:sldMk cId="2188016672" sldId="350"/>
            <ac:spMk id="29" creationId="{C9C1E309-84A8-6E50-5AF1-21C61A04EB02}"/>
          </ac:spMkLst>
        </pc:spChg>
        <pc:spChg chg="mod">
          <ac:chgData name="JOSSIE STEVEN RODRIGUEZ GOYENECHE" userId="d49bad2a-4805-4ba8-b624-85556b3006df" providerId="ADAL" clId="{47575031-08F6-4E55-9FD5-FC4FFE68A454}" dt="2026-04-16T20:51:23.874" v="2626" actId="1076"/>
          <ac:spMkLst>
            <pc:docMk/>
            <pc:sldMk cId="2188016672" sldId="350"/>
            <ac:spMk id="30" creationId="{89E590EB-07F2-523E-FE07-C4F31BE968D0}"/>
          </ac:spMkLst>
        </pc:spChg>
        <pc:spChg chg="add del mod">
          <ac:chgData name="JOSSIE STEVEN RODRIGUEZ GOYENECHE" userId="d49bad2a-4805-4ba8-b624-85556b3006df" providerId="ADAL" clId="{47575031-08F6-4E55-9FD5-FC4FFE68A454}" dt="2026-04-16T20:50:43.788" v="2620" actId="1076"/>
          <ac:spMkLst>
            <pc:docMk/>
            <pc:sldMk cId="2188016672" sldId="350"/>
            <ac:spMk id="31" creationId="{EF51D040-094B-433E-564C-BF4B32F90231}"/>
          </ac:spMkLst>
        </pc:spChg>
        <pc:spChg chg="add del mod">
          <ac:chgData name="JOSSIE STEVEN RODRIGUEZ GOYENECHE" userId="d49bad2a-4805-4ba8-b624-85556b3006df" providerId="ADAL" clId="{47575031-08F6-4E55-9FD5-FC4FFE68A454}" dt="2026-04-16T20:51:13.265" v="2624" actId="1076"/>
          <ac:spMkLst>
            <pc:docMk/>
            <pc:sldMk cId="2188016672" sldId="350"/>
            <ac:spMk id="32" creationId="{580359C0-61D8-C38A-DFCC-5B6BAC59E058}"/>
          </ac:spMkLst>
        </pc:spChg>
        <pc:spChg chg="mod">
          <ac:chgData name="JOSSIE STEVEN RODRIGUEZ GOYENECHE" userId="d49bad2a-4805-4ba8-b624-85556b3006df" providerId="ADAL" clId="{47575031-08F6-4E55-9FD5-FC4FFE68A454}" dt="2026-04-15T19:05:57.746" v="608" actId="1076"/>
          <ac:spMkLst>
            <pc:docMk/>
            <pc:sldMk cId="2188016672" sldId="350"/>
            <ac:spMk id="33" creationId="{C8C922FC-0E32-6731-76F2-6802FDF15D36}"/>
          </ac:spMkLst>
        </pc:spChg>
        <pc:spChg chg="mod">
          <ac:chgData name="JOSSIE STEVEN RODRIGUEZ GOYENECHE" userId="d49bad2a-4805-4ba8-b624-85556b3006df" providerId="ADAL" clId="{47575031-08F6-4E55-9FD5-FC4FFE68A454}" dt="2026-04-15T19:05:57.746" v="608" actId="1076"/>
          <ac:spMkLst>
            <pc:docMk/>
            <pc:sldMk cId="2188016672" sldId="350"/>
            <ac:spMk id="34" creationId="{D07980D8-7F29-FC6F-A1CB-E4543847DDBC}"/>
          </ac:spMkLst>
        </pc:spChg>
        <pc:spChg chg="mod">
          <ac:chgData name="JOSSIE STEVEN RODRIGUEZ GOYENECHE" userId="d49bad2a-4805-4ba8-b624-85556b3006df" providerId="ADAL" clId="{47575031-08F6-4E55-9FD5-FC4FFE68A454}" dt="2026-04-15T19:05:57.746" v="608" actId="1076"/>
          <ac:spMkLst>
            <pc:docMk/>
            <pc:sldMk cId="2188016672" sldId="350"/>
            <ac:spMk id="35" creationId="{8914A46D-8A99-420B-FA0D-72245A79BEFD}"/>
          </ac:spMkLst>
        </pc:spChg>
        <pc:spChg chg="mod">
          <ac:chgData name="JOSSIE STEVEN RODRIGUEZ GOYENECHE" userId="d49bad2a-4805-4ba8-b624-85556b3006df" providerId="ADAL" clId="{47575031-08F6-4E55-9FD5-FC4FFE68A454}" dt="2026-04-15T19:05:47.455" v="607" actId="1076"/>
          <ac:spMkLst>
            <pc:docMk/>
            <pc:sldMk cId="2188016672" sldId="350"/>
            <ac:spMk id="36" creationId="{76CB668B-7096-85FB-EB84-67FE3FC78799}"/>
          </ac:spMkLst>
        </pc:spChg>
        <pc:picChg chg="mod">
          <ac:chgData name="JOSSIE STEVEN RODRIGUEZ GOYENECHE" userId="d49bad2a-4805-4ba8-b624-85556b3006df" providerId="ADAL" clId="{47575031-08F6-4E55-9FD5-FC4FFE68A454}" dt="2026-04-15T19:05:57.746" v="608" actId="1076"/>
          <ac:picMkLst>
            <pc:docMk/>
            <pc:sldMk cId="2188016672" sldId="350"/>
            <ac:picMk id="9" creationId="{41B90F45-48ED-65EF-B768-72016EE9677D}"/>
          </ac:picMkLst>
        </pc:picChg>
        <pc:picChg chg="mod">
          <ac:chgData name="JOSSIE STEVEN RODRIGUEZ GOYENECHE" userId="d49bad2a-4805-4ba8-b624-85556b3006df" providerId="ADAL" clId="{47575031-08F6-4E55-9FD5-FC4FFE68A454}" dt="2026-04-15T19:05:57.746" v="608" actId="1076"/>
          <ac:picMkLst>
            <pc:docMk/>
            <pc:sldMk cId="2188016672" sldId="350"/>
            <ac:picMk id="10" creationId="{ADCE07B4-7C3F-81E5-DD46-1B333BA2C5A3}"/>
          </ac:picMkLst>
        </pc:picChg>
        <pc:picChg chg="mod">
          <ac:chgData name="JOSSIE STEVEN RODRIGUEZ GOYENECHE" userId="d49bad2a-4805-4ba8-b624-85556b3006df" providerId="ADAL" clId="{47575031-08F6-4E55-9FD5-FC4FFE68A454}" dt="2026-04-15T19:05:57.746" v="608" actId="1076"/>
          <ac:picMkLst>
            <pc:docMk/>
            <pc:sldMk cId="2188016672" sldId="350"/>
            <ac:picMk id="11" creationId="{14C5650E-8F26-C1EB-E6D3-2FE2CC604E2E}"/>
          </ac:picMkLst>
        </pc:picChg>
      </pc:sldChg>
      <pc:sldChg chg="addSp delSp modSp mod">
        <pc:chgData name="JOSSIE STEVEN RODRIGUEZ GOYENECHE" userId="d49bad2a-4805-4ba8-b624-85556b3006df" providerId="ADAL" clId="{47575031-08F6-4E55-9FD5-FC4FFE68A454}" dt="2026-04-16T22:08:18.333" v="2823" actId="403"/>
        <pc:sldMkLst>
          <pc:docMk/>
          <pc:sldMk cId="2375193165" sldId="352"/>
        </pc:sldMkLst>
        <pc:spChg chg="mod">
          <ac:chgData name="JOSSIE STEVEN RODRIGUEZ GOYENECHE" userId="d49bad2a-4805-4ba8-b624-85556b3006df" providerId="ADAL" clId="{47575031-08F6-4E55-9FD5-FC4FFE68A454}" dt="2026-04-16T22:07:05.820" v="2813" actId="207"/>
          <ac:spMkLst>
            <pc:docMk/>
            <pc:sldMk cId="2375193165" sldId="352"/>
            <ac:spMk id="4" creationId="{820D9855-182F-B605-B428-A3E1E74FDE70}"/>
          </ac:spMkLst>
        </pc:spChg>
        <pc:spChg chg="mod">
          <ac:chgData name="JOSSIE STEVEN RODRIGUEZ GOYENECHE" userId="d49bad2a-4805-4ba8-b624-85556b3006df" providerId="ADAL" clId="{47575031-08F6-4E55-9FD5-FC4FFE68A454}" dt="2026-04-16T22:07:11.357" v="2814" actId="255"/>
          <ac:spMkLst>
            <pc:docMk/>
            <pc:sldMk cId="2375193165" sldId="352"/>
            <ac:spMk id="8" creationId="{2FFEEFE9-88BD-15A1-3EC0-00AB590A59EB}"/>
          </ac:spMkLst>
        </pc:spChg>
        <pc:spChg chg="mod">
          <ac:chgData name="JOSSIE STEVEN RODRIGUEZ GOYENECHE" userId="d49bad2a-4805-4ba8-b624-85556b3006df" providerId="ADAL" clId="{47575031-08F6-4E55-9FD5-FC4FFE68A454}" dt="2026-04-16T22:07:43.367" v="2817" actId="255"/>
          <ac:spMkLst>
            <pc:docMk/>
            <pc:sldMk cId="2375193165" sldId="352"/>
            <ac:spMk id="13" creationId="{55BB60E5-2A1C-2ABC-FCC5-66928E863D32}"/>
          </ac:spMkLst>
        </pc:spChg>
        <pc:spChg chg="mod">
          <ac:chgData name="JOSSIE STEVEN RODRIGUEZ GOYENECHE" userId="d49bad2a-4805-4ba8-b624-85556b3006df" providerId="ADAL" clId="{47575031-08F6-4E55-9FD5-FC4FFE68A454}" dt="2026-04-16T22:07:43.367" v="2817" actId="255"/>
          <ac:spMkLst>
            <pc:docMk/>
            <pc:sldMk cId="2375193165" sldId="352"/>
            <ac:spMk id="14" creationId="{58ECA898-2C8C-2FE4-B0B5-46F2A2B8783C}"/>
          </ac:spMkLst>
        </pc:spChg>
        <pc:spChg chg="mod">
          <ac:chgData name="JOSSIE STEVEN RODRIGUEZ GOYENECHE" userId="d49bad2a-4805-4ba8-b624-85556b3006df" providerId="ADAL" clId="{47575031-08F6-4E55-9FD5-FC4FFE68A454}" dt="2026-04-16T22:07:38.068" v="2816" actId="255"/>
          <ac:spMkLst>
            <pc:docMk/>
            <pc:sldMk cId="2375193165" sldId="352"/>
            <ac:spMk id="17" creationId="{9850DEE2-BF0E-1B9E-055C-D3795A8DE2E5}"/>
          </ac:spMkLst>
        </pc:spChg>
        <pc:spChg chg="mod">
          <ac:chgData name="JOSSIE STEVEN RODRIGUEZ GOYENECHE" userId="d49bad2a-4805-4ba8-b624-85556b3006df" providerId="ADAL" clId="{47575031-08F6-4E55-9FD5-FC4FFE68A454}" dt="2026-04-16T22:07:38.068" v="2816" actId="255"/>
          <ac:spMkLst>
            <pc:docMk/>
            <pc:sldMk cId="2375193165" sldId="352"/>
            <ac:spMk id="18" creationId="{A163870C-BB0F-F094-350A-2087B0C02EE6}"/>
          </ac:spMkLst>
        </pc:spChg>
        <pc:spChg chg="mod">
          <ac:chgData name="JOSSIE STEVEN RODRIGUEZ GOYENECHE" userId="d49bad2a-4805-4ba8-b624-85556b3006df" providerId="ADAL" clId="{47575031-08F6-4E55-9FD5-FC4FFE68A454}" dt="2026-04-16T22:07:21.023" v="2815" actId="255"/>
          <ac:spMkLst>
            <pc:docMk/>
            <pc:sldMk cId="2375193165" sldId="352"/>
            <ac:spMk id="25" creationId="{AB15A989-B5A3-635A-9545-01310B3ADAD6}"/>
          </ac:spMkLst>
        </pc:spChg>
        <pc:spChg chg="mod">
          <ac:chgData name="JOSSIE STEVEN RODRIGUEZ GOYENECHE" userId="d49bad2a-4805-4ba8-b624-85556b3006df" providerId="ADAL" clId="{47575031-08F6-4E55-9FD5-FC4FFE68A454}" dt="2026-04-16T22:07:56.505" v="2819" actId="255"/>
          <ac:spMkLst>
            <pc:docMk/>
            <pc:sldMk cId="2375193165" sldId="352"/>
            <ac:spMk id="26" creationId="{6F535E66-D2A8-EBE2-7DC4-7A634B1B300A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0" creationId="{0B11F1C4-799F-78FC-5306-1031F2240018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1" creationId="{9D722468-E654-00FB-55E5-328655B03277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2" creationId="{56C481A8-6C35-39C2-1B08-44949435B2F4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3" creationId="{74D9F901-0A76-9EC7-314D-BFEFB823E3E3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4" creationId="{3D07B276-145B-E030-B083-4E28FDDA3387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5" creationId="{FDE11D67-E083-2F35-3FE3-802D9BE0E2E3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6" creationId="{57226116-B988-5981-67B8-F47230E49C41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7" creationId="{79105470-7DF0-8810-1078-B6CD7F2D962D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8" creationId="{881D667A-DFD5-A517-D8AB-94F6E153411D}"/>
          </ac:spMkLst>
        </pc:spChg>
        <pc:spChg chg="mod">
          <ac:chgData name="JOSSIE STEVEN RODRIGUEZ GOYENECHE" userId="d49bad2a-4805-4ba8-b624-85556b3006df" providerId="ADAL" clId="{47575031-08F6-4E55-9FD5-FC4FFE68A454}" dt="2026-04-16T22:08:18.333" v="2823" actId="403"/>
          <ac:spMkLst>
            <pc:docMk/>
            <pc:sldMk cId="2375193165" sldId="352"/>
            <ac:spMk id="39" creationId="{203AD69C-5C83-59BA-727A-3DF029BD90FF}"/>
          </ac:spMkLst>
        </pc:spChg>
        <pc:spChg chg="mod">
          <ac:chgData name="JOSSIE STEVEN RODRIGUEZ GOYENECHE" userId="d49bad2a-4805-4ba8-b624-85556b3006df" providerId="ADAL" clId="{47575031-08F6-4E55-9FD5-FC4FFE68A454}" dt="2026-04-16T22:08:01.957" v="2820" actId="403"/>
          <ac:spMkLst>
            <pc:docMk/>
            <pc:sldMk cId="2375193165" sldId="352"/>
            <ac:spMk id="42" creationId="{B7D69A40-2531-E3C7-6559-1011F7745A09}"/>
          </ac:spMkLst>
        </pc:spChg>
        <pc:spChg chg="mod">
          <ac:chgData name="JOSSIE STEVEN RODRIGUEZ GOYENECHE" userId="d49bad2a-4805-4ba8-b624-85556b3006df" providerId="ADAL" clId="{47575031-08F6-4E55-9FD5-FC4FFE68A454}" dt="2026-04-16T22:08:07.624" v="2822" actId="403"/>
          <ac:spMkLst>
            <pc:docMk/>
            <pc:sldMk cId="2375193165" sldId="352"/>
            <ac:spMk id="43" creationId="{16954977-03D5-4631-CCC6-58BD160FEA46}"/>
          </ac:spMkLst>
        </pc:spChg>
        <pc:spChg chg="mod">
          <ac:chgData name="JOSSIE STEVEN RODRIGUEZ GOYENECHE" userId="d49bad2a-4805-4ba8-b624-85556b3006df" providerId="ADAL" clId="{47575031-08F6-4E55-9FD5-FC4FFE68A454}" dt="2026-04-16T22:08:04.929" v="2821" actId="403"/>
          <ac:spMkLst>
            <pc:docMk/>
            <pc:sldMk cId="2375193165" sldId="352"/>
            <ac:spMk id="44" creationId="{244E333D-FBD3-1DA3-0A2B-BC7E1F69C78E}"/>
          </ac:spMkLst>
        </pc:spChg>
        <pc:grpChg chg="mod">
          <ac:chgData name="JOSSIE STEVEN RODRIGUEZ GOYENECHE" userId="d49bad2a-4805-4ba8-b624-85556b3006df" providerId="ADAL" clId="{47575031-08F6-4E55-9FD5-FC4FFE68A454}" dt="2026-04-15T16:36:14.915" v="84" actId="14100"/>
          <ac:grpSpMkLst>
            <pc:docMk/>
            <pc:sldMk cId="2375193165" sldId="352"/>
            <ac:grpSpMk id="2" creationId="{16DB1E82-9096-0A9F-6D49-1266952ACB9B}"/>
          </ac:grpSpMkLst>
        </pc:grpChg>
        <pc:grpChg chg="mod">
          <ac:chgData name="JOSSIE STEVEN RODRIGUEZ GOYENECHE" userId="d49bad2a-4805-4ba8-b624-85556b3006df" providerId="ADAL" clId="{47575031-08F6-4E55-9FD5-FC4FFE68A454}" dt="2026-04-15T16:36:20.536" v="86" actId="14100"/>
          <ac:grpSpMkLst>
            <pc:docMk/>
            <pc:sldMk cId="2375193165" sldId="352"/>
            <ac:grpSpMk id="6" creationId="{194A022D-28C8-CD41-95E2-506C8C9CEE00}"/>
          </ac:grpSpMkLst>
        </pc:grpChg>
        <pc:graphicFrameChg chg="add mod modGraphic">
          <ac:chgData name="JOSSIE STEVEN RODRIGUEZ GOYENECHE" userId="d49bad2a-4805-4ba8-b624-85556b3006df" providerId="ADAL" clId="{47575031-08F6-4E55-9FD5-FC4FFE68A454}" dt="2026-04-15T16:36:52.608" v="89" actId="14100"/>
          <ac:graphicFrameMkLst>
            <pc:docMk/>
            <pc:sldMk cId="2375193165" sldId="352"/>
            <ac:graphicFrameMk id="19" creationId="{48C94C9F-4C49-EDEB-5686-B8BC2EEA9B0D}"/>
          </ac:graphicFrameMkLst>
        </pc:graphicFrameChg>
      </pc:sldChg>
      <pc:sldMasterChg chg="modSp modSldLayout">
        <pc:chgData name="JOSSIE STEVEN RODRIGUEZ GOYENECHE" userId="d49bad2a-4805-4ba8-b624-85556b3006df" providerId="ADAL" clId="{47575031-08F6-4E55-9FD5-FC4FFE68A454}" dt="2026-04-22T16:21:00.901" v="2826" actId="735"/>
        <pc:sldMasterMkLst>
          <pc:docMk/>
          <pc:sldMasterMk cId="1097501585" sldId="2147483696"/>
        </pc:sldMasterMkLst>
        <pc:sldLayoutChg chg="modSp">
          <pc:chgData name="JOSSIE STEVEN RODRIGUEZ GOYENECHE" userId="d49bad2a-4805-4ba8-b624-85556b3006df" providerId="ADAL" clId="{47575031-08F6-4E55-9FD5-FC4FFE68A454}" dt="2026-04-22T16:20:36.192" v="2825" actId="735"/>
          <pc:sldLayoutMkLst>
            <pc:docMk/>
            <pc:sldMasterMk cId="1097501585" sldId="2147483696"/>
            <pc:sldLayoutMk cId="2734825606" sldId="2147483697"/>
          </pc:sldLayoutMkLst>
        </pc:sldLayoutChg>
        <pc:sldLayoutChg chg="modSp">
          <pc:chgData name="JOSSIE STEVEN RODRIGUEZ GOYENECHE" userId="d49bad2a-4805-4ba8-b624-85556b3006df" providerId="ADAL" clId="{47575031-08F6-4E55-9FD5-FC4FFE68A454}" dt="2026-04-22T16:10:09.123" v="2824" actId="735"/>
          <pc:sldLayoutMkLst>
            <pc:docMk/>
            <pc:sldMasterMk cId="1097501585" sldId="2147483696"/>
            <pc:sldLayoutMk cId="2164114724" sldId="2147483698"/>
          </pc:sldLayoutMkLst>
        </pc:sldLayoutChg>
      </pc:sldMasterChg>
    </pc:docChg>
  </pc:docChgLst>
  <pc:docChgLst>
    <pc:chgData name="Juan Sebastian Guerrero Otero" userId="S::sguerrero@mineducacion.gov.co::6cafca8a-6549-4984-a970-df4554496cd5" providerId="AD" clId="Web-{15A6C3A6-316A-8B92-1EB0-D76DD39FB38B}"/>
    <pc:docChg chg="modSld">
      <pc:chgData name="Juan Sebastian Guerrero Otero" userId="S::sguerrero@mineducacion.gov.co::6cafca8a-6549-4984-a970-df4554496cd5" providerId="AD" clId="Web-{15A6C3A6-316A-8B92-1EB0-D76DD39FB38B}" dt="2026-04-20T21:08:52.609" v="2" actId="20577"/>
      <pc:docMkLst>
        <pc:docMk/>
      </pc:docMkLst>
    </pc:docChg>
  </pc:docChgLst>
  <pc:docChgLst>
    <pc:chgData name="GINA CATALINA MALAVER PEREZ" userId="99b04ec6-3d77-4061-a7bd-63e001cc7658" providerId="ADAL" clId="{D3453BA6-50DE-458C-A0B2-02FD7C25BA6B}"/>
    <pc:docChg chg="undo custSel modSld">
      <pc:chgData name="GINA CATALINA MALAVER PEREZ" userId="99b04ec6-3d77-4061-a7bd-63e001cc7658" providerId="ADAL" clId="{D3453BA6-50DE-458C-A0B2-02FD7C25BA6B}" dt="2026-04-29T20:27:44.061" v="615" actId="20577"/>
      <pc:docMkLst>
        <pc:docMk/>
      </pc:docMkLst>
      <pc:sldChg chg="modSp mod">
        <pc:chgData name="GINA CATALINA MALAVER PEREZ" userId="99b04ec6-3d77-4061-a7bd-63e001cc7658" providerId="ADAL" clId="{D3453BA6-50DE-458C-A0B2-02FD7C25BA6B}" dt="2026-04-17T20:27:05.747" v="64" actId="20577"/>
        <pc:sldMkLst>
          <pc:docMk/>
          <pc:sldMk cId="3298632989" sldId="267"/>
        </pc:sldMkLst>
        <pc:spChg chg="mod">
          <ac:chgData name="GINA CATALINA MALAVER PEREZ" userId="99b04ec6-3d77-4061-a7bd-63e001cc7658" providerId="ADAL" clId="{D3453BA6-50DE-458C-A0B2-02FD7C25BA6B}" dt="2026-04-17T20:27:05.747" v="64" actId="20577"/>
          <ac:spMkLst>
            <pc:docMk/>
            <pc:sldMk cId="3298632989" sldId="267"/>
            <ac:spMk id="4" creationId="{7E58A9FD-1FEA-7402-606F-574975C00564}"/>
          </ac:spMkLst>
        </pc:spChg>
      </pc:sldChg>
      <pc:sldChg chg="modSp mod">
        <pc:chgData name="GINA CATALINA MALAVER PEREZ" userId="99b04ec6-3d77-4061-a7bd-63e001cc7658" providerId="ADAL" clId="{D3453BA6-50DE-458C-A0B2-02FD7C25BA6B}" dt="2026-04-29T20:27:44.061" v="615" actId="20577"/>
        <pc:sldMkLst>
          <pc:docMk/>
          <pc:sldMk cId="814710854" sldId="287"/>
        </pc:sldMkLst>
        <pc:spChg chg="mod">
          <ac:chgData name="GINA CATALINA MALAVER PEREZ" userId="99b04ec6-3d77-4061-a7bd-63e001cc7658" providerId="ADAL" clId="{D3453BA6-50DE-458C-A0B2-02FD7C25BA6B}" dt="2026-04-29T20:27:33.578" v="594" actId="20577"/>
          <ac:spMkLst>
            <pc:docMk/>
            <pc:sldMk cId="814710854" sldId="287"/>
            <ac:spMk id="38" creationId="{0C86DDDA-A507-48D0-84E6-1709E86476B5}"/>
          </ac:spMkLst>
        </pc:spChg>
        <pc:spChg chg="mod">
          <ac:chgData name="GINA CATALINA MALAVER PEREZ" userId="99b04ec6-3d77-4061-a7bd-63e001cc7658" providerId="ADAL" clId="{D3453BA6-50DE-458C-A0B2-02FD7C25BA6B}" dt="2026-04-29T20:26:29.450" v="516" actId="20577"/>
          <ac:spMkLst>
            <pc:docMk/>
            <pc:sldMk cId="814710854" sldId="287"/>
            <ac:spMk id="39" creationId="{4C077816-6178-4E87-AC2C-2987814ED7F6}"/>
          </ac:spMkLst>
        </pc:spChg>
        <pc:spChg chg="mod">
          <ac:chgData name="GINA CATALINA MALAVER PEREZ" userId="99b04ec6-3d77-4061-a7bd-63e001cc7658" providerId="ADAL" clId="{D3453BA6-50DE-458C-A0B2-02FD7C25BA6B}" dt="2026-04-29T20:27:44.061" v="615" actId="20577"/>
          <ac:spMkLst>
            <pc:docMk/>
            <pc:sldMk cId="814710854" sldId="287"/>
            <ac:spMk id="50" creationId="{01EA7F0B-4185-4F15-82A7-4F95B2FD22C9}"/>
          </ac:spMkLst>
        </pc:spChg>
      </pc:sldChg>
      <pc:sldChg chg="modSp mod">
        <pc:chgData name="GINA CATALINA MALAVER PEREZ" userId="99b04ec6-3d77-4061-a7bd-63e001cc7658" providerId="ADAL" clId="{D3453BA6-50DE-458C-A0B2-02FD7C25BA6B}" dt="2026-04-17T20:24:28.307" v="60" actId="113"/>
        <pc:sldMkLst>
          <pc:docMk/>
          <pc:sldMk cId="1830640443" sldId="323"/>
        </pc:sldMkLst>
      </pc:sldChg>
      <pc:sldChg chg="addSp modSp mod">
        <pc:chgData name="GINA CATALINA MALAVER PEREZ" userId="99b04ec6-3d77-4061-a7bd-63e001cc7658" providerId="ADAL" clId="{D3453BA6-50DE-458C-A0B2-02FD7C25BA6B}" dt="2026-04-22T17:02:43.548" v="493" actId="207"/>
        <pc:sldMkLst>
          <pc:docMk/>
          <pc:sldMk cId="1471592584" sldId="325"/>
        </pc:sldMkLst>
        <pc:graphicFrameChg chg="modGraphic">
          <ac:chgData name="GINA CATALINA MALAVER PEREZ" userId="99b04ec6-3d77-4061-a7bd-63e001cc7658" providerId="ADAL" clId="{D3453BA6-50DE-458C-A0B2-02FD7C25BA6B}" dt="2026-04-22T17:02:43.548" v="493" actId="207"/>
          <ac:graphicFrameMkLst>
            <pc:docMk/>
            <pc:sldMk cId="1471592584" sldId="325"/>
            <ac:graphicFrameMk id="6" creationId="{044CECAD-99BA-3CA4-DD46-CEBFE9D95C8B}"/>
          </ac:graphicFrameMkLst>
        </pc:graphicFrameChg>
      </pc:sldChg>
      <pc:sldChg chg="addSp delSp modSp mod">
        <pc:chgData name="GINA CATALINA MALAVER PEREZ" userId="99b04ec6-3d77-4061-a7bd-63e001cc7658" providerId="ADAL" clId="{D3453BA6-50DE-458C-A0B2-02FD7C25BA6B}" dt="2026-04-17T21:06:18.372" v="149" actId="14100"/>
        <pc:sldMkLst>
          <pc:docMk/>
          <pc:sldMk cId="490118340" sldId="329"/>
        </pc:sldMkLst>
        <pc:picChg chg="add mod">
          <ac:chgData name="GINA CATALINA MALAVER PEREZ" userId="99b04ec6-3d77-4061-a7bd-63e001cc7658" providerId="ADAL" clId="{D3453BA6-50DE-458C-A0B2-02FD7C25BA6B}" dt="2026-04-17T21:04:39.135" v="140" actId="1076"/>
          <ac:picMkLst>
            <pc:docMk/>
            <pc:sldMk cId="490118340" sldId="329"/>
            <ac:picMk id="5" creationId="{E67AAA01-032A-EE4A-B352-38CE480B819D}"/>
          </ac:picMkLst>
        </pc:picChg>
        <pc:picChg chg="add mod">
          <ac:chgData name="GINA CATALINA MALAVER PEREZ" userId="99b04ec6-3d77-4061-a7bd-63e001cc7658" providerId="ADAL" clId="{D3453BA6-50DE-458C-A0B2-02FD7C25BA6B}" dt="2026-04-17T21:05:32.771" v="147" actId="1076"/>
          <ac:picMkLst>
            <pc:docMk/>
            <pc:sldMk cId="490118340" sldId="329"/>
            <ac:picMk id="7" creationId="{1BFAFCDC-63F7-4B68-82EA-E65925A60819}"/>
          </ac:picMkLst>
        </pc:picChg>
        <pc:picChg chg="mod">
          <ac:chgData name="GINA CATALINA MALAVER PEREZ" userId="99b04ec6-3d77-4061-a7bd-63e001cc7658" providerId="ADAL" clId="{D3453BA6-50DE-458C-A0B2-02FD7C25BA6B}" dt="2026-04-17T21:05:36.442" v="148" actId="14100"/>
          <ac:picMkLst>
            <pc:docMk/>
            <pc:sldMk cId="490118340" sldId="329"/>
            <ac:picMk id="20" creationId="{494EC96B-1486-470D-348C-FA2052799B5E}"/>
          </ac:picMkLst>
        </pc:picChg>
        <pc:picChg chg="mod">
          <ac:chgData name="GINA CATALINA MALAVER PEREZ" userId="99b04ec6-3d77-4061-a7bd-63e001cc7658" providerId="ADAL" clId="{D3453BA6-50DE-458C-A0B2-02FD7C25BA6B}" dt="2026-04-17T21:06:18.372" v="149" actId="14100"/>
          <ac:picMkLst>
            <pc:docMk/>
            <pc:sldMk cId="490118340" sldId="329"/>
            <ac:picMk id="24" creationId="{249A9875-BA47-A88A-DF0D-95069F5FD21B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7T21:11:18.267" v="158" actId="14100"/>
        <pc:sldMkLst>
          <pc:docMk/>
          <pc:sldMk cId="1269773288" sldId="330"/>
        </pc:sldMkLst>
        <pc:picChg chg="add mod">
          <ac:chgData name="GINA CATALINA MALAVER PEREZ" userId="99b04ec6-3d77-4061-a7bd-63e001cc7658" providerId="ADAL" clId="{D3453BA6-50DE-458C-A0B2-02FD7C25BA6B}" dt="2026-04-17T21:11:18.267" v="158" actId="14100"/>
          <ac:picMkLst>
            <pc:docMk/>
            <pc:sldMk cId="1269773288" sldId="330"/>
            <ac:picMk id="5" creationId="{D0708CE1-C4FA-220B-1E24-469258FD6B32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7T21:12:19.884" v="168" actId="1076"/>
        <pc:sldMkLst>
          <pc:docMk/>
          <pc:sldMk cId="2155421880" sldId="331"/>
        </pc:sldMkLst>
        <pc:picChg chg="add mod">
          <ac:chgData name="GINA CATALINA MALAVER PEREZ" userId="99b04ec6-3d77-4061-a7bd-63e001cc7658" providerId="ADAL" clId="{D3453BA6-50DE-458C-A0B2-02FD7C25BA6B}" dt="2026-04-17T21:12:19.884" v="168" actId="1076"/>
          <ac:picMkLst>
            <pc:docMk/>
            <pc:sldMk cId="2155421880" sldId="331"/>
            <ac:picMk id="3" creationId="{D91DB066-B75D-25BD-1BFE-887F11EF75A4}"/>
          </ac:picMkLst>
        </pc:picChg>
      </pc:sldChg>
      <pc:sldChg chg="modSp mod modCm">
        <pc:chgData name="GINA CATALINA MALAVER PEREZ" userId="99b04ec6-3d77-4061-a7bd-63e001cc7658" providerId="ADAL" clId="{D3453BA6-50DE-458C-A0B2-02FD7C25BA6B}" dt="2026-04-22T17:03:24.072" v="495" actId="20577"/>
        <pc:sldMkLst>
          <pc:docMk/>
          <pc:sldMk cId="4121685451" sldId="332"/>
        </pc:sldMkLst>
        <pc:spChg chg="mod">
          <ac:chgData name="GINA CATALINA MALAVER PEREZ" userId="99b04ec6-3d77-4061-a7bd-63e001cc7658" providerId="ADAL" clId="{D3453BA6-50DE-458C-A0B2-02FD7C25BA6B}" dt="2026-04-22T17:03:24.072" v="495" actId="20577"/>
          <ac:spMkLst>
            <pc:docMk/>
            <pc:sldMk cId="4121685451" sldId="332"/>
            <ac:spMk id="15" creationId="{4E6BC60F-4376-F5C3-BC6B-F60616872B3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NA CATALINA MALAVER PEREZ" userId="99b04ec6-3d77-4061-a7bd-63e001cc7658" providerId="ADAL" clId="{D3453BA6-50DE-458C-A0B2-02FD7C25BA6B}" dt="2026-04-22T17:03:24.072" v="495" actId="20577"/>
              <pc2:cmMkLst xmlns:pc2="http://schemas.microsoft.com/office/powerpoint/2019/9/main/command">
                <pc:docMk/>
                <pc:sldMk cId="4121685451" sldId="332"/>
                <pc2:cmMk id="{5B4500B2-43EB-408E-9C7E-C1B7F39D9490}"/>
              </pc2:cmMkLst>
            </pc226:cmChg>
          </p:ext>
        </pc:extLst>
      </pc:sldChg>
      <pc:sldChg chg="addSp delSp modSp mod">
        <pc:chgData name="GINA CATALINA MALAVER PEREZ" userId="99b04ec6-3d77-4061-a7bd-63e001cc7658" providerId="ADAL" clId="{D3453BA6-50DE-458C-A0B2-02FD7C25BA6B}" dt="2026-04-17T21:01:03.167" v="131" actId="1076"/>
        <pc:sldMkLst>
          <pc:docMk/>
          <pc:sldMk cId="1942134263" sldId="345"/>
        </pc:sldMkLst>
        <pc:picChg chg="add mod modCrop">
          <ac:chgData name="GINA CATALINA MALAVER PEREZ" userId="99b04ec6-3d77-4061-a7bd-63e001cc7658" providerId="ADAL" clId="{D3453BA6-50DE-458C-A0B2-02FD7C25BA6B}" dt="2026-04-17T21:01:03.167" v="131" actId="1076"/>
          <ac:picMkLst>
            <pc:docMk/>
            <pc:sldMk cId="1942134263" sldId="345"/>
            <ac:picMk id="3" creationId="{BC147D60-2B7C-986B-4F7C-C21580798A3E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7T21:13:44.860" v="176" actId="1076"/>
        <pc:sldMkLst>
          <pc:docMk/>
          <pc:sldMk cId="4086453557" sldId="347"/>
        </pc:sldMkLst>
        <pc:picChg chg="add mod">
          <ac:chgData name="GINA CATALINA MALAVER PEREZ" userId="99b04ec6-3d77-4061-a7bd-63e001cc7658" providerId="ADAL" clId="{D3453BA6-50DE-458C-A0B2-02FD7C25BA6B}" dt="2026-04-17T21:13:44.860" v="176" actId="1076"/>
          <ac:picMkLst>
            <pc:docMk/>
            <pc:sldMk cId="4086453557" sldId="347"/>
            <ac:picMk id="4" creationId="{B9189257-6861-7B5D-1030-B807047E4C46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7T21:21:32.067" v="358" actId="20577"/>
        <pc:sldMkLst>
          <pc:docMk/>
          <pc:sldMk cId="2292361223" sldId="348"/>
        </pc:sldMkLst>
        <pc:spChg chg="mod">
          <ac:chgData name="GINA CATALINA MALAVER PEREZ" userId="99b04ec6-3d77-4061-a7bd-63e001cc7658" providerId="ADAL" clId="{D3453BA6-50DE-458C-A0B2-02FD7C25BA6B}" dt="2026-04-17T21:21:32.067" v="358" actId="20577"/>
          <ac:spMkLst>
            <pc:docMk/>
            <pc:sldMk cId="2292361223" sldId="348"/>
            <ac:spMk id="6" creationId="{1E75CBFC-1FB7-61A5-B1D7-1A680CE2D46C}"/>
          </ac:spMkLst>
        </pc:spChg>
        <pc:picChg chg="add mod">
          <ac:chgData name="GINA CATALINA MALAVER PEREZ" userId="99b04ec6-3d77-4061-a7bd-63e001cc7658" providerId="ADAL" clId="{D3453BA6-50DE-458C-A0B2-02FD7C25BA6B}" dt="2026-04-17T21:21:04.161" v="314" actId="1076"/>
          <ac:picMkLst>
            <pc:docMk/>
            <pc:sldMk cId="2292361223" sldId="348"/>
            <ac:picMk id="3" creationId="{B869D4BB-9A5D-1205-781C-1052D1E0CAA8}"/>
          </ac:picMkLst>
        </pc:picChg>
      </pc:sldChg>
      <pc:sldChg chg="modSp mod modCm">
        <pc:chgData name="GINA CATALINA MALAVER PEREZ" userId="99b04ec6-3d77-4061-a7bd-63e001cc7658" providerId="ADAL" clId="{D3453BA6-50DE-458C-A0B2-02FD7C25BA6B}" dt="2026-04-22T16:48:27.288" v="398" actId="20577"/>
        <pc:sldMkLst>
          <pc:docMk/>
          <pc:sldMk cId="2188016672" sldId="350"/>
        </pc:sldMkLst>
        <pc:spChg chg="mod">
          <ac:chgData name="GINA CATALINA MALAVER PEREZ" userId="99b04ec6-3d77-4061-a7bd-63e001cc7658" providerId="ADAL" clId="{D3453BA6-50DE-458C-A0B2-02FD7C25BA6B}" dt="2026-04-22T16:48:27.288" v="398" actId="20577"/>
          <ac:spMkLst>
            <pc:docMk/>
            <pc:sldMk cId="2188016672" sldId="350"/>
            <ac:spMk id="5" creationId="{74BA141A-81A9-0D65-B045-42173AF3CBE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NA CATALINA MALAVER PEREZ" userId="99b04ec6-3d77-4061-a7bd-63e001cc7658" providerId="ADAL" clId="{D3453BA6-50DE-458C-A0B2-02FD7C25BA6B}" dt="2026-04-22T16:48:27.288" v="398" actId="20577"/>
              <pc2:cmMkLst xmlns:pc2="http://schemas.microsoft.com/office/powerpoint/2019/9/main/command">
                <pc:docMk/>
                <pc:sldMk cId="2188016672" sldId="350"/>
                <pc2:cmMk id="{8ACAEC64-2733-49CC-B8B1-9D05817E0124}"/>
              </pc2:cmMkLst>
            </pc226:cmChg>
          </p:ext>
        </pc:extLst>
      </pc:sldChg>
      <pc:sldChg chg="modSp mod">
        <pc:chgData name="GINA CATALINA MALAVER PEREZ" userId="99b04ec6-3d77-4061-a7bd-63e001cc7658" providerId="ADAL" clId="{D3453BA6-50DE-458C-A0B2-02FD7C25BA6B}" dt="2026-04-29T20:27:12.230" v="573" actId="20577"/>
        <pc:sldMkLst>
          <pc:docMk/>
          <pc:sldMk cId="555836793" sldId="370"/>
        </pc:sldMkLst>
        <pc:spChg chg="mod">
          <ac:chgData name="GINA CATALINA MALAVER PEREZ" userId="99b04ec6-3d77-4061-a7bd-63e001cc7658" providerId="ADAL" clId="{D3453BA6-50DE-458C-A0B2-02FD7C25BA6B}" dt="2026-04-29T20:27:12.230" v="573" actId="20577"/>
          <ac:spMkLst>
            <pc:docMk/>
            <pc:sldMk cId="555836793" sldId="370"/>
            <ac:spMk id="34" creationId="{8924B2CC-9691-0797-8C30-D4E9BB72BC3B}"/>
          </ac:spMkLst>
        </pc:spChg>
        <pc:spChg chg="mod">
          <ac:chgData name="GINA CATALINA MALAVER PEREZ" userId="99b04ec6-3d77-4061-a7bd-63e001cc7658" providerId="ADAL" clId="{D3453BA6-50DE-458C-A0B2-02FD7C25BA6B}" dt="2026-04-29T20:26:46.548" v="537" actId="20577"/>
          <ac:spMkLst>
            <pc:docMk/>
            <pc:sldMk cId="555836793" sldId="370"/>
            <ac:spMk id="44" creationId="{31120578-7F88-CD5F-7FBF-832892C2D41F}"/>
          </ac:spMkLst>
        </pc:spChg>
      </pc:sldChg>
    </pc:docChg>
  </pc:docChgLst>
  <pc:docChgLst>
    <pc:chgData name="JOSSIE STEVEN RODRIGUEZ GOYENECHE" userId="S::jossie.rodriguez@uniminuto.edu::d49bad2a-4805-4ba8-b624-85556b3006df" providerId="AD" clId="Web-{6D16F2C9-7E9D-54D0-9920-DC0064B38890}"/>
    <pc:docChg chg="modSld">
      <pc:chgData name="JOSSIE STEVEN RODRIGUEZ GOYENECHE" userId="S::jossie.rodriguez@uniminuto.edu::d49bad2a-4805-4ba8-b624-85556b3006df" providerId="AD" clId="Web-{6D16F2C9-7E9D-54D0-9920-DC0064B38890}" dt="2026-04-18T01:18:15.070" v="0" actId="20577"/>
      <pc:docMkLst>
        <pc:docMk/>
      </pc:docMkLst>
    </pc:docChg>
  </pc:docChgLst>
  <pc:docChgLst>
    <pc:chgData name="JOSSIE STEVEN RODRIGUEZ GOYENECHE" userId="S::jossie.rodriguez@uniminuto.edu::d49bad2a-4805-4ba8-b624-85556b3006df" providerId="AD" clId="Web-{EFE17DC0-052B-5702-DFB6-F71F1EECB3DA}"/>
    <pc:docChg chg="modSld">
      <pc:chgData name="JOSSIE STEVEN RODRIGUEZ GOYENECHE" userId="S::jossie.rodriguez@uniminuto.edu::d49bad2a-4805-4ba8-b624-85556b3006df" providerId="AD" clId="Web-{EFE17DC0-052B-5702-DFB6-F71F1EECB3DA}" dt="2026-04-06T16:39:09.993" v="399"/>
      <pc:docMkLst>
        <pc:docMk/>
      </pc:docMkLst>
    </pc:docChg>
  </pc:docChgLst>
  <pc:docChgLst>
    <pc:chgData name="ANDREA ALEJANDRA ZARATE MONTERO" userId="S::andrea.zarate@uniminuto.edu::1346d598-d59a-4547-9dd8-b18541062a7a" providerId="AD" clId="Web-{81647527-F8C1-FBA5-D83D-73721C0D59C0}"/>
    <pc:docChg chg="modSld">
      <pc:chgData name="ANDREA ALEJANDRA ZARATE MONTERO" userId="S::andrea.zarate@uniminuto.edu::1346d598-d59a-4547-9dd8-b18541062a7a" providerId="AD" clId="Web-{81647527-F8C1-FBA5-D83D-73721C0D59C0}" dt="2026-04-24T03:31:47.914" v="1" actId="1076"/>
      <pc:docMkLst>
        <pc:docMk/>
      </pc:docMkLst>
    </pc:docChg>
  </pc:docChgLst>
  <pc:docChgLst>
    <pc:chgData name="JOSSIE STEVEN RODRIGUEZ GOYENECHE" userId="S::jossie.rodriguez@uniminuto.edu::d49bad2a-4805-4ba8-b624-85556b3006df" providerId="AD" clId="Web-{0EE0D0DB-B7BD-5289-D0FD-4132C65060CC}"/>
    <pc:docChg chg="modSld">
      <pc:chgData name="JOSSIE STEVEN RODRIGUEZ GOYENECHE" userId="S::jossie.rodriguez@uniminuto.edu::d49bad2a-4805-4ba8-b624-85556b3006df" providerId="AD" clId="Web-{0EE0D0DB-B7BD-5289-D0FD-4132C65060CC}" dt="2026-04-18T01:31:37.853" v="7"/>
      <pc:docMkLst>
        <pc:docMk/>
      </pc:docMkLst>
    </pc:docChg>
  </pc:docChgLst>
  <pc:docChgLst>
    <pc:chgData name="PAULA ANGELICA POSADA RUIZ" userId="c1bc0e1e-d004-4b21-9d74-8a35d69a1bab" providerId="ADAL" clId="{3E3F1F51-7B6E-C343-BF46-BDD01F06DE61}"/>
    <pc:docChg chg="custSel modSld">
      <pc:chgData name="PAULA ANGELICA POSADA RUIZ" userId="c1bc0e1e-d004-4b21-9d74-8a35d69a1bab" providerId="ADAL" clId="{3E3F1F51-7B6E-C343-BF46-BDD01F06DE61}" dt="2026-04-18T02:15:29.103" v="46" actId="13926"/>
      <pc:docMkLst>
        <pc:docMk/>
      </pc:docMkLst>
      <pc:sldChg chg="addSp delSp modSp">
        <pc:chgData name="PAULA ANGELICA POSADA RUIZ" userId="c1bc0e1e-d004-4b21-9d74-8a35d69a1bab" providerId="ADAL" clId="{3E3F1F51-7B6E-C343-BF46-BDD01F06DE61}" dt="2026-04-18T02:15:10.041" v="45" actId="1076"/>
        <pc:sldMkLst>
          <pc:docMk/>
          <pc:sldMk cId="2284650938" sldId="351"/>
        </pc:sldMkLst>
        <pc:spChg chg="mod">
          <ac:chgData name="PAULA ANGELICA POSADA RUIZ" userId="c1bc0e1e-d004-4b21-9d74-8a35d69a1bab" providerId="ADAL" clId="{3E3F1F51-7B6E-C343-BF46-BDD01F06DE61}" dt="2026-04-18T02:05:17.128" v="3" actId="108"/>
          <ac:spMkLst>
            <pc:docMk/>
            <pc:sldMk cId="2284650938" sldId="351"/>
            <ac:spMk id="3" creationId="{6CB0B0AE-1BCA-10E2-F2E1-F3523D95AD8B}"/>
          </ac:spMkLst>
        </pc:spChg>
        <pc:spChg chg="mod">
          <ac:chgData name="PAULA ANGELICA POSADA RUIZ" userId="c1bc0e1e-d004-4b21-9d74-8a35d69a1bab" providerId="ADAL" clId="{3E3F1F51-7B6E-C343-BF46-BDD01F06DE61}" dt="2026-04-18T02:14:36.226" v="44" actId="1076"/>
          <ac:spMkLst>
            <pc:docMk/>
            <pc:sldMk cId="2284650938" sldId="351"/>
            <ac:spMk id="19" creationId="{3BAD294A-3993-5550-FC9D-FCC20550E7D8}"/>
          </ac:spMkLst>
        </pc:spChg>
        <pc:spChg chg="mod">
          <ac:chgData name="PAULA ANGELICA POSADA RUIZ" userId="c1bc0e1e-d004-4b21-9d74-8a35d69a1bab" providerId="ADAL" clId="{3E3F1F51-7B6E-C343-BF46-BDD01F06DE61}" dt="2026-04-18T02:14:36.226" v="44" actId="1076"/>
          <ac:spMkLst>
            <pc:docMk/>
            <pc:sldMk cId="2284650938" sldId="351"/>
            <ac:spMk id="20" creationId="{CED04D1D-F702-D336-A61A-00069DCEAA8C}"/>
          </ac:spMkLst>
        </pc:spChg>
        <pc:spChg chg="mod">
          <ac:chgData name="PAULA ANGELICA POSADA RUIZ" userId="c1bc0e1e-d004-4b21-9d74-8a35d69a1bab" providerId="ADAL" clId="{3E3F1F51-7B6E-C343-BF46-BDD01F06DE61}" dt="2026-04-18T02:14:36.226" v="44" actId="1076"/>
          <ac:spMkLst>
            <pc:docMk/>
            <pc:sldMk cId="2284650938" sldId="351"/>
            <ac:spMk id="25" creationId="{4A243876-4215-415E-B55C-9565A1CEA887}"/>
          </ac:spMkLst>
        </pc:spChg>
        <pc:spChg chg="mod">
          <ac:chgData name="PAULA ANGELICA POSADA RUIZ" userId="c1bc0e1e-d004-4b21-9d74-8a35d69a1bab" providerId="ADAL" clId="{3E3F1F51-7B6E-C343-BF46-BDD01F06DE61}" dt="2026-04-18T02:14:36.226" v="44" actId="1076"/>
          <ac:spMkLst>
            <pc:docMk/>
            <pc:sldMk cId="2284650938" sldId="351"/>
            <ac:spMk id="27" creationId="{59069160-B172-8879-414F-8913BAEB39F9}"/>
          </ac:spMkLst>
        </pc:spChg>
        <pc:spChg chg="mod">
          <ac:chgData name="PAULA ANGELICA POSADA RUIZ" userId="c1bc0e1e-d004-4b21-9d74-8a35d69a1bab" providerId="ADAL" clId="{3E3F1F51-7B6E-C343-BF46-BDD01F06DE61}" dt="2026-04-18T02:14:36.226" v="44" actId="1076"/>
          <ac:spMkLst>
            <pc:docMk/>
            <pc:sldMk cId="2284650938" sldId="351"/>
            <ac:spMk id="28" creationId="{CAECB04A-A60D-AD20-5680-A7EDA04A630B}"/>
          </ac:spMkLst>
        </pc:spChg>
        <pc:spChg chg="mod">
          <ac:chgData name="PAULA ANGELICA POSADA RUIZ" userId="c1bc0e1e-d004-4b21-9d74-8a35d69a1bab" providerId="ADAL" clId="{3E3F1F51-7B6E-C343-BF46-BDD01F06DE61}" dt="2026-04-18T02:14:36.226" v="44" actId="1076"/>
          <ac:spMkLst>
            <pc:docMk/>
            <pc:sldMk cId="2284650938" sldId="351"/>
            <ac:spMk id="29" creationId="{B2C8AAE8-8D3E-3759-C785-F03F9D6CADB4}"/>
          </ac:spMkLst>
        </pc:spChg>
        <pc:spChg chg="mod">
          <ac:chgData name="PAULA ANGELICA POSADA RUIZ" userId="c1bc0e1e-d004-4b21-9d74-8a35d69a1bab" providerId="ADAL" clId="{3E3F1F51-7B6E-C343-BF46-BDD01F06DE61}" dt="2026-04-18T02:14:36.226" v="44" actId="1076"/>
          <ac:spMkLst>
            <pc:docMk/>
            <pc:sldMk cId="2284650938" sldId="351"/>
            <ac:spMk id="30" creationId="{DFDCBC53-B673-E60C-A7C7-6FBE4FF5703C}"/>
          </ac:spMkLst>
        </pc:spChg>
        <pc:spChg chg="mod">
          <ac:chgData name="PAULA ANGELICA POSADA RUIZ" userId="c1bc0e1e-d004-4b21-9d74-8a35d69a1bab" providerId="ADAL" clId="{3E3F1F51-7B6E-C343-BF46-BDD01F06DE61}" dt="2026-04-18T02:14:36.226" v="44" actId="1076"/>
          <ac:spMkLst>
            <pc:docMk/>
            <pc:sldMk cId="2284650938" sldId="351"/>
            <ac:spMk id="35" creationId="{A59E7BD1-06FE-4948-B086-CCFBC30F96C2}"/>
          </ac:spMkLst>
        </pc:spChg>
        <pc:grpChg chg="mod">
          <ac:chgData name="PAULA ANGELICA POSADA RUIZ" userId="c1bc0e1e-d004-4b21-9d74-8a35d69a1bab" providerId="ADAL" clId="{3E3F1F51-7B6E-C343-BF46-BDD01F06DE61}" dt="2026-04-18T02:15:10.041" v="45" actId="1076"/>
          <ac:grpSpMkLst>
            <pc:docMk/>
            <pc:sldMk cId="2284650938" sldId="351"/>
            <ac:grpSpMk id="34" creationId="{DEE1E293-1EB9-8979-7ACB-5F1B6F503421}"/>
          </ac:grpSpMkLst>
        </pc:grpChg>
        <pc:picChg chg="add mod">
          <ac:chgData name="PAULA ANGELICA POSADA RUIZ" userId="c1bc0e1e-d004-4b21-9d74-8a35d69a1bab" providerId="ADAL" clId="{3E3F1F51-7B6E-C343-BF46-BDD01F06DE61}" dt="2026-04-18T02:14:36.226" v="44" actId="1076"/>
          <ac:picMkLst>
            <pc:docMk/>
            <pc:sldMk cId="2284650938" sldId="351"/>
            <ac:picMk id="5" creationId="{8D8586DA-6FFB-D647-9546-1D9FE815D066}"/>
          </ac:picMkLst>
        </pc:picChg>
        <pc:picChg chg="add mod">
          <ac:chgData name="PAULA ANGELICA POSADA RUIZ" userId="c1bc0e1e-d004-4b21-9d74-8a35d69a1bab" providerId="ADAL" clId="{3E3F1F51-7B6E-C343-BF46-BDD01F06DE61}" dt="2026-04-18T02:14:36.226" v="44" actId="1076"/>
          <ac:picMkLst>
            <pc:docMk/>
            <pc:sldMk cId="2284650938" sldId="351"/>
            <ac:picMk id="7" creationId="{AF55574C-C35A-AF4C-8DE7-4E1131385D29}"/>
          </ac:picMkLst>
        </pc:picChg>
        <pc:picChg chg="add mod">
          <ac:chgData name="PAULA ANGELICA POSADA RUIZ" userId="c1bc0e1e-d004-4b21-9d74-8a35d69a1bab" providerId="ADAL" clId="{3E3F1F51-7B6E-C343-BF46-BDD01F06DE61}" dt="2026-04-18T02:14:36.226" v="44" actId="1076"/>
          <ac:picMkLst>
            <pc:docMk/>
            <pc:sldMk cId="2284650938" sldId="351"/>
            <ac:picMk id="9" creationId="{EB545997-442F-2945-847B-0F644D0F1CE9}"/>
          </ac:picMkLst>
        </pc:picChg>
        <pc:picChg chg="mod">
          <ac:chgData name="PAULA ANGELICA POSADA RUIZ" userId="c1bc0e1e-d004-4b21-9d74-8a35d69a1bab" providerId="ADAL" clId="{3E3F1F51-7B6E-C343-BF46-BDD01F06DE61}" dt="2026-04-18T02:15:10.041" v="45" actId="1076"/>
          <ac:picMkLst>
            <pc:docMk/>
            <pc:sldMk cId="2284650938" sldId="351"/>
            <ac:picMk id="11" creationId="{D3CECF57-F72F-21F7-9DC3-DA1CBE111AB4}"/>
          </ac:picMkLst>
        </pc:picChg>
        <pc:picChg chg="add mod">
          <ac:chgData name="PAULA ANGELICA POSADA RUIZ" userId="c1bc0e1e-d004-4b21-9d74-8a35d69a1bab" providerId="ADAL" clId="{3E3F1F51-7B6E-C343-BF46-BDD01F06DE61}" dt="2026-04-18T02:14:36.226" v="44" actId="1076"/>
          <ac:picMkLst>
            <pc:docMk/>
            <pc:sldMk cId="2284650938" sldId="351"/>
            <ac:picMk id="12" creationId="{01FF5D1D-A4D8-7E4C-8D5E-53EB4BF46362}"/>
          </ac:picMkLst>
        </pc:picChg>
      </pc:sldChg>
    </pc:docChg>
  </pc:docChgLst>
  <pc:docChgLst>
    <pc:chgData name="IVONE GINETTE CARVAJAL CASTAÑO" userId="6f0b0386-3d0d-4c09-920c-550840778887" providerId="ADAL" clId="{E939179A-ED8A-4882-8D66-8CC1F39B40BB}"/>
    <pc:docChg chg="undo redo custSel addSld delSld modSld sldOrd">
      <pc:chgData name="IVONE GINETTE CARVAJAL CASTAÑO" userId="6f0b0386-3d0d-4c09-920c-550840778887" providerId="ADAL" clId="{E939179A-ED8A-4882-8D66-8CC1F39B40BB}" dt="2026-04-01T14:57:45.757" v="5720" actId="6549"/>
      <pc:docMkLst>
        <pc:docMk/>
      </pc:docMkLst>
      <pc:sldChg chg="addSp modSp mod">
        <pc:chgData name="IVONE GINETTE CARVAJAL CASTAÑO" userId="6f0b0386-3d0d-4c09-920c-550840778887" providerId="ADAL" clId="{E939179A-ED8A-4882-8D66-8CC1F39B40BB}" dt="2026-03-31T22:05:13.869" v="5049"/>
        <pc:sldMkLst>
          <pc:docMk/>
          <pc:sldMk cId="3298632989" sldId="267"/>
        </pc:sldMkLst>
        <pc:spChg chg="mod">
          <ac:chgData name="IVONE GINETTE CARVAJAL CASTAÑO" userId="6f0b0386-3d0d-4c09-920c-550840778887" providerId="ADAL" clId="{E939179A-ED8A-4882-8D66-8CC1F39B40BB}" dt="2026-03-31T14:03:24.561" v="1578" actId="1076"/>
          <ac:spMkLst>
            <pc:docMk/>
            <pc:sldMk cId="3298632989" sldId="267"/>
            <ac:spMk id="2" creationId="{28609664-6AE8-29BB-A471-FC5FA9540F12}"/>
          </ac:spMkLst>
        </pc:spChg>
        <pc:spChg chg="mod">
          <ac:chgData name="IVONE GINETTE CARVAJAL CASTAÑO" userId="6f0b0386-3d0d-4c09-920c-550840778887" providerId="ADAL" clId="{E939179A-ED8A-4882-8D66-8CC1F39B40BB}" dt="2026-03-31T14:03:35.745" v="1582" actId="14100"/>
          <ac:spMkLst>
            <pc:docMk/>
            <pc:sldMk cId="3298632989" sldId="267"/>
            <ac:spMk id="3" creationId="{0E690560-B0DF-59A6-0F5B-9E0673714B1D}"/>
          </ac:spMkLst>
        </pc:spChg>
        <pc:spChg chg="mod">
          <ac:chgData name="IVONE GINETTE CARVAJAL CASTAÑO" userId="6f0b0386-3d0d-4c09-920c-550840778887" providerId="ADAL" clId="{E939179A-ED8A-4882-8D66-8CC1F39B40BB}" dt="2026-03-31T21:57:44.623" v="5023" actId="255"/>
          <ac:spMkLst>
            <pc:docMk/>
            <pc:sldMk cId="3298632989" sldId="267"/>
            <ac:spMk id="4" creationId="{7E58A9FD-1FEA-7402-606F-574975C00564}"/>
          </ac:spMkLst>
        </pc:spChg>
      </pc:sldChg>
      <pc:sldChg chg="addSp delSp modSp add mod">
        <pc:chgData name="IVONE GINETTE CARVAJAL CASTAÑO" userId="6f0b0386-3d0d-4c09-920c-550840778887" providerId="ADAL" clId="{E939179A-ED8A-4882-8D66-8CC1F39B40BB}" dt="2026-03-31T22:05:04.478" v="5048"/>
        <pc:sldMkLst>
          <pc:docMk/>
          <pc:sldMk cId="2968931865" sldId="281"/>
        </pc:sldMkLst>
        <pc:spChg chg="mod">
          <ac:chgData name="IVONE GINETTE CARVAJAL CASTAÑO" userId="6f0b0386-3d0d-4c09-920c-550840778887" providerId="ADAL" clId="{E939179A-ED8A-4882-8D66-8CC1F39B40BB}" dt="2026-03-31T03:18:18.710" v="740" actId="1076"/>
          <ac:spMkLst>
            <pc:docMk/>
            <pc:sldMk cId="2968931865" sldId="281"/>
            <ac:spMk id="2" creationId="{51620163-57C9-BA4C-3353-819935C7A054}"/>
          </ac:spMkLst>
        </pc:spChg>
        <pc:spChg chg="mod">
          <ac:chgData name="IVONE GINETTE CARVAJAL CASTAÑO" userId="6f0b0386-3d0d-4c09-920c-550840778887" providerId="ADAL" clId="{E939179A-ED8A-4882-8D66-8CC1F39B40BB}" dt="2026-03-31T00:23:44.110" v="296"/>
          <ac:spMkLst>
            <pc:docMk/>
            <pc:sldMk cId="2968931865" sldId="281"/>
            <ac:spMk id="3" creationId="{03840F08-A2BC-4ADA-FA3C-9711DC85700D}"/>
          </ac:spMkLst>
        </pc:spChg>
        <pc:spChg chg="mod">
          <ac:chgData name="IVONE GINETTE CARVAJAL CASTAÑO" userId="6f0b0386-3d0d-4c09-920c-550840778887" providerId="ADAL" clId="{E939179A-ED8A-4882-8D66-8CC1F39B40BB}" dt="2026-03-31T02:40:36.670" v="736" actId="6549"/>
          <ac:spMkLst>
            <pc:docMk/>
            <pc:sldMk cId="2968931865" sldId="281"/>
            <ac:spMk id="4" creationId="{436DE4FB-AECF-85C9-CEE7-725F3EB141A5}"/>
          </ac:spMkLst>
        </pc:spChg>
        <pc:spChg chg="add mod">
          <ac:chgData name="IVONE GINETTE CARVAJAL CASTAÑO" userId="6f0b0386-3d0d-4c09-920c-550840778887" providerId="ADAL" clId="{E939179A-ED8A-4882-8D66-8CC1F39B40BB}" dt="2026-03-31T02:40:24.936" v="725" actId="1076"/>
          <ac:spMkLst>
            <pc:docMk/>
            <pc:sldMk cId="2968931865" sldId="281"/>
            <ac:spMk id="5" creationId="{F06DF2F3-0B53-9EFF-0244-9DCC43DEB5EF}"/>
          </ac:spMkLst>
        </pc:spChg>
        <pc:grpChg chg="add mod">
          <ac:chgData name="IVONE GINETTE CARVAJAL CASTAÑO" userId="6f0b0386-3d0d-4c09-920c-550840778887" providerId="ADAL" clId="{E939179A-ED8A-4882-8D66-8CC1F39B40BB}" dt="2026-03-31T03:18:16.487" v="739" actId="1076"/>
          <ac:grpSpMkLst>
            <pc:docMk/>
            <pc:sldMk cId="2968931865" sldId="281"/>
            <ac:grpSpMk id="6" creationId="{E11B4C08-5E95-876F-8DC3-7166FAF999A7}"/>
          </ac:grpSpMkLst>
        </pc:grpChg>
        <pc:grpChg chg="add mod">
          <ac:chgData name="IVONE GINETTE CARVAJAL CASTAÑO" userId="6f0b0386-3d0d-4c09-920c-550840778887" providerId="ADAL" clId="{E939179A-ED8A-4882-8D66-8CC1F39B40BB}" dt="2026-03-31T02:40:21.449" v="724" actId="164"/>
          <ac:grpSpMkLst>
            <pc:docMk/>
            <pc:sldMk cId="2968931865" sldId="281"/>
            <ac:grpSpMk id="11" creationId="{896BDE5B-D1D9-4183-FDBB-A3B35B82CD86}"/>
          </ac:grpSpMkLst>
        </pc:grpChg>
      </pc:sldChg>
      <pc:sldChg chg="addSp delSp modSp add mod">
        <pc:chgData name="IVONE GINETTE CARVAJAL CASTAÑO" userId="6f0b0386-3d0d-4c09-920c-550840778887" providerId="ADAL" clId="{E939179A-ED8A-4882-8D66-8CC1F39B40BB}" dt="2026-03-31T22:57:10.217" v="5594" actId="14734"/>
        <pc:sldMkLst>
          <pc:docMk/>
          <pc:sldMk cId="1471592584" sldId="325"/>
        </pc:sldMkLst>
        <pc:spChg chg="mod">
          <ac:chgData name="IVONE GINETTE CARVAJAL CASTAÑO" userId="6f0b0386-3d0d-4c09-920c-550840778887" providerId="ADAL" clId="{E939179A-ED8A-4882-8D66-8CC1F39B40BB}" dt="2026-03-31T22:47:19.672" v="5279" actId="1076"/>
          <ac:spMkLst>
            <pc:docMk/>
            <pc:sldMk cId="1471592584" sldId="325"/>
            <ac:spMk id="2" creationId="{86BD51B8-0533-A936-2DCA-69B5F6CB53A0}"/>
          </ac:spMkLst>
        </pc:spChg>
        <pc:spChg chg="add mod">
          <ac:chgData name="IVONE GINETTE CARVAJAL CASTAÑO" userId="6f0b0386-3d0d-4c09-920c-550840778887" providerId="ADAL" clId="{E939179A-ED8A-4882-8D66-8CC1F39B40BB}" dt="2026-03-31T22:49:30.372" v="5583" actId="20577"/>
          <ac:spMkLst>
            <pc:docMk/>
            <pc:sldMk cId="1471592584" sldId="325"/>
            <ac:spMk id="11" creationId="{C2EA9AB9-9A2B-EDA5-5632-3066C96D7A4B}"/>
          </ac:spMkLst>
        </pc:spChg>
      </pc:sldChg>
      <pc:sldChg chg="addSp delSp modSp add mod">
        <pc:chgData name="IVONE GINETTE CARVAJAL CASTAÑO" userId="6f0b0386-3d0d-4c09-920c-550840778887" providerId="ADAL" clId="{E939179A-ED8A-4882-8D66-8CC1F39B40BB}" dt="2026-04-01T14:57:45.757" v="5720" actId="6549"/>
        <pc:sldMkLst>
          <pc:docMk/>
          <pc:sldMk cId="2542610911" sldId="326"/>
        </pc:sldMkLst>
        <pc:spChg chg="mod">
          <ac:chgData name="IVONE GINETTE CARVAJAL CASTAÑO" userId="6f0b0386-3d0d-4c09-920c-550840778887" providerId="ADAL" clId="{E939179A-ED8A-4882-8D66-8CC1F39B40BB}" dt="2026-04-01T14:55:10.784" v="5635" actId="14100"/>
          <ac:spMkLst>
            <pc:docMk/>
            <pc:sldMk cId="2542610911" sldId="326"/>
            <ac:spMk id="2" creationId="{AEA89FBE-C249-214B-4614-5624359AC3EB}"/>
          </ac:spMkLst>
        </pc:spChg>
        <pc:spChg chg="add mod">
          <ac:chgData name="IVONE GINETTE CARVAJAL CASTAÑO" userId="6f0b0386-3d0d-4c09-920c-550840778887" providerId="ADAL" clId="{E939179A-ED8A-4882-8D66-8CC1F39B40BB}" dt="2026-04-01T14:57:29.365" v="5640" actId="14100"/>
          <ac:spMkLst>
            <pc:docMk/>
            <pc:sldMk cId="2542610911" sldId="326"/>
            <ac:spMk id="3" creationId="{574942A4-2C0E-2914-BD2A-001A15AD3B2B}"/>
          </ac:spMkLst>
        </pc:spChg>
        <pc:spChg chg="add mod">
          <ac:chgData name="IVONE GINETTE CARVAJAL CASTAÑO" userId="6f0b0386-3d0d-4c09-920c-550840778887" providerId="ADAL" clId="{E939179A-ED8A-4882-8D66-8CC1F39B40BB}" dt="2026-04-01T14:57:45.757" v="5720" actId="6549"/>
          <ac:spMkLst>
            <pc:docMk/>
            <pc:sldMk cId="2542610911" sldId="326"/>
            <ac:spMk id="5" creationId="{0A8CF95D-F770-2B94-5132-1289FAFEC511}"/>
          </ac:spMkLst>
        </pc:spChg>
      </pc:sldChg>
    </pc:docChg>
  </pc:docChgLst>
  <pc:docChgLst>
    <pc:chgData name="JOSSIE STEVEN RODRIGUEZ GOYENECHE" userId="d49bad2a-4805-4ba8-b624-85556b3006df" providerId="ADAL" clId="{AA1E2B96-E784-4BF8-B2BF-0DBD6B697531}"/>
    <pc:docChg chg="undo custSel delSld modSld modMainMaster">
      <pc:chgData name="JOSSIE STEVEN RODRIGUEZ GOYENECHE" userId="d49bad2a-4805-4ba8-b624-85556b3006df" providerId="ADAL" clId="{AA1E2B96-E784-4BF8-B2BF-0DBD6B697531}" dt="2026-04-18T01:36:31.012" v="1306"/>
      <pc:docMkLst>
        <pc:docMk/>
      </pc:docMkLst>
      <pc:sldChg chg="addSp delSp modSp mod">
        <pc:chgData name="JOSSIE STEVEN RODRIGUEZ GOYENECHE" userId="d49bad2a-4805-4ba8-b624-85556b3006df" providerId="ADAL" clId="{AA1E2B96-E784-4BF8-B2BF-0DBD6B697531}" dt="2026-04-17T17:39:59.858" v="1180"/>
        <pc:sldMkLst>
          <pc:docMk/>
          <pc:sldMk cId="2829152986" sldId="256"/>
        </pc:sldMkLst>
      </pc:sldChg>
      <pc:sldChg chg="addSp delSp modSp mod">
        <pc:chgData name="JOSSIE STEVEN RODRIGUEZ GOYENECHE" userId="d49bad2a-4805-4ba8-b624-85556b3006df" providerId="ADAL" clId="{AA1E2B96-E784-4BF8-B2BF-0DBD6B697531}" dt="2026-04-17T15:31:52.349" v="801"/>
        <pc:sldMkLst>
          <pc:docMk/>
          <pc:sldMk cId="3298632989" sldId="267"/>
        </pc:sldMkLst>
        <pc:spChg chg="mod">
          <ac:chgData name="JOSSIE STEVEN RODRIGUEZ GOYENECHE" userId="d49bad2a-4805-4ba8-b624-85556b3006df" providerId="ADAL" clId="{AA1E2B96-E784-4BF8-B2BF-0DBD6B697531}" dt="2026-04-17T15:06:16.846" v="253" actId="1036"/>
          <ac:spMkLst>
            <pc:docMk/>
            <pc:sldMk cId="3298632989" sldId="267"/>
            <ac:spMk id="3" creationId="{0E690560-B0DF-59A6-0F5B-9E0673714B1D}"/>
          </ac:spMkLst>
        </pc:spChg>
        <pc:spChg chg="mod">
          <ac:chgData name="JOSSIE STEVEN RODRIGUEZ GOYENECHE" userId="d49bad2a-4805-4ba8-b624-85556b3006df" providerId="ADAL" clId="{AA1E2B96-E784-4BF8-B2BF-0DBD6B697531}" dt="2026-04-17T15:06:16.846" v="253" actId="1036"/>
          <ac:spMkLst>
            <pc:docMk/>
            <pc:sldMk cId="3298632989" sldId="267"/>
            <ac:spMk id="4" creationId="{7E58A9FD-1FEA-7402-606F-574975C00564}"/>
          </ac:spMkLst>
        </pc:spChg>
      </pc:sldChg>
      <pc:sldChg chg="addSp delSp modSp mod">
        <pc:chgData name="JOSSIE STEVEN RODRIGUEZ GOYENECHE" userId="d49bad2a-4805-4ba8-b624-85556b3006df" providerId="ADAL" clId="{AA1E2B96-E784-4BF8-B2BF-0DBD6B697531}" dt="2026-04-17T17:33:47.402" v="1178" actId="2085"/>
        <pc:sldMkLst>
          <pc:docMk/>
          <pc:sldMk cId="2968931865" sldId="281"/>
        </pc:sldMkLst>
        <pc:spChg chg="mod">
          <ac:chgData name="JOSSIE STEVEN RODRIGUEZ GOYENECHE" userId="d49bad2a-4805-4ba8-b624-85556b3006df" providerId="ADAL" clId="{AA1E2B96-E784-4BF8-B2BF-0DBD6B697531}" dt="2026-04-17T17:33:30.242" v="1177" actId="14100"/>
          <ac:spMkLst>
            <pc:docMk/>
            <pc:sldMk cId="2968931865" sldId="281"/>
            <ac:spMk id="4" creationId="{436DE4FB-AECF-85C9-CEE7-725F3EB141A5}"/>
          </ac:spMkLst>
        </pc:spChg>
        <pc:spChg chg="mod">
          <ac:chgData name="JOSSIE STEVEN RODRIGUEZ GOYENECHE" userId="d49bad2a-4805-4ba8-b624-85556b3006df" providerId="ADAL" clId="{AA1E2B96-E784-4BF8-B2BF-0DBD6B697531}" dt="2026-04-17T17:33:47.402" v="1178" actId="2085"/>
          <ac:spMkLst>
            <pc:docMk/>
            <pc:sldMk cId="2968931865" sldId="281"/>
            <ac:spMk id="5" creationId="{F06DF2F3-0B53-9EFF-0244-9DCC43DEB5EF}"/>
          </ac:spMkLst>
        </pc:spChg>
        <pc:grpChg chg="mod">
          <ac:chgData name="JOSSIE STEVEN RODRIGUEZ GOYENECHE" userId="d49bad2a-4805-4ba8-b624-85556b3006df" providerId="ADAL" clId="{AA1E2B96-E784-4BF8-B2BF-0DBD6B697531}" dt="2026-04-17T15:00:38.918" v="176" actId="1036"/>
          <ac:grpSpMkLst>
            <pc:docMk/>
            <pc:sldMk cId="2968931865" sldId="281"/>
            <ac:grpSpMk id="6" creationId="{E11B4C08-5E95-876F-8DC3-7166FAF999A7}"/>
          </ac:grpSpMkLst>
        </pc:grpChg>
      </pc:sldChg>
      <pc:sldChg chg="modSp mod">
        <pc:chgData name="JOSSIE STEVEN RODRIGUEZ GOYENECHE" userId="d49bad2a-4805-4ba8-b624-85556b3006df" providerId="ADAL" clId="{AA1E2B96-E784-4BF8-B2BF-0DBD6B697531}" dt="2026-04-17T15:17:02.354" v="615" actId="114"/>
        <pc:sldMkLst>
          <pc:docMk/>
          <pc:sldMk cId="1830640443" sldId="323"/>
        </pc:sldMkLst>
        <pc:spChg chg="mod">
          <ac:chgData name="JOSSIE STEVEN RODRIGUEZ GOYENECHE" userId="d49bad2a-4805-4ba8-b624-85556b3006df" providerId="ADAL" clId="{AA1E2B96-E784-4BF8-B2BF-0DBD6B697531}" dt="2026-04-17T15:01:06.058" v="191" actId="1036"/>
          <ac:spMkLst>
            <pc:docMk/>
            <pc:sldMk cId="1830640443" sldId="323"/>
            <ac:spMk id="3" creationId="{49DBE70A-A90A-2416-3B9A-647893E22D2B}"/>
          </ac:spMkLst>
        </pc:spChg>
        <pc:spChg chg="mod">
          <ac:chgData name="JOSSIE STEVEN RODRIGUEZ GOYENECHE" userId="d49bad2a-4805-4ba8-b624-85556b3006df" providerId="ADAL" clId="{AA1E2B96-E784-4BF8-B2BF-0DBD6B697531}" dt="2026-04-17T15:01:11.358" v="192" actId="1076"/>
          <ac:spMkLst>
            <pc:docMk/>
            <pc:sldMk cId="1830640443" sldId="323"/>
            <ac:spMk id="7" creationId="{8762F4A6-73BC-C3F4-2C8C-74FF57D515F3}"/>
          </ac:spMkLst>
        </pc:spChg>
        <pc:spChg chg="mod">
          <ac:chgData name="JOSSIE STEVEN RODRIGUEZ GOYENECHE" userId="d49bad2a-4805-4ba8-b624-85556b3006df" providerId="ADAL" clId="{AA1E2B96-E784-4BF8-B2BF-0DBD6B697531}" dt="2026-04-17T15:17:02.354" v="615" actId="114"/>
          <ac:spMkLst>
            <pc:docMk/>
            <pc:sldMk cId="1830640443" sldId="323"/>
            <ac:spMk id="22" creationId="{02A0A7F2-C0B0-A15B-4227-4F184977A67D}"/>
          </ac:spMkLst>
        </pc:spChg>
      </pc:sldChg>
      <pc:sldChg chg="addSp delSp modSp mod modCm">
        <pc:chgData name="JOSSIE STEVEN RODRIGUEZ GOYENECHE" userId="d49bad2a-4805-4ba8-b624-85556b3006df" providerId="ADAL" clId="{AA1E2B96-E784-4BF8-B2BF-0DBD6B697531}" dt="2026-04-17T21:20:17.130" v="1184" actId="2056"/>
        <pc:sldMkLst>
          <pc:docMk/>
          <pc:sldMk cId="1471592584" sldId="325"/>
        </pc:sldMkLst>
        <pc:spChg chg="add mod">
          <ac:chgData name="JOSSIE STEVEN RODRIGUEZ GOYENECHE" userId="d49bad2a-4805-4ba8-b624-85556b3006df" providerId="ADAL" clId="{AA1E2B96-E784-4BF8-B2BF-0DBD6B697531}" dt="2026-04-17T15:15:00.299" v="564" actId="1036"/>
          <ac:spMkLst>
            <pc:docMk/>
            <pc:sldMk cId="1471592584" sldId="325"/>
            <ac:spMk id="3" creationId="{9ABD916F-7597-467B-9146-1080661BA0F0}"/>
          </ac:spMkLst>
        </pc:spChg>
        <pc:spChg chg="mod">
          <ac:chgData name="JOSSIE STEVEN RODRIGUEZ GOYENECHE" userId="d49bad2a-4805-4ba8-b624-85556b3006df" providerId="ADAL" clId="{AA1E2B96-E784-4BF8-B2BF-0DBD6B697531}" dt="2026-04-17T15:14:24.218" v="554" actId="1036"/>
          <ac:spMkLst>
            <pc:docMk/>
            <pc:sldMk cId="1471592584" sldId="325"/>
            <ac:spMk id="9" creationId="{2B07F319-1C70-195D-449F-F3E4842925DC}"/>
          </ac:spMkLst>
        </pc:spChg>
        <pc:spChg chg="mod">
          <ac:chgData name="JOSSIE STEVEN RODRIGUEZ GOYENECHE" userId="d49bad2a-4805-4ba8-b624-85556b3006df" providerId="ADAL" clId="{AA1E2B96-E784-4BF8-B2BF-0DBD6B697531}" dt="2026-04-17T15:14:24.218" v="554" actId="1036"/>
          <ac:spMkLst>
            <pc:docMk/>
            <pc:sldMk cId="1471592584" sldId="325"/>
            <ac:spMk id="10" creationId="{5C7422FF-E86E-0E4B-D100-D33E16AF506C}"/>
          </ac:spMkLst>
        </pc:spChg>
        <pc:spChg chg="mod">
          <ac:chgData name="JOSSIE STEVEN RODRIGUEZ GOYENECHE" userId="d49bad2a-4805-4ba8-b624-85556b3006df" providerId="ADAL" clId="{AA1E2B96-E784-4BF8-B2BF-0DBD6B697531}" dt="2026-04-17T15:15:09.451" v="565" actId="1076"/>
          <ac:spMkLst>
            <pc:docMk/>
            <pc:sldMk cId="1471592584" sldId="325"/>
            <ac:spMk id="11" creationId="{C2EA9AB9-9A2B-EDA5-5632-3066C96D7A4B}"/>
          </ac:spMkLst>
        </pc:spChg>
        <pc:spChg chg="mod">
          <ac:chgData name="JOSSIE STEVEN RODRIGUEZ GOYENECHE" userId="d49bad2a-4805-4ba8-b624-85556b3006df" providerId="ADAL" clId="{AA1E2B96-E784-4BF8-B2BF-0DBD6B697531}" dt="2026-04-17T15:14:24.218" v="554" actId="1036"/>
          <ac:spMkLst>
            <pc:docMk/>
            <pc:sldMk cId="1471592584" sldId="325"/>
            <ac:spMk id="12" creationId="{A2D00F1E-9295-725E-673F-86A14A254877}"/>
          </ac:spMkLst>
        </pc:spChg>
        <pc:spChg chg="mod">
          <ac:chgData name="JOSSIE STEVEN RODRIGUEZ GOYENECHE" userId="d49bad2a-4805-4ba8-b624-85556b3006df" providerId="ADAL" clId="{AA1E2B96-E784-4BF8-B2BF-0DBD6B697531}" dt="2026-04-17T15:14:24.218" v="554" actId="1036"/>
          <ac:spMkLst>
            <pc:docMk/>
            <pc:sldMk cId="1471592584" sldId="325"/>
            <ac:spMk id="15" creationId="{D6431E6F-4071-EF61-F51E-195D86F13A93}"/>
          </ac:spMkLst>
        </pc:spChg>
        <pc:spChg chg="mod">
          <ac:chgData name="JOSSIE STEVEN RODRIGUEZ GOYENECHE" userId="d49bad2a-4805-4ba8-b624-85556b3006df" providerId="ADAL" clId="{AA1E2B96-E784-4BF8-B2BF-0DBD6B697531}" dt="2026-04-17T15:14:24.218" v="554" actId="1036"/>
          <ac:spMkLst>
            <pc:docMk/>
            <pc:sldMk cId="1471592584" sldId="325"/>
            <ac:spMk id="20" creationId="{1F36A56E-C1AD-AA29-9B1F-78E026DC6FD8}"/>
          </ac:spMkLst>
        </pc:spChg>
        <pc:spChg chg="mod">
          <ac:chgData name="JOSSIE STEVEN RODRIGUEZ GOYENECHE" userId="d49bad2a-4805-4ba8-b624-85556b3006df" providerId="ADAL" clId="{AA1E2B96-E784-4BF8-B2BF-0DBD6B697531}" dt="2026-04-17T15:14:24.218" v="554" actId="1036"/>
          <ac:spMkLst>
            <pc:docMk/>
            <pc:sldMk cId="1471592584" sldId="325"/>
            <ac:spMk id="21" creationId="{423DE552-FD47-4949-7DF3-8F1367F382C1}"/>
          </ac:spMkLst>
        </pc:spChg>
        <pc:picChg chg="mod">
          <ac:chgData name="JOSSIE STEVEN RODRIGUEZ GOYENECHE" userId="d49bad2a-4805-4ba8-b624-85556b3006df" providerId="ADAL" clId="{AA1E2B96-E784-4BF8-B2BF-0DBD6B697531}" dt="2026-04-17T15:14:24.218" v="554" actId="1036"/>
          <ac:picMkLst>
            <pc:docMk/>
            <pc:sldMk cId="1471592584" sldId="325"/>
            <ac:picMk id="14" creationId="{587A883A-EC98-E560-3B00-3D2C2BE0982D}"/>
          </ac:picMkLst>
        </pc:picChg>
        <pc:picChg chg="mod">
          <ac:chgData name="JOSSIE STEVEN RODRIGUEZ GOYENECHE" userId="d49bad2a-4805-4ba8-b624-85556b3006df" providerId="ADAL" clId="{AA1E2B96-E784-4BF8-B2BF-0DBD6B697531}" dt="2026-04-17T15:14:24.218" v="554" actId="1036"/>
          <ac:picMkLst>
            <pc:docMk/>
            <pc:sldMk cId="1471592584" sldId="325"/>
            <ac:picMk id="19" creationId="{64AFA879-A393-9977-9518-E5CFF72F601A}"/>
          </ac:picMkLst>
        </pc:picChg>
        <pc:picChg chg="mod">
          <ac:chgData name="JOSSIE STEVEN RODRIGUEZ GOYENECHE" userId="d49bad2a-4805-4ba8-b624-85556b3006df" providerId="ADAL" clId="{AA1E2B96-E784-4BF8-B2BF-0DBD6B697531}" dt="2026-04-17T15:14:24.218" v="554" actId="1036"/>
          <ac:picMkLst>
            <pc:docMk/>
            <pc:sldMk cId="1471592584" sldId="325"/>
            <ac:picMk id="23" creationId="{1D3C4AB2-F393-1DB9-6523-4285D9B4B94B}"/>
          </ac:picMkLst>
        </pc:picChg>
      </pc:sldChg>
      <pc:sldChg chg="addSp delSp modSp mod">
        <pc:chgData name="JOSSIE STEVEN RODRIGUEZ GOYENECHE" userId="d49bad2a-4805-4ba8-b624-85556b3006df" providerId="ADAL" clId="{AA1E2B96-E784-4BF8-B2BF-0DBD6B697531}" dt="2026-04-17T16:37:39.650" v="851" actId="207"/>
        <pc:sldMkLst>
          <pc:docMk/>
          <pc:sldMk cId="2542610911" sldId="326"/>
        </pc:sldMkLst>
        <pc:spChg chg="mod">
          <ac:chgData name="JOSSIE STEVEN RODRIGUEZ GOYENECHE" userId="d49bad2a-4805-4ba8-b624-85556b3006df" providerId="ADAL" clId="{AA1E2B96-E784-4BF8-B2BF-0DBD6B697531}" dt="2026-04-17T15:15:51.050" v="606" actId="1035"/>
          <ac:spMkLst>
            <pc:docMk/>
            <pc:sldMk cId="2542610911" sldId="326"/>
            <ac:spMk id="2" creationId="{AEA89FBE-C249-214B-4614-5624359AC3EB}"/>
          </ac:spMkLst>
        </pc:spChg>
        <pc:spChg chg="mod">
          <ac:chgData name="JOSSIE STEVEN RODRIGUEZ GOYENECHE" userId="d49bad2a-4805-4ba8-b624-85556b3006df" providerId="ADAL" clId="{AA1E2B96-E784-4BF8-B2BF-0DBD6B697531}" dt="2026-04-17T16:37:39.650" v="851" actId="207"/>
          <ac:spMkLst>
            <pc:docMk/>
            <pc:sldMk cId="2542610911" sldId="326"/>
            <ac:spMk id="3" creationId="{574942A4-2C0E-2914-BD2A-001A15AD3B2B}"/>
          </ac:spMkLst>
        </pc:spChg>
        <pc:spChg chg="mod">
          <ac:chgData name="JOSSIE STEVEN RODRIGUEZ GOYENECHE" userId="d49bad2a-4805-4ba8-b624-85556b3006df" providerId="ADAL" clId="{AA1E2B96-E784-4BF8-B2BF-0DBD6B697531}" dt="2026-04-17T15:15:27.890" v="586" actId="1036"/>
          <ac:spMkLst>
            <pc:docMk/>
            <pc:sldMk cId="2542610911" sldId="326"/>
            <ac:spMk id="5" creationId="{0A8CF95D-F770-2B94-5132-1289FAFEC511}"/>
          </ac:spMkLst>
        </pc:spChg>
      </pc:sldChg>
      <pc:sldChg chg="addSp delSp modSp mod">
        <pc:chgData name="JOSSIE STEVEN RODRIGUEZ GOYENECHE" userId="d49bad2a-4805-4ba8-b624-85556b3006df" providerId="ADAL" clId="{AA1E2B96-E784-4BF8-B2BF-0DBD6B697531}" dt="2026-04-17T15:31:56.364" v="803"/>
        <pc:sldMkLst>
          <pc:docMk/>
          <pc:sldMk cId="1889122540" sldId="327"/>
        </pc:sldMkLst>
        <pc:spChg chg="mod">
          <ac:chgData name="JOSSIE STEVEN RODRIGUEZ GOYENECHE" userId="d49bad2a-4805-4ba8-b624-85556b3006df" providerId="ADAL" clId="{AA1E2B96-E784-4BF8-B2BF-0DBD6B697531}" dt="2026-04-17T15:06:31.256" v="296" actId="1035"/>
          <ac:spMkLst>
            <pc:docMk/>
            <pc:sldMk cId="1889122540" sldId="327"/>
            <ac:spMk id="9" creationId="{3636B088-C6EA-2873-FD77-4154F86F0256}"/>
          </ac:spMkLst>
        </pc:spChg>
        <pc:spChg chg="mod">
          <ac:chgData name="JOSSIE STEVEN RODRIGUEZ GOYENECHE" userId="d49bad2a-4805-4ba8-b624-85556b3006df" providerId="ADAL" clId="{AA1E2B96-E784-4BF8-B2BF-0DBD6B697531}" dt="2026-04-17T15:06:31.256" v="296" actId="1035"/>
          <ac:spMkLst>
            <pc:docMk/>
            <pc:sldMk cId="1889122540" sldId="327"/>
            <ac:spMk id="10" creationId="{6730E3F1-5534-23F4-849B-1DCD595412C9}"/>
          </ac:spMkLst>
        </pc:spChg>
        <pc:spChg chg="mod">
          <ac:chgData name="JOSSIE STEVEN RODRIGUEZ GOYENECHE" userId="d49bad2a-4805-4ba8-b624-85556b3006df" providerId="ADAL" clId="{AA1E2B96-E784-4BF8-B2BF-0DBD6B697531}" dt="2026-04-17T15:06:31.256" v="296" actId="1035"/>
          <ac:spMkLst>
            <pc:docMk/>
            <pc:sldMk cId="1889122540" sldId="327"/>
            <ac:spMk id="11" creationId="{87223350-C592-D1BD-C410-8E57C14AA30F}"/>
          </ac:spMkLst>
        </pc:spChg>
        <pc:spChg chg="mod">
          <ac:chgData name="JOSSIE STEVEN RODRIGUEZ GOYENECHE" userId="d49bad2a-4805-4ba8-b624-85556b3006df" providerId="ADAL" clId="{AA1E2B96-E784-4BF8-B2BF-0DBD6B697531}" dt="2026-04-17T15:06:31.256" v="296" actId="1035"/>
          <ac:spMkLst>
            <pc:docMk/>
            <pc:sldMk cId="1889122540" sldId="327"/>
            <ac:spMk id="12" creationId="{9529D934-DF6A-9B07-1F5A-7CD702A800D6}"/>
          </ac:spMkLst>
        </pc:spChg>
      </pc:sldChg>
      <pc:sldChg chg="modSp mod">
        <pc:chgData name="JOSSIE STEVEN RODRIGUEZ GOYENECHE" userId="d49bad2a-4805-4ba8-b624-85556b3006df" providerId="ADAL" clId="{AA1E2B96-E784-4BF8-B2BF-0DBD6B697531}" dt="2026-04-17T15:06:48.517" v="322" actId="1035"/>
        <pc:sldMkLst>
          <pc:docMk/>
          <pc:sldMk cId="1724074977" sldId="328"/>
        </pc:sldMkLst>
        <pc:spChg chg="mod">
          <ac:chgData name="JOSSIE STEVEN RODRIGUEZ GOYENECHE" userId="d49bad2a-4805-4ba8-b624-85556b3006df" providerId="ADAL" clId="{AA1E2B96-E784-4BF8-B2BF-0DBD6B697531}" dt="2026-04-17T15:06:48.517" v="322" actId="1035"/>
          <ac:spMkLst>
            <pc:docMk/>
            <pc:sldMk cId="1724074977" sldId="328"/>
            <ac:spMk id="3" creationId="{F763FF49-EE64-CC36-CEC7-D3A40F64B8E8}"/>
          </ac:spMkLst>
        </pc:spChg>
        <pc:graphicFrameChg chg="mod">
          <ac:chgData name="JOSSIE STEVEN RODRIGUEZ GOYENECHE" userId="d49bad2a-4805-4ba8-b624-85556b3006df" providerId="ADAL" clId="{AA1E2B96-E784-4BF8-B2BF-0DBD6B697531}" dt="2026-04-17T15:06:48.517" v="322" actId="1035"/>
          <ac:graphicFrameMkLst>
            <pc:docMk/>
            <pc:sldMk cId="1724074977" sldId="328"/>
            <ac:graphicFrameMk id="6" creationId="{FC625E93-2542-6AC7-9323-EB01823F9F8C}"/>
          </ac:graphicFrameMkLst>
        </pc:graphicFrameChg>
      </pc:sldChg>
      <pc:sldChg chg="addSp delSp modSp mod">
        <pc:chgData name="JOSSIE STEVEN RODRIGUEZ GOYENECHE" userId="d49bad2a-4805-4ba8-b624-85556b3006df" providerId="ADAL" clId="{AA1E2B96-E784-4BF8-B2BF-0DBD6B697531}" dt="2026-04-17T16:43:44.003" v="975"/>
        <pc:sldMkLst>
          <pc:docMk/>
          <pc:sldMk cId="490118340" sldId="329"/>
        </pc:sldMkLst>
        <pc:spChg chg="mod">
          <ac:chgData name="JOSSIE STEVEN RODRIGUEZ GOYENECHE" userId="d49bad2a-4805-4ba8-b624-85556b3006df" providerId="ADAL" clId="{AA1E2B96-E784-4BF8-B2BF-0DBD6B697531}" dt="2026-04-17T16:42:55.690" v="961" actId="1035"/>
          <ac:spMkLst>
            <pc:docMk/>
            <pc:sldMk cId="490118340" sldId="329"/>
            <ac:spMk id="12" creationId="{403FB423-C6EA-6879-AFCD-7A3316FDDAC1}"/>
          </ac:spMkLst>
        </pc:spChg>
      </pc:sldChg>
      <pc:sldChg chg="addSp delSp modSp mod">
        <pc:chgData name="JOSSIE STEVEN RODRIGUEZ GOYENECHE" userId="d49bad2a-4805-4ba8-b624-85556b3006df" providerId="ADAL" clId="{AA1E2B96-E784-4BF8-B2BF-0DBD6B697531}" dt="2026-04-17T16:57:40.658" v="1032" actId="1076"/>
        <pc:sldMkLst>
          <pc:docMk/>
          <pc:sldMk cId="1269773288" sldId="330"/>
        </pc:sldMkLst>
        <pc:spChg chg="mod">
          <ac:chgData name="JOSSIE STEVEN RODRIGUEZ GOYENECHE" userId="d49bad2a-4805-4ba8-b624-85556b3006df" providerId="ADAL" clId="{AA1E2B96-E784-4BF8-B2BF-0DBD6B697531}" dt="2026-04-17T16:57:25.683" v="1030" actId="1076"/>
          <ac:spMkLst>
            <pc:docMk/>
            <pc:sldMk cId="1269773288" sldId="330"/>
            <ac:spMk id="13" creationId="{67B5ADCB-F3B0-CEA0-C4C3-753A431F8755}"/>
          </ac:spMkLst>
        </pc:spChg>
        <pc:spChg chg="mod">
          <ac:chgData name="JOSSIE STEVEN RODRIGUEZ GOYENECHE" userId="d49bad2a-4805-4ba8-b624-85556b3006df" providerId="ADAL" clId="{AA1E2B96-E784-4BF8-B2BF-0DBD6B697531}" dt="2026-04-17T16:57:40.658" v="1032" actId="1076"/>
          <ac:spMkLst>
            <pc:docMk/>
            <pc:sldMk cId="1269773288" sldId="330"/>
            <ac:spMk id="25" creationId="{C0920320-6CE5-967E-11EE-6F841E189869}"/>
          </ac:spMkLst>
        </pc:spChg>
        <pc:picChg chg="mod">
          <ac:chgData name="JOSSIE STEVEN RODRIGUEZ GOYENECHE" userId="d49bad2a-4805-4ba8-b624-85556b3006df" providerId="ADAL" clId="{AA1E2B96-E784-4BF8-B2BF-0DBD6B697531}" dt="2026-04-17T16:57:33.738" v="1031" actId="1076"/>
          <ac:picMkLst>
            <pc:docMk/>
            <pc:sldMk cId="1269773288" sldId="330"/>
            <ac:picMk id="4" creationId="{35614254-77A0-9DA0-A97A-DB59E241AD90}"/>
          </ac:picMkLst>
        </pc:picChg>
        <pc:picChg chg="mod">
          <ac:chgData name="JOSSIE STEVEN RODRIGUEZ GOYENECHE" userId="d49bad2a-4805-4ba8-b624-85556b3006df" providerId="ADAL" clId="{AA1E2B96-E784-4BF8-B2BF-0DBD6B697531}" dt="2026-04-17T16:57:07.115" v="1027" actId="1076"/>
          <ac:picMkLst>
            <pc:docMk/>
            <pc:sldMk cId="1269773288" sldId="330"/>
            <ac:picMk id="16" creationId="{31AF3E6B-CDBE-E63C-5498-FE188F288AC5}"/>
          </ac:picMkLst>
        </pc:picChg>
      </pc:sldChg>
      <pc:sldChg chg="addSp delSp modSp mod">
        <pc:chgData name="JOSSIE STEVEN RODRIGUEZ GOYENECHE" userId="d49bad2a-4805-4ba8-b624-85556b3006df" providerId="ADAL" clId="{AA1E2B96-E784-4BF8-B2BF-0DBD6B697531}" dt="2026-04-17T16:58:18.826" v="1037" actId="14100"/>
        <pc:sldMkLst>
          <pc:docMk/>
          <pc:sldMk cId="2155421880" sldId="331"/>
        </pc:sldMkLst>
        <pc:spChg chg="mod">
          <ac:chgData name="JOSSIE STEVEN RODRIGUEZ GOYENECHE" userId="d49bad2a-4805-4ba8-b624-85556b3006df" providerId="ADAL" clId="{AA1E2B96-E784-4BF8-B2BF-0DBD6B697531}" dt="2026-04-17T16:58:07.666" v="1033" actId="1076"/>
          <ac:spMkLst>
            <pc:docMk/>
            <pc:sldMk cId="2155421880" sldId="331"/>
            <ac:spMk id="5" creationId="{585D66FB-FAFB-057D-36D2-6878EC6117CC}"/>
          </ac:spMkLst>
        </pc:spChg>
        <pc:spChg chg="mod">
          <ac:chgData name="JOSSIE STEVEN RODRIGUEZ GOYENECHE" userId="d49bad2a-4805-4ba8-b624-85556b3006df" providerId="ADAL" clId="{AA1E2B96-E784-4BF8-B2BF-0DBD6B697531}" dt="2026-04-17T16:58:13.746" v="1035" actId="1076"/>
          <ac:spMkLst>
            <pc:docMk/>
            <pc:sldMk cId="2155421880" sldId="331"/>
            <ac:spMk id="10" creationId="{2C8726B7-3A49-4685-A0E7-F9A0E898EA5D}"/>
          </ac:spMkLst>
        </pc:spChg>
        <pc:picChg chg="mod">
          <ac:chgData name="JOSSIE STEVEN RODRIGUEZ GOYENECHE" userId="d49bad2a-4805-4ba8-b624-85556b3006df" providerId="ADAL" clId="{AA1E2B96-E784-4BF8-B2BF-0DBD6B697531}" dt="2026-04-17T16:58:15.610" v="1036" actId="1076"/>
          <ac:picMkLst>
            <pc:docMk/>
            <pc:sldMk cId="2155421880" sldId="331"/>
            <ac:picMk id="14" creationId="{FA917F82-4235-C89B-7DC8-CF2902CB4918}"/>
          </ac:picMkLst>
        </pc:picChg>
      </pc:sldChg>
      <pc:sldChg chg="addSp delSp modSp mod">
        <pc:chgData name="JOSSIE STEVEN RODRIGUEZ GOYENECHE" userId="d49bad2a-4805-4ba8-b624-85556b3006df" providerId="ADAL" clId="{AA1E2B96-E784-4BF8-B2BF-0DBD6B697531}" dt="2026-04-17T16:38:07.805" v="855" actId="404"/>
        <pc:sldMkLst>
          <pc:docMk/>
          <pc:sldMk cId="4121685451" sldId="332"/>
        </pc:sldMkLst>
        <pc:spChg chg="mod">
          <ac:chgData name="JOSSIE STEVEN RODRIGUEZ GOYENECHE" userId="d49bad2a-4805-4ba8-b624-85556b3006df" providerId="ADAL" clId="{AA1E2B96-E784-4BF8-B2BF-0DBD6B697531}" dt="2026-04-17T15:20:45.188" v="656" actId="1076"/>
          <ac:spMkLst>
            <pc:docMk/>
            <pc:sldMk cId="4121685451" sldId="332"/>
            <ac:spMk id="4" creationId="{522AFE56-7E4F-F656-387D-6A82DFCB63EF}"/>
          </ac:spMkLst>
        </pc:spChg>
        <pc:spChg chg="mod">
          <ac:chgData name="JOSSIE STEVEN RODRIGUEZ GOYENECHE" userId="d49bad2a-4805-4ba8-b624-85556b3006df" providerId="ADAL" clId="{AA1E2B96-E784-4BF8-B2BF-0DBD6B697531}" dt="2026-04-17T15:19:18.406" v="644" actId="1076"/>
          <ac:spMkLst>
            <pc:docMk/>
            <pc:sldMk cId="4121685451" sldId="332"/>
            <ac:spMk id="15" creationId="{4E6BC60F-4376-F5C3-BC6B-F60616872B3E}"/>
          </ac:spMkLst>
        </pc:spChg>
      </pc:sldChg>
      <pc:sldChg chg="addSp delSp modSp mod">
        <pc:chgData name="JOSSIE STEVEN RODRIGUEZ GOYENECHE" userId="d49bad2a-4805-4ba8-b624-85556b3006df" providerId="ADAL" clId="{AA1E2B96-E784-4BF8-B2BF-0DBD6B697531}" dt="2026-04-17T15:32:30.456" v="819"/>
        <pc:sldMkLst>
          <pc:docMk/>
          <pc:sldMk cId="4237339364" sldId="333"/>
        </pc:sldMkLst>
        <pc:spChg chg="mod">
          <ac:chgData name="JOSSIE STEVEN RODRIGUEZ GOYENECHE" userId="d49bad2a-4805-4ba8-b624-85556b3006df" providerId="ADAL" clId="{AA1E2B96-E784-4BF8-B2BF-0DBD6B697531}" dt="2026-04-17T15:21:12.559" v="677" actId="1035"/>
          <ac:spMkLst>
            <pc:docMk/>
            <pc:sldMk cId="4237339364" sldId="333"/>
            <ac:spMk id="2" creationId="{6E46763C-5D06-E02D-0A9D-E67F94CDE3FF}"/>
          </ac:spMkLst>
        </pc:spChg>
        <pc:spChg chg="mod">
          <ac:chgData name="JOSSIE STEVEN RODRIGUEZ GOYENECHE" userId="d49bad2a-4805-4ba8-b624-85556b3006df" providerId="ADAL" clId="{AA1E2B96-E784-4BF8-B2BF-0DBD6B697531}" dt="2026-04-17T15:21:17.268" v="678" actId="1076"/>
          <ac:spMkLst>
            <pc:docMk/>
            <pc:sldMk cId="4237339364" sldId="333"/>
            <ac:spMk id="4" creationId="{4605F553-F9AE-D64D-1EDE-C3D6BFE622C4}"/>
          </ac:spMkLst>
        </pc:spChg>
        <pc:spChg chg="mod">
          <ac:chgData name="JOSSIE STEVEN RODRIGUEZ GOYENECHE" userId="d49bad2a-4805-4ba8-b624-85556b3006df" providerId="ADAL" clId="{AA1E2B96-E784-4BF8-B2BF-0DBD6B697531}" dt="2026-04-17T15:21:12.559" v="677" actId="1035"/>
          <ac:spMkLst>
            <pc:docMk/>
            <pc:sldMk cId="4237339364" sldId="333"/>
            <ac:spMk id="17" creationId="{570188F2-F1ED-8F35-D24A-AA1492653912}"/>
          </ac:spMkLst>
        </pc:spChg>
      </pc:sldChg>
      <pc:sldChg chg="addSp delSp modSp mod">
        <pc:chgData name="JOSSIE STEVEN RODRIGUEZ GOYENECHE" userId="d49bad2a-4805-4ba8-b624-85556b3006df" providerId="ADAL" clId="{AA1E2B96-E784-4BF8-B2BF-0DBD6B697531}" dt="2026-04-17T15:32:35.132" v="821"/>
        <pc:sldMkLst>
          <pc:docMk/>
          <pc:sldMk cId="1914826199" sldId="334"/>
        </pc:sldMkLst>
        <pc:spChg chg="mod">
          <ac:chgData name="JOSSIE STEVEN RODRIGUEZ GOYENECHE" userId="d49bad2a-4805-4ba8-b624-85556b3006df" providerId="ADAL" clId="{AA1E2B96-E784-4BF8-B2BF-0DBD6B697531}" dt="2026-04-17T15:22:12.650" v="691" actId="208"/>
          <ac:spMkLst>
            <pc:docMk/>
            <pc:sldMk cId="1914826199" sldId="334"/>
            <ac:spMk id="8" creationId="{A1C513D5-D4E8-D29D-6CBF-6E1E649484FE}"/>
          </ac:spMkLst>
        </pc:spChg>
        <pc:spChg chg="mod">
          <ac:chgData name="JOSSIE STEVEN RODRIGUEZ GOYENECHE" userId="d49bad2a-4805-4ba8-b624-85556b3006df" providerId="ADAL" clId="{AA1E2B96-E784-4BF8-B2BF-0DBD6B697531}" dt="2026-04-17T15:21:50.243" v="688" actId="1076"/>
          <ac:spMkLst>
            <pc:docMk/>
            <pc:sldMk cId="1914826199" sldId="334"/>
            <ac:spMk id="16" creationId="{E58A397A-4E35-FBDA-AD8B-A19F9B3BB731}"/>
          </ac:spMkLst>
        </pc:spChg>
      </pc:sldChg>
      <pc:sldChg chg="addSp delSp modSp mod">
        <pc:chgData name="JOSSIE STEVEN RODRIGUEZ GOYENECHE" userId="d49bad2a-4805-4ba8-b624-85556b3006df" providerId="ADAL" clId="{AA1E2B96-E784-4BF8-B2BF-0DBD6B697531}" dt="2026-04-17T16:45:09.595" v="1022" actId="1035"/>
        <pc:sldMkLst>
          <pc:docMk/>
          <pc:sldMk cId="1942134263" sldId="345"/>
        </pc:sldMkLst>
        <pc:spChg chg="mod">
          <ac:chgData name="JOSSIE STEVEN RODRIGUEZ GOYENECHE" userId="d49bad2a-4805-4ba8-b624-85556b3006df" providerId="ADAL" clId="{AA1E2B96-E784-4BF8-B2BF-0DBD6B697531}" dt="2026-04-17T16:45:09.595" v="1022" actId="1035"/>
          <ac:spMkLst>
            <pc:docMk/>
            <pc:sldMk cId="1942134263" sldId="345"/>
            <ac:spMk id="5" creationId="{586C5741-BDA9-168D-CF70-02F703DAFE31}"/>
          </ac:spMkLst>
        </pc:spChg>
        <pc:spChg chg="mod">
          <ac:chgData name="JOSSIE STEVEN RODRIGUEZ GOYENECHE" userId="d49bad2a-4805-4ba8-b624-85556b3006df" providerId="ADAL" clId="{AA1E2B96-E784-4BF8-B2BF-0DBD6B697531}" dt="2026-04-17T16:42:18.386" v="944" actId="1076"/>
          <ac:spMkLst>
            <pc:docMk/>
            <pc:sldMk cId="1942134263" sldId="345"/>
            <ac:spMk id="15" creationId="{CA790777-60A5-8804-F902-0018C1F0A12A}"/>
          </ac:spMkLst>
        </pc:spChg>
        <pc:picChg chg="mod">
          <ac:chgData name="JOSSIE STEVEN RODRIGUEZ GOYENECHE" userId="d49bad2a-4805-4ba8-b624-85556b3006df" providerId="ADAL" clId="{AA1E2B96-E784-4BF8-B2BF-0DBD6B697531}" dt="2026-04-17T16:45:05.596" v="1012" actId="1036"/>
          <ac:picMkLst>
            <pc:docMk/>
            <pc:sldMk cId="1942134263" sldId="345"/>
            <ac:picMk id="7" creationId="{4835824B-015B-888C-AA7C-34A458C57E87}"/>
          </ac:picMkLst>
        </pc:picChg>
        <pc:picChg chg="mod">
          <ac:chgData name="JOSSIE STEVEN RODRIGUEZ GOYENECHE" userId="d49bad2a-4805-4ba8-b624-85556b3006df" providerId="ADAL" clId="{AA1E2B96-E784-4BF8-B2BF-0DBD6B697531}" dt="2026-04-17T16:45:02.790" v="1001" actId="1036"/>
          <ac:picMkLst>
            <pc:docMk/>
            <pc:sldMk cId="1942134263" sldId="345"/>
            <ac:picMk id="11" creationId="{71577969-A0AC-856A-BD84-39F6E43E0FAE}"/>
          </ac:picMkLst>
        </pc:picChg>
      </pc:sldChg>
      <pc:sldChg chg="addSp delSp modSp mod">
        <pc:chgData name="JOSSIE STEVEN RODRIGUEZ GOYENECHE" userId="d49bad2a-4805-4ba8-b624-85556b3006df" providerId="ADAL" clId="{AA1E2B96-E784-4BF8-B2BF-0DBD6B697531}" dt="2026-04-17T16:44:00.084" v="985"/>
        <pc:sldMkLst>
          <pc:docMk/>
          <pc:sldMk cId="672029020" sldId="346"/>
        </pc:sldMkLst>
      </pc:sldChg>
      <pc:sldChg chg="addSp delSp modSp mod">
        <pc:chgData name="JOSSIE STEVEN RODRIGUEZ GOYENECHE" userId="d49bad2a-4805-4ba8-b624-85556b3006df" providerId="ADAL" clId="{AA1E2B96-E784-4BF8-B2BF-0DBD6B697531}" dt="2026-04-17T16:58:53.242" v="1091" actId="1035"/>
        <pc:sldMkLst>
          <pc:docMk/>
          <pc:sldMk cId="4086453557" sldId="347"/>
        </pc:sldMkLst>
        <pc:spChg chg="mod">
          <ac:chgData name="JOSSIE STEVEN RODRIGUEZ GOYENECHE" userId="d49bad2a-4805-4ba8-b624-85556b3006df" providerId="ADAL" clId="{AA1E2B96-E784-4BF8-B2BF-0DBD6B697531}" dt="2026-04-17T16:58:49.635" v="1070" actId="1036"/>
          <ac:spMkLst>
            <pc:docMk/>
            <pc:sldMk cId="4086453557" sldId="347"/>
            <ac:spMk id="11" creationId="{F5B0889E-C43F-5367-6946-DD45F8D0BDAA}"/>
          </ac:spMkLst>
        </pc:spChg>
        <pc:picChg chg="mod">
          <ac:chgData name="JOSSIE STEVEN RODRIGUEZ GOYENECHE" userId="d49bad2a-4805-4ba8-b624-85556b3006df" providerId="ADAL" clId="{AA1E2B96-E784-4BF8-B2BF-0DBD6B697531}" dt="2026-04-17T16:58:53.242" v="1091" actId="1035"/>
          <ac:picMkLst>
            <pc:docMk/>
            <pc:sldMk cId="4086453557" sldId="347"/>
            <ac:picMk id="2" creationId="{8B6A045F-21AD-3128-E3C9-EF6DF6ED20B6}"/>
          </ac:picMkLst>
        </pc:picChg>
        <pc:picChg chg="mod">
          <ac:chgData name="JOSSIE STEVEN RODRIGUEZ GOYENECHE" userId="d49bad2a-4805-4ba8-b624-85556b3006df" providerId="ADAL" clId="{AA1E2B96-E784-4BF8-B2BF-0DBD6B697531}" dt="2026-04-17T16:58:51.299" v="1083" actId="1036"/>
          <ac:picMkLst>
            <pc:docMk/>
            <pc:sldMk cId="4086453557" sldId="347"/>
            <ac:picMk id="10" creationId="{8B4F0CA1-A372-1BFB-1391-12AFEA1BB9FB}"/>
          </ac:picMkLst>
        </pc:picChg>
      </pc:sldChg>
      <pc:sldChg chg="addSp delSp modSp mod">
        <pc:chgData name="JOSSIE STEVEN RODRIGUEZ GOYENECHE" userId="d49bad2a-4805-4ba8-b624-85556b3006df" providerId="ADAL" clId="{AA1E2B96-E784-4BF8-B2BF-0DBD6B697531}" dt="2026-04-17T16:44:08.657" v="989"/>
        <pc:sldMkLst>
          <pc:docMk/>
          <pc:sldMk cId="2292361223" sldId="348"/>
        </pc:sldMkLst>
      </pc:sldChg>
      <pc:sldChg chg="addSp delSp modSp mod">
        <pc:chgData name="JOSSIE STEVEN RODRIGUEZ GOYENECHE" userId="d49bad2a-4805-4ba8-b624-85556b3006df" providerId="ADAL" clId="{AA1E2B96-E784-4BF8-B2BF-0DBD6B697531}" dt="2026-04-17T17:09:51.290" v="1164" actId="1076"/>
        <pc:sldMkLst>
          <pc:docMk/>
          <pc:sldMk cId="2284650938" sldId="351"/>
        </pc:sldMkLst>
        <pc:spChg chg="mod">
          <ac:chgData name="JOSSIE STEVEN RODRIGUEZ GOYENECHE" userId="d49bad2a-4805-4ba8-b624-85556b3006df" providerId="ADAL" clId="{AA1E2B96-E784-4BF8-B2BF-0DBD6B697531}" dt="2026-04-17T17:00:40.018" v="1092" actId="1076"/>
          <ac:spMkLst>
            <pc:docMk/>
            <pc:sldMk cId="2284650938" sldId="351"/>
            <ac:spMk id="2" creationId="{FC69F6CC-0B46-2FB5-ADDD-DA3A5044F370}"/>
          </ac:spMkLst>
        </pc:spChg>
        <pc:spChg chg="mod">
          <ac:chgData name="JOSSIE STEVEN RODRIGUEZ GOYENECHE" userId="d49bad2a-4805-4ba8-b624-85556b3006df" providerId="ADAL" clId="{AA1E2B96-E784-4BF8-B2BF-0DBD6B697531}" dt="2026-04-17T17:08:45.171" v="1149" actId="207"/>
          <ac:spMkLst>
            <pc:docMk/>
            <pc:sldMk cId="2284650938" sldId="351"/>
            <ac:spMk id="3" creationId="{6CB0B0AE-1BCA-10E2-F2E1-F3523D95AD8B}"/>
          </ac:spMkLst>
        </pc:spChg>
        <pc:spChg chg="mod">
          <ac:chgData name="JOSSIE STEVEN RODRIGUEZ GOYENECHE" userId="d49bad2a-4805-4ba8-b624-85556b3006df" providerId="ADAL" clId="{AA1E2B96-E784-4BF8-B2BF-0DBD6B697531}" dt="2026-04-17T17:09:51.290" v="1164" actId="1076"/>
          <ac:spMkLst>
            <pc:docMk/>
            <pc:sldMk cId="2284650938" sldId="351"/>
            <ac:spMk id="20" creationId="{CED04D1D-F702-D336-A61A-00069DCEAA8C}"/>
          </ac:spMkLst>
        </pc:spChg>
        <pc:spChg chg="add del mod">
          <ac:chgData name="JOSSIE STEVEN RODRIGUEZ GOYENECHE" userId="d49bad2a-4805-4ba8-b624-85556b3006df" providerId="ADAL" clId="{AA1E2B96-E784-4BF8-B2BF-0DBD6B697531}" dt="2026-04-17T17:08:16.131" v="1141" actId="1076"/>
          <ac:spMkLst>
            <pc:docMk/>
            <pc:sldMk cId="2284650938" sldId="351"/>
            <ac:spMk id="25" creationId="{4A243876-4215-415E-B55C-9565A1CEA887}"/>
          </ac:spMkLst>
        </pc:spChg>
        <pc:spChg chg="mod">
          <ac:chgData name="JOSSIE STEVEN RODRIGUEZ GOYENECHE" userId="d49bad2a-4805-4ba8-b624-85556b3006df" providerId="ADAL" clId="{AA1E2B96-E784-4BF8-B2BF-0DBD6B697531}" dt="2026-04-17T17:02:53.840" v="1104" actId="1582"/>
          <ac:spMkLst>
            <pc:docMk/>
            <pc:sldMk cId="2284650938" sldId="351"/>
            <ac:spMk id="33" creationId="{2B9C3FA4-2F84-ADFB-5C95-4F26E144E5E0}"/>
          </ac:spMkLst>
        </pc:spChg>
        <pc:spChg chg="add del mod">
          <ac:chgData name="JOSSIE STEVEN RODRIGUEZ GOYENECHE" userId="d49bad2a-4805-4ba8-b624-85556b3006df" providerId="ADAL" clId="{AA1E2B96-E784-4BF8-B2BF-0DBD6B697531}" dt="2026-04-17T17:09:26.626" v="1157" actId="1036"/>
          <ac:spMkLst>
            <pc:docMk/>
            <pc:sldMk cId="2284650938" sldId="351"/>
            <ac:spMk id="35" creationId="{A59E7BD1-06FE-4948-B086-CCFBC30F96C2}"/>
          </ac:spMkLst>
        </pc:spChg>
        <pc:grpChg chg="mod">
          <ac:chgData name="JOSSIE STEVEN RODRIGUEZ GOYENECHE" userId="d49bad2a-4805-4ba8-b624-85556b3006df" providerId="ADAL" clId="{AA1E2B96-E784-4BF8-B2BF-0DBD6B697531}" dt="2026-04-17T17:08:30.347" v="1145" actId="1076"/>
          <ac:grpSpMkLst>
            <pc:docMk/>
            <pc:sldMk cId="2284650938" sldId="351"/>
            <ac:grpSpMk id="34" creationId="{DEE1E293-1EB9-8979-7ACB-5F1B6F503421}"/>
          </ac:grpSpMkLst>
        </pc:grpChg>
        <pc:picChg chg="mod">
          <ac:chgData name="JOSSIE STEVEN RODRIGUEZ GOYENECHE" userId="d49bad2a-4805-4ba8-b624-85556b3006df" providerId="ADAL" clId="{AA1E2B96-E784-4BF8-B2BF-0DBD6B697531}" dt="2026-04-17T17:08:25.507" v="1144" actId="1076"/>
          <ac:picMkLst>
            <pc:docMk/>
            <pc:sldMk cId="2284650938" sldId="351"/>
            <ac:picMk id="11" creationId="{D3CECF57-F72F-21F7-9DC3-DA1CBE111AB4}"/>
          </ac:picMkLst>
        </pc:picChg>
      </pc:sldChg>
      <pc:sldChg chg="addSp delSp modSp mod">
        <pc:chgData name="JOSSIE STEVEN RODRIGUEZ GOYENECHE" userId="d49bad2a-4805-4ba8-b624-85556b3006df" providerId="ADAL" clId="{AA1E2B96-E784-4BF8-B2BF-0DBD6B697531}" dt="2026-04-17T15:33:57.815" v="840" actId="1036"/>
        <pc:sldMkLst>
          <pc:docMk/>
          <pc:sldMk cId="2375193165" sldId="352"/>
        </pc:sldMkLst>
      </pc:sldChg>
      <pc:sldMasterChg chg="modSldLayout">
        <pc:chgData name="JOSSIE STEVEN RODRIGUEZ GOYENECHE" userId="d49bad2a-4805-4ba8-b624-85556b3006df" providerId="ADAL" clId="{AA1E2B96-E784-4BF8-B2BF-0DBD6B697531}" dt="2026-04-17T14:56:56.332" v="20" actId="735"/>
        <pc:sldMasterMkLst>
          <pc:docMk/>
          <pc:sldMasterMk cId="1097501585" sldId="2147483696"/>
        </pc:sldMasterMkLst>
        <pc:sldLayoutChg chg="modSp">
          <pc:chgData name="JOSSIE STEVEN RODRIGUEZ GOYENECHE" userId="d49bad2a-4805-4ba8-b624-85556b3006df" providerId="ADAL" clId="{AA1E2B96-E784-4BF8-B2BF-0DBD6B697531}" dt="2026-04-17T14:56:56.332" v="20" actId="735"/>
          <pc:sldLayoutMkLst>
            <pc:docMk/>
            <pc:sldMasterMk cId="1097501585" sldId="2147483696"/>
            <pc:sldLayoutMk cId="2164114724" sldId="2147483698"/>
          </pc:sldLayoutMkLst>
        </pc:sldLayoutChg>
      </pc:sldMasterChg>
    </pc:docChg>
  </pc:docChgLst>
  <pc:docChgLst>
    <pc:chgData name="IVONE GINETTE CARVAJAL CASTAÑO" userId="S::ivone.carvajal@uniminuto.edu::6f0b0386-3d0d-4c09-920c-550840778887" providerId="AD" clId="Web-{842F7D94-A7D1-0190-41A9-7193DA50395B}"/>
    <pc:docChg chg="modSld">
      <pc:chgData name="IVONE GINETTE CARVAJAL CASTAÑO" userId="S::ivone.carvajal@uniminuto.edu::6f0b0386-3d0d-4c09-920c-550840778887" providerId="AD" clId="Web-{842F7D94-A7D1-0190-41A9-7193DA50395B}" dt="2026-03-30T22:42:35.538" v="18"/>
      <pc:docMkLst>
        <pc:docMk/>
      </pc:docMkLst>
      <pc:sldChg chg="modSp">
        <pc:chgData name="IVONE GINETTE CARVAJAL CASTAÑO" userId="S::ivone.carvajal@uniminuto.edu::6f0b0386-3d0d-4c09-920c-550840778887" providerId="AD" clId="Web-{842F7D94-A7D1-0190-41A9-7193DA50395B}" dt="2026-03-30T22:42:26.022" v="1" actId="20577"/>
        <pc:sldMkLst>
          <pc:docMk/>
          <pc:sldMk cId="2829152986" sldId="256"/>
        </pc:sldMkLst>
        <pc:spChg chg="mod">
          <ac:chgData name="IVONE GINETTE CARVAJAL CASTAÑO" userId="S::ivone.carvajal@uniminuto.edu::6f0b0386-3d0d-4c09-920c-550840778887" providerId="AD" clId="Web-{842F7D94-A7D1-0190-41A9-7193DA50395B}" dt="2026-03-30T22:42:26.022" v="1" actId="20577"/>
          <ac:spMkLst>
            <pc:docMk/>
            <pc:sldMk cId="2829152986" sldId="256"/>
            <ac:spMk id="6" creationId="{8D2FDF5D-B1E0-783C-3F39-BB60F1F7897D}"/>
          </ac:spMkLst>
        </pc:spChg>
      </pc:sldChg>
    </pc:docChg>
  </pc:docChgLst>
  <pc:docChgLst>
    <pc:chgData name="ANDREA ALEJANDRA ZARATE MONTERO" userId="S::andrea.zarate@uniminuto.edu::1346d598-d59a-4547-9dd8-b18541062a7a" providerId="AD" clId="Web-{530F3245-63E4-9660-948A-E6EFF215917F}"/>
    <pc:docChg chg="addSld modSld">
      <pc:chgData name="ANDREA ALEJANDRA ZARATE MONTERO" userId="S::andrea.zarate@uniminuto.edu::1346d598-d59a-4547-9dd8-b18541062a7a" providerId="AD" clId="Web-{530F3245-63E4-9660-948A-E6EFF215917F}" dt="2026-04-24T03:10:06.208" v="33" actId="14100"/>
      <pc:docMkLst>
        <pc:docMk/>
      </pc:docMkLst>
      <pc:sldChg chg="modSp">
        <pc:chgData name="ANDREA ALEJANDRA ZARATE MONTERO" userId="S::andrea.zarate@uniminuto.edu::1346d598-d59a-4547-9dd8-b18541062a7a" providerId="AD" clId="Web-{530F3245-63E4-9660-948A-E6EFF215917F}" dt="2026-04-24T03:10:06.208" v="33" actId="14100"/>
        <pc:sldMkLst>
          <pc:docMk/>
          <pc:sldMk cId="2542610911" sldId="326"/>
        </pc:sldMkLst>
        <pc:picChg chg="mod">
          <ac:chgData name="ANDREA ALEJANDRA ZARATE MONTERO" userId="S::andrea.zarate@uniminuto.edu::1346d598-d59a-4547-9dd8-b18541062a7a" providerId="AD" clId="Web-{530F3245-63E4-9660-948A-E6EFF215917F}" dt="2026-04-24T03:10:06.208" v="33" actId="14100"/>
          <ac:picMkLst>
            <pc:docMk/>
            <pc:sldMk cId="2542610911" sldId="326"/>
            <ac:picMk id="4" creationId="{87D2C154-6276-75D2-8391-32334660E5FF}"/>
          </ac:picMkLst>
        </pc:picChg>
      </pc:sldChg>
    </pc:docChg>
  </pc:docChgLst>
  <pc:docChgLst>
    <pc:chgData name="JOSSIE STEVEN RODRIGUEZ GOYENECHE" userId="S::jossie.rodriguez@uniminuto.edu::d49bad2a-4805-4ba8-b624-85556b3006df" providerId="AD" clId="Web-{619C9510-7C45-94A0-B2AA-F6108F908FCB}"/>
    <pc:docChg chg="modSld">
      <pc:chgData name="JOSSIE STEVEN RODRIGUEZ GOYENECHE" userId="S::jossie.rodriguez@uniminuto.edu::d49bad2a-4805-4ba8-b624-85556b3006df" providerId="AD" clId="Web-{619C9510-7C45-94A0-B2AA-F6108F908FCB}" dt="2026-04-18T01:39:39.972" v="22"/>
      <pc:docMkLst>
        <pc:docMk/>
      </pc:docMkLst>
      <pc:sldChg chg="addSp delSp modSp">
        <pc:chgData name="JOSSIE STEVEN RODRIGUEZ GOYENECHE" userId="S::jossie.rodriguez@uniminuto.edu::d49bad2a-4805-4ba8-b624-85556b3006df" providerId="AD" clId="Web-{619C9510-7C45-94A0-B2AA-F6108F908FCB}" dt="2026-04-18T01:38:48.441" v="8"/>
        <pc:sldMkLst>
          <pc:docMk/>
          <pc:sldMk cId="490118340" sldId="329"/>
        </pc:sldMkLst>
        <pc:spChg chg="add">
          <ac:chgData name="JOSSIE STEVEN RODRIGUEZ GOYENECHE" userId="S::jossie.rodriguez@uniminuto.edu::d49bad2a-4805-4ba8-b624-85556b3006df" providerId="AD" clId="Web-{619C9510-7C45-94A0-B2AA-F6108F908FCB}" dt="2026-04-18T01:38:48.441" v="8"/>
          <ac:spMkLst>
            <pc:docMk/>
            <pc:sldMk cId="490118340" sldId="329"/>
            <ac:spMk id="3" creationId="{0CA5CB2A-51B5-1D71-BE3C-127AA65469DE}"/>
          </ac:spMkLst>
        </pc:spChg>
      </pc:sldChg>
      <pc:sldChg chg="addSp delSp">
        <pc:chgData name="JOSSIE STEVEN RODRIGUEZ GOYENECHE" userId="S::jossie.rodriguez@uniminuto.edu::d49bad2a-4805-4ba8-b624-85556b3006df" providerId="AD" clId="Web-{619C9510-7C45-94A0-B2AA-F6108F908FCB}" dt="2026-04-18T01:38:53.707" v="10"/>
        <pc:sldMkLst>
          <pc:docMk/>
          <pc:sldMk cId="1269773288" sldId="330"/>
        </pc:sldMkLst>
        <pc:spChg chg="add">
          <ac:chgData name="JOSSIE STEVEN RODRIGUEZ GOYENECHE" userId="S::jossie.rodriguez@uniminuto.edu::d49bad2a-4805-4ba8-b624-85556b3006df" providerId="AD" clId="Web-{619C9510-7C45-94A0-B2AA-F6108F908FCB}" dt="2026-04-18T01:38:53.707" v="10"/>
          <ac:spMkLst>
            <pc:docMk/>
            <pc:sldMk cId="1269773288" sldId="330"/>
            <ac:spMk id="3" creationId="{CF35B25D-1FC1-CC3C-71EC-BCCEE998D64E}"/>
          </ac:spMkLst>
        </pc:spChg>
      </pc:sldChg>
      <pc:sldChg chg="addSp delSp">
        <pc:chgData name="JOSSIE STEVEN RODRIGUEZ GOYENECHE" userId="S::jossie.rodriguez@uniminuto.edu::d49bad2a-4805-4ba8-b624-85556b3006df" providerId="AD" clId="Web-{619C9510-7C45-94A0-B2AA-F6108F908FCB}" dt="2026-04-18T01:39:04.519" v="12"/>
        <pc:sldMkLst>
          <pc:docMk/>
          <pc:sldMk cId="2155421880" sldId="331"/>
        </pc:sldMkLst>
        <pc:spChg chg="add">
          <ac:chgData name="JOSSIE STEVEN RODRIGUEZ GOYENECHE" userId="S::jossie.rodriguez@uniminuto.edu::d49bad2a-4805-4ba8-b624-85556b3006df" providerId="AD" clId="Web-{619C9510-7C45-94A0-B2AA-F6108F908FCB}" dt="2026-04-18T01:39:04.519" v="12"/>
          <ac:spMkLst>
            <pc:docMk/>
            <pc:sldMk cId="2155421880" sldId="331"/>
            <ac:spMk id="4" creationId="{D97570F5-10C5-08F6-2F77-1BE321701D38}"/>
          </ac:spMkLst>
        </pc:spChg>
      </pc:sldChg>
      <pc:sldChg chg="addSp delSp">
        <pc:chgData name="JOSSIE STEVEN RODRIGUEZ GOYENECHE" userId="S::jossie.rodriguez@uniminuto.edu::d49bad2a-4805-4ba8-b624-85556b3006df" providerId="AD" clId="Web-{619C9510-7C45-94A0-B2AA-F6108F908FCB}" dt="2026-04-18T01:38:39.066" v="5"/>
        <pc:sldMkLst>
          <pc:docMk/>
          <pc:sldMk cId="1942134263" sldId="345"/>
        </pc:sldMkLst>
        <pc:spChg chg="add">
          <ac:chgData name="JOSSIE STEVEN RODRIGUEZ GOYENECHE" userId="S::jossie.rodriguez@uniminuto.edu::d49bad2a-4805-4ba8-b624-85556b3006df" providerId="AD" clId="Web-{619C9510-7C45-94A0-B2AA-F6108F908FCB}" dt="2026-04-18T01:38:36.254" v="1"/>
          <ac:spMkLst>
            <pc:docMk/>
            <pc:sldMk cId="1942134263" sldId="345"/>
            <ac:spMk id="4" creationId="{60F03F7C-7483-EB89-5A79-1068B079FDB8}"/>
          </ac:spMkLst>
        </pc:spChg>
      </pc:sldChg>
      <pc:sldChg chg="addSp delSp modSp">
        <pc:chgData name="JOSSIE STEVEN RODRIGUEZ GOYENECHE" userId="S::jossie.rodriguez@uniminuto.edu::d49bad2a-4805-4ba8-b624-85556b3006df" providerId="AD" clId="Web-{619C9510-7C45-94A0-B2AA-F6108F908FCB}" dt="2026-04-18T01:39:16.926" v="15"/>
        <pc:sldMkLst>
          <pc:docMk/>
          <pc:sldMk cId="672029020" sldId="346"/>
        </pc:sldMkLst>
        <pc:spChg chg="add">
          <ac:chgData name="JOSSIE STEVEN RODRIGUEZ GOYENECHE" userId="S::jossie.rodriguez@uniminuto.edu::d49bad2a-4805-4ba8-b624-85556b3006df" providerId="AD" clId="Web-{619C9510-7C45-94A0-B2AA-F6108F908FCB}" dt="2026-04-18T01:39:16.926" v="15"/>
          <ac:spMkLst>
            <pc:docMk/>
            <pc:sldMk cId="672029020" sldId="346"/>
            <ac:spMk id="3" creationId="{53F5DD68-8199-730B-E9A0-A5EE99571766}"/>
          </ac:spMkLst>
        </pc:spChg>
      </pc:sldChg>
      <pc:sldChg chg="addSp delSp">
        <pc:chgData name="JOSSIE STEVEN RODRIGUEZ GOYENECHE" userId="S::jossie.rodriguez@uniminuto.edu::d49bad2a-4805-4ba8-b624-85556b3006df" providerId="AD" clId="Web-{619C9510-7C45-94A0-B2AA-F6108F908FCB}" dt="2026-04-18T01:39:22.457" v="17"/>
        <pc:sldMkLst>
          <pc:docMk/>
          <pc:sldMk cId="4086453557" sldId="347"/>
        </pc:sldMkLst>
        <pc:spChg chg="add">
          <ac:chgData name="JOSSIE STEVEN RODRIGUEZ GOYENECHE" userId="S::jossie.rodriguez@uniminuto.edu::d49bad2a-4805-4ba8-b624-85556b3006df" providerId="AD" clId="Web-{619C9510-7C45-94A0-B2AA-F6108F908FCB}" dt="2026-04-18T01:39:22.457" v="17"/>
          <ac:spMkLst>
            <pc:docMk/>
            <pc:sldMk cId="4086453557" sldId="347"/>
            <ac:spMk id="5" creationId="{A5D6AE2F-8BE1-5757-991C-2E1383F4F6A1}"/>
          </ac:spMkLst>
        </pc:spChg>
      </pc:sldChg>
      <pc:sldChg chg="addSp delSp">
        <pc:chgData name="JOSSIE STEVEN RODRIGUEZ GOYENECHE" userId="S::jossie.rodriguez@uniminuto.edu::d49bad2a-4805-4ba8-b624-85556b3006df" providerId="AD" clId="Web-{619C9510-7C45-94A0-B2AA-F6108F908FCB}" dt="2026-04-18T01:39:39.972" v="22"/>
        <pc:sldMkLst>
          <pc:docMk/>
          <pc:sldMk cId="2292361223" sldId="348"/>
        </pc:sldMkLst>
        <pc:spChg chg="add">
          <ac:chgData name="JOSSIE STEVEN RODRIGUEZ GOYENECHE" userId="S::jossie.rodriguez@uniminuto.edu::d49bad2a-4805-4ba8-b624-85556b3006df" providerId="AD" clId="Web-{619C9510-7C45-94A0-B2AA-F6108F908FCB}" dt="2026-04-18T01:39:39.972" v="22"/>
          <ac:spMkLst>
            <pc:docMk/>
            <pc:sldMk cId="2292361223" sldId="348"/>
            <ac:spMk id="4" creationId="{CE168734-71EE-27A4-480D-70502A109880}"/>
          </ac:spMkLst>
        </pc:spChg>
      </pc:sldChg>
    </pc:docChg>
  </pc:docChgLst>
  <pc:docChgLst>
    <pc:chgData name="IVONE GINETTE CARVAJAL CASTAÑO" userId="6f0b0386-3d0d-4c09-920c-550840778887" providerId="ADAL" clId="{EAFDDF03-D376-4D31-AF60-55A318C8159E}"/>
    <pc:docChg chg="undo custSel addSld delSld modSld sldOrd">
      <pc:chgData name="IVONE GINETTE CARVAJAL CASTAÑO" userId="6f0b0386-3d0d-4c09-920c-550840778887" providerId="ADAL" clId="{EAFDDF03-D376-4D31-AF60-55A318C8159E}" dt="2026-04-28T15:40:44.501" v="7362" actId="1076"/>
      <pc:docMkLst>
        <pc:docMk/>
      </pc:docMkLst>
      <pc:sldChg chg="addSp modSp">
        <pc:chgData name="IVONE GINETTE CARVAJAL CASTAÑO" userId="6f0b0386-3d0d-4c09-920c-550840778887" providerId="ADAL" clId="{EAFDDF03-D376-4D31-AF60-55A318C8159E}" dt="2026-04-07T14:06:35.180" v="1742"/>
        <pc:sldMkLst>
          <pc:docMk/>
          <pc:sldMk cId="2829152986" sldId="256"/>
        </pc:sldMkLst>
      </pc:sldChg>
      <pc:sldChg chg="addSp delSp modSp add del mod setBg">
        <pc:chgData name="IVONE GINETTE CARVAJAL CASTAÑO" userId="6f0b0386-3d0d-4c09-920c-550840778887" providerId="ADAL" clId="{EAFDDF03-D376-4D31-AF60-55A318C8159E}" dt="2026-04-28T13:36:16.903" v="6112"/>
        <pc:sldMkLst>
          <pc:docMk/>
          <pc:sldMk cId="766383089" sldId="260"/>
        </pc:sldMkLst>
        <pc:spChg chg="mod">
          <ac:chgData name="IVONE GINETTE CARVAJAL CASTAÑO" userId="6f0b0386-3d0d-4c09-920c-550840778887" providerId="ADAL" clId="{EAFDDF03-D376-4D31-AF60-55A318C8159E}" dt="2026-04-28T13:31:24.663" v="6101" actId="113"/>
          <ac:spMkLst>
            <pc:docMk/>
            <pc:sldMk cId="766383089" sldId="260"/>
            <ac:spMk id="3" creationId="{9F92615E-E0FD-25A9-38BF-A1152617C917}"/>
          </ac:spMkLst>
        </pc:spChg>
        <pc:spChg chg="del mod">
          <ac:chgData name="IVONE GINETTE CARVAJAL CASTAÑO" userId="6f0b0386-3d0d-4c09-920c-550840778887" providerId="ADAL" clId="{EAFDDF03-D376-4D31-AF60-55A318C8159E}" dt="2026-04-28T13:31:39.296" v="6103" actId="478"/>
          <ac:spMkLst>
            <pc:docMk/>
            <pc:sldMk cId="766383089" sldId="260"/>
            <ac:spMk id="13" creationId="{D4C73752-10C2-706B-BEF0-719B72868AEE}"/>
          </ac:spMkLst>
        </pc:spChg>
        <pc:graphicFrameChg chg="add del mod">
          <ac:chgData name="IVONE GINETTE CARVAJAL CASTAÑO" userId="6f0b0386-3d0d-4c09-920c-550840778887" providerId="ADAL" clId="{EAFDDF03-D376-4D31-AF60-55A318C8159E}" dt="2026-04-28T13:35:46.864" v="6106" actId="478"/>
          <ac:graphicFrameMkLst>
            <pc:docMk/>
            <pc:sldMk cId="766383089" sldId="260"/>
            <ac:graphicFrameMk id="4" creationId="{F50DE26B-FF50-B31E-4CBF-479DD2D6EA43}"/>
          </ac:graphicFrameMkLst>
        </pc:graphicFrameChg>
        <pc:graphicFrameChg chg="mod modGraphic">
          <ac:chgData name="IVONE GINETTE CARVAJAL CASTAÑO" userId="6f0b0386-3d0d-4c09-920c-550840778887" providerId="ADAL" clId="{EAFDDF03-D376-4D31-AF60-55A318C8159E}" dt="2026-04-28T13:36:16.903" v="6112"/>
          <ac:graphicFrameMkLst>
            <pc:docMk/>
            <pc:sldMk cId="766383089" sldId="260"/>
            <ac:graphicFrameMk id="12" creationId="{A4416D05-E915-D387-067C-B243A7D5AC2D}"/>
          </ac:graphicFrameMkLst>
        </pc:graphicFrameChg>
      </pc:sldChg>
      <pc:sldChg chg="addSp modSp mod">
        <pc:chgData name="IVONE GINETTE CARVAJAL CASTAÑO" userId="6f0b0386-3d0d-4c09-920c-550840778887" providerId="ADAL" clId="{EAFDDF03-D376-4D31-AF60-55A318C8159E}" dt="2026-04-28T14:13:34.719" v="6560" actId="207"/>
        <pc:sldMkLst>
          <pc:docMk/>
          <pc:sldMk cId="3298632989" sldId="267"/>
        </pc:sldMkLst>
        <pc:spChg chg="mod">
          <ac:chgData name="IVONE GINETTE CARVAJAL CASTAÑO" userId="6f0b0386-3d0d-4c09-920c-550840778887" providerId="ADAL" clId="{EAFDDF03-D376-4D31-AF60-55A318C8159E}" dt="2026-04-27T21:49:54.768" v="4721" actId="1076"/>
          <ac:spMkLst>
            <pc:docMk/>
            <pc:sldMk cId="3298632989" sldId="267"/>
            <ac:spMk id="4" creationId="{7E58A9FD-1FEA-7402-606F-574975C00564}"/>
          </ac:spMkLst>
        </pc:spChg>
        <pc:spChg chg="add mod">
          <ac:chgData name="IVONE GINETTE CARVAJAL CASTAÑO" userId="6f0b0386-3d0d-4c09-920c-550840778887" providerId="ADAL" clId="{EAFDDF03-D376-4D31-AF60-55A318C8159E}" dt="2026-04-28T14:13:34.719" v="6560" actId="207"/>
          <ac:spMkLst>
            <pc:docMk/>
            <pc:sldMk cId="3298632989" sldId="267"/>
            <ac:spMk id="6" creationId="{92238CB5-1A42-138A-D523-3018AC6800DC}"/>
          </ac:spMkLst>
        </pc:spChg>
        <pc:picChg chg="mod">
          <ac:chgData name="IVONE GINETTE CARVAJAL CASTAÑO" userId="6f0b0386-3d0d-4c09-920c-550840778887" providerId="ADAL" clId="{EAFDDF03-D376-4D31-AF60-55A318C8159E}" dt="2026-04-27T22:04:10.503" v="5373" actId="1036"/>
          <ac:picMkLst>
            <pc:docMk/>
            <pc:sldMk cId="3298632989" sldId="267"/>
            <ac:picMk id="5" creationId="{7C769E77-1AFA-8B93-BAEE-50F0BD3DF5E9}"/>
          </ac:picMkLst>
        </pc:picChg>
      </pc:sldChg>
      <pc:sldChg chg="addSp delSp modSp add del mod">
        <pc:chgData name="IVONE GINETTE CARVAJAL CASTAÑO" userId="6f0b0386-3d0d-4c09-920c-550840778887" providerId="ADAL" clId="{EAFDDF03-D376-4D31-AF60-55A318C8159E}" dt="2026-04-27T22:04:33.479" v="5375" actId="47"/>
        <pc:sldMkLst>
          <pc:docMk/>
          <pc:sldMk cId="2114138121" sldId="268"/>
        </pc:sldMkLst>
        <pc:spChg chg="mod">
          <ac:chgData name="IVONE GINETTE CARVAJAL CASTAÑO" userId="6f0b0386-3d0d-4c09-920c-550840778887" providerId="ADAL" clId="{EAFDDF03-D376-4D31-AF60-55A318C8159E}" dt="2026-04-27T21:39:31.958" v="4114" actId="1076"/>
          <ac:spMkLst>
            <pc:docMk/>
            <pc:sldMk cId="2114138121" sldId="268"/>
            <ac:spMk id="6" creationId="{82013A8F-5264-25E2-C244-5132E0F3AF52}"/>
          </ac:spMkLst>
        </pc:spChg>
        <pc:spChg chg="add mod">
          <ac:chgData name="IVONE GINETTE CARVAJAL CASTAÑO" userId="6f0b0386-3d0d-4c09-920c-550840778887" providerId="ADAL" clId="{EAFDDF03-D376-4D31-AF60-55A318C8159E}" dt="2026-04-27T21:40:39.359" v="4227" actId="20577"/>
          <ac:spMkLst>
            <pc:docMk/>
            <pc:sldMk cId="2114138121" sldId="268"/>
            <ac:spMk id="7" creationId="{2E9FB971-FEFD-26ED-6DA8-5DB08615FC72}"/>
          </ac:spMkLst>
        </pc:spChg>
        <pc:spChg chg="del">
          <ac:chgData name="IVONE GINETTE CARVAJAL CASTAÑO" userId="6f0b0386-3d0d-4c09-920c-550840778887" providerId="ADAL" clId="{EAFDDF03-D376-4D31-AF60-55A318C8159E}" dt="2026-04-27T21:39:07.292" v="4107" actId="478"/>
          <ac:spMkLst>
            <pc:docMk/>
            <pc:sldMk cId="2114138121" sldId="268"/>
            <ac:spMk id="10" creationId="{691DDFEF-ED2E-D42F-CF69-782DE34197B5}"/>
          </ac:spMkLst>
        </pc:spChg>
        <pc:grpChg chg="mod">
          <ac:chgData name="IVONE GINETTE CARVAJAL CASTAÑO" userId="6f0b0386-3d0d-4c09-920c-550840778887" providerId="ADAL" clId="{EAFDDF03-D376-4D31-AF60-55A318C8159E}" dt="2026-04-27T21:40:19.025" v="4124" actId="14100"/>
          <ac:grpSpMkLst>
            <pc:docMk/>
            <pc:sldMk cId="2114138121" sldId="268"/>
            <ac:grpSpMk id="3" creationId="{3EAB6F87-6785-F59F-05BB-DE4D55FEE9B0}"/>
          </ac:grpSpMkLst>
        </pc:grpChg>
        <pc:graphicFrameChg chg="del">
          <ac:chgData name="IVONE GINETTE CARVAJAL CASTAÑO" userId="6f0b0386-3d0d-4c09-920c-550840778887" providerId="ADAL" clId="{EAFDDF03-D376-4D31-AF60-55A318C8159E}" dt="2026-04-27T21:39:09.408" v="4108" actId="478"/>
          <ac:graphicFrameMkLst>
            <pc:docMk/>
            <pc:sldMk cId="2114138121" sldId="268"/>
            <ac:graphicFrameMk id="11" creationId="{27A8BCD0-8A47-171B-B8EF-A1EBB4E35D38}"/>
          </ac:graphicFrameMkLst>
        </pc:graphicFrameChg>
      </pc:sldChg>
      <pc:sldChg chg="modSp mod">
        <pc:chgData name="IVONE GINETTE CARVAJAL CASTAÑO" userId="6f0b0386-3d0d-4c09-920c-550840778887" providerId="ADAL" clId="{EAFDDF03-D376-4D31-AF60-55A318C8159E}" dt="2026-04-28T14:57:16.716" v="6884" actId="1076"/>
        <pc:sldMkLst>
          <pc:docMk/>
          <pc:sldMk cId="3176755552" sldId="272"/>
        </pc:sldMkLst>
        <pc:spChg chg="mod">
          <ac:chgData name="IVONE GINETTE CARVAJAL CASTAÑO" userId="6f0b0386-3d0d-4c09-920c-550840778887" providerId="ADAL" clId="{EAFDDF03-D376-4D31-AF60-55A318C8159E}" dt="2026-04-28T14:57:16.716" v="6884" actId="1076"/>
          <ac:spMkLst>
            <pc:docMk/>
            <pc:sldMk cId="3176755552" sldId="272"/>
            <ac:spMk id="7" creationId="{37DCFDE1-1CD9-4BEE-A63E-7FCF093F0AEA}"/>
          </ac:spMkLst>
        </pc:spChg>
      </pc:sldChg>
      <pc:sldChg chg="addSp delSp modSp mod">
        <pc:chgData name="IVONE GINETTE CARVAJAL CASTAÑO" userId="6f0b0386-3d0d-4c09-920c-550840778887" providerId="ADAL" clId="{EAFDDF03-D376-4D31-AF60-55A318C8159E}" dt="2026-04-28T14:05:33.691" v="6496" actId="20577"/>
        <pc:sldMkLst>
          <pc:docMk/>
          <pc:sldMk cId="2968931865" sldId="281"/>
        </pc:sldMkLst>
        <pc:spChg chg="mod">
          <ac:chgData name="IVONE GINETTE CARVAJAL CASTAÑO" userId="6f0b0386-3d0d-4c09-920c-550840778887" providerId="ADAL" clId="{EAFDDF03-D376-4D31-AF60-55A318C8159E}" dt="2026-04-07T14:12:40.753" v="1894" actId="14100"/>
          <ac:spMkLst>
            <pc:docMk/>
            <pc:sldMk cId="2968931865" sldId="281"/>
            <ac:spMk id="3" creationId="{03840F08-A2BC-4ADA-FA3C-9711DC85700D}"/>
          </ac:spMkLst>
        </pc:spChg>
        <pc:spChg chg="mod">
          <ac:chgData name="IVONE GINETTE CARVAJAL CASTAÑO" userId="6f0b0386-3d0d-4c09-920c-550840778887" providerId="ADAL" clId="{EAFDDF03-D376-4D31-AF60-55A318C8159E}" dt="2026-04-28T14:05:33.691" v="6496" actId="20577"/>
          <ac:spMkLst>
            <pc:docMk/>
            <pc:sldMk cId="2968931865" sldId="281"/>
            <ac:spMk id="5" creationId="{F06DF2F3-0B53-9EFF-0244-9DCC43DEB5EF}"/>
          </ac:spMkLst>
        </pc:spChg>
        <pc:spChg chg="add del mod">
          <ac:chgData name="IVONE GINETTE CARVAJAL CASTAÑO" userId="6f0b0386-3d0d-4c09-920c-550840778887" providerId="ADAL" clId="{EAFDDF03-D376-4D31-AF60-55A318C8159E}" dt="2026-04-28T14:01:03.373" v="6342"/>
          <ac:spMkLst>
            <pc:docMk/>
            <pc:sldMk cId="2968931865" sldId="281"/>
            <ac:spMk id="9" creationId="{36459393-2779-CEEA-1B3A-E63624DC2EF4}"/>
          </ac:spMkLst>
        </pc:spChg>
        <pc:spChg chg="add mod">
          <ac:chgData name="IVONE GINETTE CARVAJAL CASTAÑO" userId="6f0b0386-3d0d-4c09-920c-550840778887" providerId="ADAL" clId="{EAFDDF03-D376-4D31-AF60-55A318C8159E}" dt="2026-04-28T14:05:22.355" v="6482" actId="1076"/>
          <ac:spMkLst>
            <pc:docMk/>
            <pc:sldMk cId="2968931865" sldId="281"/>
            <ac:spMk id="10" creationId="{D0713FE5-437E-C8CA-B955-20DF88A7CD95}"/>
          </ac:spMkLst>
        </pc:spChg>
        <pc:grpChg chg="mod">
          <ac:chgData name="IVONE GINETTE CARVAJAL CASTAÑO" userId="6f0b0386-3d0d-4c09-920c-550840778887" providerId="ADAL" clId="{EAFDDF03-D376-4D31-AF60-55A318C8159E}" dt="2026-04-28T13:59:20.979" v="6133" actId="14100"/>
          <ac:grpSpMkLst>
            <pc:docMk/>
            <pc:sldMk cId="2968931865" sldId="281"/>
            <ac:grpSpMk id="6" creationId="{E11B4C08-5E95-876F-8DC3-7166FAF999A7}"/>
          </ac:grpSpMkLst>
        </pc:grpChg>
        <pc:picChg chg="mod">
          <ac:chgData name="IVONE GINETTE CARVAJAL CASTAÑO" userId="6f0b0386-3d0d-4c09-920c-550840778887" providerId="ADAL" clId="{EAFDDF03-D376-4D31-AF60-55A318C8159E}" dt="2026-04-28T13:59:51.202" v="6271" actId="1036"/>
          <ac:picMkLst>
            <pc:docMk/>
            <pc:sldMk cId="2968931865" sldId="281"/>
            <ac:picMk id="7" creationId="{2D5D5633-C6EE-C0D7-4034-A235D960ED66}"/>
          </ac:picMkLst>
        </pc:picChg>
      </pc:sldChg>
      <pc:sldChg chg="modSp add del mod setBg">
        <pc:chgData name="IVONE GINETTE CARVAJAL CASTAÑO" userId="6f0b0386-3d0d-4c09-920c-550840778887" providerId="ADAL" clId="{EAFDDF03-D376-4D31-AF60-55A318C8159E}" dt="2026-04-28T13:42:53.660" v="6113" actId="47"/>
        <pc:sldMkLst>
          <pc:docMk/>
          <pc:sldMk cId="3983534519" sldId="286"/>
        </pc:sldMkLst>
      </pc:sldChg>
      <pc:sldChg chg="addSp delSp modSp add del mod setBg">
        <pc:chgData name="IVONE GINETTE CARVAJAL CASTAÑO" userId="6f0b0386-3d0d-4c09-920c-550840778887" providerId="ADAL" clId="{EAFDDF03-D376-4D31-AF60-55A318C8159E}" dt="2026-04-28T14:47:01.967" v="6651" actId="1076"/>
        <pc:sldMkLst>
          <pc:docMk/>
          <pc:sldMk cId="814710854" sldId="287"/>
        </pc:sldMkLst>
        <pc:spChg chg="add del mod">
          <ac:chgData name="IVONE GINETTE CARVAJAL CASTAÑO" userId="6f0b0386-3d0d-4c09-920c-550840778887" providerId="ADAL" clId="{EAFDDF03-D376-4D31-AF60-55A318C8159E}" dt="2026-04-28T14:45:52.334" v="6621" actId="478"/>
          <ac:spMkLst>
            <pc:docMk/>
            <pc:sldMk cId="814710854" sldId="287"/>
            <ac:spMk id="3" creationId="{E62B0C2A-C562-D206-EAC0-2ABDB959DFAC}"/>
          </ac:spMkLst>
        </pc:spChg>
        <pc:spChg chg="add mod">
          <ac:chgData name="IVONE GINETTE CARVAJAL CASTAÑO" userId="6f0b0386-3d0d-4c09-920c-550840778887" providerId="ADAL" clId="{EAFDDF03-D376-4D31-AF60-55A318C8159E}" dt="2026-04-28T14:47:01.967" v="6651" actId="1076"/>
          <ac:spMkLst>
            <pc:docMk/>
            <pc:sldMk cId="814710854" sldId="287"/>
            <ac:spMk id="4" creationId="{0DF0491F-F033-11CA-2A59-AC5826CDE743}"/>
          </ac:spMkLst>
        </pc:spChg>
        <pc:spChg chg="add mod">
          <ac:chgData name="IVONE GINETTE CARVAJAL CASTAÑO" userId="6f0b0386-3d0d-4c09-920c-550840778887" providerId="ADAL" clId="{EAFDDF03-D376-4D31-AF60-55A318C8159E}" dt="2026-04-28T14:45:52.667" v="6622"/>
          <ac:spMkLst>
            <pc:docMk/>
            <pc:sldMk cId="814710854" sldId="287"/>
            <ac:spMk id="5" creationId="{829CA23A-A111-7948-1D68-905736D7D981}"/>
          </ac:spMkLst>
        </pc:spChg>
        <pc:spChg chg="add mod">
          <ac:chgData name="IVONE GINETTE CARVAJAL CASTAÑO" userId="6f0b0386-3d0d-4c09-920c-550840778887" providerId="ADAL" clId="{EAFDDF03-D376-4D31-AF60-55A318C8159E}" dt="2026-04-28T14:45:52.667" v="6622"/>
          <ac:spMkLst>
            <pc:docMk/>
            <pc:sldMk cId="814710854" sldId="287"/>
            <ac:spMk id="6" creationId="{43C467D1-CE2E-91A0-D74A-37FBC7D518B9}"/>
          </ac:spMkLst>
        </pc:spChg>
        <pc:spChg chg="add mod">
          <ac:chgData name="IVONE GINETTE CARVAJAL CASTAÑO" userId="6f0b0386-3d0d-4c09-920c-550840778887" providerId="ADAL" clId="{EAFDDF03-D376-4D31-AF60-55A318C8159E}" dt="2026-04-28T14:45:52.667" v="6622"/>
          <ac:spMkLst>
            <pc:docMk/>
            <pc:sldMk cId="814710854" sldId="287"/>
            <ac:spMk id="7" creationId="{993D4442-A880-5343-5272-2181B818C875}"/>
          </ac:spMkLst>
        </pc:spChg>
        <pc:spChg chg="mod">
          <ac:chgData name="IVONE GINETTE CARVAJAL CASTAÑO" userId="6f0b0386-3d0d-4c09-920c-550840778887" providerId="ADAL" clId="{EAFDDF03-D376-4D31-AF60-55A318C8159E}" dt="2026-04-27T22:20:25.667" v="5921" actId="14100"/>
          <ac:spMkLst>
            <pc:docMk/>
            <pc:sldMk cId="814710854" sldId="287"/>
            <ac:spMk id="40" creationId="{54BFA7C2-7C50-4C92-BB4F-C8F6783550DA}"/>
          </ac:spMkLst>
        </pc:spChg>
        <pc:spChg chg="mod">
          <ac:chgData name="IVONE GINETTE CARVAJAL CASTAÑO" userId="6f0b0386-3d0d-4c09-920c-550840778887" providerId="ADAL" clId="{EAFDDF03-D376-4D31-AF60-55A318C8159E}" dt="2026-04-27T22:20:22.852" v="5920" actId="1076"/>
          <ac:spMkLst>
            <pc:docMk/>
            <pc:sldMk cId="814710854" sldId="287"/>
            <ac:spMk id="41" creationId="{724D3A22-4AA7-42EC-8DE6-8FA9E95338D0}"/>
          </ac:spMkLst>
        </pc:spChg>
        <pc:spChg chg="mod">
          <ac:chgData name="IVONE GINETTE CARVAJAL CASTAÑO" userId="6f0b0386-3d0d-4c09-920c-550840778887" providerId="ADAL" clId="{EAFDDF03-D376-4D31-AF60-55A318C8159E}" dt="2026-04-28T14:46:55.027" v="6650" actId="313"/>
          <ac:spMkLst>
            <pc:docMk/>
            <pc:sldMk cId="814710854" sldId="287"/>
            <ac:spMk id="50" creationId="{01EA7F0B-4185-4F15-82A7-4F95B2FD22C9}"/>
          </ac:spMkLst>
        </pc:spChg>
        <pc:grpChg chg="mod">
          <ac:chgData name="IVONE GINETTE CARVAJAL CASTAÑO" userId="6f0b0386-3d0d-4c09-920c-550840778887" providerId="ADAL" clId="{EAFDDF03-D376-4D31-AF60-55A318C8159E}" dt="2026-04-27T22:20:52.196" v="5994" actId="14100"/>
          <ac:grpSpMkLst>
            <pc:docMk/>
            <pc:sldMk cId="814710854" sldId="287"/>
            <ac:grpSpMk id="45" creationId="{4C830F2A-CE96-45CF-A126-0EC96B6B22F9}"/>
          </ac:grpSpMkLst>
        </pc:grpChg>
      </pc:sldChg>
      <pc:sldChg chg="addSp delSp modSp add del mod setBg">
        <pc:chgData name="IVONE GINETTE CARVAJAL CASTAÑO" userId="6f0b0386-3d0d-4c09-920c-550840778887" providerId="ADAL" clId="{EAFDDF03-D376-4D31-AF60-55A318C8159E}" dt="2026-04-28T15:40:44.501" v="7362" actId="1076"/>
        <pc:sldMkLst>
          <pc:docMk/>
          <pc:sldMk cId="1710045226" sldId="291"/>
        </pc:sldMkLst>
        <pc:spChg chg="del">
          <ac:chgData name="IVONE GINETTE CARVAJAL CASTAÑO" userId="6f0b0386-3d0d-4c09-920c-550840778887" providerId="ADAL" clId="{EAFDDF03-D376-4D31-AF60-55A318C8159E}" dt="2026-04-28T14:47:33.331" v="6655" actId="478"/>
          <ac:spMkLst>
            <pc:docMk/>
            <pc:sldMk cId="1710045226" sldId="291"/>
            <ac:spMk id="2" creationId="{D3920F84-242D-2DAE-D175-91E7220C0CF0}"/>
          </ac:spMkLst>
        </pc:spChg>
        <pc:spChg chg="add mod">
          <ac:chgData name="IVONE GINETTE CARVAJAL CASTAÑO" userId="6f0b0386-3d0d-4c09-920c-550840778887" providerId="ADAL" clId="{EAFDDF03-D376-4D31-AF60-55A318C8159E}" dt="2026-04-28T14:47:33.834" v="6656"/>
          <ac:spMkLst>
            <pc:docMk/>
            <pc:sldMk cId="1710045226" sldId="291"/>
            <ac:spMk id="3" creationId="{1CC721EE-E1C3-09A8-CC26-2CC5B2A8A805}"/>
          </ac:spMkLst>
        </pc:spChg>
        <pc:spChg chg="add mod">
          <ac:chgData name="IVONE GINETTE CARVAJAL CASTAÑO" userId="6f0b0386-3d0d-4c09-920c-550840778887" providerId="ADAL" clId="{EAFDDF03-D376-4D31-AF60-55A318C8159E}" dt="2026-04-28T14:47:33.834" v="6656"/>
          <ac:spMkLst>
            <pc:docMk/>
            <pc:sldMk cId="1710045226" sldId="291"/>
            <ac:spMk id="4" creationId="{2F30E90A-16DE-5FDC-EB99-B1FBB7D0CDA0}"/>
          </ac:spMkLst>
        </pc:spChg>
        <pc:spChg chg="add mod">
          <ac:chgData name="IVONE GINETTE CARVAJAL CASTAÑO" userId="6f0b0386-3d0d-4c09-920c-550840778887" providerId="ADAL" clId="{EAFDDF03-D376-4D31-AF60-55A318C8159E}" dt="2026-04-28T14:47:33.834" v="6656"/>
          <ac:spMkLst>
            <pc:docMk/>
            <pc:sldMk cId="1710045226" sldId="291"/>
            <ac:spMk id="5" creationId="{776048D2-AD7D-7527-AEF4-AA311B94D5AE}"/>
          </ac:spMkLst>
        </pc:spChg>
        <pc:spChg chg="del mod">
          <ac:chgData name="IVONE GINETTE CARVAJAL CASTAÑO" userId="6f0b0386-3d0d-4c09-920c-550840778887" providerId="ADAL" clId="{EAFDDF03-D376-4D31-AF60-55A318C8159E}" dt="2026-04-28T15:40:17.831" v="7358" actId="478"/>
          <ac:spMkLst>
            <pc:docMk/>
            <pc:sldMk cId="1710045226" sldId="291"/>
            <ac:spMk id="6" creationId="{EED65E52-2619-649C-6755-9FE9B0A94881}"/>
          </ac:spMkLst>
        </pc:spChg>
        <pc:spChg chg="add mod">
          <ac:chgData name="IVONE GINETTE CARVAJAL CASTAÑO" userId="6f0b0386-3d0d-4c09-920c-550840778887" providerId="ADAL" clId="{EAFDDF03-D376-4D31-AF60-55A318C8159E}" dt="2026-04-28T15:40:44.501" v="7362" actId="1076"/>
          <ac:spMkLst>
            <pc:docMk/>
            <pc:sldMk cId="1710045226" sldId="291"/>
            <ac:spMk id="7" creationId="{0E4653F6-327B-FDF7-7544-E3F67F76F006}"/>
          </ac:spMkLst>
        </pc:spChg>
        <pc:spChg chg="mod">
          <ac:chgData name="IVONE GINETTE CARVAJAL CASTAÑO" userId="6f0b0386-3d0d-4c09-920c-550840778887" providerId="ADAL" clId="{EAFDDF03-D376-4D31-AF60-55A318C8159E}" dt="2026-04-27T22:23:05.694" v="6097" actId="14100"/>
          <ac:spMkLst>
            <pc:docMk/>
            <pc:sldMk cId="1710045226" sldId="291"/>
            <ac:spMk id="11" creationId="{9E411744-CBD6-47BB-9683-027D2BE489FA}"/>
          </ac:spMkLst>
        </pc:spChg>
        <pc:spChg chg="mod">
          <ac:chgData name="IVONE GINETTE CARVAJAL CASTAÑO" userId="6f0b0386-3d0d-4c09-920c-550840778887" providerId="ADAL" clId="{EAFDDF03-D376-4D31-AF60-55A318C8159E}" dt="2026-04-27T22:23:14.920" v="6099" actId="1076"/>
          <ac:spMkLst>
            <pc:docMk/>
            <pc:sldMk cId="1710045226" sldId="291"/>
            <ac:spMk id="21" creationId="{093CA4F6-A0FB-4939-B56A-780232A48EE4}"/>
          </ac:spMkLst>
        </pc:spChg>
        <pc:graphicFrameChg chg="mod modGraphic">
          <ac:chgData name="IVONE GINETTE CARVAJAL CASTAÑO" userId="6f0b0386-3d0d-4c09-920c-550840778887" providerId="ADAL" clId="{EAFDDF03-D376-4D31-AF60-55A318C8159E}" dt="2026-04-27T22:23:09.521" v="6098" actId="14100"/>
          <ac:graphicFrameMkLst>
            <pc:docMk/>
            <pc:sldMk cId="1710045226" sldId="291"/>
            <ac:graphicFrameMk id="14" creationId="{4437150F-7D61-4610-9E02-36B52B79B790}"/>
          </ac:graphicFrameMkLst>
        </pc:graphicFrameChg>
      </pc:sldChg>
      <pc:sldChg chg="addSp delSp modSp add mod ord">
        <pc:chgData name="IVONE GINETTE CARVAJAL CASTAÑO" userId="6f0b0386-3d0d-4c09-920c-550840778887" providerId="ADAL" clId="{EAFDDF03-D376-4D31-AF60-55A318C8159E}" dt="2026-04-28T14:12:32.430" v="6501" actId="14100"/>
        <pc:sldMkLst>
          <pc:docMk/>
          <pc:sldMk cId="1830640443" sldId="323"/>
        </pc:sldMkLst>
        <pc:spChg chg="add mod">
          <ac:chgData name="IVONE GINETTE CARVAJAL CASTAÑO" userId="6f0b0386-3d0d-4c09-920c-550840778887" providerId="ADAL" clId="{EAFDDF03-D376-4D31-AF60-55A318C8159E}" dt="2026-04-28T14:10:09.493" v="6499"/>
          <ac:spMkLst>
            <pc:docMk/>
            <pc:sldMk cId="1830640443" sldId="323"/>
            <ac:spMk id="2" creationId="{636D9DA7-7093-E309-0598-F96F2B705789}"/>
          </ac:spMkLst>
        </pc:spChg>
        <pc:spChg chg="mod">
          <ac:chgData name="IVONE GINETTE CARVAJAL CASTAÑO" userId="6f0b0386-3d0d-4c09-920c-550840778887" providerId="ADAL" clId="{EAFDDF03-D376-4D31-AF60-55A318C8159E}" dt="2026-04-28T14:12:32.430" v="6501" actId="14100"/>
          <ac:spMkLst>
            <pc:docMk/>
            <pc:sldMk cId="1830640443" sldId="323"/>
            <ac:spMk id="3" creationId="{49DBE70A-A90A-2416-3B9A-647893E22D2B}"/>
          </ac:spMkLst>
        </pc:spChg>
        <pc:spChg chg="add del mod">
          <ac:chgData name="IVONE GINETTE CARVAJAL CASTAÑO" userId="6f0b0386-3d0d-4c09-920c-550840778887" providerId="ADAL" clId="{EAFDDF03-D376-4D31-AF60-55A318C8159E}" dt="2026-04-28T14:10:11.550" v="6500" actId="478"/>
          <ac:spMkLst>
            <pc:docMk/>
            <pc:sldMk cId="1830640443" sldId="323"/>
            <ac:spMk id="4" creationId="{42840A41-4E54-41DA-4DFF-D4DC9061AFCC}"/>
          </ac:spMkLst>
        </pc:spChg>
        <pc:spChg chg="add mod">
          <ac:chgData name="IVONE GINETTE CARVAJAL CASTAÑO" userId="6f0b0386-3d0d-4c09-920c-550840778887" providerId="ADAL" clId="{EAFDDF03-D376-4D31-AF60-55A318C8159E}" dt="2026-04-28T14:10:09.493" v="6499"/>
          <ac:spMkLst>
            <pc:docMk/>
            <pc:sldMk cId="1830640443" sldId="323"/>
            <ac:spMk id="5" creationId="{8AD05C94-9238-B0C9-ED34-F5B74E6D2B70}"/>
          </ac:spMkLst>
        </pc:spChg>
        <pc:spChg chg="mod">
          <ac:chgData name="IVONE GINETTE CARVAJAL CASTAÑO" userId="6f0b0386-3d0d-4c09-920c-550840778887" providerId="ADAL" clId="{EAFDDF03-D376-4D31-AF60-55A318C8159E}" dt="2026-04-28T14:05:44.227" v="6497" actId="207"/>
          <ac:spMkLst>
            <pc:docMk/>
            <pc:sldMk cId="1830640443" sldId="323"/>
            <ac:spMk id="7" creationId="{8762F4A6-73BC-C3F4-2C8C-74FF57D515F3}"/>
          </ac:spMkLst>
        </pc:spChg>
        <pc:spChg chg="add mod">
          <ac:chgData name="IVONE GINETTE CARVAJAL CASTAÑO" userId="6f0b0386-3d0d-4c09-920c-550840778887" providerId="ADAL" clId="{EAFDDF03-D376-4D31-AF60-55A318C8159E}" dt="2026-04-28T14:10:09.493" v="6499"/>
          <ac:spMkLst>
            <pc:docMk/>
            <pc:sldMk cId="1830640443" sldId="323"/>
            <ac:spMk id="8" creationId="{C7FA8D71-8D5C-6555-76C9-3AE53D9EA7F6}"/>
          </ac:spMkLst>
        </pc:spChg>
        <pc:spChg chg="mod">
          <ac:chgData name="IVONE GINETTE CARVAJAL CASTAÑO" userId="6f0b0386-3d0d-4c09-920c-550840778887" providerId="ADAL" clId="{EAFDDF03-D376-4D31-AF60-55A318C8159E}" dt="2026-04-27T21:35:39.675" v="4057" actId="1076"/>
          <ac:spMkLst>
            <pc:docMk/>
            <pc:sldMk cId="1830640443" sldId="323"/>
            <ac:spMk id="22" creationId="{02A0A7F2-C0B0-A15B-4227-4F184977A67D}"/>
          </ac:spMkLst>
        </pc:spChg>
        <pc:grpChg chg="del">
          <ac:chgData name="IVONE GINETTE CARVAJAL CASTAÑO" userId="6f0b0386-3d0d-4c09-920c-550840778887" providerId="ADAL" clId="{EAFDDF03-D376-4D31-AF60-55A318C8159E}" dt="2026-04-27T21:33:47.933" v="4034" actId="478"/>
          <ac:grpSpMkLst>
            <pc:docMk/>
            <pc:sldMk cId="1830640443" sldId="323"/>
            <ac:grpSpMk id="25" creationId="{896D7CE4-EE4B-A956-6956-7F4064A62535}"/>
          </ac:grpSpMkLst>
        </pc:grpChg>
        <pc:grpChg chg="del">
          <ac:chgData name="IVONE GINETTE CARVAJAL CASTAÑO" userId="6f0b0386-3d0d-4c09-920c-550840778887" providerId="ADAL" clId="{EAFDDF03-D376-4D31-AF60-55A318C8159E}" dt="2026-04-27T21:33:46.771" v="4033" actId="478"/>
          <ac:grpSpMkLst>
            <pc:docMk/>
            <pc:sldMk cId="1830640443" sldId="323"/>
            <ac:grpSpMk id="26" creationId="{98858F2B-BE94-C0FC-70EC-64D82BC436A6}"/>
          </ac:grpSpMkLst>
        </pc:grpChg>
      </pc:sldChg>
      <pc:sldChg chg="addSp delSp modSp mod">
        <pc:chgData name="IVONE GINETTE CARVAJAL CASTAÑO" userId="6f0b0386-3d0d-4c09-920c-550840778887" providerId="ADAL" clId="{EAFDDF03-D376-4D31-AF60-55A318C8159E}" dt="2026-04-28T14:17:50.970" v="6576" actId="207"/>
        <pc:sldMkLst>
          <pc:docMk/>
          <pc:sldMk cId="1471592584" sldId="325"/>
        </pc:sldMkLst>
        <pc:spChg chg="mod">
          <ac:chgData name="IVONE GINETTE CARVAJAL CASTAÑO" userId="6f0b0386-3d0d-4c09-920c-550840778887" providerId="ADAL" clId="{EAFDDF03-D376-4D31-AF60-55A318C8159E}" dt="2026-04-07T14:19:39.445" v="1937" actId="6549"/>
          <ac:spMkLst>
            <pc:docMk/>
            <pc:sldMk cId="1471592584" sldId="325"/>
            <ac:spMk id="2" creationId="{86BD51B8-0533-A936-2DCA-69B5F6CB53A0}"/>
          </ac:spMkLst>
        </pc:spChg>
        <pc:spChg chg="mod ord">
          <ac:chgData name="IVONE GINETTE CARVAJAL CASTAÑO" userId="6f0b0386-3d0d-4c09-920c-550840778887" providerId="ADAL" clId="{EAFDDF03-D376-4D31-AF60-55A318C8159E}" dt="2026-04-27T22:00:49.270" v="5119" actId="14100"/>
          <ac:spMkLst>
            <pc:docMk/>
            <pc:sldMk cId="1471592584" sldId="325"/>
            <ac:spMk id="3" creationId="{9ABD916F-7597-467B-9146-1080661BA0F0}"/>
          </ac:spMkLst>
        </pc:spChg>
        <pc:spChg chg="add del mod">
          <ac:chgData name="IVONE GINETTE CARVAJAL CASTAÑO" userId="6f0b0386-3d0d-4c09-920c-550840778887" providerId="ADAL" clId="{EAFDDF03-D376-4D31-AF60-55A318C8159E}" dt="2026-04-28T14:16:43.653" v="6573" actId="478"/>
          <ac:spMkLst>
            <pc:docMk/>
            <pc:sldMk cId="1471592584" sldId="325"/>
            <ac:spMk id="4" creationId="{F102E8A6-1DF4-BBEB-0E1D-6F728C47C424}"/>
          </ac:spMkLst>
        </pc:spChg>
        <pc:spChg chg="add del mod">
          <ac:chgData name="IVONE GINETTE CARVAJAL CASTAÑO" userId="6f0b0386-3d0d-4c09-920c-550840778887" providerId="ADAL" clId="{EAFDDF03-D376-4D31-AF60-55A318C8159E}" dt="2026-04-27T22:00:23.680" v="5113" actId="478"/>
          <ac:spMkLst>
            <pc:docMk/>
            <pc:sldMk cId="1471592584" sldId="325"/>
            <ac:spMk id="5" creationId="{0257CEC8-B09A-4D95-8BB7-CEDEBD0FCF45}"/>
          </ac:spMkLst>
        </pc:spChg>
        <pc:spChg chg="add mod">
          <ac:chgData name="IVONE GINETTE CARVAJAL CASTAÑO" userId="6f0b0386-3d0d-4c09-920c-550840778887" providerId="ADAL" clId="{EAFDDF03-D376-4D31-AF60-55A318C8159E}" dt="2026-04-28T14:17:42.343" v="6575" actId="207"/>
          <ac:spMkLst>
            <pc:docMk/>
            <pc:sldMk cId="1471592584" sldId="325"/>
            <ac:spMk id="5" creationId="{6EB4469F-35B6-AB50-5766-47A500D827BE}"/>
          </ac:spMkLst>
        </pc:spChg>
        <pc:spChg chg="add mod">
          <ac:chgData name="IVONE GINETTE CARVAJAL CASTAÑO" userId="6f0b0386-3d0d-4c09-920c-550840778887" providerId="ADAL" clId="{EAFDDF03-D376-4D31-AF60-55A318C8159E}" dt="2026-04-28T14:16:44.058" v="6574"/>
          <ac:spMkLst>
            <pc:docMk/>
            <pc:sldMk cId="1471592584" sldId="325"/>
            <ac:spMk id="8" creationId="{D1D35287-E531-C587-0861-F1E74A2542F5}"/>
          </ac:spMkLst>
        </pc:spChg>
        <pc:spChg chg="mod">
          <ac:chgData name="IVONE GINETTE CARVAJAL CASTAÑO" userId="6f0b0386-3d0d-4c09-920c-550840778887" providerId="ADAL" clId="{EAFDDF03-D376-4D31-AF60-55A318C8159E}" dt="2026-04-27T21:59:28.348" v="5092" actId="1037"/>
          <ac:spMkLst>
            <pc:docMk/>
            <pc:sldMk cId="1471592584" sldId="325"/>
            <ac:spMk id="9" creationId="{2B07F319-1C70-195D-449F-F3E4842925DC}"/>
          </ac:spMkLst>
        </pc:spChg>
        <pc:spChg chg="mod">
          <ac:chgData name="IVONE GINETTE CARVAJAL CASTAÑO" userId="6f0b0386-3d0d-4c09-920c-550840778887" providerId="ADAL" clId="{EAFDDF03-D376-4D31-AF60-55A318C8159E}" dt="2026-04-27T21:59:33.355" v="5103" actId="1037"/>
          <ac:spMkLst>
            <pc:docMk/>
            <pc:sldMk cId="1471592584" sldId="325"/>
            <ac:spMk id="10" creationId="{5C7422FF-E86E-0E4B-D100-D33E16AF506C}"/>
          </ac:spMkLst>
        </pc:spChg>
        <pc:spChg chg="mod">
          <ac:chgData name="IVONE GINETTE CARVAJAL CASTAÑO" userId="6f0b0386-3d0d-4c09-920c-550840778887" providerId="ADAL" clId="{EAFDDF03-D376-4D31-AF60-55A318C8159E}" dt="2026-04-28T14:17:50.970" v="6576" actId="207"/>
          <ac:spMkLst>
            <pc:docMk/>
            <pc:sldMk cId="1471592584" sldId="325"/>
            <ac:spMk id="11" creationId="{C2EA9AB9-9A2B-EDA5-5632-3066C96D7A4B}"/>
          </ac:spMkLst>
        </pc:spChg>
        <pc:spChg chg="mod">
          <ac:chgData name="IVONE GINETTE CARVAJAL CASTAÑO" userId="6f0b0386-3d0d-4c09-920c-550840778887" providerId="ADAL" clId="{EAFDDF03-D376-4D31-AF60-55A318C8159E}" dt="2026-04-27T21:59:28.348" v="5092" actId="1037"/>
          <ac:spMkLst>
            <pc:docMk/>
            <pc:sldMk cId="1471592584" sldId="325"/>
            <ac:spMk id="12" creationId="{A2D00F1E-9295-725E-673F-86A14A254877}"/>
          </ac:spMkLst>
        </pc:spChg>
        <pc:spChg chg="add mod">
          <ac:chgData name="IVONE GINETTE CARVAJAL CASTAÑO" userId="6f0b0386-3d0d-4c09-920c-550840778887" providerId="ADAL" clId="{EAFDDF03-D376-4D31-AF60-55A318C8159E}" dt="2026-04-28T14:16:44.058" v="6574"/>
          <ac:spMkLst>
            <pc:docMk/>
            <pc:sldMk cId="1471592584" sldId="325"/>
            <ac:spMk id="13" creationId="{BC95067F-4EB8-E39F-0985-8AB521905F41}"/>
          </ac:spMkLst>
        </pc:spChg>
        <pc:graphicFrameChg chg="add mod modGraphic">
          <ac:chgData name="IVONE GINETTE CARVAJAL CASTAÑO" userId="6f0b0386-3d0d-4c09-920c-550840778887" providerId="ADAL" clId="{EAFDDF03-D376-4D31-AF60-55A318C8159E}" dt="2026-04-27T22:00:52.244" v="5120" actId="14100"/>
          <ac:graphicFrameMkLst>
            <pc:docMk/>
            <pc:sldMk cId="1471592584" sldId="325"/>
            <ac:graphicFrameMk id="6" creationId="{044CECAD-99BA-3CA4-DD46-CEBFE9D95C8B}"/>
          </ac:graphicFrameMkLst>
        </pc:graphicFrameChg>
        <pc:picChg chg="mod">
          <ac:chgData name="IVONE GINETTE CARVAJAL CASTAÑO" userId="6f0b0386-3d0d-4c09-920c-550840778887" providerId="ADAL" clId="{EAFDDF03-D376-4D31-AF60-55A318C8159E}" dt="2026-04-27T22:00:37.575" v="5116" actId="1076"/>
          <ac:picMkLst>
            <pc:docMk/>
            <pc:sldMk cId="1471592584" sldId="325"/>
            <ac:picMk id="7" creationId="{5BC857D9-EA1B-E573-6DDB-3DBC9F990D5C}"/>
          </ac:picMkLst>
        </pc:picChg>
        <pc:picChg chg="mod">
          <ac:chgData name="IVONE GINETTE CARVAJAL CASTAÑO" userId="6f0b0386-3d0d-4c09-920c-550840778887" providerId="ADAL" clId="{EAFDDF03-D376-4D31-AF60-55A318C8159E}" dt="2026-04-27T21:59:28.348" v="5092" actId="1037"/>
          <ac:picMkLst>
            <pc:docMk/>
            <pc:sldMk cId="1471592584" sldId="325"/>
            <ac:picMk id="14" creationId="{587A883A-EC98-E560-3B00-3D2C2BE0982D}"/>
          </ac:picMkLst>
        </pc:picChg>
        <pc:picChg chg="mod">
          <ac:chgData name="IVONE GINETTE CARVAJAL CASTAÑO" userId="6f0b0386-3d0d-4c09-920c-550840778887" providerId="ADAL" clId="{EAFDDF03-D376-4D31-AF60-55A318C8159E}" dt="2026-04-27T21:59:33.355" v="5103" actId="1037"/>
          <ac:picMkLst>
            <pc:docMk/>
            <pc:sldMk cId="1471592584" sldId="325"/>
            <ac:picMk id="19" creationId="{64AFA879-A393-9977-9518-E5CFF72F601A}"/>
          </ac:picMkLst>
        </pc:picChg>
        <pc:picChg chg="mod">
          <ac:chgData name="IVONE GINETTE CARVAJAL CASTAÑO" userId="6f0b0386-3d0d-4c09-920c-550840778887" providerId="ADAL" clId="{EAFDDF03-D376-4D31-AF60-55A318C8159E}" dt="2026-04-27T21:59:28.348" v="5092" actId="1037"/>
          <ac:picMkLst>
            <pc:docMk/>
            <pc:sldMk cId="1471592584" sldId="325"/>
            <ac:picMk id="23" creationId="{1D3C4AB2-F393-1DB9-6523-4285D9B4B94B}"/>
          </ac:picMkLst>
        </pc:picChg>
      </pc:sldChg>
      <pc:sldChg chg="addSp delSp modSp mod ord">
        <pc:chgData name="IVONE GINETTE CARVAJAL CASTAÑO" userId="6f0b0386-3d0d-4c09-920c-550840778887" providerId="ADAL" clId="{EAFDDF03-D376-4D31-AF60-55A318C8159E}" dt="2026-04-28T14:30:03.649" v="6578" actId="207"/>
        <pc:sldMkLst>
          <pc:docMk/>
          <pc:sldMk cId="2542610911" sldId="326"/>
        </pc:sldMkLst>
        <pc:spChg chg="mod">
          <ac:chgData name="IVONE GINETTE CARVAJAL CASTAÑO" userId="6f0b0386-3d0d-4c09-920c-550840778887" providerId="ADAL" clId="{EAFDDF03-D376-4D31-AF60-55A318C8159E}" dt="2026-04-07T14:21:14.867" v="1964" actId="14100"/>
          <ac:spMkLst>
            <pc:docMk/>
            <pc:sldMk cId="2542610911" sldId="326"/>
            <ac:spMk id="2" creationId="{AEA89FBE-C249-214B-4614-5624359AC3EB}"/>
          </ac:spMkLst>
        </pc:spChg>
        <pc:spChg chg="mod">
          <ac:chgData name="IVONE GINETTE CARVAJAL CASTAÑO" userId="6f0b0386-3d0d-4c09-920c-550840778887" providerId="ADAL" clId="{EAFDDF03-D376-4D31-AF60-55A318C8159E}" dt="2026-04-27T22:02:44.453" v="5228" actId="6549"/>
          <ac:spMkLst>
            <pc:docMk/>
            <pc:sldMk cId="2542610911" sldId="326"/>
            <ac:spMk id="5" creationId="{0A8CF95D-F770-2B94-5132-1289FAFEC511}"/>
          </ac:spMkLst>
        </pc:spChg>
        <pc:spChg chg="add mod">
          <ac:chgData name="IVONE GINETTE CARVAJAL CASTAÑO" userId="6f0b0386-3d0d-4c09-920c-550840778887" providerId="ADAL" clId="{EAFDDF03-D376-4D31-AF60-55A318C8159E}" dt="2026-04-28T14:30:03.649" v="6578" actId="207"/>
          <ac:spMkLst>
            <pc:docMk/>
            <pc:sldMk cId="2542610911" sldId="326"/>
            <ac:spMk id="6" creationId="{CCB16D94-330F-9DF3-2FDB-FF05FF562119}"/>
          </ac:spMkLst>
        </pc:spChg>
      </pc:sldChg>
      <pc:sldChg chg="addSp delSp modSp add mod">
        <pc:chgData name="IVONE GINETTE CARVAJAL CASTAÑO" userId="6f0b0386-3d0d-4c09-920c-550840778887" providerId="ADAL" clId="{EAFDDF03-D376-4D31-AF60-55A318C8159E}" dt="2026-04-28T14:13:44.979" v="6561" actId="207"/>
        <pc:sldMkLst>
          <pc:docMk/>
          <pc:sldMk cId="1889122540" sldId="327"/>
        </pc:sldMkLst>
        <pc:spChg chg="add mod">
          <ac:chgData name="IVONE GINETTE CARVAJAL CASTAÑO" userId="6f0b0386-3d0d-4c09-920c-550840778887" providerId="ADAL" clId="{EAFDDF03-D376-4D31-AF60-55A318C8159E}" dt="2026-04-28T14:13:44.979" v="6561" actId="207"/>
          <ac:spMkLst>
            <pc:docMk/>
            <pc:sldMk cId="1889122540" sldId="327"/>
            <ac:spMk id="3" creationId="{08C4D76A-FBA7-B5D2-8DC0-9DCF5609F82A}"/>
          </ac:spMkLst>
        </pc:spChg>
        <pc:spChg chg="add mod">
          <ac:chgData name="IVONE GINETTE CARVAJAL CASTAÑO" userId="6f0b0386-3d0d-4c09-920c-550840778887" providerId="ADAL" clId="{EAFDDF03-D376-4D31-AF60-55A318C8159E}" dt="2026-04-06T16:15:20.622" v="38"/>
          <ac:spMkLst>
            <pc:docMk/>
            <pc:sldMk cId="1889122540" sldId="327"/>
            <ac:spMk id="8" creationId="{107B028F-52AE-6AAD-7220-37ACBCD77F27}"/>
          </ac:spMkLst>
        </pc:spChg>
        <pc:spChg chg="add mod">
          <ac:chgData name="IVONE GINETTE CARVAJAL CASTAÑO" userId="6f0b0386-3d0d-4c09-920c-550840778887" providerId="ADAL" clId="{EAFDDF03-D376-4D31-AF60-55A318C8159E}" dt="2026-04-17T13:57:04.871" v="2142" actId="14100"/>
          <ac:spMkLst>
            <pc:docMk/>
            <pc:sldMk cId="1889122540" sldId="327"/>
            <ac:spMk id="9" creationId="{3636B088-C6EA-2873-FD77-4154F86F0256}"/>
          </ac:spMkLst>
        </pc:spChg>
        <pc:spChg chg="add mod">
          <ac:chgData name="IVONE GINETTE CARVAJAL CASTAÑO" userId="6f0b0386-3d0d-4c09-920c-550840778887" providerId="ADAL" clId="{EAFDDF03-D376-4D31-AF60-55A318C8159E}" dt="2026-04-17T13:56:49.282" v="2140" actId="14100"/>
          <ac:spMkLst>
            <pc:docMk/>
            <pc:sldMk cId="1889122540" sldId="327"/>
            <ac:spMk id="10" creationId="{6730E3F1-5534-23F4-849B-1DCD595412C9}"/>
          </ac:spMkLst>
        </pc:spChg>
        <pc:spChg chg="add mod">
          <ac:chgData name="IVONE GINETTE CARVAJAL CASTAÑO" userId="6f0b0386-3d0d-4c09-920c-550840778887" providerId="ADAL" clId="{EAFDDF03-D376-4D31-AF60-55A318C8159E}" dt="2026-04-27T21:50:34.553" v="4748" actId="1035"/>
          <ac:spMkLst>
            <pc:docMk/>
            <pc:sldMk cId="1889122540" sldId="327"/>
            <ac:spMk id="11" creationId="{87223350-C592-D1BD-C410-8E57C14AA30F}"/>
          </ac:spMkLst>
        </pc:spChg>
        <pc:spChg chg="add mod">
          <ac:chgData name="IVONE GINETTE CARVAJAL CASTAÑO" userId="6f0b0386-3d0d-4c09-920c-550840778887" providerId="ADAL" clId="{EAFDDF03-D376-4D31-AF60-55A318C8159E}" dt="2026-04-27T21:50:30.547" v="4743" actId="1035"/>
          <ac:spMkLst>
            <pc:docMk/>
            <pc:sldMk cId="1889122540" sldId="327"/>
            <ac:spMk id="12" creationId="{9529D934-DF6A-9B07-1F5A-7CD702A800D6}"/>
          </ac:spMkLst>
        </pc:spChg>
      </pc:sldChg>
      <pc:sldChg chg="addSp delSp modSp add mod">
        <pc:chgData name="IVONE GINETTE CARVAJAL CASTAÑO" userId="6f0b0386-3d0d-4c09-920c-550840778887" providerId="ADAL" clId="{EAFDDF03-D376-4D31-AF60-55A318C8159E}" dt="2026-04-28T14:16:30.127" v="6571"/>
        <pc:sldMkLst>
          <pc:docMk/>
          <pc:sldMk cId="1724074977" sldId="328"/>
        </pc:sldMkLst>
        <pc:spChg chg="add del mod">
          <ac:chgData name="IVONE GINETTE CARVAJAL CASTAÑO" userId="6f0b0386-3d0d-4c09-920c-550840778887" providerId="ADAL" clId="{EAFDDF03-D376-4D31-AF60-55A318C8159E}" dt="2026-04-28T14:16:29.785" v="6570" actId="478"/>
          <ac:spMkLst>
            <pc:docMk/>
            <pc:sldMk cId="1724074977" sldId="328"/>
            <ac:spMk id="2" creationId="{D0867CD2-D1E8-3E0B-86FD-193496306324}"/>
          </ac:spMkLst>
        </pc:spChg>
        <pc:spChg chg="mod">
          <ac:chgData name="IVONE GINETTE CARVAJAL CASTAÑO" userId="6f0b0386-3d0d-4c09-920c-550840778887" providerId="ADAL" clId="{EAFDDF03-D376-4D31-AF60-55A318C8159E}" dt="2026-04-27T21:55:09.867" v="5056" actId="1076"/>
          <ac:spMkLst>
            <pc:docMk/>
            <pc:sldMk cId="1724074977" sldId="328"/>
            <ac:spMk id="3" creationId="{F763FF49-EE64-CC36-CEC7-D3A40F64B8E8}"/>
          </ac:spMkLst>
        </pc:spChg>
        <pc:spChg chg="del">
          <ac:chgData name="IVONE GINETTE CARVAJAL CASTAÑO" userId="6f0b0386-3d0d-4c09-920c-550840778887" providerId="ADAL" clId="{EAFDDF03-D376-4D31-AF60-55A318C8159E}" dt="2026-04-27T21:54:27.952" v="5017" actId="478"/>
          <ac:spMkLst>
            <pc:docMk/>
            <pc:sldMk cId="1724074977" sldId="328"/>
            <ac:spMk id="4" creationId="{4498BC08-9DA0-28C4-A9F4-A4D8948E246F}"/>
          </ac:spMkLst>
        </pc:spChg>
        <pc:spChg chg="add mod">
          <ac:chgData name="IVONE GINETTE CARVAJAL CASTAÑO" userId="6f0b0386-3d0d-4c09-920c-550840778887" providerId="ADAL" clId="{EAFDDF03-D376-4D31-AF60-55A318C8159E}" dt="2026-04-28T14:16:30.127" v="6571"/>
          <ac:spMkLst>
            <pc:docMk/>
            <pc:sldMk cId="1724074977" sldId="328"/>
            <ac:spMk id="4" creationId="{6B31ECEB-693A-8E82-5CC3-1BBDCC417638}"/>
          </ac:spMkLst>
        </pc:spChg>
        <pc:spChg chg="add mod">
          <ac:chgData name="IVONE GINETTE CARVAJAL CASTAÑO" userId="6f0b0386-3d0d-4c09-920c-550840778887" providerId="ADAL" clId="{EAFDDF03-D376-4D31-AF60-55A318C8159E}" dt="2026-04-28T14:16:30.127" v="6571"/>
          <ac:spMkLst>
            <pc:docMk/>
            <pc:sldMk cId="1724074977" sldId="328"/>
            <ac:spMk id="5" creationId="{7D1CB3A6-18C7-B40B-EC3C-4ED73DF104BF}"/>
          </ac:spMkLst>
        </pc:spChg>
        <pc:spChg chg="add del mod">
          <ac:chgData name="IVONE GINETTE CARVAJAL CASTAÑO" userId="6f0b0386-3d0d-4c09-920c-550840778887" providerId="ADAL" clId="{EAFDDF03-D376-4D31-AF60-55A318C8159E}" dt="2026-04-27T21:53:24.955" v="4771" actId="478"/>
          <ac:spMkLst>
            <pc:docMk/>
            <pc:sldMk cId="1724074977" sldId="328"/>
            <ac:spMk id="7" creationId="{9B3EA126-E0A8-1E9E-39F2-F051A821056A}"/>
          </ac:spMkLst>
        </pc:spChg>
        <pc:spChg chg="add mod">
          <ac:chgData name="IVONE GINETTE CARVAJAL CASTAÑO" userId="6f0b0386-3d0d-4c09-920c-550840778887" providerId="ADAL" clId="{EAFDDF03-D376-4D31-AF60-55A318C8159E}" dt="2026-04-28T14:16:30.127" v="6571"/>
          <ac:spMkLst>
            <pc:docMk/>
            <pc:sldMk cId="1724074977" sldId="328"/>
            <ac:spMk id="7" creationId="{A847E562-77D8-2C9E-F603-92FCB00918FB}"/>
          </ac:spMkLst>
        </pc:spChg>
        <pc:spChg chg="mod">
          <ac:chgData name="IVONE GINETTE CARVAJAL CASTAÑO" userId="6f0b0386-3d0d-4c09-920c-550840778887" providerId="ADAL" clId="{EAFDDF03-D376-4D31-AF60-55A318C8159E}" dt="2026-04-27T21:54:35.910" v="5026" actId="1035"/>
          <ac:spMkLst>
            <pc:docMk/>
            <pc:sldMk cId="1724074977" sldId="328"/>
            <ac:spMk id="8" creationId="{078E7269-69F2-6ABF-931C-C4158F336035}"/>
          </ac:spMkLst>
        </pc:spChg>
        <pc:spChg chg="add mod">
          <ac:chgData name="IVONE GINETTE CARVAJAL CASTAÑO" userId="6f0b0386-3d0d-4c09-920c-550840778887" providerId="ADAL" clId="{EAFDDF03-D376-4D31-AF60-55A318C8159E}" dt="2026-04-28T14:15:47.706" v="6565" actId="207"/>
          <ac:spMkLst>
            <pc:docMk/>
            <pc:sldMk cId="1724074977" sldId="328"/>
            <ac:spMk id="9" creationId="{9983B132-47BB-1813-78B1-3E7D5FAEBCA8}"/>
          </ac:spMkLst>
        </pc:spChg>
        <pc:graphicFrameChg chg="add mod modGraphic">
          <ac:chgData name="IVONE GINETTE CARVAJAL CASTAÑO" userId="6f0b0386-3d0d-4c09-920c-550840778887" providerId="ADAL" clId="{EAFDDF03-D376-4D31-AF60-55A318C8159E}" dt="2026-04-28T14:15:34.492" v="6564" actId="207"/>
          <ac:graphicFrameMkLst>
            <pc:docMk/>
            <pc:sldMk cId="1724074977" sldId="328"/>
            <ac:graphicFrameMk id="6" creationId="{FC625E93-2542-6AC7-9323-EB01823F9F8C}"/>
          </ac:graphicFrameMkLst>
        </pc:graphicFrameChg>
      </pc:sldChg>
      <pc:sldChg chg="addSp modSp add del mod setBg">
        <pc:chgData name="IVONE GINETTE CARVAJAL CASTAÑO" userId="6f0b0386-3d0d-4c09-920c-550840778887" providerId="ADAL" clId="{EAFDDF03-D376-4D31-AF60-55A318C8159E}" dt="2026-04-28T14:56:38.836" v="6878" actId="1076"/>
        <pc:sldMkLst>
          <pc:docMk/>
          <pc:sldMk cId="490118340" sldId="329"/>
        </pc:sldMkLst>
        <pc:spChg chg="mod">
          <ac:chgData name="IVONE GINETTE CARVAJAL CASTAÑO" userId="6f0b0386-3d0d-4c09-920c-550840778887" providerId="ADAL" clId="{EAFDDF03-D376-4D31-AF60-55A318C8159E}" dt="2026-04-28T14:56:38.836" v="6878" actId="1076"/>
          <ac:spMkLst>
            <pc:docMk/>
            <pc:sldMk cId="490118340" sldId="329"/>
            <ac:spMk id="3" creationId="{0CA5CB2A-51B5-1D71-BE3C-127AA65469DE}"/>
          </ac:spMkLst>
        </pc:spChg>
        <pc:spChg chg="mod">
          <ac:chgData name="IVONE GINETTE CARVAJAL CASTAÑO" userId="6f0b0386-3d0d-4c09-920c-550840778887" providerId="ADAL" clId="{EAFDDF03-D376-4D31-AF60-55A318C8159E}" dt="2026-04-17T14:04:42.720" v="2168" actId="1036"/>
          <ac:spMkLst>
            <pc:docMk/>
            <pc:sldMk cId="490118340" sldId="329"/>
            <ac:spMk id="12" creationId="{403FB423-C6EA-6879-AFCD-7A3316FDDAC1}"/>
          </ac:spMkLst>
        </pc:spChg>
        <pc:spChg chg="mod">
          <ac:chgData name="IVONE GINETTE CARVAJAL CASTAÑO" userId="6f0b0386-3d0d-4c09-920c-550840778887" providerId="ADAL" clId="{EAFDDF03-D376-4D31-AF60-55A318C8159E}" dt="2026-04-17T14:04:48.596" v="2169" actId="1076"/>
          <ac:spMkLst>
            <pc:docMk/>
            <pc:sldMk cId="490118340" sldId="329"/>
            <ac:spMk id="25" creationId="{56C94FD8-9B8F-8253-8883-6BC6D7F73B4A}"/>
          </ac:spMkLst>
        </pc:spChg>
        <pc:spChg chg="mod">
          <ac:chgData name="IVONE GINETTE CARVAJAL CASTAÑO" userId="6f0b0386-3d0d-4c09-920c-550840778887" providerId="ADAL" clId="{EAFDDF03-D376-4D31-AF60-55A318C8159E}" dt="2026-04-17T14:04:42.720" v="2168" actId="1036"/>
          <ac:spMkLst>
            <pc:docMk/>
            <pc:sldMk cId="490118340" sldId="329"/>
            <ac:spMk id="26" creationId="{D132666C-CAF1-C450-F69F-8A47FFB34052}"/>
          </ac:spMkLst>
        </pc:spChg>
        <pc:spChg chg="mod">
          <ac:chgData name="IVONE GINETTE CARVAJAL CASTAÑO" userId="6f0b0386-3d0d-4c09-920c-550840778887" providerId="ADAL" clId="{EAFDDF03-D376-4D31-AF60-55A318C8159E}" dt="2026-04-17T14:04:42.720" v="2168" actId="1036"/>
          <ac:spMkLst>
            <pc:docMk/>
            <pc:sldMk cId="490118340" sldId="329"/>
            <ac:spMk id="27" creationId="{135EB512-C681-A764-A7E5-BCED95C577CB}"/>
          </ac:spMkLst>
        </pc:spChg>
        <pc:spChg chg="mod">
          <ac:chgData name="IVONE GINETTE CARVAJAL CASTAÑO" userId="6f0b0386-3d0d-4c09-920c-550840778887" providerId="ADAL" clId="{EAFDDF03-D376-4D31-AF60-55A318C8159E}" dt="2026-04-17T14:04:42.720" v="2168" actId="1036"/>
          <ac:spMkLst>
            <pc:docMk/>
            <pc:sldMk cId="490118340" sldId="329"/>
            <ac:spMk id="28" creationId="{4C0F44F5-AF0F-60B6-F234-B935CBB04CAE}"/>
          </ac:spMkLst>
        </pc:spChg>
        <pc:picChg chg="mod">
          <ac:chgData name="IVONE GINETTE CARVAJAL CASTAÑO" userId="6f0b0386-3d0d-4c09-920c-550840778887" providerId="ADAL" clId="{EAFDDF03-D376-4D31-AF60-55A318C8159E}" dt="2026-04-17T14:04:42.720" v="2168" actId="1036"/>
          <ac:picMkLst>
            <pc:docMk/>
            <pc:sldMk cId="490118340" sldId="329"/>
            <ac:picMk id="20" creationId="{494EC96B-1486-470D-348C-FA2052799B5E}"/>
          </ac:picMkLst>
        </pc:picChg>
        <pc:picChg chg="mod">
          <ac:chgData name="IVONE GINETTE CARVAJAL CASTAÑO" userId="6f0b0386-3d0d-4c09-920c-550840778887" providerId="ADAL" clId="{EAFDDF03-D376-4D31-AF60-55A318C8159E}" dt="2026-04-17T14:04:42.720" v="2168" actId="1036"/>
          <ac:picMkLst>
            <pc:docMk/>
            <pc:sldMk cId="490118340" sldId="329"/>
            <ac:picMk id="24" creationId="{249A9875-BA47-A88A-DF0D-95069F5FD21B}"/>
          </ac:picMkLst>
        </pc:picChg>
      </pc:sldChg>
      <pc:sldChg chg="addSp modSp add del mod setBg">
        <pc:chgData name="IVONE GINETTE CARVAJAL CASTAÑO" userId="6f0b0386-3d0d-4c09-920c-550840778887" providerId="ADAL" clId="{EAFDDF03-D376-4D31-AF60-55A318C8159E}" dt="2026-04-28T14:56:44.889" v="6879" actId="1076"/>
        <pc:sldMkLst>
          <pc:docMk/>
          <pc:sldMk cId="1269773288" sldId="330"/>
        </pc:sldMkLst>
        <pc:spChg chg="mod">
          <ac:chgData name="IVONE GINETTE CARVAJAL CASTAÑO" userId="6f0b0386-3d0d-4c09-920c-550840778887" providerId="ADAL" clId="{EAFDDF03-D376-4D31-AF60-55A318C8159E}" dt="2026-04-28T14:56:44.889" v="6879" actId="1076"/>
          <ac:spMkLst>
            <pc:docMk/>
            <pc:sldMk cId="1269773288" sldId="330"/>
            <ac:spMk id="3" creationId="{CF35B25D-1FC1-CC3C-71EC-BCCEE998D64E}"/>
          </ac:spMkLst>
        </pc:spChg>
        <pc:spChg chg="mod">
          <ac:chgData name="IVONE GINETTE CARVAJAL CASTAÑO" userId="6f0b0386-3d0d-4c09-920c-550840778887" providerId="ADAL" clId="{EAFDDF03-D376-4D31-AF60-55A318C8159E}" dt="2026-04-07T17:22:28.480" v="2087" actId="207"/>
          <ac:spMkLst>
            <pc:docMk/>
            <pc:sldMk cId="1269773288" sldId="330"/>
            <ac:spMk id="13" creationId="{67B5ADCB-F3B0-CEA0-C4C3-753A431F8755}"/>
          </ac:spMkLst>
        </pc:spChg>
        <pc:spChg chg="mod">
          <ac:chgData name="IVONE GINETTE CARVAJAL CASTAÑO" userId="6f0b0386-3d0d-4c09-920c-550840778887" providerId="ADAL" clId="{EAFDDF03-D376-4D31-AF60-55A318C8159E}" dt="2026-04-07T17:23:15.251" v="2095" actId="122"/>
          <ac:spMkLst>
            <pc:docMk/>
            <pc:sldMk cId="1269773288" sldId="330"/>
            <ac:spMk id="25" creationId="{C0920320-6CE5-967E-11EE-6F841E189869}"/>
          </ac:spMkLst>
        </pc:spChg>
      </pc:sldChg>
      <pc:sldChg chg="addSp modSp add del mod setBg">
        <pc:chgData name="IVONE GINETTE CARVAJAL CASTAÑO" userId="6f0b0386-3d0d-4c09-920c-550840778887" providerId="ADAL" clId="{EAFDDF03-D376-4D31-AF60-55A318C8159E}" dt="2026-04-28T14:56:52.657" v="6880" actId="1076"/>
        <pc:sldMkLst>
          <pc:docMk/>
          <pc:sldMk cId="2155421880" sldId="331"/>
        </pc:sldMkLst>
        <pc:spChg chg="mod">
          <ac:chgData name="IVONE GINETTE CARVAJAL CASTAÑO" userId="6f0b0386-3d0d-4c09-920c-550840778887" providerId="ADAL" clId="{EAFDDF03-D376-4D31-AF60-55A318C8159E}" dt="2026-04-28T14:56:52.657" v="6880" actId="1076"/>
          <ac:spMkLst>
            <pc:docMk/>
            <pc:sldMk cId="2155421880" sldId="331"/>
            <ac:spMk id="4" creationId="{D97570F5-10C5-08F6-2F77-1BE321701D38}"/>
          </ac:spMkLst>
        </pc:spChg>
        <pc:spChg chg="mod">
          <ac:chgData name="IVONE GINETTE CARVAJAL CASTAÑO" userId="6f0b0386-3d0d-4c09-920c-550840778887" providerId="ADAL" clId="{EAFDDF03-D376-4D31-AF60-55A318C8159E}" dt="2026-04-07T17:22:46.232" v="2090" actId="207"/>
          <ac:spMkLst>
            <pc:docMk/>
            <pc:sldMk cId="2155421880" sldId="331"/>
            <ac:spMk id="5" creationId="{585D66FB-FAFB-057D-36D2-6878EC6117CC}"/>
          </ac:spMkLst>
        </pc:spChg>
        <pc:spChg chg="mod">
          <ac:chgData name="IVONE GINETTE CARVAJAL CASTAÑO" userId="6f0b0386-3d0d-4c09-920c-550840778887" providerId="ADAL" clId="{EAFDDF03-D376-4D31-AF60-55A318C8159E}" dt="2026-04-07T17:23:10.204" v="2094" actId="122"/>
          <ac:spMkLst>
            <pc:docMk/>
            <pc:sldMk cId="2155421880" sldId="331"/>
            <ac:spMk id="11" creationId="{8507756D-C7D5-6154-8A6F-E1E9E30BF874}"/>
          </ac:spMkLst>
        </pc:spChg>
      </pc:sldChg>
      <pc:sldChg chg="addSp delSp modSp add mod ord">
        <pc:chgData name="IVONE GINETTE CARVAJAL CASTAÑO" userId="6f0b0386-3d0d-4c09-920c-550840778887" providerId="ADAL" clId="{EAFDDF03-D376-4D31-AF60-55A318C8159E}" dt="2026-04-28T14:35:40.411" v="6609" actId="1076"/>
        <pc:sldMkLst>
          <pc:docMk/>
          <pc:sldMk cId="4121685451" sldId="332"/>
        </pc:sldMkLst>
        <pc:spChg chg="mod">
          <ac:chgData name="IVONE GINETTE CARVAJAL CASTAÑO" userId="6f0b0386-3d0d-4c09-920c-550840778887" providerId="ADAL" clId="{EAFDDF03-D376-4D31-AF60-55A318C8159E}" dt="2026-04-07T14:55:49.713" v="1965" actId="1076"/>
          <ac:spMkLst>
            <pc:docMk/>
            <pc:sldMk cId="4121685451" sldId="332"/>
            <ac:spMk id="2" creationId="{0E28792C-6354-F795-72C7-F33910900C02}"/>
          </ac:spMkLst>
        </pc:spChg>
        <pc:spChg chg="add mod">
          <ac:chgData name="IVONE GINETTE CARVAJAL CASTAÑO" userId="6f0b0386-3d0d-4c09-920c-550840778887" providerId="ADAL" clId="{EAFDDF03-D376-4D31-AF60-55A318C8159E}" dt="2026-04-28T14:35:19.489" v="6606" actId="14100"/>
          <ac:spMkLst>
            <pc:docMk/>
            <pc:sldMk cId="4121685451" sldId="332"/>
            <ac:spMk id="4" creationId="{522AFE56-7E4F-F656-387D-6A82DFCB63EF}"/>
          </ac:spMkLst>
        </pc:spChg>
        <pc:spChg chg="add mod">
          <ac:chgData name="IVONE GINETTE CARVAJAL CASTAÑO" userId="6f0b0386-3d0d-4c09-920c-550840778887" providerId="ADAL" clId="{EAFDDF03-D376-4D31-AF60-55A318C8159E}" dt="2026-04-28T14:34:03.178" v="6603" actId="1076"/>
          <ac:spMkLst>
            <pc:docMk/>
            <pc:sldMk cId="4121685451" sldId="332"/>
            <ac:spMk id="5" creationId="{A3A296DE-9EC8-4CBC-A59B-994C4CFD96D5}"/>
          </ac:spMkLst>
        </pc:spChg>
        <pc:spChg chg="add mod">
          <ac:chgData name="IVONE GINETTE CARVAJAL CASTAÑO" userId="6f0b0386-3d0d-4c09-920c-550840778887" providerId="ADAL" clId="{EAFDDF03-D376-4D31-AF60-55A318C8159E}" dt="2026-04-28T14:35:40.411" v="6609" actId="1076"/>
          <ac:spMkLst>
            <pc:docMk/>
            <pc:sldMk cId="4121685451" sldId="332"/>
            <ac:spMk id="15" creationId="{4E6BC60F-4376-F5C3-BC6B-F60616872B3E}"/>
          </ac:spMkLst>
        </pc:spChg>
        <pc:picChg chg="mod modCrop">
          <ac:chgData name="IVONE GINETTE CARVAJAL CASTAÑO" userId="6f0b0386-3d0d-4c09-920c-550840778887" providerId="ADAL" clId="{EAFDDF03-D376-4D31-AF60-55A318C8159E}" dt="2026-04-28T14:35:34.486" v="6608" actId="732"/>
          <ac:picMkLst>
            <pc:docMk/>
            <pc:sldMk cId="4121685451" sldId="332"/>
            <ac:picMk id="6" creationId="{F06F5619-70C2-FAEE-19AC-450F2623DE11}"/>
          </ac:picMkLst>
        </pc:picChg>
      </pc:sldChg>
      <pc:sldChg chg="addSp delSp modSp add mod">
        <pc:chgData name="IVONE GINETTE CARVAJAL CASTAÑO" userId="6f0b0386-3d0d-4c09-920c-550840778887" providerId="ADAL" clId="{EAFDDF03-D376-4D31-AF60-55A318C8159E}" dt="2026-04-28T14:37:34.753" v="6612" actId="14100"/>
        <pc:sldMkLst>
          <pc:docMk/>
          <pc:sldMk cId="4237339364" sldId="333"/>
        </pc:sldMkLst>
        <pc:spChg chg="add mod">
          <ac:chgData name="IVONE GINETTE CARVAJAL CASTAÑO" userId="6f0b0386-3d0d-4c09-920c-550840778887" providerId="ADAL" clId="{EAFDDF03-D376-4D31-AF60-55A318C8159E}" dt="2026-04-17T17:56:05.074" v="2380" actId="14100"/>
          <ac:spMkLst>
            <pc:docMk/>
            <pc:sldMk cId="4237339364" sldId="333"/>
            <ac:spMk id="2" creationId="{6E46763C-5D06-E02D-0A9D-E67F94CDE3FF}"/>
          </ac:spMkLst>
        </pc:spChg>
        <pc:spChg chg="add mod">
          <ac:chgData name="IVONE GINETTE CARVAJAL CASTAÑO" userId="6f0b0386-3d0d-4c09-920c-550840778887" providerId="ADAL" clId="{EAFDDF03-D376-4D31-AF60-55A318C8159E}" dt="2026-04-06T20:19:19.827" v="451"/>
          <ac:spMkLst>
            <pc:docMk/>
            <pc:sldMk cId="4237339364" sldId="333"/>
            <ac:spMk id="3" creationId="{5EE5809B-C6BD-BEC8-7C4C-B2B91E77BA8F}"/>
          </ac:spMkLst>
        </pc:spChg>
        <pc:spChg chg="add mod">
          <ac:chgData name="IVONE GINETTE CARVAJAL CASTAÑO" userId="6f0b0386-3d0d-4c09-920c-550840778887" providerId="ADAL" clId="{EAFDDF03-D376-4D31-AF60-55A318C8159E}" dt="2026-04-28T14:37:34.753" v="6612" actId="14100"/>
          <ac:spMkLst>
            <pc:docMk/>
            <pc:sldMk cId="4237339364" sldId="333"/>
            <ac:spMk id="4" creationId="{4605F553-F9AE-D64D-1EDE-C3D6BFE622C4}"/>
          </ac:spMkLst>
        </pc:spChg>
        <pc:spChg chg="add mod">
          <ac:chgData name="IVONE GINETTE CARVAJAL CASTAÑO" userId="6f0b0386-3d0d-4c09-920c-550840778887" providerId="ADAL" clId="{EAFDDF03-D376-4D31-AF60-55A318C8159E}" dt="2026-04-17T17:56:33.546" v="2449" actId="6549"/>
          <ac:spMkLst>
            <pc:docMk/>
            <pc:sldMk cId="4237339364" sldId="333"/>
            <ac:spMk id="17" creationId="{570188F2-F1ED-8F35-D24A-AA1492653912}"/>
          </ac:spMkLst>
        </pc:spChg>
      </pc:sldChg>
      <pc:sldChg chg="addSp delSp modSp add mod">
        <pc:chgData name="IVONE GINETTE CARVAJAL CASTAÑO" userId="6f0b0386-3d0d-4c09-920c-550840778887" providerId="ADAL" clId="{EAFDDF03-D376-4D31-AF60-55A318C8159E}" dt="2026-04-28T14:39:27.126" v="6617" actId="207"/>
        <pc:sldMkLst>
          <pc:docMk/>
          <pc:sldMk cId="1914826199" sldId="334"/>
        </pc:sldMkLst>
        <pc:spChg chg="add del mod">
          <ac:chgData name="IVONE GINETTE CARVAJAL CASTAÑO" userId="6f0b0386-3d0d-4c09-920c-550840778887" providerId="ADAL" clId="{EAFDDF03-D376-4D31-AF60-55A318C8159E}" dt="2026-04-28T14:39:19.769" v="6616" actId="478"/>
          <ac:spMkLst>
            <pc:docMk/>
            <pc:sldMk cId="1914826199" sldId="334"/>
            <ac:spMk id="3" creationId="{72B1A9F2-53C6-52ED-10E8-553AFEE10E0A}"/>
          </ac:spMkLst>
        </pc:spChg>
        <pc:spChg chg="add mod">
          <ac:chgData name="IVONE GINETTE CARVAJAL CASTAÑO" userId="6f0b0386-3d0d-4c09-920c-550840778887" providerId="ADAL" clId="{EAFDDF03-D376-4D31-AF60-55A318C8159E}" dt="2026-04-28T14:39:27.126" v="6617" actId="207"/>
          <ac:spMkLst>
            <pc:docMk/>
            <pc:sldMk cId="1914826199" sldId="334"/>
            <ac:spMk id="4" creationId="{097D9883-494D-891F-1994-0955DA1ACE7A}"/>
          </ac:spMkLst>
        </pc:spChg>
        <pc:spChg chg="add mod">
          <ac:chgData name="IVONE GINETTE CARVAJAL CASTAÑO" userId="6f0b0386-3d0d-4c09-920c-550840778887" providerId="ADAL" clId="{EAFDDF03-D376-4D31-AF60-55A318C8159E}" dt="2026-04-27T22:14:38.589" v="5708" actId="14100"/>
          <ac:spMkLst>
            <pc:docMk/>
            <pc:sldMk cId="1914826199" sldId="334"/>
            <ac:spMk id="5" creationId="{1E31DC63-6FB0-34C3-F6D2-E4687E9F0A22}"/>
          </ac:spMkLst>
        </pc:spChg>
        <pc:spChg chg="add mod">
          <ac:chgData name="IVONE GINETTE CARVAJAL CASTAÑO" userId="6f0b0386-3d0d-4c09-920c-550840778887" providerId="ADAL" clId="{EAFDDF03-D376-4D31-AF60-55A318C8159E}" dt="2026-04-06T20:19:53.535" v="459"/>
          <ac:spMkLst>
            <pc:docMk/>
            <pc:sldMk cId="1914826199" sldId="334"/>
            <ac:spMk id="6" creationId="{0E8797EE-32D7-C470-1846-5F213FD67FFF}"/>
          </ac:spMkLst>
        </pc:spChg>
        <pc:spChg chg="add mod">
          <ac:chgData name="IVONE GINETTE CARVAJAL CASTAÑO" userId="6f0b0386-3d0d-4c09-920c-550840778887" providerId="ADAL" clId="{EAFDDF03-D376-4D31-AF60-55A318C8159E}" dt="2026-04-27T22:14:41.464" v="5709" actId="1076"/>
          <ac:spMkLst>
            <pc:docMk/>
            <pc:sldMk cId="1914826199" sldId="334"/>
            <ac:spMk id="7" creationId="{881E765A-94F6-E34A-0FFD-63412D29FD1D}"/>
          </ac:spMkLst>
        </pc:spChg>
        <pc:spChg chg="add mod">
          <ac:chgData name="IVONE GINETTE CARVAJAL CASTAÑO" userId="6f0b0386-3d0d-4c09-920c-550840778887" providerId="ADAL" clId="{EAFDDF03-D376-4D31-AF60-55A318C8159E}" dt="2026-04-27T22:14:31.520" v="5706" actId="14100"/>
          <ac:spMkLst>
            <pc:docMk/>
            <pc:sldMk cId="1914826199" sldId="334"/>
            <ac:spMk id="8" creationId="{A1C513D5-D4E8-D29D-6CBF-6E1E649484FE}"/>
          </ac:spMkLst>
        </pc:spChg>
        <pc:spChg chg="add del mod">
          <ac:chgData name="IVONE GINETTE CARVAJAL CASTAÑO" userId="6f0b0386-3d0d-4c09-920c-550840778887" providerId="ADAL" clId="{EAFDDF03-D376-4D31-AF60-55A318C8159E}" dt="2026-04-27T22:14:25.432" v="5704" actId="478"/>
          <ac:spMkLst>
            <pc:docMk/>
            <pc:sldMk cId="1914826199" sldId="334"/>
            <ac:spMk id="9" creationId="{43284F1F-AD69-8B9E-7DAD-A7EDE29C5A75}"/>
          </ac:spMkLst>
        </pc:spChg>
        <pc:spChg chg="add mod">
          <ac:chgData name="IVONE GINETTE CARVAJAL CASTAÑO" userId="6f0b0386-3d0d-4c09-920c-550840778887" providerId="ADAL" clId="{EAFDDF03-D376-4D31-AF60-55A318C8159E}" dt="2026-04-28T14:39:17.988" v="6615"/>
          <ac:spMkLst>
            <pc:docMk/>
            <pc:sldMk cId="1914826199" sldId="334"/>
            <ac:spMk id="9" creationId="{EC68142C-96E1-6617-05D3-6722B241A324}"/>
          </ac:spMkLst>
        </pc:spChg>
        <pc:spChg chg="add mod">
          <ac:chgData name="IVONE GINETTE CARVAJAL CASTAÑO" userId="6f0b0386-3d0d-4c09-920c-550840778887" providerId="ADAL" clId="{EAFDDF03-D376-4D31-AF60-55A318C8159E}" dt="2026-04-28T14:39:17.988" v="6615"/>
          <ac:spMkLst>
            <pc:docMk/>
            <pc:sldMk cId="1914826199" sldId="334"/>
            <ac:spMk id="10" creationId="{2D4F43DB-F5CF-7CE7-C803-D09554A1BCA2}"/>
          </ac:spMkLst>
        </pc:spChg>
        <pc:spChg chg="add mod">
          <ac:chgData name="IVONE GINETTE CARVAJAL CASTAÑO" userId="6f0b0386-3d0d-4c09-920c-550840778887" providerId="ADAL" clId="{EAFDDF03-D376-4D31-AF60-55A318C8159E}" dt="2026-04-17T20:59:25.353" v="2971" actId="1038"/>
          <ac:spMkLst>
            <pc:docMk/>
            <pc:sldMk cId="1914826199" sldId="334"/>
            <ac:spMk id="16" creationId="{E58A397A-4E35-FBDA-AD8B-A19F9B3BB731}"/>
          </ac:spMkLst>
        </pc:spChg>
        <pc:grpChg chg="add del mod">
          <ac:chgData name="IVONE GINETTE CARVAJAL CASTAÑO" userId="6f0b0386-3d0d-4c09-920c-550840778887" providerId="ADAL" clId="{EAFDDF03-D376-4D31-AF60-55A318C8159E}" dt="2026-04-27T22:14:23.508" v="5703" actId="478"/>
          <ac:grpSpMkLst>
            <pc:docMk/>
            <pc:sldMk cId="1914826199" sldId="334"/>
            <ac:grpSpMk id="10" creationId="{FA8C878B-1CAA-F8D8-B44B-12FA4FDC1360}"/>
          </ac:grpSpMkLst>
        </pc:grpChg>
      </pc:sldChg>
      <pc:sldChg chg="addSp delSp modSp add del mod">
        <pc:chgData name="IVONE GINETTE CARVAJAL CASTAÑO" userId="6f0b0386-3d0d-4c09-920c-550840778887" providerId="ADAL" clId="{EAFDDF03-D376-4D31-AF60-55A318C8159E}" dt="2026-04-27T22:18:56.386" v="5911" actId="47"/>
        <pc:sldMkLst>
          <pc:docMk/>
          <pc:sldMk cId="3975833671" sldId="335"/>
        </pc:sldMkLst>
      </pc:sldChg>
      <pc:sldChg chg="addSp delSp modSp add del mod">
        <pc:chgData name="IVONE GINETTE CARVAJAL CASTAÑO" userId="6f0b0386-3d0d-4c09-920c-550840778887" providerId="ADAL" clId="{EAFDDF03-D376-4D31-AF60-55A318C8159E}" dt="2026-04-27T22:19:29.651" v="5915" actId="47"/>
        <pc:sldMkLst>
          <pc:docMk/>
          <pc:sldMk cId="4125922709" sldId="336"/>
        </pc:sldMkLst>
      </pc:sldChg>
      <pc:sldChg chg="addSp delSp modSp add del mod">
        <pc:chgData name="IVONE GINETTE CARVAJAL CASTAÑO" userId="6f0b0386-3d0d-4c09-920c-550840778887" providerId="ADAL" clId="{EAFDDF03-D376-4D31-AF60-55A318C8159E}" dt="2026-04-27T22:19:31.321" v="5916" actId="47"/>
        <pc:sldMkLst>
          <pc:docMk/>
          <pc:sldMk cId="2450291793" sldId="337"/>
        </pc:sldMkLst>
      </pc:sldChg>
      <pc:sldChg chg="addSp modSp add del mod">
        <pc:chgData name="IVONE GINETTE CARVAJAL CASTAÑO" userId="6f0b0386-3d0d-4c09-920c-550840778887" providerId="ADAL" clId="{EAFDDF03-D376-4D31-AF60-55A318C8159E}" dt="2026-04-27T22:09:39.049" v="5612" actId="47"/>
        <pc:sldMkLst>
          <pc:docMk/>
          <pc:sldMk cId="85056429" sldId="339"/>
        </pc:sldMkLst>
      </pc:sldChg>
      <pc:sldChg chg="modSp add del mod">
        <pc:chgData name="IVONE GINETTE CARVAJAL CASTAÑO" userId="6f0b0386-3d0d-4c09-920c-550840778887" providerId="ADAL" clId="{EAFDDF03-D376-4D31-AF60-55A318C8159E}" dt="2026-04-27T22:11:05.180" v="5641" actId="47"/>
        <pc:sldMkLst>
          <pc:docMk/>
          <pc:sldMk cId="3975622671" sldId="340"/>
        </pc:sldMkLst>
      </pc:sldChg>
      <pc:sldChg chg="delSp modSp add del mod">
        <pc:chgData name="IVONE GINETTE CARVAJAL CASTAÑO" userId="6f0b0386-3d0d-4c09-920c-550840778887" providerId="ADAL" clId="{EAFDDF03-D376-4D31-AF60-55A318C8159E}" dt="2026-04-27T22:12:05.322" v="5650" actId="47"/>
        <pc:sldMkLst>
          <pc:docMk/>
          <pc:sldMk cId="3133129269" sldId="341"/>
        </pc:sldMkLst>
      </pc:sldChg>
      <pc:sldChg chg="delSp modSp add del mod">
        <pc:chgData name="IVONE GINETTE CARVAJAL CASTAÑO" userId="6f0b0386-3d0d-4c09-920c-550840778887" providerId="ADAL" clId="{EAFDDF03-D376-4D31-AF60-55A318C8159E}" dt="2026-04-27T22:12:08.402" v="5651" actId="47"/>
        <pc:sldMkLst>
          <pc:docMk/>
          <pc:sldMk cId="3630943040" sldId="342"/>
        </pc:sldMkLst>
      </pc:sldChg>
      <pc:sldChg chg="modSp add del mod setBg">
        <pc:chgData name="IVONE GINETTE CARVAJAL CASTAÑO" userId="6f0b0386-3d0d-4c09-920c-550840778887" providerId="ADAL" clId="{EAFDDF03-D376-4D31-AF60-55A318C8159E}" dt="2026-04-28T14:56:12.730" v="6875" actId="1076"/>
        <pc:sldMkLst>
          <pc:docMk/>
          <pc:sldMk cId="612893195" sldId="343"/>
        </pc:sldMkLst>
        <pc:spChg chg="mod">
          <ac:chgData name="IVONE GINETTE CARVAJAL CASTAÑO" userId="6f0b0386-3d0d-4c09-920c-550840778887" providerId="ADAL" clId="{EAFDDF03-D376-4D31-AF60-55A318C8159E}" dt="2026-04-28T14:31:40.079" v="6580" actId="207"/>
          <ac:spMkLst>
            <pc:docMk/>
            <pc:sldMk cId="612893195" sldId="343"/>
            <ac:spMk id="13" creationId="{AF608C51-7D68-46DA-908B-5E9DFA27A550}"/>
          </ac:spMkLst>
        </pc:spChg>
        <pc:spChg chg="mod">
          <ac:chgData name="IVONE GINETTE CARVAJAL CASTAÑO" userId="6f0b0386-3d0d-4c09-920c-550840778887" providerId="ADAL" clId="{EAFDDF03-D376-4D31-AF60-55A318C8159E}" dt="2026-04-28T14:31:50.308" v="6581" actId="1076"/>
          <ac:spMkLst>
            <pc:docMk/>
            <pc:sldMk cId="612893195" sldId="343"/>
            <ac:spMk id="14" creationId="{755D3E3D-60EE-4E47-81E4-4BE745DBAFAD}"/>
          </ac:spMkLst>
        </pc:spChg>
        <pc:spChg chg="mod">
          <ac:chgData name="IVONE GINETTE CARVAJAL CASTAÑO" userId="6f0b0386-3d0d-4c09-920c-550840778887" providerId="ADAL" clId="{EAFDDF03-D376-4D31-AF60-55A318C8159E}" dt="2026-04-27T22:11:00.322" v="5640" actId="122"/>
          <ac:spMkLst>
            <pc:docMk/>
            <pc:sldMk cId="612893195" sldId="343"/>
            <ac:spMk id="16" creationId="{AA968A0A-9218-434C-9100-AFFEB633D94E}"/>
          </ac:spMkLst>
        </pc:spChg>
        <pc:spChg chg="mod">
          <ac:chgData name="IVONE GINETTE CARVAJAL CASTAÑO" userId="6f0b0386-3d0d-4c09-920c-550840778887" providerId="ADAL" clId="{EAFDDF03-D376-4D31-AF60-55A318C8159E}" dt="2026-04-28T14:56:12.730" v="6875" actId="1076"/>
          <ac:spMkLst>
            <pc:docMk/>
            <pc:sldMk cId="612893195" sldId="343"/>
            <ac:spMk id="17" creationId="{CAB15D57-DD35-41C7-BC28-C328C1436311}"/>
          </ac:spMkLst>
        </pc:spChg>
      </pc:sldChg>
      <pc:sldChg chg="add del setBg">
        <pc:chgData name="IVONE GINETTE CARVAJAL CASTAÑO" userId="6f0b0386-3d0d-4c09-920c-550840778887" providerId="ADAL" clId="{EAFDDF03-D376-4D31-AF60-55A318C8159E}" dt="2026-04-27T21:33:23.351" v="4031"/>
        <pc:sldMkLst>
          <pc:docMk/>
          <pc:sldMk cId="3830350279" sldId="344"/>
        </pc:sldMkLst>
      </pc:sldChg>
      <pc:sldChg chg="addSp modSp add del mod setBg">
        <pc:chgData name="IVONE GINETTE CARVAJAL CASTAÑO" userId="6f0b0386-3d0d-4c09-920c-550840778887" providerId="ADAL" clId="{EAFDDF03-D376-4D31-AF60-55A318C8159E}" dt="2026-04-28T14:56:32.319" v="6877" actId="1076"/>
        <pc:sldMkLst>
          <pc:docMk/>
          <pc:sldMk cId="1942134263" sldId="345"/>
        </pc:sldMkLst>
        <pc:spChg chg="mod">
          <ac:chgData name="IVONE GINETTE CARVAJAL CASTAÑO" userId="6f0b0386-3d0d-4c09-920c-550840778887" providerId="ADAL" clId="{EAFDDF03-D376-4D31-AF60-55A318C8159E}" dt="2026-04-28T14:56:32.319" v="6877" actId="1076"/>
          <ac:spMkLst>
            <pc:docMk/>
            <pc:sldMk cId="1942134263" sldId="345"/>
            <ac:spMk id="4" creationId="{60F03F7C-7483-EB89-5A79-1068B079FDB8}"/>
          </ac:spMkLst>
        </pc:spChg>
        <pc:spChg chg="mod">
          <ac:chgData name="IVONE GINETTE CARVAJAL CASTAÑO" userId="6f0b0386-3d0d-4c09-920c-550840778887" providerId="ADAL" clId="{EAFDDF03-D376-4D31-AF60-55A318C8159E}" dt="2026-04-07T17:21:40.842" v="2082" actId="207"/>
          <ac:spMkLst>
            <pc:docMk/>
            <pc:sldMk cId="1942134263" sldId="345"/>
            <ac:spMk id="5" creationId="{586C5741-BDA9-168D-CF70-02F703DAFE31}"/>
          </ac:spMkLst>
        </pc:spChg>
        <pc:spChg chg="mod">
          <ac:chgData name="IVONE GINETTE CARVAJAL CASTAÑO" userId="6f0b0386-3d0d-4c09-920c-550840778887" providerId="ADAL" clId="{EAFDDF03-D376-4D31-AF60-55A318C8159E}" dt="2026-04-07T17:21:50.050" v="2083" actId="207"/>
          <ac:spMkLst>
            <pc:docMk/>
            <pc:sldMk cId="1942134263" sldId="345"/>
            <ac:spMk id="15" creationId="{CA790777-60A5-8804-F902-0018C1F0A12A}"/>
          </ac:spMkLst>
        </pc:spChg>
      </pc:sldChg>
      <pc:sldChg chg="addSp modSp add del mod setBg">
        <pc:chgData name="IVONE GINETTE CARVAJAL CASTAÑO" userId="6f0b0386-3d0d-4c09-920c-550840778887" providerId="ADAL" clId="{EAFDDF03-D376-4D31-AF60-55A318C8159E}" dt="2026-04-28T14:56:57.968" v="6881" actId="1076"/>
        <pc:sldMkLst>
          <pc:docMk/>
          <pc:sldMk cId="672029020" sldId="346"/>
        </pc:sldMkLst>
        <pc:spChg chg="mod">
          <ac:chgData name="IVONE GINETTE CARVAJAL CASTAÑO" userId="6f0b0386-3d0d-4c09-920c-550840778887" providerId="ADAL" clId="{EAFDDF03-D376-4D31-AF60-55A318C8159E}" dt="2026-04-28T14:56:57.968" v="6881" actId="1076"/>
          <ac:spMkLst>
            <pc:docMk/>
            <pc:sldMk cId="672029020" sldId="346"/>
            <ac:spMk id="3" creationId="{53F5DD68-8199-730B-E9A0-A5EE99571766}"/>
          </ac:spMkLst>
        </pc:spChg>
        <pc:spChg chg="mod">
          <ac:chgData name="IVONE GINETTE CARVAJAL CASTAÑO" userId="6f0b0386-3d0d-4c09-920c-550840778887" providerId="ADAL" clId="{EAFDDF03-D376-4D31-AF60-55A318C8159E}" dt="2026-04-07T17:23:04.989" v="2093" actId="207"/>
          <ac:spMkLst>
            <pc:docMk/>
            <pc:sldMk cId="672029020" sldId="346"/>
            <ac:spMk id="7" creationId="{FABC9E71-EB21-2447-99D6-CAC5CAB011A0}"/>
          </ac:spMkLst>
        </pc:spChg>
        <pc:spChg chg="mod">
          <ac:chgData name="IVONE GINETTE CARVAJAL CASTAÑO" userId="6f0b0386-3d0d-4c09-920c-550840778887" providerId="ADAL" clId="{EAFDDF03-D376-4D31-AF60-55A318C8159E}" dt="2026-04-07T17:23:04.989" v="2093" actId="207"/>
          <ac:spMkLst>
            <pc:docMk/>
            <pc:sldMk cId="672029020" sldId="346"/>
            <ac:spMk id="19" creationId="{9BE836C1-52F0-45FB-A03E-7F26EAE7BFC9}"/>
          </ac:spMkLst>
        </pc:spChg>
      </pc:sldChg>
      <pc:sldChg chg="addSp modSp add del mod setBg">
        <pc:chgData name="IVONE GINETTE CARVAJAL CASTAÑO" userId="6f0b0386-3d0d-4c09-920c-550840778887" providerId="ADAL" clId="{EAFDDF03-D376-4D31-AF60-55A318C8159E}" dt="2026-04-28T14:57:06.766" v="6882" actId="1076"/>
        <pc:sldMkLst>
          <pc:docMk/>
          <pc:sldMk cId="4086453557" sldId="347"/>
        </pc:sldMkLst>
        <pc:spChg chg="mod">
          <ac:chgData name="IVONE GINETTE CARVAJAL CASTAÑO" userId="6f0b0386-3d0d-4c09-920c-550840778887" providerId="ADAL" clId="{EAFDDF03-D376-4D31-AF60-55A318C8159E}" dt="2026-04-28T14:57:06.766" v="6882" actId="1076"/>
          <ac:spMkLst>
            <pc:docMk/>
            <pc:sldMk cId="4086453557" sldId="347"/>
            <ac:spMk id="5" creationId="{A5D6AE2F-8BE1-5757-991C-2E1383F4F6A1}"/>
          </ac:spMkLst>
        </pc:spChg>
        <pc:spChg chg="mod">
          <ac:chgData name="IVONE GINETTE CARVAJAL CASTAÑO" userId="6f0b0386-3d0d-4c09-920c-550840778887" providerId="ADAL" clId="{EAFDDF03-D376-4D31-AF60-55A318C8159E}" dt="2026-04-07T17:23:31.342" v="2097" actId="122"/>
          <ac:spMkLst>
            <pc:docMk/>
            <pc:sldMk cId="4086453557" sldId="347"/>
            <ac:spMk id="6" creationId="{82895249-0946-9306-977C-E21169C3B2C5}"/>
          </ac:spMkLst>
        </pc:spChg>
        <pc:spChg chg="mod">
          <ac:chgData name="IVONE GINETTE CARVAJAL CASTAÑO" userId="6f0b0386-3d0d-4c09-920c-550840778887" providerId="ADAL" clId="{EAFDDF03-D376-4D31-AF60-55A318C8159E}" dt="2026-04-07T17:23:31.342" v="2097" actId="122"/>
          <ac:spMkLst>
            <pc:docMk/>
            <pc:sldMk cId="4086453557" sldId="347"/>
            <ac:spMk id="7" creationId="{7D1741B1-E668-BBBF-3CF5-6EFAE2441139}"/>
          </ac:spMkLst>
        </pc:spChg>
        <pc:spChg chg="mod">
          <ac:chgData name="IVONE GINETTE CARVAJAL CASTAÑO" userId="6f0b0386-3d0d-4c09-920c-550840778887" providerId="ADAL" clId="{EAFDDF03-D376-4D31-AF60-55A318C8159E}" dt="2026-04-07T17:23:31.342" v="2097" actId="122"/>
          <ac:spMkLst>
            <pc:docMk/>
            <pc:sldMk cId="4086453557" sldId="347"/>
            <ac:spMk id="11" creationId="{F5B0889E-C43F-5367-6946-DD45F8D0BDAA}"/>
          </ac:spMkLst>
        </pc:spChg>
        <pc:spChg chg="mod">
          <ac:chgData name="IVONE GINETTE CARVAJAL CASTAÑO" userId="6f0b0386-3d0d-4c09-920c-550840778887" providerId="ADAL" clId="{EAFDDF03-D376-4D31-AF60-55A318C8159E}" dt="2026-04-07T17:23:31.342" v="2097" actId="122"/>
          <ac:spMkLst>
            <pc:docMk/>
            <pc:sldMk cId="4086453557" sldId="347"/>
            <ac:spMk id="19" creationId="{BA92753E-5B80-8A99-20B3-E784731AB4E3}"/>
          </ac:spMkLst>
        </pc:spChg>
      </pc:sldChg>
      <pc:sldChg chg="addSp modSp add del mod setBg">
        <pc:chgData name="IVONE GINETTE CARVAJAL CASTAÑO" userId="6f0b0386-3d0d-4c09-920c-550840778887" providerId="ADAL" clId="{EAFDDF03-D376-4D31-AF60-55A318C8159E}" dt="2026-04-28T14:57:12.320" v="6883" actId="1076"/>
        <pc:sldMkLst>
          <pc:docMk/>
          <pc:sldMk cId="2292361223" sldId="348"/>
        </pc:sldMkLst>
        <pc:spChg chg="mod">
          <ac:chgData name="IVONE GINETTE CARVAJAL CASTAÑO" userId="6f0b0386-3d0d-4c09-920c-550840778887" providerId="ADAL" clId="{EAFDDF03-D376-4D31-AF60-55A318C8159E}" dt="2026-04-28T14:57:12.320" v="6883" actId="1076"/>
          <ac:spMkLst>
            <pc:docMk/>
            <pc:sldMk cId="2292361223" sldId="348"/>
            <ac:spMk id="4" creationId="{CE168734-71EE-27A4-480D-70502A109880}"/>
          </ac:spMkLst>
        </pc:spChg>
        <pc:spChg chg="mod">
          <ac:chgData name="IVONE GINETTE CARVAJAL CASTAÑO" userId="6f0b0386-3d0d-4c09-920c-550840778887" providerId="ADAL" clId="{EAFDDF03-D376-4D31-AF60-55A318C8159E}" dt="2026-04-07T17:23:42.214" v="2099" actId="207"/>
          <ac:spMkLst>
            <pc:docMk/>
            <pc:sldMk cId="2292361223" sldId="348"/>
            <ac:spMk id="6" creationId="{1E75CBFC-1FB7-61A5-B1D7-1A680CE2D46C}"/>
          </ac:spMkLst>
        </pc:spChg>
      </pc:sldChg>
      <pc:sldChg chg="addSp modSp add del mod ord setBg">
        <pc:chgData name="IVONE GINETTE CARVAJAL CASTAÑO" userId="6f0b0386-3d0d-4c09-920c-550840778887" providerId="ADAL" clId="{EAFDDF03-D376-4D31-AF60-55A318C8159E}" dt="2026-04-27T22:19:33.323" v="5917" actId="47"/>
        <pc:sldMkLst>
          <pc:docMk/>
          <pc:sldMk cId="3700269142" sldId="349"/>
        </pc:sldMkLst>
      </pc:sldChg>
      <pc:sldChg chg="modSp mod">
        <pc:chgData name="IVONE GINETTE CARVAJAL CASTAÑO" userId="6f0b0386-3d0d-4c09-920c-550840778887" providerId="ADAL" clId="{EAFDDF03-D376-4D31-AF60-55A318C8159E}" dt="2026-04-17T20:01:02.010" v="2643" actId="14100"/>
        <pc:sldMkLst>
          <pc:docMk/>
          <pc:sldMk cId="2188016672" sldId="350"/>
        </pc:sldMkLst>
        <pc:spChg chg="mod">
          <ac:chgData name="IVONE GINETTE CARVAJAL CASTAÑO" userId="6f0b0386-3d0d-4c09-920c-550840778887" providerId="ADAL" clId="{EAFDDF03-D376-4D31-AF60-55A318C8159E}" dt="2026-04-17T20:01:02.010" v="2643" actId="14100"/>
          <ac:spMkLst>
            <pc:docMk/>
            <pc:sldMk cId="2188016672" sldId="350"/>
            <ac:spMk id="5" creationId="{74BA141A-81A9-0D65-B045-42173AF3CBE8}"/>
          </ac:spMkLst>
        </pc:spChg>
        <pc:spChg chg="mod">
          <ac:chgData name="IVONE GINETTE CARVAJAL CASTAÑO" userId="6f0b0386-3d0d-4c09-920c-550840778887" providerId="ADAL" clId="{EAFDDF03-D376-4D31-AF60-55A318C8159E}" dt="2026-04-17T13:55:20.452" v="2127" actId="20577"/>
          <ac:spMkLst>
            <pc:docMk/>
            <pc:sldMk cId="2188016672" sldId="350"/>
            <ac:spMk id="22" creationId="{2B584131-6FF8-30F7-63E8-3020F2A14569}"/>
          </ac:spMkLst>
        </pc:spChg>
        <pc:spChg chg="mod">
          <ac:chgData name="IVONE GINETTE CARVAJAL CASTAÑO" userId="6f0b0386-3d0d-4c09-920c-550840778887" providerId="ADAL" clId="{EAFDDF03-D376-4D31-AF60-55A318C8159E}" dt="2026-04-17T13:55:46.347" v="2135" actId="1076"/>
          <ac:spMkLst>
            <pc:docMk/>
            <pc:sldMk cId="2188016672" sldId="350"/>
            <ac:spMk id="24" creationId="{E61854DB-F6FE-F755-B059-F262A6E1B1F2}"/>
          </ac:spMkLst>
        </pc:spChg>
        <pc:spChg chg="mod">
          <ac:chgData name="IVONE GINETTE CARVAJAL CASTAÑO" userId="6f0b0386-3d0d-4c09-920c-550840778887" providerId="ADAL" clId="{EAFDDF03-D376-4D31-AF60-55A318C8159E}" dt="2026-04-17T13:55:46.347" v="2135" actId="1076"/>
          <ac:spMkLst>
            <pc:docMk/>
            <pc:sldMk cId="2188016672" sldId="350"/>
            <ac:spMk id="25" creationId="{4D1C3C07-28C0-EFE7-9C61-4B574F598550}"/>
          </ac:spMkLst>
        </pc:spChg>
        <pc:spChg chg="mod">
          <ac:chgData name="IVONE GINETTE CARVAJAL CASTAÑO" userId="6f0b0386-3d0d-4c09-920c-550840778887" providerId="ADAL" clId="{EAFDDF03-D376-4D31-AF60-55A318C8159E}" dt="2026-04-17T13:55:46.347" v="2135" actId="1076"/>
          <ac:spMkLst>
            <pc:docMk/>
            <pc:sldMk cId="2188016672" sldId="350"/>
            <ac:spMk id="26" creationId="{9C064DD3-192B-9395-386D-C921A381B0A6}"/>
          </ac:spMkLst>
        </pc:spChg>
        <pc:spChg chg="mod">
          <ac:chgData name="IVONE GINETTE CARVAJAL CASTAÑO" userId="6f0b0386-3d0d-4c09-920c-550840778887" providerId="ADAL" clId="{EAFDDF03-D376-4D31-AF60-55A318C8159E}" dt="2026-04-17T13:55:46.347" v="2135" actId="1076"/>
          <ac:spMkLst>
            <pc:docMk/>
            <pc:sldMk cId="2188016672" sldId="350"/>
            <ac:spMk id="29" creationId="{C9C1E309-84A8-6E50-5AF1-21C61A04EB02}"/>
          </ac:spMkLst>
        </pc:spChg>
        <pc:spChg chg="mod">
          <ac:chgData name="IVONE GINETTE CARVAJAL CASTAÑO" userId="6f0b0386-3d0d-4c09-920c-550840778887" providerId="ADAL" clId="{EAFDDF03-D376-4D31-AF60-55A318C8159E}" dt="2026-04-17T13:55:46.347" v="2135" actId="1076"/>
          <ac:spMkLst>
            <pc:docMk/>
            <pc:sldMk cId="2188016672" sldId="350"/>
            <ac:spMk id="30" creationId="{89E590EB-07F2-523E-FE07-C4F31BE968D0}"/>
          </ac:spMkLst>
        </pc:spChg>
        <pc:spChg chg="mod">
          <ac:chgData name="IVONE GINETTE CARVAJAL CASTAÑO" userId="6f0b0386-3d0d-4c09-920c-550840778887" providerId="ADAL" clId="{EAFDDF03-D376-4D31-AF60-55A318C8159E}" dt="2026-04-17T13:55:46.347" v="2135" actId="1076"/>
          <ac:spMkLst>
            <pc:docMk/>
            <pc:sldMk cId="2188016672" sldId="350"/>
            <ac:spMk id="31" creationId="{EF51D040-094B-433E-564C-BF4B32F90231}"/>
          </ac:spMkLst>
        </pc:spChg>
        <pc:spChg chg="mod">
          <ac:chgData name="IVONE GINETTE CARVAJAL CASTAÑO" userId="6f0b0386-3d0d-4c09-920c-550840778887" providerId="ADAL" clId="{EAFDDF03-D376-4D31-AF60-55A318C8159E}" dt="2026-04-17T13:55:46.347" v="2135" actId="1076"/>
          <ac:spMkLst>
            <pc:docMk/>
            <pc:sldMk cId="2188016672" sldId="350"/>
            <ac:spMk id="32" creationId="{580359C0-61D8-C38A-DFCC-5B6BAC59E058}"/>
          </ac:spMkLst>
        </pc:spChg>
        <pc:spChg chg="mod">
          <ac:chgData name="IVONE GINETTE CARVAJAL CASTAÑO" userId="6f0b0386-3d0d-4c09-920c-550840778887" providerId="ADAL" clId="{EAFDDF03-D376-4D31-AF60-55A318C8159E}" dt="2026-04-17T13:54:54.980" v="2114" actId="207"/>
          <ac:spMkLst>
            <pc:docMk/>
            <pc:sldMk cId="2188016672" sldId="350"/>
            <ac:spMk id="35" creationId="{8914A46D-8A99-420B-FA0D-72245A79BEFD}"/>
          </ac:spMkLst>
        </pc:spChg>
        <pc:spChg chg="mod">
          <ac:chgData name="IVONE GINETTE CARVAJAL CASTAÑO" userId="6f0b0386-3d0d-4c09-920c-550840778887" providerId="ADAL" clId="{EAFDDF03-D376-4D31-AF60-55A318C8159E}" dt="2026-04-17T13:55:46.347" v="2135" actId="1076"/>
          <ac:spMkLst>
            <pc:docMk/>
            <pc:sldMk cId="2188016672" sldId="350"/>
            <ac:spMk id="36" creationId="{76CB668B-7096-85FB-EB84-67FE3FC78799}"/>
          </ac:spMkLst>
        </pc:spChg>
        <pc:picChg chg="mod">
          <ac:chgData name="IVONE GINETTE CARVAJAL CASTAÑO" userId="6f0b0386-3d0d-4c09-920c-550840778887" providerId="ADAL" clId="{EAFDDF03-D376-4D31-AF60-55A318C8159E}" dt="2026-04-17T13:54:35.338" v="2111" actId="207"/>
          <ac:picMkLst>
            <pc:docMk/>
            <pc:sldMk cId="2188016672" sldId="350"/>
            <ac:picMk id="11" creationId="{14C5650E-8F26-C1EB-E6D3-2FE2CC604E2E}"/>
          </ac:picMkLst>
        </pc:picChg>
      </pc:sldChg>
      <pc:sldChg chg="addSp modSp mod">
        <pc:chgData name="IVONE GINETTE CARVAJAL CASTAÑO" userId="6f0b0386-3d0d-4c09-920c-550840778887" providerId="ADAL" clId="{EAFDDF03-D376-4D31-AF60-55A318C8159E}" dt="2026-04-28T13:27:21.324" v="6100" actId="207"/>
        <pc:sldMkLst>
          <pc:docMk/>
          <pc:sldMk cId="2284650938" sldId="351"/>
        </pc:sldMkLst>
        <pc:spChg chg="mod">
          <ac:chgData name="IVONE GINETTE CARVAJAL CASTAÑO" userId="6f0b0386-3d0d-4c09-920c-550840778887" providerId="ADAL" clId="{EAFDDF03-D376-4D31-AF60-55A318C8159E}" dt="2026-04-28T13:27:21.324" v="6100" actId="207"/>
          <ac:spMkLst>
            <pc:docMk/>
            <pc:sldMk cId="2284650938" sldId="351"/>
            <ac:spMk id="3" creationId="{6CB0B0AE-1BCA-10E2-F2E1-F3523D95AD8B}"/>
          </ac:spMkLst>
        </pc:spChg>
        <pc:spChg chg="add mod">
          <ac:chgData name="IVONE GINETTE CARVAJAL CASTAÑO" userId="6f0b0386-3d0d-4c09-920c-550840778887" providerId="ADAL" clId="{EAFDDF03-D376-4D31-AF60-55A318C8159E}" dt="2026-04-27T21:31:58.496" v="4025" actId="1076"/>
          <ac:spMkLst>
            <pc:docMk/>
            <pc:sldMk cId="2284650938" sldId="351"/>
            <ac:spMk id="6" creationId="{8F53DFF5-F040-85A4-DB6E-618A3EA683F0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17T13:48:39.707" v="2103" actId="20577"/>
        <pc:sldMkLst>
          <pc:docMk/>
          <pc:sldMk cId="2375193165" sldId="352"/>
        </pc:sldMkLst>
        <pc:spChg chg="mod">
          <ac:chgData name="IVONE GINETTE CARVAJAL CASTAÑO" userId="6f0b0386-3d0d-4c09-920c-550840778887" providerId="ADAL" clId="{EAFDDF03-D376-4D31-AF60-55A318C8159E}" dt="2026-04-17T13:48:39.707" v="2103" actId="20577"/>
          <ac:spMkLst>
            <pc:docMk/>
            <pc:sldMk cId="2375193165" sldId="352"/>
            <ac:spMk id="4" creationId="{820D9855-182F-B605-B428-A3E1E74FDE70}"/>
          </ac:spMkLst>
        </pc:spChg>
        <pc:grpChg chg="mod">
          <ac:chgData name="IVONE GINETTE CARVAJAL CASTAÑO" userId="6f0b0386-3d0d-4c09-920c-550840778887" providerId="ADAL" clId="{EAFDDF03-D376-4D31-AF60-55A318C8159E}" dt="2026-04-17T13:46:37.887" v="2102" actId="14100"/>
          <ac:grpSpMkLst>
            <pc:docMk/>
            <pc:sldMk cId="2375193165" sldId="352"/>
            <ac:grpSpMk id="6" creationId="{194A022D-28C8-CD41-95E2-506C8C9CEE00}"/>
          </ac:grpSpMkLst>
        </pc:grpChg>
      </pc:sldChg>
      <pc:sldChg chg="modSp mod">
        <pc:chgData name="IVONE GINETTE CARVAJAL CASTAÑO" userId="6f0b0386-3d0d-4c09-920c-550840778887" providerId="ADAL" clId="{EAFDDF03-D376-4D31-AF60-55A318C8159E}" dt="2026-04-28T14:55:27.986" v="6873" actId="1076"/>
        <pc:sldMkLst>
          <pc:docMk/>
          <pc:sldMk cId="516302242" sldId="353"/>
        </pc:sldMkLst>
        <pc:spChg chg="mod">
          <ac:chgData name="IVONE GINETTE CARVAJAL CASTAÑO" userId="6f0b0386-3d0d-4c09-920c-550840778887" providerId="ADAL" clId="{EAFDDF03-D376-4D31-AF60-55A318C8159E}" dt="2026-04-28T14:55:27.986" v="6873" actId="1076"/>
          <ac:spMkLst>
            <pc:docMk/>
            <pc:sldMk cId="516302242" sldId="353"/>
            <ac:spMk id="7" creationId="{FF839723-CD1C-7A73-B079-554D790E50E6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4:57:29.403" v="6886" actId="1076"/>
        <pc:sldMkLst>
          <pc:docMk/>
          <pc:sldMk cId="1276463223" sldId="354"/>
        </pc:sldMkLst>
        <pc:spChg chg="mod">
          <ac:chgData name="IVONE GINETTE CARVAJAL CASTAÑO" userId="6f0b0386-3d0d-4c09-920c-550840778887" providerId="ADAL" clId="{EAFDDF03-D376-4D31-AF60-55A318C8159E}" dt="2026-04-28T14:57:29.403" v="6886" actId="1076"/>
          <ac:spMkLst>
            <pc:docMk/>
            <pc:sldMk cId="1276463223" sldId="354"/>
            <ac:spMk id="7" creationId="{FD45ED8D-04FB-A2CA-3CEC-1D6F3B0AB097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4:57:24.525" v="6885" actId="1076"/>
        <pc:sldMkLst>
          <pc:docMk/>
          <pc:sldMk cId="1413755925" sldId="355"/>
        </pc:sldMkLst>
        <pc:spChg chg="mod">
          <ac:chgData name="IVONE GINETTE CARVAJAL CASTAÑO" userId="6f0b0386-3d0d-4c09-920c-550840778887" providerId="ADAL" clId="{EAFDDF03-D376-4D31-AF60-55A318C8159E}" dt="2026-04-28T14:57:24.525" v="6885" actId="1076"/>
          <ac:spMkLst>
            <pc:docMk/>
            <pc:sldMk cId="1413755925" sldId="355"/>
            <ac:spMk id="7" creationId="{0FE3AA1C-FD7E-F2D5-716B-D59302400E94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4:57:35.714" v="6887" actId="1076"/>
        <pc:sldMkLst>
          <pc:docMk/>
          <pc:sldMk cId="3693148565" sldId="356"/>
        </pc:sldMkLst>
        <pc:spChg chg="mod">
          <ac:chgData name="IVONE GINETTE CARVAJAL CASTAÑO" userId="6f0b0386-3d0d-4c09-920c-550840778887" providerId="ADAL" clId="{EAFDDF03-D376-4D31-AF60-55A318C8159E}" dt="2026-04-28T14:57:35.714" v="6887" actId="1076"/>
          <ac:spMkLst>
            <pc:docMk/>
            <pc:sldMk cId="3693148565" sldId="356"/>
            <ac:spMk id="7" creationId="{06F64735-32C1-2BED-A1F2-BBEB91E27058}"/>
          </ac:spMkLst>
        </pc:spChg>
      </pc:sldChg>
      <pc:sldChg chg="add del">
        <pc:chgData name="IVONE GINETTE CARVAJAL CASTAÑO" userId="6f0b0386-3d0d-4c09-920c-550840778887" providerId="ADAL" clId="{EAFDDF03-D376-4D31-AF60-55A318C8159E}" dt="2026-04-27T21:32:08.412" v="4026" actId="47"/>
        <pc:sldMkLst>
          <pc:docMk/>
          <pc:sldMk cId="1428065949" sldId="357"/>
        </pc:sldMkLst>
      </pc:sldChg>
      <pc:sldChg chg="del">
        <pc:chgData name="IVONE GINETTE CARVAJAL CASTAÑO" userId="6f0b0386-3d0d-4c09-920c-550840778887" providerId="ADAL" clId="{EAFDDF03-D376-4D31-AF60-55A318C8159E}" dt="2026-04-27T21:58:23.584" v="5086" actId="47"/>
        <pc:sldMkLst>
          <pc:docMk/>
          <pc:sldMk cId="3304591487" sldId="358"/>
        </pc:sldMkLst>
      </pc:sldChg>
      <pc:sldChg chg="del">
        <pc:chgData name="IVONE GINETTE CARVAJAL CASTAÑO" userId="6f0b0386-3d0d-4c09-920c-550840778887" providerId="ADAL" clId="{EAFDDF03-D376-4D31-AF60-55A318C8159E}" dt="2026-04-27T22:12:51.090" v="5659" actId="47"/>
        <pc:sldMkLst>
          <pc:docMk/>
          <pc:sldMk cId="1946117680" sldId="359"/>
        </pc:sldMkLst>
      </pc:sldChg>
      <pc:sldChg chg="addSp delSp modSp mod">
        <pc:chgData name="IVONE GINETTE CARVAJAL CASTAÑO" userId="6f0b0386-3d0d-4c09-920c-550840778887" providerId="ADAL" clId="{EAFDDF03-D376-4D31-AF60-55A318C8159E}" dt="2026-04-28T14:51:56.225" v="6872" actId="14100"/>
        <pc:sldMkLst>
          <pc:docMk/>
          <pc:sldMk cId="4292109033" sldId="360"/>
        </pc:sldMkLst>
        <pc:spChg chg="add mod">
          <ac:chgData name="IVONE GINETTE CARVAJAL CASTAÑO" userId="6f0b0386-3d0d-4c09-920c-550840778887" providerId="ADAL" clId="{EAFDDF03-D376-4D31-AF60-55A318C8159E}" dt="2026-04-28T14:51:46.142" v="6869" actId="114"/>
          <ac:spMkLst>
            <pc:docMk/>
            <pc:sldMk cId="4292109033" sldId="360"/>
            <ac:spMk id="2" creationId="{48C51A31-BAD7-F928-9BCA-AD67B03CE4B5}"/>
          </ac:spMkLst>
        </pc:spChg>
        <pc:spChg chg="add del mod">
          <ac:chgData name="IVONE GINETTE CARVAJAL CASTAÑO" userId="6f0b0386-3d0d-4c09-920c-550840778887" providerId="ADAL" clId="{EAFDDF03-D376-4D31-AF60-55A318C8159E}" dt="2026-04-28T14:51:43.167" v="6868" actId="478"/>
          <ac:spMkLst>
            <pc:docMk/>
            <pc:sldMk cId="4292109033" sldId="360"/>
            <ac:spMk id="6" creationId="{9134E3E3-69CF-26C4-9017-54EA0968CDA8}"/>
          </ac:spMkLst>
        </pc:spChg>
        <pc:spChg chg="mod">
          <ac:chgData name="IVONE GINETTE CARVAJAL CASTAÑO" userId="6f0b0386-3d0d-4c09-920c-550840778887" providerId="ADAL" clId="{EAFDDF03-D376-4D31-AF60-55A318C8159E}" dt="2026-04-28T14:49:12.591" v="6749" actId="1076"/>
          <ac:spMkLst>
            <pc:docMk/>
            <pc:sldMk cId="4292109033" sldId="360"/>
            <ac:spMk id="8" creationId="{ABAEC629-C89D-0F4C-89B3-5EB8FBE26CDB}"/>
          </ac:spMkLst>
        </pc:spChg>
        <pc:spChg chg="mod">
          <ac:chgData name="IVONE GINETTE CARVAJAL CASTAÑO" userId="6f0b0386-3d0d-4c09-920c-550840778887" providerId="ADAL" clId="{EAFDDF03-D376-4D31-AF60-55A318C8159E}" dt="2026-04-28T14:49:30.824" v="6755" actId="20577"/>
          <ac:spMkLst>
            <pc:docMk/>
            <pc:sldMk cId="4292109033" sldId="360"/>
            <ac:spMk id="10" creationId="{74F7C546-D53F-9557-7D4C-5F5D1D62BB6A}"/>
          </ac:spMkLst>
        </pc:spChg>
        <pc:spChg chg="mod">
          <ac:chgData name="IVONE GINETTE CARVAJAL CASTAÑO" userId="6f0b0386-3d0d-4c09-920c-550840778887" providerId="ADAL" clId="{EAFDDF03-D376-4D31-AF60-55A318C8159E}" dt="2026-04-28T14:51:56.225" v="6872" actId="14100"/>
          <ac:spMkLst>
            <pc:docMk/>
            <pc:sldMk cId="4292109033" sldId="360"/>
            <ac:spMk id="12" creationId="{EB5A7D6D-A8F7-1CA3-3407-62BD33CAEF47}"/>
          </ac:spMkLst>
        </pc:spChg>
        <pc:picChg chg="mod">
          <ac:chgData name="IVONE GINETTE CARVAJAL CASTAÑO" userId="6f0b0386-3d0d-4c09-920c-550840778887" providerId="ADAL" clId="{EAFDDF03-D376-4D31-AF60-55A318C8159E}" dt="2026-04-28T14:51:50.873" v="6870" actId="1076"/>
          <ac:picMkLst>
            <pc:docMk/>
            <pc:sldMk cId="4292109033" sldId="360"/>
            <ac:picMk id="3" creationId="{FC4F55C8-6CC4-CBBC-468E-9E201E7C8700}"/>
          </ac:picMkLst>
        </pc:picChg>
      </pc:sldChg>
      <pc:sldChg chg="delSp modSp add mod">
        <pc:chgData name="IVONE GINETTE CARVAJAL CASTAÑO" userId="6f0b0386-3d0d-4c09-920c-550840778887" providerId="ADAL" clId="{EAFDDF03-D376-4D31-AF60-55A318C8159E}" dt="2026-04-28T14:12:43.379" v="6502" actId="207"/>
        <pc:sldMkLst>
          <pc:docMk/>
          <pc:sldMk cId="1360214152" sldId="361"/>
        </pc:sldMkLst>
        <pc:spChg chg="del">
          <ac:chgData name="IVONE GINETTE CARVAJAL CASTAÑO" userId="6f0b0386-3d0d-4c09-920c-550840778887" providerId="ADAL" clId="{EAFDDF03-D376-4D31-AF60-55A318C8159E}" dt="2026-04-27T21:34:10.293" v="4043" actId="478"/>
          <ac:spMkLst>
            <pc:docMk/>
            <pc:sldMk cId="1360214152" sldId="361"/>
            <ac:spMk id="3" creationId="{D500919B-9946-03E9-8CCD-F8FD7E05CEA8}"/>
          </ac:spMkLst>
        </pc:spChg>
        <pc:spChg chg="mod">
          <ac:chgData name="IVONE GINETTE CARVAJAL CASTAÑO" userId="6f0b0386-3d0d-4c09-920c-550840778887" providerId="ADAL" clId="{EAFDDF03-D376-4D31-AF60-55A318C8159E}" dt="2026-04-28T14:12:43.379" v="6502" actId="207"/>
          <ac:spMkLst>
            <pc:docMk/>
            <pc:sldMk cId="1360214152" sldId="361"/>
            <ac:spMk id="7" creationId="{5DC6789C-E1B0-A4CA-9AFC-7FCCDBA19243}"/>
          </ac:spMkLst>
        </pc:spChg>
        <pc:spChg chg="del">
          <ac:chgData name="IVONE GINETTE CARVAJAL CASTAÑO" userId="6f0b0386-3d0d-4c09-920c-550840778887" providerId="ADAL" clId="{EAFDDF03-D376-4D31-AF60-55A318C8159E}" dt="2026-04-27T21:34:12.543" v="4044" actId="478"/>
          <ac:spMkLst>
            <pc:docMk/>
            <pc:sldMk cId="1360214152" sldId="361"/>
            <ac:spMk id="22" creationId="{47D9FB72-7FB6-1E81-C9FB-5B5ACA3EFA7D}"/>
          </ac:spMkLst>
        </pc:spChg>
        <pc:spChg chg="mod">
          <ac:chgData name="IVONE GINETTE CARVAJAL CASTAÑO" userId="6f0b0386-3d0d-4c09-920c-550840778887" providerId="ADAL" clId="{EAFDDF03-D376-4D31-AF60-55A318C8159E}" dt="2026-04-27T21:37:40.835" v="4085" actId="14100"/>
          <ac:spMkLst>
            <pc:docMk/>
            <pc:sldMk cId="1360214152" sldId="361"/>
            <ac:spMk id="24" creationId="{92CCE9F5-5299-0DB4-51D1-B3F21B656B84}"/>
          </ac:spMkLst>
        </pc:spChg>
        <pc:grpChg chg="mod">
          <ac:chgData name="IVONE GINETTE CARVAJAL CASTAÑO" userId="6f0b0386-3d0d-4c09-920c-550840778887" providerId="ADAL" clId="{EAFDDF03-D376-4D31-AF60-55A318C8159E}" dt="2026-04-27T21:38:18.411" v="4090" actId="14100"/>
          <ac:grpSpMkLst>
            <pc:docMk/>
            <pc:sldMk cId="1360214152" sldId="361"/>
            <ac:grpSpMk id="25" creationId="{10C427E6-721A-729E-A30E-6B44F067595D}"/>
          </ac:grpSpMkLst>
        </pc:grpChg>
        <pc:grpChg chg="mod">
          <ac:chgData name="IVONE GINETTE CARVAJAL CASTAÑO" userId="6f0b0386-3d0d-4c09-920c-550840778887" providerId="ADAL" clId="{EAFDDF03-D376-4D31-AF60-55A318C8159E}" dt="2026-04-27T21:38:12.264" v="4088" actId="1076"/>
          <ac:grpSpMkLst>
            <pc:docMk/>
            <pc:sldMk cId="1360214152" sldId="361"/>
            <ac:grpSpMk id="26" creationId="{F0A7F10C-245D-69F9-7D1F-B598FCA43F27}"/>
          </ac:grpSpMkLst>
        </pc:grpChg>
      </pc:sldChg>
      <pc:sldChg chg="add del">
        <pc:chgData name="IVONE GINETTE CARVAJAL CASTAÑO" userId="6f0b0386-3d0d-4c09-920c-550840778887" providerId="ADAL" clId="{EAFDDF03-D376-4D31-AF60-55A318C8159E}" dt="2026-04-27T21:32:10.023" v="4027" actId="47"/>
        <pc:sldMkLst>
          <pc:docMk/>
          <pc:sldMk cId="2456446814" sldId="361"/>
        </pc:sldMkLst>
      </pc:sldChg>
      <pc:sldChg chg="del">
        <pc:chgData name="IVONE GINETTE CARVAJAL CASTAÑO" userId="6f0b0386-3d0d-4c09-920c-550840778887" providerId="ADAL" clId="{EAFDDF03-D376-4D31-AF60-55A318C8159E}" dt="2026-04-27T21:32:10.634" v="4028" actId="47"/>
        <pc:sldMkLst>
          <pc:docMk/>
          <pc:sldMk cId="2172766824" sldId="362"/>
        </pc:sldMkLst>
      </pc:sldChg>
      <pc:sldChg chg="addSp delSp modSp add mod">
        <pc:chgData name="IVONE GINETTE CARVAJAL CASTAÑO" userId="6f0b0386-3d0d-4c09-920c-550840778887" providerId="ADAL" clId="{EAFDDF03-D376-4D31-AF60-55A318C8159E}" dt="2026-04-28T14:13:23.047" v="6559" actId="20577"/>
        <pc:sldMkLst>
          <pc:docMk/>
          <pc:sldMk cId="2827733172" sldId="362"/>
        </pc:sldMkLst>
        <pc:spChg chg="del">
          <ac:chgData name="IVONE GINETTE CARVAJAL CASTAÑO" userId="6f0b0386-3d0d-4c09-920c-550840778887" providerId="ADAL" clId="{EAFDDF03-D376-4D31-AF60-55A318C8159E}" dt="2026-04-27T21:39:37.441" v="4116" actId="478"/>
          <ac:spMkLst>
            <pc:docMk/>
            <pc:sldMk cId="2827733172" sldId="362"/>
            <ac:spMk id="6" creationId="{8EEE8D59-99A6-2CBD-779E-2DD8DE68A3F2}"/>
          </ac:spMkLst>
        </pc:spChg>
        <pc:spChg chg="add mod">
          <ac:chgData name="IVONE GINETTE CARVAJAL CASTAÑO" userId="6f0b0386-3d0d-4c09-920c-550840778887" providerId="ADAL" clId="{EAFDDF03-D376-4D31-AF60-55A318C8159E}" dt="2026-04-28T14:13:23.047" v="6559" actId="20577"/>
          <ac:spMkLst>
            <pc:docMk/>
            <pc:sldMk cId="2827733172" sldId="362"/>
            <ac:spMk id="7" creationId="{9AAFED68-F057-5339-E030-60FA774CDBF0}"/>
          </ac:spMkLst>
        </pc:spChg>
        <pc:spChg chg="mod">
          <ac:chgData name="IVONE GINETTE CARVAJAL CASTAÑO" userId="6f0b0386-3d0d-4c09-920c-550840778887" providerId="ADAL" clId="{EAFDDF03-D376-4D31-AF60-55A318C8159E}" dt="2026-04-27T21:48:06.344" v="4677" actId="14100"/>
          <ac:spMkLst>
            <pc:docMk/>
            <pc:sldMk cId="2827733172" sldId="362"/>
            <ac:spMk id="10" creationId="{9B565359-82A7-ED8C-85C6-710140ABADB9}"/>
          </ac:spMkLst>
        </pc:spChg>
        <pc:grpChg chg="del">
          <ac:chgData name="IVONE GINETTE CARVAJAL CASTAÑO" userId="6f0b0386-3d0d-4c09-920c-550840778887" providerId="ADAL" clId="{EAFDDF03-D376-4D31-AF60-55A318C8159E}" dt="2026-04-27T21:39:35.817" v="4115" actId="478"/>
          <ac:grpSpMkLst>
            <pc:docMk/>
            <pc:sldMk cId="2827733172" sldId="362"/>
            <ac:grpSpMk id="3" creationId="{82E22478-958B-3AD4-EF75-7578492217EA}"/>
          </ac:grpSpMkLst>
        </pc:grpChg>
        <pc:graphicFrameChg chg="mod modGraphic">
          <ac:chgData name="IVONE GINETTE CARVAJAL CASTAÑO" userId="6f0b0386-3d0d-4c09-920c-550840778887" providerId="ADAL" clId="{EAFDDF03-D376-4D31-AF60-55A318C8159E}" dt="2026-04-27T21:48:14.167" v="4678" actId="14100"/>
          <ac:graphicFrameMkLst>
            <pc:docMk/>
            <pc:sldMk cId="2827733172" sldId="362"/>
            <ac:graphicFrameMk id="11" creationId="{32DEC4AA-219A-2BC8-571F-F49E93B0D6AB}"/>
          </ac:graphicFrameMkLst>
        </pc:graphicFrameChg>
      </pc:sldChg>
      <pc:sldChg chg="addSp delSp modSp add mod">
        <pc:chgData name="IVONE GINETTE CARVAJAL CASTAÑO" userId="6f0b0386-3d0d-4c09-920c-550840778887" providerId="ADAL" clId="{EAFDDF03-D376-4D31-AF60-55A318C8159E}" dt="2026-04-28T14:16:38.496" v="6572" actId="1076"/>
        <pc:sldMkLst>
          <pc:docMk/>
          <pc:sldMk cId="1456349425" sldId="363"/>
        </pc:sldMkLst>
        <pc:spChg chg="add mod">
          <ac:chgData name="IVONE GINETTE CARVAJAL CASTAÑO" userId="6f0b0386-3d0d-4c09-920c-550840778887" providerId="ADAL" clId="{EAFDDF03-D376-4D31-AF60-55A318C8159E}" dt="2026-04-28T14:15:21.850" v="6562" actId="207"/>
          <ac:spMkLst>
            <pc:docMk/>
            <pc:sldMk cId="1456349425" sldId="363"/>
            <ac:spMk id="2" creationId="{52762394-3F75-C4C3-49B1-38C4D71E2B26}"/>
          </ac:spMkLst>
        </pc:spChg>
        <pc:spChg chg="del mod">
          <ac:chgData name="IVONE GINETTE CARVAJAL CASTAÑO" userId="6f0b0386-3d0d-4c09-920c-550840778887" providerId="ADAL" clId="{EAFDDF03-D376-4D31-AF60-55A318C8159E}" dt="2026-04-27T21:57:05.224" v="5076" actId="478"/>
          <ac:spMkLst>
            <pc:docMk/>
            <pc:sldMk cId="1456349425" sldId="363"/>
            <ac:spMk id="3" creationId="{47D8C4D4-93BE-A79C-B387-AEE7C22DB3BD}"/>
          </ac:spMkLst>
        </pc:spChg>
        <pc:spChg chg="del">
          <ac:chgData name="IVONE GINETTE CARVAJAL CASTAÑO" userId="6f0b0386-3d0d-4c09-920c-550840778887" providerId="ADAL" clId="{EAFDDF03-D376-4D31-AF60-55A318C8159E}" dt="2026-04-27T21:56:33.805" v="5066" actId="478"/>
          <ac:spMkLst>
            <pc:docMk/>
            <pc:sldMk cId="1456349425" sldId="363"/>
            <ac:spMk id="4" creationId="{E6FBE26D-BC1B-503D-CD9E-A82FE0C99097}"/>
          </ac:spMkLst>
        </pc:spChg>
        <pc:spChg chg="add del mod">
          <ac:chgData name="IVONE GINETTE CARVAJAL CASTAÑO" userId="6f0b0386-3d0d-4c09-920c-550840778887" providerId="ADAL" clId="{EAFDDF03-D376-4D31-AF60-55A318C8159E}" dt="2026-04-27T21:57:12.227" v="5077" actId="1076"/>
          <ac:spMkLst>
            <pc:docMk/>
            <pc:sldMk cId="1456349425" sldId="363"/>
            <ac:spMk id="5" creationId="{27949C96-608C-EFE2-5FCA-CB6FDCFEBB0A}"/>
          </ac:spMkLst>
        </pc:spChg>
        <pc:spChg chg="add mod">
          <ac:chgData name="IVONE GINETTE CARVAJAL CASTAÑO" userId="6f0b0386-3d0d-4c09-920c-550840778887" providerId="ADAL" clId="{EAFDDF03-D376-4D31-AF60-55A318C8159E}" dt="2026-04-28T14:16:38.496" v="6572" actId="1076"/>
          <ac:spMkLst>
            <pc:docMk/>
            <pc:sldMk cId="1456349425" sldId="363"/>
            <ac:spMk id="7" creationId="{A0CCA823-35F9-C7C3-D917-D1FACC276D9B}"/>
          </ac:spMkLst>
        </pc:spChg>
        <pc:graphicFrameChg chg="add del mod modGraphic">
          <ac:chgData name="IVONE GINETTE CARVAJAL CASTAÑO" userId="6f0b0386-3d0d-4c09-920c-550840778887" providerId="ADAL" clId="{EAFDDF03-D376-4D31-AF60-55A318C8159E}" dt="2026-04-28T14:15:27.674" v="6563" actId="207"/>
          <ac:graphicFrameMkLst>
            <pc:docMk/>
            <pc:sldMk cId="1456349425" sldId="363"/>
            <ac:graphicFrameMk id="6" creationId="{1B9566CD-BDB9-A9D5-152A-1883D67BD073}"/>
          </ac:graphicFrameMkLst>
        </pc:graphicFrameChg>
      </pc:sldChg>
      <pc:sldChg chg="addSp delSp modSp add mod">
        <pc:chgData name="IVONE GINETTE CARVAJAL CASTAÑO" userId="6f0b0386-3d0d-4c09-920c-550840778887" providerId="ADAL" clId="{EAFDDF03-D376-4D31-AF60-55A318C8159E}" dt="2026-04-28T14:26:54.915" v="6577" actId="207"/>
        <pc:sldMkLst>
          <pc:docMk/>
          <pc:sldMk cId="1784616301" sldId="364"/>
        </pc:sldMkLst>
        <pc:spChg chg="mod">
          <ac:chgData name="IVONE GINETTE CARVAJAL CASTAÑO" userId="6f0b0386-3d0d-4c09-920c-550840778887" providerId="ADAL" clId="{EAFDDF03-D376-4D31-AF60-55A318C8159E}" dt="2026-04-27T22:01:24.667" v="5125" actId="14100"/>
          <ac:spMkLst>
            <pc:docMk/>
            <pc:sldMk cId="1784616301" sldId="364"/>
            <ac:spMk id="3" creationId="{D6059342-54ED-0DF6-6AB4-0840A9FF62F5}"/>
          </ac:spMkLst>
        </pc:spChg>
        <pc:spChg chg="add mod">
          <ac:chgData name="IVONE GINETTE CARVAJAL CASTAÑO" userId="6f0b0386-3d0d-4c09-920c-550840778887" providerId="ADAL" clId="{EAFDDF03-D376-4D31-AF60-55A318C8159E}" dt="2026-04-28T14:26:54.915" v="6577" actId="207"/>
          <ac:spMkLst>
            <pc:docMk/>
            <pc:sldMk cId="1784616301" sldId="364"/>
            <ac:spMk id="4" creationId="{DF572B4C-547E-00EB-2173-BCAA30BDB7B6}"/>
          </ac:spMkLst>
        </pc:spChg>
        <pc:spChg chg="del">
          <ac:chgData name="IVONE GINETTE CARVAJAL CASTAÑO" userId="6f0b0386-3d0d-4c09-920c-550840778887" providerId="ADAL" clId="{EAFDDF03-D376-4D31-AF60-55A318C8159E}" dt="2026-04-27T22:01:18.281" v="5123" actId="478"/>
          <ac:spMkLst>
            <pc:docMk/>
            <pc:sldMk cId="1784616301" sldId="364"/>
            <ac:spMk id="5" creationId="{804587EE-307F-E93F-0AB3-7D7F1F9D33AD}"/>
          </ac:spMkLst>
        </pc:spChg>
        <pc:spChg chg="del mod">
          <ac:chgData name="IVONE GINETTE CARVAJAL CASTAÑO" userId="6f0b0386-3d0d-4c09-920c-550840778887" providerId="ADAL" clId="{EAFDDF03-D376-4D31-AF60-55A318C8159E}" dt="2026-04-27T22:01:48.863" v="5130" actId="478"/>
          <ac:spMkLst>
            <pc:docMk/>
            <pc:sldMk cId="1784616301" sldId="364"/>
            <ac:spMk id="11" creationId="{7D5577B4-A78B-4475-B7D6-D542E68FD5AD}"/>
          </ac:spMkLst>
        </pc:spChg>
        <pc:graphicFrameChg chg="mod modGraphic">
          <ac:chgData name="IVONE GINETTE CARVAJAL CASTAÑO" userId="6f0b0386-3d0d-4c09-920c-550840778887" providerId="ADAL" clId="{EAFDDF03-D376-4D31-AF60-55A318C8159E}" dt="2026-04-27T22:01:31.928" v="5128" actId="14100"/>
          <ac:graphicFrameMkLst>
            <pc:docMk/>
            <pc:sldMk cId="1784616301" sldId="364"/>
            <ac:graphicFrameMk id="6" creationId="{7EB4B1F9-100D-5ED5-ECF7-9229FD54169A}"/>
          </ac:graphicFrameMkLst>
        </pc:graphicFrameChg>
      </pc:sldChg>
      <pc:sldChg chg="modSp add del mod setBg">
        <pc:chgData name="IVONE GINETTE CARVAJAL CASTAÑO" userId="6f0b0386-3d0d-4c09-920c-550840778887" providerId="ADAL" clId="{EAFDDF03-D376-4D31-AF60-55A318C8159E}" dt="2026-04-28T14:56:04.050" v="6874" actId="1076"/>
        <pc:sldMkLst>
          <pc:docMk/>
          <pc:sldMk cId="2930725324" sldId="365"/>
        </pc:sldMkLst>
        <pc:spChg chg="mod">
          <ac:chgData name="IVONE GINETTE CARVAJAL CASTAÑO" userId="6f0b0386-3d0d-4c09-920c-550840778887" providerId="ADAL" clId="{EAFDDF03-D376-4D31-AF60-55A318C8159E}" dt="2026-04-28T14:31:33.360" v="6579" actId="207"/>
          <ac:spMkLst>
            <pc:docMk/>
            <pc:sldMk cId="2930725324" sldId="365"/>
            <ac:spMk id="6" creationId="{9200B445-41A3-FB4B-8D1C-78928BB7EED6}"/>
          </ac:spMkLst>
        </pc:spChg>
        <pc:spChg chg="mod">
          <ac:chgData name="IVONE GINETTE CARVAJAL CASTAÑO" userId="6f0b0386-3d0d-4c09-920c-550840778887" providerId="ADAL" clId="{EAFDDF03-D376-4D31-AF60-55A318C8159E}" dt="2026-04-27T22:09:05.173" v="5608"/>
          <ac:spMkLst>
            <pc:docMk/>
            <pc:sldMk cId="2930725324" sldId="365"/>
            <ac:spMk id="15" creationId="{29745D2F-36EB-4D90-B2FC-11B6CF57052D}"/>
          </ac:spMkLst>
        </pc:spChg>
        <pc:spChg chg="mod">
          <ac:chgData name="IVONE GINETTE CARVAJAL CASTAÑO" userId="6f0b0386-3d0d-4c09-920c-550840778887" providerId="ADAL" clId="{EAFDDF03-D376-4D31-AF60-55A318C8159E}" dt="2026-04-27T22:09:29.562" v="5611" actId="1076"/>
          <ac:spMkLst>
            <pc:docMk/>
            <pc:sldMk cId="2930725324" sldId="365"/>
            <ac:spMk id="17" creationId="{E5E0455A-2056-42D7-B3AC-96D0D82A3F9C}"/>
          </ac:spMkLst>
        </pc:spChg>
        <pc:spChg chg="mod">
          <ac:chgData name="IVONE GINETTE CARVAJAL CASTAÑO" userId="6f0b0386-3d0d-4c09-920c-550840778887" providerId="ADAL" clId="{EAFDDF03-D376-4D31-AF60-55A318C8159E}" dt="2026-04-28T14:56:04.050" v="6874" actId="1076"/>
          <ac:spMkLst>
            <pc:docMk/>
            <pc:sldMk cId="2930725324" sldId="365"/>
            <ac:spMk id="18" creationId="{676B2311-29AB-4EDA-8F78-D22B2CAFF7B0}"/>
          </ac:spMkLst>
        </pc:spChg>
      </pc:sldChg>
      <pc:sldChg chg="addSp delSp modSp add del mod setBg">
        <pc:chgData name="IVONE GINETTE CARVAJAL CASTAÑO" userId="6f0b0386-3d0d-4c09-920c-550840778887" providerId="ADAL" clId="{EAFDDF03-D376-4D31-AF60-55A318C8159E}" dt="2026-04-28T14:56:19.706" v="6876" actId="1076"/>
        <pc:sldMkLst>
          <pc:docMk/>
          <pc:sldMk cId="3316719624" sldId="366"/>
        </pc:sldMkLst>
        <pc:spChg chg="add del mod">
          <ac:chgData name="IVONE GINETTE CARVAJAL CASTAÑO" userId="6f0b0386-3d0d-4c09-920c-550840778887" providerId="ADAL" clId="{EAFDDF03-D376-4D31-AF60-55A318C8159E}" dt="2026-04-28T14:32:48.332" v="6599" actId="20577"/>
          <ac:spMkLst>
            <pc:docMk/>
            <pc:sldMk cId="3316719624" sldId="366"/>
            <ac:spMk id="11" creationId="{5025FFC0-0FA5-4179-B67B-505372A9C24F}"/>
          </ac:spMkLst>
        </pc:spChg>
        <pc:spChg chg="mod">
          <ac:chgData name="IVONE GINETTE CARVAJAL CASTAÑO" userId="6f0b0386-3d0d-4c09-920c-550840778887" providerId="ADAL" clId="{EAFDDF03-D376-4D31-AF60-55A318C8159E}" dt="2026-04-28T14:56:19.706" v="6876" actId="1076"/>
          <ac:spMkLst>
            <pc:docMk/>
            <pc:sldMk cId="3316719624" sldId="366"/>
            <ac:spMk id="13" creationId="{F8A61261-F082-4DB1-88BA-5135730100AF}"/>
          </ac:spMkLst>
        </pc:spChg>
      </pc:sldChg>
      <pc:sldChg chg="add del setBg">
        <pc:chgData name="IVONE GINETTE CARVAJAL CASTAÑO" userId="6f0b0386-3d0d-4c09-920c-550840778887" providerId="ADAL" clId="{EAFDDF03-D376-4D31-AF60-55A318C8159E}" dt="2026-04-27T22:07:16.785" v="5596"/>
        <pc:sldMkLst>
          <pc:docMk/>
          <pc:sldMk cId="822986858" sldId="367"/>
        </pc:sldMkLst>
      </pc:sldChg>
      <pc:sldChg chg="modSp add mod">
        <pc:chgData name="IVONE GINETTE CARVAJAL CASTAÑO" userId="6f0b0386-3d0d-4c09-920c-550840778887" providerId="ADAL" clId="{EAFDDF03-D376-4D31-AF60-55A318C8159E}" dt="2026-04-28T14:33:12.583" v="6602" actId="20577"/>
        <pc:sldMkLst>
          <pc:docMk/>
          <pc:sldMk cId="3054075762" sldId="367"/>
        </pc:sldMkLst>
        <pc:spChg chg="mod">
          <ac:chgData name="IVONE GINETTE CARVAJAL CASTAÑO" userId="6f0b0386-3d0d-4c09-920c-550840778887" providerId="ADAL" clId="{EAFDDF03-D376-4D31-AF60-55A318C8159E}" dt="2026-04-28T14:33:12.583" v="6602" actId="20577"/>
          <ac:spMkLst>
            <pc:docMk/>
            <pc:sldMk cId="3054075762" sldId="367"/>
            <ac:spMk id="14" creationId="{4EC535BD-C3BB-4909-85E3-4A9A76095D80}"/>
          </ac:spMkLst>
        </pc:spChg>
      </pc:sldChg>
      <pc:sldChg chg="delSp modSp add mod">
        <pc:chgData name="IVONE GINETTE CARVAJAL CASTAÑO" userId="6f0b0386-3d0d-4c09-920c-550840778887" providerId="ADAL" clId="{EAFDDF03-D376-4D31-AF60-55A318C8159E}" dt="2026-04-28T14:46:19.662" v="6645" actId="14100"/>
        <pc:sldMkLst>
          <pc:docMk/>
          <pc:sldMk cId="446813495" sldId="368"/>
        </pc:sldMkLst>
        <pc:spChg chg="del">
          <ac:chgData name="IVONE GINETTE CARVAJAL CASTAÑO" userId="6f0b0386-3d0d-4c09-920c-550840778887" providerId="ADAL" clId="{EAFDDF03-D376-4D31-AF60-55A318C8159E}" dt="2026-04-27T22:15:02.762" v="5711" actId="478"/>
          <ac:spMkLst>
            <pc:docMk/>
            <pc:sldMk cId="446813495" sldId="368"/>
            <ac:spMk id="5" creationId="{51C10930-276A-B946-3FFC-36D8EFAA1518}"/>
          </ac:spMkLst>
        </pc:spChg>
        <pc:spChg chg="del">
          <ac:chgData name="IVONE GINETTE CARVAJAL CASTAÑO" userId="6f0b0386-3d0d-4c09-920c-550840778887" providerId="ADAL" clId="{EAFDDF03-D376-4D31-AF60-55A318C8159E}" dt="2026-04-27T22:15:05.918" v="5713" actId="478"/>
          <ac:spMkLst>
            <pc:docMk/>
            <pc:sldMk cId="446813495" sldId="368"/>
            <ac:spMk id="7" creationId="{2A2FC90E-A959-D629-B893-DFDC15CCB444}"/>
          </ac:spMkLst>
        </pc:spChg>
        <pc:spChg chg="del">
          <ac:chgData name="IVONE GINETTE CARVAJAL CASTAÑO" userId="6f0b0386-3d0d-4c09-920c-550840778887" providerId="ADAL" clId="{EAFDDF03-D376-4D31-AF60-55A318C8159E}" dt="2026-04-27T22:15:04.303" v="5712" actId="478"/>
          <ac:spMkLst>
            <pc:docMk/>
            <pc:sldMk cId="446813495" sldId="368"/>
            <ac:spMk id="8" creationId="{6EA913F7-DDF7-FC54-6774-0EB3385D94AF}"/>
          </ac:spMkLst>
        </pc:spChg>
        <pc:spChg chg="mod">
          <ac:chgData name="IVONE GINETTE CARVAJAL CASTAÑO" userId="6f0b0386-3d0d-4c09-920c-550840778887" providerId="ADAL" clId="{EAFDDF03-D376-4D31-AF60-55A318C8159E}" dt="2026-04-28T14:46:19.662" v="6645" actId="14100"/>
          <ac:spMkLst>
            <pc:docMk/>
            <pc:sldMk cId="446813495" sldId="368"/>
            <ac:spMk id="9" creationId="{E887E4CC-2829-CF15-6C83-E5C9971C2AA5}"/>
          </ac:spMkLst>
        </pc:spChg>
        <pc:spChg chg="mod">
          <ac:chgData name="IVONE GINETTE CARVAJAL CASTAÑO" userId="6f0b0386-3d0d-4c09-920c-550840778887" providerId="ADAL" clId="{EAFDDF03-D376-4D31-AF60-55A318C8159E}" dt="2026-04-27T22:16:44.814" v="5864" actId="20577"/>
          <ac:spMkLst>
            <pc:docMk/>
            <pc:sldMk cId="446813495" sldId="368"/>
            <ac:spMk id="15" creationId="{A8683498-CD71-0281-589F-C87AB1697B68}"/>
          </ac:spMkLst>
        </pc:spChg>
        <pc:spChg chg="mod">
          <ac:chgData name="IVONE GINETTE CARVAJAL CASTAÑO" userId="6f0b0386-3d0d-4c09-920c-550840778887" providerId="ADAL" clId="{EAFDDF03-D376-4D31-AF60-55A318C8159E}" dt="2026-04-28T14:45:36.826" v="6620" actId="1076"/>
          <ac:spMkLst>
            <pc:docMk/>
            <pc:sldMk cId="446813495" sldId="368"/>
            <ac:spMk id="16" creationId="{52E757C6-9271-1CB8-7236-3DAE4DE79DEF}"/>
          </ac:spMkLst>
        </pc:spChg>
        <pc:grpChg chg="mod">
          <ac:chgData name="IVONE GINETTE CARVAJAL CASTAÑO" userId="6f0b0386-3d0d-4c09-920c-550840778887" providerId="ADAL" clId="{EAFDDF03-D376-4D31-AF60-55A318C8159E}" dt="2026-04-27T22:16:25.273" v="5851" actId="1076"/>
          <ac:grpSpMkLst>
            <pc:docMk/>
            <pc:sldMk cId="446813495" sldId="368"/>
            <ac:grpSpMk id="10" creationId="{DEC89C49-FE0B-84FB-266F-31E7E7CD9092}"/>
          </ac:grpSpMkLst>
        </pc:grpChg>
      </pc:sldChg>
      <pc:sldChg chg="modSp add del mod setBg">
        <pc:chgData name="IVONE GINETTE CARVAJAL CASTAÑO" userId="6f0b0386-3d0d-4c09-920c-550840778887" providerId="ADAL" clId="{EAFDDF03-D376-4D31-AF60-55A318C8159E}" dt="2026-04-28T14:47:23.228" v="6654" actId="120"/>
        <pc:sldMkLst>
          <pc:docMk/>
          <pc:sldMk cId="2461546280" sldId="369"/>
        </pc:sldMkLst>
        <pc:spChg chg="mod">
          <ac:chgData name="IVONE GINETTE CARVAJAL CASTAÑO" userId="6f0b0386-3d0d-4c09-920c-550840778887" providerId="ADAL" clId="{EAFDDF03-D376-4D31-AF60-55A318C8159E}" dt="2026-04-28T14:47:23.228" v="6654" actId="120"/>
          <ac:spMkLst>
            <pc:docMk/>
            <pc:sldMk cId="2461546280" sldId="369"/>
            <ac:spMk id="9" creationId="{0A6C730B-B0D5-E567-D7EF-F15271EB0AA5}"/>
          </ac:spMkLst>
        </pc:spChg>
      </pc:sldChg>
      <pc:sldChg chg="addSp modSp add del mod setBg">
        <pc:chgData name="IVONE GINETTE CARVAJAL CASTAÑO" userId="6f0b0386-3d0d-4c09-920c-550840778887" providerId="ADAL" clId="{EAFDDF03-D376-4D31-AF60-55A318C8159E}" dt="2026-04-28T14:47:13.389" v="6653" actId="14100"/>
        <pc:sldMkLst>
          <pc:docMk/>
          <pc:sldMk cId="555836793" sldId="370"/>
        </pc:sldMkLst>
        <pc:spChg chg="add mod">
          <ac:chgData name="IVONE GINETTE CARVAJAL CASTAÑO" userId="6f0b0386-3d0d-4c09-920c-550840778887" providerId="ADAL" clId="{EAFDDF03-D376-4D31-AF60-55A318C8159E}" dt="2026-04-28T14:47:06.130" v="6652" actId="207"/>
          <ac:spMkLst>
            <pc:docMk/>
            <pc:sldMk cId="555836793" sldId="370"/>
            <ac:spMk id="3" creationId="{CFA7AEA7-E8B1-C107-4BEB-B634921AA58C}"/>
          </ac:spMkLst>
        </pc:spChg>
        <pc:spChg chg="mod">
          <ac:chgData name="IVONE GINETTE CARVAJAL CASTAÑO" userId="6f0b0386-3d0d-4c09-920c-550840778887" providerId="ADAL" clId="{EAFDDF03-D376-4D31-AF60-55A318C8159E}" dt="2026-04-28T14:47:13.389" v="6653" actId="14100"/>
          <ac:spMkLst>
            <pc:docMk/>
            <pc:sldMk cId="555836793" sldId="370"/>
            <ac:spMk id="44" creationId="{31120578-7F88-CD5F-7FBF-832892C2D41F}"/>
          </ac:spMkLst>
        </pc:spChg>
      </pc:sldChg>
      <pc:sldChg chg="addSp modSp add del mod ord setBg">
        <pc:chgData name="IVONE GINETTE CARVAJAL CASTAÑO" userId="6f0b0386-3d0d-4c09-920c-550840778887" providerId="ADAL" clId="{EAFDDF03-D376-4D31-AF60-55A318C8159E}" dt="2026-04-28T15:34:26.106" v="6899" actId="14100"/>
        <pc:sldMkLst>
          <pc:docMk/>
          <pc:sldMk cId="3608260469" sldId="371"/>
        </pc:sldMkLst>
        <pc:spChg chg="add mod">
          <ac:chgData name="IVONE GINETTE CARVAJAL CASTAÑO" userId="6f0b0386-3d0d-4c09-920c-550840778887" providerId="ADAL" clId="{EAFDDF03-D376-4D31-AF60-55A318C8159E}" dt="2026-04-28T14:48:31.559" v="6746" actId="20577"/>
          <ac:spMkLst>
            <pc:docMk/>
            <pc:sldMk cId="3608260469" sldId="371"/>
            <ac:spMk id="2" creationId="{FF5D22B8-9CE4-6B9D-42A5-B25513A0D684}"/>
          </ac:spMkLst>
        </pc:spChg>
        <pc:spChg chg="add mod">
          <ac:chgData name="IVONE GINETTE CARVAJAL CASTAÑO" userId="6f0b0386-3d0d-4c09-920c-550840778887" providerId="ADAL" clId="{EAFDDF03-D376-4D31-AF60-55A318C8159E}" dt="2026-04-28T15:34:21.936" v="6898"/>
          <ac:spMkLst>
            <pc:docMk/>
            <pc:sldMk cId="3608260469" sldId="371"/>
            <ac:spMk id="3" creationId="{ACD3C3BD-40FB-8C5A-218E-858C297F9FA5}"/>
          </ac:spMkLst>
        </pc:spChg>
        <pc:spChg chg="add mod">
          <ac:chgData name="IVONE GINETTE CARVAJAL CASTAÑO" userId="6f0b0386-3d0d-4c09-920c-550840778887" providerId="ADAL" clId="{EAFDDF03-D376-4D31-AF60-55A318C8159E}" dt="2026-04-28T15:34:21.936" v="6898"/>
          <ac:spMkLst>
            <pc:docMk/>
            <pc:sldMk cId="3608260469" sldId="371"/>
            <ac:spMk id="4" creationId="{CD0D7588-8C96-6A45-D647-D205FD8F9BBE}"/>
          </ac:spMkLst>
        </pc:spChg>
        <pc:spChg chg="add mod">
          <ac:chgData name="IVONE GINETTE CARVAJAL CASTAÑO" userId="6f0b0386-3d0d-4c09-920c-550840778887" providerId="ADAL" clId="{EAFDDF03-D376-4D31-AF60-55A318C8159E}" dt="2026-04-28T15:34:21.936" v="6898"/>
          <ac:spMkLst>
            <pc:docMk/>
            <pc:sldMk cId="3608260469" sldId="371"/>
            <ac:spMk id="5" creationId="{74B3548F-3961-9279-668F-336F59C9AD57}"/>
          </ac:spMkLst>
        </pc:spChg>
        <pc:grpChg chg="mod">
          <ac:chgData name="IVONE GINETTE CARVAJAL CASTAÑO" userId="6f0b0386-3d0d-4c09-920c-550840778887" providerId="ADAL" clId="{EAFDDF03-D376-4D31-AF60-55A318C8159E}" dt="2026-04-28T15:34:26.106" v="6899" actId="14100"/>
          <ac:grpSpMkLst>
            <pc:docMk/>
            <pc:sldMk cId="3608260469" sldId="371"/>
            <ac:grpSpMk id="15" creationId="{70CB23A3-D8D8-8ED8-D112-176F78B3A307}"/>
          </ac:grpSpMkLst>
        </pc:grpChg>
      </pc:sldChg>
      <pc:sldChg chg="add del setBg">
        <pc:chgData name="IVONE GINETTE CARVAJAL CASTAÑO" userId="6f0b0386-3d0d-4c09-920c-550840778887" providerId="ADAL" clId="{EAFDDF03-D376-4D31-AF60-55A318C8159E}" dt="2026-04-28T15:26:27.944" v="6893"/>
        <pc:sldMkLst>
          <pc:docMk/>
          <pc:sldMk cId="4105060956" sldId="376"/>
        </pc:sldMkLst>
      </pc:sldChg>
    </pc:docChg>
  </pc:docChgLst>
  <pc:docChgLst>
    <pc:chgData name="PAULA ANGELICA POSADA RUIZ" userId="S::paula.posada@uniminuto.edu::c1bc0e1e-d004-4b21-9d74-8a35d69a1bab" providerId="AD" clId="Web-{DA776737-DF22-C693-3DD4-1482C2F85598}"/>
    <pc:docChg chg="modSld">
      <pc:chgData name="PAULA ANGELICA POSADA RUIZ" userId="S::paula.posada@uniminuto.edu::c1bc0e1e-d004-4b21-9d74-8a35d69a1bab" providerId="AD" clId="Web-{DA776737-DF22-C693-3DD4-1482C2F85598}" dt="2026-04-24T03:43:38.652" v="4" actId="14100"/>
      <pc:docMkLst>
        <pc:docMk/>
      </pc:docMkLst>
    </pc:docChg>
  </pc:docChgLst>
  <pc:docChgLst>
    <pc:chgData name="PAULA ANGELICA POSADA RUIZ" userId="S::paula.posada@uniminuto.edu::c1bc0e1e-d004-4b21-9d74-8a35d69a1bab" providerId="AD" clId="Web-{DCCA22BD-FDFC-493D-E46C-495AFB74FA34}"/>
    <pc:docChg chg="modSld">
      <pc:chgData name="PAULA ANGELICA POSADA RUIZ" userId="S::paula.posada@uniminuto.edu::c1bc0e1e-d004-4b21-9d74-8a35d69a1bab" providerId="AD" clId="Web-{DCCA22BD-FDFC-493D-E46C-495AFB74FA34}" dt="2026-04-08T03:22:04.208" v="75" actId="20577"/>
      <pc:docMkLst>
        <pc:docMk/>
      </pc:docMkLst>
      <pc:sldChg chg="modSp">
        <pc:chgData name="PAULA ANGELICA POSADA RUIZ" userId="S::paula.posada@uniminuto.edu::c1bc0e1e-d004-4b21-9d74-8a35d69a1bab" providerId="AD" clId="Web-{DCCA22BD-FDFC-493D-E46C-495AFB74FA34}" dt="2026-04-08T03:11:01.422" v="34" actId="20577"/>
        <pc:sldMkLst>
          <pc:docMk/>
          <pc:sldMk cId="3298632989" sldId="267"/>
        </pc:sldMkLst>
        <pc:spChg chg="mod">
          <ac:chgData name="PAULA ANGELICA POSADA RUIZ" userId="S::paula.posada@uniminuto.edu::c1bc0e1e-d004-4b21-9d74-8a35d69a1bab" providerId="AD" clId="Web-{DCCA22BD-FDFC-493D-E46C-495AFB74FA34}" dt="2026-04-08T03:11:01.422" v="34" actId="20577"/>
          <ac:spMkLst>
            <pc:docMk/>
            <pc:sldMk cId="3298632989" sldId="267"/>
            <ac:spMk id="4" creationId="{7E58A9FD-1FEA-7402-606F-574975C00564}"/>
          </ac:spMkLst>
        </pc:spChg>
      </pc:sldChg>
      <pc:sldChg chg="modSp">
        <pc:chgData name="PAULA ANGELICA POSADA RUIZ" userId="S::paula.posada@uniminuto.edu::c1bc0e1e-d004-4b21-9d74-8a35d69a1bab" providerId="AD" clId="Web-{DCCA22BD-FDFC-493D-E46C-495AFB74FA34}" dt="2026-04-08T03:07:27.480" v="21" actId="20577"/>
        <pc:sldMkLst>
          <pc:docMk/>
          <pc:sldMk cId="1889122540" sldId="327"/>
        </pc:sldMkLst>
        <pc:spChg chg="mod">
          <ac:chgData name="PAULA ANGELICA POSADA RUIZ" userId="S::paula.posada@uniminuto.edu::c1bc0e1e-d004-4b21-9d74-8a35d69a1bab" providerId="AD" clId="Web-{DCCA22BD-FDFC-493D-E46C-495AFB74FA34}" dt="2026-04-08T03:07:27.480" v="21" actId="20577"/>
          <ac:spMkLst>
            <pc:docMk/>
            <pc:sldMk cId="1889122540" sldId="327"/>
            <ac:spMk id="11" creationId="{87223350-C592-D1BD-C410-8E57C14AA30F}"/>
          </ac:spMkLst>
        </pc:spChg>
      </pc:sldChg>
      <pc:sldChg chg="modSp">
        <pc:chgData name="PAULA ANGELICA POSADA RUIZ" userId="S::paula.posada@uniminuto.edu::c1bc0e1e-d004-4b21-9d74-8a35d69a1bab" providerId="AD" clId="Web-{DCCA22BD-FDFC-493D-E46C-495AFB74FA34}" dt="2026-04-08T03:11:54.797" v="40"/>
        <pc:sldMkLst>
          <pc:docMk/>
          <pc:sldMk cId="1724074977" sldId="328"/>
        </pc:sldMkLst>
        <pc:graphicFrameChg chg="mod modGraphic">
          <ac:chgData name="PAULA ANGELICA POSADA RUIZ" userId="S::paula.posada@uniminuto.edu::c1bc0e1e-d004-4b21-9d74-8a35d69a1bab" providerId="AD" clId="Web-{DCCA22BD-FDFC-493D-E46C-495AFB74FA34}" dt="2026-04-08T03:11:54.797" v="40"/>
          <ac:graphicFrameMkLst>
            <pc:docMk/>
            <pc:sldMk cId="1724074977" sldId="328"/>
            <ac:graphicFrameMk id="6" creationId="{FC625E93-2542-6AC7-9323-EB01823F9F8C}"/>
          </ac:graphicFrameMkLst>
        </pc:graphicFrameChg>
      </pc:sldChg>
      <pc:sldChg chg="modSp">
        <pc:chgData name="PAULA ANGELICA POSADA RUIZ" userId="S::paula.posada@uniminuto.edu::c1bc0e1e-d004-4b21-9d74-8a35d69a1bab" providerId="AD" clId="Web-{DCCA22BD-FDFC-493D-E46C-495AFB74FA34}" dt="2026-04-08T03:12:22.266" v="45" actId="20577"/>
        <pc:sldMkLst>
          <pc:docMk/>
          <pc:sldMk cId="490118340" sldId="329"/>
        </pc:sldMkLst>
        <pc:spChg chg="mod">
          <ac:chgData name="PAULA ANGELICA POSADA RUIZ" userId="S::paula.posada@uniminuto.edu::c1bc0e1e-d004-4b21-9d74-8a35d69a1bab" providerId="AD" clId="Web-{DCCA22BD-FDFC-493D-E46C-495AFB74FA34}" dt="2026-04-08T03:12:22.266" v="45" actId="20577"/>
          <ac:spMkLst>
            <pc:docMk/>
            <pc:sldMk cId="490118340" sldId="329"/>
            <ac:spMk id="12" creationId="{403FB423-C6EA-6879-AFCD-7A3316FDDAC1}"/>
          </ac:spMkLst>
        </pc:spChg>
        <pc:spChg chg="mod">
          <ac:chgData name="PAULA ANGELICA POSADA RUIZ" userId="S::paula.posada@uniminuto.edu::c1bc0e1e-d004-4b21-9d74-8a35d69a1bab" providerId="AD" clId="Web-{DCCA22BD-FDFC-493D-E46C-495AFB74FA34}" dt="2026-04-08T03:05:54.509" v="17" actId="14100"/>
          <ac:spMkLst>
            <pc:docMk/>
            <pc:sldMk cId="490118340" sldId="329"/>
            <ac:spMk id="26" creationId="{D132666C-CAF1-C450-F69F-8A47FFB34052}"/>
          </ac:spMkLst>
        </pc:spChg>
      </pc:sldChg>
      <pc:sldChg chg="modSp">
        <pc:chgData name="PAULA ANGELICA POSADA RUIZ" userId="S::paula.posada@uniminuto.edu::c1bc0e1e-d004-4b21-9d74-8a35d69a1bab" providerId="AD" clId="Web-{DCCA22BD-FDFC-493D-E46C-495AFB74FA34}" dt="2026-04-08T03:06:48.604" v="20" actId="20577"/>
        <pc:sldMkLst>
          <pc:docMk/>
          <pc:sldMk cId="1269773288" sldId="330"/>
        </pc:sldMkLst>
        <pc:spChg chg="mod">
          <ac:chgData name="PAULA ANGELICA POSADA RUIZ" userId="S::paula.posada@uniminuto.edu::c1bc0e1e-d004-4b21-9d74-8a35d69a1bab" providerId="AD" clId="Web-{DCCA22BD-FDFC-493D-E46C-495AFB74FA34}" dt="2026-04-08T03:06:45.479" v="19" actId="20577"/>
          <ac:spMkLst>
            <pc:docMk/>
            <pc:sldMk cId="1269773288" sldId="330"/>
            <ac:spMk id="13" creationId="{67B5ADCB-F3B0-CEA0-C4C3-753A431F8755}"/>
          </ac:spMkLst>
        </pc:spChg>
        <pc:spChg chg="mod">
          <ac:chgData name="PAULA ANGELICA POSADA RUIZ" userId="S::paula.posada@uniminuto.edu::c1bc0e1e-d004-4b21-9d74-8a35d69a1bab" providerId="AD" clId="Web-{DCCA22BD-FDFC-493D-E46C-495AFB74FA34}" dt="2026-04-08T03:06:48.604" v="20" actId="20577"/>
          <ac:spMkLst>
            <pc:docMk/>
            <pc:sldMk cId="1269773288" sldId="330"/>
            <ac:spMk id="25" creationId="{C0920320-6CE5-967E-11EE-6F841E189869}"/>
          </ac:spMkLst>
        </pc:spChg>
      </pc:sldChg>
      <pc:sldChg chg="modSp">
        <pc:chgData name="PAULA ANGELICA POSADA RUIZ" userId="S::paula.posada@uniminuto.edu::c1bc0e1e-d004-4b21-9d74-8a35d69a1bab" providerId="AD" clId="Web-{DCCA22BD-FDFC-493D-E46C-495AFB74FA34}" dt="2026-04-08T03:15:34.096" v="58" actId="20577"/>
        <pc:sldMkLst>
          <pc:docMk/>
          <pc:sldMk cId="2155421880" sldId="331"/>
        </pc:sldMkLst>
        <pc:spChg chg="mod">
          <ac:chgData name="PAULA ANGELICA POSADA RUIZ" userId="S::paula.posada@uniminuto.edu::c1bc0e1e-d004-4b21-9d74-8a35d69a1bab" providerId="AD" clId="Web-{DCCA22BD-FDFC-493D-E46C-495AFB74FA34}" dt="2026-04-08T03:15:34.096" v="58" actId="20577"/>
          <ac:spMkLst>
            <pc:docMk/>
            <pc:sldMk cId="2155421880" sldId="331"/>
            <ac:spMk id="11" creationId="{8507756D-C7D5-6154-8A6F-E1E9E30BF874}"/>
          </ac:spMkLst>
        </pc:spChg>
      </pc:sldChg>
      <pc:sldChg chg="modSp">
        <pc:chgData name="PAULA ANGELICA POSADA RUIZ" userId="S::paula.posada@uniminuto.edu::c1bc0e1e-d004-4b21-9d74-8a35d69a1bab" providerId="AD" clId="Web-{DCCA22BD-FDFC-493D-E46C-495AFB74FA34}" dt="2026-04-08T03:14:07.627" v="54" actId="20577"/>
        <pc:sldMkLst>
          <pc:docMk/>
          <pc:sldMk cId="4237339364" sldId="333"/>
        </pc:sldMkLst>
      </pc:sldChg>
      <pc:sldChg chg="modSp">
        <pc:chgData name="PAULA ANGELICA POSADA RUIZ" userId="S::paula.posada@uniminuto.edu::c1bc0e1e-d004-4b21-9d74-8a35d69a1bab" providerId="AD" clId="Web-{DCCA22BD-FDFC-493D-E46C-495AFB74FA34}" dt="2026-04-08T03:04:20.382" v="9" actId="20577"/>
        <pc:sldMkLst>
          <pc:docMk/>
          <pc:sldMk cId="1914826199" sldId="334"/>
        </pc:sldMkLst>
        <pc:spChg chg="mod">
          <ac:chgData name="PAULA ANGELICA POSADA RUIZ" userId="S::paula.posada@uniminuto.edu::c1bc0e1e-d004-4b21-9d74-8a35d69a1bab" providerId="AD" clId="Web-{DCCA22BD-FDFC-493D-E46C-495AFB74FA34}" dt="2026-04-08T03:04:10.600" v="7" actId="14100"/>
          <ac:spMkLst>
            <pc:docMk/>
            <pc:sldMk cId="1914826199" sldId="334"/>
            <ac:spMk id="6" creationId="{0E8797EE-32D7-C470-1846-5F213FD67FFF}"/>
          </ac:spMkLst>
        </pc:spChg>
        <pc:spChg chg="mod">
          <ac:chgData name="PAULA ANGELICA POSADA RUIZ" userId="S::paula.posada@uniminuto.edu::c1bc0e1e-d004-4b21-9d74-8a35d69a1bab" providerId="AD" clId="Web-{DCCA22BD-FDFC-493D-E46C-495AFB74FA34}" dt="2026-04-08T03:04:20.382" v="9" actId="20577"/>
          <ac:spMkLst>
            <pc:docMk/>
            <pc:sldMk cId="1914826199" sldId="334"/>
            <ac:spMk id="16" creationId="{E58A397A-4E35-FBDA-AD8B-A19F9B3BB731}"/>
          </ac:spMkLst>
        </pc:spChg>
      </pc:sldChg>
    </pc:docChg>
  </pc:docChgLst>
  <pc:docChgLst>
    <pc:chgData name="ANDREA ALEJANDRA ZARATE MONTERO" userId="S::andrea.zarate@uniminuto.edu::1346d598-d59a-4547-9dd8-b18541062a7a" providerId="AD" clId="Web-{A9B88F1E-DB1C-9F97-68BB-E4CCAA52D78D}"/>
    <pc:docChg chg="modSld">
      <pc:chgData name="ANDREA ALEJANDRA ZARATE MONTERO" userId="S::andrea.zarate@uniminuto.edu::1346d598-d59a-4547-9dd8-b18541062a7a" providerId="AD" clId="Web-{A9B88F1E-DB1C-9F97-68BB-E4CCAA52D78D}" dt="2026-04-24T03:21:25.857" v="0" actId="20577"/>
      <pc:docMkLst>
        <pc:docMk/>
      </pc:docMkLst>
      <pc:sldChg chg="modSp">
        <pc:chgData name="ANDREA ALEJANDRA ZARATE MONTERO" userId="S::andrea.zarate@uniminuto.edu::1346d598-d59a-4547-9dd8-b18541062a7a" providerId="AD" clId="Web-{A9B88F1E-DB1C-9F97-68BB-E4CCAA52D78D}" dt="2026-04-24T03:21:25.857" v="0" actId="20577"/>
        <pc:sldMkLst>
          <pc:docMk/>
          <pc:sldMk cId="4121685451" sldId="332"/>
        </pc:sldMkLst>
        <pc:spChg chg="mod">
          <ac:chgData name="ANDREA ALEJANDRA ZARATE MONTERO" userId="S::andrea.zarate@uniminuto.edu::1346d598-d59a-4547-9dd8-b18541062a7a" providerId="AD" clId="Web-{A9B88F1E-DB1C-9F97-68BB-E4CCAA52D78D}" dt="2026-04-24T03:21:25.857" v="0" actId="20577"/>
          <ac:spMkLst>
            <pc:docMk/>
            <pc:sldMk cId="4121685451" sldId="332"/>
            <ac:spMk id="4" creationId="{522AFE56-7E4F-F656-387D-6A82DFCB63EF}"/>
          </ac:spMkLst>
        </pc:spChg>
      </pc:sldChg>
    </pc:docChg>
  </pc:docChgLst>
  <pc:docChgLst>
    <pc:chgData name="PAULA ANGELICA POSADA RUIZ" userId="c1bc0e1e-d004-4b21-9d74-8a35d69a1bab" providerId="ADAL" clId="{6B7DD949-D8F9-4B72-B5CF-F66631C17B49}"/>
    <pc:docChg chg="undo redo custSel addSld delSld modSld">
      <pc:chgData name="PAULA ANGELICA POSADA RUIZ" userId="c1bc0e1e-d004-4b21-9d74-8a35d69a1bab" providerId="ADAL" clId="{6B7DD949-D8F9-4B72-B5CF-F66631C17B49}" dt="2026-04-18T04:09:40.685" v="1197" actId="478"/>
      <pc:docMkLst>
        <pc:docMk/>
      </pc:docMkLst>
      <pc:sldChg chg="setBg">
        <pc:chgData name="PAULA ANGELICA POSADA RUIZ" userId="c1bc0e1e-d004-4b21-9d74-8a35d69a1bab" providerId="ADAL" clId="{6B7DD949-D8F9-4B72-B5CF-F66631C17B49}" dt="2026-04-18T02:25:53.469" v="9"/>
        <pc:sldMkLst>
          <pc:docMk/>
          <pc:sldMk cId="3298632989" sldId="267"/>
        </pc:sldMkLst>
      </pc:sldChg>
      <pc:sldChg chg="modSp add mod setBg">
        <pc:chgData name="PAULA ANGELICA POSADA RUIZ" userId="c1bc0e1e-d004-4b21-9d74-8a35d69a1bab" providerId="ADAL" clId="{6B7DD949-D8F9-4B72-B5CF-F66631C17B49}" dt="2026-04-18T03:30:52.416" v="1107"/>
        <pc:sldMkLst>
          <pc:docMk/>
          <pc:sldMk cId="3176755552" sldId="272"/>
        </pc:sldMkLst>
        <pc:spChg chg="mod">
          <ac:chgData name="PAULA ANGELICA POSADA RUIZ" userId="c1bc0e1e-d004-4b21-9d74-8a35d69a1bab" providerId="ADAL" clId="{6B7DD949-D8F9-4B72-B5CF-F66631C17B49}" dt="2026-04-18T03:29:26.206" v="1104" actId="114"/>
          <ac:spMkLst>
            <pc:docMk/>
            <pc:sldMk cId="3176755552" sldId="272"/>
            <ac:spMk id="12" creationId="{EAF983B1-15D4-21BA-526D-959637B9B418}"/>
          </ac:spMkLst>
        </pc:spChg>
      </pc:sldChg>
      <pc:sldChg chg="setBg">
        <pc:chgData name="PAULA ANGELICA POSADA RUIZ" userId="c1bc0e1e-d004-4b21-9d74-8a35d69a1bab" providerId="ADAL" clId="{6B7DD949-D8F9-4B72-B5CF-F66631C17B49}" dt="2026-04-18T02:25:53.469" v="9"/>
        <pc:sldMkLst>
          <pc:docMk/>
          <pc:sldMk cId="2968931865" sldId="281"/>
        </pc:sldMkLst>
      </pc:sldChg>
      <pc:sldChg chg="addSp delSp modSp mod setBg">
        <pc:chgData name="PAULA ANGELICA POSADA RUIZ" userId="c1bc0e1e-d004-4b21-9d74-8a35d69a1bab" providerId="ADAL" clId="{6B7DD949-D8F9-4B72-B5CF-F66631C17B49}" dt="2026-04-18T04:09:40.685" v="1197" actId="478"/>
        <pc:sldMkLst>
          <pc:docMk/>
          <pc:sldMk cId="1830640443" sldId="323"/>
        </pc:sldMkLst>
        <pc:spChg chg="add mod">
          <ac:chgData name="PAULA ANGELICA POSADA RUIZ" userId="c1bc0e1e-d004-4b21-9d74-8a35d69a1bab" providerId="ADAL" clId="{6B7DD949-D8F9-4B72-B5CF-F66631C17B49}" dt="2026-04-18T04:09:38.242" v="1196"/>
          <ac:spMkLst>
            <pc:docMk/>
            <pc:sldMk cId="1830640443" sldId="323"/>
            <ac:spMk id="6" creationId="{6E0C67F2-9CBD-DA71-6ED1-A40776159A9F}"/>
          </ac:spMkLst>
        </pc:spChg>
      </pc:sldChg>
      <pc:sldChg chg="modSp mod setBg">
        <pc:chgData name="PAULA ANGELICA POSADA RUIZ" userId="c1bc0e1e-d004-4b21-9d74-8a35d69a1bab" providerId="ADAL" clId="{6B7DD949-D8F9-4B72-B5CF-F66631C17B49}" dt="2026-04-18T02:37:50.212" v="107" actId="1076"/>
        <pc:sldMkLst>
          <pc:docMk/>
          <pc:sldMk cId="2542610911" sldId="326"/>
        </pc:sldMkLst>
        <pc:spChg chg="mod">
          <ac:chgData name="PAULA ANGELICA POSADA RUIZ" userId="c1bc0e1e-d004-4b21-9d74-8a35d69a1bab" providerId="ADAL" clId="{6B7DD949-D8F9-4B72-B5CF-F66631C17B49}" dt="2026-04-18T02:37:50.212" v="107" actId="1076"/>
          <ac:spMkLst>
            <pc:docMk/>
            <pc:sldMk cId="2542610911" sldId="326"/>
            <ac:spMk id="5" creationId="{0A8CF95D-F770-2B94-5132-1289FAFEC511}"/>
          </ac:spMkLst>
        </pc:spChg>
      </pc:sldChg>
      <pc:sldChg chg="setBg">
        <pc:chgData name="PAULA ANGELICA POSADA RUIZ" userId="c1bc0e1e-d004-4b21-9d74-8a35d69a1bab" providerId="ADAL" clId="{6B7DD949-D8F9-4B72-B5CF-F66631C17B49}" dt="2026-04-18T02:25:53.469" v="9"/>
        <pc:sldMkLst>
          <pc:docMk/>
          <pc:sldMk cId="1889122540" sldId="327"/>
        </pc:sldMkLst>
      </pc:sldChg>
      <pc:sldChg chg="setBg">
        <pc:chgData name="PAULA ANGELICA POSADA RUIZ" userId="c1bc0e1e-d004-4b21-9d74-8a35d69a1bab" providerId="ADAL" clId="{6B7DD949-D8F9-4B72-B5CF-F66631C17B49}" dt="2026-04-18T02:25:53.469" v="9"/>
        <pc:sldMkLst>
          <pc:docMk/>
          <pc:sldMk cId="1724074977" sldId="328"/>
        </pc:sldMkLst>
      </pc:sldChg>
      <pc:sldChg chg="addSp modSp mod">
        <pc:chgData name="PAULA ANGELICA POSADA RUIZ" userId="c1bc0e1e-d004-4b21-9d74-8a35d69a1bab" providerId="ADAL" clId="{6B7DD949-D8F9-4B72-B5CF-F66631C17B49}" dt="2026-04-18T03:26:12" v="992"/>
        <pc:sldMkLst>
          <pc:docMk/>
          <pc:sldMk cId="490118340" sldId="329"/>
        </pc:sldMkLst>
        <pc:spChg chg="mod">
          <ac:chgData name="PAULA ANGELICA POSADA RUIZ" userId="c1bc0e1e-d004-4b21-9d74-8a35d69a1bab" providerId="ADAL" clId="{6B7DD949-D8F9-4B72-B5CF-F66631C17B49}" dt="2026-04-18T03:26:03.543" v="979" actId="1036"/>
          <ac:spMkLst>
            <pc:docMk/>
            <pc:sldMk cId="490118340" sldId="329"/>
            <ac:spMk id="3" creationId="{0CA5CB2A-51B5-1D71-BE3C-127AA65469DE}"/>
          </ac:spMkLst>
        </pc:spChg>
        <pc:spChg chg="add mod">
          <ac:chgData name="PAULA ANGELICA POSADA RUIZ" userId="c1bc0e1e-d004-4b21-9d74-8a35d69a1bab" providerId="ADAL" clId="{6B7DD949-D8F9-4B72-B5CF-F66631C17B49}" dt="2026-04-18T03:26:12" v="992"/>
          <ac:spMkLst>
            <pc:docMk/>
            <pc:sldMk cId="490118340" sldId="329"/>
            <ac:spMk id="4" creationId="{2E3B0746-EFCA-F4BD-21D7-AF5E8F8BC6A4}"/>
          </ac:spMkLst>
        </pc:spChg>
        <pc:spChg chg="mod">
          <ac:chgData name="PAULA ANGELICA POSADA RUIZ" userId="c1bc0e1e-d004-4b21-9d74-8a35d69a1bab" providerId="ADAL" clId="{6B7DD949-D8F9-4B72-B5CF-F66631C17B49}" dt="2026-04-18T03:26:03.543" v="979" actId="1036"/>
          <ac:spMkLst>
            <pc:docMk/>
            <pc:sldMk cId="490118340" sldId="329"/>
            <ac:spMk id="12" creationId="{403FB423-C6EA-6879-AFCD-7A3316FDDAC1}"/>
          </ac:spMkLst>
        </pc:spChg>
        <pc:spChg chg="mod">
          <ac:chgData name="PAULA ANGELICA POSADA RUIZ" userId="c1bc0e1e-d004-4b21-9d74-8a35d69a1bab" providerId="ADAL" clId="{6B7DD949-D8F9-4B72-B5CF-F66631C17B49}" dt="2026-04-18T03:26:09.905" v="991" actId="1036"/>
          <ac:spMkLst>
            <pc:docMk/>
            <pc:sldMk cId="490118340" sldId="329"/>
            <ac:spMk id="25" creationId="{56C94FD8-9B8F-8253-8883-6BC6D7F73B4A}"/>
          </ac:spMkLst>
        </pc:spChg>
        <pc:spChg chg="mod">
          <ac:chgData name="PAULA ANGELICA POSADA RUIZ" userId="c1bc0e1e-d004-4b21-9d74-8a35d69a1bab" providerId="ADAL" clId="{6B7DD949-D8F9-4B72-B5CF-F66631C17B49}" dt="2026-04-18T03:26:03.543" v="979" actId="1036"/>
          <ac:spMkLst>
            <pc:docMk/>
            <pc:sldMk cId="490118340" sldId="329"/>
            <ac:spMk id="26" creationId="{D132666C-CAF1-C450-F69F-8A47FFB34052}"/>
          </ac:spMkLst>
        </pc:spChg>
        <pc:spChg chg="mod">
          <ac:chgData name="PAULA ANGELICA POSADA RUIZ" userId="c1bc0e1e-d004-4b21-9d74-8a35d69a1bab" providerId="ADAL" clId="{6B7DD949-D8F9-4B72-B5CF-F66631C17B49}" dt="2026-04-18T03:26:03.543" v="979" actId="1036"/>
          <ac:spMkLst>
            <pc:docMk/>
            <pc:sldMk cId="490118340" sldId="329"/>
            <ac:spMk id="27" creationId="{135EB512-C681-A764-A7E5-BCED95C577CB}"/>
          </ac:spMkLst>
        </pc:spChg>
        <pc:spChg chg="mod">
          <ac:chgData name="PAULA ANGELICA POSADA RUIZ" userId="c1bc0e1e-d004-4b21-9d74-8a35d69a1bab" providerId="ADAL" clId="{6B7DD949-D8F9-4B72-B5CF-F66631C17B49}" dt="2026-04-18T03:26:03.543" v="979" actId="1036"/>
          <ac:spMkLst>
            <pc:docMk/>
            <pc:sldMk cId="490118340" sldId="329"/>
            <ac:spMk id="28" creationId="{4C0F44F5-AF0F-60B6-F234-B935CBB04CAE}"/>
          </ac:spMkLst>
        </pc:spChg>
        <pc:picChg chg="mod">
          <ac:chgData name="PAULA ANGELICA POSADA RUIZ" userId="c1bc0e1e-d004-4b21-9d74-8a35d69a1bab" providerId="ADAL" clId="{6B7DD949-D8F9-4B72-B5CF-F66631C17B49}" dt="2026-04-18T03:26:03.543" v="979" actId="1036"/>
          <ac:picMkLst>
            <pc:docMk/>
            <pc:sldMk cId="490118340" sldId="329"/>
            <ac:picMk id="5" creationId="{E67AAA01-032A-EE4A-B352-38CE480B819D}"/>
          </ac:picMkLst>
        </pc:picChg>
        <pc:picChg chg="mod">
          <ac:chgData name="PAULA ANGELICA POSADA RUIZ" userId="c1bc0e1e-d004-4b21-9d74-8a35d69a1bab" providerId="ADAL" clId="{6B7DD949-D8F9-4B72-B5CF-F66631C17B49}" dt="2026-04-18T03:26:03.543" v="979" actId="1036"/>
          <ac:picMkLst>
            <pc:docMk/>
            <pc:sldMk cId="490118340" sldId="329"/>
            <ac:picMk id="7" creationId="{1BFAFCDC-63F7-4B68-82EA-E65925A60819}"/>
          </ac:picMkLst>
        </pc:picChg>
        <pc:picChg chg="mod">
          <ac:chgData name="PAULA ANGELICA POSADA RUIZ" userId="c1bc0e1e-d004-4b21-9d74-8a35d69a1bab" providerId="ADAL" clId="{6B7DD949-D8F9-4B72-B5CF-F66631C17B49}" dt="2026-04-18T03:26:09.905" v="991" actId="1036"/>
          <ac:picMkLst>
            <pc:docMk/>
            <pc:sldMk cId="490118340" sldId="329"/>
            <ac:picMk id="20" creationId="{494EC96B-1486-470D-348C-FA2052799B5E}"/>
          </ac:picMkLst>
        </pc:picChg>
        <pc:picChg chg="mod">
          <ac:chgData name="PAULA ANGELICA POSADA RUIZ" userId="c1bc0e1e-d004-4b21-9d74-8a35d69a1bab" providerId="ADAL" clId="{6B7DD949-D8F9-4B72-B5CF-F66631C17B49}" dt="2026-04-18T03:26:03.543" v="979" actId="1036"/>
          <ac:picMkLst>
            <pc:docMk/>
            <pc:sldMk cId="490118340" sldId="329"/>
            <ac:picMk id="24" creationId="{249A9875-BA47-A88A-DF0D-95069F5FD21B}"/>
          </ac:picMkLst>
        </pc:picChg>
      </pc:sldChg>
      <pc:sldChg chg="addSp modSp mod">
        <pc:chgData name="PAULA ANGELICA POSADA RUIZ" userId="c1bc0e1e-d004-4b21-9d74-8a35d69a1bab" providerId="ADAL" clId="{6B7DD949-D8F9-4B72-B5CF-F66631C17B49}" dt="2026-04-18T03:26:54.911" v="1041" actId="1038"/>
        <pc:sldMkLst>
          <pc:docMk/>
          <pc:sldMk cId="1269773288" sldId="330"/>
        </pc:sldMkLst>
        <pc:spChg chg="add mod">
          <ac:chgData name="PAULA ANGELICA POSADA RUIZ" userId="c1bc0e1e-d004-4b21-9d74-8a35d69a1bab" providerId="ADAL" clId="{6B7DD949-D8F9-4B72-B5CF-F66631C17B49}" dt="2026-04-18T03:26:17.942" v="993"/>
          <ac:spMkLst>
            <pc:docMk/>
            <pc:sldMk cId="1269773288" sldId="330"/>
            <ac:spMk id="2" creationId="{EC9577CF-6B57-BD93-E505-BF4BD1E8C943}"/>
          </ac:spMkLst>
        </pc:spChg>
        <pc:spChg chg="mod">
          <ac:chgData name="PAULA ANGELICA POSADA RUIZ" userId="c1bc0e1e-d004-4b21-9d74-8a35d69a1bab" providerId="ADAL" clId="{6B7DD949-D8F9-4B72-B5CF-F66631C17B49}" dt="2026-04-18T03:26:54.911" v="1041" actId="1038"/>
          <ac:spMkLst>
            <pc:docMk/>
            <pc:sldMk cId="1269773288" sldId="330"/>
            <ac:spMk id="13" creationId="{67B5ADCB-F3B0-CEA0-C4C3-753A431F8755}"/>
          </ac:spMkLst>
        </pc:spChg>
        <pc:spChg chg="mod">
          <ac:chgData name="PAULA ANGELICA POSADA RUIZ" userId="c1bc0e1e-d004-4b21-9d74-8a35d69a1bab" providerId="ADAL" clId="{6B7DD949-D8F9-4B72-B5CF-F66631C17B49}" dt="2026-04-18T03:26:54.911" v="1041" actId="1038"/>
          <ac:spMkLst>
            <pc:docMk/>
            <pc:sldMk cId="1269773288" sldId="330"/>
            <ac:spMk id="25" creationId="{C0920320-6CE5-967E-11EE-6F841E189869}"/>
          </ac:spMkLst>
        </pc:spChg>
        <pc:picChg chg="mod">
          <ac:chgData name="PAULA ANGELICA POSADA RUIZ" userId="c1bc0e1e-d004-4b21-9d74-8a35d69a1bab" providerId="ADAL" clId="{6B7DD949-D8F9-4B72-B5CF-F66631C17B49}" dt="2026-04-18T03:26:54.911" v="1041" actId="1038"/>
          <ac:picMkLst>
            <pc:docMk/>
            <pc:sldMk cId="1269773288" sldId="330"/>
            <ac:picMk id="4" creationId="{35614254-77A0-9DA0-A97A-DB59E241AD90}"/>
          </ac:picMkLst>
        </pc:picChg>
        <pc:picChg chg="mod">
          <ac:chgData name="PAULA ANGELICA POSADA RUIZ" userId="c1bc0e1e-d004-4b21-9d74-8a35d69a1bab" providerId="ADAL" clId="{6B7DD949-D8F9-4B72-B5CF-F66631C17B49}" dt="2026-04-18T03:26:40.454" v="1003" actId="1035"/>
          <ac:picMkLst>
            <pc:docMk/>
            <pc:sldMk cId="1269773288" sldId="330"/>
            <ac:picMk id="5" creationId="{D0708CE1-C4FA-220B-1E24-469258FD6B32}"/>
          </ac:picMkLst>
        </pc:picChg>
        <pc:picChg chg="mod">
          <ac:chgData name="PAULA ANGELICA POSADA RUIZ" userId="c1bc0e1e-d004-4b21-9d74-8a35d69a1bab" providerId="ADAL" clId="{6B7DD949-D8F9-4B72-B5CF-F66631C17B49}" dt="2026-04-18T03:26:46.757" v="1026" actId="1036"/>
          <ac:picMkLst>
            <pc:docMk/>
            <pc:sldMk cId="1269773288" sldId="330"/>
            <ac:picMk id="16" creationId="{31AF3E6B-CDBE-E63C-5498-FE188F288AC5}"/>
          </ac:picMkLst>
        </pc:picChg>
      </pc:sldChg>
      <pc:sldChg chg="addSp modSp mod">
        <pc:chgData name="PAULA ANGELICA POSADA RUIZ" userId="c1bc0e1e-d004-4b21-9d74-8a35d69a1bab" providerId="ADAL" clId="{6B7DD949-D8F9-4B72-B5CF-F66631C17B49}" dt="2026-04-18T03:28:12.496" v="1068" actId="207"/>
        <pc:sldMkLst>
          <pc:docMk/>
          <pc:sldMk cId="2155421880" sldId="331"/>
        </pc:sldMkLst>
        <pc:spChg chg="add mod">
          <ac:chgData name="PAULA ANGELICA POSADA RUIZ" userId="c1bc0e1e-d004-4b21-9d74-8a35d69a1bab" providerId="ADAL" clId="{6B7DD949-D8F9-4B72-B5CF-F66631C17B49}" dt="2026-04-18T03:26:58.934" v="1042"/>
          <ac:spMkLst>
            <pc:docMk/>
            <pc:sldMk cId="2155421880" sldId="331"/>
            <ac:spMk id="2" creationId="{63443772-6115-E94B-1BA3-6CB539EFD24A}"/>
          </ac:spMkLst>
        </pc:spChg>
        <pc:spChg chg="mod">
          <ac:chgData name="PAULA ANGELICA POSADA RUIZ" userId="c1bc0e1e-d004-4b21-9d74-8a35d69a1bab" providerId="ADAL" clId="{6B7DD949-D8F9-4B72-B5CF-F66631C17B49}" dt="2026-04-18T03:28:12.496" v="1068" actId="207"/>
          <ac:spMkLst>
            <pc:docMk/>
            <pc:sldMk cId="2155421880" sldId="331"/>
            <ac:spMk id="10" creationId="{2C8726B7-3A49-4685-A0E7-F9A0E898EA5D}"/>
          </ac:spMkLst>
        </pc:spChg>
        <pc:spChg chg="mod">
          <ac:chgData name="PAULA ANGELICA POSADA RUIZ" userId="c1bc0e1e-d004-4b21-9d74-8a35d69a1bab" providerId="ADAL" clId="{6B7DD949-D8F9-4B72-B5CF-F66631C17B49}" dt="2026-04-18T03:27:03.872" v="1052" actId="1036"/>
          <ac:spMkLst>
            <pc:docMk/>
            <pc:sldMk cId="2155421880" sldId="331"/>
            <ac:spMk id="11" creationId="{8507756D-C7D5-6154-8A6F-E1E9E30BF874}"/>
          </ac:spMkLst>
        </pc:spChg>
        <pc:picChg chg="mod">
          <ac:chgData name="PAULA ANGELICA POSADA RUIZ" userId="c1bc0e1e-d004-4b21-9d74-8a35d69a1bab" providerId="ADAL" clId="{6B7DD949-D8F9-4B72-B5CF-F66631C17B49}" dt="2026-04-18T03:27:07.450" v="1063" actId="1036"/>
          <ac:picMkLst>
            <pc:docMk/>
            <pc:sldMk cId="2155421880" sldId="331"/>
            <ac:picMk id="3" creationId="{D91DB066-B75D-25BD-1BFE-887F11EF75A4}"/>
          </ac:picMkLst>
        </pc:picChg>
      </pc:sldChg>
      <pc:sldChg chg="modSp mod setBg">
        <pc:chgData name="PAULA ANGELICA POSADA RUIZ" userId="c1bc0e1e-d004-4b21-9d74-8a35d69a1bab" providerId="ADAL" clId="{6B7DD949-D8F9-4B72-B5CF-F66631C17B49}" dt="2026-04-18T03:54:08.098" v="1155" actId="20577"/>
        <pc:sldMkLst>
          <pc:docMk/>
          <pc:sldMk cId="4121685451" sldId="332"/>
        </pc:sldMkLst>
        <pc:spChg chg="mod">
          <ac:chgData name="PAULA ANGELICA POSADA RUIZ" userId="c1bc0e1e-d004-4b21-9d74-8a35d69a1bab" providerId="ADAL" clId="{6B7DD949-D8F9-4B72-B5CF-F66631C17B49}" dt="2026-04-18T02:39:55.318" v="147" actId="6549"/>
          <ac:spMkLst>
            <pc:docMk/>
            <pc:sldMk cId="4121685451" sldId="332"/>
            <ac:spMk id="4" creationId="{522AFE56-7E4F-F656-387D-6A82DFCB63EF}"/>
          </ac:spMkLst>
        </pc:spChg>
      </pc:sldChg>
      <pc:sldChg chg="modSp mod setBg">
        <pc:chgData name="PAULA ANGELICA POSADA RUIZ" userId="c1bc0e1e-d004-4b21-9d74-8a35d69a1bab" providerId="ADAL" clId="{6B7DD949-D8F9-4B72-B5CF-F66631C17B49}" dt="2026-04-18T03:55:37.840" v="1176" actId="20577"/>
        <pc:sldMkLst>
          <pc:docMk/>
          <pc:sldMk cId="4237339364" sldId="333"/>
        </pc:sldMkLst>
        <pc:spChg chg="mod">
          <ac:chgData name="PAULA ANGELICA POSADA RUIZ" userId="c1bc0e1e-d004-4b21-9d74-8a35d69a1bab" providerId="ADAL" clId="{6B7DD949-D8F9-4B72-B5CF-F66631C17B49}" dt="2026-04-18T03:55:37.840" v="1176" actId="20577"/>
          <ac:spMkLst>
            <pc:docMk/>
            <pc:sldMk cId="4237339364" sldId="333"/>
            <ac:spMk id="4" creationId="{4605F553-F9AE-D64D-1EDE-C3D6BFE622C4}"/>
          </ac:spMkLst>
        </pc:spChg>
      </pc:sldChg>
      <pc:sldChg chg="setBg">
        <pc:chgData name="PAULA ANGELICA POSADA RUIZ" userId="c1bc0e1e-d004-4b21-9d74-8a35d69a1bab" providerId="ADAL" clId="{6B7DD949-D8F9-4B72-B5CF-F66631C17B49}" dt="2026-04-18T02:43:15.182" v="168"/>
        <pc:sldMkLst>
          <pc:docMk/>
          <pc:sldMk cId="1914826199" sldId="334"/>
        </pc:sldMkLst>
      </pc:sldChg>
      <pc:sldChg chg="addSp modSp mod">
        <pc:chgData name="PAULA ANGELICA POSADA RUIZ" userId="c1bc0e1e-d004-4b21-9d74-8a35d69a1bab" providerId="ADAL" clId="{6B7DD949-D8F9-4B72-B5CF-F66631C17B49}" dt="2026-04-18T03:25:45.689" v="969" actId="1076"/>
        <pc:sldMkLst>
          <pc:docMk/>
          <pc:sldMk cId="1942134263" sldId="345"/>
        </pc:sldMkLst>
        <pc:spChg chg="add mod">
          <ac:chgData name="PAULA ANGELICA POSADA RUIZ" userId="c1bc0e1e-d004-4b21-9d74-8a35d69a1bab" providerId="ADAL" clId="{6B7DD949-D8F9-4B72-B5CF-F66631C17B49}" dt="2026-04-18T03:25:31.882" v="961"/>
          <ac:spMkLst>
            <pc:docMk/>
            <pc:sldMk cId="1942134263" sldId="345"/>
            <ac:spMk id="2" creationId="{5DC8F487-A724-8954-41F5-78F7BBE4E50E}"/>
          </ac:spMkLst>
        </pc:spChg>
        <pc:spChg chg="mod">
          <ac:chgData name="PAULA ANGELICA POSADA RUIZ" userId="c1bc0e1e-d004-4b21-9d74-8a35d69a1bab" providerId="ADAL" clId="{6B7DD949-D8F9-4B72-B5CF-F66631C17B49}" dt="2026-04-18T03:25:42.228" v="968" actId="1036"/>
          <ac:spMkLst>
            <pc:docMk/>
            <pc:sldMk cId="1942134263" sldId="345"/>
            <ac:spMk id="8" creationId="{4A37D011-130D-A56B-B837-3E7A80812D29}"/>
          </ac:spMkLst>
        </pc:spChg>
        <pc:spChg chg="mod">
          <ac:chgData name="PAULA ANGELICA POSADA RUIZ" userId="c1bc0e1e-d004-4b21-9d74-8a35d69a1bab" providerId="ADAL" clId="{6B7DD949-D8F9-4B72-B5CF-F66631C17B49}" dt="2026-04-18T03:25:42.228" v="968" actId="1036"/>
          <ac:spMkLst>
            <pc:docMk/>
            <pc:sldMk cId="1942134263" sldId="345"/>
            <ac:spMk id="15" creationId="{CA790777-60A5-8804-F902-0018C1F0A12A}"/>
          </ac:spMkLst>
        </pc:spChg>
        <pc:picChg chg="mod">
          <ac:chgData name="PAULA ANGELICA POSADA RUIZ" userId="c1bc0e1e-d004-4b21-9d74-8a35d69a1bab" providerId="ADAL" clId="{6B7DD949-D8F9-4B72-B5CF-F66631C17B49}" dt="2026-04-18T03:25:45.689" v="969" actId="1076"/>
          <ac:picMkLst>
            <pc:docMk/>
            <pc:sldMk cId="1942134263" sldId="345"/>
            <ac:picMk id="3" creationId="{BC147D60-2B7C-986B-4F7C-C21580798A3E}"/>
          </ac:picMkLst>
        </pc:picChg>
        <pc:picChg chg="mod">
          <ac:chgData name="PAULA ANGELICA POSADA RUIZ" userId="c1bc0e1e-d004-4b21-9d74-8a35d69a1bab" providerId="ADAL" clId="{6B7DD949-D8F9-4B72-B5CF-F66631C17B49}" dt="2026-04-18T03:25:42.228" v="968" actId="1036"/>
          <ac:picMkLst>
            <pc:docMk/>
            <pc:sldMk cId="1942134263" sldId="345"/>
            <ac:picMk id="7" creationId="{4835824B-015B-888C-AA7C-34A458C57E87}"/>
          </ac:picMkLst>
        </pc:picChg>
        <pc:picChg chg="mod">
          <ac:chgData name="PAULA ANGELICA POSADA RUIZ" userId="c1bc0e1e-d004-4b21-9d74-8a35d69a1bab" providerId="ADAL" clId="{6B7DD949-D8F9-4B72-B5CF-F66631C17B49}" dt="2026-04-18T03:25:42.228" v="968" actId="1036"/>
          <ac:picMkLst>
            <pc:docMk/>
            <pc:sldMk cId="1942134263" sldId="345"/>
            <ac:picMk id="11" creationId="{71577969-A0AC-856A-BD84-39F6E43E0FAE}"/>
          </ac:picMkLst>
        </pc:picChg>
      </pc:sldChg>
      <pc:sldChg chg="addSp modSp">
        <pc:chgData name="PAULA ANGELICA POSADA RUIZ" userId="c1bc0e1e-d004-4b21-9d74-8a35d69a1bab" providerId="ADAL" clId="{6B7DD949-D8F9-4B72-B5CF-F66631C17B49}" dt="2026-04-18T03:28:20.659" v="1069"/>
        <pc:sldMkLst>
          <pc:docMk/>
          <pc:sldMk cId="672029020" sldId="346"/>
        </pc:sldMkLst>
        <pc:spChg chg="add mod">
          <ac:chgData name="PAULA ANGELICA POSADA RUIZ" userId="c1bc0e1e-d004-4b21-9d74-8a35d69a1bab" providerId="ADAL" clId="{6B7DD949-D8F9-4B72-B5CF-F66631C17B49}" dt="2026-04-18T03:28:20.659" v="1069"/>
          <ac:spMkLst>
            <pc:docMk/>
            <pc:sldMk cId="672029020" sldId="346"/>
            <ac:spMk id="2" creationId="{A62DDD43-3EF9-3C37-3D25-216BB3E39362}"/>
          </ac:spMkLst>
        </pc:spChg>
      </pc:sldChg>
      <pc:sldChg chg="addSp modSp mod">
        <pc:chgData name="PAULA ANGELICA POSADA RUIZ" userId="c1bc0e1e-d004-4b21-9d74-8a35d69a1bab" providerId="ADAL" clId="{6B7DD949-D8F9-4B72-B5CF-F66631C17B49}" dt="2026-04-18T03:28:42.726" v="1094" actId="1036"/>
        <pc:sldMkLst>
          <pc:docMk/>
          <pc:sldMk cId="4086453557" sldId="347"/>
        </pc:sldMkLst>
        <pc:spChg chg="add mod">
          <ac:chgData name="PAULA ANGELICA POSADA RUIZ" userId="c1bc0e1e-d004-4b21-9d74-8a35d69a1bab" providerId="ADAL" clId="{6B7DD949-D8F9-4B72-B5CF-F66631C17B49}" dt="2026-04-18T03:28:25.783" v="1070"/>
          <ac:spMkLst>
            <pc:docMk/>
            <pc:sldMk cId="4086453557" sldId="347"/>
            <ac:spMk id="3" creationId="{8C8FAE6B-7E5E-FC16-AADB-3AF5D361FC62}"/>
          </ac:spMkLst>
        </pc:spChg>
        <pc:spChg chg="mod">
          <ac:chgData name="PAULA ANGELICA POSADA RUIZ" userId="c1bc0e1e-d004-4b21-9d74-8a35d69a1bab" providerId="ADAL" clId="{6B7DD949-D8F9-4B72-B5CF-F66631C17B49}" dt="2026-04-18T03:28:42.726" v="1094" actId="1036"/>
          <ac:spMkLst>
            <pc:docMk/>
            <pc:sldMk cId="4086453557" sldId="347"/>
            <ac:spMk id="6" creationId="{82895249-0946-9306-977C-E21169C3B2C5}"/>
          </ac:spMkLst>
        </pc:spChg>
        <pc:spChg chg="mod">
          <ac:chgData name="PAULA ANGELICA POSADA RUIZ" userId="c1bc0e1e-d004-4b21-9d74-8a35d69a1bab" providerId="ADAL" clId="{6B7DD949-D8F9-4B72-B5CF-F66631C17B49}" dt="2026-04-18T03:28:36.371" v="1080" actId="1036"/>
          <ac:spMkLst>
            <pc:docMk/>
            <pc:sldMk cId="4086453557" sldId="347"/>
            <ac:spMk id="7" creationId="{7D1741B1-E668-BBBF-3CF5-6EFAE2441139}"/>
          </ac:spMkLst>
        </pc:spChg>
        <pc:spChg chg="mod">
          <ac:chgData name="PAULA ANGELICA POSADA RUIZ" userId="c1bc0e1e-d004-4b21-9d74-8a35d69a1bab" providerId="ADAL" clId="{6B7DD949-D8F9-4B72-B5CF-F66631C17B49}" dt="2026-04-18T03:28:36.371" v="1080" actId="1036"/>
          <ac:spMkLst>
            <pc:docMk/>
            <pc:sldMk cId="4086453557" sldId="347"/>
            <ac:spMk id="20" creationId="{E29AB80D-B125-16D5-9FCD-4EFE8A5669DC}"/>
          </ac:spMkLst>
        </pc:spChg>
        <pc:picChg chg="mod">
          <ac:chgData name="PAULA ANGELICA POSADA RUIZ" userId="c1bc0e1e-d004-4b21-9d74-8a35d69a1bab" providerId="ADAL" clId="{6B7DD949-D8F9-4B72-B5CF-F66631C17B49}" dt="2026-04-18T03:28:42.726" v="1094" actId="1036"/>
          <ac:picMkLst>
            <pc:docMk/>
            <pc:sldMk cId="4086453557" sldId="347"/>
            <ac:picMk id="2" creationId="{8B6A045F-21AD-3128-E3C9-EF6DF6ED20B6}"/>
          </ac:picMkLst>
        </pc:picChg>
        <pc:picChg chg="mod">
          <ac:chgData name="PAULA ANGELICA POSADA RUIZ" userId="c1bc0e1e-d004-4b21-9d74-8a35d69a1bab" providerId="ADAL" clId="{6B7DD949-D8F9-4B72-B5CF-F66631C17B49}" dt="2026-04-18T03:28:36.371" v="1080" actId="1036"/>
          <ac:picMkLst>
            <pc:docMk/>
            <pc:sldMk cId="4086453557" sldId="347"/>
            <ac:picMk id="18" creationId="{7CC0495C-9508-2FE2-F060-C0E499816AD8}"/>
          </ac:picMkLst>
        </pc:picChg>
      </pc:sldChg>
      <pc:sldChg chg="addSp modSp mod">
        <pc:chgData name="PAULA ANGELICA POSADA RUIZ" userId="c1bc0e1e-d004-4b21-9d74-8a35d69a1bab" providerId="ADAL" clId="{6B7DD949-D8F9-4B72-B5CF-F66631C17B49}" dt="2026-04-18T03:56:54.406" v="1193" actId="20577"/>
        <pc:sldMkLst>
          <pc:docMk/>
          <pc:sldMk cId="2292361223" sldId="348"/>
        </pc:sldMkLst>
        <pc:spChg chg="add mod">
          <ac:chgData name="PAULA ANGELICA POSADA RUIZ" userId="c1bc0e1e-d004-4b21-9d74-8a35d69a1bab" providerId="ADAL" clId="{6B7DD949-D8F9-4B72-B5CF-F66631C17B49}" dt="2026-04-18T03:28:46.773" v="1095"/>
          <ac:spMkLst>
            <pc:docMk/>
            <pc:sldMk cId="2292361223" sldId="348"/>
            <ac:spMk id="2" creationId="{D48F2C3A-D37F-5ADC-A26F-6FE2250A1668}"/>
          </ac:spMkLst>
        </pc:spChg>
        <pc:spChg chg="mod">
          <ac:chgData name="PAULA ANGELICA POSADA RUIZ" userId="c1bc0e1e-d004-4b21-9d74-8a35d69a1bab" providerId="ADAL" clId="{6B7DD949-D8F9-4B72-B5CF-F66631C17B49}" dt="2026-04-18T03:56:54.406" v="1193" actId="20577"/>
          <ac:spMkLst>
            <pc:docMk/>
            <pc:sldMk cId="2292361223" sldId="348"/>
            <ac:spMk id="6" creationId="{1E75CBFC-1FB7-61A5-B1D7-1A680CE2D46C}"/>
          </ac:spMkLst>
        </pc:spChg>
        <pc:picChg chg="mod">
          <ac:chgData name="PAULA ANGELICA POSADA RUIZ" userId="c1bc0e1e-d004-4b21-9d74-8a35d69a1bab" providerId="ADAL" clId="{6B7DD949-D8F9-4B72-B5CF-F66631C17B49}" dt="2026-04-18T03:28:52.962" v="1097" actId="1076"/>
          <ac:picMkLst>
            <pc:docMk/>
            <pc:sldMk cId="2292361223" sldId="348"/>
            <ac:picMk id="3" creationId="{B869D4BB-9A5D-1205-781C-1052D1E0CAA8}"/>
          </ac:picMkLst>
        </pc:picChg>
      </pc:sldChg>
      <pc:sldChg chg="modSp mod setBg">
        <pc:chgData name="PAULA ANGELICA POSADA RUIZ" userId="c1bc0e1e-d004-4b21-9d74-8a35d69a1bab" providerId="ADAL" clId="{6B7DD949-D8F9-4B72-B5CF-F66631C17B49}" dt="2026-04-18T02:29:11.698" v="13" actId="339"/>
        <pc:sldMkLst>
          <pc:docMk/>
          <pc:sldMk cId="2188016672" sldId="350"/>
        </pc:sldMkLst>
        <pc:spChg chg="mod">
          <ac:chgData name="PAULA ANGELICA POSADA RUIZ" userId="c1bc0e1e-d004-4b21-9d74-8a35d69a1bab" providerId="ADAL" clId="{6B7DD949-D8F9-4B72-B5CF-F66631C17B49}" dt="2026-04-18T02:29:11.698" v="13" actId="339"/>
          <ac:spMkLst>
            <pc:docMk/>
            <pc:sldMk cId="2188016672" sldId="350"/>
            <ac:spMk id="29" creationId="{C9C1E309-84A8-6E50-5AF1-21C61A04EB02}"/>
          </ac:spMkLst>
        </pc:spChg>
      </pc:sldChg>
      <pc:sldChg chg="modSp mod">
        <pc:chgData name="PAULA ANGELICA POSADA RUIZ" userId="c1bc0e1e-d004-4b21-9d74-8a35d69a1bab" providerId="ADAL" clId="{6B7DD949-D8F9-4B72-B5CF-F66631C17B49}" dt="2026-04-18T02:24:22.503" v="3" actId="20577"/>
        <pc:sldMkLst>
          <pc:docMk/>
          <pc:sldMk cId="2375193165" sldId="352"/>
        </pc:sldMkLst>
        <pc:spChg chg="mod">
          <ac:chgData name="PAULA ANGELICA POSADA RUIZ" userId="c1bc0e1e-d004-4b21-9d74-8a35d69a1bab" providerId="ADAL" clId="{6B7DD949-D8F9-4B72-B5CF-F66631C17B49}" dt="2026-04-18T02:24:22.503" v="3" actId="20577"/>
          <ac:spMkLst>
            <pc:docMk/>
            <pc:sldMk cId="2375193165" sldId="352"/>
            <ac:spMk id="26" creationId="{6F535E66-D2A8-EBE2-7DC4-7A634B1B300A}"/>
          </ac:spMkLst>
        </pc:spChg>
      </pc:sldChg>
      <pc:sldChg chg="modSp mod">
        <pc:chgData name="PAULA ANGELICA POSADA RUIZ" userId="c1bc0e1e-d004-4b21-9d74-8a35d69a1bab" providerId="ADAL" clId="{6B7DD949-D8F9-4B72-B5CF-F66631C17B49}" dt="2026-04-18T03:27:49.444" v="1066" actId="207"/>
        <pc:sldMkLst>
          <pc:docMk/>
          <pc:sldMk cId="516302242" sldId="353"/>
        </pc:sldMkLst>
        <pc:spChg chg="mod">
          <ac:chgData name="PAULA ANGELICA POSADA RUIZ" userId="c1bc0e1e-d004-4b21-9d74-8a35d69a1bab" providerId="ADAL" clId="{6B7DD949-D8F9-4B72-B5CF-F66631C17B49}" dt="2026-04-18T03:27:49.444" v="1066" actId="207"/>
          <ac:spMkLst>
            <pc:docMk/>
            <pc:sldMk cId="516302242" sldId="353"/>
            <ac:spMk id="4" creationId="{DE4D8B5A-9CFD-BF8E-FCC5-72279502B635}"/>
          </ac:spMkLst>
        </pc:spChg>
      </pc:sldChg>
      <pc:sldChg chg="add setBg">
        <pc:chgData name="PAULA ANGELICA POSADA RUIZ" userId="c1bc0e1e-d004-4b21-9d74-8a35d69a1bab" providerId="ADAL" clId="{6B7DD949-D8F9-4B72-B5CF-F66631C17B49}" dt="2026-04-18T03:31:01.217" v="1109"/>
        <pc:sldMkLst>
          <pc:docMk/>
          <pc:sldMk cId="1276463223" sldId="354"/>
        </pc:sldMkLst>
      </pc:sldChg>
      <pc:sldChg chg="add setBg">
        <pc:chgData name="PAULA ANGELICA POSADA RUIZ" userId="c1bc0e1e-d004-4b21-9d74-8a35d69a1bab" providerId="ADAL" clId="{6B7DD949-D8F9-4B72-B5CF-F66631C17B49}" dt="2026-04-18T03:31:01.217" v="1109"/>
        <pc:sldMkLst>
          <pc:docMk/>
          <pc:sldMk cId="1413755925" sldId="355"/>
        </pc:sldMkLst>
      </pc:sldChg>
      <pc:sldChg chg="add setBg">
        <pc:chgData name="PAULA ANGELICA POSADA RUIZ" userId="c1bc0e1e-d004-4b21-9d74-8a35d69a1bab" providerId="ADAL" clId="{6B7DD949-D8F9-4B72-B5CF-F66631C17B49}" dt="2026-04-18T03:31:01.217" v="1109"/>
        <pc:sldMkLst>
          <pc:docMk/>
          <pc:sldMk cId="3693148565" sldId="356"/>
        </pc:sldMkLst>
      </pc:sldChg>
      <pc:sldChg chg="add">
        <pc:chgData name="PAULA ANGELICA POSADA RUIZ" userId="c1bc0e1e-d004-4b21-9d74-8a35d69a1bab" providerId="ADAL" clId="{6B7DD949-D8F9-4B72-B5CF-F66631C17B49}" dt="2026-04-18T03:20:18.440" v="845" actId="2890"/>
        <pc:sldMkLst>
          <pc:docMk/>
          <pc:sldMk cId="4292109033" sldId="360"/>
        </pc:sldMkLst>
      </pc:sldChg>
    </pc:docChg>
  </pc:docChgLst>
  <pc:docChgLst>
    <pc:chgData name="KELLY JOHANNA BARRERA FLOREZ" userId="S::kelly.barrera.f@uniminuto.edu::a946fbc7-6084-49be-b924-2fd6855a290f" providerId="AD" clId="Web-{71AFB873-FE7C-13C0-8640-119FE4492898}"/>
    <pc:docChg chg="modSld">
      <pc:chgData name="KELLY JOHANNA BARRERA FLOREZ" userId="S::kelly.barrera.f@uniminuto.edu::a946fbc7-6084-49be-b924-2fd6855a290f" providerId="AD" clId="Web-{71AFB873-FE7C-13C0-8640-119FE4492898}" dt="2026-04-17T22:58:13.263" v="57" actId="1076"/>
      <pc:docMkLst>
        <pc:docMk/>
      </pc:docMkLst>
      <pc:sldChg chg="modSp">
        <pc:chgData name="KELLY JOHANNA BARRERA FLOREZ" userId="S::kelly.barrera.f@uniminuto.edu::a946fbc7-6084-49be-b924-2fd6855a290f" providerId="AD" clId="Web-{71AFB873-FE7C-13C0-8640-119FE4492898}" dt="2026-04-17T22:54:18.653" v="9" actId="1076"/>
        <pc:sldMkLst>
          <pc:docMk/>
          <pc:sldMk cId="2829152986" sldId="256"/>
        </pc:sldMkLst>
        <pc:picChg chg="mod">
          <ac:chgData name="KELLY JOHANNA BARRERA FLOREZ" userId="S::kelly.barrera.f@uniminuto.edu::a946fbc7-6084-49be-b924-2fd6855a290f" providerId="AD" clId="Web-{71AFB873-FE7C-13C0-8640-119FE4492898}" dt="2026-04-17T22:54:18.653" v="9" actId="1076"/>
          <ac:picMkLst>
            <pc:docMk/>
            <pc:sldMk cId="2829152986" sldId="256"/>
            <ac:picMk id="4" creationId="{DA5D0C54-0D66-7152-670E-070302CAE9C0}"/>
          </ac:picMkLst>
        </pc:picChg>
      </pc:sldChg>
      <pc:sldChg chg="addSp delSp modSp">
        <pc:chgData name="KELLY JOHANNA BARRERA FLOREZ" userId="S::kelly.barrera.f@uniminuto.edu::a946fbc7-6084-49be-b924-2fd6855a290f" providerId="AD" clId="Web-{71AFB873-FE7C-13C0-8640-119FE4492898}" dt="2026-04-17T22:57:23.057" v="41" actId="1076"/>
        <pc:sldMkLst>
          <pc:docMk/>
          <pc:sldMk cId="2968931865" sldId="281"/>
        </pc:sldMkLst>
        <pc:picChg chg="add mod">
          <ac:chgData name="KELLY JOHANNA BARRERA FLOREZ" userId="S::kelly.barrera.f@uniminuto.edu::a946fbc7-6084-49be-b924-2fd6855a290f" providerId="AD" clId="Web-{71AFB873-FE7C-13C0-8640-119FE4492898}" dt="2026-04-17T22:57:23.057" v="41" actId="1076"/>
          <ac:picMkLst>
            <pc:docMk/>
            <pc:sldMk cId="2968931865" sldId="281"/>
            <ac:picMk id="7" creationId="{2D5D5633-C6EE-C0D7-4034-A235D960ED66}"/>
          </ac:picMkLst>
        </pc:picChg>
      </pc:sldChg>
      <pc:sldChg chg="addSp delSp modSp">
        <pc:chgData name="KELLY JOHANNA BARRERA FLOREZ" userId="S::kelly.barrera.f@uniminuto.edu::a946fbc7-6084-49be-b924-2fd6855a290f" providerId="AD" clId="Web-{71AFB873-FE7C-13C0-8640-119FE4492898}" dt="2026-04-17T22:58:13.263" v="57" actId="1076"/>
        <pc:sldMkLst>
          <pc:docMk/>
          <pc:sldMk cId="1889122540" sldId="327"/>
        </pc:sldMkLst>
        <pc:picChg chg="add mod">
          <ac:chgData name="KELLY JOHANNA BARRERA FLOREZ" userId="S::kelly.barrera.f@uniminuto.edu::a946fbc7-6084-49be-b924-2fd6855a290f" providerId="AD" clId="Web-{71AFB873-FE7C-13C0-8640-119FE4492898}" dt="2026-04-17T22:58:13.263" v="57" actId="1076"/>
          <ac:picMkLst>
            <pc:docMk/>
            <pc:sldMk cId="1889122540" sldId="327"/>
            <ac:picMk id="2" creationId="{63F9CEAE-7022-9122-3F32-09BE358136AE}"/>
          </ac:picMkLst>
        </pc:picChg>
      </pc:sldChg>
      <pc:sldChg chg="addSp delSp modSp">
        <pc:chgData name="KELLY JOHANNA BARRERA FLOREZ" userId="S::kelly.barrera.f@uniminuto.edu::a946fbc7-6084-49be-b924-2fd6855a290f" providerId="AD" clId="Web-{71AFB873-FE7C-13C0-8640-119FE4492898}" dt="2026-04-17T22:56:28.179" v="32" actId="1076"/>
        <pc:sldMkLst>
          <pc:docMk/>
          <pc:sldMk cId="2375193165" sldId="352"/>
        </pc:sldMkLst>
        <pc:picChg chg="add mod">
          <ac:chgData name="KELLY JOHANNA BARRERA FLOREZ" userId="S::kelly.barrera.f@uniminuto.edu::a946fbc7-6084-49be-b924-2fd6855a290f" providerId="AD" clId="Web-{71AFB873-FE7C-13C0-8640-119FE4492898}" dt="2026-04-17T22:56:28.179" v="32" actId="1076"/>
          <ac:picMkLst>
            <pc:docMk/>
            <pc:sldMk cId="2375193165" sldId="352"/>
            <ac:picMk id="5" creationId="{F9B41EC5-E999-3A13-21E8-C8E7F0BA45AF}"/>
          </ac:picMkLst>
        </pc:picChg>
      </pc:sldChg>
    </pc:docChg>
  </pc:docChgLst>
  <pc:docChgLst>
    <pc:chgData name="PAULA ANGELICA POSADA RUIZ" userId="S::paula.posada@uniminuto.edu::c1bc0e1e-d004-4b21-9d74-8a35d69a1bab" providerId="AD" clId="Web-{A6D79FFE-E9FF-488C-A1CB-DC780284416E}"/>
    <pc:docChg chg="modSld">
      <pc:chgData name="PAULA ANGELICA POSADA RUIZ" userId="S::paula.posada@uniminuto.edu::c1bc0e1e-d004-4b21-9d74-8a35d69a1bab" providerId="AD" clId="Web-{A6D79FFE-E9FF-488C-A1CB-DC780284416E}" dt="2026-04-24T12:34:04.396" v="2" actId="1076"/>
      <pc:docMkLst>
        <pc:docMk/>
      </pc:docMkLst>
    </pc:docChg>
  </pc:docChgLst>
  <pc:docChgLst>
    <pc:chgData name="KELLY JOHANNA BARRERA FLOREZ" userId="a946fbc7-6084-49be-b924-2fd6855a290f" providerId="ADAL" clId="{8837905D-3D92-54D3-B747-B83B519E67B6}"/>
    <pc:docChg chg="undo custSel modSld">
      <pc:chgData name="KELLY JOHANNA BARRERA FLOREZ" userId="a946fbc7-6084-49be-b924-2fd6855a290f" providerId="ADAL" clId="{8837905D-3D92-54D3-B747-B83B519E67B6}" dt="2026-04-17T23:02:37.612" v="148" actId="1036"/>
      <pc:docMkLst>
        <pc:docMk/>
      </pc:docMkLst>
      <pc:sldChg chg="addSp delSp modSp mod">
        <pc:chgData name="KELLY JOHANNA BARRERA FLOREZ" userId="a946fbc7-6084-49be-b924-2fd6855a290f" providerId="ADAL" clId="{8837905D-3D92-54D3-B747-B83B519E67B6}" dt="2026-04-17T22:59:42.488" v="7" actId="1036"/>
        <pc:sldMkLst>
          <pc:docMk/>
          <pc:sldMk cId="2542610911" sldId="326"/>
        </pc:sldMkLst>
        <pc:picChg chg="add mod">
          <ac:chgData name="KELLY JOHANNA BARRERA FLOREZ" userId="a946fbc7-6084-49be-b924-2fd6855a290f" providerId="ADAL" clId="{8837905D-3D92-54D3-B747-B83B519E67B6}" dt="2026-04-17T22:59:42.488" v="7" actId="1036"/>
          <ac:picMkLst>
            <pc:docMk/>
            <pc:sldMk cId="2542610911" sldId="326"/>
            <ac:picMk id="4" creationId="{87D2C154-6276-75D2-8391-32334660E5FF}"/>
          </ac:picMkLst>
        </pc:picChg>
      </pc:sldChg>
      <pc:sldChg chg="addSp delSp modSp mod">
        <pc:chgData name="KELLY JOHANNA BARRERA FLOREZ" userId="a946fbc7-6084-49be-b924-2fd6855a290f" providerId="ADAL" clId="{8837905D-3D92-54D3-B747-B83B519E67B6}" dt="2026-04-17T23:02:05.195" v="128" actId="1036"/>
        <pc:sldMkLst>
          <pc:docMk/>
          <pc:sldMk cId="4237339364" sldId="333"/>
        </pc:sldMkLst>
        <pc:picChg chg="add mod">
          <ac:chgData name="KELLY JOHANNA BARRERA FLOREZ" userId="a946fbc7-6084-49be-b924-2fd6855a290f" providerId="ADAL" clId="{8837905D-3D92-54D3-B747-B83B519E67B6}" dt="2026-04-17T23:02:05.195" v="128" actId="1036"/>
          <ac:picMkLst>
            <pc:docMk/>
            <pc:sldMk cId="4237339364" sldId="333"/>
            <ac:picMk id="5" creationId="{7EF32D84-3C16-F6B5-D2DB-31579DE296CA}"/>
          </ac:picMkLst>
        </pc:picChg>
      </pc:sldChg>
      <pc:sldChg chg="addSp delSp modSp mod">
        <pc:chgData name="KELLY JOHANNA BARRERA FLOREZ" userId="a946fbc7-6084-49be-b924-2fd6855a290f" providerId="ADAL" clId="{8837905D-3D92-54D3-B747-B83B519E67B6}" dt="2026-04-17T23:02:15.867" v="136" actId="1036"/>
        <pc:sldMkLst>
          <pc:docMk/>
          <pc:sldMk cId="1914826199" sldId="334"/>
        </pc:sldMkLst>
        <pc:spChg chg="mod">
          <ac:chgData name="KELLY JOHANNA BARRERA FLOREZ" userId="a946fbc7-6084-49be-b924-2fd6855a290f" providerId="ADAL" clId="{8837905D-3D92-54D3-B747-B83B519E67B6}" dt="2026-04-17T23:02:13.081" v="132" actId="14100"/>
          <ac:spMkLst>
            <pc:docMk/>
            <pc:sldMk cId="1914826199" sldId="334"/>
            <ac:spMk id="16" creationId="{E58A397A-4E35-FBDA-AD8B-A19F9B3BB731}"/>
          </ac:spMkLst>
        </pc:spChg>
        <pc:picChg chg="add mod">
          <ac:chgData name="KELLY JOHANNA BARRERA FLOREZ" userId="a946fbc7-6084-49be-b924-2fd6855a290f" providerId="ADAL" clId="{8837905D-3D92-54D3-B747-B83B519E67B6}" dt="2026-04-17T23:02:15.867" v="136" actId="1036"/>
          <ac:picMkLst>
            <pc:docMk/>
            <pc:sldMk cId="1914826199" sldId="334"/>
            <ac:picMk id="2" creationId="{83DBC792-916A-F9E7-4490-D70C2D6FE1E5}"/>
          </ac:picMkLst>
        </pc:picChg>
      </pc:sldChg>
    </pc:docChg>
  </pc:docChgLst>
  <pc:docChgLst>
    <pc:chgData name="PAULA ANGELICA POSADA RUIZ" userId="S::paula.posada@uniminuto.edu::c1bc0e1e-d004-4b21-9d74-8a35d69a1bab" providerId="AD" clId="Web-{3603BED4-56EF-1488-4815-6F3032AC0607}"/>
    <pc:docChg chg="modSld">
      <pc:chgData name="PAULA ANGELICA POSADA RUIZ" userId="S::paula.posada@uniminuto.edu::c1bc0e1e-d004-4b21-9d74-8a35d69a1bab" providerId="AD" clId="Web-{3603BED4-56EF-1488-4815-6F3032AC0607}" dt="2026-04-17T15:12:39.372" v="1" actId="20577"/>
      <pc:docMkLst>
        <pc:docMk/>
      </pc:docMkLst>
      <pc:sldChg chg="modSp">
        <pc:chgData name="PAULA ANGELICA POSADA RUIZ" userId="S::paula.posada@uniminuto.edu::c1bc0e1e-d004-4b21-9d74-8a35d69a1bab" providerId="AD" clId="Web-{3603BED4-56EF-1488-4815-6F3032AC0607}" dt="2026-04-17T15:12:39.372" v="1" actId="20577"/>
        <pc:sldMkLst>
          <pc:docMk/>
          <pc:sldMk cId="2829152986" sldId="256"/>
        </pc:sldMkLst>
        <pc:spChg chg="mod">
          <ac:chgData name="PAULA ANGELICA POSADA RUIZ" userId="S::paula.posada@uniminuto.edu::c1bc0e1e-d004-4b21-9d74-8a35d69a1bab" providerId="AD" clId="Web-{3603BED4-56EF-1488-4815-6F3032AC0607}" dt="2026-04-17T15:12:39.372" v="1" actId="20577"/>
          <ac:spMkLst>
            <pc:docMk/>
            <pc:sldMk cId="2829152986" sldId="256"/>
            <ac:spMk id="6" creationId="{8D2FDF5D-B1E0-783C-3F39-BB60F1F7897D}"/>
          </ac:spMkLst>
        </pc:spChg>
      </pc:sldChg>
    </pc:docChg>
  </pc:docChgLst>
  <pc:docChgLst>
    <pc:chgData name="ANDREA ALEJANDRA ZARATE MONTERO" userId="S::andrea.zarate@uniminuto.edu::1346d598-d59a-4547-9dd8-b18541062a7a" providerId="AD" clId="Web-{7CAFC4AD-254D-DD6A-DBEE-7E6D1AE5B3BE}"/>
    <pc:docChg chg="delSld modSld">
      <pc:chgData name="ANDREA ALEJANDRA ZARATE MONTERO" userId="S::andrea.zarate@uniminuto.edu::1346d598-d59a-4547-9dd8-b18541062a7a" providerId="AD" clId="Web-{7CAFC4AD-254D-DD6A-DBEE-7E6D1AE5B3BE}" dt="2026-04-24T03:19:04.220" v="33" actId="20577"/>
      <pc:docMkLst>
        <pc:docMk/>
      </pc:docMkLst>
      <pc:sldChg chg="modSp">
        <pc:chgData name="ANDREA ALEJANDRA ZARATE MONTERO" userId="S::andrea.zarate@uniminuto.edu::1346d598-d59a-4547-9dd8-b18541062a7a" providerId="AD" clId="Web-{7CAFC4AD-254D-DD6A-DBEE-7E6D1AE5B3BE}" dt="2026-04-24T03:17:34" v="21" actId="20577"/>
        <pc:sldMkLst>
          <pc:docMk/>
          <pc:sldMk cId="2968931865" sldId="281"/>
        </pc:sldMkLst>
        <pc:spChg chg="mod">
          <ac:chgData name="ANDREA ALEJANDRA ZARATE MONTERO" userId="S::andrea.zarate@uniminuto.edu::1346d598-d59a-4547-9dd8-b18541062a7a" providerId="AD" clId="Web-{7CAFC4AD-254D-DD6A-DBEE-7E6D1AE5B3BE}" dt="2026-04-24T03:17:34" v="21" actId="20577"/>
          <ac:spMkLst>
            <pc:docMk/>
            <pc:sldMk cId="2968931865" sldId="281"/>
            <ac:spMk id="5" creationId="{F06DF2F3-0B53-9EFF-0244-9DCC43DEB5EF}"/>
          </ac:spMkLst>
        </pc:spChg>
      </pc:sldChg>
      <pc:sldChg chg="modSp">
        <pc:chgData name="ANDREA ALEJANDRA ZARATE MONTERO" userId="S::andrea.zarate@uniminuto.edu::1346d598-d59a-4547-9dd8-b18541062a7a" providerId="AD" clId="Web-{7CAFC4AD-254D-DD6A-DBEE-7E6D1AE5B3BE}" dt="2026-04-24T03:17:44.922" v="22" actId="20577"/>
        <pc:sldMkLst>
          <pc:docMk/>
          <pc:sldMk cId="1830640443" sldId="323"/>
        </pc:sldMkLst>
        <pc:spChg chg="mod">
          <ac:chgData name="ANDREA ALEJANDRA ZARATE MONTERO" userId="S::andrea.zarate@uniminuto.edu::1346d598-d59a-4547-9dd8-b18541062a7a" providerId="AD" clId="Web-{7CAFC4AD-254D-DD6A-DBEE-7E6D1AE5B3BE}" dt="2026-04-24T03:17:44.922" v="22" actId="20577"/>
          <ac:spMkLst>
            <pc:docMk/>
            <pc:sldMk cId="1830640443" sldId="323"/>
            <ac:spMk id="7" creationId="{8762F4A6-73BC-C3F4-2C8C-74FF57D515F3}"/>
          </ac:spMkLst>
        </pc:spChg>
      </pc:sldChg>
      <pc:sldChg chg="modSp">
        <pc:chgData name="ANDREA ALEJANDRA ZARATE MONTERO" userId="S::andrea.zarate@uniminuto.edu::1346d598-d59a-4547-9dd8-b18541062a7a" providerId="AD" clId="Web-{7CAFC4AD-254D-DD6A-DBEE-7E6D1AE5B3BE}" dt="2026-04-24T03:18:24.282" v="30"/>
        <pc:sldMkLst>
          <pc:docMk/>
          <pc:sldMk cId="1724074977" sldId="328"/>
        </pc:sldMkLst>
        <pc:graphicFrameChg chg="mod modGraphic">
          <ac:chgData name="ANDREA ALEJANDRA ZARATE MONTERO" userId="S::andrea.zarate@uniminuto.edu::1346d598-d59a-4547-9dd8-b18541062a7a" providerId="AD" clId="Web-{7CAFC4AD-254D-DD6A-DBEE-7E6D1AE5B3BE}" dt="2026-04-24T03:18:24.282" v="30"/>
          <ac:graphicFrameMkLst>
            <pc:docMk/>
            <pc:sldMk cId="1724074977" sldId="328"/>
            <ac:graphicFrameMk id="6" creationId="{FC625E93-2542-6AC7-9323-EB01823F9F8C}"/>
          </ac:graphicFrameMkLst>
        </pc:graphicFrameChg>
      </pc:sldChg>
      <pc:sldChg chg="modSp">
        <pc:chgData name="ANDREA ALEJANDRA ZARATE MONTERO" userId="S::andrea.zarate@uniminuto.edu::1346d598-d59a-4547-9dd8-b18541062a7a" providerId="AD" clId="Web-{7CAFC4AD-254D-DD6A-DBEE-7E6D1AE5B3BE}" dt="2026-04-24T03:18:52.564" v="32" actId="20577"/>
        <pc:sldMkLst>
          <pc:docMk/>
          <pc:sldMk cId="1914826199" sldId="334"/>
        </pc:sldMkLst>
        <pc:spChg chg="mod">
          <ac:chgData name="ANDREA ALEJANDRA ZARATE MONTERO" userId="S::andrea.zarate@uniminuto.edu::1346d598-d59a-4547-9dd8-b18541062a7a" providerId="AD" clId="Web-{7CAFC4AD-254D-DD6A-DBEE-7E6D1AE5B3BE}" dt="2026-04-24T03:18:52.564" v="32" actId="20577"/>
          <ac:spMkLst>
            <pc:docMk/>
            <pc:sldMk cId="1914826199" sldId="334"/>
            <ac:spMk id="16" creationId="{E58A397A-4E35-FBDA-AD8B-A19F9B3BB731}"/>
          </ac:spMkLst>
        </pc:spChg>
      </pc:sldChg>
      <pc:sldChg chg="modSp">
        <pc:chgData name="ANDREA ALEJANDRA ZARATE MONTERO" userId="S::andrea.zarate@uniminuto.edu::1346d598-d59a-4547-9dd8-b18541062a7a" providerId="AD" clId="Web-{7CAFC4AD-254D-DD6A-DBEE-7E6D1AE5B3BE}" dt="2026-04-24T03:17:12.593" v="19"/>
        <pc:sldMkLst>
          <pc:docMk/>
          <pc:sldMk cId="2284650938" sldId="351"/>
        </pc:sldMkLst>
        <pc:spChg chg="mod">
          <ac:chgData name="ANDREA ALEJANDRA ZARATE MONTERO" userId="S::andrea.zarate@uniminuto.edu::1346d598-d59a-4547-9dd8-b18541062a7a" providerId="AD" clId="Web-{7CAFC4AD-254D-DD6A-DBEE-7E6D1AE5B3BE}" dt="2026-04-24T03:17:12.593" v="19"/>
          <ac:spMkLst>
            <pc:docMk/>
            <pc:sldMk cId="2284650938" sldId="351"/>
            <ac:spMk id="3" creationId="{6CB0B0AE-1BCA-10E2-F2E1-F3523D95AD8B}"/>
          </ac:spMkLst>
        </pc:spChg>
        <pc:spChg chg="mod">
          <ac:chgData name="ANDREA ALEJANDRA ZARATE MONTERO" userId="S::andrea.zarate@uniminuto.edu::1346d598-d59a-4547-9dd8-b18541062a7a" providerId="AD" clId="Web-{7CAFC4AD-254D-DD6A-DBEE-7E6D1AE5B3BE}" dt="2026-04-24T03:17:12.593" v="19"/>
          <ac:spMkLst>
            <pc:docMk/>
            <pc:sldMk cId="2284650938" sldId="351"/>
            <ac:spMk id="33" creationId="{2B9C3FA4-2F84-ADFB-5C95-4F26E144E5E0}"/>
          </ac:spMkLst>
        </pc:spChg>
        <pc:grpChg chg="mod">
          <ac:chgData name="ANDREA ALEJANDRA ZARATE MONTERO" userId="S::andrea.zarate@uniminuto.edu::1346d598-d59a-4547-9dd8-b18541062a7a" providerId="AD" clId="Web-{7CAFC4AD-254D-DD6A-DBEE-7E6D1AE5B3BE}" dt="2026-04-24T03:17:10.312" v="18" actId="1076"/>
          <ac:grpSpMkLst>
            <pc:docMk/>
            <pc:sldMk cId="2284650938" sldId="351"/>
            <ac:grpSpMk id="34" creationId="{DEE1E293-1EB9-8979-7ACB-5F1B6F503421}"/>
          </ac:grpSpMkLst>
        </pc:grpChg>
      </pc:sldChg>
    </pc:docChg>
  </pc:docChgLst>
  <pc:docChgLst>
    <pc:chgData name="JOSSIE STEVEN RODRIGUEZ GOYENECHE" userId="S::jossie.rodriguez@uniminuto.edu::d49bad2a-4805-4ba8-b624-85556b3006df" providerId="AD" clId="Web-{8B8E6292-4202-7898-19F7-55E879DF62D8}"/>
    <pc:docChg chg="modSld">
      <pc:chgData name="JOSSIE STEVEN RODRIGUEZ GOYENECHE" userId="S::jossie.rodriguez@uniminuto.edu::d49bad2a-4805-4ba8-b624-85556b3006df" providerId="AD" clId="Web-{8B8E6292-4202-7898-19F7-55E879DF62D8}" dt="2026-04-17T21:28:22.085" v="0" actId="14100"/>
      <pc:docMkLst>
        <pc:docMk/>
      </pc:docMkLst>
    </pc:docChg>
  </pc:docChgLst>
  <pc:docChgLst>
    <pc:chgData name="PAULA ANGELICA POSADA RUIZ" userId="S::paula.posada@uniminuto.edu::c1bc0e1e-d004-4b21-9d74-8a35d69a1bab" providerId="AD" clId="Web-{3461E7B3-FC43-1BB8-9897-1D7819D4730D}"/>
    <pc:docChg chg="modSld">
      <pc:chgData name="PAULA ANGELICA POSADA RUIZ" userId="S::paula.posada@uniminuto.edu::c1bc0e1e-d004-4b21-9d74-8a35d69a1bab" providerId="AD" clId="Web-{3461E7B3-FC43-1BB8-9897-1D7819D4730D}" dt="2026-04-24T03:38:54.117" v="0"/>
      <pc:docMkLst>
        <pc:docMk/>
      </pc:docMkLst>
    </pc:docChg>
  </pc:docChgLst>
  <pc:docChgLst>
    <pc:chgData name="PAULA ANGELICA POSADA RUIZ" userId="S::paula.posada@uniminuto.edu::c1bc0e1e-d004-4b21-9d74-8a35d69a1bab" providerId="AD" clId="Web-{5C2FF97F-393D-8B05-B8F2-160CED87B31B}"/>
    <pc:docChg chg="modSld">
      <pc:chgData name="PAULA ANGELICA POSADA RUIZ" userId="S::paula.posada@uniminuto.edu::c1bc0e1e-d004-4b21-9d74-8a35d69a1bab" providerId="AD" clId="Web-{5C2FF97F-393D-8B05-B8F2-160CED87B31B}" dt="2026-04-17T14:47:52.035" v="8" actId="1076"/>
      <pc:docMkLst>
        <pc:docMk/>
      </pc:docMkLst>
    </pc:docChg>
  </pc:docChgLst>
  <pc:docChgLst>
    <pc:chgData name="PAULA ANGELICA POSADA RUIZ" userId="S::paula.posada@uniminuto.edu::c1bc0e1e-d004-4b21-9d74-8a35d69a1bab" providerId="AD" clId="Web-{C85826E4-ACF4-5CBA-4D45-F310C6356753}"/>
    <pc:docChg chg="modSld">
      <pc:chgData name="PAULA ANGELICA POSADA RUIZ" userId="S::paula.posada@uniminuto.edu::c1bc0e1e-d004-4b21-9d74-8a35d69a1bab" providerId="AD" clId="Web-{C85826E4-ACF4-5CBA-4D45-F310C6356753}" dt="2026-04-27T16:36:11.587" v="35" actId="20577"/>
      <pc:docMkLst>
        <pc:docMk/>
      </pc:docMkLst>
      <pc:sldChg chg="modSp">
        <pc:chgData name="PAULA ANGELICA POSADA RUIZ" userId="S::paula.posada@uniminuto.edu::c1bc0e1e-d004-4b21-9d74-8a35d69a1bab" providerId="AD" clId="Web-{C85826E4-ACF4-5CBA-4D45-F310C6356753}" dt="2026-04-27T16:34:32.022" v="25"/>
        <pc:sldMkLst>
          <pc:docMk/>
          <pc:sldMk cId="2114138121" sldId="268"/>
        </pc:sldMkLst>
        <pc:graphicFrameChg chg="mod modGraphic">
          <ac:chgData name="PAULA ANGELICA POSADA RUIZ" userId="S::paula.posada@uniminuto.edu::c1bc0e1e-d004-4b21-9d74-8a35d69a1bab" providerId="AD" clId="Web-{C85826E4-ACF4-5CBA-4D45-F310C6356753}" dt="2026-04-27T16:34:32.022" v="25"/>
          <ac:graphicFrameMkLst>
            <pc:docMk/>
            <pc:sldMk cId="2114138121" sldId="268"/>
            <ac:graphicFrameMk id="11" creationId="{27A8BCD0-8A47-171B-B8EF-A1EBB4E35D38}"/>
          </ac:graphicFrameMkLst>
        </pc:graphicFrameChg>
      </pc:sldChg>
      <pc:sldChg chg="addSp delSp modSp">
        <pc:chgData name="PAULA ANGELICA POSADA RUIZ" userId="S::paula.posada@uniminuto.edu::c1bc0e1e-d004-4b21-9d74-8a35d69a1bab" providerId="AD" clId="Web-{C85826E4-ACF4-5CBA-4D45-F310C6356753}" dt="2026-04-27T16:35:22.992" v="28"/>
        <pc:sldMkLst>
          <pc:docMk/>
          <pc:sldMk cId="1830640443" sldId="323"/>
        </pc:sldMkLst>
        <pc:picChg chg="add del mod">
          <ac:chgData name="PAULA ANGELICA POSADA RUIZ" userId="S::paula.posada@uniminuto.edu::c1bc0e1e-d004-4b21-9d74-8a35d69a1bab" providerId="AD" clId="Web-{C85826E4-ACF4-5CBA-4D45-F310C6356753}" dt="2026-04-27T16:35:22.992" v="28"/>
          <ac:picMkLst>
            <pc:docMk/>
            <pc:sldMk cId="1830640443" sldId="323"/>
            <ac:picMk id="2" creationId="{7EE1E150-644E-AB3D-1820-BF54AF8F5DDD}"/>
          </ac:picMkLst>
        </pc:picChg>
      </pc:sldChg>
      <pc:sldChg chg="modSp">
        <pc:chgData name="PAULA ANGELICA POSADA RUIZ" userId="S::paula.posada@uniminuto.edu::c1bc0e1e-d004-4b21-9d74-8a35d69a1bab" providerId="AD" clId="Web-{C85826E4-ACF4-5CBA-4D45-F310C6356753}" dt="2026-04-27T16:35:53.836" v="30" actId="20577"/>
        <pc:sldMkLst>
          <pc:docMk/>
          <pc:sldMk cId="1946117680" sldId="359"/>
        </pc:sldMkLst>
        <pc:spChg chg="mod">
          <ac:chgData name="PAULA ANGELICA POSADA RUIZ" userId="S::paula.posada@uniminuto.edu::c1bc0e1e-d004-4b21-9d74-8a35d69a1bab" providerId="AD" clId="Web-{C85826E4-ACF4-5CBA-4D45-F310C6356753}" dt="2026-04-27T16:35:53.836" v="30" actId="20577"/>
          <ac:spMkLst>
            <pc:docMk/>
            <pc:sldMk cId="1946117680" sldId="359"/>
            <ac:spMk id="8" creationId="{40E0D8AE-66EE-79D4-B578-B3A615AC1C7B}"/>
          </ac:spMkLst>
        </pc:spChg>
      </pc:sldChg>
    </pc:docChg>
  </pc:docChgLst>
  <pc:docChgLst>
    <pc:chgData name="CAROLINA RAYO MONTEALEGRE" userId="a80d087d-fd6c-4dd3-b1e5-126d6eb034ba" providerId="ADAL" clId="{F099CC6B-E213-41BE-AAE2-0062640B03CC}"/>
    <pc:docChg chg="undo custSel mod addSld delSld modSld sldOrd">
      <pc:chgData name="CAROLINA RAYO MONTEALEGRE" userId="a80d087d-fd6c-4dd3-b1e5-126d6eb034ba" providerId="ADAL" clId="{F099CC6B-E213-41BE-AAE2-0062640B03CC}" dt="2026-04-15T16:03:49.723" v="1684" actId="207"/>
      <pc:docMkLst>
        <pc:docMk/>
      </pc:docMkLst>
      <pc:sldChg chg="modSp mod">
        <pc:chgData name="CAROLINA RAYO MONTEALEGRE" userId="a80d087d-fd6c-4dd3-b1e5-126d6eb034ba" providerId="ADAL" clId="{F099CC6B-E213-41BE-AAE2-0062640B03CC}" dt="2026-04-14T16:47:49.236" v="342" actId="1076"/>
        <pc:sldMkLst>
          <pc:docMk/>
          <pc:sldMk cId="2829152986" sldId="256"/>
        </pc:sldMkLst>
      </pc:sldChg>
      <pc:sldChg chg="modSp mod">
        <pc:chgData name="CAROLINA RAYO MONTEALEGRE" userId="a80d087d-fd6c-4dd3-b1e5-126d6eb034ba" providerId="ADAL" clId="{F099CC6B-E213-41BE-AAE2-0062640B03CC}" dt="2026-04-14T19:55:13.172" v="1301" actId="20577"/>
        <pc:sldMkLst>
          <pc:docMk/>
          <pc:sldMk cId="1830640443" sldId="323"/>
        </pc:sldMkLst>
        <pc:spChg chg="mod">
          <ac:chgData name="CAROLINA RAYO MONTEALEGRE" userId="a80d087d-fd6c-4dd3-b1e5-126d6eb034ba" providerId="ADAL" clId="{F099CC6B-E213-41BE-AAE2-0062640B03CC}" dt="2026-04-14T19:54:28.403" v="1287" actId="14100"/>
          <ac:spMkLst>
            <pc:docMk/>
            <pc:sldMk cId="1830640443" sldId="323"/>
            <ac:spMk id="3" creationId="{49DBE70A-A90A-2416-3B9A-647893E22D2B}"/>
          </ac:spMkLst>
        </pc:spChg>
        <pc:spChg chg="mod">
          <ac:chgData name="CAROLINA RAYO MONTEALEGRE" userId="a80d087d-fd6c-4dd3-b1e5-126d6eb034ba" providerId="ADAL" clId="{F099CC6B-E213-41BE-AAE2-0062640B03CC}" dt="2026-04-14T19:55:13.172" v="1301" actId="20577"/>
          <ac:spMkLst>
            <pc:docMk/>
            <pc:sldMk cId="1830640443" sldId="323"/>
            <ac:spMk id="7" creationId="{8762F4A6-73BC-C3F4-2C8C-74FF57D515F3}"/>
          </ac:spMkLst>
        </pc:spChg>
        <pc:spChg chg="mod">
          <ac:chgData name="CAROLINA RAYO MONTEALEGRE" userId="a80d087d-fd6c-4dd3-b1e5-126d6eb034ba" providerId="ADAL" clId="{F099CC6B-E213-41BE-AAE2-0062640B03CC}" dt="2026-04-14T19:54:37.645" v="1288" actId="1076"/>
          <ac:spMkLst>
            <pc:docMk/>
            <pc:sldMk cId="1830640443" sldId="323"/>
            <ac:spMk id="22" creationId="{02A0A7F2-C0B0-A15B-4227-4F184977A67D}"/>
          </ac:spMkLst>
        </pc:spChg>
      </pc:sldChg>
      <pc:sldChg chg="modSp mod">
        <pc:chgData name="CAROLINA RAYO MONTEALEGRE" userId="a80d087d-fd6c-4dd3-b1e5-126d6eb034ba" providerId="ADAL" clId="{F099CC6B-E213-41BE-AAE2-0062640B03CC}" dt="2026-04-14T20:04:23.899" v="1347" actId="1076"/>
        <pc:sldMkLst>
          <pc:docMk/>
          <pc:sldMk cId="1889122540" sldId="327"/>
        </pc:sldMkLst>
        <pc:spChg chg="mod">
          <ac:chgData name="CAROLINA RAYO MONTEALEGRE" userId="a80d087d-fd6c-4dd3-b1e5-126d6eb034ba" providerId="ADAL" clId="{F099CC6B-E213-41BE-AAE2-0062640B03CC}" dt="2026-04-14T20:00:57.579" v="1337" actId="1076"/>
          <ac:spMkLst>
            <pc:docMk/>
            <pc:sldMk cId="1889122540" sldId="327"/>
            <ac:spMk id="8" creationId="{107B028F-52AE-6AAD-7220-37ACBCD77F27}"/>
          </ac:spMkLst>
        </pc:spChg>
        <pc:spChg chg="mod">
          <ac:chgData name="CAROLINA RAYO MONTEALEGRE" userId="a80d087d-fd6c-4dd3-b1e5-126d6eb034ba" providerId="ADAL" clId="{F099CC6B-E213-41BE-AAE2-0062640B03CC}" dt="2026-04-14T20:04:14.648" v="1346" actId="208"/>
          <ac:spMkLst>
            <pc:docMk/>
            <pc:sldMk cId="1889122540" sldId="327"/>
            <ac:spMk id="9" creationId="{3636B088-C6EA-2873-FD77-4154F86F0256}"/>
          </ac:spMkLst>
        </pc:spChg>
        <pc:spChg chg="mod">
          <ac:chgData name="CAROLINA RAYO MONTEALEGRE" userId="a80d087d-fd6c-4dd3-b1e5-126d6eb034ba" providerId="ADAL" clId="{F099CC6B-E213-41BE-AAE2-0062640B03CC}" dt="2026-04-14T20:04:14.648" v="1346" actId="208"/>
          <ac:spMkLst>
            <pc:docMk/>
            <pc:sldMk cId="1889122540" sldId="327"/>
            <ac:spMk id="10" creationId="{6730E3F1-5534-23F4-849B-1DCD595412C9}"/>
          </ac:spMkLst>
        </pc:spChg>
        <pc:spChg chg="mod">
          <ac:chgData name="CAROLINA RAYO MONTEALEGRE" userId="a80d087d-fd6c-4dd3-b1e5-126d6eb034ba" providerId="ADAL" clId="{F099CC6B-E213-41BE-AAE2-0062640B03CC}" dt="2026-04-14T20:04:06.358" v="1344" actId="1076"/>
          <ac:spMkLst>
            <pc:docMk/>
            <pc:sldMk cId="1889122540" sldId="327"/>
            <ac:spMk id="11" creationId="{87223350-C592-D1BD-C410-8E57C14AA30F}"/>
          </ac:spMkLst>
        </pc:spChg>
        <pc:spChg chg="mod">
          <ac:chgData name="CAROLINA RAYO MONTEALEGRE" userId="a80d087d-fd6c-4dd3-b1e5-126d6eb034ba" providerId="ADAL" clId="{F099CC6B-E213-41BE-AAE2-0062640B03CC}" dt="2026-04-14T20:04:08.562" v="1345" actId="1076"/>
          <ac:spMkLst>
            <pc:docMk/>
            <pc:sldMk cId="1889122540" sldId="327"/>
            <ac:spMk id="12" creationId="{9529D934-DF6A-9B07-1F5A-7CD702A800D6}"/>
          </ac:spMkLst>
        </pc:spChg>
      </pc:sldChg>
      <pc:sldChg chg="modSp mod">
        <pc:chgData name="CAROLINA RAYO MONTEALEGRE" userId="a80d087d-fd6c-4dd3-b1e5-126d6eb034ba" providerId="ADAL" clId="{F099CC6B-E213-41BE-AAE2-0062640B03CC}" dt="2026-04-14T20:06:02.054" v="1389" actId="20577"/>
        <pc:sldMkLst>
          <pc:docMk/>
          <pc:sldMk cId="1724074977" sldId="328"/>
        </pc:sldMkLst>
        <pc:spChg chg="mod">
          <ac:chgData name="CAROLINA RAYO MONTEALEGRE" userId="a80d087d-fd6c-4dd3-b1e5-126d6eb034ba" providerId="ADAL" clId="{F099CC6B-E213-41BE-AAE2-0062640B03CC}" dt="2026-04-14T20:04:45.660" v="1354" actId="1076"/>
          <ac:spMkLst>
            <pc:docMk/>
            <pc:sldMk cId="1724074977" sldId="328"/>
            <ac:spMk id="8" creationId="{078E7269-69F2-6ABF-931C-C4158F336035}"/>
          </ac:spMkLst>
        </pc:spChg>
        <pc:graphicFrameChg chg="mod modGraphic">
          <ac:chgData name="CAROLINA RAYO MONTEALEGRE" userId="a80d087d-fd6c-4dd3-b1e5-126d6eb034ba" providerId="ADAL" clId="{F099CC6B-E213-41BE-AAE2-0062640B03CC}" dt="2026-04-14T20:06:02.054" v="1389" actId="20577"/>
          <ac:graphicFrameMkLst>
            <pc:docMk/>
            <pc:sldMk cId="1724074977" sldId="328"/>
            <ac:graphicFrameMk id="6" creationId="{FC625E93-2542-6AC7-9323-EB01823F9F8C}"/>
          </ac:graphicFrameMkLst>
        </pc:graphicFrameChg>
      </pc:sldChg>
      <pc:sldChg chg="addSp delSp modSp add mod ord">
        <pc:chgData name="CAROLINA RAYO MONTEALEGRE" userId="a80d087d-fd6c-4dd3-b1e5-126d6eb034ba" providerId="ADAL" clId="{F099CC6B-E213-41BE-AAE2-0062640B03CC}" dt="2026-04-14T20:35:40.076" v="1604" actId="1076"/>
        <pc:sldMkLst>
          <pc:docMk/>
          <pc:sldMk cId="2188016672" sldId="350"/>
        </pc:sldMkLst>
        <pc:spChg chg="mod">
          <ac:chgData name="CAROLINA RAYO MONTEALEGRE" userId="a80d087d-fd6c-4dd3-b1e5-126d6eb034ba" providerId="ADAL" clId="{F099CC6B-E213-41BE-AAE2-0062640B03CC}" dt="2026-04-14T20:35:40.076" v="1604" actId="1076"/>
          <ac:spMkLst>
            <pc:docMk/>
            <pc:sldMk cId="2188016672" sldId="350"/>
            <ac:spMk id="2" creationId="{BA01219F-5940-D87E-FD71-70761A94670D}"/>
          </ac:spMkLst>
        </pc:spChg>
        <pc:spChg chg="add mod">
          <ac:chgData name="CAROLINA RAYO MONTEALEGRE" userId="a80d087d-fd6c-4dd3-b1e5-126d6eb034ba" providerId="ADAL" clId="{F099CC6B-E213-41BE-AAE2-0062640B03CC}" dt="2026-04-14T17:12:55.691" v="1066" actId="20577"/>
          <ac:spMkLst>
            <pc:docMk/>
            <pc:sldMk cId="2188016672" sldId="350"/>
            <ac:spMk id="5" creationId="{74BA141A-81A9-0D65-B045-42173AF3CBE8}"/>
          </ac:spMkLst>
        </pc:spChg>
        <pc:spChg chg="add mod">
          <ac:chgData name="CAROLINA RAYO MONTEALEGRE" userId="a80d087d-fd6c-4dd3-b1e5-126d6eb034ba" providerId="ADAL" clId="{F099CC6B-E213-41BE-AAE2-0062640B03CC}" dt="2026-04-14T17:27:53.236" v="1214" actId="1076"/>
          <ac:spMkLst>
            <pc:docMk/>
            <pc:sldMk cId="2188016672" sldId="350"/>
            <ac:spMk id="15" creationId="{5222C794-93DB-79F1-2678-00C70482AD72}"/>
          </ac:spMkLst>
        </pc:spChg>
        <pc:spChg chg="add mod">
          <ac:chgData name="CAROLINA RAYO MONTEALEGRE" userId="a80d087d-fd6c-4dd3-b1e5-126d6eb034ba" providerId="ADAL" clId="{F099CC6B-E213-41BE-AAE2-0062640B03CC}" dt="2026-04-14T17:27:53.236" v="1214" actId="1076"/>
          <ac:spMkLst>
            <pc:docMk/>
            <pc:sldMk cId="2188016672" sldId="350"/>
            <ac:spMk id="21" creationId="{CFBAA958-1DF6-AAB3-D447-64F1B6919019}"/>
          </ac:spMkLst>
        </pc:spChg>
        <pc:spChg chg="add mod">
          <ac:chgData name="CAROLINA RAYO MONTEALEGRE" userId="a80d087d-fd6c-4dd3-b1e5-126d6eb034ba" providerId="ADAL" clId="{F099CC6B-E213-41BE-AAE2-0062640B03CC}" dt="2026-04-14T17:27:53.236" v="1214" actId="1076"/>
          <ac:spMkLst>
            <pc:docMk/>
            <pc:sldMk cId="2188016672" sldId="350"/>
            <ac:spMk id="22" creationId="{2B584131-6FF8-30F7-63E8-3020F2A14569}"/>
          </ac:spMkLst>
        </pc:spChg>
        <pc:spChg chg="add mod">
          <ac:chgData name="CAROLINA RAYO MONTEALEGRE" userId="a80d087d-fd6c-4dd3-b1e5-126d6eb034ba" providerId="ADAL" clId="{F099CC6B-E213-41BE-AAE2-0062640B03CC}" dt="2026-04-14T19:49:13.714" v="1255" actId="1076"/>
          <ac:spMkLst>
            <pc:docMk/>
            <pc:sldMk cId="2188016672" sldId="350"/>
            <ac:spMk id="24" creationId="{E61854DB-F6FE-F755-B059-F262A6E1B1F2}"/>
          </ac:spMkLst>
        </pc:spChg>
        <pc:spChg chg="add mod">
          <ac:chgData name="CAROLINA RAYO MONTEALEGRE" userId="a80d087d-fd6c-4dd3-b1e5-126d6eb034ba" providerId="ADAL" clId="{F099CC6B-E213-41BE-AAE2-0062640B03CC}" dt="2026-04-14T19:49:13.714" v="1255" actId="1076"/>
          <ac:spMkLst>
            <pc:docMk/>
            <pc:sldMk cId="2188016672" sldId="350"/>
            <ac:spMk id="25" creationId="{4D1C3C07-28C0-EFE7-9C61-4B574F598550}"/>
          </ac:spMkLst>
        </pc:spChg>
        <pc:spChg chg="add mod">
          <ac:chgData name="CAROLINA RAYO MONTEALEGRE" userId="a80d087d-fd6c-4dd3-b1e5-126d6eb034ba" providerId="ADAL" clId="{F099CC6B-E213-41BE-AAE2-0062640B03CC}" dt="2026-04-14T19:48:26.742" v="1247" actId="14100"/>
          <ac:spMkLst>
            <pc:docMk/>
            <pc:sldMk cId="2188016672" sldId="350"/>
            <ac:spMk id="26" creationId="{9C064DD3-192B-9395-386D-C921A381B0A6}"/>
          </ac:spMkLst>
        </pc:spChg>
        <pc:spChg chg="add mod">
          <ac:chgData name="CAROLINA RAYO MONTEALEGRE" userId="a80d087d-fd6c-4dd3-b1e5-126d6eb034ba" providerId="ADAL" clId="{F099CC6B-E213-41BE-AAE2-0062640B03CC}" dt="2026-04-14T20:34:59.493" v="1599" actId="1076"/>
          <ac:spMkLst>
            <pc:docMk/>
            <pc:sldMk cId="2188016672" sldId="350"/>
            <ac:spMk id="29" creationId="{C9C1E309-84A8-6E50-5AF1-21C61A04EB02}"/>
          </ac:spMkLst>
        </pc:spChg>
        <pc:spChg chg="add mod">
          <ac:chgData name="CAROLINA RAYO MONTEALEGRE" userId="a80d087d-fd6c-4dd3-b1e5-126d6eb034ba" providerId="ADAL" clId="{F099CC6B-E213-41BE-AAE2-0062640B03CC}" dt="2026-04-14T20:30:28.044" v="1598" actId="1076"/>
          <ac:spMkLst>
            <pc:docMk/>
            <pc:sldMk cId="2188016672" sldId="350"/>
            <ac:spMk id="30" creationId="{89E590EB-07F2-523E-FE07-C4F31BE968D0}"/>
          </ac:spMkLst>
        </pc:spChg>
        <pc:spChg chg="add mod">
          <ac:chgData name="CAROLINA RAYO MONTEALEGRE" userId="a80d087d-fd6c-4dd3-b1e5-126d6eb034ba" providerId="ADAL" clId="{F099CC6B-E213-41BE-AAE2-0062640B03CC}" dt="2026-04-14T19:49:47.191" v="1261" actId="20577"/>
          <ac:spMkLst>
            <pc:docMk/>
            <pc:sldMk cId="2188016672" sldId="350"/>
            <ac:spMk id="31" creationId="{EF51D040-094B-433E-564C-BF4B32F90231}"/>
          </ac:spMkLst>
        </pc:spChg>
        <pc:spChg chg="add mod">
          <ac:chgData name="CAROLINA RAYO MONTEALEGRE" userId="a80d087d-fd6c-4dd3-b1e5-126d6eb034ba" providerId="ADAL" clId="{F099CC6B-E213-41BE-AAE2-0062640B03CC}" dt="2026-04-14T19:49:13.714" v="1255" actId="1076"/>
          <ac:spMkLst>
            <pc:docMk/>
            <pc:sldMk cId="2188016672" sldId="350"/>
            <ac:spMk id="32" creationId="{580359C0-61D8-C38A-DFCC-5B6BAC59E058}"/>
          </ac:spMkLst>
        </pc:spChg>
        <pc:spChg chg="add mod">
          <ac:chgData name="CAROLINA RAYO MONTEALEGRE" userId="a80d087d-fd6c-4dd3-b1e5-126d6eb034ba" providerId="ADAL" clId="{F099CC6B-E213-41BE-AAE2-0062640B03CC}" dt="2026-04-14T17:27:53.236" v="1214" actId="1076"/>
          <ac:spMkLst>
            <pc:docMk/>
            <pc:sldMk cId="2188016672" sldId="350"/>
            <ac:spMk id="33" creationId="{C8C922FC-0E32-6731-76F2-6802FDF15D36}"/>
          </ac:spMkLst>
        </pc:spChg>
        <pc:spChg chg="add mod">
          <ac:chgData name="CAROLINA RAYO MONTEALEGRE" userId="a80d087d-fd6c-4dd3-b1e5-126d6eb034ba" providerId="ADAL" clId="{F099CC6B-E213-41BE-AAE2-0062640B03CC}" dt="2026-04-14T17:27:53.236" v="1214" actId="1076"/>
          <ac:spMkLst>
            <pc:docMk/>
            <pc:sldMk cId="2188016672" sldId="350"/>
            <ac:spMk id="34" creationId="{D07980D8-7F29-FC6F-A1CB-E4543847DDBC}"/>
          </ac:spMkLst>
        </pc:spChg>
        <pc:spChg chg="add mod">
          <ac:chgData name="CAROLINA RAYO MONTEALEGRE" userId="a80d087d-fd6c-4dd3-b1e5-126d6eb034ba" providerId="ADAL" clId="{F099CC6B-E213-41BE-AAE2-0062640B03CC}" dt="2026-04-14T17:27:53.236" v="1214" actId="1076"/>
          <ac:spMkLst>
            <pc:docMk/>
            <pc:sldMk cId="2188016672" sldId="350"/>
            <ac:spMk id="35" creationId="{8914A46D-8A99-420B-FA0D-72245A79BEFD}"/>
          </ac:spMkLst>
        </pc:spChg>
        <pc:spChg chg="add mod">
          <ac:chgData name="CAROLINA RAYO MONTEALEGRE" userId="a80d087d-fd6c-4dd3-b1e5-126d6eb034ba" providerId="ADAL" clId="{F099CC6B-E213-41BE-AAE2-0062640B03CC}" dt="2026-04-14T19:49:01.664" v="1254" actId="1076"/>
          <ac:spMkLst>
            <pc:docMk/>
            <pc:sldMk cId="2188016672" sldId="350"/>
            <ac:spMk id="36" creationId="{76CB668B-7096-85FB-EB84-67FE3FC78799}"/>
          </ac:spMkLst>
        </pc:spChg>
        <pc:picChg chg="add mod">
          <ac:chgData name="CAROLINA RAYO MONTEALEGRE" userId="a80d087d-fd6c-4dd3-b1e5-126d6eb034ba" providerId="ADAL" clId="{F099CC6B-E213-41BE-AAE2-0062640B03CC}" dt="2026-04-14T17:27:53.236" v="1214" actId="1076"/>
          <ac:picMkLst>
            <pc:docMk/>
            <pc:sldMk cId="2188016672" sldId="350"/>
            <ac:picMk id="9" creationId="{41B90F45-48ED-65EF-B768-72016EE9677D}"/>
          </ac:picMkLst>
        </pc:picChg>
        <pc:picChg chg="add mod">
          <ac:chgData name="CAROLINA RAYO MONTEALEGRE" userId="a80d087d-fd6c-4dd3-b1e5-126d6eb034ba" providerId="ADAL" clId="{F099CC6B-E213-41BE-AAE2-0062640B03CC}" dt="2026-04-14T17:27:53.236" v="1214" actId="1076"/>
          <ac:picMkLst>
            <pc:docMk/>
            <pc:sldMk cId="2188016672" sldId="350"/>
            <ac:picMk id="10" creationId="{ADCE07B4-7C3F-81E5-DD46-1B333BA2C5A3}"/>
          </ac:picMkLst>
        </pc:picChg>
        <pc:picChg chg="add mod">
          <ac:chgData name="CAROLINA RAYO MONTEALEGRE" userId="a80d087d-fd6c-4dd3-b1e5-126d6eb034ba" providerId="ADAL" clId="{F099CC6B-E213-41BE-AAE2-0062640B03CC}" dt="2026-04-14T17:27:53.236" v="1214" actId="1076"/>
          <ac:picMkLst>
            <pc:docMk/>
            <pc:sldMk cId="2188016672" sldId="350"/>
            <ac:picMk id="11" creationId="{14C5650E-8F26-C1EB-E6D3-2FE2CC604E2E}"/>
          </ac:picMkLst>
        </pc:picChg>
      </pc:sldChg>
      <pc:sldChg chg="modSp add mod">
        <pc:chgData name="CAROLINA RAYO MONTEALEGRE" userId="a80d087d-fd6c-4dd3-b1e5-126d6eb034ba" providerId="ADAL" clId="{F099CC6B-E213-41BE-AAE2-0062640B03CC}" dt="2026-04-14T21:30:51.782" v="1631" actId="14100"/>
        <pc:sldMkLst>
          <pc:docMk/>
          <pc:sldMk cId="2375193165" sldId="352"/>
        </pc:sldMkLst>
      </pc:sldChg>
    </pc:docChg>
  </pc:docChgLst>
  <pc:docChgLst>
    <pc:chgData name="CAROLINA RAYO MONTEALEGRE" userId="a80d087d-fd6c-4dd3-b1e5-126d6eb034ba" providerId="ADAL" clId="{6C71776F-7717-4F1C-8680-732094427129}"/>
    <pc:docChg chg="mod modSld modMainMaster">
      <pc:chgData name="CAROLINA RAYO MONTEALEGRE" userId="a80d087d-fd6c-4dd3-b1e5-126d6eb034ba" providerId="ADAL" clId="{6C71776F-7717-4F1C-8680-732094427129}" dt="2026-04-15T02:25:42.532" v="11"/>
      <pc:docMkLst>
        <pc:docMk/>
      </pc:docMkLst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2829152986" sldId="256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829152986" sldId="256"/>
            <ac:spMk id="2" creationId="{DFC44034-D43C-C719-E692-200809CFC8A2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829152986" sldId="256"/>
            <ac:spMk id="6" creationId="{8D2FDF5D-B1E0-783C-3F39-BB60F1F7897D}"/>
          </ac:spMkLst>
        </pc:sp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1724074977" sldId="328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1724074977" sldId="328"/>
            <ac:spMk id="8" creationId="{078E7269-69F2-6ABF-931C-C4158F336035}"/>
          </ac:spMkLst>
        </pc:spChg>
        <pc:graphicFrameChg chg="mod">
          <ac:chgData name="CAROLINA RAYO MONTEALEGRE" userId="a80d087d-fd6c-4dd3-b1e5-126d6eb034ba" providerId="ADAL" clId="{6C71776F-7717-4F1C-8680-732094427129}" dt="2026-04-15T02:23:43.914" v="7"/>
          <ac:graphicFrameMkLst>
            <pc:docMk/>
            <pc:sldMk cId="1724074977" sldId="328"/>
            <ac:graphicFrameMk id="6" creationId="{FC625E93-2542-6AC7-9323-EB01823F9F8C}"/>
          </ac:graphicFrameMkLst>
        </pc:graphicFrame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490118340" sldId="329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90118340" sldId="329"/>
            <ac:spMk id="12" creationId="{403FB423-C6EA-6879-AFCD-7A3316FDDAC1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90118340" sldId="329"/>
            <ac:spMk id="25" creationId="{56C94FD8-9B8F-8253-8883-6BC6D7F73B4A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90118340" sldId="329"/>
            <ac:spMk id="26" creationId="{D132666C-CAF1-C450-F69F-8A47FFB34052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90118340" sldId="329"/>
            <ac:spMk id="27" creationId="{135EB512-C681-A764-A7E5-BCED95C577CB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90118340" sldId="329"/>
            <ac:spMk id="28" creationId="{4C0F44F5-AF0F-60B6-F234-B935CBB04CAE}"/>
          </ac:spMkLst>
        </pc:sp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490118340" sldId="329"/>
            <ac:picMk id="20" creationId="{494EC96B-1486-470D-348C-FA2052799B5E}"/>
          </ac:picMkLst>
        </pc:pic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490118340" sldId="329"/>
            <ac:picMk id="24" creationId="{249A9875-BA47-A88A-DF0D-95069F5FD21B}"/>
          </ac:picMkLst>
        </pc:pic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1269773288" sldId="330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1269773288" sldId="330"/>
            <ac:spMk id="12" creationId="{5F99BDFB-AD22-91CD-DB98-4E2FDFCD24A4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1269773288" sldId="330"/>
            <ac:spMk id="13" creationId="{67B5ADCB-F3B0-CEA0-C4C3-753A431F8755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1269773288" sldId="330"/>
            <ac:spMk id="25" creationId="{C0920320-6CE5-967E-11EE-6F841E189869}"/>
          </ac:spMkLst>
        </pc:sp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1269773288" sldId="330"/>
            <ac:picMk id="4" creationId="{35614254-77A0-9DA0-A97A-DB59E241AD90}"/>
          </ac:picMkLst>
        </pc:pic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1269773288" sldId="330"/>
            <ac:picMk id="16" creationId="{31AF3E6B-CDBE-E63C-5498-FE188F288AC5}"/>
          </ac:picMkLst>
        </pc:pic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2155421880" sldId="331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55421880" sldId="331"/>
            <ac:spMk id="5" creationId="{585D66FB-FAFB-057D-36D2-6878EC6117CC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55421880" sldId="331"/>
            <ac:spMk id="10" creationId="{2C8726B7-3A49-4685-A0E7-F9A0E898EA5D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55421880" sldId="331"/>
            <ac:spMk id="11" creationId="{8507756D-C7D5-6154-8A6F-E1E9E30BF874}"/>
          </ac:spMkLst>
        </pc:sp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2155421880" sldId="331"/>
            <ac:picMk id="14" creationId="{FA917F82-4235-C89B-7DC8-CF2902CB4918}"/>
          </ac:picMkLst>
        </pc:pic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4237339364" sldId="333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237339364" sldId="333"/>
            <ac:spMk id="2" creationId="{6E46763C-5D06-E02D-0A9D-E67F94CDE3FF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237339364" sldId="333"/>
            <ac:spMk id="3" creationId="{5EE5809B-C6BD-BEC8-7C4C-B2B91E77BA8F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237339364" sldId="333"/>
            <ac:spMk id="4" creationId="{4605F553-F9AE-D64D-1EDE-C3D6BFE622C4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237339364" sldId="333"/>
            <ac:spMk id="17" creationId="{570188F2-F1ED-8F35-D24A-AA1492653912}"/>
          </ac:spMkLst>
        </pc:sp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1942134263" sldId="345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1942134263" sldId="345"/>
            <ac:spMk id="5" creationId="{586C5741-BDA9-168D-CF70-02F703DAFE31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1942134263" sldId="345"/>
            <ac:spMk id="8" creationId="{4A37D011-130D-A56B-B837-3E7A80812D29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1942134263" sldId="345"/>
            <ac:spMk id="15" creationId="{CA790777-60A5-8804-F902-0018C1F0A12A}"/>
          </ac:spMkLst>
        </pc:sp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1942134263" sldId="345"/>
            <ac:picMk id="7" creationId="{4835824B-015B-888C-AA7C-34A458C57E87}"/>
          </ac:picMkLst>
        </pc:pic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1942134263" sldId="345"/>
            <ac:picMk id="11" creationId="{71577969-A0AC-856A-BD84-39F6E43E0FAE}"/>
          </ac:picMkLst>
        </pc:pic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672029020" sldId="346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672029020" sldId="346"/>
            <ac:spMk id="7" creationId="{FABC9E71-EB21-2447-99D6-CAC5CAB011A0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672029020" sldId="346"/>
            <ac:spMk id="19" creationId="{9BE836C1-52F0-45FB-A03E-7F26EAE7BFC9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672029020" sldId="346"/>
            <ac:spMk id="20" creationId="{997DBCBD-C1DD-E3A1-926A-F4638C37E414}"/>
          </ac:spMkLst>
        </pc:sp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672029020" sldId="346"/>
            <ac:picMk id="9" creationId="{4560EE98-8DBC-FB0D-0AA2-C2FC3995E7E5}"/>
          </ac:picMkLst>
        </pc:pic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672029020" sldId="346"/>
            <ac:picMk id="18" creationId="{1B3C7049-BE2C-06B2-21F3-84685E5CF61D}"/>
          </ac:picMkLst>
        </pc:pic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4086453557" sldId="347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086453557" sldId="347"/>
            <ac:spMk id="6" creationId="{82895249-0946-9306-977C-E21169C3B2C5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086453557" sldId="347"/>
            <ac:spMk id="7" creationId="{7D1741B1-E668-BBBF-3CF5-6EFAE2441139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086453557" sldId="347"/>
            <ac:spMk id="11" creationId="{F5B0889E-C43F-5367-6946-DD45F8D0BDAA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086453557" sldId="347"/>
            <ac:spMk id="19" creationId="{BA92753E-5B80-8A99-20B3-E784731AB4E3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4086453557" sldId="347"/>
            <ac:spMk id="20" creationId="{E29AB80D-B125-16D5-9FCD-4EFE8A5669DC}"/>
          </ac:spMkLst>
        </pc:sp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4086453557" sldId="347"/>
            <ac:picMk id="2" creationId="{8B6A045F-21AD-3128-E3C9-EF6DF6ED20B6}"/>
          </ac:picMkLst>
        </pc:pic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4086453557" sldId="347"/>
            <ac:picMk id="10" creationId="{8B4F0CA1-A372-1BFB-1391-12AFEA1BB9FB}"/>
          </ac:picMkLst>
        </pc:picChg>
        <pc:picChg chg="mod">
          <ac:chgData name="CAROLINA RAYO MONTEALEGRE" userId="a80d087d-fd6c-4dd3-b1e5-126d6eb034ba" providerId="ADAL" clId="{6C71776F-7717-4F1C-8680-732094427129}" dt="2026-04-15T02:23:43.914" v="7"/>
          <ac:picMkLst>
            <pc:docMk/>
            <pc:sldMk cId="4086453557" sldId="347"/>
            <ac:picMk id="18" creationId="{7CC0495C-9508-2FE2-F060-C0E499816AD8}"/>
          </ac:picMkLst>
        </pc:pic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2292361223" sldId="348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292361223" sldId="348"/>
            <ac:spMk id="6" creationId="{1E75CBFC-1FB7-61A5-B1D7-1A680CE2D46C}"/>
          </ac:spMkLst>
        </pc:sp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2188016672" sldId="350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5" creationId="{74BA141A-81A9-0D65-B045-42173AF3CBE8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21" creationId="{CFBAA958-1DF6-AAB3-D447-64F1B6919019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22" creationId="{2B584131-6FF8-30F7-63E8-3020F2A14569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24" creationId="{E61854DB-F6FE-F755-B059-F262A6E1B1F2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26" creationId="{9C064DD3-192B-9395-386D-C921A381B0A6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30" creationId="{89E590EB-07F2-523E-FE07-C4F31BE968D0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31" creationId="{EF51D040-094B-433E-564C-BF4B32F90231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32" creationId="{580359C0-61D8-C38A-DFCC-5B6BAC59E058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34" creationId="{D07980D8-7F29-FC6F-A1CB-E4543847DDBC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188016672" sldId="350"/>
            <ac:spMk id="36" creationId="{76CB668B-7096-85FB-EB84-67FE3FC78799}"/>
          </ac:spMkLst>
        </pc:spChg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2284650938" sldId="351"/>
        </pc:sldMkLst>
      </pc:sldChg>
      <pc:sldChg chg="modSp">
        <pc:chgData name="CAROLINA RAYO MONTEALEGRE" userId="a80d087d-fd6c-4dd3-b1e5-126d6eb034ba" providerId="ADAL" clId="{6C71776F-7717-4F1C-8680-732094427129}" dt="2026-04-15T02:23:43.914" v="7"/>
        <pc:sldMkLst>
          <pc:docMk/>
          <pc:sldMk cId="2375193165" sldId="352"/>
        </pc:sldMkLst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4" creationId="{820D9855-182F-B605-B428-A3E1E74FDE70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7" creationId="{C3EF9CCB-126F-EA66-AD8C-2A05E27D3462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13" creationId="{55BB60E5-2A1C-2ABC-FCC5-66928E863D32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24" creationId="{DAE14428-8852-75A9-1785-D2AE9D4F5E2D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25" creationId="{AB15A989-B5A3-635A-9545-01310B3ADAD6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26" creationId="{6F535E66-D2A8-EBE2-7DC4-7A634B1B300A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30" creationId="{0B11F1C4-799F-78FC-5306-1031F2240018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31" creationId="{9D722468-E654-00FB-55E5-328655B03277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35" creationId="{FDE11D67-E083-2F35-3FE3-802D9BE0E2E3}"/>
          </ac:spMkLst>
        </pc:spChg>
        <pc:spChg chg="mod">
          <ac:chgData name="CAROLINA RAYO MONTEALEGRE" userId="a80d087d-fd6c-4dd3-b1e5-126d6eb034ba" providerId="ADAL" clId="{6C71776F-7717-4F1C-8680-732094427129}" dt="2026-04-15T02:23:43.914" v="7"/>
          <ac:spMkLst>
            <pc:docMk/>
            <pc:sldMk cId="2375193165" sldId="352"/>
            <ac:spMk id="37" creationId="{79105470-7DF0-8810-1078-B6CD7F2D962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878BAC7-BB40-41D2-B781-D50B4F1BCB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D884580-2D98-41B0-B606-53A62C9AAA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B0715-307B-432D-943C-44714C3DEC4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7D3C9D-16FF-49B5-9451-5063D634DC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3A6B07-020E-450E-A49B-8D89C00D57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77B3B-B778-4E2C-BA4C-CFD68CBF8A0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433233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FB05F-5395-4222-B8F4-3112C10EC38B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C7B52-34A1-45D5-A3F4-8E9ED91DBF3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809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7B52-34A1-45D5-A3F4-8E9ED91DBF31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078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C7B52-34A1-45D5-A3F4-8E9ED91DBF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28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7B52-34A1-45D5-A3F4-8E9ED91DBF31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094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E773A-B137-795D-B767-1590271C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E5E2F0-7FCE-F046-9D53-46A1A87C2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43E374B-551B-B954-85DA-ED9D3DF7F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FD1FF5-12B6-D14D-01FF-C6EBC75E4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7B52-34A1-45D5-A3F4-8E9ED91DBF31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057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4825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035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582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46471-30FE-42AD-A520-64BAAD1B3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759402-FB34-8BCD-D3F3-6A3569231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10BFB7-87E5-F911-B6CB-0BAC7657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E31203-1E38-3422-B399-22A6C3A5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35FCF-6281-90D6-CB0E-3411A4C0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8279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5535A-1F18-BBB6-6C93-2A91B135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3EBE62-DD4E-EFB2-9F3C-7E4C488DD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18E2D1-9AA0-AFE9-5860-2F1D3553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090EAB-EF50-26A9-1A88-5C71FD5F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86D2D1-B990-0FD6-4EE0-5F745C0B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2262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D168D-5BE2-E108-F865-17681653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6C3D16-6B46-5BC0-A93C-74CD99AA9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C562C7-F2A2-26D9-A227-DA95117D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6AA8CE-A3CF-B20C-17D5-D28EF0AE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16BA5A-E905-D920-D8FC-AF23D7E2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633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B19ED-1719-EA6C-E0F2-8E899919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B27D1-817E-6769-E19B-D891D00A1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D8EFB1-C871-CB77-A7E9-4B56B2C6B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0DA951-BF30-A740-AB30-2F6A4AE1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FC14E1-EEF5-EF68-EBD7-D1D13DED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78FA6C-A5DD-3903-5D1C-5840628F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886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2B3957-6750-14EE-D557-D753E7FA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F7A13D-1A38-BB59-3F54-3394614B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7BFF21-22D2-61D2-751B-3AF211692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902057-FD31-D6FE-1D9A-1851A1418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47EA71-3946-F8D7-FECD-CC2A2E8AC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DC5ED0-CC63-8F41-6153-36DA20AA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894401-1836-B305-4049-4C5C2C81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7D391F-5DA0-6993-9B31-B34E1B39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698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3A4D2-4EBF-0479-7062-C4CCAF8F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ACFB27-4C86-E636-AADD-47E1DB26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3F549D-45F1-5D11-8A1D-486EFC2A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4A6450-4CB4-02F0-A2E1-73E9A67D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519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D40CA3-9968-7DBD-3F07-2FEE97C4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DA9025-764F-03D3-12E8-487BA1FF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2E76AC-1BFE-95E3-0166-13AF7322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6466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A7169-11AA-FB04-8A4B-9D5A616C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97ED7C-4D66-00F0-D4B4-3DB23B49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834503-BD3C-E8A7-C114-0C9E894C2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851DF6-ECF3-6DF2-BA9F-9A4EBE75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B4C7EE-F857-F0ED-7E75-324597CB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1351CC-7DC5-3A2D-0559-7730F631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377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4114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804D7-010B-C15A-A109-F7DE97E7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4B09FA-55F7-5CB0-A0C7-35A6A59CA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771B81-8608-CC65-2CBF-0DD3485BD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7CB52-40A6-ED82-A6C5-F70691BB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30757A-7E25-1BAD-86C9-772EF613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F7CE02-83F9-410E-0AB5-90294340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7428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22735-2A65-E09D-478E-5306A714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46BD2A-2087-799B-1030-6AE8F47CF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C5EB71-503C-37C1-9C94-A7067271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96731-CF90-3969-3167-BFAEBFAF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2EAA67-C87B-E9BC-F730-80D5BEA2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5832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15E1D0-AA76-13C9-86E9-C83AFE03B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FF3AB3-17F2-3742-0256-5B3285834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BBCC42-C31C-2EBC-1223-2A04AADE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DEBF57-0757-02FD-5AE5-072077B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7E9A3-B4EA-A5F0-25A5-16504265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94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142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761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38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880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980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246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663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750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066DF5-4AFE-0AAB-3C7F-AAAB9482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77F4F1-E963-EBD7-6B80-E3EEE26E7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A94DA-754D-A7A8-4A1A-940A7740C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78309A-2B2B-7917-51DB-1FA3142D0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90A472-773D-9234-A337-CDEDF6C76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245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4253794-165E-FCA7-F06A-DCD4E95F59CC}"/>
              </a:ext>
            </a:extLst>
          </p:cNvPr>
          <p:cNvSpPr txBox="1"/>
          <p:nvPr/>
        </p:nvSpPr>
        <p:spPr>
          <a:xfrm>
            <a:off x="10752000" y="2728"/>
            <a:ext cx="1440000" cy="864000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C44034-D43C-C719-E692-200809CFC8A2}"/>
              </a:ext>
            </a:extLst>
          </p:cNvPr>
          <p:cNvSpPr txBox="1">
            <a:spLocks/>
          </p:cNvSpPr>
          <p:nvPr/>
        </p:nvSpPr>
        <p:spPr>
          <a:xfrm>
            <a:off x="1460531" y="3876831"/>
            <a:ext cx="3931395" cy="753556"/>
          </a:xfrm>
          <a:prstGeom prst="rect">
            <a:avLst/>
          </a:prstGeom>
        </p:spPr>
        <p:txBody>
          <a:bodyPr vert="horz" lIns="89321" tIns="44661" rIns="89321" bIns="446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298" b="1">
                <a:solidFill>
                  <a:schemeClr val="bg1"/>
                </a:solidFill>
                <a:latin typeface="Trebuchet MS" panose="020B0603020202020204" pitchFamily="34" charset="0"/>
              </a:rPr>
              <a:t>Bitácora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2FDF5D-B1E0-783C-3F39-BB60F1F7897D}"/>
              </a:ext>
            </a:extLst>
          </p:cNvPr>
          <p:cNvSpPr txBox="1">
            <a:spLocks/>
          </p:cNvSpPr>
          <p:nvPr/>
        </p:nvSpPr>
        <p:spPr>
          <a:xfrm>
            <a:off x="1460529" y="4740505"/>
            <a:ext cx="4080366" cy="400501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100" i="1">
                <a:solidFill>
                  <a:schemeClr val="bg1"/>
                </a:solidFill>
                <a:highlight>
                  <a:srgbClr val="29006F"/>
                </a:highlight>
                <a:latin typeface="Trebuchet MS"/>
              </a:rPr>
              <a:t>Desafío 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5D0C54-0D66-7152-670E-070302CA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041" y="214037"/>
            <a:ext cx="1452774" cy="20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45281-35F4-2565-C79D-C476F6CD0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50FDC-D801-C9B0-4C07-D463480F27B4}"/>
              </a:ext>
            </a:extLst>
          </p:cNvPr>
          <p:cNvSpPr txBox="1">
            <a:spLocks/>
          </p:cNvSpPr>
          <p:nvPr/>
        </p:nvSpPr>
        <p:spPr>
          <a:xfrm>
            <a:off x="3635889" y="685800"/>
            <a:ext cx="5086623" cy="392845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>
                <a:solidFill>
                  <a:srgbClr val="2A0070"/>
                </a:solidFill>
                <a:latin typeface="Trebuchet MS" panose="020B0603020202020204" pitchFamily="34" charset="0"/>
              </a:rPr>
              <a:t>Diseño mi propio prototipo</a:t>
            </a:r>
            <a:endParaRPr lang="es-CO" sz="2800" b="1">
              <a:solidFill>
                <a:srgbClr val="2A007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2DEC4AA-219A-2BC8-571F-F49E93B0D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364456"/>
              </p:ext>
            </p:extLst>
          </p:nvPr>
        </p:nvGraphicFramePr>
        <p:xfrm>
          <a:off x="1164771" y="2013534"/>
          <a:ext cx="9993086" cy="3282766"/>
        </p:xfrm>
        <a:graphic>
          <a:graphicData uri="http://schemas.openxmlformats.org/drawingml/2006/table">
            <a:tbl>
              <a:tblPr/>
              <a:tblGrid>
                <a:gridCol w="9993086">
                  <a:extLst>
                    <a:ext uri="{9D8B030D-6E8A-4147-A177-3AD203B41FA5}">
                      <a16:colId xmlns:a16="http://schemas.microsoft.com/office/drawing/2014/main" val="3059105642"/>
                    </a:ext>
                  </a:extLst>
                </a:gridCol>
              </a:tblGrid>
              <a:tr h="44014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Para tener presente</a:t>
                      </a: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10429"/>
                  </a:ext>
                </a:extLst>
              </a:tr>
              <a:tr h="99644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¿Por qué el prototipo resuelve el problema planteado en el Desafío 1?</a:t>
                      </a:r>
                    </a:p>
                    <a:p>
                      <a:pPr lvl="0" algn="just">
                        <a:lnSpc>
                          <a:spcPct val="100000"/>
                        </a:lnSpc>
                        <a:buNone/>
                      </a:pPr>
                      <a:endParaRPr lang="es-MX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876274"/>
                  </a:ext>
                </a:extLst>
              </a:tr>
              <a:tr h="849737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¿Cuál esperan que sea la función principal que ejecute este diseño?</a:t>
                      </a:r>
                      <a:endParaRPr lang="es-419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503407"/>
                  </a:ext>
                </a:extLst>
              </a:tr>
              <a:tr h="996443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¿Por qué este diseño es práctico, seguro y útil para las personas que lo van a usar?</a:t>
                      </a:r>
                    </a:p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MX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533178"/>
                  </a:ext>
                </a:extLst>
              </a:tr>
            </a:tbl>
          </a:graphicData>
        </a:graphic>
      </p:graphicFrame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B565359-82A7-ED8C-85C6-710140ABADB9}"/>
              </a:ext>
            </a:extLst>
          </p:cNvPr>
          <p:cNvSpPr/>
          <p:nvPr/>
        </p:nvSpPr>
        <p:spPr>
          <a:xfrm>
            <a:off x="1164771" y="2013534"/>
            <a:ext cx="9993086" cy="3374895"/>
          </a:xfrm>
          <a:prstGeom prst="roundRect">
            <a:avLst>
              <a:gd name="adj" fmla="val 13207"/>
            </a:avLst>
          </a:prstGeom>
          <a:noFill/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AFED68-F057-5339-E030-60FA774CDBF0}"/>
              </a:ext>
            </a:extLst>
          </p:cNvPr>
          <p:cNvSpPr txBox="1"/>
          <p:nvPr/>
        </p:nvSpPr>
        <p:spPr>
          <a:xfrm>
            <a:off x="1273628" y="1308477"/>
            <a:ext cx="9884229" cy="5671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Luego de elaborar el boceto, cada uno de los integrantes del Equipo Talentos STEM+ debe responder las siguientes preguntas en una hoja reciclada.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73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6EB67-9A5D-DF6F-BDDD-4C152DE50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09664-6AE8-29BB-A471-FC5FA954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362" y="762000"/>
            <a:ext cx="3592892" cy="317520"/>
          </a:xfrm>
        </p:spPr>
        <p:txBody>
          <a:bodyPr>
            <a:no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Diseños prototipo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E690560-B0DF-59A6-0F5B-9E0673714B1D}"/>
              </a:ext>
            </a:extLst>
          </p:cNvPr>
          <p:cNvSpPr/>
          <p:nvPr/>
        </p:nvSpPr>
        <p:spPr>
          <a:xfrm>
            <a:off x="1168910" y="1611682"/>
            <a:ext cx="9839796" cy="4229656"/>
          </a:xfrm>
          <a:prstGeom prst="roundRect">
            <a:avLst/>
          </a:prstGeom>
          <a:noFill/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321" tIns="44661" rIns="89321" bIns="446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419" sz="1400"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58A9FD-1FEA-7402-606F-574975C00564}"/>
              </a:ext>
            </a:extLst>
          </p:cNvPr>
          <p:cNvSpPr txBox="1"/>
          <p:nvPr/>
        </p:nvSpPr>
        <p:spPr>
          <a:xfrm>
            <a:off x="2391479" y="3326183"/>
            <a:ext cx="7424563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fontAlgn="base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Inserten fotografías de cada uno de los diseños realizados por los integrantes del Equipo Talentos STEM+</a:t>
            </a:r>
            <a:endParaRPr lang="es-MX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69E77-1AFA-8B93-BAEE-50F0BD3DF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306" y="328658"/>
            <a:ext cx="1294655" cy="17145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2238CB5-1A42-138A-D523-3018AC6800DC}"/>
              </a:ext>
            </a:extLst>
          </p:cNvPr>
          <p:cNvSpPr txBox="1"/>
          <p:nvPr/>
        </p:nvSpPr>
        <p:spPr>
          <a:xfrm>
            <a:off x="1456487" y="1185909"/>
            <a:ext cx="9874204" cy="3193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Al finalizar el proceso de diseño inserten una imagen de cada uno bocetos realizados por el equipo.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632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BA78E3-9428-260D-B0CF-ADCA11C63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07B028F-52AE-6AAD-7220-37ACBCD77F27}"/>
              </a:ext>
            </a:extLst>
          </p:cNvPr>
          <p:cNvSpPr txBox="1"/>
          <p:nvPr/>
        </p:nvSpPr>
        <p:spPr>
          <a:xfrm>
            <a:off x="3253471" y="609600"/>
            <a:ext cx="5685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>
              <a:defRPr/>
            </a:pPr>
            <a:r>
              <a:rPr lang="es-MX" sz="2800" b="1">
                <a:solidFill>
                  <a:srgbClr val="2A0070"/>
                </a:solidFill>
                <a:latin typeface="Trebuchet MS" panose="020B0603020202020204" pitchFamily="34" charset="0"/>
              </a:rPr>
              <a:t>Diseños finales del prototipo</a:t>
            </a:r>
            <a:endParaRPr lang="es-CO" sz="2800">
              <a:solidFill>
                <a:srgbClr val="2A007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636B088-C6EA-2873-FD77-4154F86F0256}"/>
              </a:ext>
            </a:extLst>
          </p:cNvPr>
          <p:cNvSpPr/>
          <p:nvPr/>
        </p:nvSpPr>
        <p:spPr>
          <a:xfrm>
            <a:off x="967470" y="1757741"/>
            <a:ext cx="4702303" cy="4088477"/>
          </a:xfrm>
          <a:prstGeom prst="roundRect">
            <a:avLst/>
          </a:prstGeom>
          <a:noFill/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endParaRPr lang="es-CO" sz="14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730E3F1-5534-23F4-849B-1DCD595412C9}"/>
              </a:ext>
            </a:extLst>
          </p:cNvPr>
          <p:cNvSpPr/>
          <p:nvPr/>
        </p:nvSpPr>
        <p:spPr>
          <a:xfrm>
            <a:off x="6194297" y="1749707"/>
            <a:ext cx="4702303" cy="4088477"/>
          </a:xfrm>
          <a:prstGeom prst="roundRect">
            <a:avLst/>
          </a:prstGeom>
          <a:noFill/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endParaRPr lang="es-CO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29D934-DF6A-9B07-1F5A-7CD702A800D6}"/>
              </a:ext>
            </a:extLst>
          </p:cNvPr>
          <p:cNvSpPr txBox="1"/>
          <p:nvPr/>
        </p:nvSpPr>
        <p:spPr>
          <a:xfrm>
            <a:off x="1295400" y="3629084"/>
            <a:ext cx="404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3216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una imagen o fotografía del diseño 1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7223350-C592-D1BD-C410-8E57C14AA30F}"/>
              </a:ext>
            </a:extLst>
          </p:cNvPr>
          <p:cNvSpPr txBox="1"/>
          <p:nvPr/>
        </p:nvSpPr>
        <p:spPr>
          <a:xfrm>
            <a:off x="6607630" y="3632245"/>
            <a:ext cx="4037082" cy="305638"/>
          </a:xfrm>
          <a:prstGeom prst="rect">
            <a:avLst/>
          </a:prstGeom>
          <a:noFill/>
        </p:spPr>
        <p:txBody>
          <a:bodyPr wrap="square" lIns="89321" tIns="44661" rIns="89321" bIns="44661" rtlCol="0" anchor="t">
            <a:spAutoFit/>
          </a:bodyPr>
          <a:lstStyle/>
          <a:p>
            <a:pPr algn="ctr" defTabSz="893216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una imagen o fotografía del diseño 2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F9CEAE-7022-9122-3F32-09BE35813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298" y="386291"/>
            <a:ext cx="1315822" cy="17250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8C4D76A-FBA7-B5D2-8DC0-9DCF5609F82A}"/>
              </a:ext>
            </a:extLst>
          </p:cNvPr>
          <p:cNvSpPr txBox="1"/>
          <p:nvPr/>
        </p:nvSpPr>
        <p:spPr>
          <a:xfrm>
            <a:off x="1257195" y="1248833"/>
            <a:ext cx="9874204" cy="3193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Inserten una imagen de los dos bocetos seleccionados.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122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C1E30-93E3-74F2-8615-2D8C295E1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078E7269-69F2-6ABF-931C-C4158F336035}"/>
              </a:ext>
            </a:extLst>
          </p:cNvPr>
          <p:cNvSpPr txBox="1"/>
          <p:nvPr/>
        </p:nvSpPr>
        <p:spPr>
          <a:xfrm>
            <a:off x="3811419" y="560338"/>
            <a:ext cx="456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Toma decisiones equipo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C625E93-2542-6AC7-9323-EB01823F9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765417"/>
              </p:ext>
            </p:extLst>
          </p:nvPr>
        </p:nvGraphicFramePr>
        <p:xfrm>
          <a:off x="1371599" y="1972599"/>
          <a:ext cx="9579429" cy="3331027"/>
        </p:xfrm>
        <a:graphic>
          <a:graphicData uri="http://schemas.openxmlformats.org/drawingml/2006/table">
            <a:tbl>
              <a:tblPr/>
              <a:tblGrid>
                <a:gridCol w="9579429">
                  <a:extLst>
                    <a:ext uri="{9D8B030D-6E8A-4147-A177-3AD203B41FA5}">
                      <a16:colId xmlns:a16="http://schemas.microsoft.com/office/drawing/2014/main" val="3059105642"/>
                    </a:ext>
                  </a:extLst>
                </a:gridCol>
              </a:tblGrid>
              <a:tr h="44364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Para tener presente</a:t>
                      </a: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10429"/>
                  </a:ext>
                </a:extLst>
              </a:tr>
              <a:tr h="1478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altLang="es-419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¿Cómo me sentí durante la toma de decisiones? ¿Qué puedo mejorar para trabajar mejor en </a:t>
                      </a:r>
                      <a:r>
                        <a:rPr lang="es-419" altLang="es-419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equipo</a:t>
                      </a:r>
                      <a:r>
                        <a:rPr kumimoji="0" lang="es-419" altLang="es-419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 en futuras actividades?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419" altLang="es-419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80962" marR="80962" marT="40481" marB="40481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876274"/>
                  </a:ext>
                </a:extLst>
              </a:tr>
              <a:tr h="14084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altLang="es-419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¿Qué dificultades experimenté al evaluar los bocetos de mis compañeros?</a:t>
                      </a:r>
                    </a:p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endParaRPr lang="es-MX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endParaRPr lang="es-MX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0962" marR="80962" marT="40481" marB="404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503407"/>
                  </a:ext>
                </a:extLst>
              </a:tr>
            </a:tbl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763FF49-EE64-CC36-CEC7-D3A40F64B8E8}"/>
              </a:ext>
            </a:extLst>
          </p:cNvPr>
          <p:cNvSpPr/>
          <p:nvPr/>
        </p:nvSpPr>
        <p:spPr>
          <a:xfrm>
            <a:off x="1371599" y="1976732"/>
            <a:ext cx="9579429" cy="3331028"/>
          </a:xfrm>
          <a:prstGeom prst="roundRect">
            <a:avLst>
              <a:gd name="adj" fmla="val 7666"/>
            </a:avLst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Trebuchet MS" panose="020B06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983B132-47BB-1813-78B1-3E7D5FAEBCA8}"/>
              </a:ext>
            </a:extLst>
          </p:cNvPr>
          <p:cNvSpPr txBox="1"/>
          <p:nvPr/>
        </p:nvSpPr>
        <p:spPr>
          <a:xfrm>
            <a:off x="1371599" y="1225076"/>
            <a:ext cx="9818915" cy="5671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419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A partir de las ideas y emociones que identificaron y compartieron, cada integrante del Equipo Talentos STEM+ da respuesta, en una hoja reciclada a las siguientes preguntas: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31ECEB-693A-8E82-5CC3-1BBDCC417638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1CB3A6-18C7-B40B-EC3C-4ED73DF104BF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A847E562-77D8-2C9E-F603-92FCB00918FB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4074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5E0D49-7B26-D640-1615-4A3E04576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9EFA036-648B-6F9F-FC42-CDB83751ADCD}"/>
              </a:ext>
            </a:extLst>
          </p:cNvPr>
          <p:cNvSpPr txBox="1"/>
          <p:nvPr/>
        </p:nvSpPr>
        <p:spPr>
          <a:xfrm>
            <a:off x="3811419" y="647426"/>
            <a:ext cx="456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Toma decisiones equipo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B9566CD-BDB9-A9D5-152A-1883D67BD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767745"/>
              </p:ext>
            </p:extLst>
          </p:nvPr>
        </p:nvGraphicFramePr>
        <p:xfrm>
          <a:off x="1317171" y="1932487"/>
          <a:ext cx="9557658" cy="3499483"/>
        </p:xfrm>
        <a:graphic>
          <a:graphicData uri="http://schemas.openxmlformats.org/drawingml/2006/table">
            <a:tbl>
              <a:tblPr/>
              <a:tblGrid>
                <a:gridCol w="9557658">
                  <a:extLst>
                    <a:ext uri="{9D8B030D-6E8A-4147-A177-3AD203B41FA5}">
                      <a16:colId xmlns:a16="http://schemas.microsoft.com/office/drawing/2014/main" val="3059105642"/>
                    </a:ext>
                  </a:extLst>
                </a:gridCol>
              </a:tblGrid>
              <a:tr h="49026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Para tener presente</a:t>
                      </a: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10429"/>
                  </a:ext>
                </a:extLst>
              </a:tr>
              <a:tr h="1504610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r>
                        <a:rPr kumimoji="0" lang="es-MX" altLang="es-419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¿De qué manera logré construir acuerdos con mi equipo?</a:t>
                      </a:r>
                      <a:endParaRPr kumimoji="0" lang="es-419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endParaRPr kumimoji="0" lang="es-419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0962" marR="80962" marT="40481" marB="404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002226"/>
                  </a:ext>
                </a:extLst>
              </a:tr>
              <a:tr h="1504610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r>
                        <a:rPr kumimoji="0" lang="es-MX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Si pudiera mejorar el trabajo en equipo, ¿qué cambios propondría para fomentar la participación de todos?</a:t>
                      </a:r>
                      <a:endParaRPr kumimoji="0" lang="es-419" sz="14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80962" marR="80962" marT="40481" marB="404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752667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2762394-3F75-C4C3-49B1-38C4D71E2B26}"/>
              </a:ext>
            </a:extLst>
          </p:cNvPr>
          <p:cNvSpPr txBox="1"/>
          <p:nvPr/>
        </p:nvSpPr>
        <p:spPr>
          <a:xfrm>
            <a:off x="1273628" y="1226220"/>
            <a:ext cx="9818915" cy="5671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419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A partir de las ideas y emociones que identificaron y compartieron, cada integrante del Equipo Talentos STEM+ da respuesta, en una hoja reciclada a las siguientes preguntas: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7949C96-608C-EFE2-5FCA-CB6FDCFEBB0A}"/>
              </a:ext>
            </a:extLst>
          </p:cNvPr>
          <p:cNvSpPr/>
          <p:nvPr/>
        </p:nvSpPr>
        <p:spPr>
          <a:xfrm>
            <a:off x="1317171" y="1932488"/>
            <a:ext cx="9579429" cy="3331028"/>
          </a:xfrm>
          <a:prstGeom prst="roundRect">
            <a:avLst>
              <a:gd name="adj" fmla="val 7666"/>
            </a:avLst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Trebuchet MS" panose="020B0603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CCA823-35F9-C7C3-D917-D1FACC276D9B}"/>
              </a:ext>
            </a:extLst>
          </p:cNvPr>
          <p:cNvSpPr txBox="1"/>
          <p:nvPr/>
        </p:nvSpPr>
        <p:spPr>
          <a:xfrm>
            <a:off x="3363686" y="5417206"/>
            <a:ext cx="624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Construye </a:t>
            </a:r>
            <a:endParaRPr lang="es-CO" sz="1400"/>
          </a:p>
        </p:txBody>
      </p:sp>
    </p:spTree>
    <p:extLst>
      <p:ext uri="{BB962C8B-B14F-4D97-AF65-F5344CB8AC3E}">
        <p14:creationId xmlns:p14="http://schemas.microsoft.com/office/powerpoint/2010/main" val="1456349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B6D5E-0E84-4ABD-58CF-ED285A4E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>
            <a:extLst>
              <a:ext uri="{FF2B5EF4-FFF2-40B4-BE49-F238E27FC236}">
                <a16:creationId xmlns:a16="http://schemas.microsoft.com/office/drawing/2014/main" id="{D6431E6F-4071-EF61-F51E-195D86F13A93}"/>
              </a:ext>
            </a:extLst>
          </p:cNvPr>
          <p:cNvSpPr/>
          <p:nvPr/>
        </p:nvSpPr>
        <p:spPr>
          <a:xfrm>
            <a:off x="3343816" y="1671905"/>
            <a:ext cx="833408" cy="794240"/>
          </a:xfrm>
          <a:prstGeom prst="ellipse">
            <a:avLst/>
          </a:prstGeom>
          <a:solidFill>
            <a:srgbClr val="29006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BD51B8-0533-A936-2DCA-69B5F6CB53A0}"/>
              </a:ext>
            </a:extLst>
          </p:cNvPr>
          <p:cNvSpPr txBox="1"/>
          <p:nvPr/>
        </p:nvSpPr>
        <p:spPr>
          <a:xfrm>
            <a:off x="4046226" y="634681"/>
            <a:ext cx="4062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3216">
              <a:defRPr/>
            </a:pPr>
            <a:r>
              <a:rPr lang="es-MX" sz="2800" b="1">
                <a:solidFill>
                  <a:srgbClr val="2A0070"/>
                </a:solidFill>
                <a:latin typeface="Trebuchet MS" panose="020B0603020202020204" pitchFamily="34" charset="0"/>
              </a:rPr>
              <a:t>Selección del boceto</a:t>
            </a:r>
            <a:endParaRPr lang="es-CO" sz="2800">
              <a:solidFill>
                <a:srgbClr val="2A007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EA9AB9-9A2B-EDA5-5632-3066C96D7A4B}"/>
              </a:ext>
            </a:extLst>
          </p:cNvPr>
          <p:cNvSpPr txBox="1"/>
          <p:nvPr/>
        </p:nvSpPr>
        <p:spPr>
          <a:xfrm>
            <a:off x="1196430" y="1192801"/>
            <a:ext cx="9799139" cy="5671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Evalúen los dos bocetos y, con base en los criterios establecidos, determinen cuál es el más viable para su esquematización.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B07F319-1C70-195D-449F-F3E4842925DC}"/>
              </a:ext>
            </a:extLst>
          </p:cNvPr>
          <p:cNvSpPr/>
          <p:nvPr/>
        </p:nvSpPr>
        <p:spPr>
          <a:xfrm>
            <a:off x="2275114" y="1922146"/>
            <a:ext cx="957768" cy="329538"/>
          </a:xfrm>
          <a:prstGeom prst="roundRect">
            <a:avLst/>
          </a:prstGeom>
          <a:solidFill>
            <a:srgbClr val="29006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MX" sz="1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POCO</a:t>
            </a:r>
            <a:endParaRPr lang="es-ES_tradnl" sz="14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C7422FF-E86E-0E4B-D100-D33E16AF506C}"/>
              </a:ext>
            </a:extLst>
          </p:cNvPr>
          <p:cNvSpPr/>
          <p:nvPr/>
        </p:nvSpPr>
        <p:spPr>
          <a:xfrm>
            <a:off x="5102289" y="1907169"/>
            <a:ext cx="1028879" cy="329538"/>
          </a:xfrm>
          <a:prstGeom prst="roundRect">
            <a:avLst/>
          </a:prstGeom>
          <a:solidFill>
            <a:srgbClr val="29006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MX" sz="1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REGULAR</a:t>
            </a:r>
            <a:endParaRPr lang="es-ES_tradnl" sz="14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2D00F1E-9295-725E-673F-86A14A254877}"/>
              </a:ext>
            </a:extLst>
          </p:cNvPr>
          <p:cNvSpPr/>
          <p:nvPr/>
        </p:nvSpPr>
        <p:spPr>
          <a:xfrm>
            <a:off x="7917783" y="1922146"/>
            <a:ext cx="1028879" cy="329538"/>
          </a:xfrm>
          <a:prstGeom prst="roundRect">
            <a:avLst/>
          </a:prstGeom>
          <a:solidFill>
            <a:srgbClr val="29006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MX" sz="1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MUY BIEN</a:t>
            </a:r>
            <a:endParaRPr lang="es-ES_tradnl" sz="14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87A883A-EC98-E560-3B00-3D2C2BE09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22" y="1705797"/>
            <a:ext cx="792000" cy="7606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1F36A56E-C1AD-AA29-9B1F-78E026DC6FD8}"/>
              </a:ext>
            </a:extLst>
          </p:cNvPr>
          <p:cNvSpPr/>
          <p:nvPr/>
        </p:nvSpPr>
        <p:spPr>
          <a:xfrm>
            <a:off x="6244591" y="1689794"/>
            <a:ext cx="833408" cy="794240"/>
          </a:xfrm>
          <a:prstGeom prst="ellipse">
            <a:avLst/>
          </a:prstGeom>
          <a:solidFill>
            <a:srgbClr val="29006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4AFA879-A393-9977-9518-E5CFF72F6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06" y="1707736"/>
            <a:ext cx="732639" cy="758410"/>
          </a:xfrm>
          <a:prstGeom prst="rect">
            <a:avLst/>
          </a:prstGeom>
          <a:noFill/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423DE552-FD47-4949-7DF3-8F1367F382C1}"/>
              </a:ext>
            </a:extLst>
          </p:cNvPr>
          <p:cNvSpPr/>
          <p:nvPr/>
        </p:nvSpPr>
        <p:spPr>
          <a:xfrm>
            <a:off x="9112096" y="1679394"/>
            <a:ext cx="833408" cy="794240"/>
          </a:xfrm>
          <a:prstGeom prst="ellipse">
            <a:avLst/>
          </a:prstGeom>
          <a:solidFill>
            <a:srgbClr val="29006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D3C4AB2-F393-1DB9-6523-4285D9B4B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970" y="1718329"/>
            <a:ext cx="907888" cy="732619"/>
          </a:xfrm>
          <a:prstGeom prst="rect">
            <a:avLst/>
          </a:prstGeom>
          <a:noFill/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ABD916F-7597-467B-9146-1080661BA0F0}"/>
              </a:ext>
            </a:extLst>
          </p:cNvPr>
          <p:cNvSpPr/>
          <p:nvPr/>
        </p:nvSpPr>
        <p:spPr>
          <a:xfrm>
            <a:off x="783771" y="2729122"/>
            <a:ext cx="10504715" cy="2702850"/>
          </a:xfrm>
          <a:prstGeom prst="roundRect">
            <a:avLst>
              <a:gd name="adj" fmla="val 6304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44CECAD-99BA-3CA4-DD46-CEBFE9D95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071374"/>
              </p:ext>
            </p:extLst>
          </p:nvPr>
        </p:nvGraphicFramePr>
        <p:xfrm>
          <a:off x="783771" y="2696036"/>
          <a:ext cx="10504715" cy="281527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612654">
                  <a:extLst>
                    <a:ext uri="{9D8B030D-6E8A-4147-A177-3AD203B41FA5}">
                      <a16:colId xmlns:a16="http://schemas.microsoft.com/office/drawing/2014/main" val="4073951482"/>
                    </a:ext>
                  </a:extLst>
                </a:gridCol>
                <a:gridCol w="1230198">
                  <a:extLst>
                    <a:ext uri="{9D8B030D-6E8A-4147-A177-3AD203B41FA5}">
                      <a16:colId xmlns:a16="http://schemas.microsoft.com/office/drawing/2014/main" val="1508799830"/>
                    </a:ext>
                  </a:extLst>
                </a:gridCol>
                <a:gridCol w="1216616">
                  <a:extLst>
                    <a:ext uri="{9D8B030D-6E8A-4147-A177-3AD203B41FA5}">
                      <a16:colId xmlns:a16="http://schemas.microsoft.com/office/drawing/2014/main" val="1226292797"/>
                    </a:ext>
                  </a:extLst>
                </a:gridCol>
                <a:gridCol w="3445247">
                  <a:extLst>
                    <a:ext uri="{9D8B030D-6E8A-4147-A177-3AD203B41FA5}">
                      <a16:colId xmlns:a16="http://schemas.microsoft.com/office/drawing/2014/main" val="2765626139"/>
                    </a:ext>
                  </a:extLst>
                </a:gridCol>
              </a:tblGrid>
              <a:tr h="301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400" b="1" kern="12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Criterio</a:t>
                      </a:r>
                    </a:p>
                  </a:txBody>
                  <a:tcPr marL="9305" marR="9305" marT="9305" marB="930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Boceto 1</a:t>
                      </a: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Boceto 2</a:t>
                      </a: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Observaciones</a:t>
                      </a: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1662"/>
                  </a:ext>
                </a:extLst>
              </a:tr>
              <a:tr h="1071149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  <a:tabLst>
                          <a:tab pos="6454775" algn="l"/>
                        </a:tabLst>
                      </a:pPr>
                      <a:r>
                        <a:rPr lang="es-ES_tradnl" sz="1400" b="1" kern="12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Seguridad </a:t>
                      </a:r>
                      <a:r>
                        <a:rPr lang="es-ES_tradnl" sz="1400" b="0" kern="12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s-MX" sz="140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rebuchet MS" panose="020B0603020202020204" pitchFamily="34" charset="0"/>
                        </a:rPr>
                        <a:t>Evalúa si el prototipo es seguro y no puede causar daño a quien lo use).</a:t>
                      </a:r>
                      <a:endParaRPr lang="es-ES_tradnl" sz="1400" b="0" kern="1200">
                        <a:solidFill>
                          <a:schemeClr val="bg2">
                            <a:lumMod val="90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305" marR="9305" marT="9305" marB="930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816555"/>
                  </a:ext>
                </a:extLst>
              </a:tr>
              <a:tr h="1442260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_tradnl" sz="1400" b="0" kern="12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Facilidad de construcción </a:t>
                      </a:r>
                      <a:r>
                        <a:rPr lang="es-ES_tradnl" sz="1400" b="0" kern="120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s-MX" sz="140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rebuchet MS" panose="020B0603020202020204" pitchFamily="34" charset="0"/>
                        </a:rPr>
                        <a:t>Evalúa si se puede construir con materiales disponibles o herramientas digitales fáciles de usar).</a:t>
                      </a:r>
                      <a:endParaRPr lang="es-ES_tradnl" sz="1400" b="0" kern="1200">
                        <a:solidFill>
                          <a:schemeClr val="bg2">
                            <a:lumMod val="90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305" marR="9305" marT="9305" marB="930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92310"/>
                  </a:ext>
                </a:extLst>
              </a:tr>
            </a:tbl>
          </a:graphicData>
        </a:graphic>
      </p:graphicFrame>
      <p:pic>
        <p:nvPicPr>
          <p:cNvPr id="7" name="Picture 1">
            <a:extLst>
              <a:ext uri="{FF2B5EF4-FFF2-40B4-BE49-F238E27FC236}">
                <a16:creationId xmlns:a16="http://schemas.microsoft.com/office/drawing/2014/main" id="{5BC857D9-EA1B-E573-6DDB-3DBC9F990D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8129" y="1356731"/>
            <a:ext cx="1315822" cy="17250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B4469F-35B6-AB50-5766-47A500D827BE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BB03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D35287-E531-C587-0861-F1E74A2542F5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C95067F-4EB8-E39F-0985-8AB521905F41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159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DE2E9-E4B1-B5E0-ABB1-F0644C04D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>
            <a:extLst>
              <a:ext uri="{FF2B5EF4-FFF2-40B4-BE49-F238E27FC236}">
                <a16:creationId xmlns:a16="http://schemas.microsoft.com/office/drawing/2014/main" id="{9DEB5331-8B30-3B2D-8DD7-50AD7E5B00E7}"/>
              </a:ext>
            </a:extLst>
          </p:cNvPr>
          <p:cNvSpPr/>
          <p:nvPr/>
        </p:nvSpPr>
        <p:spPr>
          <a:xfrm>
            <a:off x="3343816" y="1671905"/>
            <a:ext cx="833408" cy="794240"/>
          </a:xfrm>
          <a:prstGeom prst="ellipse">
            <a:avLst/>
          </a:prstGeom>
          <a:solidFill>
            <a:srgbClr val="29006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85BBD1F-5B75-2C9B-A306-E47F78F3CB94}"/>
              </a:ext>
            </a:extLst>
          </p:cNvPr>
          <p:cNvSpPr txBox="1"/>
          <p:nvPr/>
        </p:nvSpPr>
        <p:spPr>
          <a:xfrm>
            <a:off x="4046226" y="634681"/>
            <a:ext cx="4062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3216">
              <a:defRPr/>
            </a:pPr>
            <a:r>
              <a:rPr lang="es-MX" sz="2800" b="1">
                <a:solidFill>
                  <a:srgbClr val="2A0070"/>
                </a:solidFill>
                <a:latin typeface="Trebuchet MS" panose="020B0603020202020204" pitchFamily="34" charset="0"/>
              </a:rPr>
              <a:t>Selección del boceto</a:t>
            </a:r>
            <a:endParaRPr lang="es-CO" sz="2800">
              <a:solidFill>
                <a:srgbClr val="2A007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1ED1DCD-58A9-585C-89A7-DB856A7F2A92}"/>
              </a:ext>
            </a:extLst>
          </p:cNvPr>
          <p:cNvSpPr/>
          <p:nvPr/>
        </p:nvSpPr>
        <p:spPr>
          <a:xfrm>
            <a:off x="2286000" y="1922146"/>
            <a:ext cx="957768" cy="329538"/>
          </a:xfrm>
          <a:prstGeom prst="roundRect">
            <a:avLst/>
          </a:prstGeom>
          <a:solidFill>
            <a:srgbClr val="29006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MX" sz="1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POCO</a:t>
            </a:r>
            <a:endParaRPr lang="es-ES_tradnl" sz="14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0B3EB7F-7FD7-555E-472F-8E34C204CB70}"/>
              </a:ext>
            </a:extLst>
          </p:cNvPr>
          <p:cNvSpPr/>
          <p:nvPr/>
        </p:nvSpPr>
        <p:spPr>
          <a:xfrm>
            <a:off x="5113175" y="1907169"/>
            <a:ext cx="1028879" cy="329538"/>
          </a:xfrm>
          <a:prstGeom prst="roundRect">
            <a:avLst/>
          </a:prstGeom>
          <a:solidFill>
            <a:srgbClr val="29006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MX" sz="1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REGULAR</a:t>
            </a:r>
            <a:endParaRPr lang="es-ES_tradnl" sz="14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945206E-A244-56C5-DCB5-7F64413ADD70}"/>
              </a:ext>
            </a:extLst>
          </p:cNvPr>
          <p:cNvSpPr/>
          <p:nvPr/>
        </p:nvSpPr>
        <p:spPr>
          <a:xfrm>
            <a:off x="7928669" y="1922146"/>
            <a:ext cx="1028879" cy="329538"/>
          </a:xfrm>
          <a:prstGeom prst="roundRect">
            <a:avLst/>
          </a:prstGeom>
          <a:solidFill>
            <a:srgbClr val="29006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MX" sz="1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MUY BIEN</a:t>
            </a:r>
            <a:endParaRPr lang="es-ES_tradnl" sz="14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904E073-ACD0-41D1-B1D1-AEE6437BF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508" y="1705797"/>
            <a:ext cx="792000" cy="7606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B6E8C3FC-89CC-8ABC-C95E-04A585937097}"/>
              </a:ext>
            </a:extLst>
          </p:cNvPr>
          <p:cNvSpPr/>
          <p:nvPr/>
        </p:nvSpPr>
        <p:spPr>
          <a:xfrm>
            <a:off x="6244591" y="1689794"/>
            <a:ext cx="833408" cy="794240"/>
          </a:xfrm>
          <a:prstGeom prst="ellipse">
            <a:avLst/>
          </a:prstGeom>
          <a:solidFill>
            <a:srgbClr val="29006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649C279-9675-7D6D-4AB1-07C440124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792" y="1707736"/>
            <a:ext cx="732639" cy="758410"/>
          </a:xfrm>
          <a:prstGeom prst="rect">
            <a:avLst/>
          </a:prstGeom>
          <a:noFill/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1177413A-6A97-86D9-B46E-4F5202A6E41A}"/>
              </a:ext>
            </a:extLst>
          </p:cNvPr>
          <p:cNvSpPr/>
          <p:nvPr/>
        </p:nvSpPr>
        <p:spPr>
          <a:xfrm>
            <a:off x="9112096" y="1679394"/>
            <a:ext cx="833408" cy="794240"/>
          </a:xfrm>
          <a:prstGeom prst="ellipse">
            <a:avLst/>
          </a:prstGeom>
          <a:solidFill>
            <a:srgbClr val="29006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A62D52E-1528-1811-5898-D7881906D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4856" y="1718329"/>
            <a:ext cx="907888" cy="732619"/>
          </a:xfrm>
          <a:prstGeom prst="rect">
            <a:avLst/>
          </a:prstGeom>
          <a:noFill/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6059342-54ED-0DF6-6AB4-0840A9FF62F5}"/>
              </a:ext>
            </a:extLst>
          </p:cNvPr>
          <p:cNvSpPr/>
          <p:nvPr/>
        </p:nvSpPr>
        <p:spPr>
          <a:xfrm>
            <a:off x="881744" y="2729121"/>
            <a:ext cx="10580914" cy="2880077"/>
          </a:xfrm>
          <a:prstGeom prst="roundRect">
            <a:avLst>
              <a:gd name="adj" fmla="val 6304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EB4B1F9-100D-5ED5-ECF7-9229FD541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78912"/>
              </p:ext>
            </p:extLst>
          </p:nvPr>
        </p:nvGraphicFramePr>
        <p:xfrm>
          <a:off x="881744" y="2696035"/>
          <a:ext cx="10580914" cy="291316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646114">
                  <a:extLst>
                    <a:ext uri="{9D8B030D-6E8A-4147-A177-3AD203B41FA5}">
                      <a16:colId xmlns:a16="http://schemas.microsoft.com/office/drawing/2014/main" val="4073951482"/>
                    </a:ext>
                  </a:extLst>
                </a:gridCol>
                <a:gridCol w="1239122">
                  <a:extLst>
                    <a:ext uri="{9D8B030D-6E8A-4147-A177-3AD203B41FA5}">
                      <a16:colId xmlns:a16="http://schemas.microsoft.com/office/drawing/2014/main" val="1508799830"/>
                    </a:ext>
                  </a:extLst>
                </a:gridCol>
                <a:gridCol w="1225440">
                  <a:extLst>
                    <a:ext uri="{9D8B030D-6E8A-4147-A177-3AD203B41FA5}">
                      <a16:colId xmlns:a16="http://schemas.microsoft.com/office/drawing/2014/main" val="1226292797"/>
                    </a:ext>
                  </a:extLst>
                </a:gridCol>
                <a:gridCol w="3470238">
                  <a:extLst>
                    <a:ext uri="{9D8B030D-6E8A-4147-A177-3AD203B41FA5}">
                      <a16:colId xmlns:a16="http://schemas.microsoft.com/office/drawing/2014/main" val="2765626139"/>
                    </a:ext>
                  </a:extLst>
                </a:gridCol>
              </a:tblGrid>
              <a:tr h="529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400" b="1" kern="12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Criterio</a:t>
                      </a:r>
                    </a:p>
                  </a:txBody>
                  <a:tcPr marL="9305" marR="9305" marT="9305" marB="930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Boceto 1</a:t>
                      </a: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Boceto 2</a:t>
                      </a: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Observaciones</a:t>
                      </a: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1662"/>
                  </a:ext>
                </a:extLst>
              </a:tr>
              <a:tr h="1157326">
                <a:tc>
                  <a:txBody>
                    <a:bodyPr/>
                    <a:lstStyle/>
                    <a:p>
                      <a:pPr marL="88900" indent="1588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_tradnl" sz="1400" b="0" kern="12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Utilidad </a:t>
                      </a:r>
                      <a:r>
                        <a:rPr lang="es-ES_tradnl" sz="1400" b="0" kern="120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s-MX" sz="140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rebuchet MS" panose="020B0603020202020204" pitchFamily="34" charset="0"/>
                        </a:rPr>
                        <a:t>Evalúa si el prototipo resuelve la problemática para la que fue pensado).</a:t>
                      </a:r>
                      <a:endParaRPr lang="es-ES_tradnl" sz="1400" b="0" kern="1200">
                        <a:solidFill>
                          <a:schemeClr val="bg2">
                            <a:lumMod val="90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305" marR="9305" marT="9305" marB="930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460044"/>
                  </a:ext>
                </a:extLst>
              </a:tr>
              <a:tr h="1226624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_tradnl" sz="1400" b="0" kern="12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Impacto socioambiental </a:t>
                      </a:r>
                      <a:r>
                        <a:rPr lang="es-ES_tradnl" sz="1400" b="0" kern="120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s-MX" sz="140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rebuchet MS" panose="020B0603020202020204" pitchFamily="34" charset="0"/>
                        </a:rPr>
                        <a:t>Evalúa si el prototipo beneficia a la comunidad y cuida el medio ambiente).</a:t>
                      </a:r>
                      <a:endParaRPr lang="es-ES_tradnl" sz="1400" b="0" kern="1200">
                        <a:solidFill>
                          <a:schemeClr val="bg2">
                            <a:lumMod val="90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305" marR="9305" marT="9305" marB="930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5219" marR="45219" marT="22609" marB="22609" anchor="ctr">
                    <a:lnL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845832"/>
                  </a:ext>
                </a:extLst>
              </a:tr>
            </a:tbl>
          </a:graphicData>
        </a:graphic>
      </p:graphicFrame>
      <p:pic>
        <p:nvPicPr>
          <p:cNvPr id="7" name="Picture 1">
            <a:extLst>
              <a:ext uri="{FF2B5EF4-FFF2-40B4-BE49-F238E27FC236}">
                <a16:creationId xmlns:a16="http://schemas.microsoft.com/office/drawing/2014/main" id="{41C3210B-2095-E936-CA63-E82399395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2417" y="1335948"/>
            <a:ext cx="1315822" cy="17250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F572B4C-547E-00EB-2173-BCAA30BDB7B6}"/>
              </a:ext>
            </a:extLst>
          </p:cNvPr>
          <p:cNvSpPr txBox="1"/>
          <p:nvPr/>
        </p:nvSpPr>
        <p:spPr>
          <a:xfrm>
            <a:off x="1196430" y="1192801"/>
            <a:ext cx="9799139" cy="31938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Continúen con el proceso de evaluación de los dos bocetos seleccionados. 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616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3F55A-A765-8B6D-2C43-9DD240B0F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A89FBE-C249-214B-4614-5624359AC3EB}"/>
              </a:ext>
            </a:extLst>
          </p:cNvPr>
          <p:cNvSpPr txBox="1"/>
          <p:nvPr/>
        </p:nvSpPr>
        <p:spPr>
          <a:xfrm>
            <a:off x="2891340" y="617270"/>
            <a:ext cx="6409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>
              <a:defRPr/>
            </a:pPr>
            <a:r>
              <a:rPr lang="es-MX" sz="2800" b="1">
                <a:solidFill>
                  <a:srgbClr val="2A0070"/>
                </a:solidFill>
                <a:latin typeface="Trebuchet MS" panose="020B0603020202020204" pitchFamily="34" charset="0"/>
              </a:rPr>
              <a:t>Boceto final para esquematizar</a:t>
            </a:r>
            <a:endParaRPr lang="es-CO" sz="2800">
              <a:solidFill>
                <a:srgbClr val="2A007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74942A4-2C0E-2914-BD2A-001A15AD3B2B}"/>
              </a:ext>
            </a:extLst>
          </p:cNvPr>
          <p:cNvSpPr/>
          <p:nvPr/>
        </p:nvSpPr>
        <p:spPr>
          <a:xfrm>
            <a:off x="1295400" y="1706877"/>
            <a:ext cx="9601200" cy="4128439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>
              <a:highlight>
                <a:srgbClr val="8EA1FF"/>
              </a:highligh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8CF95D-F770-2B94-5132-1289FAFEC511}"/>
              </a:ext>
            </a:extLst>
          </p:cNvPr>
          <p:cNvSpPr txBox="1"/>
          <p:nvPr/>
        </p:nvSpPr>
        <p:spPr>
          <a:xfrm>
            <a:off x="3941019" y="3618277"/>
            <a:ext cx="430995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ES_tradnl" altLang="es-ES_tradnl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una imagen o fotografía del diseño final</a:t>
            </a:r>
            <a:endParaRPr lang="es-MX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7D2C154-6276-75D2-8391-32334660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298" y="342330"/>
            <a:ext cx="1315822" cy="1725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CB16D94-330F-9DF3-2FDB-FF05FF562119}"/>
              </a:ext>
            </a:extLst>
          </p:cNvPr>
          <p:cNvSpPr txBox="1"/>
          <p:nvPr/>
        </p:nvSpPr>
        <p:spPr>
          <a:xfrm>
            <a:off x="1678172" y="1263992"/>
            <a:ext cx="9713306" cy="3193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Inserten la imagen final del boceto que van a esquematizar.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610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B97A0-A8F3-E005-5816-98CB3B0A3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D74AFA50-F723-4CEF-BD7F-02D422552062}"/>
              </a:ext>
            </a:extLst>
          </p:cNvPr>
          <p:cNvSpPr txBox="1"/>
          <p:nvPr/>
        </p:nvSpPr>
        <p:spPr>
          <a:xfrm>
            <a:off x="2697295" y="631800"/>
            <a:ext cx="6818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Esquema - Representación gráfica</a:t>
            </a:r>
            <a:endParaRPr kumimoji="0" lang="es-419" sz="2800" b="1" i="0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33231D2-B146-4A8E-92A4-D5A3678211E3}"/>
              </a:ext>
            </a:extLst>
          </p:cNvPr>
          <p:cNvSpPr/>
          <p:nvPr/>
        </p:nvSpPr>
        <p:spPr>
          <a:xfrm>
            <a:off x="1267901" y="1799801"/>
            <a:ext cx="5906601" cy="347976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8EA1FF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745D2F-36EB-4D90-B2FC-11B6CF57052D}"/>
              </a:ext>
            </a:extLst>
          </p:cNvPr>
          <p:cNvSpPr txBox="1"/>
          <p:nvPr/>
        </p:nvSpPr>
        <p:spPr>
          <a:xfrm>
            <a:off x="2389945" y="3208454"/>
            <a:ext cx="38157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Evidencia del esquema. Tomen una foto con buena iluminación, escaneen o exporten una imagen en formato JPG</a:t>
            </a:r>
            <a:endParaRPr lang="es-419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387AC8C-B0E7-4356-A3F5-B572E41585BB}"/>
              </a:ext>
            </a:extLst>
          </p:cNvPr>
          <p:cNvSpPr/>
          <p:nvPr/>
        </p:nvSpPr>
        <p:spPr>
          <a:xfrm>
            <a:off x="7500258" y="1799801"/>
            <a:ext cx="3423841" cy="347976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8EA1FF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E0455A-2056-42D7-B3AC-96D0D82A3F9C}"/>
              </a:ext>
            </a:extLst>
          </p:cNvPr>
          <p:cNvSpPr txBox="1"/>
          <p:nvPr/>
        </p:nvSpPr>
        <p:spPr>
          <a:xfrm>
            <a:off x="7915703" y="3386866"/>
            <a:ext cx="3008396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Medidas reales y escala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lt"/>
                <a:cs typeface="+mn-lt"/>
              </a:rPr>
              <a:t>.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</a:t>
            </a:r>
            <a:endParaRPr kumimoji="0" lang="es-419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CuadroTexto 3">
            <a:extLst>
              <a:ext uri="{FF2B5EF4-FFF2-40B4-BE49-F238E27FC236}">
                <a16:creationId xmlns:a16="http://schemas.microsoft.com/office/drawing/2014/main" id="{676B2311-29AB-4EDA-8F78-D22B2CAFF7B0}"/>
              </a:ext>
            </a:extLst>
          </p:cNvPr>
          <p:cNvSpPr txBox="1"/>
          <p:nvPr/>
        </p:nvSpPr>
        <p:spPr>
          <a:xfrm>
            <a:off x="899105" y="5465442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 eliminarse si el prototipo no se esquematiza de esta forma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DA2174-8658-D94C-CD27-E1477DAF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160" y="470666"/>
            <a:ext cx="1244092" cy="173148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0C63632-8207-B24A-839A-E666006E399E}"/>
              </a:ext>
            </a:extLst>
          </p:cNvPr>
          <p:cNvSpPr/>
          <p:nvPr/>
        </p:nvSpPr>
        <p:spPr>
          <a:xfrm>
            <a:off x="1786800" y="1312200"/>
            <a:ext cx="703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00B445-41A3-FB4B-8D1C-78928BB7EED6}"/>
              </a:ext>
            </a:extLst>
          </p:cNvPr>
          <p:cNvSpPr txBox="1"/>
          <p:nvPr/>
        </p:nvSpPr>
        <p:spPr>
          <a:xfrm>
            <a:off x="1365871" y="1306152"/>
            <a:ext cx="688041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Inserten el dibujo técnico (plano) y en él deben evidenciarse las vistas solicitadas. 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3072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E4E9E-EEEB-C73A-D916-685AAAF25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E6696C13-0E76-4006-9BA6-A0924AF7E822}"/>
              </a:ext>
            </a:extLst>
          </p:cNvPr>
          <p:cNvSpPr txBox="1"/>
          <p:nvPr/>
        </p:nvSpPr>
        <p:spPr>
          <a:xfrm>
            <a:off x="631524" y="590323"/>
            <a:ext cx="10928950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Esquema - </a:t>
            </a:r>
            <a:r>
              <a:rPr kumimoji="0" lang="es-CO" sz="2800" b="1" i="0" u="none" strike="noStrike" kern="1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Partes mecánicas y/o electrónicas</a:t>
            </a:r>
            <a:endParaRPr kumimoji="0" lang="es-419" sz="2800" b="0" i="0" u="none" strike="noStrike" kern="100" cap="none" spc="0" normalizeH="0" baseline="0" noProof="0">
              <a:ln>
                <a:noFill/>
              </a:ln>
              <a:solidFill>
                <a:srgbClr val="2A007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052B534-8A0A-4C05-942D-C238CA649BE5}"/>
              </a:ext>
            </a:extLst>
          </p:cNvPr>
          <p:cNvSpPr/>
          <p:nvPr/>
        </p:nvSpPr>
        <p:spPr>
          <a:xfrm>
            <a:off x="1295401" y="1838243"/>
            <a:ext cx="5945721" cy="3680235"/>
          </a:xfrm>
          <a:prstGeom prst="roundRect">
            <a:avLst/>
          </a:prstGeom>
          <a:noFill/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8EA1FF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F608C51-7D68-46DA-908B-5E9DFA27A550}"/>
              </a:ext>
            </a:extLst>
          </p:cNvPr>
          <p:cNvSpPr txBox="1"/>
          <p:nvPr/>
        </p:nvSpPr>
        <p:spPr>
          <a:xfrm>
            <a:off x="1669514" y="1337760"/>
            <a:ext cx="7689022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defTabSz="914400"/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Dibujen las partes principales del prototipo.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5D3E3D-60EE-4E47-81E4-4BE745DBAFAD}"/>
              </a:ext>
            </a:extLst>
          </p:cNvPr>
          <p:cNvSpPr txBox="1"/>
          <p:nvPr/>
        </p:nvSpPr>
        <p:spPr>
          <a:xfrm>
            <a:off x="2420430" y="3264082"/>
            <a:ext cx="3677104" cy="8215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Inserten la imagen y señalen con flechas qué parte se mueve, se enciende o permanece fija según su prototipo</a:t>
            </a: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DC625915-6D88-4B21-90E5-D7CCF2B3641E}"/>
              </a:ext>
            </a:extLst>
          </p:cNvPr>
          <p:cNvSpPr/>
          <p:nvPr/>
        </p:nvSpPr>
        <p:spPr>
          <a:xfrm>
            <a:off x="7529831" y="1834719"/>
            <a:ext cx="3929743" cy="3680234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2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8EA1F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A968A0A-9218-434C-9100-AFFEB633D94E}"/>
              </a:ext>
            </a:extLst>
          </p:cNvPr>
          <p:cNvSpPr txBox="1"/>
          <p:nvPr/>
        </p:nvSpPr>
        <p:spPr>
          <a:xfrm>
            <a:off x="7657686" y="2800194"/>
            <a:ext cx="3674032" cy="1813743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Nombren al menos 2 o 3 partes del prototipo y expliquen para qué sirven </a:t>
            </a:r>
            <a:r>
              <a:rPr lang="es-MX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(Si incluye un circuito, representen como mínimo una fuente de energía, un componente electrónico principal y un elemento que evidencie la acción (luz, sonido o movimiento), asegurándose de nombrar cada componente)</a:t>
            </a: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CAB15D57-DD35-41C7-BC28-C328C1436311}"/>
              </a:ext>
            </a:extLst>
          </p:cNvPr>
          <p:cNvSpPr txBox="1"/>
          <p:nvPr/>
        </p:nvSpPr>
        <p:spPr>
          <a:xfrm>
            <a:off x="860278" y="5557672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 eliminarse si el prototipo no se esquematiza de esta forma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5D3309-9A96-5B20-5E94-2CC9F340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000" y="550812"/>
            <a:ext cx="1167010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2452D59D-6B5F-8FE3-B1A0-A0DD058D9749}"/>
              </a:ext>
            </a:extLst>
          </p:cNvPr>
          <p:cNvGrpSpPr/>
          <p:nvPr/>
        </p:nvGrpSpPr>
        <p:grpSpPr>
          <a:xfrm>
            <a:off x="1892297" y="771595"/>
            <a:ext cx="2181768" cy="477250"/>
            <a:chOff x="-11177" y="12699"/>
            <a:chExt cx="5842093" cy="854077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55BB60E5-2A1C-2ABC-FCC5-66928E863D32}"/>
                </a:ext>
              </a:extLst>
            </p:cNvPr>
            <p:cNvSpPr/>
            <p:nvPr/>
          </p:nvSpPr>
          <p:spPr>
            <a:xfrm>
              <a:off x="6350" y="66676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4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4" name="Rectángulo: esquinas redondeadas 76">
              <a:extLst>
                <a:ext uri="{FF2B5EF4-FFF2-40B4-BE49-F238E27FC236}">
                  <a16:creationId xmlns:a16="http://schemas.microsoft.com/office/drawing/2014/main" id="{58ECA898-2C8C-2FE4-B0B5-46F2A2B8783C}"/>
                </a:ext>
              </a:extLst>
            </p:cNvPr>
            <p:cNvSpPr/>
            <p:nvPr/>
          </p:nvSpPr>
          <p:spPr>
            <a:xfrm>
              <a:off x="-11177" y="12699"/>
              <a:ext cx="5842093" cy="29845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0 w 5803409"/>
                <a:gd name="connsiteY0" fmla="*/ 49743 h 298200"/>
                <a:gd name="connsiteX1" fmla="*/ 49743 w 5803409"/>
                <a:gd name="connsiteY1" fmla="*/ 0 h 298200"/>
                <a:gd name="connsiteX2" fmla="*/ 5741457 w 5803409"/>
                <a:gd name="connsiteY2" fmla="*/ 0 h 298200"/>
                <a:gd name="connsiteX3" fmla="*/ 5791200 w 5803409"/>
                <a:gd name="connsiteY3" fmla="*/ 49743 h 298200"/>
                <a:gd name="connsiteX4" fmla="*/ 5791200 w 5803409"/>
                <a:gd name="connsiteY4" fmla="*/ 248707 h 298200"/>
                <a:gd name="connsiteX5" fmla="*/ 5791200 w 5803409"/>
                <a:gd name="connsiteY5" fmla="*/ 292100 h 298200"/>
                <a:gd name="connsiteX6" fmla="*/ 63934 w 5803409"/>
                <a:gd name="connsiteY6" fmla="*/ 298200 h 298200"/>
                <a:gd name="connsiteX7" fmla="*/ 0 w 5803409"/>
                <a:gd name="connsiteY7" fmla="*/ 248707 h 298200"/>
                <a:gd name="connsiteX8" fmla="*/ 0 w 5803409"/>
                <a:gd name="connsiteY8" fmla="*/ 49743 h 298200"/>
                <a:gd name="connsiteX0" fmla="*/ 0 w 5791199"/>
                <a:gd name="connsiteY0" fmla="*/ 49743 h 305301"/>
                <a:gd name="connsiteX1" fmla="*/ 49743 w 5791199"/>
                <a:gd name="connsiteY1" fmla="*/ 0 h 305301"/>
                <a:gd name="connsiteX2" fmla="*/ 5741457 w 5791199"/>
                <a:gd name="connsiteY2" fmla="*/ 0 h 305301"/>
                <a:gd name="connsiteX3" fmla="*/ 5791200 w 5791199"/>
                <a:gd name="connsiteY3" fmla="*/ 49743 h 305301"/>
                <a:gd name="connsiteX4" fmla="*/ 5791200 w 5791199"/>
                <a:gd name="connsiteY4" fmla="*/ 248707 h 305301"/>
                <a:gd name="connsiteX5" fmla="*/ 5724145 w 5791199"/>
                <a:gd name="connsiteY5" fmla="*/ 305301 h 305301"/>
                <a:gd name="connsiteX6" fmla="*/ 63934 w 5791199"/>
                <a:gd name="connsiteY6" fmla="*/ 298200 h 305301"/>
                <a:gd name="connsiteX7" fmla="*/ 0 w 5791199"/>
                <a:gd name="connsiteY7" fmla="*/ 248707 h 305301"/>
                <a:gd name="connsiteX8" fmla="*/ 0 w 5791199"/>
                <a:gd name="connsiteY8" fmla="*/ 49743 h 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1199" h="305301">
                  <a:moveTo>
                    <a:pt x="0" y="49743"/>
                  </a:moveTo>
                  <a:cubicBezTo>
                    <a:pt x="0" y="22271"/>
                    <a:pt x="22271" y="0"/>
                    <a:pt x="49743" y="0"/>
                  </a:cubicBezTo>
                  <a:lnTo>
                    <a:pt x="5741457" y="0"/>
                  </a:lnTo>
                  <a:cubicBezTo>
                    <a:pt x="5768929" y="0"/>
                    <a:pt x="5791200" y="22271"/>
                    <a:pt x="5791200" y="49743"/>
                  </a:cubicBezTo>
                  <a:lnTo>
                    <a:pt x="5791200" y="248707"/>
                  </a:lnTo>
                  <a:cubicBezTo>
                    <a:pt x="5791200" y="276179"/>
                    <a:pt x="5751617" y="305301"/>
                    <a:pt x="5724145" y="305301"/>
                  </a:cubicBezTo>
                  <a:lnTo>
                    <a:pt x="63934" y="298200"/>
                  </a:lnTo>
                  <a:cubicBezTo>
                    <a:pt x="36462" y="298200"/>
                    <a:pt x="0" y="276179"/>
                    <a:pt x="0" y="248707"/>
                  </a:cubicBezTo>
                  <a:lnTo>
                    <a:pt x="0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prstClr val="white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ID </a:t>
              </a:r>
              <a:endParaRPr lang="es-CO" sz="140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18DCF22-2906-6C61-9766-EF3C63B62F89}"/>
              </a:ext>
            </a:extLst>
          </p:cNvPr>
          <p:cNvGrpSpPr/>
          <p:nvPr/>
        </p:nvGrpSpPr>
        <p:grpSpPr>
          <a:xfrm>
            <a:off x="4316071" y="773871"/>
            <a:ext cx="3983280" cy="474975"/>
            <a:chOff x="-11177" y="12699"/>
            <a:chExt cx="5842094" cy="854077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9850DEE2-BF0E-1B9E-055C-D3795A8DE2E5}"/>
                </a:ext>
              </a:extLst>
            </p:cNvPr>
            <p:cNvSpPr/>
            <p:nvPr/>
          </p:nvSpPr>
          <p:spPr>
            <a:xfrm>
              <a:off x="6350" y="66676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4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8" name="Rectángulo: esquinas redondeadas 76">
              <a:extLst>
                <a:ext uri="{FF2B5EF4-FFF2-40B4-BE49-F238E27FC236}">
                  <a16:creationId xmlns:a16="http://schemas.microsoft.com/office/drawing/2014/main" id="{A163870C-BB0F-F094-350A-2087B0C02EE6}"/>
                </a:ext>
              </a:extLst>
            </p:cNvPr>
            <p:cNvSpPr/>
            <p:nvPr/>
          </p:nvSpPr>
          <p:spPr>
            <a:xfrm>
              <a:off x="-11177" y="12699"/>
              <a:ext cx="5842094" cy="29845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0 w 5803409"/>
                <a:gd name="connsiteY0" fmla="*/ 49743 h 298200"/>
                <a:gd name="connsiteX1" fmla="*/ 49743 w 5803409"/>
                <a:gd name="connsiteY1" fmla="*/ 0 h 298200"/>
                <a:gd name="connsiteX2" fmla="*/ 5741457 w 5803409"/>
                <a:gd name="connsiteY2" fmla="*/ 0 h 298200"/>
                <a:gd name="connsiteX3" fmla="*/ 5791200 w 5803409"/>
                <a:gd name="connsiteY3" fmla="*/ 49743 h 298200"/>
                <a:gd name="connsiteX4" fmla="*/ 5791200 w 5803409"/>
                <a:gd name="connsiteY4" fmla="*/ 248707 h 298200"/>
                <a:gd name="connsiteX5" fmla="*/ 5791200 w 5803409"/>
                <a:gd name="connsiteY5" fmla="*/ 292100 h 298200"/>
                <a:gd name="connsiteX6" fmla="*/ 63934 w 5803409"/>
                <a:gd name="connsiteY6" fmla="*/ 298200 h 298200"/>
                <a:gd name="connsiteX7" fmla="*/ 0 w 5803409"/>
                <a:gd name="connsiteY7" fmla="*/ 248707 h 298200"/>
                <a:gd name="connsiteX8" fmla="*/ 0 w 5803409"/>
                <a:gd name="connsiteY8" fmla="*/ 49743 h 298200"/>
                <a:gd name="connsiteX0" fmla="*/ 0 w 5791199"/>
                <a:gd name="connsiteY0" fmla="*/ 49743 h 305301"/>
                <a:gd name="connsiteX1" fmla="*/ 49743 w 5791199"/>
                <a:gd name="connsiteY1" fmla="*/ 0 h 305301"/>
                <a:gd name="connsiteX2" fmla="*/ 5741457 w 5791199"/>
                <a:gd name="connsiteY2" fmla="*/ 0 h 305301"/>
                <a:gd name="connsiteX3" fmla="*/ 5791200 w 5791199"/>
                <a:gd name="connsiteY3" fmla="*/ 49743 h 305301"/>
                <a:gd name="connsiteX4" fmla="*/ 5791200 w 5791199"/>
                <a:gd name="connsiteY4" fmla="*/ 248707 h 305301"/>
                <a:gd name="connsiteX5" fmla="*/ 5724145 w 5791199"/>
                <a:gd name="connsiteY5" fmla="*/ 305301 h 305301"/>
                <a:gd name="connsiteX6" fmla="*/ 63934 w 5791199"/>
                <a:gd name="connsiteY6" fmla="*/ 298200 h 305301"/>
                <a:gd name="connsiteX7" fmla="*/ 0 w 5791199"/>
                <a:gd name="connsiteY7" fmla="*/ 248707 h 305301"/>
                <a:gd name="connsiteX8" fmla="*/ 0 w 5791199"/>
                <a:gd name="connsiteY8" fmla="*/ 49743 h 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1199" h="305301">
                  <a:moveTo>
                    <a:pt x="0" y="49743"/>
                  </a:moveTo>
                  <a:cubicBezTo>
                    <a:pt x="0" y="22271"/>
                    <a:pt x="22271" y="0"/>
                    <a:pt x="49743" y="0"/>
                  </a:cubicBezTo>
                  <a:lnTo>
                    <a:pt x="5741457" y="0"/>
                  </a:lnTo>
                  <a:cubicBezTo>
                    <a:pt x="5768929" y="0"/>
                    <a:pt x="5791200" y="22271"/>
                    <a:pt x="5791200" y="49743"/>
                  </a:cubicBezTo>
                  <a:lnTo>
                    <a:pt x="5791200" y="248707"/>
                  </a:lnTo>
                  <a:cubicBezTo>
                    <a:pt x="5791200" y="276179"/>
                    <a:pt x="5751617" y="305301"/>
                    <a:pt x="5724145" y="305301"/>
                  </a:cubicBezTo>
                  <a:lnTo>
                    <a:pt x="63934" y="298200"/>
                  </a:lnTo>
                  <a:cubicBezTo>
                    <a:pt x="36462" y="298200"/>
                    <a:pt x="0" y="276179"/>
                    <a:pt x="0" y="248707"/>
                  </a:cubicBezTo>
                  <a:lnTo>
                    <a:pt x="0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prstClr val="white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Misión Nacional </a:t>
              </a:r>
              <a:endParaRPr lang="es-CO" sz="140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044CBCB-91C2-F2CC-97C9-51F907CA9F7C}"/>
              </a:ext>
            </a:extLst>
          </p:cNvPr>
          <p:cNvGrpSpPr/>
          <p:nvPr/>
        </p:nvGrpSpPr>
        <p:grpSpPr>
          <a:xfrm>
            <a:off x="726514" y="1397417"/>
            <a:ext cx="10728391" cy="671115"/>
            <a:chOff x="6350" y="-17962"/>
            <a:chExt cx="5809632" cy="818062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DAE14428-8852-75A9-1785-D2AE9D4F5E2D}"/>
                </a:ext>
              </a:extLst>
            </p:cNvPr>
            <p:cNvSpPr/>
            <p:nvPr/>
          </p:nvSpPr>
          <p:spPr>
            <a:xfrm>
              <a:off x="6350" y="0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419" sz="1759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5" name="Rectángulo: esquinas redondeadas 76">
              <a:extLst>
                <a:ext uri="{FF2B5EF4-FFF2-40B4-BE49-F238E27FC236}">
                  <a16:creationId xmlns:a16="http://schemas.microsoft.com/office/drawing/2014/main" id="{AB15A989-B5A3-635A-9545-01310B3ADAD6}"/>
                </a:ext>
              </a:extLst>
            </p:cNvPr>
            <p:cNvSpPr/>
            <p:nvPr/>
          </p:nvSpPr>
          <p:spPr>
            <a:xfrm>
              <a:off x="6351" y="-17962"/>
              <a:ext cx="5809631" cy="342177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prstClr val="white"/>
                  </a:solidFill>
                  <a:latin typeface="Trebuchet MS"/>
                  <a:ea typeface="Calibri"/>
                  <a:cs typeface="Times New Roman"/>
                </a:rPr>
                <a:t>Nombre del equipo</a:t>
              </a:r>
              <a:endParaRPr lang="es-419" sz="140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F535E66-D2A8-EBE2-7DC4-7A634B1B300A}"/>
              </a:ext>
            </a:extLst>
          </p:cNvPr>
          <p:cNvSpPr txBox="1"/>
          <p:nvPr/>
        </p:nvSpPr>
        <p:spPr>
          <a:xfrm>
            <a:off x="961324" y="1737999"/>
            <a:ext cx="5954794" cy="305638"/>
          </a:xfrm>
          <a:prstGeom prst="rect">
            <a:avLst/>
          </a:prstGeom>
          <a:noFill/>
          <a:ln w="9525">
            <a:noFill/>
          </a:ln>
        </p:spPr>
        <p:txBody>
          <a:bodyPr wrap="square" lIns="89321" tIns="44661" rIns="89321" bIns="44661" anchor="t">
            <a:spAutoFit/>
          </a:bodyPr>
          <a:lstStyle/>
          <a:p>
            <a:pPr defTabSz="893216">
              <a:defRPr/>
            </a:pPr>
            <a:r>
              <a:rPr lang="es-MX" sz="1400" i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ea typeface="+mn-lt"/>
                <a:cs typeface="Arial"/>
              </a:rPr>
              <a:t>Escriban el nombre del equipo</a:t>
            </a:r>
            <a:endParaRPr lang="es-ES" sz="1400">
              <a:solidFill>
                <a:prstClr val="black">
                  <a:lumMod val="65000"/>
                  <a:lumOff val="35000"/>
                </a:prstClr>
              </a:solidFill>
              <a:latin typeface="Aptos" panose="02110004020202020204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6DB1E82-9096-0A9F-6D49-1266952ACB9B}"/>
              </a:ext>
            </a:extLst>
          </p:cNvPr>
          <p:cNvGrpSpPr/>
          <p:nvPr/>
        </p:nvGrpSpPr>
        <p:grpSpPr>
          <a:xfrm>
            <a:off x="726515" y="2175164"/>
            <a:ext cx="10717806" cy="2423424"/>
            <a:chOff x="-3873" y="-17962"/>
            <a:chExt cx="5806789" cy="771083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FC8FC8C4-FBC8-7A74-C081-9A1DEAD6C0F8}"/>
                </a:ext>
              </a:extLst>
            </p:cNvPr>
            <p:cNvSpPr/>
            <p:nvPr/>
          </p:nvSpPr>
          <p:spPr>
            <a:xfrm>
              <a:off x="-984" y="-17962"/>
              <a:ext cx="5803900" cy="771083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419" sz="1759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" name="Rectángulo: esquinas redondeadas 76">
              <a:extLst>
                <a:ext uri="{FF2B5EF4-FFF2-40B4-BE49-F238E27FC236}">
                  <a16:creationId xmlns:a16="http://schemas.microsoft.com/office/drawing/2014/main" id="{820D9855-182F-B605-B428-A3E1E74FDE70}"/>
                </a:ext>
              </a:extLst>
            </p:cNvPr>
            <p:cNvSpPr/>
            <p:nvPr/>
          </p:nvSpPr>
          <p:spPr>
            <a:xfrm>
              <a:off x="-3873" y="-17962"/>
              <a:ext cx="5805344" cy="11679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schemeClr val="bg1"/>
                  </a:solidFill>
                  <a:latin typeface="Trebuchet MS"/>
                  <a:ea typeface="Calibri"/>
                  <a:cs typeface="Times New Roman"/>
                </a:rPr>
                <a:t>Equipo Talentos STEM+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194A022D-28C8-CD41-95E2-506C8C9CEE00}"/>
              </a:ext>
            </a:extLst>
          </p:cNvPr>
          <p:cNvGrpSpPr/>
          <p:nvPr/>
        </p:nvGrpSpPr>
        <p:grpSpPr>
          <a:xfrm>
            <a:off x="737097" y="4656417"/>
            <a:ext cx="10717806" cy="1165170"/>
            <a:chOff x="-20408" y="-188398"/>
            <a:chExt cx="10052555" cy="988498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C3EF9CCB-126F-EA66-AD8C-2A05E27D3462}"/>
                </a:ext>
              </a:extLst>
            </p:cNvPr>
            <p:cNvSpPr/>
            <p:nvPr/>
          </p:nvSpPr>
          <p:spPr>
            <a:xfrm>
              <a:off x="-20408" y="-86650"/>
              <a:ext cx="10044974" cy="88675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419" sz="1759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" name="Rectángulo: esquinas redondeadas 76">
              <a:extLst>
                <a:ext uri="{FF2B5EF4-FFF2-40B4-BE49-F238E27FC236}">
                  <a16:creationId xmlns:a16="http://schemas.microsoft.com/office/drawing/2014/main" id="{2FFEEFE9-88BD-15A1-3EC0-00AB590A59EB}"/>
                </a:ext>
              </a:extLst>
            </p:cNvPr>
            <p:cNvSpPr/>
            <p:nvPr/>
          </p:nvSpPr>
          <p:spPr>
            <a:xfrm>
              <a:off x="-20408" y="-188398"/>
              <a:ext cx="10052555" cy="251533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Profes STEM+</a:t>
              </a:r>
              <a:endParaRPr lang="es-419" sz="1400">
                <a:solidFill>
                  <a:schemeClr val="bg1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B11F1C4-799F-78FC-5306-1031F2240018}"/>
              </a:ext>
            </a:extLst>
          </p:cNvPr>
          <p:cNvSpPr txBox="1"/>
          <p:nvPr/>
        </p:nvSpPr>
        <p:spPr>
          <a:xfrm>
            <a:off x="950331" y="2585069"/>
            <a:ext cx="5204733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1.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D722468-E654-00FB-55E5-328655B03277}"/>
              </a:ext>
            </a:extLst>
          </p:cNvPr>
          <p:cNvSpPr txBox="1"/>
          <p:nvPr/>
        </p:nvSpPr>
        <p:spPr>
          <a:xfrm>
            <a:off x="961323" y="2989762"/>
            <a:ext cx="519374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2.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481A8-6C35-39C2-1B08-44949435B2F4}"/>
              </a:ext>
            </a:extLst>
          </p:cNvPr>
          <p:cNvSpPr txBox="1"/>
          <p:nvPr/>
        </p:nvSpPr>
        <p:spPr>
          <a:xfrm>
            <a:off x="961322" y="3380222"/>
            <a:ext cx="5193740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3.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4D9F901-0A76-9EC7-314D-BFEFB823E3E3}"/>
              </a:ext>
            </a:extLst>
          </p:cNvPr>
          <p:cNvSpPr txBox="1"/>
          <p:nvPr/>
        </p:nvSpPr>
        <p:spPr>
          <a:xfrm>
            <a:off x="961322" y="3770682"/>
            <a:ext cx="5193739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4.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D07B276-145B-E030-B083-4E28FDDA3387}"/>
              </a:ext>
            </a:extLst>
          </p:cNvPr>
          <p:cNvSpPr txBox="1"/>
          <p:nvPr/>
        </p:nvSpPr>
        <p:spPr>
          <a:xfrm>
            <a:off x="961322" y="4161142"/>
            <a:ext cx="5193738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5.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DE11D67-E083-2F35-3FE3-802D9BE0E2E3}"/>
              </a:ext>
            </a:extLst>
          </p:cNvPr>
          <p:cNvSpPr txBox="1"/>
          <p:nvPr/>
        </p:nvSpPr>
        <p:spPr>
          <a:xfrm>
            <a:off x="6085010" y="2585069"/>
            <a:ext cx="5112691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6.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226116-B988-5981-67B8-F47230E49C41}"/>
              </a:ext>
            </a:extLst>
          </p:cNvPr>
          <p:cNvSpPr txBox="1"/>
          <p:nvPr/>
        </p:nvSpPr>
        <p:spPr>
          <a:xfrm>
            <a:off x="6096004" y="2989762"/>
            <a:ext cx="511269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7.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105470-7DF0-8810-1078-B6CD7F2D962D}"/>
              </a:ext>
            </a:extLst>
          </p:cNvPr>
          <p:cNvSpPr txBox="1"/>
          <p:nvPr/>
        </p:nvSpPr>
        <p:spPr>
          <a:xfrm>
            <a:off x="6096000" y="3380222"/>
            <a:ext cx="5112690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8.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81D667A-DFD5-A517-D8AB-94F6E153411D}"/>
              </a:ext>
            </a:extLst>
          </p:cNvPr>
          <p:cNvSpPr txBox="1"/>
          <p:nvPr/>
        </p:nvSpPr>
        <p:spPr>
          <a:xfrm>
            <a:off x="6096004" y="3770682"/>
            <a:ext cx="5112689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9.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03AD69C-5C83-59BA-727A-3DF029BD90FF}"/>
              </a:ext>
            </a:extLst>
          </p:cNvPr>
          <p:cNvSpPr txBox="1"/>
          <p:nvPr/>
        </p:nvSpPr>
        <p:spPr>
          <a:xfrm>
            <a:off x="6096004" y="4161142"/>
            <a:ext cx="5112689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10.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7D69A40-2531-E3C7-6559-1011F7745A09}"/>
              </a:ext>
            </a:extLst>
          </p:cNvPr>
          <p:cNvSpPr txBox="1"/>
          <p:nvPr/>
        </p:nvSpPr>
        <p:spPr>
          <a:xfrm>
            <a:off x="972314" y="5041416"/>
            <a:ext cx="5204733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1.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6954977-03D5-4631-CCC6-58BD160FEA46}"/>
              </a:ext>
            </a:extLst>
          </p:cNvPr>
          <p:cNvSpPr txBox="1"/>
          <p:nvPr/>
        </p:nvSpPr>
        <p:spPr>
          <a:xfrm>
            <a:off x="983306" y="5404394"/>
            <a:ext cx="519374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2.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44E333D-FBD3-1DA3-0A2B-BC7E1F69C78E}"/>
              </a:ext>
            </a:extLst>
          </p:cNvPr>
          <p:cNvSpPr txBox="1"/>
          <p:nvPr/>
        </p:nvSpPr>
        <p:spPr>
          <a:xfrm>
            <a:off x="6085010" y="5041416"/>
            <a:ext cx="5112691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3.</a:t>
            </a:r>
          </a:p>
        </p:txBody>
      </p:sp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48C94C9F-4C49-EDEB-5686-B8BC2EEA9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497727"/>
              </p:ext>
            </p:extLst>
          </p:nvPr>
        </p:nvGraphicFramePr>
        <p:xfrm>
          <a:off x="4316071" y="936666"/>
          <a:ext cx="3989748" cy="373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916">
                  <a:extLst>
                    <a:ext uri="{9D8B030D-6E8A-4147-A177-3AD203B41FA5}">
                      <a16:colId xmlns:a16="http://schemas.microsoft.com/office/drawing/2014/main" val="1982141462"/>
                    </a:ext>
                  </a:extLst>
                </a:gridCol>
                <a:gridCol w="1329916">
                  <a:extLst>
                    <a:ext uri="{9D8B030D-6E8A-4147-A177-3AD203B41FA5}">
                      <a16:colId xmlns:a16="http://schemas.microsoft.com/office/drawing/2014/main" val="1037380142"/>
                    </a:ext>
                  </a:extLst>
                </a:gridCol>
                <a:gridCol w="1329916">
                  <a:extLst>
                    <a:ext uri="{9D8B030D-6E8A-4147-A177-3AD203B41FA5}">
                      <a16:colId xmlns:a16="http://schemas.microsoft.com/office/drawing/2014/main" val="3884529755"/>
                    </a:ext>
                  </a:extLst>
                </a:gridCol>
              </a:tblGrid>
              <a:tr h="373798"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Agua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Aire 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Energía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0815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9B41EC5-E999-3A13-21E8-C8E7F0BA4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716" y="37043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93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F6B3F1-3534-D349-1438-2B328FC5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205035D-EBCB-4CBE-B621-A96D148F4999}"/>
              </a:ext>
            </a:extLst>
          </p:cNvPr>
          <p:cNvSpPr txBox="1"/>
          <p:nvPr/>
        </p:nvSpPr>
        <p:spPr>
          <a:xfrm>
            <a:off x="2009002" y="616832"/>
            <a:ext cx="8173995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Esquema – </a:t>
            </a:r>
            <a:r>
              <a:rPr kumimoji="0" lang="es-CO" sz="2800" b="1" i="0" u="none" strike="noStrike" kern="1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</a:t>
            </a:r>
            <a:r>
              <a:rPr kumimoji="0" lang="es-CO" sz="2800" b="1" i="0" u="none" strike="noStrike" kern="1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nterfaz digital</a:t>
            </a:r>
            <a:endParaRPr kumimoji="0" lang="es-419" sz="2800" b="0" i="0" u="none" strike="noStrike" kern="1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C004313-7535-466D-8A2F-B4BAFCAE4188}"/>
              </a:ext>
            </a:extLst>
          </p:cNvPr>
          <p:cNvSpPr/>
          <p:nvPr/>
        </p:nvSpPr>
        <p:spPr>
          <a:xfrm>
            <a:off x="1295400" y="2117251"/>
            <a:ext cx="9601200" cy="346711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8EA1FF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25FFC0-0FA5-4179-B67B-505372A9C24F}"/>
              </a:ext>
            </a:extLst>
          </p:cNvPr>
          <p:cNvSpPr txBox="1"/>
          <p:nvPr/>
        </p:nvSpPr>
        <p:spPr>
          <a:xfrm>
            <a:off x="1415143" y="1341223"/>
            <a:ext cx="709939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Dibujen botones, señales o pantallas sencillas.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C1D184-1491-4AAA-819A-88FA4C9D20B6}"/>
              </a:ext>
            </a:extLst>
          </p:cNvPr>
          <p:cNvSpPr txBox="1"/>
          <p:nvPr/>
        </p:nvSpPr>
        <p:spPr>
          <a:xfrm>
            <a:off x="1861855" y="3405033"/>
            <a:ext cx="8468288" cy="67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Inserten la imagen y representen el uso mediante una secuencia simple (inicio → acción → resultado)</a:t>
            </a:r>
            <a:endParaRPr kumimoji="0" lang="es-419" sz="1400" b="0" i="1" u="none" strike="noStrike" kern="1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endParaRPr kumimoji="0" lang="es-419" sz="1400" b="0" i="1" u="none" strike="noStrike" kern="1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3">
            <a:extLst>
              <a:ext uri="{FF2B5EF4-FFF2-40B4-BE49-F238E27FC236}">
                <a16:creationId xmlns:a16="http://schemas.microsoft.com/office/drawing/2014/main" id="{F8A61261-F082-4DB1-88BA-5135730100AF}"/>
              </a:ext>
            </a:extLst>
          </p:cNvPr>
          <p:cNvSpPr txBox="1"/>
          <p:nvPr/>
        </p:nvSpPr>
        <p:spPr>
          <a:xfrm>
            <a:off x="857609" y="5681667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 eliminarse si el prototipo no se esquematiza de esta forma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72DE34-B053-6899-7E3B-33E7BFC0D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037" y="697315"/>
            <a:ext cx="1269563" cy="17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1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05ED89-DB68-63D9-D541-75CBB5E31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9568C135-D575-4CAE-8FB6-0EE985BE8947}"/>
              </a:ext>
            </a:extLst>
          </p:cNvPr>
          <p:cNvSpPr txBox="1"/>
          <p:nvPr/>
        </p:nvSpPr>
        <p:spPr>
          <a:xfrm>
            <a:off x="2009000" y="614575"/>
            <a:ext cx="8173995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Funcionamiento del prototipo</a:t>
            </a:r>
            <a:endParaRPr kumimoji="0" lang="es-419" sz="2800" b="0" i="0" u="none" strike="noStrike" kern="1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FC9528C-2630-4E67-850D-45BFAC0712B7}"/>
              </a:ext>
            </a:extLst>
          </p:cNvPr>
          <p:cNvSpPr/>
          <p:nvPr/>
        </p:nvSpPr>
        <p:spPr>
          <a:xfrm>
            <a:off x="1295399" y="2370220"/>
            <a:ext cx="9601201" cy="342900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8EA1FF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535BD-C3BB-4909-85E3-4A9A76095D80}"/>
              </a:ext>
            </a:extLst>
          </p:cNvPr>
          <p:cNvSpPr txBox="1"/>
          <p:nvPr/>
        </p:nvSpPr>
        <p:spPr>
          <a:xfrm>
            <a:off x="1484478" y="1673455"/>
            <a:ext cx="61614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Expliquen el funcionamiento del prototipo según la opción seleccionada.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0C0750F-62AB-4F41-8E9C-EF68E97AE9B1}"/>
              </a:ext>
            </a:extLst>
          </p:cNvPr>
          <p:cNvSpPr txBox="1"/>
          <p:nvPr/>
        </p:nvSpPr>
        <p:spPr>
          <a:xfrm>
            <a:off x="2694183" y="3813043"/>
            <a:ext cx="6803631" cy="543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Inserten la imagen del diagrama de flujo sencillo o diagrama de proceso sencillo</a:t>
            </a:r>
            <a:endParaRPr kumimoji="0" lang="es-419" sz="1400" b="0" i="1" u="none" strike="noStrike" kern="1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endParaRPr kumimoji="0" lang="es-419" sz="1400" b="0" i="1" u="none" strike="noStrike" kern="1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7A3C91-9754-0EDD-9DBC-BAFF9555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800" y="1041447"/>
            <a:ext cx="1209759" cy="16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75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31968-1326-6B67-405E-D244B2ECF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28792C-6354-F795-72C7-F33910900C02}"/>
              </a:ext>
            </a:extLst>
          </p:cNvPr>
          <p:cNvSpPr txBox="1"/>
          <p:nvPr/>
        </p:nvSpPr>
        <p:spPr>
          <a:xfrm>
            <a:off x="1960973" y="639794"/>
            <a:ext cx="8193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>
              <a:defRPr/>
            </a:pPr>
            <a:r>
              <a:rPr lang="es-MX" sz="2800" b="1">
                <a:solidFill>
                  <a:srgbClr val="2A0070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Línea del trabajo</a:t>
            </a:r>
            <a:endParaRPr lang="es-CO" sz="2800">
              <a:solidFill>
                <a:srgbClr val="2A007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2AFE56-7E4F-F656-387D-6A82DFCB63EF}"/>
              </a:ext>
            </a:extLst>
          </p:cNvPr>
          <p:cNvSpPr txBox="1"/>
          <p:nvPr/>
        </p:nvSpPr>
        <p:spPr>
          <a:xfrm>
            <a:off x="990600" y="1290690"/>
            <a:ext cx="9056914" cy="5671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781"/>
              </a:spcAft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Evalúen los dos bocetos y, con base en los criterios establecidos, determinen cuál es el más viable para su esquematización</a:t>
            </a:r>
            <a:r>
              <a:rPr lang="es-MX" sz="1400">
                <a:solidFill>
                  <a:srgbClr val="002060"/>
                </a:solidFill>
                <a:latin typeface="Trebuchet MS"/>
              </a:rPr>
              <a:t>.</a:t>
            </a:r>
            <a:endParaRPr lang="es-CO" sz="1400">
              <a:solidFill>
                <a:srgbClr val="002060"/>
              </a:solidFill>
              <a:latin typeface="Trebuchet MS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3">
            <a:extLst>
              <a:ext uri="{FF2B5EF4-FFF2-40B4-BE49-F238E27FC236}">
                <a16:creationId xmlns:a16="http://schemas.microsoft.com/office/drawing/2014/main" id="{4E6BC60F-4376-F5C3-BC6B-F60616872B3E}"/>
              </a:ext>
            </a:extLst>
          </p:cNvPr>
          <p:cNvSpPr txBox="1"/>
          <p:nvPr/>
        </p:nvSpPr>
        <p:spPr>
          <a:xfrm>
            <a:off x="79050" y="5140422"/>
            <a:ext cx="74292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Este es un ejemplo de cómo pueden presentar la línea del trabajo</a:t>
            </a:r>
            <a:endParaRPr lang="es-CO" sz="140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F65496C-A44D-5A5A-F695-CBA9BEA40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828" y="300472"/>
            <a:ext cx="1315822" cy="1725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F5619-70C2-FAEE-19AC-450F2623DE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6473" r="-1038" b="12802"/>
          <a:stretch>
            <a:fillRect/>
          </a:stretch>
        </p:blipFill>
        <p:spPr>
          <a:xfrm>
            <a:off x="2996816" y="1745854"/>
            <a:ext cx="6070983" cy="32471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A296DE-9EC8-4CBC-A59B-994C4CFD96D5}"/>
              </a:ext>
            </a:extLst>
          </p:cNvPr>
          <p:cNvSpPr txBox="1"/>
          <p:nvPr/>
        </p:nvSpPr>
        <p:spPr>
          <a:xfrm>
            <a:off x="2996816" y="5687854"/>
            <a:ext cx="624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Consolida</a:t>
            </a:r>
            <a:endParaRPr lang="es-CO" sz="1400"/>
          </a:p>
        </p:txBody>
      </p:sp>
    </p:spTree>
    <p:extLst>
      <p:ext uri="{BB962C8B-B14F-4D97-AF65-F5344CB8AC3E}">
        <p14:creationId xmlns:p14="http://schemas.microsoft.com/office/powerpoint/2010/main" val="4121685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4417FE-7AE3-2976-9199-C85A5545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E46763C-5D06-E02D-0A9D-E67F94CDE3FF}"/>
              </a:ext>
            </a:extLst>
          </p:cNvPr>
          <p:cNvSpPr/>
          <p:nvPr/>
        </p:nvSpPr>
        <p:spPr>
          <a:xfrm>
            <a:off x="789214" y="1847096"/>
            <a:ext cx="10613572" cy="368435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>
              <a:highlight>
                <a:srgbClr val="8EA1FF"/>
              </a:highligh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EE5809B-C6BD-BEC8-7C4C-B2B91E77BA8F}"/>
              </a:ext>
            </a:extLst>
          </p:cNvPr>
          <p:cNvSpPr txBox="1"/>
          <p:nvPr/>
        </p:nvSpPr>
        <p:spPr>
          <a:xfrm>
            <a:off x="2658893" y="588412"/>
            <a:ext cx="6874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>
                <a:solidFill>
                  <a:srgbClr val="29006F"/>
                </a:solidFill>
                <a:latin typeface="Trebuchet MS" panose="020B0603020202020204" pitchFamily="34" charset="0"/>
              </a:rPr>
              <a:t>¿Por qué se esquematizó?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05F553-F9AE-D64D-1EDE-C3D6BFE622C4}"/>
              </a:ext>
            </a:extLst>
          </p:cNvPr>
          <p:cNvSpPr txBox="1"/>
          <p:nvPr/>
        </p:nvSpPr>
        <p:spPr>
          <a:xfrm>
            <a:off x="1024828" y="1235819"/>
            <a:ext cx="6235943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ES_tradnl" altLang="es-ES_tradnl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Adjunten fotografías que permitan dar cuenta del proceso de reflexión. </a:t>
            </a: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0188F2-F1ED-8F35-D24A-AA1492653912}"/>
              </a:ext>
            </a:extLst>
          </p:cNvPr>
          <p:cNvSpPr txBox="1"/>
          <p:nvPr/>
        </p:nvSpPr>
        <p:spPr>
          <a:xfrm>
            <a:off x="3886199" y="3383637"/>
            <a:ext cx="419099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ES_tradnl" altLang="es-ES_tradnl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Fotografía(s) del proceso de reflexión</a:t>
            </a:r>
            <a:endParaRPr lang="es-MX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EF32D84-3C16-F6B5-D2DB-31579DE2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350" y="484226"/>
            <a:ext cx="1315822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39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CAA02-DCD1-C22D-945B-7690CCE4C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E31DC63-6FB0-34C3-F6D2-E4687E9F0A22}"/>
              </a:ext>
            </a:extLst>
          </p:cNvPr>
          <p:cNvSpPr/>
          <p:nvPr/>
        </p:nvSpPr>
        <p:spPr>
          <a:xfrm>
            <a:off x="575553" y="1941806"/>
            <a:ext cx="7168799" cy="3522823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8797EE-32D7-C470-1846-5F213FD67FFF}"/>
              </a:ext>
            </a:extLst>
          </p:cNvPr>
          <p:cNvSpPr txBox="1"/>
          <p:nvPr/>
        </p:nvSpPr>
        <p:spPr>
          <a:xfrm>
            <a:off x="1810287" y="656162"/>
            <a:ext cx="8571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Aspectos clave en nuestra idea de solución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1E765A-94F6-E34A-0FFD-63412D29FD1D}"/>
              </a:ext>
            </a:extLst>
          </p:cNvPr>
          <p:cNvSpPr txBox="1"/>
          <p:nvPr/>
        </p:nvSpPr>
        <p:spPr>
          <a:xfrm>
            <a:off x="1489107" y="3703217"/>
            <a:ext cx="5520447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cs typeface="Arial"/>
              </a:rPr>
              <a:t>I</a:t>
            </a:r>
            <a:r>
              <a:rPr lang="es-ES_tradnl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cs typeface="Arial"/>
              </a:rPr>
              <a:t>magen o fotografía del esquema final del momento “Construye”</a:t>
            </a:r>
            <a:endParaRPr lang="es-MX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1C513D5-D4E8-D29D-6CBF-6E1E649484FE}"/>
              </a:ext>
            </a:extLst>
          </p:cNvPr>
          <p:cNvSpPr txBox="1"/>
          <p:nvPr/>
        </p:nvSpPr>
        <p:spPr>
          <a:xfrm>
            <a:off x="7903029" y="1941806"/>
            <a:ext cx="3635828" cy="2460074"/>
          </a:xfrm>
          <a:prstGeom prst="rect">
            <a:avLst/>
          </a:prstGeom>
          <a:noFill/>
          <a:ln w="9525">
            <a:solidFill>
              <a:srgbClr val="29006F"/>
            </a:solidFill>
            <a:prstDash val="sysDot"/>
          </a:ln>
        </p:spPr>
        <p:txBody>
          <a:bodyPr wrap="square" lIns="89321" tIns="44661" rIns="89321" bIns="44661" anchor="t">
            <a:spAutoFit/>
          </a:bodyPr>
          <a:lstStyle/>
          <a:p>
            <a:pPr marL="85290" indent="-85290">
              <a:buFont typeface="Arial" panose="020B0604020202020204" pitchFamily="34" charset="0"/>
              <a:buChar char="•"/>
            </a:pPr>
            <a:r>
              <a:rPr lang="es-CO" sz="1400">
                <a:solidFill>
                  <a:srgbClr val="92D050"/>
                </a:solidFill>
                <a:latin typeface="Trebuchet MS" panose="020B0603020202020204" pitchFamily="34" charset="0"/>
              </a:rPr>
              <a:t>Verde = 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Materiales fundamentales para la construcción del prototipo. Si algún material es difícil de conseguir, márcalo con un (*) y escribirlo en el recuadro.</a:t>
            </a:r>
          </a:p>
          <a:p>
            <a:endParaRPr lang="es-ES_tradnl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marL="85290" indent="-85290">
              <a:buFont typeface="Arial" panose="020B0604020202020204" pitchFamily="34" charset="0"/>
              <a:buChar char="•"/>
            </a:pPr>
            <a:r>
              <a:rPr lang="es-CO" sz="1400">
                <a:solidFill>
                  <a:srgbClr val="00B0F0"/>
                </a:solidFill>
                <a:latin typeface="Trebuchet MS" panose="020B0603020202020204" pitchFamily="34" charset="0"/>
              </a:rPr>
              <a:t>Azul =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Recursos o la información relevante.</a:t>
            </a:r>
          </a:p>
          <a:p>
            <a:pPr lvl="0"/>
            <a:endParaRPr lang="es-ES_tradnl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marL="85290" indent="-85290" fontAlgn="base">
              <a:buFont typeface="Arial" panose="020B0604020202020204" pitchFamily="34" charset="0"/>
              <a:buChar char="•"/>
            </a:pPr>
            <a:r>
              <a:rPr lang="es-CO" sz="1400">
                <a:solidFill>
                  <a:srgbClr val="EA3D96"/>
                </a:solidFill>
                <a:latin typeface="Trebuchet MS" panose="020B0603020202020204" pitchFamily="34" charset="0"/>
              </a:rPr>
              <a:t>Rosado = 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Acciones fundamentales para que su prototipo pueda funcionar correctamente</a:t>
            </a:r>
            <a:r>
              <a:rPr lang="es-ES_tradnl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58A397A-4E35-FBDA-AD8B-A19F9B3BB731}"/>
              </a:ext>
            </a:extLst>
          </p:cNvPr>
          <p:cNvSpPr txBox="1"/>
          <p:nvPr/>
        </p:nvSpPr>
        <p:spPr>
          <a:xfrm>
            <a:off x="689853" y="1230182"/>
            <a:ext cx="9263039" cy="523220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rgbClr val="002060"/>
                </a:solidFill>
                <a:latin typeface="Trebuchet MS"/>
              </a:rPr>
              <a:t>Copien el boceto final que se propuso en el momento “Construye” y utilicen el código de colores que se presenta para realizar el ejercicio</a:t>
            </a:r>
            <a:endParaRPr lang="es-ES_tradnl" sz="1400">
              <a:solidFill>
                <a:srgbClr val="002060"/>
              </a:solidFill>
              <a:latin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DBC792-916A-F9E7-4490-D70C2D6FE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712" y="582318"/>
            <a:ext cx="1315822" cy="17250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97D9883-494D-891F-1994-0955DA1ACE7A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00DCE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8142C-96E1-6617-05D3-6722B241A324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2D4F43DB-F5CF-7CE7-C803-D09554A1BCA2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4826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79F6C-4CF5-D7C3-AF6C-D2ED090B5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F252EC1-DC02-4AC1-FD19-E99261E87104}"/>
              </a:ext>
            </a:extLst>
          </p:cNvPr>
          <p:cNvSpPr txBox="1"/>
          <p:nvPr/>
        </p:nvSpPr>
        <p:spPr>
          <a:xfrm>
            <a:off x="1810287" y="656162"/>
            <a:ext cx="8571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Aspectos clave en nuestra idea de solución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87E4CC-2829-CF15-6C83-E5C9971C2AA5}"/>
              </a:ext>
            </a:extLst>
          </p:cNvPr>
          <p:cNvSpPr txBox="1"/>
          <p:nvPr/>
        </p:nvSpPr>
        <p:spPr>
          <a:xfrm>
            <a:off x="2100942" y="3762982"/>
            <a:ext cx="8043013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los materiales/ herramientas que, debido a su acceso, costo o durabilidad, pueden ser difíciles de conseguir.</a:t>
            </a:r>
            <a:endParaRPr lang="es-ES_tradnl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EC89C49-FE0B-84FB-266F-31E7E7CD9092}"/>
              </a:ext>
            </a:extLst>
          </p:cNvPr>
          <p:cNvGrpSpPr/>
          <p:nvPr/>
        </p:nvGrpSpPr>
        <p:grpSpPr>
          <a:xfrm>
            <a:off x="952952" y="2010094"/>
            <a:ext cx="9666516" cy="3297992"/>
            <a:chOff x="8177178" y="3356777"/>
            <a:chExt cx="3806589" cy="2435573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CEE875D1-3C3D-9871-3D40-05C00BA8A9BE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419" sz="1728"/>
            </a:p>
          </p:txBody>
        </p:sp>
        <p:sp>
          <p:nvSpPr>
            <p:cNvPr id="15" name="Rectángulo: esquinas redondeadas 76">
              <a:extLst>
                <a:ext uri="{FF2B5EF4-FFF2-40B4-BE49-F238E27FC236}">
                  <a16:creationId xmlns:a16="http://schemas.microsoft.com/office/drawing/2014/main" id="{A8683498-CD71-0281-589F-C87AB1697B68}"/>
                </a:ext>
              </a:extLst>
            </p:cNvPr>
            <p:cNvSpPr/>
            <p:nvPr/>
          </p:nvSpPr>
          <p:spPr>
            <a:xfrm>
              <a:off x="8177178" y="3356777"/>
              <a:ext cx="3806589" cy="688362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>
                  <a:latin typeface="Trebuchet MS" panose="020B0603020202020204" pitchFamily="34" charset="0"/>
                </a:rPr>
                <a:t>Materiales/ Herramientas digitales de difícil acceso</a:t>
              </a:r>
              <a:endParaRPr lang="es-ES_tradnl" sz="1400" b="1">
                <a:latin typeface="Trebuchet MS" panose="020B0603020202020204" pitchFamily="34" charset="0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2E757C6-9271-1CB8-7236-3DAE4DE79DEF}"/>
              </a:ext>
            </a:extLst>
          </p:cNvPr>
          <p:cNvSpPr txBox="1"/>
          <p:nvPr/>
        </p:nvSpPr>
        <p:spPr>
          <a:xfrm>
            <a:off x="962488" y="1397095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Escriban los materiales o herramientas digitales que consideren más difíciles de conseguir.</a:t>
            </a:r>
            <a:endParaRPr lang="es-ES_tradnl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0E9C4F-2E42-002D-BB6D-D4A9C422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712" y="582318"/>
            <a:ext cx="1315822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13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7FB66-BB8E-8824-4F08-8929E641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C88525F5-B639-40CE-A8E3-BCE8577FF699}"/>
              </a:ext>
            </a:extLst>
          </p:cNvPr>
          <p:cNvSpPr txBox="1"/>
          <p:nvPr/>
        </p:nvSpPr>
        <p:spPr>
          <a:xfrm>
            <a:off x="2419320" y="664837"/>
            <a:ext cx="7353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Relación Misión Nacional y línea temática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7F8384E-FB60-4FCB-9699-537B5F9FA414}"/>
              </a:ext>
            </a:extLst>
          </p:cNvPr>
          <p:cNvGrpSpPr/>
          <p:nvPr/>
        </p:nvGrpSpPr>
        <p:grpSpPr>
          <a:xfrm>
            <a:off x="793983" y="1631922"/>
            <a:ext cx="5091469" cy="3593218"/>
            <a:chOff x="385591" y="1373257"/>
            <a:chExt cx="5013725" cy="148968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E5A1591E-FB3F-40ED-81FD-655262DCBA39}"/>
                </a:ext>
              </a:extLst>
            </p:cNvPr>
            <p:cNvGrpSpPr/>
            <p:nvPr/>
          </p:nvGrpSpPr>
          <p:grpSpPr>
            <a:xfrm>
              <a:off x="385591" y="1373257"/>
              <a:ext cx="5013725" cy="1489686"/>
              <a:chOff x="8169673" y="3511723"/>
              <a:chExt cx="3814094" cy="2280627"/>
            </a:xfrm>
          </p:grpSpPr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id="{54BFA7C2-7C50-4C92-BB4F-C8F6783550DA}"/>
                  </a:ext>
                </a:extLst>
              </p:cNvPr>
              <p:cNvSpPr/>
              <p:nvPr/>
            </p:nvSpPr>
            <p:spPr>
              <a:xfrm>
                <a:off x="8180933" y="3591933"/>
                <a:ext cx="3802834" cy="2200417"/>
              </a:xfrm>
              <a:prstGeom prst="roundRect">
                <a:avLst/>
              </a:prstGeom>
              <a:noFill/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ángulo: esquinas redondeadas 76">
                <a:extLst>
                  <a:ext uri="{FF2B5EF4-FFF2-40B4-BE49-F238E27FC236}">
                    <a16:creationId xmlns:a16="http://schemas.microsoft.com/office/drawing/2014/main" id="{724D3A22-4AA7-42EC-8DE6-8FA9E95338D0}"/>
                  </a:ext>
                </a:extLst>
              </p:cNvPr>
              <p:cNvSpPr/>
              <p:nvPr/>
            </p:nvSpPr>
            <p:spPr>
              <a:xfrm>
                <a:off x="8169673" y="3511723"/>
                <a:ext cx="3806589" cy="354687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A0070"/>
              </a:solidFill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Misión Nacional:</a:t>
                </a:r>
              </a:p>
            </p:txBody>
          </p:sp>
        </p:grp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78891B6-BE4A-43D0-A809-184E53523554}"/>
                </a:ext>
              </a:extLst>
            </p:cNvPr>
            <p:cNvSpPr txBox="1"/>
            <p:nvPr/>
          </p:nvSpPr>
          <p:spPr>
            <a:xfrm>
              <a:off x="639529" y="1604936"/>
              <a:ext cx="4577687" cy="2517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Escriban el eje agua, aire o energía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8" name="Rectángulo: esquinas redondeadas 76">
              <a:extLst>
                <a:ext uri="{FF2B5EF4-FFF2-40B4-BE49-F238E27FC236}">
                  <a16:creationId xmlns:a16="http://schemas.microsoft.com/office/drawing/2014/main" id="{0C86DDDA-A507-48D0-84E6-1709E86476B5}"/>
                </a:ext>
              </a:extLst>
            </p:cNvPr>
            <p:cNvSpPr/>
            <p:nvPr/>
          </p:nvSpPr>
          <p:spPr>
            <a:xfrm>
              <a:off x="395455" y="1976039"/>
              <a:ext cx="5003859" cy="251243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1400" b="1">
                  <a:solidFill>
                    <a:prstClr val="white"/>
                  </a:solidFill>
                  <a:latin typeface="Trebuchet MS" panose="020B0603020202020204" pitchFamily="34" charset="0"/>
                </a:rPr>
                <a:t>Eje temático</a:t>
              </a: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C077816-6178-4E87-AC2C-2987814ED7F6}"/>
                </a:ext>
              </a:extLst>
            </p:cNvPr>
            <p:cNvSpPr txBox="1"/>
            <p:nvPr/>
          </p:nvSpPr>
          <p:spPr>
            <a:xfrm>
              <a:off x="602461" y="2341624"/>
              <a:ext cx="4577687" cy="216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Escriban de manera literal el </a:t>
              </a:r>
              <a:r>
                <a:rPr lang="es-MX" sz="1400" i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eje temático</a:t>
              </a: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que seleccionaron en el Desafío 1.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C830F2A-CE96-45CF-A126-0EC96B6B22F9}"/>
              </a:ext>
            </a:extLst>
          </p:cNvPr>
          <p:cNvGrpSpPr/>
          <p:nvPr/>
        </p:nvGrpSpPr>
        <p:grpSpPr>
          <a:xfrm>
            <a:off x="6311562" y="1631922"/>
            <a:ext cx="5076437" cy="3590751"/>
            <a:chOff x="395455" y="1272048"/>
            <a:chExt cx="5003859" cy="1590895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70751544-51F9-46CB-8B59-05C2D3E78804}"/>
                </a:ext>
              </a:extLst>
            </p:cNvPr>
            <p:cNvGrpSpPr/>
            <p:nvPr/>
          </p:nvGrpSpPr>
          <p:grpSpPr>
            <a:xfrm>
              <a:off x="395455" y="1272048"/>
              <a:ext cx="5003859" cy="1590895"/>
              <a:chOff x="8177178" y="3356778"/>
              <a:chExt cx="3806589" cy="2435572"/>
            </a:xfrm>
          </p:grpSpPr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id="{E067B7CD-521A-4D7A-9F0D-36A02D50A88D}"/>
                  </a:ext>
                </a:extLst>
              </p:cNvPr>
              <p:cNvSpPr/>
              <p:nvPr/>
            </p:nvSpPr>
            <p:spPr>
              <a:xfrm>
                <a:off x="8180933" y="3358346"/>
                <a:ext cx="3802834" cy="2434004"/>
              </a:xfrm>
              <a:prstGeom prst="roundRect">
                <a:avLst/>
              </a:prstGeom>
              <a:noFill/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Rectángulo: esquinas redondeadas 76">
                <a:extLst>
                  <a:ext uri="{FF2B5EF4-FFF2-40B4-BE49-F238E27FC236}">
                    <a16:creationId xmlns:a16="http://schemas.microsoft.com/office/drawing/2014/main" id="{EFA00CCC-30E8-4831-A3B9-B773B55E6738}"/>
                  </a:ext>
                </a:extLst>
              </p:cNvPr>
              <p:cNvSpPr/>
              <p:nvPr/>
            </p:nvSpPr>
            <p:spPr>
              <a:xfrm>
                <a:off x="8177178" y="3356778"/>
                <a:ext cx="3806589" cy="298247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A0070"/>
              </a:solidFill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Problemática: </a:t>
                </a:r>
              </a:p>
            </p:txBody>
          </p:sp>
        </p:grp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A1006487-0224-4F2B-8B15-10CA7B018C7F}"/>
                </a:ext>
              </a:extLst>
            </p:cNvPr>
            <p:cNvSpPr txBox="1"/>
            <p:nvPr/>
          </p:nvSpPr>
          <p:spPr>
            <a:xfrm>
              <a:off x="1856854" y="1991264"/>
              <a:ext cx="2416629" cy="2265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Describan su problemática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EA7F0B-4185-4F15-82A7-4F95B2FD22C9}"/>
              </a:ext>
            </a:extLst>
          </p:cNvPr>
          <p:cNvSpPr txBox="1"/>
          <p:nvPr/>
        </p:nvSpPr>
        <p:spPr>
          <a:xfrm>
            <a:off x="798994" y="5341905"/>
            <a:ext cx="50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Para recordar el </a:t>
            </a:r>
            <a:r>
              <a:rPr lang="es-MX" sz="1400" i="1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eje temático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observar diapositiva: “</a:t>
            </a: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Líneas temáticas Misión Nacional Desafío 1”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F370F5-E4EE-9696-3D56-57572131A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839" y="270450"/>
            <a:ext cx="1085090" cy="15101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DF0491F-F033-11CA-2A59-AC5826CDE743}"/>
              </a:ext>
            </a:extLst>
          </p:cNvPr>
          <p:cNvSpPr txBox="1"/>
          <p:nvPr/>
        </p:nvSpPr>
        <p:spPr>
          <a:xfrm>
            <a:off x="804000" y="1159428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Diligencien esta información teniendo en cuenta su proyecto.</a:t>
            </a:r>
            <a:endParaRPr lang="es-ES_tradnl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9CA23A-A111-7948-1D68-905736D7D981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00DCE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C467D1-CE2E-91A0-D74A-37FBC7D518B9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93D4442-A880-5343-5272-2181B818C875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4710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945AF-3443-00FD-A64F-CC7D0ACD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9C7458C5-2054-104F-17FE-3B34F6C0CB80}"/>
              </a:ext>
            </a:extLst>
          </p:cNvPr>
          <p:cNvSpPr txBox="1"/>
          <p:nvPr/>
        </p:nvSpPr>
        <p:spPr>
          <a:xfrm>
            <a:off x="2419320" y="664837"/>
            <a:ext cx="7353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Relación Misión Nacional y línea temática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8D2D5EC-92F3-B39F-D5DE-9CAE7A04F516}"/>
              </a:ext>
            </a:extLst>
          </p:cNvPr>
          <p:cNvGrpSpPr/>
          <p:nvPr/>
        </p:nvGrpSpPr>
        <p:grpSpPr>
          <a:xfrm>
            <a:off x="6249947" y="1616112"/>
            <a:ext cx="5080982" cy="4150641"/>
            <a:chOff x="8177178" y="3357318"/>
            <a:chExt cx="3806589" cy="2435032"/>
          </a:xfrm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9F2D3E82-A931-43E8-B147-13EE62666654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ángulo: esquinas redondeadas 76">
              <a:extLst>
                <a:ext uri="{FF2B5EF4-FFF2-40B4-BE49-F238E27FC236}">
                  <a16:creationId xmlns:a16="http://schemas.microsoft.com/office/drawing/2014/main" id="{8924B2CC-9691-0797-8C30-D4E9BB72BC3B}"/>
                </a:ext>
              </a:extLst>
            </p:cNvPr>
            <p:cNvSpPr/>
            <p:nvPr/>
          </p:nvSpPr>
          <p:spPr>
            <a:xfrm>
              <a:off x="8177178" y="3357318"/>
              <a:ext cx="3806589" cy="460024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¿Qué pueden mejorar o ajustar en la propuesta de solución para que responda mejor al eje temático  seleccionado?</a:t>
              </a:r>
              <a:endParaRPr kumimoji="0" lang="es-ES_tradnl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60B04E74-2BDB-8FEC-A679-36109AE93709}"/>
              </a:ext>
            </a:extLst>
          </p:cNvPr>
          <p:cNvGrpSpPr/>
          <p:nvPr/>
        </p:nvGrpSpPr>
        <p:grpSpPr>
          <a:xfrm>
            <a:off x="716914" y="1616110"/>
            <a:ext cx="5081450" cy="4153319"/>
            <a:chOff x="8177178" y="3356776"/>
            <a:chExt cx="3806589" cy="2435574"/>
          </a:xfrm>
        </p:grpSpPr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8E0B12A5-9396-42DF-17E9-3F3093335F87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ángulo: esquinas redondeadas 76">
              <a:extLst>
                <a:ext uri="{FF2B5EF4-FFF2-40B4-BE49-F238E27FC236}">
                  <a16:creationId xmlns:a16="http://schemas.microsoft.com/office/drawing/2014/main" id="{31120578-7F88-CD5F-7FBF-832892C2D41F}"/>
                </a:ext>
              </a:extLst>
            </p:cNvPr>
            <p:cNvSpPr/>
            <p:nvPr/>
          </p:nvSpPr>
          <p:spPr>
            <a:xfrm>
              <a:off x="8177178" y="3356776"/>
              <a:ext cx="3806589" cy="45983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¿Por qué el </a:t>
              </a:r>
              <a:r>
                <a:rPr lang="es-MX" sz="1400" b="1">
                  <a:solidFill>
                    <a:prstClr val="white"/>
                  </a:solidFill>
                  <a:latin typeface="Trebuchet MS" panose="020B0603020202020204" pitchFamily="34" charset="0"/>
                </a:rPr>
                <a:t>eje temático</a:t>
              </a: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que seleccionaron se ajusta a lo que la problemática busca desarrollar?</a:t>
              </a:r>
              <a:endParaRPr kumimoji="0" lang="es-ES_tradnl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E0F26F2-F978-86EC-84AB-E6D5AC95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263" y="405674"/>
            <a:ext cx="1085090" cy="15101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A7AEA7-E8B1-C107-4BEB-B634921AA58C}"/>
              </a:ext>
            </a:extLst>
          </p:cNvPr>
          <p:cNvSpPr txBox="1"/>
          <p:nvPr/>
        </p:nvSpPr>
        <p:spPr>
          <a:xfrm>
            <a:off x="861071" y="1170373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Respondan las siguientes preguntas a partir de la información de su proyecto.</a:t>
            </a:r>
            <a:endParaRPr lang="es-ES_tradnl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55836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463C2-6D71-4D80-3FC4-750EE48D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4CC5F4B3-5B15-4B49-8CA3-63B774EEA2FE}"/>
              </a:ext>
            </a:extLst>
          </p:cNvPr>
          <p:cNvSpPr txBox="1"/>
          <p:nvPr/>
        </p:nvSpPr>
        <p:spPr>
          <a:xfrm>
            <a:off x="2448840" y="669528"/>
            <a:ext cx="729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Líneas temáticas Misión Nacional Desafío 1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BAF8686-A6C0-C668-CAF8-40F440165EB9}"/>
              </a:ext>
            </a:extLst>
          </p:cNvPr>
          <p:cNvGraphicFramePr>
            <a:graphicFrameLocks noGrp="1"/>
          </p:cNvGraphicFramePr>
          <p:nvPr/>
        </p:nvGraphicFramePr>
        <p:xfrm>
          <a:off x="584094" y="2715975"/>
          <a:ext cx="3448812" cy="2838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8812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76563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Promover la conservación y restauración de ríos, humedales, acuíferos y ecosistemas hídricos.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503401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Reducir riesgos asociados a sequías e inundaciones.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503401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Fortalecer la gestión comunitaria del agua.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710684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Implementar soluciones basadas en la naturaleza para protección y descontaminación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296118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45934C8-FE04-4F79-8EBC-3D1898D9B934}"/>
              </a:ext>
            </a:extLst>
          </p:cNvPr>
          <p:cNvGraphicFramePr>
            <a:graphicFrameLocks noGrp="1"/>
          </p:cNvGraphicFramePr>
          <p:nvPr/>
        </p:nvGraphicFramePr>
        <p:xfrm>
          <a:off x="4372136" y="2743618"/>
          <a:ext cx="3458540" cy="2918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8540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66332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Medir, analizar y reducir contaminantes atmosféricos.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638333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Implementar redes de monitoreo escolar o comunitario.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504959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Desarrollar soluciones comunitarias para disminuir emisiones.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491908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Vincular innovación tecnológica con salud y reducción de GEI.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58088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23FA5F66-FE77-291B-A6A7-47F67D7B91E3}"/>
              </a:ext>
            </a:extLst>
          </p:cNvPr>
          <p:cNvGrpSpPr/>
          <p:nvPr/>
        </p:nvGrpSpPr>
        <p:grpSpPr>
          <a:xfrm>
            <a:off x="8138615" y="2181673"/>
            <a:ext cx="3469291" cy="3742127"/>
            <a:chOff x="4533813" y="1641011"/>
            <a:chExt cx="3105602" cy="3659460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F31D57C3-477F-CD5E-F63B-18609D044C25}"/>
                </a:ext>
              </a:extLst>
            </p:cNvPr>
            <p:cNvSpPr/>
            <p:nvPr/>
          </p:nvSpPr>
          <p:spPr>
            <a:xfrm>
              <a:off x="4533813" y="1641011"/>
              <a:ext cx="3096000" cy="571273"/>
            </a:xfrm>
            <a:prstGeom prst="roundRect">
              <a:avLst>
                <a:gd name="adj" fmla="val 32090"/>
              </a:avLst>
            </a:prstGeom>
            <a:solidFill>
              <a:srgbClr val="2A0070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ENERGÍA</a:t>
              </a:r>
              <a:endPara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7A269748-7441-949B-5C85-9CA4C427BEC7}"/>
                </a:ext>
              </a:extLst>
            </p:cNvPr>
            <p:cNvSpPr/>
            <p:nvPr/>
          </p:nvSpPr>
          <p:spPr>
            <a:xfrm>
              <a:off x="4552145" y="1760726"/>
              <a:ext cx="3087270" cy="3539745"/>
            </a:xfrm>
            <a:prstGeom prst="roundRect">
              <a:avLst>
                <a:gd name="adj" fmla="val 3583"/>
              </a:avLst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0A6C730B-B0D5-E567-D7EF-F15271EB0AA5}"/>
              </a:ext>
            </a:extLst>
          </p:cNvPr>
          <p:cNvSpPr txBox="1"/>
          <p:nvPr/>
        </p:nvSpPr>
        <p:spPr>
          <a:xfrm>
            <a:off x="855788" y="1359443"/>
            <a:ext cx="10741392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 continuación, encuentran los tres ejes de la Misión Nacional y las líneas temáticas de cada uno, verifiquen cuál fue la línea que seleccionaron en el Desafío 1.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0B2E5AA-317A-CAC4-56EC-B3EFB8BEB169}"/>
              </a:ext>
            </a:extLst>
          </p:cNvPr>
          <p:cNvSpPr/>
          <p:nvPr/>
        </p:nvSpPr>
        <p:spPr>
          <a:xfrm>
            <a:off x="4371648" y="2181672"/>
            <a:ext cx="3458565" cy="584178"/>
          </a:xfrm>
          <a:prstGeom prst="roundRect">
            <a:avLst>
              <a:gd name="adj" fmla="val 32090"/>
            </a:avLst>
          </a:prstGeom>
          <a:solidFill>
            <a:srgbClr val="2A007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AIRE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2AAAD4B8-E45A-BB3E-BB41-89D197896737}"/>
              </a:ext>
            </a:extLst>
          </p:cNvPr>
          <p:cNvSpPr/>
          <p:nvPr/>
        </p:nvSpPr>
        <p:spPr>
          <a:xfrm>
            <a:off x="4381401" y="2304091"/>
            <a:ext cx="3448812" cy="3619706"/>
          </a:xfrm>
          <a:prstGeom prst="roundRect">
            <a:avLst>
              <a:gd name="adj" fmla="val 358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2B805D8F-71CB-5B1C-B131-19B514DC0374}"/>
              </a:ext>
            </a:extLst>
          </p:cNvPr>
          <p:cNvSpPr/>
          <p:nvPr/>
        </p:nvSpPr>
        <p:spPr>
          <a:xfrm>
            <a:off x="584094" y="2288739"/>
            <a:ext cx="3448812" cy="3619706"/>
          </a:xfrm>
          <a:prstGeom prst="roundRect">
            <a:avLst>
              <a:gd name="adj" fmla="val 358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77561315-AC3A-B112-8247-1DC0594780ED}"/>
              </a:ext>
            </a:extLst>
          </p:cNvPr>
          <p:cNvSpPr/>
          <p:nvPr/>
        </p:nvSpPr>
        <p:spPr>
          <a:xfrm>
            <a:off x="584094" y="2181672"/>
            <a:ext cx="3458565" cy="584178"/>
          </a:xfrm>
          <a:prstGeom prst="roundRect">
            <a:avLst>
              <a:gd name="adj" fmla="val 32090"/>
            </a:avLst>
          </a:prstGeom>
          <a:solidFill>
            <a:srgbClr val="2A007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AGUA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id="{1B60C0F5-E490-FC9E-4A0A-FAD307239A24}"/>
              </a:ext>
            </a:extLst>
          </p:cNvPr>
          <p:cNvGraphicFramePr>
            <a:graphicFrameLocks noGrp="1"/>
          </p:cNvGraphicFramePr>
          <p:nvPr/>
        </p:nvGraphicFramePr>
        <p:xfrm>
          <a:off x="8196563" y="2715975"/>
          <a:ext cx="3342667" cy="3074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2667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507292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Promover el uso de energías renovables.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71617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Diseñar sistemas de almacenamiento y monitoreo energético.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63979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Mejorar la eficiencia energética en contextos escolares o comunitarios.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71617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Desarrollar soluciones para disminuir dependencia de combustibles fósiles.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48373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546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BA540-3A34-27AB-1CAB-57FBE8778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C200EB04-C6C8-34D1-D2EB-1BFB1CE5439A}"/>
              </a:ext>
            </a:extLst>
          </p:cNvPr>
          <p:cNvSpPr txBox="1"/>
          <p:nvPr/>
        </p:nvSpPr>
        <p:spPr>
          <a:xfrm>
            <a:off x="2594060" y="612777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0CB23A3-D8D8-8ED8-D112-176F78B3A307}"/>
              </a:ext>
            </a:extLst>
          </p:cNvPr>
          <p:cNvGrpSpPr/>
          <p:nvPr/>
        </p:nvGrpSpPr>
        <p:grpSpPr>
          <a:xfrm>
            <a:off x="978171" y="1807508"/>
            <a:ext cx="10584000" cy="3472064"/>
            <a:chOff x="8177178" y="3356777"/>
            <a:chExt cx="3806589" cy="2435573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E547F00D-E633-74B9-D53D-17764E9A77E8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76">
              <a:extLst>
                <a:ext uri="{FF2B5EF4-FFF2-40B4-BE49-F238E27FC236}">
                  <a16:creationId xmlns:a16="http://schemas.microsoft.com/office/drawing/2014/main" id="{11FDBF1B-ACA1-1DD6-FC6A-11F10D91242D}"/>
                </a:ext>
              </a:extLst>
            </p:cNvPr>
            <p:cNvSpPr/>
            <p:nvPr/>
          </p:nvSpPr>
          <p:spPr>
            <a:xfrm>
              <a:off x="8177178" y="3356777"/>
              <a:ext cx="3806589" cy="336028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Función principal del prototipo </a:t>
              </a:r>
              <a:endParaRPr kumimoji="0" lang="es-ES_tradn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4C6D6D-3EA4-F885-AE45-6EBA67CEE3B7}"/>
              </a:ext>
            </a:extLst>
          </p:cNvPr>
          <p:cNvSpPr txBox="1"/>
          <p:nvPr/>
        </p:nvSpPr>
        <p:spPr>
          <a:xfrm>
            <a:off x="1617408" y="3881071"/>
            <a:ext cx="9305525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Describan cuál es la función de su prototipo y cómo esta se relaciona con las áreas STEM+ que fueron mencionadas.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5D22B8-9CE4-6B9D-42A5-B25513A0D684}"/>
              </a:ext>
            </a:extLst>
          </p:cNvPr>
          <p:cNvSpPr txBox="1"/>
          <p:nvPr/>
        </p:nvSpPr>
        <p:spPr>
          <a:xfrm>
            <a:off x="937443" y="1268649"/>
            <a:ext cx="10741392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Describan la función principal de su prototipo.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D3C3BD-40FB-8C5A-218E-858C297F9FA5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0D7588-8C96-6A45-D647-D205FD8F9BBE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74B3548F-3961-9279-668F-336F59C9AD57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6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642259-1098-8158-FD5A-680A8C32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9F6CC-0B46-2FB5-ADDD-DA3A5044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362" y="625122"/>
            <a:ext cx="6593276" cy="508124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Los colores de la bitácora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BAD294A-3993-5550-FC9D-FCC20550E7D8}"/>
              </a:ext>
            </a:extLst>
          </p:cNvPr>
          <p:cNvSpPr txBox="1"/>
          <p:nvPr/>
        </p:nvSpPr>
        <p:spPr>
          <a:xfrm>
            <a:off x="9665325" y="2589176"/>
            <a:ext cx="1021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 fontAlgn="base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Construye</a:t>
            </a: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CED04D1D-F702-D336-A61A-00069DCEAA8C}"/>
              </a:ext>
            </a:extLst>
          </p:cNvPr>
          <p:cNvSpPr/>
          <p:nvPr/>
        </p:nvSpPr>
        <p:spPr>
          <a:xfrm rot="5400000">
            <a:off x="10112610" y="3036816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069160-B172-8879-414F-8913BAEB39F9}"/>
              </a:ext>
            </a:extLst>
          </p:cNvPr>
          <p:cNvSpPr txBox="1"/>
          <p:nvPr/>
        </p:nvSpPr>
        <p:spPr>
          <a:xfrm>
            <a:off x="7203584" y="4165430"/>
            <a:ext cx="954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 fontAlgn="base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Consolida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CAECB04A-A60D-AD20-5680-A7EDA04A630B}"/>
              </a:ext>
            </a:extLst>
          </p:cNvPr>
          <p:cNvSpPr/>
          <p:nvPr/>
        </p:nvSpPr>
        <p:spPr>
          <a:xfrm rot="5400000">
            <a:off x="7600504" y="4643830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2C8AAE8-8D3E-3759-C785-F03F9D6CADB4}"/>
              </a:ext>
            </a:extLst>
          </p:cNvPr>
          <p:cNvSpPr txBox="1"/>
          <p:nvPr/>
        </p:nvSpPr>
        <p:spPr>
          <a:xfrm>
            <a:off x="9651517" y="4171285"/>
            <a:ext cx="1099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 fontAlgn="base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Comunica</a:t>
            </a: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DFDCBC53-B673-E60C-A7C7-6FBE4FF5703C}"/>
              </a:ext>
            </a:extLst>
          </p:cNvPr>
          <p:cNvSpPr/>
          <p:nvPr/>
        </p:nvSpPr>
        <p:spPr>
          <a:xfrm rot="5400000">
            <a:off x="10121903" y="4674861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DEE1E293-1EB9-8979-7ACB-5F1B6F503421}"/>
              </a:ext>
            </a:extLst>
          </p:cNvPr>
          <p:cNvGrpSpPr/>
          <p:nvPr/>
        </p:nvGrpSpPr>
        <p:grpSpPr>
          <a:xfrm>
            <a:off x="2621618" y="1448674"/>
            <a:ext cx="3593937" cy="1664208"/>
            <a:chOff x="4416171" y="1680682"/>
            <a:chExt cx="3593937" cy="1664208"/>
          </a:xfrm>
        </p:grpSpPr>
        <p:sp>
          <p:nvSpPr>
            <p:cNvPr id="33" name="Bocadillo: ovalado 32">
              <a:extLst>
                <a:ext uri="{FF2B5EF4-FFF2-40B4-BE49-F238E27FC236}">
                  <a16:creationId xmlns:a16="http://schemas.microsoft.com/office/drawing/2014/main" id="{2B9C3FA4-2F84-ADFB-5C95-4F26E144E5E0}"/>
                </a:ext>
              </a:extLst>
            </p:cNvPr>
            <p:cNvSpPr/>
            <p:nvPr/>
          </p:nvSpPr>
          <p:spPr>
            <a:xfrm>
              <a:off x="4416171" y="1680682"/>
              <a:ext cx="3593937" cy="1664208"/>
            </a:xfrm>
            <a:prstGeom prst="wedgeEllipseCallout">
              <a:avLst/>
            </a:prstGeom>
            <a:solidFill>
              <a:schemeClr val="bg1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CB0B0AE-1BCA-10E2-F2E1-F3523D95AD8B}"/>
                </a:ext>
              </a:extLst>
            </p:cNvPr>
            <p:cNvSpPr txBox="1"/>
            <p:nvPr/>
          </p:nvSpPr>
          <p:spPr>
            <a:xfrm>
              <a:off x="4811672" y="1965297"/>
              <a:ext cx="2802933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893216" fontAlgn="base">
                <a:defRPr/>
              </a:pPr>
              <a:r>
                <a:rPr lang="es-MX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/>
                </a:rPr>
                <a:t>¡Profes y Equipo Talentos STEM+!</a:t>
              </a:r>
            </a:p>
            <a:p>
              <a:pPr algn="ctr" defTabSz="893216" fontAlgn="base">
                <a:defRPr/>
              </a:pPr>
              <a:endPara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  <a:p>
              <a:pPr algn="ctr" defTabSz="893216" fontAlgn="base">
                <a:defRPr/>
              </a:pPr>
              <a:r>
                <a:rPr lang="es-CO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/>
                </a:rPr>
                <a:t>Ahora cada parte de la bitácora tiene un color distinto para que sea más fácil identificarla.</a:t>
              </a:r>
              <a:endPara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D3CECF57-F72F-21F7-9DC3-DA1CBE11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4" y="1968493"/>
            <a:ext cx="2680669" cy="402351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A243876-4215-415E-B55C-9565A1CEA887}"/>
              </a:ext>
            </a:extLst>
          </p:cNvPr>
          <p:cNvSpPr txBox="1"/>
          <p:nvPr/>
        </p:nvSpPr>
        <p:spPr>
          <a:xfrm>
            <a:off x="7203585" y="2599348"/>
            <a:ext cx="954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Conecta</a:t>
            </a:r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A59E7BD1-06FE-4948-B086-CCFBC30F96C2}"/>
              </a:ext>
            </a:extLst>
          </p:cNvPr>
          <p:cNvSpPr/>
          <p:nvPr/>
        </p:nvSpPr>
        <p:spPr>
          <a:xfrm rot="5400000">
            <a:off x="7598639" y="3074113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8586DA-6FFB-D647-9546-1D9FE815D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675" y="2172619"/>
            <a:ext cx="2131200" cy="1198800"/>
          </a:xfrm>
          <a:prstGeom prst="rect">
            <a:avLst/>
          </a:prstGeom>
          <a:ln w="9525">
            <a:solidFill>
              <a:srgbClr val="2A007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55574C-C35A-AF4C-8DE7-4E1131385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995" y="2172619"/>
            <a:ext cx="2133600" cy="1200150"/>
          </a:xfrm>
          <a:prstGeom prst="rect">
            <a:avLst/>
          </a:prstGeom>
          <a:ln w="9525">
            <a:solidFill>
              <a:srgbClr val="2A007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545997-442F-2945-847B-0F644D0F1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675" y="3766633"/>
            <a:ext cx="2131200" cy="1198800"/>
          </a:xfrm>
          <a:prstGeom prst="rect">
            <a:avLst/>
          </a:prstGeom>
          <a:ln>
            <a:solidFill>
              <a:srgbClr val="2A0070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1FF5D1D-A4D8-7E4C-8D5E-53EB4BF46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995" y="3774403"/>
            <a:ext cx="2117387" cy="1191030"/>
          </a:xfrm>
          <a:prstGeom prst="rect">
            <a:avLst/>
          </a:prstGeom>
          <a:ln>
            <a:solidFill>
              <a:srgbClr val="2A0070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F53DFF5-F040-85A4-DB6E-618A3EA683F0}"/>
              </a:ext>
            </a:extLst>
          </p:cNvPr>
          <p:cNvSpPr txBox="1"/>
          <p:nvPr/>
        </p:nvSpPr>
        <p:spPr>
          <a:xfrm>
            <a:off x="2705996" y="5048054"/>
            <a:ext cx="3593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0" i="0" u="none" strike="noStrike">
                <a:solidFill>
                  <a:srgbClr val="595959"/>
                </a:solidFill>
                <a:effectLst/>
                <a:highlight>
                  <a:srgbClr val="8EA1FF"/>
                </a:highlight>
                <a:latin typeface="Trebuchet MS" panose="020B0603020202020204" pitchFamily="34" charset="0"/>
              </a:rPr>
              <a:t>Recuerden que pueden duplicar las diapositivas si lo consideran necesario</a:t>
            </a:r>
            <a:r>
              <a:rPr lang="es-MX" sz="1400" b="0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s-419" sz="1400"/>
          </a:p>
        </p:txBody>
      </p:sp>
    </p:spTree>
    <p:extLst>
      <p:ext uri="{BB962C8B-B14F-4D97-AF65-F5344CB8AC3E}">
        <p14:creationId xmlns:p14="http://schemas.microsoft.com/office/powerpoint/2010/main" val="2284650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FA7A6C-BDC9-3E9A-DEE0-6568050A0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E411744-CBD6-47BB-9683-027D2BE489FA}"/>
              </a:ext>
            </a:extLst>
          </p:cNvPr>
          <p:cNvSpPr/>
          <p:nvPr/>
        </p:nvSpPr>
        <p:spPr>
          <a:xfrm>
            <a:off x="804000" y="1611086"/>
            <a:ext cx="10596429" cy="3940222"/>
          </a:xfrm>
          <a:prstGeom prst="roundRect">
            <a:avLst>
              <a:gd name="adj" fmla="val 3116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F6CC3D-EAEC-48B1-B342-A9B485B12E2E}"/>
              </a:ext>
            </a:extLst>
          </p:cNvPr>
          <p:cNvSpPr txBox="1"/>
          <p:nvPr/>
        </p:nvSpPr>
        <p:spPr>
          <a:xfrm>
            <a:off x="2594060" y="612777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4437150F-7D61-4610-9E02-36B52B79B790}"/>
              </a:ext>
            </a:extLst>
          </p:cNvPr>
          <p:cNvGraphicFramePr>
            <a:graphicFrameLocks noGrp="1"/>
          </p:cNvGraphicFramePr>
          <p:nvPr/>
        </p:nvGraphicFramePr>
        <p:xfrm>
          <a:off x="804000" y="2427515"/>
          <a:ext cx="10584000" cy="30044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5665">
                  <a:extLst>
                    <a:ext uri="{9D8B030D-6E8A-4147-A177-3AD203B41FA5}">
                      <a16:colId xmlns:a16="http://schemas.microsoft.com/office/drawing/2014/main" val="900354739"/>
                    </a:ext>
                  </a:extLst>
                </a:gridCol>
                <a:gridCol w="8788335">
                  <a:extLst>
                    <a:ext uri="{9D8B030D-6E8A-4147-A177-3AD203B41FA5}">
                      <a16:colId xmlns:a16="http://schemas.microsoft.com/office/drawing/2014/main" val="2261262847"/>
                    </a:ext>
                  </a:extLst>
                </a:gridCol>
              </a:tblGrid>
              <a:tr h="51563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Área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Principio que integra y aplica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54986"/>
                  </a:ext>
                </a:extLst>
              </a:tr>
              <a:tr h="1117218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 (Ciencias)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 conocimientos sobre el espectro lumínico, la intensidad y la temperatura de color para crear ambientes óptimos.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738208"/>
                  </a:ext>
                </a:extLst>
              </a:tr>
              <a:tr h="94444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T (Tecnología)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Implementa sensores de luz, movimiento y presencia para ajustar la iluminación en tiempo real.</a:t>
                      </a: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238182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585FA204-0B28-406F-99F8-2BAF6F102038}"/>
              </a:ext>
            </a:extLst>
          </p:cNvPr>
          <p:cNvSpPr txBox="1"/>
          <p:nvPr/>
        </p:nvSpPr>
        <p:spPr>
          <a:xfrm>
            <a:off x="804000" y="5599845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El ejemplo debe eliminarse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​​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93CA4F6-A0FB-4939-B56A-780232A48EE4}"/>
              </a:ext>
            </a:extLst>
          </p:cNvPr>
          <p:cNvSpPr txBox="1"/>
          <p:nvPr/>
        </p:nvSpPr>
        <p:spPr>
          <a:xfrm>
            <a:off x="804000" y="1666751"/>
            <a:ext cx="65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Nombre del proyecto: </a:t>
            </a:r>
            <a:r>
              <a: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/>
                <a:ea typeface="+mn-ea"/>
                <a:cs typeface="+mn-cs"/>
              </a:rPr>
              <a:t>sistema de iluminación inteligente para aulas.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5A10A4-C28D-2FF4-BFF7-58943F249A45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0E46A3-421E-3A0C-6A28-55563C02B410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3A6ABE4-16AC-EC90-00EE-D221F0E41DD2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4653F6-327B-FDF7-7544-E3F67F76F006}"/>
              </a:ext>
            </a:extLst>
          </p:cNvPr>
          <p:cNvSpPr txBox="1"/>
          <p:nvPr/>
        </p:nvSpPr>
        <p:spPr>
          <a:xfrm>
            <a:off x="901970" y="1118024"/>
            <a:ext cx="10745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Expliquen la relación entre el principio de cada una de las áreas STEM+ y cómo este se vincula con la función y el prototipo.</a:t>
            </a:r>
            <a:endParaRPr lang="es-419" sz="1400">
              <a:solidFill>
                <a:prstClr val="black">
                  <a:lumMod val="65000"/>
                  <a:lumOff val="3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10045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A62B2-41BF-F286-68B3-4458CF67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E71B17E-511E-BDEF-F22E-91A7EAE042A0}"/>
              </a:ext>
            </a:extLst>
          </p:cNvPr>
          <p:cNvSpPr/>
          <p:nvPr/>
        </p:nvSpPr>
        <p:spPr>
          <a:xfrm>
            <a:off x="791571" y="1415140"/>
            <a:ext cx="10608858" cy="799010"/>
          </a:xfrm>
          <a:prstGeom prst="roundRect">
            <a:avLst/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57211D6-E000-5961-3306-B6B1B0073678}"/>
              </a:ext>
            </a:extLst>
          </p:cNvPr>
          <p:cNvSpPr/>
          <p:nvPr/>
        </p:nvSpPr>
        <p:spPr>
          <a:xfrm>
            <a:off x="804000" y="1415140"/>
            <a:ext cx="10596429" cy="4147054"/>
          </a:xfrm>
          <a:prstGeom prst="roundRect">
            <a:avLst>
              <a:gd name="adj" fmla="val 3116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59A1EC3-004B-429C-5625-8AEE442F578D}"/>
              </a:ext>
            </a:extLst>
          </p:cNvPr>
          <p:cNvSpPr txBox="1"/>
          <p:nvPr/>
        </p:nvSpPr>
        <p:spPr>
          <a:xfrm>
            <a:off x="2594060" y="581380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7D35E25-A2AD-FB81-0859-E86B06E9A398}"/>
              </a:ext>
            </a:extLst>
          </p:cNvPr>
          <p:cNvGraphicFramePr>
            <a:graphicFrameLocks noGrp="1"/>
          </p:cNvGraphicFramePr>
          <p:nvPr/>
        </p:nvGraphicFramePr>
        <p:xfrm>
          <a:off x="804000" y="1730828"/>
          <a:ext cx="10584000" cy="37120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5665">
                  <a:extLst>
                    <a:ext uri="{9D8B030D-6E8A-4147-A177-3AD203B41FA5}">
                      <a16:colId xmlns:a16="http://schemas.microsoft.com/office/drawing/2014/main" val="900354739"/>
                    </a:ext>
                  </a:extLst>
                </a:gridCol>
                <a:gridCol w="8788335">
                  <a:extLst>
                    <a:ext uri="{9D8B030D-6E8A-4147-A177-3AD203B41FA5}">
                      <a16:colId xmlns:a16="http://schemas.microsoft.com/office/drawing/2014/main" val="2261262847"/>
                    </a:ext>
                  </a:extLst>
                </a:gridCol>
              </a:tblGrid>
              <a:tr h="62506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Área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Principio que integra y aplica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54986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E (Ingeniería)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Diseña y desarrolla el sistema integrado que optimiza recursos y asegura funcionamiento.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948894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 (Matemáticas)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 algoritmos para procesar datos de sensores y tomar decisiones en tiempo real.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64663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+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Reduce consumo energético con el fin de disminuir huella ambiental y los costos.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631775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76AF6-F2A2-0CC3-9CF1-C89946A8C15C}"/>
              </a:ext>
            </a:extLst>
          </p:cNvPr>
          <p:cNvSpPr txBox="1"/>
          <p:nvPr/>
        </p:nvSpPr>
        <p:spPr>
          <a:xfrm>
            <a:off x="804000" y="5599845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El ejemplo debe eliminarse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​​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EBB1D7-E7D7-125C-B807-11F33F1D135D}"/>
              </a:ext>
            </a:extLst>
          </p:cNvPr>
          <p:cNvSpPr txBox="1"/>
          <p:nvPr/>
        </p:nvSpPr>
        <p:spPr>
          <a:xfrm>
            <a:off x="3950624" y="5723993"/>
            <a:ext cx="7716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Comunica </a:t>
            </a:r>
            <a:endParaRPr lang="es-CO" sz="14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AFE09F7-FF5A-03C9-14DE-3DA317491AAA}"/>
              </a:ext>
            </a:extLst>
          </p:cNvPr>
          <p:cNvSpPr txBox="1"/>
          <p:nvPr/>
        </p:nvSpPr>
        <p:spPr>
          <a:xfrm>
            <a:off x="920958" y="1045947"/>
            <a:ext cx="10745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Expliquen la relación entre el principio de cada una de las áreas STEM+ y cómo este se vincula con la función y el prototipo.</a:t>
            </a:r>
            <a:endParaRPr lang="es-419" sz="1400">
              <a:solidFill>
                <a:prstClr val="black">
                  <a:lumMod val="65000"/>
                  <a:lumOff val="3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05060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1D085-5A3B-1E6D-27B4-CCC2CED9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BAEC629-C89D-0F4C-89B3-5EB8FBE26CDB}"/>
              </a:ext>
            </a:extLst>
          </p:cNvPr>
          <p:cNvSpPr/>
          <p:nvPr/>
        </p:nvSpPr>
        <p:spPr>
          <a:xfrm>
            <a:off x="1279249" y="2480016"/>
            <a:ext cx="5996620" cy="157842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ítulo 11">
            <a:extLst>
              <a:ext uri="{FF2B5EF4-FFF2-40B4-BE49-F238E27FC236}">
                <a16:creationId xmlns:a16="http://schemas.microsoft.com/office/drawing/2014/main" id="{3304E56F-46FE-B152-8952-DFF75D338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875" y="711693"/>
            <a:ext cx="5622249" cy="3776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Contemos nuestra historia 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4F7C546-D53F-9557-7D4C-5F5D1D62BB6A}"/>
              </a:ext>
            </a:extLst>
          </p:cNvPr>
          <p:cNvSpPr txBox="1"/>
          <p:nvPr/>
        </p:nvSpPr>
        <p:spPr>
          <a:xfrm>
            <a:off x="1788632" y="3043179"/>
            <a:ext cx="497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el enlace de YouTube con la narración elaborada.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B5A7D6D-A8F7-1CA3-3407-62BD33CAEF47}"/>
              </a:ext>
            </a:extLst>
          </p:cNvPr>
          <p:cNvSpPr txBox="1"/>
          <p:nvPr/>
        </p:nvSpPr>
        <p:spPr>
          <a:xfrm>
            <a:off x="1170392" y="4977086"/>
            <a:ext cx="7113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93216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Las indicaciones para obtener el enlace de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YouTube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 y para realizar la grabación las encuentran en las siguientes diapositivas. Una vez revisadas las pueden borrar.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4F55C8-6CC4-CBBC-468E-9E201E7C8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571" y="1030029"/>
            <a:ext cx="3132237" cy="4698356"/>
          </a:xfrm>
          <a:prstGeom prst="rect">
            <a:avLst/>
          </a:prstGeom>
        </p:spPr>
      </p:pic>
      <p:sp>
        <p:nvSpPr>
          <p:cNvPr id="4" name="Bocadillo: ovalado 3">
            <a:extLst>
              <a:ext uri="{FF2B5EF4-FFF2-40B4-BE49-F238E27FC236}">
                <a16:creationId xmlns:a16="http://schemas.microsoft.com/office/drawing/2014/main" id="{652F7BBF-AFA7-5151-53B4-E59289E9397E}"/>
              </a:ext>
            </a:extLst>
          </p:cNvPr>
          <p:cNvSpPr/>
          <p:nvPr/>
        </p:nvSpPr>
        <p:spPr>
          <a:xfrm>
            <a:off x="9486986" y="1089385"/>
            <a:ext cx="1928266" cy="1490727"/>
          </a:xfrm>
          <a:prstGeom prst="wedgeEllipseCallou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200BE2-01D7-0BCC-6D33-CF51CA50CF9D}"/>
              </a:ext>
            </a:extLst>
          </p:cNvPr>
          <p:cNvSpPr txBox="1"/>
          <p:nvPr/>
        </p:nvSpPr>
        <p:spPr>
          <a:xfrm>
            <a:off x="9610460" y="1357694"/>
            <a:ext cx="1681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¡Qué genial ver todo lo que hay detrás de cada equipo!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C51A31-BAD7-F928-9BCA-AD67B03CE4B5}"/>
              </a:ext>
            </a:extLst>
          </p:cNvPr>
          <p:cNvSpPr txBox="1"/>
          <p:nvPr/>
        </p:nvSpPr>
        <p:spPr>
          <a:xfrm>
            <a:off x="1279249" y="1561374"/>
            <a:ext cx="10741392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>
              <a:buNone/>
            </a:pP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Inserten el enlace de la grabación una vez la hayan cargado en </a:t>
            </a:r>
            <a:r>
              <a:rPr lang="es-MX" sz="1400" i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YouTube.</a:t>
            </a:r>
          </a:p>
        </p:txBody>
      </p:sp>
    </p:spTree>
    <p:extLst>
      <p:ext uri="{BB962C8B-B14F-4D97-AF65-F5344CB8AC3E}">
        <p14:creationId xmlns:p14="http://schemas.microsoft.com/office/powerpoint/2010/main" val="4292109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C0200C-32B3-6ED5-F77D-761C0449E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2D0A877-A848-BC7F-4348-83303E0A7A43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la grabación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E4D8B5A-9CFD-BF8E-FCC5-72279502B635}"/>
              </a:ext>
            </a:extLst>
          </p:cNvPr>
          <p:cNvSpPr txBox="1">
            <a:spLocks/>
          </p:cNvSpPr>
          <p:nvPr/>
        </p:nvSpPr>
        <p:spPr>
          <a:xfrm>
            <a:off x="1072089" y="4032200"/>
            <a:ext cx="2816419" cy="76483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 b="1">
                <a:solidFill>
                  <a:schemeClr val="bg1"/>
                </a:solidFill>
                <a:highlight>
                  <a:srgbClr val="29006F"/>
                </a:highlight>
                <a:latin typeface="Trebuchet MS"/>
                <a:ea typeface="+mj-lt"/>
                <a:cs typeface="+mj-lt"/>
              </a:rPr>
              <a:t>Opción 1</a:t>
            </a:r>
            <a:endParaRPr lang="en-US" sz="1400" b="1">
              <a:solidFill>
                <a:schemeClr val="bg1"/>
              </a:solidFill>
              <a:highlight>
                <a:srgbClr val="29006F"/>
              </a:highlight>
              <a:latin typeface="Trebuchet MS"/>
              <a:ea typeface="+mj-lt"/>
              <a:cs typeface="+mj-lt"/>
            </a:endParaRPr>
          </a:p>
          <a:p>
            <a:pPr algn="ctr" defTabSz="893216">
              <a:defRPr/>
            </a:pPr>
            <a:r>
              <a:rPr lang="es-CO" sz="14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Grabar usando </a:t>
            </a:r>
            <a:r>
              <a:rPr lang="es-CO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PowerPoint</a:t>
            </a:r>
            <a:endParaRPr lang="en-US" sz="1400" b="1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A07190A-EB73-049F-03F3-BE477EBE14B6}"/>
              </a:ext>
            </a:extLst>
          </p:cNvPr>
          <p:cNvSpPr txBox="1">
            <a:spLocks/>
          </p:cNvSpPr>
          <p:nvPr/>
        </p:nvSpPr>
        <p:spPr>
          <a:xfrm>
            <a:off x="6108865" y="1340330"/>
            <a:ext cx="4897465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893216"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Abran la presentación de la bitácora en </a:t>
            </a:r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PowerPoint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. 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D69F11-64D8-D2DF-2AEB-5870513ABBB7}"/>
              </a:ext>
            </a:extLst>
          </p:cNvPr>
          <p:cNvSpPr txBox="1">
            <a:spLocks/>
          </p:cNvSpPr>
          <p:nvPr/>
        </p:nvSpPr>
        <p:spPr>
          <a:xfrm>
            <a:off x="6218897" y="4870661"/>
            <a:ext cx="4938647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MX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Nota: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se debe abrir con la aplicación de escritorio.</a:t>
            </a:r>
            <a:endParaRPr lang="en-US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30795-A109-D2EC-7A61-C2CFD4FF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75" y="2117297"/>
            <a:ext cx="1800000" cy="17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2">
            <a:extLst>
              <a:ext uri="{FF2B5EF4-FFF2-40B4-BE49-F238E27FC236}">
                <a16:creationId xmlns:a16="http://schemas.microsoft.com/office/drawing/2014/main" id="{FF839723-CD1C-7A73-B079-554D790E50E6}"/>
              </a:ext>
            </a:extLst>
          </p:cNvPr>
          <p:cNvSpPr txBox="1"/>
          <p:nvPr/>
        </p:nvSpPr>
        <p:spPr>
          <a:xfrm>
            <a:off x="976593" y="5212032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9141399-8718-E0E5-D921-DF5EE9D44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576" y="1922552"/>
            <a:ext cx="5618968" cy="30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02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9A4E6-1ED0-0F0E-0AC7-A44C17A8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86C5741-BDA9-168D-CF70-02F703DAFE31}"/>
              </a:ext>
            </a:extLst>
          </p:cNvPr>
          <p:cNvSpPr txBox="1">
            <a:spLocks/>
          </p:cNvSpPr>
          <p:nvPr/>
        </p:nvSpPr>
        <p:spPr>
          <a:xfrm>
            <a:off x="1656557" y="1147716"/>
            <a:ext cx="2680348" cy="583090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j-lt"/>
                <a:cs typeface="+mj-lt"/>
              </a:rPr>
              <a:t>Pulsen el botón de </a:t>
            </a:r>
            <a:r>
              <a:rPr lang="es-CO" sz="14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j-lt"/>
                <a:cs typeface="+mj-lt"/>
              </a:rPr>
              <a:t>“Grabar”.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j-lt"/>
              <a:cs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35824B-015B-888C-AA7C-34A458C57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880"/>
          <a:stretch>
            <a:fillRect/>
          </a:stretch>
        </p:blipFill>
        <p:spPr>
          <a:xfrm>
            <a:off x="656408" y="1745657"/>
            <a:ext cx="4701199" cy="1033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A37D011-130D-A56B-B837-3E7A80812D29}"/>
              </a:ext>
            </a:extLst>
          </p:cNvPr>
          <p:cNvSpPr/>
          <p:nvPr/>
        </p:nvSpPr>
        <p:spPr>
          <a:xfrm>
            <a:off x="2515762" y="1737767"/>
            <a:ext cx="614088" cy="302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endParaRPr lang="es-CO" sz="1759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577969-A0AC-856A-BD84-39F6E43E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56" y="3151702"/>
            <a:ext cx="4721751" cy="1428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CA790777-60A5-8804-F902-0018C1F0A12A}"/>
              </a:ext>
            </a:extLst>
          </p:cNvPr>
          <p:cNvSpPr txBox="1">
            <a:spLocks/>
          </p:cNvSpPr>
          <p:nvPr/>
        </p:nvSpPr>
        <p:spPr>
          <a:xfrm>
            <a:off x="6224005" y="5060961"/>
            <a:ext cx="5418883" cy="63629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MX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Nota: al iniciar la “grabación” se abrirá una nueva ventana. </a:t>
            </a:r>
            <a:endParaRPr lang="en-US" sz="1400" b="1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147D60-2B7C-986B-4F7C-C21580798A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00" r="9184"/>
          <a:stretch>
            <a:fillRect/>
          </a:stretch>
        </p:blipFill>
        <p:spPr>
          <a:xfrm>
            <a:off x="6025947" y="1437367"/>
            <a:ext cx="5536184" cy="362359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60F03F7C-7483-EB89-5A79-1068B079FDB8}"/>
              </a:ext>
            </a:extLst>
          </p:cNvPr>
          <p:cNvSpPr txBox="1"/>
          <p:nvPr/>
        </p:nvSpPr>
        <p:spPr>
          <a:xfrm>
            <a:off x="687821" y="5531592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C8F487-A724-8954-41F5-78F7BBE4E50E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la grabación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34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BF7F0-32C8-6D31-6475-82180CDAE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403FB423-C6EA-6879-AFCD-7A3316FDDAC1}"/>
              </a:ext>
            </a:extLst>
          </p:cNvPr>
          <p:cNvSpPr txBox="1">
            <a:spLocks/>
          </p:cNvSpPr>
          <p:nvPr/>
        </p:nvSpPr>
        <p:spPr>
          <a:xfrm>
            <a:off x="617923" y="4405485"/>
            <a:ext cx="5770901" cy="745026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Nota: elijan la vista de acuerdo con la planeación de la presentación y la comodidad del equipo. </a:t>
            </a:r>
            <a:endParaRPr lang="en-US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94EC96B-1486-470D-348C-FA205279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1" r="13223"/>
          <a:stretch>
            <a:fillRect/>
          </a:stretch>
        </p:blipFill>
        <p:spPr>
          <a:xfrm>
            <a:off x="9174806" y="1031314"/>
            <a:ext cx="2399271" cy="124424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49A9875-BA47-A88A-DF0D-95069F5F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806" y="4155400"/>
            <a:ext cx="2399271" cy="1342791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56C94FD8-9B8F-8253-8883-6BC6D7F73B4A}"/>
              </a:ext>
            </a:extLst>
          </p:cNvPr>
          <p:cNvSpPr txBox="1">
            <a:spLocks/>
          </p:cNvSpPr>
          <p:nvPr/>
        </p:nvSpPr>
        <p:spPr>
          <a:xfrm>
            <a:off x="1536565" y="936537"/>
            <a:ext cx="4165742" cy="65293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j-lt"/>
                <a:cs typeface="+mj-lt"/>
              </a:rPr>
              <a:t>Seleccionen una de las vistas.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j-lt"/>
              <a:cs typeface="+mj-lt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D132666C-CAF1-C450-F69F-8A47FFB34052}"/>
              </a:ext>
            </a:extLst>
          </p:cNvPr>
          <p:cNvSpPr txBox="1">
            <a:spLocks/>
          </p:cNvSpPr>
          <p:nvPr/>
        </p:nvSpPr>
        <p:spPr>
          <a:xfrm>
            <a:off x="7113296" y="1471229"/>
            <a:ext cx="1606318" cy="424326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MX" sz="1400" b="1" i="1" err="1"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lt"/>
                <a:cs typeface="+mj-lt"/>
              </a:rPr>
              <a:t>Teleprompter</a:t>
            </a:r>
            <a:endParaRPr lang="en-US" sz="1400" i="1"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135EB512-C681-A764-A7E5-BCED95C577CB}"/>
              </a:ext>
            </a:extLst>
          </p:cNvPr>
          <p:cNvSpPr txBox="1">
            <a:spLocks/>
          </p:cNvSpPr>
          <p:nvPr/>
        </p:nvSpPr>
        <p:spPr>
          <a:xfrm>
            <a:off x="7265631" y="2945138"/>
            <a:ext cx="1301649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MX" sz="1400" b="1" i="1"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lt"/>
                <a:cs typeface="+mj-lt"/>
              </a:rPr>
              <a:t>Vista Moderador</a:t>
            </a:r>
            <a:endParaRPr lang="en-US" sz="1400" i="1"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4C0F44F5-AF0F-60B6-F234-B935CBB04CAE}"/>
              </a:ext>
            </a:extLst>
          </p:cNvPr>
          <p:cNvSpPr txBox="1">
            <a:spLocks/>
          </p:cNvSpPr>
          <p:nvPr/>
        </p:nvSpPr>
        <p:spPr>
          <a:xfrm>
            <a:off x="7250626" y="4251247"/>
            <a:ext cx="1301649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MX" sz="1563" b="1" i="1"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lt"/>
                <a:cs typeface="+mj-lt"/>
              </a:rPr>
              <a:t>Vista </a:t>
            </a:r>
            <a:r>
              <a:rPr lang="es-MX" sz="1400" b="1" i="1"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lt"/>
                <a:cs typeface="+mj-lt"/>
              </a:rPr>
              <a:t>Diapositiva</a:t>
            </a:r>
            <a:endParaRPr lang="en-US" sz="1400" i="1"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7AAA01-032A-EE4A-B352-38CE480B8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63" y="1557385"/>
            <a:ext cx="5714966" cy="27897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FAFCDC-63F7-4B68-82EA-E65925A60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4806" y="2655448"/>
            <a:ext cx="2399271" cy="134464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A5CB2A-51B5-1D71-BE3C-127AA65469DE}"/>
              </a:ext>
            </a:extLst>
          </p:cNvPr>
          <p:cNvSpPr txBox="1"/>
          <p:nvPr/>
        </p:nvSpPr>
        <p:spPr>
          <a:xfrm>
            <a:off x="559265" y="5300615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E3B0746-EFCA-F4BD-21D7-AF5E8F8BC6A4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la grabación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18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EA671-821F-9569-9506-820FE8D6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5F99BDFB-AD22-91CD-DB98-4E2FDFCD24A4}"/>
              </a:ext>
            </a:extLst>
          </p:cNvPr>
          <p:cNvSpPr txBox="1">
            <a:spLocks/>
          </p:cNvSpPr>
          <p:nvPr/>
        </p:nvSpPr>
        <p:spPr>
          <a:xfrm>
            <a:off x="6806454" y="2684950"/>
            <a:ext cx="4252095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893216">
              <a:defRPr/>
            </a:pPr>
            <a:endParaRPr lang="en-US" sz="1563" i="1">
              <a:solidFill>
                <a:prstClr val="black">
                  <a:lumMod val="65000"/>
                  <a:lumOff val="35000"/>
                </a:prstClr>
              </a:solidFill>
              <a:latin typeface="Trebuchet MS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0920320-6CE5-967E-11EE-6F841E189869}"/>
              </a:ext>
            </a:extLst>
          </p:cNvPr>
          <p:cNvSpPr txBox="1">
            <a:spLocks/>
          </p:cNvSpPr>
          <p:nvPr/>
        </p:nvSpPr>
        <p:spPr>
          <a:xfrm>
            <a:off x="2229531" y="1336100"/>
            <a:ext cx="2949555" cy="508075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Inicien la grabación </a:t>
            </a: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+mj-lt"/>
              <a:cs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614254-77A0-9DA0-A97A-DB59E241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896" y="2014480"/>
            <a:ext cx="4252095" cy="508074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7B5ADCB-F3B0-CEA0-C4C3-753A431F8755}"/>
              </a:ext>
            </a:extLst>
          </p:cNvPr>
          <p:cNvSpPr txBox="1">
            <a:spLocks/>
          </p:cNvSpPr>
          <p:nvPr/>
        </p:nvSpPr>
        <p:spPr>
          <a:xfrm>
            <a:off x="1578262" y="2863163"/>
            <a:ext cx="4252095" cy="2516390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Seleccionen si se realiza la narración con video y audio o solo con audio. </a:t>
            </a:r>
          </a:p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+mj-lt"/>
              <a:cs typeface="+mj-lt"/>
            </a:endParaRPr>
          </a:p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Den inicio a la grabación y presenten cada diapositiva.</a:t>
            </a:r>
          </a:p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+mj-lt"/>
              <a:cs typeface="+mj-lt"/>
            </a:endParaRPr>
          </a:p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Tengan en cuenta el tiempo por diapositiva; sigan el cronómetro.</a:t>
            </a:r>
          </a:p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+mj-lt"/>
              <a:cs typeface="+mj-lt"/>
            </a:endParaRPr>
          </a:p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Finalicen la grabación y exporten.  </a:t>
            </a:r>
          </a:p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+mj-lt"/>
              <a:cs typeface="+mj-lt"/>
            </a:endParaRPr>
          </a:p>
          <a:p>
            <a:pPr marL="279130" indent="-279130" algn="just" defTabSz="893216">
              <a:buFont typeface="Arial" panose="020B0604020202020204" pitchFamily="34" charset="0"/>
              <a:buChar char="•"/>
              <a:defRPr/>
            </a:pP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+mj-lt"/>
              <a:cs typeface="+mj-lt"/>
            </a:endParaRPr>
          </a:p>
          <a:p>
            <a:pPr algn="just" defTabSz="893216">
              <a:defRPr/>
            </a:pPr>
            <a:endParaRPr lang="en-US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1AF3E6B-CDBE-E63C-5498-FE188F288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809" y="3592022"/>
            <a:ext cx="3080020" cy="17318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708CE1-C4FA-220B-1E24-469258FD6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172" y="1441968"/>
            <a:ext cx="3080021" cy="180553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35B25D-1FC1-CC3C-71EC-BCCEE998D64E}"/>
              </a:ext>
            </a:extLst>
          </p:cNvPr>
          <p:cNvSpPr txBox="1"/>
          <p:nvPr/>
        </p:nvSpPr>
        <p:spPr>
          <a:xfrm>
            <a:off x="737108" y="541452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9577CF-6B57-BD93-E505-BF4BD1E8C943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la grabación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73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610F4C-0588-0828-7502-342485A0A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C8726B7-3A49-4685-A0E7-F9A0E898EA5D}"/>
              </a:ext>
            </a:extLst>
          </p:cNvPr>
          <p:cNvSpPr txBox="1">
            <a:spLocks/>
          </p:cNvSpPr>
          <p:nvPr/>
        </p:nvSpPr>
        <p:spPr>
          <a:xfrm>
            <a:off x="1298275" y="4329578"/>
            <a:ext cx="3578004" cy="453001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 b="1">
                <a:solidFill>
                  <a:schemeClr val="bg1"/>
                </a:solidFill>
                <a:highlight>
                  <a:srgbClr val="29006F"/>
                </a:highlight>
                <a:latin typeface="Trebuchet MS"/>
                <a:ea typeface="+mj-lt"/>
                <a:cs typeface="+mj-lt"/>
              </a:rPr>
              <a:t>Opción 2</a:t>
            </a:r>
            <a:endParaRPr lang="en-US" sz="1400" b="1">
              <a:solidFill>
                <a:schemeClr val="bg1"/>
              </a:solidFill>
              <a:highlight>
                <a:srgbClr val="29006F"/>
              </a:highlight>
              <a:latin typeface="Trebuchet MS"/>
              <a:ea typeface="+mj-lt"/>
              <a:cs typeface="+mj-lt"/>
            </a:endParaRPr>
          </a:p>
          <a:p>
            <a:pPr algn="ctr" defTabSz="893216">
              <a:defRPr/>
            </a:pPr>
            <a:r>
              <a:rPr lang="es-CO" sz="14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Herramienta de grabación de pantalla</a:t>
            </a: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507756D-C7D5-6154-8A6F-E1E9E30BF874}"/>
              </a:ext>
            </a:extLst>
          </p:cNvPr>
          <p:cNvSpPr txBox="1">
            <a:spLocks/>
          </p:cNvSpPr>
          <p:nvPr/>
        </p:nvSpPr>
        <p:spPr>
          <a:xfrm>
            <a:off x="6096000" y="1163531"/>
            <a:ext cx="5015053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Abran la presentación de la bitácora en </a:t>
            </a:r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PowerPoint.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 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85D66FB-FAFB-057D-36D2-6878EC6117CC}"/>
              </a:ext>
            </a:extLst>
          </p:cNvPr>
          <p:cNvSpPr txBox="1">
            <a:spLocks/>
          </p:cNvSpPr>
          <p:nvPr/>
        </p:nvSpPr>
        <p:spPr>
          <a:xfrm>
            <a:off x="7171566" y="4517047"/>
            <a:ext cx="3044164" cy="588844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893216">
              <a:defRPr/>
            </a:pPr>
            <a:r>
              <a:rPr lang="es-MX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Nota: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se puede abrir con la aplicación de escritorio o en línea. </a:t>
            </a:r>
            <a:endParaRPr lang="en-US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A917F82-4235-C89B-7DC8-CF2902C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70" t="18702" r="5749"/>
          <a:stretch>
            <a:fillRect/>
          </a:stretch>
        </p:blipFill>
        <p:spPr>
          <a:xfrm>
            <a:off x="904517" y="1747273"/>
            <a:ext cx="4356329" cy="25823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1DB066-B75D-25BD-1BFE-887F11EF7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116" y="1800113"/>
            <a:ext cx="4785937" cy="258230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D97570F5-10C5-08F6-2F77-1BE321701D38}"/>
              </a:ext>
            </a:extLst>
          </p:cNvPr>
          <p:cNvSpPr txBox="1"/>
          <p:nvPr/>
        </p:nvSpPr>
        <p:spPr>
          <a:xfrm>
            <a:off x="904517" y="5388831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43772-6115-E94B-1BA3-6CB539EFD24A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la grabación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21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8E262-2ADB-988B-2EB8-EDF85547D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ABC9E71-EB21-2447-99D6-CAC5CAB011A0}"/>
              </a:ext>
            </a:extLst>
          </p:cNvPr>
          <p:cNvSpPr txBox="1">
            <a:spLocks/>
          </p:cNvSpPr>
          <p:nvPr/>
        </p:nvSpPr>
        <p:spPr>
          <a:xfrm>
            <a:off x="1073773" y="1182859"/>
            <a:ext cx="5015053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Busquen la herramienta recortes.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0EE98-8DBC-FB0D-0AA2-C2FC3995E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1" t="10323" r="2610" b="3871"/>
          <a:stretch>
            <a:fillRect/>
          </a:stretch>
        </p:blipFill>
        <p:spPr>
          <a:xfrm>
            <a:off x="1540573" y="1798133"/>
            <a:ext cx="4081455" cy="3452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B3C7049-BE2C-06B2-21F3-84685E5C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321" y="1798133"/>
            <a:ext cx="4542799" cy="3452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BE836C1-52F0-45FB-A03E-7F26EAE7BFC9}"/>
              </a:ext>
            </a:extLst>
          </p:cNvPr>
          <p:cNvSpPr txBox="1">
            <a:spLocks/>
          </p:cNvSpPr>
          <p:nvPr/>
        </p:nvSpPr>
        <p:spPr>
          <a:xfrm>
            <a:off x="6111195" y="1182859"/>
            <a:ext cx="5015053" cy="39084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Seleccionen el icono de videograbadora.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97DBCBD-C1DD-E3A1-926A-F4638C37E414}"/>
              </a:ext>
            </a:extLst>
          </p:cNvPr>
          <p:cNvSpPr/>
          <p:nvPr/>
        </p:nvSpPr>
        <p:spPr>
          <a:xfrm>
            <a:off x="7239000" y="1949704"/>
            <a:ext cx="614088" cy="302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endParaRPr lang="es-CO" sz="1759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F5DD68-8199-730B-E9A0-A5EE99571766}"/>
              </a:ext>
            </a:extLst>
          </p:cNvPr>
          <p:cNvSpPr txBox="1"/>
          <p:nvPr/>
        </p:nvSpPr>
        <p:spPr>
          <a:xfrm>
            <a:off x="813207" y="5522322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2DDD43-3EF9-3C37-3D25-216BB3E39362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la grabación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9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81883-544A-2CB5-41F4-9A13F7523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D1741B1-E668-BBBF-3CF5-6EFAE2441139}"/>
              </a:ext>
            </a:extLst>
          </p:cNvPr>
          <p:cNvSpPr txBox="1">
            <a:spLocks/>
          </p:cNvSpPr>
          <p:nvPr/>
        </p:nvSpPr>
        <p:spPr>
          <a:xfrm>
            <a:off x="1216499" y="1258047"/>
            <a:ext cx="3758809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Seleccionen “+ Nuevo”.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CC0495C-9508-2FE2-F060-C0E49981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5803"/>
          <a:stretch>
            <a:fillRect/>
          </a:stretch>
        </p:blipFill>
        <p:spPr>
          <a:xfrm>
            <a:off x="824505" y="1596670"/>
            <a:ext cx="4542799" cy="490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BA92753E-5B80-8A99-20B3-E784731AB4E3}"/>
              </a:ext>
            </a:extLst>
          </p:cNvPr>
          <p:cNvSpPr txBox="1">
            <a:spLocks/>
          </p:cNvSpPr>
          <p:nvPr/>
        </p:nvSpPr>
        <p:spPr>
          <a:xfrm>
            <a:off x="1249836" y="2190514"/>
            <a:ext cx="3692139" cy="49023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Seleccionen toda la pantalla.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29AB80D-B125-16D5-9FCD-4EFE8A5669DC}"/>
              </a:ext>
            </a:extLst>
          </p:cNvPr>
          <p:cNvSpPr/>
          <p:nvPr/>
        </p:nvSpPr>
        <p:spPr>
          <a:xfrm>
            <a:off x="943794" y="1828113"/>
            <a:ext cx="614088" cy="2305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endParaRPr lang="es-CO" sz="1759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2895249-0946-9306-977C-E21169C3B2C5}"/>
              </a:ext>
            </a:extLst>
          </p:cNvPr>
          <p:cNvSpPr txBox="1">
            <a:spLocks/>
          </p:cNvSpPr>
          <p:nvPr/>
        </p:nvSpPr>
        <p:spPr>
          <a:xfrm>
            <a:off x="6116049" y="1204069"/>
            <a:ext cx="4565440" cy="49023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L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 grabación se inicia.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A045F-21AD-3128-E3C9-EF6DF6ED2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289" r="1163"/>
          <a:stretch>
            <a:fillRect/>
          </a:stretch>
        </p:blipFill>
        <p:spPr>
          <a:xfrm>
            <a:off x="6301593" y="1803070"/>
            <a:ext cx="4194357" cy="12607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4F0CA1-A372-1BFB-1391-12AFEA1BB9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47"/>
          <a:stretch>
            <a:fillRect/>
          </a:stretch>
        </p:blipFill>
        <p:spPr>
          <a:xfrm>
            <a:off x="6301592" y="3307249"/>
            <a:ext cx="4194357" cy="118275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5B0889E-C43F-5367-6946-DD45F8D0BDAA}"/>
              </a:ext>
            </a:extLst>
          </p:cNvPr>
          <p:cNvSpPr txBox="1">
            <a:spLocks/>
          </p:cNvSpPr>
          <p:nvPr/>
        </p:nvSpPr>
        <p:spPr>
          <a:xfrm>
            <a:off x="6468114" y="4812020"/>
            <a:ext cx="3861311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MX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Nota: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lt"/>
                <a:cs typeface="+mj-lt"/>
              </a:rPr>
              <a:t>al finalizar la grabación se abrirá una nueva ventana. </a:t>
            </a:r>
            <a:endParaRPr lang="en-US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189257-6861-7B5D-1030-B807047E4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836" y="2786984"/>
            <a:ext cx="3759611" cy="2124390"/>
          </a:xfrm>
          <a:prstGeom prst="rect">
            <a:avLst/>
          </a:prstGeom>
        </p:spPr>
      </p:pic>
      <p:sp>
        <p:nvSpPr>
          <p:cNvPr id="5" name="CuadroTexto 2">
            <a:extLst>
              <a:ext uri="{FF2B5EF4-FFF2-40B4-BE49-F238E27FC236}">
                <a16:creationId xmlns:a16="http://schemas.microsoft.com/office/drawing/2014/main" id="{A5D6AE2F-8BE1-5757-991C-2E1383F4F6A1}"/>
              </a:ext>
            </a:extLst>
          </p:cNvPr>
          <p:cNvSpPr txBox="1"/>
          <p:nvPr/>
        </p:nvSpPr>
        <p:spPr>
          <a:xfrm>
            <a:off x="931930" y="544713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C8FAE6B-7E5E-FC16-AADB-3AF5D361FC62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la grabación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5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E460661-80BA-F81A-679A-9571077AC61A}"/>
              </a:ext>
            </a:extLst>
          </p:cNvPr>
          <p:cNvSpPr/>
          <p:nvPr/>
        </p:nvSpPr>
        <p:spPr>
          <a:xfrm>
            <a:off x="604602" y="2007750"/>
            <a:ext cx="10974049" cy="1541562"/>
          </a:xfrm>
          <a:prstGeom prst="roundRect">
            <a:avLst>
              <a:gd name="adj" fmla="val 14522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BDC955E-6905-8F29-3418-1AF4A8878F6D}"/>
              </a:ext>
            </a:extLst>
          </p:cNvPr>
          <p:cNvSpPr/>
          <p:nvPr/>
        </p:nvSpPr>
        <p:spPr>
          <a:xfrm>
            <a:off x="610848" y="2242455"/>
            <a:ext cx="10970302" cy="3603591"/>
          </a:xfrm>
          <a:prstGeom prst="roundRect">
            <a:avLst>
              <a:gd name="adj" fmla="val 10250"/>
            </a:avLst>
          </a:prstGeom>
          <a:solidFill>
            <a:schemeClr val="bg2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4858BC-F55E-D935-46C2-49ED9894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593" y="589761"/>
            <a:ext cx="6593276" cy="508124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¿Cómo será la propuesta de solución?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4416D05-E915-D387-067C-B243A7D5A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142290"/>
              </p:ext>
            </p:extLst>
          </p:nvPr>
        </p:nvGraphicFramePr>
        <p:xfrm>
          <a:off x="607101" y="2151099"/>
          <a:ext cx="10974049" cy="334959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60530">
                  <a:extLst>
                    <a:ext uri="{9D8B030D-6E8A-4147-A177-3AD203B41FA5}">
                      <a16:colId xmlns:a16="http://schemas.microsoft.com/office/drawing/2014/main" val="3470900207"/>
                    </a:ext>
                  </a:extLst>
                </a:gridCol>
                <a:gridCol w="2415922">
                  <a:extLst>
                    <a:ext uri="{9D8B030D-6E8A-4147-A177-3AD203B41FA5}">
                      <a16:colId xmlns:a16="http://schemas.microsoft.com/office/drawing/2014/main" val="2057104077"/>
                    </a:ext>
                  </a:extLst>
                </a:gridCol>
                <a:gridCol w="410143">
                  <a:extLst>
                    <a:ext uri="{9D8B030D-6E8A-4147-A177-3AD203B41FA5}">
                      <a16:colId xmlns:a16="http://schemas.microsoft.com/office/drawing/2014/main" val="3211959074"/>
                    </a:ext>
                  </a:extLst>
                </a:gridCol>
                <a:gridCol w="2921037">
                  <a:extLst>
                    <a:ext uri="{9D8B030D-6E8A-4147-A177-3AD203B41FA5}">
                      <a16:colId xmlns:a16="http://schemas.microsoft.com/office/drawing/2014/main" val="2710611223"/>
                    </a:ext>
                  </a:extLst>
                </a:gridCol>
                <a:gridCol w="398755">
                  <a:extLst>
                    <a:ext uri="{9D8B030D-6E8A-4147-A177-3AD203B41FA5}">
                      <a16:colId xmlns:a16="http://schemas.microsoft.com/office/drawing/2014/main" val="311894040"/>
                    </a:ext>
                  </a:extLst>
                </a:gridCol>
                <a:gridCol w="2722353">
                  <a:extLst>
                    <a:ext uri="{9D8B030D-6E8A-4147-A177-3AD203B41FA5}">
                      <a16:colId xmlns:a16="http://schemas.microsoft.com/office/drawing/2014/main" val="920250546"/>
                    </a:ext>
                  </a:extLst>
                </a:gridCol>
                <a:gridCol w="445309">
                  <a:extLst>
                    <a:ext uri="{9D8B030D-6E8A-4147-A177-3AD203B41FA5}">
                      <a16:colId xmlns:a16="http://schemas.microsoft.com/office/drawing/2014/main" val="1327634442"/>
                    </a:ext>
                  </a:extLst>
                </a:gridCol>
              </a:tblGrid>
              <a:tr h="29911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419" sz="1400" b="1" i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/>
                        </a:rPr>
                        <a:t>Pregunta</a:t>
                      </a:r>
                    </a:p>
                  </a:txBody>
                  <a:tcPr marL="80962" marR="80962" marT="40481" marB="4048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/>
                        </a:rPr>
                        <a:t>Físico</a:t>
                      </a:r>
                    </a:p>
                  </a:txBody>
                  <a:tcPr marL="80962" marR="80962" marT="40481" marB="4048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endParaRPr lang="es-MX" sz="2000" b="1" i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2882" marR="82882" marT="41441" marB="4144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1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/>
                        </a:rPr>
                        <a:t>Digital </a:t>
                      </a:r>
                    </a:p>
                  </a:txBody>
                  <a:tcPr marL="80962" marR="80962" marT="40481" marB="4048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endParaRPr lang="es-MX" sz="2000" b="1" i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2882" marR="82882" marT="41441" marB="4144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1FF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/>
                        </a:rPr>
                        <a:t>Mixto</a:t>
                      </a:r>
                    </a:p>
                  </a:txBody>
                  <a:tcPr marL="80962" marR="80962" marT="40481" marB="4048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82882" marR="82882" marT="41441" marB="41441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8EA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554412"/>
                  </a:ext>
                </a:extLst>
              </a:tr>
              <a:tr h="949619"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1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¿Cómo interactuarán las personas con la solución?</a:t>
                      </a:r>
                    </a:p>
                  </a:txBody>
                  <a:tcPr marL="80962" marR="80962" marT="40481" marB="404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 b="0" i="0" u="none" strike="noStrike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Interactúan directamente en el mundo físico: tocar, manipular, mover, ubicar o usar en un lugar específico.</a:t>
                      </a:r>
                      <a:endParaRPr lang="es-ES" sz="140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buNone/>
                      </a:pPr>
                      <a:endParaRPr lang="es-MX" sz="1400" b="0" i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 b="0" i="0" u="none" strike="noStrike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Interactúan a través de una pantalla o dispositivo (celular, computador, tableta) mediante botones, pantallas o navegación.</a:t>
                      </a:r>
                      <a:endParaRPr lang="es-ES" sz="140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buNone/>
                      </a:pPr>
                      <a:endParaRPr lang="es-MX" sz="1400" b="0" i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 b="0" i="0" u="none" strike="noStrike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Se usa con objeto físico y con pantalla para consultar, activar y/o registrar</a:t>
                      </a:r>
                      <a:endParaRPr lang="es-ES" sz="140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endParaRPr lang="es-MX" sz="1400" b="0" i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246667"/>
                  </a:ext>
                </a:extLst>
              </a:tr>
              <a:tr h="1166454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r>
                        <a:rPr lang="es-419" sz="1400" b="1" i="1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​</a:t>
                      </a:r>
                      <a:r>
                        <a:rPr lang="es-MX" sz="1400" b="1" i="1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¿Qué se debe construir o desarrollar para responder al problema?</a:t>
                      </a:r>
                      <a:endParaRPr lang="es-419" sz="1400" b="1" i="1" kern="12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80962" marR="80962" marT="40481" marB="404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Un objeto o dispositivo que se use directamente en la realidad</a:t>
                      </a:r>
                      <a:endParaRPr lang="es-ES" sz="140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 b="0" i="0" u="none" strike="noStrike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Una aplicación, plataforma o herramienta que funcione a través de un dispositivo.</a:t>
                      </a:r>
                      <a:endParaRPr lang="es-ES" sz="140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 b="0" i="0" u="none" strike="noStrike" baseline="0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Una solución que combine un objeto o dispositivo con una herramienta para mostrar o gestionar información.</a:t>
                      </a:r>
                      <a:endParaRPr lang="es-419" sz="1400" b="0" i="0" u="none" strike="noStrike" baseline="0" noProof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844954"/>
                  </a:ext>
                </a:extLst>
              </a:tr>
              <a:tr h="430825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r>
                        <a:rPr lang="es-419" sz="1400" b="1" i="1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​</a:t>
                      </a:r>
                      <a:r>
                        <a:rPr lang="es-MX" sz="1400" b="1" i="1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¿Cómo accederán las personas a la solución?</a:t>
                      </a:r>
                      <a:endParaRPr lang="es-419" sz="1400" b="1" i="1" kern="12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80962" marR="80962" marT="40481" marB="404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​</a:t>
                      </a:r>
                      <a:r>
                        <a:rPr lang="es-419" sz="1400" b="0" i="0" u="none" strike="noStrike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Requieren estar en el lugar o tener el objeto disponible para usarlo.</a:t>
                      </a:r>
                      <a:endParaRPr lang="es-MX" sz="140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​Pueden acceder desde cualquier lugar con un dispositivo (con internet o sin internet, según la herramienta).</a:t>
                      </a:r>
                      <a:endParaRPr lang="es-MX" sz="140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noProof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Requiere el objeto físico y un dispositivo para usar/comprender mejor la solución.</a:t>
                      </a:r>
                      <a:endParaRPr lang="es-ES" sz="140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33963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F92615E-E0FD-25A9-38BF-A1152617C917}"/>
              </a:ext>
            </a:extLst>
          </p:cNvPr>
          <p:cNvSpPr txBox="1"/>
          <p:nvPr/>
        </p:nvSpPr>
        <p:spPr>
          <a:xfrm>
            <a:off x="607101" y="1238599"/>
            <a:ext cx="10972800" cy="573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Lean detenidamente cada pregunta y marquen con una sola X la opción que más se acerque a su propuesta de solución: física, digital o mixta. Al finalizar, sumen las respuestas y escriban el total correspondiente a cada opción.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83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AD8BA-1618-A5C4-93F2-F3176E39F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E75CBFC-1FB7-61A5-B1D7-1A680CE2D46C}"/>
              </a:ext>
            </a:extLst>
          </p:cNvPr>
          <p:cNvSpPr txBox="1">
            <a:spLocks/>
          </p:cNvSpPr>
          <p:nvPr/>
        </p:nvSpPr>
        <p:spPr>
          <a:xfrm>
            <a:off x="1046376" y="1860962"/>
            <a:ext cx="3772182" cy="1331417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893216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Automáticamente el video se guarda en el computador en la carpeta videos – grabaciones de pantalla. </a:t>
            </a:r>
          </a:p>
          <a:p>
            <a:pPr algn="just" defTabSz="893216">
              <a:defRPr/>
            </a:pP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  <a:p>
            <a:pPr algn="just" defTabSz="893216">
              <a:defRPr/>
            </a:pP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  <a:p>
            <a:pPr algn="just" defTabSz="893216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Verifiquen que quede guardado en formato MP4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69D4BB-9A5D-1205-781C-1052D1E0C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81" y="1666490"/>
            <a:ext cx="5146531" cy="352502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CE168734-71EE-27A4-480D-70502A109880}"/>
              </a:ext>
            </a:extLst>
          </p:cNvPr>
          <p:cNvSpPr txBox="1"/>
          <p:nvPr/>
        </p:nvSpPr>
        <p:spPr>
          <a:xfrm>
            <a:off x="835079" y="5314349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8F2C3A-D37F-5ADC-A26F-6FE2250A1668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la grabación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61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5B75-0849-D273-FC12-A7D700AB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680E8E8-92BC-F04E-9B62-4EE602C569E7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obtener enlace de </a:t>
            </a:r>
            <a:r>
              <a:rPr lang="es-CO" sz="2800" b="1" i="1">
                <a:solidFill>
                  <a:srgbClr val="29006F"/>
                </a:solidFill>
                <a:latin typeface="Trebuchet MS"/>
              </a:rPr>
              <a:t>YouTube</a:t>
            </a:r>
            <a:endParaRPr lang="es-CO" sz="2800" b="1" i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37DCFDE1-1CD9-4BEE-A63E-7FCF093F0AEA}"/>
              </a:ext>
            </a:extLst>
          </p:cNvPr>
          <p:cNvSpPr txBox="1"/>
          <p:nvPr/>
        </p:nvSpPr>
        <p:spPr>
          <a:xfrm>
            <a:off x="860728" y="559871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AF983B1-15D4-21BA-526D-959637B9B418}"/>
              </a:ext>
            </a:extLst>
          </p:cNvPr>
          <p:cNvSpPr txBox="1"/>
          <p:nvPr/>
        </p:nvSpPr>
        <p:spPr>
          <a:xfrm>
            <a:off x="653142" y="1970821"/>
            <a:ext cx="476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1. Entren a </a:t>
            </a:r>
            <a:r>
              <a:rPr lang="es-MX" b="1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YouTube</a:t>
            </a:r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inicien sesión con la cuenta de </a:t>
            </a:r>
            <a:r>
              <a:rPr lang="es-MX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Google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de alguno de los Profes STEM+.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2224AD5-712F-12A7-DD65-6A2E537B9222}"/>
              </a:ext>
            </a:extLst>
          </p:cNvPr>
          <p:cNvSpPr txBox="1"/>
          <p:nvPr/>
        </p:nvSpPr>
        <p:spPr>
          <a:xfrm>
            <a:off x="6209120" y="1970821"/>
            <a:ext cx="5329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2. Hagan clic en “Crear”: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en la parte superior derecha, busquen el ícono de una cámara con un signo + o el botón Crear.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DB69330-4992-EB69-D7FB-A01C39DCF26C}"/>
              </a:ext>
            </a:extLst>
          </p:cNvPr>
          <p:cNvSpPr txBox="1"/>
          <p:nvPr/>
        </p:nvSpPr>
        <p:spPr>
          <a:xfrm>
            <a:off x="3977495" y="3150926"/>
            <a:ext cx="4680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3. Seleccionen “Subir video": 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se abrirá una ventana para cargar el archivo.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FDF210F-5FEC-DD34-5C97-3AD72F479A18}"/>
              </a:ext>
            </a:extLst>
          </p:cNvPr>
          <p:cNvGrpSpPr/>
          <p:nvPr/>
        </p:nvGrpSpPr>
        <p:grpSpPr>
          <a:xfrm>
            <a:off x="860728" y="4054033"/>
            <a:ext cx="10696783" cy="1440724"/>
            <a:chOff x="860728" y="4054033"/>
            <a:chExt cx="10696783" cy="144072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1443A038-E8EB-D225-65CD-B4B3EB35DC28}"/>
                </a:ext>
              </a:extLst>
            </p:cNvPr>
            <p:cNvGrpSpPr/>
            <p:nvPr/>
          </p:nvGrpSpPr>
          <p:grpSpPr>
            <a:xfrm>
              <a:off x="860728" y="4054033"/>
              <a:ext cx="10696783" cy="1440724"/>
              <a:chOff x="860729" y="3429000"/>
              <a:chExt cx="10696783" cy="1440724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A50AAD8A-A185-BE6E-8E10-85C464CB2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0729" y="3429000"/>
                <a:ext cx="10696783" cy="1440724"/>
              </a:xfrm>
              <a:prstGeom prst="rect">
                <a:avLst/>
              </a:prstGeom>
            </p:spPr>
          </p:pic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B3B0B500-D93C-4BB9-7B4E-BEE608DDF4BB}"/>
                  </a:ext>
                </a:extLst>
              </p:cNvPr>
              <p:cNvSpPr/>
              <p:nvPr/>
            </p:nvSpPr>
            <p:spPr>
              <a:xfrm>
                <a:off x="9745040" y="3513933"/>
                <a:ext cx="890303" cy="241638"/>
              </a:xfrm>
              <a:prstGeom prst="rect">
                <a:avLst/>
              </a:prstGeom>
              <a:noFill/>
              <a:ln w="38100">
                <a:solidFill>
                  <a:srgbClr val="EA3D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EC746B3B-A2CB-EF88-B8FD-3B13737389A8}"/>
                </a:ext>
              </a:extLst>
            </p:cNvPr>
            <p:cNvSpPr/>
            <p:nvPr/>
          </p:nvSpPr>
          <p:spPr>
            <a:xfrm>
              <a:off x="9886553" y="4516561"/>
              <a:ext cx="1031819" cy="241638"/>
            </a:xfrm>
            <a:prstGeom prst="rect">
              <a:avLst/>
            </a:prstGeom>
            <a:noFill/>
            <a:ln w="38100">
              <a:solidFill>
                <a:srgbClr val="EA3D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176755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03785-03A3-D1DF-0665-DF7B7C4C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E30FBE9-2371-2CF8-AD8C-3A6944CEA3A1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obtener enlace de </a:t>
            </a:r>
            <a:r>
              <a:rPr lang="es-CO" sz="2800" b="1" i="1">
                <a:solidFill>
                  <a:srgbClr val="29006F"/>
                </a:solidFill>
                <a:latin typeface="Trebuchet MS"/>
              </a:rPr>
              <a:t>YouTube</a:t>
            </a:r>
            <a:endParaRPr lang="es-CO" sz="2800" b="1" i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FE3AA1C-FD7E-F2D5-716B-D59302400E94}"/>
              </a:ext>
            </a:extLst>
          </p:cNvPr>
          <p:cNvSpPr txBox="1"/>
          <p:nvPr/>
        </p:nvSpPr>
        <p:spPr>
          <a:xfrm>
            <a:off x="856851" y="5368777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6A3848-0D90-3E37-6E92-9C6017AFD072}"/>
              </a:ext>
            </a:extLst>
          </p:cNvPr>
          <p:cNvSpPr txBox="1"/>
          <p:nvPr/>
        </p:nvSpPr>
        <p:spPr>
          <a:xfrm>
            <a:off x="646467" y="2698797"/>
            <a:ext cx="4458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4. Carguen el video: 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hagan</a:t>
            </a:r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clic en seleccionar archivos y busquen el video en su computador o celular.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3F1535-2A4E-FD36-4575-E9E74763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55676"/>
            <a:ext cx="6116620" cy="31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5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8ABAB-0861-7A9A-D768-D09AD983B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FD2BC74-6124-1855-B37F-235420D0B67B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obtener enlace de </a:t>
            </a:r>
            <a:r>
              <a:rPr lang="es-CO" sz="2800" b="1" i="1">
                <a:solidFill>
                  <a:srgbClr val="29006F"/>
                </a:solidFill>
                <a:latin typeface="Trebuchet MS"/>
              </a:rPr>
              <a:t>YouTube</a:t>
            </a:r>
            <a:endParaRPr lang="es-CO" sz="2800" b="1" i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FD45ED8D-04FB-A2CA-3CEC-1D6F3B0AB097}"/>
              </a:ext>
            </a:extLst>
          </p:cNvPr>
          <p:cNvSpPr txBox="1"/>
          <p:nvPr/>
        </p:nvSpPr>
        <p:spPr>
          <a:xfrm>
            <a:off x="816428" y="5499405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8F2DC4-D3FA-E70A-62BC-4AC57365C966}"/>
              </a:ext>
            </a:extLst>
          </p:cNvPr>
          <p:cNvSpPr txBox="1"/>
          <p:nvPr/>
        </p:nvSpPr>
        <p:spPr>
          <a:xfrm>
            <a:off x="816428" y="1706432"/>
            <a:ext cx="476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5. Escriban la información básica:</a:t>
            </a:r>
            <a:b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</a:b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completen título y descripción (opcional</a:t>
            </a:r>
            <a:r>
              <a:rPr lang="es-MX"/>
              <a:t>)</a:t>
            </a:r>
          </a:p>
          <a:p>
            <a:endParaRPr lang="es-CO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F3F658-41E2-0B09-39AA-3953D233152D}"/>
              </a:ext>
            </a:extLst>
          </p:cNvPr>
          <p:cNvSpPr txBox="1"/>
          <p:nvPr/>
        </p:nvSpPr>
        <p:spPr>
          <a:xfrm>
            <a:off x="6607630" y="1555008"/>
            <a:ext cx="4757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6. Indiquen si es contenido para niños o no: </a:t>
            </a:r>
            <a:r>
              <a:rPr lang="es-MX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YouTube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les pedirá marcar esta opción. Seleccionen la que corresponda</a:t>
            </a:r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2940FB-8238-52D8-B1D8-5527E8A47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39" y="2682539"/>
            <a:ext cx="5028478" cy="26732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BABF88-38A4-C5B6-236F-7D691EF36E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22"/>
          <a:stretch>
            <a:fillRect/>
          </a:stretch>
        </p:blipFill>
        <p:spPr>
          <a:xfrm>
            <a:off x="6962376" y="2682540"/>
            <a:ext cx="4075738" cy="26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3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37677-B710-D86B-EF93-E84EFB259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212C06C-18CF-C98E-0345-8FBED2B148A9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3216">
              <a:defRPr/>
            </a:pPr>
            <a:r>
              <a:rPr lang="es-CO" sz="2800" b="1">
                <a:solidFill>
                  <a:srgbClr val="29006F"/>
                </a:solidFill>
                <a:latin typeface="Trebuchet MS"/>
              </a:rPr>
              <a:t>Orientaciones para obtener enlace de YouTube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6F64735-32C1-2BED-A1F2-BBEB91E27058}"/>
              </a:ext>
            </a:extLst>
          </p:cNvPr>
          <p:cNvSpPr txBox="1"/>
          <p:nvPr/>
        </p:nvSpPr>
        <p:spPr>
          <a:xfrm>
            <a:off x="797773" y="531913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 eliminarse después de realizar la actividad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32A13E3-EF17-1160-E280-19495189D985}"/>
              </a:ext>
            </a:extLst>
          </p:cNvPr>
          <p:cNvSpPr txBox="1"/>
          <p:nvPr/>
        </p:nvSpPr>
        <p:spPr>
          <a:xfrm>
            <a:off x="931521" y="1659893"/>
            <a:ext cx="5268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7. Hagan clic en “Siguiente”: 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vayan avanzando por las pantallas hasta llegar a </a:t>
            </a:r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visibilidad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y elijan </a:t>
            </a:r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No listado 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u</a:t>
            </a:r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oculto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.</a:t>
            </a:r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4420C4-9C7E-5EE5-1AFF-317F4CB7E740}"/>
              </a:ext>
            </a:extLst>
          </p:cNvPr>
          <p:cNvSpPr txBox="1"/>
          <p:nvPr/>
        </p:nvSpPr>
        <p:spPr>
          <a:xfrm>
            <a:off x="6724746" y="1645200"/>
            <a:ext cx="4912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8. </a:t>
            </a:r>
            <a:r>
              <a:rPr lang="es-CO" altLang="es-CO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Hagan clic en “Publicar” o “Guardar”: </a:t>
            </a:r>
            <a:r>
              <a:rPr lang="es-CO" altLang="es-CO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al final aparece “</a:t>
            </a:r>
            <a:r>
              <a:rPr lang="es-CO" altLang="es-CO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Enlace del video”</a:t>
            </a:r>
            <a:r>
              <a:rPr lang="es-CO" altLang="es-CO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, cópienlo e insértenlo en la bitácora.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6014B58-E05B-34B6-B24D-180DC944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40" y="2672905"/>
            <a:ext cx="4516912" cy="249150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D0FD9C31-BA47-C59E-2C09-35621459E26D}"/>
              </a:ext>
            </a:extLst>
          </p:cNvPr>
          <p:cNvGrpSpPr/>
          <p:nvPr/>
        </p:nvGrpSpPr>
        <p:grpSpPr>
          <a:xfrm>
            <a:off x="7524080" y="2672905"/>
            <a:ext cx="3158993" cy="2646229"/>
            <a:chOff x="7524080" y="2595905"/>
            <a:chExt cx="3158993" cy="2646229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392EF15-35A1-2F76-E2E7-A78905D5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0040"/>
            <a:stretch>
              <a:fillRect/>
            </a:stretch>
          </p:blipFill>
          <p:spPr>
            <a:xfrm>
              <a:off x="7524080" y="2595905"/>
              <a:ext cx="3158993" cy="2646229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37DA24B-D766-6625-274B-097F4CAAFED3}"/>
                </a:ext>
              </a:extLst>
            </p:cNvPr>
            <p:cNvSpPr/>
            <p:nvPr/>
          </p:nvSpPr>
          <p:spPr>
            <a:xfrm>
              <a:off x="7624281" y="4671374"/>
              <a:ext cx="2958589" cy="444911"/>
            </a:xfrm>
            <a:prstGeom prst="rect">
              <a:avLst/>
            </a:prstGeom>
            <a:noFill/>
            <a:ln w="38100">
              <a:solidFill>
                <a:srgbClr val="EA3D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69314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C585DD-2AE7-9796-604F-3084C7593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EFF4514-EE8A-55C1-29F7-730CA824894D}"/>
              </a:ext>
            </a:extLst>
          </p:cNvPr>
          <p:cNvSpPr/>
          <p:nvPr/>
        </p:nvSpPr>
        <p:spPr>
          <a:xfrm>
            <a:off x="1106360" y="2168930"/>
            <a:ext cx="9851682" cy="560457"/>
          </a:xfrm>
          <a:prstGeom prst="roundRect">
            <a:avLst>
              <a:gd name="adj" fmla="val 17799"/>
            </a:avLst>
          </a:prstGeom>
          <a:solidFill>
            <a:srgbClr val="29006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23A52774-81D2-D6A7-DC8B-D9218A350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516162"/>
              </p:ext>
            </p:extLst>
          </p:nvPr>
        </p:nvGraphicFramePr>
        <p:xfrm>
          <a:off x="1084904" y="2194191"/>
          <a:ext cx="9851682" cy="3115461"/>
        </p:xfrm>
        <a:graphic>
          <a:graphicData uri="http://schemas.openxmlformats.org/drawingml/2006/table">
            <a:tbl>
              <a:tblPr/>
              <a:tblGrid>
                <a:gridCol w="1927063">
                  <a:extLst>
                    <a:ext uri="{9D8B030D-6E8A-4147-A177-3AD203B41FA5}">
                      <a16:colId xmlns:a16="http://schemas.microsoft.com/office/drawing/2014/main" val="3470900207"/>
                    </a:ext>
                  </a:extLst>
                </a:gridCol>
                <a:gridCol w="2215753">
                  <a:extLst>
                    <a:ext uri="{9D8B030D-6E8A-4147-A177-3AD203B41FA5}">
                      <a16:colId xmlns:a16="http://schemas.microsoft.com/office/drawing/2014/main" val="2057104077"/>
                    </a:ext>
                  </a:extLst>
                </a:gridCol>
                <a:gridCol w="415229">
                  <a:extLst>
                    <a:ext uri="{9D8B030D-6E8A-4147-A177-3AD203B41FA5}">
                      <a16:colId xmlns:a16="http://schemas.microsoft.com/office/drawing/2014/main" val="3211959074"/>
                    </a:ext>
                  </a:extLst>
                </a:gridCol>
                <a:gridCol w="2250540">
                  <a:extLst>
                    <a:ext uri="{9D8B030D-6E8A-4147-A177-3AD203B41FA5}">
                      <a16:colId xmlns:a16="http://schemas.microsoft.com/office/drawing/2014/main" val="2710611223"/>
                    </a:ext>
                  </a:extLst>
                </a:gridCol>
                <a:gridCol w="486038">
                  <a:extLst>
                    <a:ext uri="{9D8B030D-6E8A-4147-A177-3AD203B41FA5}">
                      <a16:colId xmlns:a16="http://schemas.microsoft.com/office/drawing/2014/main" val="311894040"/>
                    </a:ext>
                  </a:extLst>
                </a:gridCol>
                <a:gridCol w="2084178">
                  <a:extLst>
                    <a:ext uri="{9D8B030D-6E8A-4147-A177-3AD203B41FA5}">
                      <a16:colId xmlns:a16="http://schemas.microsoft.com/office/drawing/2014/main" val="920250546"/>
                    </a:ext>
                  </a:extLst>
                </a:gridCol>
                <a:gridCol w="472881">
                  <a:extLst>
                    <a:ext uri="{9D8B030D-6E8A-4147-A177-3AD203B41FA5}">
                      <a16:colId xmlns:a16="http://schemas.microsoft.com/office/drawing/2014/main" val="1327634442"/>
                    </a:ext>
                  </a:extLst>
                </a:gridCol>
              </a:tblGrid>
              <a:tr h="53523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419" sz="1400" b="1" i="0">
                          <a:solidFill>
                            <a:schemeClr val="bg1"/>
                          </a:solidFill>
                          <a:effectLst/>
                          <a:latin typeface="Trebuchet MS"/>
                        </a:rPr>
                        <a:t>Pregunta</a:t>
                      </a:r>
                    </a:p>
                  </a:txBody>
                  <a:tcPr marL="80962" marR="80962" marT="40481" marB="4048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solidFill>
                            <a:schemeClr val="bg1"/>
                          </a:solidFill>
                          <a:effectLst/>
                          <a:latin typeface="Trebuchet MS"/>
                        </a:rPr>
                        <a:t>Físico</a:t>
                      </a: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endParaRPr lang="es-MX" sz="2000" b="1" i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2882" marR="82882" marT="41441" marB="4144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1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solidFill>
                            <a:schemeClr val="bg1"/>
                          </a:solidFill>
                          <a:effectLst/>
                          <a:latin typeface="Trebuchet MS"/>
                        </a:rPr>
                        <a:t>Digital </a:t>
                      </a: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buNone/>
                      </a:pPr>
                      <a:endParaRPr lang="es-MX" sz="2000" b="1" i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2882" marR="82882" marT="41441" marB="4144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1FF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0">
                          <a:solidFill>
                            <a:schemeClr val="bg1"/>
                          </a:solidFill>
                          <a:effectLst/>
                          <a:latin typeface="Trebuchet MS"/>
                        </a:rPr>
                        <a:t>Mixto</a:t>
                      </a:r>
                    </a:p>
                  </a:txBody>
                  <a:tcPr marL="80962" marR="80962" marT="40481" marB="404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82882" marR="82882" marT="41441" marB="41441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8EA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554412"/>
                  </a:ext>
                </a:extLst>
              </a:tr>
              <a:tr h="936581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1" kern="1200">
                          <a:solidFill>
                            <a:schemeClr val="bg1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¿Dónde se usará la solución?</a:t>
                      </a:r>
                      <a:endParaRPr lang="es-419" sz="1400" b="1" i="1" kern="1200">
                        <a:solidFill>
                          <a:schemeClr val="bg1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80962" marR="80962" marT="40481" marB="4048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En un lugar específico (colegio, casa, barrio/vereda) donde ocurre la problemática.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En cualquier lugar donde se pueda usar el dispositivo (y donde aplique conectividad).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En un lugar físico, con apoyo digital para seguimiento/registro/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consulta.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endParaRPr lang="es-419" sz="1500" b="0" i="0"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noFill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401126"/>
                  </a:ext>
                </a:extLst>
              </a:tr>
              <a:tr h="1150485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  <a:buNone/>
                      </a:pPr>
                      <a:r>
                        <a:rPr lang="es-MX" sz="1400" b="1" i="1" kern="1200">
                          <a:solidFill>
                            <a:schemeClr val="bg1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¿Qué necesitan para crear su idea?</a:t>
                      </a:r>
                      <a:endParaRPr lang="es-419" sz="1400" b="1" i="1" kern="1200">
                        <a:solidFill>
                          <a:schemeClr val="bg1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80962" marR="80962" marT="40481" marB="4048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MX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Materiales y herramientas físicas (cartón, papel, botellas, madera, elementos reciclados).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ES_tradnl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Herramientas digitales (programas, apps, recursos para diseñar pantallas o flujos).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1400" b="0" i="0"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Materiales físicos + herramientas digitales (pantallas/datos/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instrucciones).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endParaRPr lang="es-419" sz="1500" b="0" i="0"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044134"/>
                  </a:ext>
                </a:extLst>
              </a:tr>
              <a:tr h="493161">
                <a:tc gridSpan="2"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buNone/>
                      </a:pPr>
                      <a:r>
                        <a:rPr lang="es-419" sz="1400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Total</a:t>
                      </a:r>
                    </a:p>
                  </a:txBody>
                  <a:tcPr marL="80962" marR="80962" marT="40481" marB="4048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 fontAlgn="auto">
                        <a:lnSpc>
                          <a:spcPct val="100000"/>
                        </a:lnSpc>
                        <a:buNone/>
                      </a:pPr>
                      <a:endParaRPr lang="es-419" sz="2000" b="0" i="0">
                        <a:solidFill>
                          <a:srgbClr val="59595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2882" marR="82882" marT="41441" marB="4144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buNone/>
                      </a:pPr>
                      <a:endParaRPr lang="es-419" sz="1400" b="1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Total</a:t>
                      </a:r>
                    </a:p>
                  </a:txBody>
                  <a:tcPr marL="80962" marR="80962" marT="40481" marB="4048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0000"/>
                        </a:lnSpc>
                        <a:buNone/>
                      </a:pPr>
                      <a:endParaRPr lang="es-419" sz="1400" b="1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buNone/>
                      </a:pPr>
                      <a:r>
                        <a:rPr lang="es-419" sz="1400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</a:rPr>
                        <a:t>Total</a:t>
                      </a:r>
                    </a:p>
                  </a:txBody>
                  <a:tcPr marL="80962" marR="80962" marT="40481" marB="4048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buNone/>
                      </a:pPr>
                      <a:endParaRPr lang="es-419" sz="1500" b="0" i="0">
                        <a:solidFill>
                          <a:srgbClr val="595959"/>
                        </a:solidFill>
                        <a:effectLst/>
                        <a:latin typeface="Trebuchet MS"/>
                      </a:endParaRPr>
                    </a:p>
                  </a:txBody>
                  <a:tcPr marL="80962" marR="80962" marT="40481" marB="4048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922935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61BB47C4-2DF3-9BA0-9169-059145314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80" y="922868"/>
            <a:ext cx="11909588" cy="63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21" tIns="44661" rIns="89321" bIns="4466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932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_tradnl" sz="17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s-ES_tradnl" altLang="es-ES_tradnl" sz="175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8932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75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ED0385D-1CFC-33A6-FF31-B90879B0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158" y="678179"/>
            <a:ext cx="10138551" cy="380003"/>
          </a:xfrm>
        </p:spPr>
        <p:txBody>
          <a:bodyPr>
            <a:no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¿Cómo será la propuesta de solución?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49C7CE2-3602-E975-F415-4AA5DBAD28BE}"/>
              </a:ext>
            </a:extLst>
          </p:cNvPr>
          <p:cNvSpPr/>
          <p:nvPr/>
        </p:nvSpPr>
        <p:spPr>
          <a:xfrm>
            <a:off x="1106360" y="2237378"/>
            <a:ext cx="9851682" cy="3115461"/>
          </a:xfrm>
          <a:prstGeom prst="roundRect">
            <a:avLst>
              <a:gd name="adj" fmla="val 8498"/>
            </a:avLst>
          </a:prstGeom>
          <a:noFill/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EAAA05-B556-9D07-721C-0E563A1AE18C}"/>
              </a:ext>
            </a:extLst>
          </p:cNvPr>
          <p:cNvSpPr txBox="1"/>
          <p:nvPr/>
        </p:nvSpPr>
        <p:spPr>
          <a:xfrm>
            <a:off x="607101" y="1238599"/>
            <a:ext cx="10972800" cy="573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Lean detenidamente cada pregunta y marquen con una sola X la opción que más se acerque a su propuesta de solución: física, digital o mixta. Al finalizar, sumen las respuestas y escriban el total correspondiente a cada opción.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50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FD31D-761F-CAA1-B245-61A25C3E5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20163-57C9-BA4C-3353-819935C7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054" y="618581"/>
            <a:ext cx="4974005" cy="452926"/>
          </a:xfrm>
        </p:spPr>
        <p:txBody>
          <a:bodyPr>
            <a:no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Nuestro prototipo será…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31682DA-DFC4-7CC3-C804-1113CFB0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80" y="922868"/>
            <a:ext cx="11909588" cy="63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21" tIns="44661" rIns="89321" bIns="4466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93216"/>
            <a:r>
              <a:rPr lang="es-ES_tradnl" altLang="es-ES_tradnl" sz="175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_tradnl" altLang="es-ES_tradnl" sz="1759"/>
          </a:p>
          <a:p>
            <a:pPr defTabSz="893216"/>
            <a:endParaRPr lang="es-ES_tradnl" altLang="es-ES_tradnl" sz="1759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11B4C08-5E95-876F-8DC3-7166FAF999A7}"/>
              </a:ext>
            </a:extLst>
          </p:cNvPr>
          <p:cNvGrpSpPr/>
          <p:nvPr/>
        </p:nvGrpSpPr>
        <p:grpSpPr>
          <a:xfrm>
            <a:off x="957809" y="1641144"/>
            <a:ext cx="10276248" cy="3911678"/>
            <a:chOff x="513819" y="1180732"/>
            <a:chExt cx="11058384" cy="391127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96BDE5B-D1D9-4183-FDBB-A3B35B82CD86}"/>
                </a:ext>
              </a:extLst>
            </p:cNvPr>
            <p:cNvGrpSpPr/>
            <p:nvPr/>
          </p:nvGrpSpPr>
          <p:grpSpPr>
            <a:xfrm>
              <a:off x="513819" y="1180732"/>
              <a:ext cx="11058384" cy="3911270"/>
              <a:chOff x="619" y="-12663"/>
              <a:chExt cx="5809631" cy="1219275"/>
            </a:xfrm>
          </p:grpSpPr>
          <p:sp>
            <p:nvSpPr>
              <p:cNvPr id="3" name="Rectángulo: esquinas redondeadas 2">
                <a:extLst>
                  <a:ext uri="{FF2B5EF4-FFF2-40B4-BE49-F238E27FC236}">
                    <a16:creationId xmlns:a16="http://schemas.microsoft.com/office/drawing/2014/main" id="{03840F08-A2BC-4ADA-FA3C-9711DC85700D}"/>
                  </a:ext>
                </a:extLst>
              </p:cNvPr>
              <p:cNvSpPr/>
              <p:nvPr/>
            </p:nvSpPr>
            <p:spPr>
              <a:xfrm>
                <a:off x="6350" y="0"/>
                <a:ext cx="5803900" cy="1206612"/>
              </a:xfrm>
              <a:prstGeom prst="roundRect">
                <a:avLst/>
              </a:prstGeom>
              <a:noFill/>
              <a:ln w="9525">
                <a:solidFill>
                  <a:srgbClr val="290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 sz="14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" name="Rectángulo: esquinas redondeadas 76">
                <a:extLst>
                  <a:ext uri="{FF2B5EF4-FFF2-40B4-BE49-F238E27FC236}">
                    <a16:creationId xmlns:a16="http://schemas.microsoft.com/office/drawing/2014/main" id="{436DE4FB-AECF-85C9-CEE7-725F3EB141A5}"/>
                  </a:ext>
                </a:extLst>
              </p:cNvPr>
              <p:cNvSpPr/>
              <p:nvPr/>
            </p:nvSpPr>
            <p:spPr>
              <a:xfrm>
                <a:off x="619" y="-12663"/>
                <a:ext cx="5809631" cy="196828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9006F"/>
              </a:solidFill>
              <a:ln w="9525">
                <a:solidFill>
                  <a:srgbClr val="5027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fontAlgn="base"/>
                <a:r>
                  <a:rPr lang="es-MX" sz="1400" b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Describan su idea de solución (prototipo):</a:t>
                </a:r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F06DF2F3-0B53-9EFF-0244-9DCC43DEB5EF}"/>
                </a:ext>
              </a:extLst>
            </p:cNvPr>
            <p:cNvSpPr txBox="1"/>
            <p:nvPr/>
          </p:nvSpPr>
          <p:spPr>
            <a:xfrm>
              <a:off x="672078" y="1736517"/>
              <a:ext cx="10900125" cy="30417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781"/>
                </a:spcAft>
              </a:pPr>
              <a:r>
                <a:rPr lang="es-CO" sz="1400">
                  <a:solidFill>
                    <a:srgbClr val="002060"/>
                  </a:solidFill>
                  <a:latin typeface="Trebuchet MS"/>
                  <a:ea typeface="Times New Roman" panose="02020603050405020304" pitchFamily="18" charset="0"/>
                  <a:cs typeface="Times New Roman"/>
                </a:rPr>
                <a:t>Luego de realizar el ejercicio con el Equipo Talentos STEM+, se decidió que el prototipo será:</a:t>
              </a:r>
              <a:r>
                <a:rPr lang="es-CO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/>
                  <a:ea typeface="Times New Roman" panose="02020603050405020304" pitchFamily="18" charset="0"/>
                  <a:cs typeface="Times New Roman"/>
                </a:rPr>
                <a:t> ____________________________________________________________________________________________________________________________________________________________________________________________________________________                </a:t>
              </a:r>
              <a:r>
                <a:rPr lang="es-CO" sz="1400">
                  <a:solidFill>
                    <a:srgbClr val="002060"/>
                  </a:solidFill>
                  <a:latin typeface="Trebuchet MS"/>
                  <a:ea typeface="Times New Roman" panose="02020603050405020304" pitchFamily="18" charset="0"/>
                  <a:cs typeface="Times New Roman"/>
                </a:rPr>
                <a:t>porque</a:t>
              </a:r>
              <a:r>
                <a:rPr lang="es-CO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/>
                  <a:ea typeface="Times New Roman" panose="02020603050405020304" pitchFamily="18" charset="0"/>
                  <a:cs typeface="Times New Roman"/>
                </a:rPr>
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.</a:t>
              </a:r>
              <a:endPara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ptos" panose="020B0004020202020204" pitchFamily="34" charset="0"/>
                <a:cs typeface="Times New Roman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D5D5633-C6EE-C0D7-4034-A235D960E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810" y="380563"/>
            <a:ext cx="1231156" cy="159808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0713FE5-437E-C8CA-B955-20DF88A7CD95}"/>
              </a:ext>
            </a:extLst>
          </p:cNvPr>
          <p:cNvSpPr txBox="1"/>
          <p:nvPr/>
        </p:nvSpPr>
        <p:spPr>
          <a:xfrm>
            <a:off x="1104875" y="1129777"/>
            <a:ext cx="9231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>
                <a:solidFill>
                  <a:srgbClr val="595959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Luego </a:t>
            </a:r>
            <a:r>
              <a:rPr lang="es-ES_tradnl" sz="1400">
                <a:solidFill>
                  <a:srgbClr val="595959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de tener claro el tipo de prototipo,  escriban y justifiquen la decisión tomada.</a:t>
            </a:r>
            <a:endParaRPr lang="es-419" sz="1400">
              <a:solidFill>
                <a:srgbClr val="595959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31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4CFDBD-2925-55FE-B052-E24F3308B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1219F-5940-D87E-FD71-70761A94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74" y="648089"/>
            <a:ext cx="8291052" cy="409416"/>
          </a:xfrm>
        </p:spPr>
        <p:txBody>
          <a:bodyPr>
            <a:no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¿Qué necesito para poder expresar mis ideas?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4BA141A-81A9-0D65-B045-42173AF3CBE8}"/>
              </a:ext>
            </a:extLst>
          </p:cNvPr>
          <p:cNvSpPr txBox="1"/>
          <p:nvPr/>
        </p:nvSpPr>
        <p:spPr>
          <a:xfrm>
            <a:off x="1309988" y="1445746"/>
            <a:ext cx="4218941" cy="812764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Cada integrante debe tener 3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post-it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, con los colores verde, amarillo y rosado. Allí, van a escribir sus ideas de acuerdo con: 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 descr="Notas adhesivas  con relleno sólido">
            <a:extLst>
              <a:ext uri="{FF2B5EF4-FFF2-40B4-BE49-F238E27FC236}">
                <a16:creationId xmlns:a16="http://schemas.microsoft.com/office/drawing/2014/main" id="{41B90F45-48ED-65EF-B768-72016EE967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6495" y="2347065"/>
            <a:ext cx="893219" cy="893219"/>
          </a:xfrm>
          <a:prstGeom prst="rect">
            <a:avLst/>
          </a:prstGeom>
        </p:spPr>
      </p:pic>
      <p:pic>
        <p:nvPicPr>
          <p:cNvPr id="10" name="Gráfico 9" descr="Notas adhesivas  con relleno sólido">
            <a:extLst>
              <a:ext uri="{FF2B5EF4-FFF2-40B4-BE49-F238E27FC236}">
                <a16:creationId xmlns:a16="http://schemas.microsoft.com/office/drawing/2014/main" id="{ADCE07B4-7C3F-81E5-DD46-1B333BA2C5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6918" y="2357984"/>
            <a:ext cx="893219" cy="893219"/>
          </a:xfrm>
          <a:prstGeom prst="rect">
            <a:avLst/>
          </a:prstGeom>
        </p:spPr>
      </p:pic>
      <p:pic>
        <p:nvPicPr>
          <p:cNvPr id="11" name="Gráfico 10" descr="Notas adhesivas  con relleno sólido">
            <a:extLst>
              <a:ext uri="{FF2B5EF4-FFF2-40B4-BE49-F238E27FC236}">
                <a16:creationId xmlns:a16="http://schemas.microsoft.com/office/drawing/2014/main" id="{14C5650E-8F26-C1EB-E6D3-2FE2CC604E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6733" y="2347065"/>
            <a:ext cx="893219" cy="89321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222C794-93DB-79F1-2678-00C70482AD72}"/>
              </a:ext>
            </a:extLst>
          </p:cNvPr>
          <p:cNvSpPr txBox="1"/>
          <p:nvPr/>
        </p:nvSpPr>
        <p:spPr>
          <a:xfrm>
            <a:off x="2681183" y="3875672"/>
            <a:ext cx="1164689" cy="116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 fontAlgn="base">
              <a:lnSpc>
                <a:spcPct val="115000"/>
              </a:lnSpc>
              <a:spcAft>
                <a:spcPts val="781"/>
              </a:spcAft>
              <a:defRPr/>
            </a:pPr>
            <a:r>
              <a:rPr lang="es-ES_tradnl" sz="1400" b="1" kern="1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Amarillo</a:t>
            </a:r>
          </a:p>
          <a:p>
            <a:pPr algn="ctr" defTabSz="893216" fontAlgn="base">
              <a:lnSpc>
                <a:spcPct val="115000"/>
              </a:lnSpc>
              <a:spcAft>
                <a:spcPts val="781"/>
              </a:spcAft>
              <a:defRPr/>
            </a:pPr>
            <a:r>
              <a:rPr lang="es-ES_tradnl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 que me costó un poco.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FBAA958-1DF6-AAB3-D447-64F1B6919019}"/>
              </a:ext>
            </a:extLst>
          </p:cNvPr>
          <p:cNvSpPr txBox="1"/>
          <p:nvPr/>
        </p:nvSpPr>
        <p:spPr>
          <a:xfrm>
            <a:off x="1166673" y="3875670"/>
            <a:ext cx="1422560" cy="14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 fontAlgn="base">
              <a:lnSpc>
                <a:spcPct val="115000"/>
              </a:lnSpc>
              <a:spcAft>
                <a:spcPts val="781"/>
              </a:spcAft>
              <a:defRPr/>
            </a:pPr>
            <a:r>
              <a:rPr lang="es-ES_tradnl" sz="1400" b="1" kern="1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Verde</a:t>
            </a:r>
          </a:p>
          <a:p>
            <a:pPr algn="ctr" defTabSz="893216" fontAlgn="base">
              <a:lnSpc>
                <a:spcPct val="115000"/>
              </a:lnSpc>
              <a:spcAft>
                <a:spcPts val="781"/>
              </a:spcAft>
              <a:defRPr/>
            </a:pPr>
            <a:r>
              <a:rPr lang="es-ES_tradnl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 que me ayudó a expresar mis ideas.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B584131-6FF8-30F7-63E8-3020F2A14569}"/>
              </a:ext>
            </a:extLst>
          </p:cNvPr>
          <p:cNvSpPr txBox="1"/>
          <p:nvPr/>
        </p:nvSpPr>
        <p:spPr>
          <a:xfrm>
            <a:off x="3964715" y="3896419"/>
            <a:ext cx="1107306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 fontAlgn="base">
              <a:lnSpc>
                <a:spcPct val="115000"/>
              </a:lnSpc>
              <a:spcAft>
                <a:spcPts val="781"/>
              </a:spcAft>
              <a:defRPr/>
            </a:pPr>
            <a:r>
              <a:rPr lang="es-ES_tradnl" sz="1400" b="1" kern="1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EA3D96"/>
                </a:highlight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Rosado</a:t>
            </a:r>
            <a:endParaRPr lang="es-ES_tradnl" sz="1400" kern="1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 defTabSz="893216" fontAlgn="base">
              <a:lnSpc>
                <a:spcPct val="115000"/>
              </a:lnSpc>
              <a:spcAft>
                <a:spcPts val="781"/>
              </a:spcAft>
              <a:defRPr/>
            </a:pPr>
            <a:r>
              <a:rPr lang="es-ES_tradnl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 que me dificultó expresar mis ideas.</a:t>
            </a:r>
            <a:endParaRPr lang="es-ES_tradnl" sz="1400" i="1" kern="10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61854DB-F6FE-F755-B059-F262A6E1B1F2}"/>
              </a:ext>
            </a:extLst>
          </p:cNvPr>
          <p:cNvSpPr/>
          <p:nvPr/>
        </p:nvSpPr>
        <p:spPr>
          <a:xfrm>
            <a:off x="8790553" y="3282016"/>
            <a:ext cx="2489109" cy="1813671"/>
          </a:xfrm>
          <a:prstGeom prst="roundRect">
            <a:avLst/>
          </a:prstGeom>
          <a:noFill/>
          <a:ln w="38100">
            <a:solidFill>
              <a:srgbClr val="EA3D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893216">
              <a:defRPr/>
            </a:pPr>
            <a:r>
              <a:rPr lang="es-MX" sz="1600">
                <a:ln w="0"/>
                <a:solidFill>
                  <a:srgbClr val="EA3D96"/>
                </a:solidFill>
                <a:effectLst>
                  <a:innerShdw blurRad="114300">
                    <a:prstClr val="black"/>
                  </a:innerShdw>
                </a:effectLst>
                <a:latin typeface="Trebuchet MS" panose="020B0603020202020204" pitchFamily="34" charset="0"/>
              </a:rPr>
              <a:t>ROSADO</a:t>
            </a:r>
            <a:endParaRPr lang="es-MX" sz="1563">
              <a:ln w="0"/>
              <a:solidFill>
                <a:srgbClr val="EA3D96"/>
              </a:solidFill>
              <a:effectLst>
                <a:innerShdw blurRad="114300">
                  <a:prstClr val="black"/>
                </a:innerShdw>
              </a:effectLst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srgbClr val="92D050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D1C3C07-28C0-EFE7-9C61-4B574F598550}"/>
              </a:ext>
            </a:extLst>
          </p:cNvPr>
          <p:cNvSpPr/>
          <p:nvPr/>
        </p:nvSpPr>
        <p:spPr>
          <a:xfrm>
            <a:off x="6200884" y="3282016"/>
            <a:ext cx="2482789" cy="181367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893216">
              <a:defRPr/>
            </a:pPr>
            <a:r>
              <a:rPr lang="es-MX" sz="1600">
                <a:ln w="0"/>
                <a:solidFill>
                  <a:srgbClr val="FFFF00"/>
                </a:solidFill>
                <a:effectLst>
                  <a:innerShdw blurRad="114300">
                    <a:prstClr val="black"/>
                  </a:innerShdw>
                </a:effectLst>
                <a:latin typeface="Trebuchet MS" panose="020B0603020202020204" pitchFamily="34" charset="0"/>
              </a:rPr>
              <a:t>AMARILLO</a:t>
            </a:r>
            <a:endParaRPr lang="es-MX" sz="1563">
              <a:ln w="0"/>
              <a:solidFill>
                <a:srgbClr val="FFFF00"/>
              </a:solidFill>
              <a:effectLst>
                <a:innerShdw blurRad="114300">
                  <a:prstClr val="black"/>
                </a:innerShdw>
              </a:effectLst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srgbClr val="92D050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9C064DD3-192B-9395-386D-C921A381B0A6}"/>
              </a:ext>
            </a:extLst>
          </p:cNvPr>
          <p:cNvSpPr/>
          <p:nvPr/>
        </p:nvSpPr>
        <p:spPr>
          <a:xfrm>
            <a:off x="6977531" y="1741334"/>
            <a:ext cx="3626045" cy="140405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893216">
              <a:defRPr/>
            </a:pPr>
            <a:r>
              <a:rPr lang="es-MX" sz="1600">
                <a:ln w="0"/>
                <a:solidFill>
                  <a:srgbClr val="92D050"/>
                </a:solidFill>
                <a:effectLst>
                  <a:innerShdw blurRad="114300">
                    <a:prstClr val="black"/>
                  </a:innerShdw>
                </a:effectLst>
                <a:latin typeface="Trebuchet MS" panose="020B0603020202020204" pitchFamily="34" charset="0"/>
              </a:rPr>
              <a:t>VERDE</a:t>
            </a:r>
            <a:endParaRPr lang="es-MX" sz="1563">
              <a:ln w="0"/>
              <a:solidFill>
                <a:srgbClr val="92D050"/>
              </a:solidFill>
              <a:effectLst>
                <a:innerShdw blurRad="114300">
                  <a:prstClr val="black"/>
                </a:innerShdw>
              </a:effectLst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srgbClr val="92D050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893216">
              <a:defRPr/>
            </a:pPr>
            <a:endParaRPr lang="es-MX" sz="1563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C9C1E309-84A8-6E50-5AF1-21C61A04EB02}"/>
              </a:ext>
            </a:extLst>
          </p:cNvPr>
          <p:cNvSpPr/>
          <p:nvPr/>
        </p:nvSpPr>
        <p:spPr>
          <a:xfrm>
            <a:off x="7570738" y="3005873"/>
            <a:ext cx="2541420" cy="329538"/>
          </a:xfrm>
          <a:prstGeom prst="roundRect">
            <a:avLst/>
          </a:prstGeom>
          <a:solidFill>
            <a:srgbClr val="2A0070"/>
          </a:solidFill>
          <a:ln>
            <a:solidFill>
              <a:srgbClr val="2A007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MX" sz="1400" b="1">
                <a:solidFill>
                  <a:prstClr val="white"/>
                </a:solidFill>
                <a:latin typeface="Trebuchet MS" panose="020B0603020202020204" pitchFamily="34" charset="0"/>
              </a:rPr>
              <a:t>EXPRESO MIS IDEAS</a:t>
            </a:r>
            <a:endParaRPr lang="es-ES_tradnl" sz="14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89E590EB-07F2-523E-FE07-C4F31BE968D0}"/>
              </a:ext>
            </a:extLst>
          </p:cNvPr>
          <p:cNvSpPr/>
          <p:nvPr/>
        </p:nvSpPr>
        <p:spPr>
          <a:xfrm>
            <a:off x="7935176" y="2258510"/>
            <a:ext cx="1669470" cy="369702"/>
          </a:xfrm>
          <a:prstGeom prst="roundRect">
            <a:avLst/>
          </a:prstGeom>
          <a:noFill/>
          <a:ln w="3175">
            <a:noFill/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ES_tradnl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Ejemplo. </a:t>
            </a:r>
            <a:r>
              <a:rPr lang="es-ES_tradnl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Mis compañeros me escucharon.</a:t>
            </a: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EF51D040-094B-433E-564C-BF4B32F90231}"/>
              </a:ext>
            </a:extLst>
          </p:cNvPr>
          <p:cNvSpPr/>
          <p:nvPr/>
        </p:nvSpPr>
        <p:spPr>
          <a:xfrm>
            <a:off x="6497454" y="3973336"/>
            <a:ext cx="1889647" cy="431029"/>
          </a:xfrm>
          <a:prstGeom prst="roundRect">
            <a:avLst/>
          </a:prstGeom>
          <a:noFill/>
          <a:ln w="3175">
            <a:noFill/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ES_tradnl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Ejemplo.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Me dio un poco de pena hablar.</a:t>
            </a: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580359C0-61D8-C38A-DFCC-5B6BAC59E058}"/>
              </a:ext>
            </a:extLst>
          </p:cNvPr>
          <p:cNvSpPr/>
          <p:nvPr/>
        </p:nvSpPr>
        <p:spPr>
          <a:xfrm>
            <a:off x="9243051" y="3956436"/>
            <a:ext cx="1584112" cy="369403"/>
          </a:xfrm>
          <a:prstGeom prst="roundRect">
            <a:avLst/>
          </a:prstGeom>
          <a:noFill/>
          <a:ln w="3175">
            <a:noFill/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216">
              <a:defRPr/>
            </a:pPr>
            <a:r>
              <a:rPr lang="es-MX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Ejemplo. No sabía cómo explicar mi idea</a:t>
            </a:r>
            <a:endParaRPr lang="es-MX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Flecha: a la derecha con bandas 32">
            <a:extLst>
              <a:ext uri="{FF2B5EF4-FFF2-40B4-BE49-F238E27FC236}">
                <a16:creationId xmlns:a16="http://schemas.microsoft.com/office/drawing/2014/main" id="{C8C922FC-0E32-6731-76F2-6802FDF15D36}"/>
              </a:ext>
            </a:extLst>
          </p:cNvPr>
          <p:cNvSpPr/>
          <p:nvPr/>
        </p:nvSpPr>
        <p:spPr>
          <a:xfrm rot="5400000">
            <a:off x="1662842" y="3400652"/>
            <a:ext cx="514788" cy="277517"/>
          </a:xfrm>
          <a:prstGeom prst="stripedRightArrow">
            <a:avLst>
              <a:gd name="adj1" fmla="val 56311"/>
              <a:gd name="adj2" fmla="val 59466"/>
            </a:avLst>
          </a:prstGeom>
          <a:solidFill>
            <a:srgbClr val="92D05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>
              <a:solidFill>
                <a:srgbClr val="92D050"/>
              </a:solidFill>
            </a:endParaRPr>
          </a:p>
        </p:txBody>
      </p:sp>
      <p:sp>
        <p:nvSpPr>
          <p:cNvPr id="34" name="Flecha: a la derecha con bandas 33">
            <a:extLst>
              <a:ext uri="{FF2B5EF4-FFF2-40B4-BE49-F238E27FC236}">
                <a16:creationId xmlns:a16="http://schemas.microsoft.com/office/drawing/2014/main" id="{D07980D8-7F29-FC6F-A1CB-E4543847DDBC}"/>
              </a:ext>
            </a:extLst>
          </p:cNvPr>
          <p:cNvSpPr/>
          <p:nvPr/>
        </p:nvSpPr>
        <p:spPr>
          <a:xfrm rot="5400000">
            <a:off x="3005296" y="3369839"/>
            <a:ext cx="514788" cy="277517"/>
          </a:xfrm>
          <a:prstGeom prst="stripedRightArrow">
            <a:avLst>
              <a:gd name="adj1" fmla="val 56311"/>
              <a:gd name="adj2" fmla="val 59466"/>
            </a:avLst>
          </a:prstGeom>
          <a:solidFill>
            <a:srgbClr val="FFFF0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>
              <a:solidFill>
                <a:srgbClr val="92D050"/>
              </a:solidFill>
            </a:endParaRPr>
          </a:p>
        </p:txBody>
      </p:sp>
      <p:sp>
        <p:nvSpPr>
          <p:cNvPr id="35" name="Flecha: a la derecha con bandas 34">
            <a:extLst>
              <a:ext uri="{FF2B5EF4-FFF2-40B4-BE49-F238E27FC236}">
                <a16:creationId xmlns:a16="http://schemas.microsoft.com/office/drawing/2014/main" id="{8914A46D-8A99-420B-FA0D-72245A79BEFD}"/>
              </a:ext>
            </a:extLst>
          </p:cNvPr>
          <p:cNvSpPr/>
          <p:nvPr/>
        </p:nvSpPr>
        <p:spPr>
          <a:xfrm rot="5400000">
            <a:off x="4258180" y="3358920"/>
            <a:ext cx="514788" cy="277517"/>
          </a:xfrm>
          <a:prstGeom prst="stripedRightArrow">
            <a:avLst>
              <a:gd name="adj1" fmla="val 56311"/>
              <a:gd name="adj2" fmla="val 59466"/>
            </a:avLst>
          </a:prstGeom>
          <a:solidFill>
            <a:srgbClr val="EA3D96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>
              <a:solidFill>
                <a:srgbClr val="92D050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6CB668B-7096-85FB-EB84-67FE3FC78799}"/>
              </a:ext>
            </a:extLst>
          </p:cNvPr>
          <p:cNvSpPr txBox="1"/>
          <p:nvPr/>
        </p:nvSpPr>
        <p:spPr>
          <a:xfrm>
            <a:off x="7239377" y="5128549"/>
            <a:ext cx="30610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Los ejemplos deben eliminarse ​​</a:t>
            </a:r>
            <a:endParaRPr lang="es-ES_tradnl" sz="1400" i="1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1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3D8F8-B48F-579D-5188-EFB331793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9DBE70A-A90A-2416-3B9A-647893E22D2B}"/>
              </a:ext>
            </a:extLst>
          </p:cNvPr>
          <p:cNvSpPr/>
          <p:nvPr/>
        </p:nvSpPr>
        <p:spPr>
          <a:xfrm>
            <a:off x="718456" y="2010116"/>
            <a:ext cx="10820401" cy="3247683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321" tIns="44661" rIns="89321" bIns="446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3216">
              <a:defRPr/>
            </a:pPr>
            <a:endParaRPr lang="es-419" sz="1759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62F4A6-73BC-C3F4-2C8C-74FF57D515F3}"/>
              </a:ext>
            </a:extLst>
          </p:cNvPr>
          <p:cNvSpPr txBox="1"/>
          <p:nvPr/>
        </p:nvSpPr>
        <p:spPr>
          <a:xfrm>
            <a:off x="1163276" y="1250239"/>
            <a:ext cx="9874204" cy="5671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Luego de realizar el ejercicio “¿Qué necesito para poder expresar mis ideas?”, tomen una fotografía que muestre la clasificación por colores realizada. 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2A0A7F2-C0B0-A15B-4227-4F184977A67D}"/>
              </a:ext>
            </a:extLst>
          </p:cNvPr>
          <p:cNvSpPr txBox="1"/>
          <p:nvPr/>
        </p:nvSpPr>
        <p:spPr>
          <a:xfrm>
            <a:off x="3658834" y="3275111"/>
            <a:ext cx="530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 fontAlgn="base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una fotografía sobre la clasificación por colores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E0C67F2-9CBD-DA71-6ED1-A40776159A9F}"/>
              </a:ext>
            </a:extLst>
          </p:cNvPr>
          <p:cNvSpPr txBox="1">
            <a:spLocks/>
          </p:cNvSpPr>
          <p:nvPr/>
        </p:nvSpPr>
        <p:spPr>
          <a:xfrm>
            <a:off x="1950474" y="648089"/>
            <a:ext cx="8291052" cy="409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¿Qué necesito para poder expresar mis ideas?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6D9DA7-7093-E309-0598-F96F2B705789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D05C94-9238-B0C9-ED34-F5B74E6D2B70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C7FA8D71-8D5C-6555-76C9-3AE53D9EA7F6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064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424C0-F360-DF91-643B-E30607187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DC6789C-E1B0-A4CA-9AFC-7FCCDBA19243}"/>
              </a:ext>
            </a:extLst>
          </p:cNvPr>
          <p:cNvSpPr txBox="1"/>
          <p:nvPr/>
        </p:nvSpPr>
        <p:spPr>
          <a:xfrm>
            <a:off x="1163276" y="1250239"/>
            <a:ext cx="9874204" cy="3193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93216">
              <a:lnSpc>
                <a:spcPct val="115000"/>
              </a:lnSpc>
              <a:spcAft>
                <a:spcPts val="781"/>
              </a:spcAft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Arial"/>
              </a:rPr>
              <a:t>Ahora, respondan las preguntas correspondientes.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Arial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0A7F10C-245D-69F9-7D1F-B598FCA43F27}"/>
              </a:ext>
            </a:extLst>
          </p:cNvPr>
          <p:cNvGrpSpPr/>
          <p:nvPr/>
        </p:nvGrpSpPr>
        <p:grpSpPr>
          <a:xfrm>
            <a:off x="947057" y="1923030"/>
            <a:ext cx="4849638" cy="3478232"/>
            <a:chOff x="8697689" y="806938"/>
            <a:chExt cx="3385455" cy="2572313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ABC1B253-404D-29FF-921E-73E2F1930620}"/>
                </a:ext>
              </a:extLst>
            </p:cNvPr>
            <p:cNvSpPr/>
            <p:nvPr/>
          </p:nvSpPr>
          <p:spPr>
            <a:xfrm>
              <a:off x="8697689" y="898294"/>
              <a:ext cx="3374569" cy="2480957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419" sz="1759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3" name="Rectángulo: esquinas redondeadas 76">
              <a:extLst>
                <a:ext uri="{FF2B5EF4-FFF2-40B4-BE49-F238E27FC236}">
                  <a16:creationId xmlns:a16="http://schemas.microsoft.com/office/drawing/2014/main" id="{4A2FD70B-D180-AE18-E407-11C6260FB8B7}"/>
                </a:ext>
              </a:extLst>
            </p:cNvPr>
            <p:cNvSpPr/>
            <p:nvPr/>
          </p:nvSpPr>
          <p:spPr>
            <a:xfrm>
              <a:off x="8697690" y="806938"/>
              <a:ext cx="3385454" cy="587287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defRPr/>
              </a:pPr>
              <a:r>
                <a:rPr lang="es-ES_tradnl" sz="1400" b="1">
                  <a:solidFill>
                    <a:prstClr val="white"/>
                  </a:solidFill>
                  <a:latin typeface="Trebuchet MS" panose="020B0603020202020204" pitchFamily="34" charset="0"/>
                </a:rPr>
                <a:t>¿Qué coincidencias encontraron?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0C427E6-721A-729E-A30E-6B44F067595D}"/>
              </a:ext>
            </a:extLst>
          </p:cNvPr>
          <p:cNvGrpSpPr/>
          <p:nvPr/>
        </p:nvGrpSpPr>
        <p:grpSpPr>
          <a:xfrm>
            <a:off x="6172200" y="1923029"/>
            <a:ext cx="4865280" cy="3478233"/>
            <a:chOff x="8686804" y="3446269"/>
            <a:chExt cx="3385454" cy="2480957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A7CA73BC-20B8-A11A-CD5D-2D1D296FF3E4}"/>
                </a:ext>
              </a:extLst>
            </p:cNvPr>
            <p:cNvSpPr/>
            <p:nvPr/>
          </p:nvSpPr>
          <p:spPr>
            <a:xfrm>
              <a:off x="8697689" y="3446269"/>
              <a:ext cx="3374569" cy="2480957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419" sz="1759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4" name="Rectángulo: esquinas redondeadas 76">
              <a:extLst>
                <a:ext uri="{FF2B5EF4-FFF2-40B4-BE49-F238E27FC236}">
                  <a16:creationId xmlns:a16="http://schemas.microsoft.com/office/drawing/2014/main" id="{92CCE9F5-5299-0DB4-51D1-B3F21B656B84}"/>
                </a:ext>
              </a:extLst>
            </p:cNvPr>
            <p:cNvSpPr/>
            <p:nvPr/>
          </p:nvSpPr>
          <p:spPr>
            <a:xfrm>
              <a:off x="8686804" y="3446270"/>
              <a:ext cx="3385454" cy="566429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defRPr/>
              </a:pPr>
              <a:r>
                <a:rPr lang="es-MX" sz="1400" b="1">
                  <a:latin typeface="Trebuchet MS" panose="020B0603020202020204" pitchFamily="34" charset="0"/>
                </a:rPr>
                <a:t>¿Qué podemos mejorar para que la próxima vez logremos expresar nuestras ideas con mayor claridad y facilidad?</a:t>
              </a:r>
              <a:endParaRPr lang="es-ES_tradnl" sz="1400" b="1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EA547B2F-17BD-CD92-EFD8-E3B0FFECE4C2}"/>
              </a:ext>
            </a:extLst>
          </p:cNvPr>
          <p:cNvSpPr txBox="1">
            <a:spLocks/>
          </p:cNvSpPr>
          <p:nvPr/>
        </p:nvSpPr>
        <p:spPr>
          <a:xfrm>
            <a:off x="1950474" y="648089"/>
            <a:ext cx="8291052" cy="409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¿Qué necesito para poder expresar mis ideas?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141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B2635ADC6D46468BE2102FBF16A476" ma:contentTypeVersion="21" ma:contentTypeDescription="Crear nuevo documento." ma:contentTypeScope="" ma:versionID="4419f6c62f43229cca8156229681b423">
  <xsd:schema xmlns:xsd="http://www.w3.org/2001/XMLSchema" xmlns:xs="http://www.w3.org/2001/XMLSchema" xmlns:p="http://schemas.microsoft.com/office/2006/metadata/properties" xmlns:ns2="c3b9d7d8-7856-47b3-9caf-0187f66cba49" xmlns:ns3="4a17889d-fd38-4f42-9955-eb8f00c86771" targetNamespace="http://schemas.microsoft.com/office/2006/metadata/properties" ma:root="true" ma:fieldsID="49814cb547257b3560649eb4d9e43739" ns2:_="" ns3:_="">
    <xsd:import namespace="c3b9d7d8-7856-47b3-9caf-0187f66cba49"/>
    <xsd:import namespace="4a17889d-fd38-4f42-9955-eb8f00c867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Fecha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9d7d8-7856-47b3-9caf-0187f66cba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06f7c6b-a888-4b51-9a68-fcd1edcf50e7}" ma:internalName="TaxCatchAll" ma:showField="CatchAllData" ma:web="c3b9d7d8-7856-47b3-9caf-0187f66cb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7889d-fd38-4f42-9955-eb8f00c86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Fecha" ma:index="21" nillable="true" ma:displayName="Fecha" ma:format="DateTime" ma:internalName="Fecha">
      <xsd:simpleType>
        <xsd:restriction base="dms:DateTime"/>
      </xsd:simpleType>
    </xsd:element>
    <xsd:element name="_Flow_SignoffStatus" ma:index="22" nillable="true" ma:displayName="Estado de aprobación" ma:internalName="Estado_x0020_de_x0020_aprobaci_x00f3_n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cha xmlns="4a17889d-fd38-4f42-9955-eb8f00c86771" xsi:nil="true"/>
    <_Flow_SignoffStatus xmlns="4a17889d-fd38-4f42-9955-eb8f00c86771" xsi:nil="true"/>
    <TaxCatchAll xmlns="c3b9d7d8-7856-47b3-9caf-0187f66cba49" xsi:nil="true"/>
    <lcf76f155ced4ddcb4097134ff3c332f xmlns="4a17889d-fd38-4f42-9955-eb8f00c867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CE3225F-733B-48A6-93DB-77F47DDF22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903BB6-E454-493C-A72A-4D98AA06FD56}">
  <ds:schemaRefs>
    <ds:schemaRef ds:uri="4a17889d-fd38-4f42-9955-eb8f00c86771"/>
    <ds:schemaRef ds:uri="c3b9d7d8-7856-47b3-9caf-0187f66cba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95D6E7-5B73-40B3-A1E6-7646B1F9ABF0}">
  <ds:schemaRefs>
    <ds:schemaRef ds:uri="4a17889d-fd38-4f42-9955-eb8f00c86771"/>
    <ds:schemaRef ds:uri="c3b9d7d8-7856-47b3-9caf-0187f66cba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44</Slides>
  <Notes>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Tema de Office</vt:lpstr>
      <vt:lpstr>1_Tema de Office</vt:lpstr>
      <vt:lpstr>PowerPoint Presentation</vt:lpstr>
      <vt:lpstr>PowerPoint Presentation</vt:lpstr>
      <vt:lpstr>Los colores de la bitácora</vt:lpstr>
      <vt:lpstr>¿Cómo será la propuesta de solución?</vt:lpstr>
      <vt:lpstr>¿Cómo será la propuesta de solución?</vt:lpstr>
      <vt:lpstr>Nuestro prototipo será…</vt:lpstr>
      <vt:lpstr>¿Qué necesito para poder expresar mis ideas?</vt:lpstr>
      <vt:lpstr>PowerPoint Presentation</vt:lpstr>
      <vt:lpstr>PowerPoint Presentation</vt:lpstr>
      <vt:lpstr>PowerPoint Presentation</vt:lpstr>
      <vt:lpstr>Diseños prototipo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Contemos nuestra historia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KELLY JOHANNA BARRERA FLOREZ</dc:creator>
  <cp:revision>1</cp:revision>
  <dcterms:created xsi:type="dcterms:W3CDTF">2026-02-26T16:49:30Z</dcterms:created>
  <dcterms:modified xsi:type="dcterms:W3CDTF">2026-04-29T20:28:05Z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0x01010042B2635ADC6D46468BE2102FBF16A476</vt:lpwstr>
  </property>
  <property fmtid="{D5CDD505-2E9C-101B-9397-08002B2CF9AE}" pid="3" name="MediaServiceImageTags">
    <vt:lpwstr/>
  </property>
</Properties>
</file>