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7" r:id="rId4"/>
    <p:sldId id="288" r:id="rId5"/>
    <p:sldId id="289" r:id="rId6"/>
    <p:sldId id="291" r:id="rId7"/>
    <p:sldId id="274" r:id="rId8"/>
    <p:sldId id="290" r:id="rId9"/>
    <p:sldId id="294" r:id="rId10"/>
    <p:sldId id="295" r:id="rId11"/>
    <p:sldId id="296" r:id="rId12"/>
    <p:sldId id="297" r:id="rId13"/>
    <p:sldId id="298" r:id="rId14"/>
    <p:sldId id="292" r:id="rId15"/>
    <p:sldId id="300" r:id="rId16"/>
    <p:sldId id="293" r:id="rId17"/>
    <p:sldId id="299" r:id="rId18"/>
    <p:sldId id="302" r:id="rId19"/>
    <p:sldId id="280" r:id="rId20"/>
    <p:sldId id="286"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06F"/>
    <a:srgbClr val="8EA1FF"/>
    <a:srgbClr val="DE9CFD"/>
    <a:srgbClr val="EA3D96"/>
    <a:srgbClr val="6ECFBC"/>
    <a:srgbClr val="F8A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F60E4-671D-4E60-25A2-3265197C7E29}" v="245" dt="2026-04-08T13:52:59.871"/>
    <p1510:client id="{68623B27-EF75-35AF-2B20-4DE97354EDC8}" v="20" dt="2026-04-08T13:21:40.793"/>
    <p1510:client id="{86F32238-895F-4920-8555-D4975D486B1B}" v="6" dt="2026-04-07T16:42:13.371"/>
    <p1510:client id="{BCBF2ADB-5BA1-5DB9-0220-D5D5FB471B16}" v="45" dt="2026-04-08T13:49:37.699"/>
    <p1510:client id="{DF24E35E-54C3-7A49-068D-FD7972FA9612}" v="46" dt="2026-04-08T20:32:33.531"/>
  </p1510:revLst>
</p1510:revInfo>
</file>

<file path=ppt/tableStyles.xml><?xml version="1.0" encoding="utf-8"?>
<a:tblStyleLst xmlns:a="http://schemas.openxmlformats.org/drawingml/2006/main" def="{5C22544A-7EE6-4342-B048-85BDC9FD1C3A}">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VANESA FONTALVO PEÑATE" userId="f7a3c5d0-b13b-4d33-a676-a293da504660" providerId="ADAL" clId="{B7146E5D-43D7-4885-ABED-727DFBD6C6E4}"/>
    <pc:docChg chg="undo custSel addSld delSld modSld sldOrd">
      <pc:chgData name="WENDY VANESA FONTALVO PEÑATE" userId="f7a3c5d0-b13b-4d33-a676-a293da504660" providerId="ADAL" clId="{B7146E5D-43D7-4885-ABED-727DFBD6C6E4}" dt="2026-03-25T21:03:26.867" v="176" actId="207"/>
      <pc:docMkLst>
        <pc:docMk/>
      </pc:docMkLst>
      <pc:sldChg chg="addSp modSp mod">
        <pc:chgData name="WENDY VANESA FONTALVO PEÑATE" userId="f7a3c5d0-b13b-4d33-a676-a293da504660" providerId="ADAL" clId="{B7146E5D-43D7-4885-ABED-727DFBD6C6E4}" dt="2026-03-25T20:51:46.233" v="66" actId="2711"/>
        <pc:sldMkLst>
          <pc:docMk/>
          <pc:sldMk cId="3431245339" sldId="274"/>
        </pc:sldMkLst>
        <pc:spChg chg="add mod">
          <ac:chgData name="WENDY VANESA FONTALVO PEÑATE" userId="f7a3c5d0-b13b-4d33-a676-a293da504660" providerId="ADAL" clId="{B7146E5D-43D7-4885-ABED-727DFBD6C6E4}" dt="2026-03-25T20:51:18.626" v="60" actId="2711"/>
          <ac:spMkLst>
            <pc:docMk/>
            <pc:sldMk cId="3431245339" sldId="274"/>
            <ac:spMk id="2" creationId="{B4CEDFCA-3519-0E58-D524-E59F74D80DA0}"/>
          </ac:spMkLst>
        </pc:spChg>
        <pc:spChg chg="add mod">
          <ac:chgData name="WENDY VANESA FONTALVO PEÑATE" userId="f7a3c5d0-b13b-4d33-a676-a293da504660" providerId="ADAL" clId="{B7146E5D-43D7-4885-ABED-727DFBD6C6E4}" dt="2026-03-25T20:51:38.767" v="64" actId="207"/>
          <ac:spMkLst>
            <pc:docMk/>
            <pc:sldMk cId="3431245339" sldId="274"/>
            <ac:spMk id="3" creationId="{8270838F-37A7-CEE5-D4E3-127EFAB3FBD0}"/>
          </ac:spMkLst>
        </pc:spChg>
        <pc:spChg chg="add mod">
          <ac:chgData name="WENDY VANESA FONTALVO PEÑATE" userId="f7a3c5d0-b13b-4d33-a676-a293da504660" providerId="ADAL" clId="{B7146E5D-43D7-4885-ABED-727DFBD6C6E4}" dt="2026-03-25T20:51:34.900" v="63" actId="207"/>
          <ac:spMkLst>
            <pc:docMk/>
            <pc:sldMk cId="3431245339" sldId="274"/>
            <ac:spMk id="4" creationId="{7FE7F13A-68EF-1D00-0880-6DEE6011ABAB}"/>
          </ac:spMkLst>
        </pc:spChg>
        <pc:graphicFrameChg chg="add mod modGraphic">
          <ac:chgData name="WENDY VANESA FONTALVO PEÑATE" userId="f7a3c5d0-b13b-4d33-a676-a293da504660" providerId="ADAL" clId="{B7146E5D-43D7-4885-ABED-727DFBD6C6E4}" dt="2026-03-25T20:51:46.233" v="66" actId="2711"/>
          <ac:graphicFrameMkLst>
            <pc:docMk/>
            <pc:sldMk cId="3431245339" sldId="274"/>
            <ac:graphicFrameMk id="5" creationId="{AFA7AC5C-33F0-EDE5-0760-4D79BD929E38}"/>
          </ac:graphicFrameMkLst>
        </pc:graphicFrameChg>
      </pc:sldChg>
      <pc:sldChg chg="modSp mod">
        <pc:chgData name="WENDY VANESA FONTALVO PEÑATE" userId="f7a3c5d0-b13b-4d33-a676-a293da504660" providerId="ADAL" clId="{B7146E5D-43D7-4885-ABED-727DFBD6C6E4}" dt="2026-03-25T21:03:26.867" v="176" actId="207"/>
        <pc:sldMkLst>
          <pc:docMk/>
          <pc:sldMk cId="3983534519" sldId="286"/>
        </pc:sldMkLst>
        <pc:spChg chg="mod">
          <ac:chgData name="WENDY VANESA FONTALVO PEÑATE" userId="f7a3c5d0-b13b-4d33-a676-a293da504660" providerId="ADAL" clId="{B7146E5D-43D7-4885-ABED-727DFBD6C6E4}" dt="2026-03-25T21:02:37.828" v="158" actId="207"/>
          <ac:spMkLst>
            <pc:docMk/>
            <pc:sldMk cId="3983534519" sldId="286"/>
            <ac:spMk id="3" creationId="{1915C197-E769-CABA-909A-18785AAA379F}"/>
          </ac:spMkLst>
        </pc:spChg>
        <pc:spChg chg="mod">
          <ac:chgData name="WENDY VANESA FONTALVO PEÑATE" userId="f7a3c5d0-b13b-4d33-a676-a293da504660" providerId="ADAL" clId="{B7146E5D-43D7-4885-ABED-727DFBD6C6E4}" dt="2026-03-25T21:02:47.555" v="160" actId="208"/>
          <ac:spMkLst>
            <pc:docMk/>
            <pc:sldMk cId="3983534519" sldId="286"/>
            <ac:spMk id="5" creationId="{701CCCDE-A4B5-5685-1E60-BEAF6261ED4C}"/>
          </ac:spMkLst>
        </pc:spChg>
        <pc:spChg chg="mod">
          <ac:chgData name="WENDY VANESA FONTALVO PEÑATE" userId="f7a3c5d0-b13b-4d33-a676-a293da504660" providerId="ADAL" clId="{B7146E5D-43D7-4885-ABED-727DFBD6C6E4}" dt="2026-03-25T21:02:50.222" v="162" actId="207"/>
          <ac:spMkLst>
            <pc:docMk/>
            <pc:sldMk cId="3983534519" sldId="286"/>
            <ac:spMk id="6" creationId="{B4612F69-DF95-CC47-086F-B7680FD3FE6A}"/>
          </ac:spMkLst>
        </pc:spChg>
        <pc:spChg chg="mod">
          <ac:chgData name="WENDY VANESA FONTALVO PEÑATE" userId="f7a3c5d0-b13b-4d33-a676-a293da504660" providerId="ADAL" clId="{B7146E5D-43D7-4885-ABED-727DFBD6C6E4}" dt="2026-03-25T21:02:53.278" v="164" actId="207"/>
          <ac:spMkLst>
            <pc:docMk/>
            <pc:sldMk cId="3983534519" sldId="286"/>
            <ac:spMk id="7" creationId="{1AA23C18-42B7-9C6C-FA7C-F300E0D694A0}"/>
          </ac:spMkLst>
        </pc:spChg>
        <pc:spChg chg="mod">
          <ac:chgData name="WENDY VANESA FONTALVO PEÑATE" userId="f7a3c5d0-b13b-4d33-a676-a293da504660" providerId="ADAL" clId="{B7146E5D-43D7-4885-ABED-727DFBD6C6E4}" dt="2026-03-25T21:02:56.718" v="166" actId="207"/>
          <ac:spMkLst>
            <pc:docMk/>
            <pc:sldMk cId="3983534519" sldId="286"/>
            <ac:spMk id="8" creationId="{B1A847E1-BC3E-7E47-2E5B-1DEE72071708}"/>
          </ac:spMkLst>
        </pc:spChg>
        <pc:spChg chg="mod">
          <ac:chgData name="WENDY VANESA FONTALVO PEÑATE" userId="f7a3c5d0-b13b-4d33-a676-a293da504660" providerId="ADAL" clId="{B7146E5D-43D7-4885-ABED-727DFBD6C6E4}" dt="2026-03-25T21:03:00.493" v="168" actId="207"/>
          <ac:spMkLst>
            <pc:docMk/>
            <pc:sldMk cId="3983534519" sldId="286"/>
            <ac:spMk id="9" creationId="{FF1A1D3A-D2CD-7ED7-A240-35796C941045}"/>
          </ac:spMkLst>
        </pc:spChg>
        <pc:spChg chg="mod">
          <ac:chgData name="WENDY VANESA FONTALVO PEÑATE" userId="f7a3c5d0-b13b-4d33-a676-a293da504660" providerId="ADAL" clId="{B7146E5D-43D7-4885-ABED-727DFBD6C6E4}" dt="2026-03-25T21:03:03.589" v="170" actId="207"/>
          <ac:spMkLst>
            <pc:docMk/>
            <pc:sldMk cId="3983534519" sldId="286"/>
            <ac:spMk id="10" creationId="{180A8EEB-4801-FE70-B926-40000BDD7D2F}"/>
          </ac:spMkLst>
        </pc:spChg>
        <pc:spChg chg="mod">
          <ac:chgData name="WENDY VANESA FONTALVO PEÑATE" userId="f7a3c5d0-b13b-4d33-a676-a293da504660" providerId="ADAL" clId="{B7146E5D-43D7-4885-ABED-727DFBD6C6E4}" dt="2026-03-25T21:03:08.456" v="171" actId="207"/>
          <ac:spMkLst>
            <pc:docMk/>
            <pc:sldMk cId="3983534519" sldId="286"/>
            <ac:spMk id="13" creationId="{8688FB42-D488-1244-D5AD-086D5279E942}"/>
          </ac:spMkLst>
        </pc:spChg>
        <pc:spChg chg="mod">
          <ac:chgData name="WENDY VANESA FONTALVO PEÑATE" userId="f7a3c5d0-b13b-4d33-a676-a293da504660" providerId="ADAL" clId="{B7146E5D-43D7-4885-ABED-727DFBD6C6E4}" dt="2026-03-25T21:03:12.318" v="172" actId="207"/>
          <ac:spMkLst>
            <pc:docMk/>
            <pc:sldMk cId="3983534519" sldId="286"/>
            <ac:spMk id="14" creationId="{AC392212-ACAF-0F3A-1262-81D061A88954}"/>
          </ac:spMkLst>
        </pc:spChg>
        <pc:spChg chg="mod">
          <ac:chgData name="WENDY VANESA FONTALVO PEÑATE" userId="f7a3c5d0-b13b-4d33-a676-a293da504660" providerId="ADAL" clId="{B7146E5D-43D7-4885-ABED-727DFBD6C6E4}" dt="2026-03-25T21:03:15.688" v="173" actId="207"/>
          <ac:spMkLst>
            <pc:docMk/>
            <pc:sldMk cId="3983534519" sldId="286"/>
            <ac:spMk id="15" creationId="{63ECA6CE-CA0A-9533-CF26-08641D417249}"/>
          </ac:spMkLst>
        </pc:spChg>
        <pc:spChg chg="mod">
          <ac:chgData name="WENDY VANESA FONTALVO PEÑATE" userId="f7a3c5d0-b13b-4d33-a676-a293da504660" providerId="ADAL" clId="{B7146E5D-43D7-4885-ABED-727DFBD6C6E4}" dt="2026-03-25T21:03:18.744" v="174" actId="207"/>
          <ac:spMkLst>
            <pc:docMk/>
            <pc:sldMk cId="3983534519" sldId="286"/>
            <ac:spMk id="16" creationId="{A3B516D1-FF41-54F5-3E9F-E44770935CA3}"/>
          </ac:spMkLst>
        </pc:spChg>
        <pc:spChg chg="mod">
          <ac:chgData name="WENDY VANESA FONTALVO PEÑATE" userId="f7a3c5d0-b13b-4d33-a676-a293da504660" providerId="ADAL" clId="{B7146E5D-43D7-4885-ABED-727DFBD6C6E4}" dt="2026-03-25T21:03:22.894" v="175" actId="207"/>
          <ac:spMkLst>
            <pc:docMk/>
            <pc:sldMk cId="3983534519" sldId="286"/>
            <ac:spMk id="17" creationId="{94E7EC9B-7D5D-1E8C-E737-217DA72DC1F3}"/>
          </ac:spMkLst>
        </pc:spChg>
        <pc:spChg chg="mod">
          <ac:chgData name="WENDY VANESA FONTALVO PEÑATE" userId="f7a3c5d0-b13b-4d33-a676-a293da504660" providerId="ADAL" clId="{B7146E5D-43D7-4885-ABED-727DFBD6C6E4}" dt="2026-03-25T21:03:26.867" v="176" actId="207"/>
          <ac:spMkLst>
            <pc:docMk/>
            <pc:sldMk cId="3983534519" sldId="286"/>
            <ac:spMk id="18" creationId="{BA261A0C-9666-0D41-79B4-7DC79B5088E6}"/>
          </ac:spMkLst>
        </pc:spChg>
      </pc:sldChg>
      <pc:sldChg chg="addSp delSp modSp mod">
        <pc:chgData name="WENDY VANESA FONTALVO PEÑATE" userId="f7a3c5d0-b13b-4d33-a676-a293da504660" providerId="ADAL" clId="{B7146E5D-43D7-4885-ABED-727DFBD6C6E4}" dt="2026-03-25T20:46:10.348" v="38" actId="207"/>
        <pc:sldMkLst>
          <pc:docMk/>
          <pc:sldMk cId="265701902" sldId="287"/>
        </pc:sldMkLst>
        <pc:spChg chg="add mod">
          <ac:chgData name="WENDY VANESA FONTALVO PEÑATE" userId="f7a3c5d0-b13b-4d33-a676-a293da504660" providerId="ADAL" clId="{B7146E5D-43D7-4885-ABED-727DFBD6C6E4}" dt="2026-03-25T20:45:52.621" v="13" actId="2711"/>
          <ac:spMkLst>
            <pc:docMk/>
            <pc:sldMk cId="265701902" sldId="287"/>
            <ac:spMk id="2" creationId="{093B37CA-F261-03B8-E388-6B7630BDF05D}"/>
          </ac:spMkLst>
        </pc:spChg>
        <pc:graphicFrameChg chg="add mod modGraphic">
          <ac:chgData name="WENDY VANESA FONTALVO PEÑATE" userId="f7a3c5d0-b13b-4d33-a676-a293da504660" providerId="ADAL" clId="{B7146E5D-43D7-4885-ABED-727DFBD6C6E4}" dt="2026-03-25T20:46:10.348" v="38" actId="207"/>
          <ac:graphicFrameMkLst>
            <pc:docMk/>
            <pc:sldMk cId="265701902" sldId="287"/>
            <ac:graphicFrameMk id="3" creationId="{B76F583A-6A91-12BB-3B6C-E975150766D7}"/>
          </ac:graphicFrameMkLst>
        </pc:graphicFrameChg>
      </pc:sldChg>
      <pc:sldChg chg="addSp modSp add mod">
        <pc:chgData name="WENDY VANESA FONTALVO PEÑATE" userId="f7a3c5d0-b13b-4d33-a676-a293da504660" providerId="ADAL" clId="{B7146E5D-43D7-4885-ABED-727DFBD6C6E4}" dt="2026-03-25T20:48:07.048" v="45" actId="2711"/>
        <pc:sldMkLst>
          <pc:docMk/>
          <pc:sldMk cId="3123412920" sldId="288"/>
        </pc:sldMkLst>
        <pc:spChg chg="add mod">
          <ac:chgData name="WENDY VANESA FONTALVO PEÑATE" userId="f7a3c5d0-b13b-4d33-a676-a293da504660" providerId="ADAL" clId="{B7146E5D-43D7-4885-ABED-727DFBD6C6E4}" dt="2026-03-25T20:48:07.048" v="45" actId="2711"/>
          <ac:spMkLst>
            <pc:docMk/>
            <pc:sldMk cId="3123412920" sldId="288"/>
            <ac:spMk id="2" creationId="{47FF12EF-EB55-6281-AB29-7806D6FF2040}"/>
          </ac:spMkLst>
        </pc:spChg>
        <pc:spChg chg="mod">
          <ac:chgData name="WENDY VANESA FONTALVO PEÑATE" userId="f7a3c5d0-b13b-4d33-a676-a293da504660" providerId="ADAL" clId="{B7146E5D-43D7-4885-ABED-727DFBD6C6E4}" dt="2026-03-25T20:47:31.011" v="41"/>
          <ac:spMkLst>
            <pc:docMk/>
            <pc:sldMk cId="3123412920" sldId="288"/>
            <ac:spMk id="5" creationId="{40EE339C-51EB-3E2C-8ED8-F7099013BEEA}"/>
          </ac:spMkLst>
        </pc:spChg>
        <pc:spChg chg="mod">
          <ac:chgData name="WENDY VANESA FONTALVO PEÑATE" userId="f7a3c5d0-b13b-4d33-a676-a293da504660" providerId="ADAL" clId="{B7146E5D-43D7-4885-ABED-727DFBD6C6E4}" dt="2026-03-25T20:47:52.098" v="43" actId="2711"/>
          <ac:spMkLst>
            <pc:docMk/>
            <pc:sldMk cId="3123412920" sldId="288"/>
            <ac:spMk id="6" creationId="{249C39D3-AAC8-0693-6AFB-1FF061E1FAE8}"/>
          </ac:spMkLst>
        </pc:spChg>
        <pc:spChg chg="add mod">
          <ac:chgData name="WENDY VANESA FONTALVO PEÑATE" userId="f7a3c5d0-b13b-4d33-a676-a293da504660" providerId="ADAL" clId="{B7146E5D-43D7-4885-ABED-727DFBD6C6E4}" dt="2026-03-25T20:47:43.781" v="42" actId="2711"/>
          <ac:spMkLst>
            <pc:docMk/>
            <pc:sldMk cId="3123412920" sldId="288"/>
            <ac:spMk id="7" creationId="{91A59A7D-C16F-E869-E97C-0B73D74B250A}"/>
          </ac:spMkLst>
        </pc:spChg>
        <pc:spChg chg="mod">
          <ac:chgData name="WENDY VANESA FONTALVO PEÑATE" userId="f7a3c5d0-b13b-4d33-a676-a293da504660" providerId="ADAL" clId="{B7146E5D-43D7-4885-ABED-727DFBD6C6E4}" dt="2026-03-25T20:47:31.011" v="41"/>
          <ac:spMkLst>
            <pc:docMk/>
            <pc:sldMk cId="3123412920" sldId="288"/>
            <ac:spMk id="9" creationId="{B7BAE64F-D731-F28C-323B-3CE4933D8CD6}"/>
          </ac:spMkLst>
        </pc:spChg>
        <pc:spChg chg="mod">
          <ac:chgData name="WENDY VANESA FONTALVO PEÑATE" userId="f7a3c5d0-b13b-4d33-a676-a293da504660" providerId="ADAL" clId="{B7146E5D-43D7-4885-ABED-727DFBD6C6E4}" dt="2026-03-25T20:48:00.918" v="44" actId="2711"/>
          <ac:spMkLst>
            <pc:docMk/>
            <pc:sldMk cId="3123412920" sldId="288"/>
            <ac:spMk id="10" creationId="{D43648C5-1849-0248-E125-A6F10F471F08}"/>
          </ac:spMkLst>
        </pc:spChg>
        <pc:grpChg chg="add mod">
          <ac:chgData name="WENDY VANESA FONTALVO PEÑATE" userId="f7a3c5d0-b13b-4d33-a676-a293da504660" providerId="ADAL" clId="{B7146E5D-43D7-4885-ABED-727DFBD6C6E4}" dt="2026-03-25T20:47:31.011" v="41"/>
          <ac:grpSpMkLst>
            <pc:docMk/>
            <pc:sldMk cId="3123412920" sldId="288"/>
            <ac:grpSpMk id="4" creationId="{EB590FDA-8CBD-01E1-88F2-5E52BD55891F}"/>
          </ac:grpSpMkLst>
        </pc:grpChg>
        <pc:grpChg chg="add mod">
          <ac:chgData name="WENDY VANESA FONTALVO PEÑATE" userId="f7a3c5d0-b13b-4d33-a676-a293da504660" providerId="ADAL" clId="{B7146E5D-43D7-4885-ABED-727DFBD6C6E4}" dt="2026-03-25T20:47:31.011" v="41"/>
          <ac:grpSpMkLst>
            <pc:docMk/>
            <pc:sldMk cId="3123412920" sldId="288"/>
            <ac:grpSpMk id="8" creationId="{9C25BCE8-A37E-D698-400D-356DC649DE83}"/>
          </ac:grpSpMkLst>
        </pc:grpChg>
      </pc:sldChg>
      <pc:sldChg chg="addSp modSp add mod">
        <pc:chgData name="WENDY VANESA FONTALVO PEÑATE" userId="f7a3c5d0-b13b-4d33-a676-a293da504660" providerId="ADAL" clId="{B7146E5D-43D7-4885-ABED-727DFBD6C6E4}" dt="2026-03-25T20:49:39.031" v="49" actId="2711"/>
        <pc:sldMkLst>
          <pc:docMk/>
          <pc:sldMk cId="2898445395" sldId="289"/>
        </pc:sldMkLst>
        <pc:spChg chg="add mod">
          <ac:chgData name="WENDY VANESA FONTALVO PEÑATE" userId="f7a3c5d0-b13b-4d33-a676-a293da504660" providerId="ADAL" clId="{B7146E5D-43D7-4885-ABED-727DFBD6C6E4}" dt="2026-03-25T20:49:31.952" v="48" actId="2711"/>
          <ac:spMkLst>
            <pc:docMk/>
            <pc:sldMk cId="2898445395" sldId="289"/>
            <ac:spMk id="2" creationId="{007F7539-35E1-AE30-F1BF-D43A0DFE19EA}"/>
          </ac:spMkLst>
        </pc:spChg>
        <pc:spChg chg="add mod">
          <ac:chgData name="WENDY VANESA FONTALVO PEÑATE" userId="f7a3c5d0-b13b-4d33-a676-a293da504660" providerId="ADAL" clId="{B7146E5D-43D7-4885-ABED-727DFBD6C6E4}" dt="2026-03-25T20:49:25.176" v="47"/>
          <ac:spMkLst>
            <pc:docMk/>
            <pc:sldMk cId="2898445395" sldId="289"/>
            <ac:spMk id="3" creationId="{9C105585-13B6-D26C-0ABF-7D44BDE93D69}"/>
          </ac:spMkLst>
        </pc:spChg>
        <pc:spChg chg="add mod">
          <ac:chgData name="WENDY VANESA FONTALVO PEÑATE" userId="f7a3c5d0-b13b-4d33-a676-a293da504660" providerId="ADAL" clId="{B7146E5D-43D7-4885-ABED-727DFBD6C6E4}" dt="2026-03-25T20:49:39.031" v="49" actId="2711"/>
          <ac:spMkLst>
            <pc:docMk/>
            <pc:sldMk cId="2898445395" sldId="289"/>
            <ac:spMk id="4" creationId="{4FF21322-69B0-13A9-847D-86CF956294FC}"/>
          </ac:spMkLst>
        </pc:spChg>
        <pc:spChg chg="add mod">
          <ac:chgData name="WENDY VANESA FONTALVO PEÑATE" userId="f7a3c5d0-b13b-4d33-a676-a293da504660" providerId="ADAL" clId="{B7146E5D-43D7-4885-ABED-727DFBD6C6E4}" dt="2026-03-25T20:49:25.176" v="47"/>
          <ac:spMkLst>
            <pc:docMk/>
            <pc:sldMk cId="2898445395" sldId="289"/>
            <ac:spMk id="5" creationId="{02E99108-FE89-5560-8049-A5F4B2F2DB64}"/>
          </ac:spMkLst>
        </pc:spChg>
        <pc:spChg chg="add mod">
          <ac:chgData name="WENDY VANESA FONTALVO PEÑATE" userId="f7a3c5d0-b13b-4d33-a676-a293da504660" providerId="ADAL" clId="{B7146E5D-43D7-4885-ABED-727DFBD6C6E4}" dt="2026-03-25T20:49:25.176" v="47"/>
          <ac:spMkLst>
            <pc:docMk/>
            <pc:sldMk cId="2898445395" sldId="289"/>
            <ac:spMk id="6" creationId="{6203434C-4A54-E915-1837-E4A2A04EF5C8}"/>
          </ac:spMkLst>
        </pc:spChg>
        <pc:spChg chg="add mod">
          <ac:chgData name="WENDY VANESA FONTALVO PEÑATE" userId="f7a3c5d0-b13b-4d33-a676-a293da504660" providerId="ADAL" clId="{B7146E5D-43D7-4885-ABED-727DFBD6C6E4}" dt="2026-03-25T20:49:25.176" v="47"/>
          <ac:spMkLst>
            <pc:docMk/>
            <pc:sldMk cId="2898445395" sldId="289"/>
            <ac:spMk id="7" creationId="{9B6A1A14-D667-4EFB-73DE-DA680F43B217}"/>
          </ac:spMkLst>
        </pc:spChg>
        <pc:spChg chg="add mod">
          <ac:chgData name="WENDY VANESA FONTALVO PEÑATE" userId="f7a3c5d0-b13b-4d33-a676-a293da504660" providerId="ADAL" clId="{B7146E5D-43D7-4885-ABED-727DFBD6C6E4}" dt="2026-03-25T20:49:25.176" v="47"/>
          <ac:spMkLst>
            <pc:docMk/>
            <pc:sldMk cId="2898445395" sldId="289"/>
            <ac:spMk id="8" creationId="{329A176B-382F-7301-1EF5-EF09679A902B}"/>
          </ac:spMkLst>
        </pc:spChg>
      </pc:sldChg>
      <pc:sldChg chg="addSp modSp add mod">
        <pc:chgData name="WENDY VANESA FONTALVO PEÑATE" userId="f7a3c5d0-b13b-4d33-a676-a293da504660" providerId="ADAL" clId="{B7146E5D-43D7-4885-ABED-727DFBD6C6E4}" dt="2026-03-25T20:52:59.250" v="78" actId="1076"/>
        <pc:sldMkLst>
          <pc:docMk/>
          <pc:sldMk cId="4205290038" sldId="290"/>
        </pc:sldMkLst>
        <pc:spChg chg="add mod">
          <ac:chgData name="WENDY VANESA FONTALVO PEÑATE" userId="f7a3c5d0-b13b-4d33-a676-a293da504660" providerId="ADAL" clId="{B7146E5D-43D7-4885-ABED-727DFBD6C6E4}" dt="2026-03-25T20:52:59.250" v="78" actId="1076"/>
          <ac:spMkLst>
            <pc:docMk/>
            <pc:sldMk cId="4205290038" sldId="290"/>
            <ac:spMk id="2" creationId="{3B53E09B-292A-98D2-3AE9-CE3FD21B1730}"/>
          </ac:spMkLst>
        </pc:spChg>
        <pc:spChg chg="add mod">
          <ac:chgData name="WENDY VANESA FONTALVO PEÑATE" userId="f7a3c5d0-b13b-4d33-a676-a293da504660" providerId="ADAL" clId="{B7146E5D-43D7-4885-ABED-727DFBD6C6E4}" dt="2026-03-25T20:52:57.006" v="77" actId="1076"/>
          <ac:spMkLst>
            <pc:docMk/>
            <pc:sldMk cId="4205290038" sldId="290"/>
            <ac:spMk id="3" creationId="{80148A4A-23F7-43BE-4B9D-A771DD2D8EA4}"/>
          </ac:spMkLst>
        </pc:spChg>
        <pc:graphicFrameChg chg="add mod modGraphic">
          <ac:chgData name="WENDY VANESA FONTALVO PEÑATE" userId="f7a3c5d0-b13b-4d33-a676-a293da504660" providerId="ADAL" clId="{B7146E5D-43D7-4885-ABED-727DFBD6C6E4}" dt="2026-03-25T20:52:54.450" v="76" actId="1076"/>
          <ac:graphicFrameMkLst>
            <pc:docMk/>
            <pc:sldMk cId="4205290038" sldId="290"/>
            <ac:graphicFrameMk id="4" creationId="{C3E9F228-6BD8-63A9-2E4C-24D25F16DE09}"/>
          </ac:graphicFrameMkLst>
        </pc:graphicFrameChg>
      </pc:sldChg>
      <pc:sldChg chg="addSp modSp add mod">
        <pc:chgData name="WENDY VANESA FONTALVO PEÑATE" userId="f7a3c5d0-b13b-4d33-a676-a293da504660" providerId="ADAL" clId="{B7146E5D-43D7-4885-ABED-727DFBD6C6E4}" dt="2026-03-25T20:50:39.551" v="58" actId="27636"/>
        <pc:sldMkLst>
          <pc:docMk/>
          <pc:sldMk cId="4006973034" sldId="291"/>
        </pc:sldMkLst>
        <pc:spChg chg="add mod">
          <ac:chgData name="WENDY VANESA FONTALVO PEÑATE" userId="f7a3c5d0-b13b-4d33-a676-a293da504660" providerId="ADAL" clId="{B7146E5D-43D7-4885-ABED-727DFBD6C6E4}" dt="2026-03-25T20:50:39.551" v="58" actId="27636"/>
          <ac:spMkLst>
            <pc:docMk/>
            <pc:sldMk cId="4006973034" sldId="291"/>
            <ac:spMk id="2" creationId="{35D65843-0623-CB5D-64FF-3BF0E2A03D0F}"/>
          </ac:spMkLst>
        </pc:spChg>
        <pc:spChg chg="add mod">
          <ac:chgData name="WENDY VANESA FONTALVO PEÑATE" userId="f7a3c5d0-b13b-4d33-a676-a293da504660" providerId="ADAL" clId="{B7146E5D-43D7-4885-ABED-727DFBD6C6E4}" dt="2026-03-25T20:50:27.662" v="54"/>
          <ac:spMkLst>
            <pc:docMk/>
            <pc:sldMk cId="4006973034" sldId="291"/>
            <ac:spMk id="3" creationId="{72CA3AC5-B0BD-042A-A7C3-CDF9E3B01AB5}"/>
          </ac:spMkLst>
        </pc:spChg>
        <pc:spChg chg="add mod">
          <ac:chgData name="WENDY VANESA FONTALVO PEÑATE" userId="f7a3c5d0-b13b-4d33-a676-a293da504660" providerId="ADAL" clId="{B7146E5D-43D7-4885-ABED-727DFBD6C6E4}" dt="2026-03-25T20:50:33.763" v="56" actId="2711"/>
          <ac:spMkLst>
            <pc:docMk/>
            <pc:sldMk cId="4006973034" sldId="291"/>
            <ac:spMk id="4" creationId="{4AA0F2CF-EDFC-49D9-70A1-2B3934D526BB}"/>
          </ac:spMkLst>
        </pc:spChg>
      </pc:sldChg>
      <pc:sldChg chg="addSp modSp add mod ord">
        <pc:chgData name="WENDY VANESA FONTALVO PEÑATE" userId="f7a3c5d0-b13b-4d33-a676-a293da504660" providerId="ADAL" clId="{B7146E5D-43D7-4885-ABED-727DFBD6C6E4}" dt="2026-03-25T21:01:07.615" v="152" actId="1076"/>
        <pc:sldMkLst>
          <pc:docMk/>
          <pc:sldMk cId="2768813360" sldId="292"/>
        </pc:sldMkLst>
        <pc:spChg chg="add mod">
          <ac:chgData name="WENDY VANESA FONTALVO PEÑATE" userId="f7a3c5d0-b13b-4d33-a676-a293da504660" providerId="ADAL" clId="{B7146E5D-43D7-4885-ABED-727DFBD6C6E4}" dt="2026-03-25T21:00:11.633" v="139" actId="2711"/>
          <ac:spMkLst>
            <pc:docMk/>
            <pc:sldMk cId="2768813360" sldId="292"/>
            <ac:spMk id="2" creationId="{95537B67-0515-33DD-DBEE-754DB575BA87}"/>
          </ac:spMkLst>
        </pc:spChg>
        <pc:spChg chg="add mod">
          <ac:chgData name="WENDY VANESA FONTALVO PEÑATE" userId="f7a3c5d0-b13b-4d33-a676-a293da504660" providerId="ADAL" clId="{B7146E5D-43D7-4885-ABED-727DFBD6C6E4}" dt="2026-03-25T21:00:18.803" v="141" actId="207"/>
          <ac:spMkLst>
            <pc:docMk/>
            <pc:sldMk cId="2768813360" sldId="292"/>
            <ac:spMk id="3" creationId="{DB7BE282-6F98-D64F-EA0A-1770559D999B}"/>
          </ac:spMkLst>
        </pc:spChg>
        <pc:spChg chg="add mod">
          <ac:chgData name="WENDY VANESA FONTALVO PEÑATE" userId="f7a3c5d0-b13b-4d33-a676-a293da504660" providerId="ADAL" clId="{B7146E5D-43D7-4885-ABED-727DFBD6C6E4}" dt="2026-03-25T21:01:07.615" v="152" actId="1076"/>
          <ac:spMkLst>
            <pc:docMk/>
            <pc:sldMk cId="2768813360" sldId="292"/>
            <ac:spMk id="4" creationId="{FCF8E09A-F6B7-128A-E675-0626BDB6CF58}"/>
          </ac:spMkLst>
        </pc:spChg>
        <pc:graphicFrameChg chg="add mod modGraphic">
          <ac:chgData name="WENDY VANESA FONTALVO PEÑATE" userId="f7a3c5d0-b13b-4d33-a676-a293da504660" providerId="ADAL" clId="{B7146E5D-43D7-4885-ABED-727DFBD6C6E4}" dt="2026-03-25T21:01:03.540" v="151" actId="1076"/>
          <ac:graphicFrameMkLst>
            <pc:docMk/>
            <pc:sldMk cId="2768813360" sldId="292"/>
            <ac:graphicFrameMk id="5" creationId="{DFF9293E-272C-B874-EEAE-6DE0201FD5CA}"/>
          </ac:graphicFrameMkLst>
        </pc:graphicFrameChg>
      </pc:sldChg>
      <pc:sldChg chg="add ord">
        <pc:chgData name="WENDY VANESA FONTALVO PEÑATE" userId="f7a3c5d0-b13b-4d33-a676-a293da504660" providerId="ADAL" clId="{B7146E5D-43D7-4885-ABED-727DFBD6C6E4}" dt="2026-03-25T20:50:25.699" v="53"/>
        <pc:sldMkLst>
          <pc:docMk/>
          <pc:sldMk cId="1512930654" sldId="293"/>
        </pc:sldMkLst>
      </pc:sldChg>
      <pc:sldChg chg="addSp modSp add mod">
        <pc:chgData name="WENDY VANESA FONTALVO PEÑATE" userId="f7a3c5d0-b13b-4d33-a676-a293da504660" providerId="ADAL" clId="{B7146E5D-43D7-4885-ABED-727DFBD6C6E4}" dt="2026-03-25T20:54:36.650" v="95" actId="2711"/>
        <pc:sldMkLst>
          <pc:docMk/>
          <pc:sldMk cId="3585461216" sldId="294"/>
        </pc:sldMkLst>
        <pc:spChg chg="add mod">
          <ac:chgData name="WENDY VANESA FONTALVO PEÑATE" userId="f7a3c5d0-b13b-4d33-a676-a293da504660" providerId="ADAL" clId="{B7146E5D-43D7-4885-ABED-727DFBD6C6E4}" dt="2026-03-25T20:53:30.192" v="84" actId="27636"/>
          <ac:spMkLst>
            <pc:docMk/>
            <pc:sldMk cId="3585461216" sldId="294"/>
            <ac:spMk id="2" creationId="{E6FEB490-6A6A-2CEA-D5F3-995E8E7EB9D5}"/>
          </ac:spMkLst>
        </pc:spChg>
        <pc:spChg chg="add mod">
          <ac:chgData name="WENDY VANESA FONTALVO PEÑATE" userId="f7a3c5d0-b13b-4d33-a676-a293da504660" providerId="ADAL" clId="{B7146E5D-43D7-4885-ABED-727DFBD6C6E4}" dt="2026-03-25T20:53:37.102" v="85" actId="2711"/>
          <ac:spMkLst>
            <pc:docMk/>
            <pc:sldMk cId="3585461216" sldId="294"/>
            <ac:spMk id="3" creationId="{5B5CAB61-8F72-C2E0-6AEC-CEF17FFC5884}"/>
          </ac:spMkLst>
        </pc:spChg>
        <pc:spChg chg="add mod">
          <ac:chgData name="WENDY VANESA FONTALVO PEÑATE" userId="f7a3c5d0-b13b-4d33-a676-a293da504660" providerId="ADAL" clId="{B7146E5D-43D7-4885-ABED-727DFBD6C6E4}" dt="2026-03-25T20:53:43.746" v="86" actId="2711"/>
          <ac:spMkLst>
            <pc:docMk/>
            <pc:sldMk cId="3585461216" sldId="294"/>
            <ac:spMk id="4" creationId="{65EED549-8C6F-6F3E-BE7F-4C2A02C1F36D}"/>
          </ac:spMkLst>
        </pc:spChg>
        <pc:spChg chg="add mod">
          <ac:chgData name="WENDY VANESA FONTALVO PEÑATE" userId="f7a3c5d0-b13b-4d33-a676-a293da504660" providerId="ADAL" clId="{B7146E5D-43D7-4885-ABED-727DFBD6C6E4}" dt="2026-03-25T20:53:50.481" v="87" actId="2711"/>
          <ac:spMkLst>
            <pc:docMk/>
            <pc:sldMk cId="3585461216" sldId="294"/>
            <ac:spMk id="5" creationId="{25BC5F78-F053-0ECF-31A1-A3230A2BFB48}"/>
          </ac:spMkLst>
        </pc:spChg>
        <pc:spChg chg="add mod">
          <ac:chgData name="WENDY VANESA FONTALVO PEÑATE" userId="f7a3c5d0-b13b-4d33-a676-a293da504660" providerId="ADAL" clId="{B7146E5D-43D7-4885-ABED-727DFBD6C6E4}" dt="2026-03-25T20:54:05.217" v="88" actId="2711"/>
          <ac:spMkLst>
            <pc:docMk/>
            <pc:sldMk cId="3585461216" sldId="294"/>
            <ac:spMk id="6" creationId="{BC25396F-6376-C920-12F9-140871003418}"/>
          </ac:spMkLst>
        </pc:spChg>
        <pc:spChg chg="add mod">
          <ac:chgData name="WENDY VANESA FONTALVO PEÑATE" userId="f7a3c5d0-b13b-4d33-a676-a293da504660" providerId="ADAL" clId="{B7146E5D-43D7-4885-ABED-727DFBD6C6E4}" dt="2026-03-25T20:53:20.503" v="79"/>
          <ac:spMkLst>
            <pc:docMk/>
            <pc:sldMk cId="3585461216" sldId="294"/>
            <ac:spMk id="7" creationId="{47E3D414-7821-D07A-8022-481075964A81}"/>
          </ac:spMkLst>
        </pc:spChg>
        <pc:spChg chg="add mod">
          <ac:chgData name="WENDY VANESA FONTALVO PEÑATE" userId="f7a3c5d0-b13b-4d33-a676-a293da504660" providerId="ADAL" clId="{B7146E5D-43D7-4885-ABED-727DFBD6C6E4}" dt="2026-03-25T20:53:20.503" v="79"/>
          <ac:spMkLst>
            <pc:docMk/>
            <pc:sldMk cId="3585461216" sldId="294"/>
            <ac:spMk id="8" creationId="{5884695D-F13F-DBBB-297F-65687499FFB1}"/>
          </ac:spMkLst>
        </pc:spChg>
        <pc:spChg chg="add mod">
          <ac:chgData name="WENDY VANESA FONTALVO PEÑATE" userId="f7a3c5d0-b13b-4d33-a676-a293da504660" providerId="ADAL" clId="{B7146E5D-43D7-4885-ABED-727DFBD6C6E4}" dt="2026-03-25T20:53:20.503" v="79"/>
          <ac:spMkLst>
            <pc:docMk/>
            <pc:sldMk cId="3585461216" sldId="294"/>
            <ac:spMk id="9" creationId="{B113C4E8-7D66-8BA1-509B-952309BFEF4E}"/>
          </ac:spMkLst>
        </pc:spChg>
        <pc:spChg chg="add mod">
          <ac:chgData name="WENDY VANESA FONTALVO PEÑATE" userId="f7a3c5d0-b13b-4d33-a676-a293da504660" providerId="ADAL" clId="{B7146E5D-43D7-4885-ABED-727DFBD6C6E4}" dt="2026-03-25T20:54:16.407" v="90" actId="1076"/>
          <ac:spMkLst>
            <pc:docMk/>
            <pc:sldMk cId="3585461216" sldId="294"/>
            <ac:spMk id="10" creationId="{9D57A61E-47E0-61DE-48E2-B4D55F22C430}"/>
          </ac:spMkLst>
        </pc:spChg>
        <pc:graphicFrameChg chg="add mod modGraphic">
          <ac:chgData name="WENDY VANESA FONTALVO PEÑATE" userId="f7a3c5d0-b13b-4d33-a676-a293da504660" providerId="ADAL" clId="{B7146E5D-43D7-4885-ABED-727DFBD6C6E4}" dt="2026-03-25T20:54:36.650" v="95" actId="2711"/>
          <ac:graphicFrameMkLst>
            <pc:docMk/>
            <pc:sldMk cId="3585461216" sldId="294"/>
            <ac:graphicFrameMk id="11" creationId="{4A715E4A-32DD-739D-5A4B-9B7C02E5ED3F}"/>
          </ac:graphicFrameMkLst>
        </pc:graphicFrameChg>
      </pc:sldChg>
      <pc:sldChg chg="addSp modSp add mod">
        <pc:chgData name="WENDY VANESA FONTALVO PEÑATE" userId="f7a3c5d0-b13b-4d33-a676-a293da504660" providerId="ADAL" clId="{B7146E5D-43D7-4885-ABED-727DFBD6C6E4}" dt="2026-03-25T20:56:14.957" v="108" actId="14100"/>
        <pc:sldMkLst>
          <pc:docMk/>
          <pc:sldMk cId="3167352889" sldId="295"/>
        </pc:sldMkLst>
        <pc:spChg chg="add mod">
          <ac:chgData name="WENDY VANESA FONTALVO PEÑATE" userId="f7a3c5d0-b13b-4d33-a676-a293da504660" providerId="ADAL" clId="{B7146E5D-43D7-4885-ABED-727DFBD6C6E4}" dt="2026-03-25T20:55:21.146" v="101" actId="27636"/>
          <ac:spMkLst>
            <pc:docMk/>
            <pc:sldMk cId="3167352889" sldId="295"/>
            <ac:spMk id="2" creationId="{658C1451-3661-0C4B-2C5A-A68A6233F0EA}"/>
          </ac:spMkLst>
        </pc:spChg>
        <pc:spChg chg="add mod">
          <ac:chgData name="WENDY VANESA FONTALVO PEÑATE" userId="f7a3c5d0-b13b-4d33-a676-a293da504660" providerId="ADAL" clId="{B7146E5D-43D7-4885-ABED-727DFBD6C6E4}" dt="2026-03-25T20:55:27.291" v="103" actId="2711"/>
          <ac:spMkLst>
            <pc:docMk/>
            <pc:sldMk cId="3167352889" sldId="295"/>
            <ac:spMk id="3" creationId="{54E76FEC-CD7F-4C21-70C1-289F374CC2EA}"/>
          </ac:spMkLst>
        </pc:spChg>
        <pc:spChg chg="add mod">
          <ac:chgData name="WENDY VANESA FONTALVO PEÑATE" userId="f7a3c5d0-b13b-4d33-a676-a293da504660" providerId="ADAL" clId="{B7146E5D-43D7-4885-ABED-727DFBD6C6E4}" dt="2026-03-25T20:56:14.957" v="108" actId="14100"/>
          <ac:spMkLst>
            <pc:docMk/>
            <pc:sldMk cId="3167352889" sldId="295"/>
            <ac:spMk id="4" creationId="{03894818-A7F6-6E2D-F4C5-76D689A9A598}"/>
          </ac:spMkLst>
        </pc:spChg>
      </pc:sldChg>
      <pc:sldChg chg="addSp modSp add mod">
        <pc:chgData name="WENDY VANESA FONTALVO PEÑATE" userId="f7a3c5d0-b13b-4d33-a676-a293da504660" providerId="ADAL" clId="{B7146E5D-43D7-4885-ABED-727DFBD6C6E4}" dt="2026-03-25T20:57:15.314" v="113" actId="208"/>
        <pc:sldMkLst>
          <pc:docMk/>
          <pc:sldMk cId="2617447054" sldId="296"/>
        </pc:sldMkLst>
        <pc:spChg chg="add mod">
          <ac:chgData name="WENDY VANESA FONTALVO PEÑATE" userId="f7a3c5d0-b13b-4d33-a676-a293da504660" providerId="ADAL" clId="{B7146E5D-43D7-4885-ABED-727DFBD6C6E4}" dt="2026-03-25T20:57:11.255" v="112" actId="2711"/>
          <ac:spMkLst>
            <pc:docMk/>
            <pc:sldMk cId="2617447054" sldId="296"/>
            <ac:spMk id="2" creationId="{DEDB7BF4-AA22-97AF-B70F-338778AC7264}"/>
          </ac:spMkLst>
        </pc:spChg>
        <pc:spChg chg="add mod">
          <ac:chgData name="WENDY VANESA FONTALVO PEÑATE" userId="f7a3c5d0-b13b-4d33-a676-a293da504660" providerId="ADAL" clId="{B7146E5D-43D7-4885-ABED-727DFBD6C6E4}" dt="2026-03-25T20:57:15.314" v="113" actId="208"/>
          <ac:spMkLst>
            <pc:docMk/>
            <pc:sldMk cId="2617447054" sldId="296"/>
            <ac:spMk id="3" creationId="{DBAA528E-BCED-CABF-1D58-494B3800B153}"/>
          </ac:spMkLst>
        </pc:spChg>
      </pc:sldChg>
      <pc:sldChg chg="addSp modSp add mod">
        <pc:chgData name="WENDY VANESA FONTALVO PEÑATE" userId="f7a3c5d0-b13b-4d33-a676-a293da504660" providerId="ADAL" clId="{B7146E5D-43D7-4885-ABED-727DFBD6C6E4}" dt="2026-03-25T20:58:08.280" v="120" actId="14734"/>
        <pc:sldMkLst>
          <pc:docMk/>
          <pc:sldMk cId="108278296" sldId="297"/>
        </pc:sldMkLst>
        <pc:spChg chg="add mod">
          <ac:chgData name="WENDY VANESA FONTALVO PEÑATE" userId="f7a3c5d0-b13b-4d33-a676-a293da504660" providerId="ADAL" clId="{B7146E5D-43D7-4885-ABED-727DFBD6C6E4}" dt="2026-03-25T20:57:35.153" v="115" actId="2711"/>
          <ac:spMkLst>
            <pc:docMk/>
            <pc:sldMk cId="108278296" sldId="297"/>
            <ac:spMk id="2" creationId="{E6303042-C845-530B-CC07-C1F321C01F39}"/>
          </ac:spMkLst>
        </pc:spChg>
        <pc:spChg chg="add mod">
          <ac:chgData name="WENDY VANESA FONTALVO PEÑATE" userId="f7a3c5d0-b13b-4d33-a676-a293da504660" providerId="ADAL" clId="{B7146E5D-43D7-4885-ABED-727DFBD6C6E4}" dt="2026-03-25T20:57:40.454" v="116" actId="2711"/>
          <ac:spMkLst>
            <pc:docMk/>
            <pc:sldMk cId="108278296" sldId="297"/>
            <ac:spMk id="3" creationId="{D3A9DA5E-16B6-27D4-F695-35FC8FD09D36}"/>
          </ac:spMkLst>
        </pc:spChg>
        <pc:graphicFrameChg chg="add mod modGraphic">
          <ac:chgData name="WENDY VANESA FONTALVO PEÑATE" userId="f7a3c5d0-b13b-4d33-a676-a293da504660" providerId="ADAL" clId="{B7146E5D-43D7-4885-ABED-727DFBD6C6E4}" dt="2026-03-25T20:58:08.280" v="120" actId="14734"/>
          <ac:graphicFrameMkLst>
            <pc:docMk/>
            <pc:sldMk cId="108278296" sldId="297"/>
            <ac:graphicFrameMk id="4" creationId="{72E56453-01EB-1B3B-54A2-FC11832147CD}"/>
          </ac:graphicFrameMkLst>
        </pc:graphicFrameChg>
      </pc:sldChg>
      <pc:sldChg chg="addSp modSp add mod">
        <pc:chgData name="WENDY VANESA FONTALVO PEÑATE" userId="f7a3c5d0-b13b-4d33-a676-a293da504660" providerId="ADAL" clId="{B7146E5D-43D7-4885-ABED-727DFBD6C6E4}" dt="2026-03-25T20:58:51.828" v="126" actId="14100"/>
        <pc:sldMkLst>
          <pc:docMk/>
          <pc:sldMk cId="1394334748" sldId="298"/>
        </pc:sldMkLst>
        <pc:spChg chg="add mod">
          <ac:chgData name="WENDY VANESA FONTALVO PEÑATE" userId="f7a3c5d0-b13b-4d33-a676-a293da504660" providerId="ADAL" clId="{B7146E5D-43D7-4885-ABED-727DFBD6C6E4}" dt="2026-03-25T20:58:27.812" v="122" actId="2711"/>
          <ac:spMkLst>
            <pc:docMk/>
            <pc:sldMk cId="1394334748" sldId="298"/>
            <ac:spMk id="2" creationId="{32608639-58DA-B895-AD45-3148C08F3B02}"/>
          </ac:spMkLst>
        </pc:spChg>
        <pc:spChg chg="add mod">
          <ac:chgData name="WENDY VANESA FONTALVO PEÑATE" userId="f7a3c5d0-b13b-4d33-a676-a293da504660" providerId="ADAL" clId="{B7146E5D-43D7-4885-ABED-727DFBD6C6E4}" dt="2026-03-25T20:58:34.023" v="123" actId="2711"/>
          <ac:spMkLst>
            <pc:docMk/>
            <pc:sldMk cId="1394334748" sldId="298"/>
            <ac:spMk id="3" creationId="{6B2F2060-1D35-413D-D711-8E9D296F4E24}"/>
          </ac:spMkLst>
        </pc:spChg>
        <pc:spChg chg="add mod">
          <ac:chgData name="WENDY VANESA FONTALVO PEÑATE" userId="f7a3c5d0-b13b-4d33-a676-a293da504660" providerId="ADAL" clId="{B7146E5D-43D7-4885-ABED-727DFBD6C6E4}" dt="2026-03-25T20:58:51.828" v="126" actId="14100"/>
          <ac:spMkLst>
            <pc:docMk/>
            <pc:sldMk cId="1394334748" sldId="298"/>
            <ac:spMk id="4" creationId="{E18F95A0-0566-9CEF-7034-764DD13B8AD6}"/>
          </ac:spMkLst>
        </pc:spChg>
      </pc:sldChg>
      <pc:sldChg chg="addSp modSp add mod">
        <pc:chgData name="WENDY VANESA FONTALVO PEÑATE" userId="f7a3c5d0-b13b-4d33-a676-a293da504660" providerId="ADAL" clId="{B7146E5D-43D7-4885-ABED-727DFBD6C6E4}" dt="2026-03-25T21:01:54.226" v="157" actId="207"/>
        <pc:sldMkLst>
          <pc:docMk/>
          <pc:sldMk cId="2224148697" sldId="300"/>
        </pc:sldMkLst>
        <pc:spChg chg="add mod">
          <ac:chgData name="WENDY VANESA FONTALVO PEÑATE" userId="f7a3c5d0-b13b-4d33-a676-a293da504660" providerId="ADAL" clId="{B7146E5D-43D7-4885-ABED-727DFBD6C6E4}" dt="2026-03-25T21:01:35.715" v="154" actId="2711"/>
          <ac:spMkLst>
            <pc:docMk/>
            <pc:sldMk cId="2224148697" sldId="300"/>
            <ac:spMk id="2" creationId="{3912716C-C983-C0B5-0E4D-0F02CB3AE66F}"/>
          </ac:spMkLst>
        </pc:spChg>
        <pc:spChg chg="add mod">
          <ac:chgData name="WENDY VANESA FONTALVO PEÑATE" userId="f7a3c5d0-b13b-4d33-a676-a293da504660" providerId="ADAL" clId="{B7146E5D-43D7-4885-ABED-727DFBD6C6E4}" dt="2026-03-25T21:01:43.176" v="155" actId="2711"/>
          <ac:spMkLst>
            <pc:docMk/>
            <pc:sldMk cId="2224148697" sldId="300"/>
            <ac:spMk id="3" creationId="{7538DD08-32ED-8722-E823-65F9E46F42F8}"/>
          </ac:spMkLst>
        </pc:spChg>
        <pc:graphicFrameChg chg="add mod modGraphic">
          <ac:chgData name="WENDY VANESA FONTALVO PEÑATE" userId="f7a3c5d0-b13b-4d33-a676-a293da504660" providerId="ADAL" clId="{B7146E5D-43D7-4885-ABED-727DFBD6C6E4}" dt="2026-03-25T21:01:54.226" v="157" actId="207"/>
          <ac:graphicFrameMkLst>
            <pc:docMk/>
            <pc:sldMk cId="2224148697" sldId="300"/>
            <ac:graphicFrameMk id="4" creationId="{E5379210-D252-CA4F-8095-D6CE624AA925}"/>
          </ac:graphicFrameMkLst>
        </pc:graphicFrameChg>
      </pc:sldChg>
    </pc:docChg>
  </pc:docChgLst>
  <pc:docChgLst>
    <pc:chgData name="IVONE GINETTE CARVAJAL CASTAÑO" userId="6f0b0386-3d0d-4c09-920c-550840778887" providerId="ADAL" clId="{EAFDDF03-D376-4D31-AF60-55A318C8159E}"/>
    <pc:docChg chg="modSld">
      <pc:chgData name="IVONE GINETTE CARVAJAL CASTAÑO" userId="6f0b0386-3d0d-4c09-920c-550840778887" providerId="ADAL" clId="{EAFDDF03-D376-4D31-AF60-55A318C8159E}" dt="2026-03-25T21:11:48.860" v="32" actId="255"/>
      <pc:docMkLst>
        <pc:docMk/>
      </pc:docMkLst>
      <pc:sldChg chg="modSp mod">
        <pc:chgData name="IVONE GINETTE CARVAJAL CASTAÑO" userId="6f0b0386-3d0d-4c09-920c-550840778887" providerId="ADAL" clId="{EAFDDF03-D376-4D31-AF60-55A318C8159E}" dt="2026-03-25T21:10:39.263" v="28" actId="20577"/>
        <pc:sldMkLst>
          <pc:docMk/>
          <pc:sldMk cId="265701902" sldId="287"/>
        </pc:sldMkLst>
        <pc:graphicFrameChg chg="mod modGraphic">
          <ac:chgData name="IVONE GINETTE CARVAJAL CASTAÑO" userId="6f0b0386-3d0d-4c09-920c-550840778887" providerId="ADAL" clId="{EAFDDF03-D376-4D31-AF60-55A318C8159E}" dt="2026-03-25T21:10:39.263" v="28" actId="20577"/>
          <ac:graphicFrameMkLst>
            <pc:docMk/>
            <pc:sldMk cId="265701902" sldId="287"/>
            <ac:graphicFrameMk id="3" creationId="{B76F583A-6A91-12BB-3B6C-E975150766D7}"/>
          </ac:graphicFrameMkLst>
        </pc:graphicFrameChg>
      </pc:sldChg>
      <pc:sldChg chg="modSp mod">
        <pc:chgData name="IVONE GINETTE CARVAJAL CASTAÑO" userId="6f0b0386-3d0d-4c09-920c-550840778887" providerId="ADAL" clId="{EAFDDF03-D376-4D31-AF60-55A318C8159E}" dt="2026-03-25T21:11:48.860" v="32" actId="255"/>
        <pc:sldMkLst>
          <pc:docMk/>
          <pc:sldMk cId="3123412920" sldId="288"/>
        </pc:sldMkLst>
        <pc:spChg chg="mod">
          <ac:chgData name="IVONE GINETTE CARVAJAL CASTAÑO" userId="6f0b0386-3d0d-4c09-920c-550840778887" providerId="ADAL" clId="{EAFDDF03-D376-4D31-AF60-55A318C8159E}" dt="2026-03-25T21:11:41.703" v="29" actId="255"/>
          <ac:spMkLst>
            <pc:docMk/>
            <pc:sldMk cId="3123412920" sldId="288"/>
            <ac:spMk id="6" creationId="{249C39D3-AAC8-0693-6AFB-1FF061E1FAE8}"/>
          </ac:spMkLst>
        </pc:spChg>
        <pc:spChg chg="mod">
          <ac:chgData name="IVONE GINETTE CARVAJAL CASTAÑO" userId="6f0b0386-3d0d-4c09-920c-550840778887" providerId="ADAL" clId="{EAFDDF03-D376-4D31-AF60-55A318C8159E}" dt="2026-03-25T21:11:48.860" v="32" actId="255"/>
          <ac:spMkLst>
            <pc:docMk/>
            <pc:sldMk cId="3123412920" sldId="288"/>
            <ac:spMk id="10" creationId="{D43648C5-1849-0248-E125-A6F10F471F08}"/>
          </ac:spMkLst>
        </pc:spChg>
      </pc:sldChg>
    </pc:docChg>
  </pc:docChgLst>
  <pc:docChgLst>
    <pc:chgData clId="Web-{DF24E35E-54C3-7A49-068D-FD7972FA9612}"/>
    <pc:docChg chg="modSld">
      <pc:chgData name="" userId="" providerId="" clId="Web-{DF24E35E-54C3-7A49-068D-FD7972FA9612}" dt="2026-04-08T19:32:00.903" v="0"/>
      <pc:docMkLst>
        <pc:docMk/>
      </pc:docMkLst>
      <pc:sldChg chg="delSp">
        <pc:chgData name="" userId="" providerId="" clId="Web-{DF24E35E-54C3-7A49-068D-FD7972FA9612}" dt="2026-04-08T19:32:00.903" v="0"/>
        <pc:sldMkLst>
          <pc:docMk/>
          <pc:sldMk cId="3123412920" sldId="288"/>
        </pc:sldMkLst>
        <pc:picChg chg="del">
          <ac:chgData name="" userId="" providerId="" clId="Web-{DF24E35E-54C3-7A49-068D-FD7972FA9612}" dt="2026-04-08T19:32:00.903" v="0"/>
          <ac:picMkLst>
            <pc:docMk/>
            <pc:sldMk cId="3123412920" sldId="288"/>
            <ac:picMk id="3" creationId="{5F9D40F4-8A9F-A41A-077E-8E06CF065685}"/>
          </ac:picMkLst>
        </pc:picChg>
      </pc:sldChg>
    </pc:docChg>
  </pc:docChgLst>
  <pc:docChgLst>
    <pc:chgData name="PAULA ANGELICA POSADA RUIZ" userId="S::paula.posada@uniminuto.edu::c1bc0e1e-d004-4b21-9d74-8a35d69a1bab" providerId="AD" clId="Web-{DF24E35E-54C3-7A49-068D-FD7972FA9612}"/>
    <pc:docChg chg="modSld">
      <pc:chgData name="PAULA ANGELICA POSADA RUIZ" userId="S::paula.posada@uniminuto.edu::c1bc0e1e-d004-4b21-9d74-8a35d69a1bab" providerId="AD" clId="Web-{DF24E35E-54C3-7A49-068D-FD7972FA9612}" dt="2026-04-08T20:32:33.500" v="28"/>
      <pc:docMkLst>
        <pc:docMk/>
      </pc:docMkLst>
      <pc:sldChg chg="addSp delSp modSp">
        <pc:chgData name="PAULA ANGELICA POSADA RUIZ" userId="S::paula.posada@uniminuto.edu::c1bc0e1e-d004-4b21-9d74-8a35d69a1bab" providerId="AD" clId="Web-{DF24E35E-54C3-7A49-068D-FD7972FA9612}" dt="2026-04-08T20:32:33.500" v="28"/>
        <pc:sldMkLst>
          <pc:docMk/>
          <pc:sldMk cId="603718162" sldId="257"/>
        </pc:sldMkLst>
        <pc:spChg chg="add mod">
          <ac:chgData name="PAULA ANGELICA POSADA RUIZ" userId="S::paula.posada@uniminuto.edu::c1bc0e1e-d004-4b21-9d74-8a35d69a1bab" providerId="AD" clId="Web-{DF24E35E-54C3-7A49-068D-FD7972FA9612}" dt="2026-04-08T20:32:33.500" v="28"/>
          <ac:spMkLst>
            <pc:docMk/>
            <pc:sldMk cId="603718162" sldId="257"/>
            <ac:spMk id="2" creationId="{33F2A317-7530-9FAE-3A63-D6D58930B338}"/>
          </ac:spMkLst>
        </pc:spChg>
        <pc:spChg chg="del">
          <ac:chgData name="PAULA ANGELICA POSADA RUIZ" userId="S::paula.posada@uniminuto.edu::c1bc0e1e-d004-4b21-9d74-8a35d69a1bab" providerId="AD" clId="Web-{DF24E35E-54C3-7A49-068D-FD7972FA9612}" dt="2026-04-08T19:32:17.856" v="0"/>
          <ac:spMkLst>
            <pc:docMk/>
            <pc:sldMk cId="603718162" sldId="257"/>
            <ac:spMk id="9" creationId="{A2D27AF6-D77D-7CC7-F6CF-809F0F8342CA}"/>
          </ac:spMkLst>
        </pc:spChg>
        <pc:grpChg chg="mod">
          <ac:chgData name="PAULA ANGELICA POSADA RUIZ" userId="S::paula.posada@uniminuto.edu::c1bc0e1e-d004-4b21-9d74-8a35d69a1bab" providerId="AD" clId="Web-{DF24E35E-54C3-7A49-068D-FD7972FA9612}" dt="2026-04-08T20:31:07.249" v="4" actId="1076"/>
          <ac:grpSpMkLst>
            <pc:docMk/>
            <pc:sldMk cId="603718162" sldId="257"/>
            <ac:grpSpMk id="12" creationId="{2452D59D-6B5F-8FE3-B1A0-A0DD058D9749}"/>
          </ac:grpSpMkLst>
        </pc:grpChg>
        <pc:grpChg chg="mod">
          <ac:chgData name="PAULA ANGELICA POSADA RUIZ" userId="S::paula.posada@uniminuto.edu::c1bc0e1e-d004-4b21-9d74-8a35d69a1bab" providerId="AD" clId="Web-{DF24E35E-54C3-7A49-068D-FD7972FA9612}" dt="2026-04-08T20:31:07.280" v="5" actId="1076"/>
          <ac:grpSpMkLst>
            <pc:docMk/>
            <pc:sldMk cId="603718162" sldId="257"/>
            <ac:grpSpMk id="16" creationId="{318DCF22-2906-6C61-9766-EF3C63B62F89}"/>
          </ac:grpSpMkLst>
        </pc:grpChg>
        <pc:grpChg chg="mod">
          <ac:chgData name="PAULA ANGELICA POSADA RUIZ" userId="S::paula.posada@uniminuto.edu::c1bc0e1e-d004-4b21-9d74-8a35d69a1bab" providerId="AD" clId="Web-{DF24E35E-54C3-7A49-068D-FD7972FA9612}" dt="2026-04-08T20:31:07.312" v="6" actId="1076"/>
          <ac:grpSpMkLst>
            <pc:docMk/>
            <pc:sldMk cId="603718162" sldId="257"/>
            <ac:grpSpMk id="19" creationId="{6B6832A3-4517-2B69-C4C7-29B7930D0BDD}"/>
          </ac:grpSpMkLst>
        </pc:grpChg>
      </pc:sldChg>
    </pc:docChg>
  </pc:docChgLst>
  <pc:docChgLst>
    <pc:chgData name="WENDY VANESA FONTALVO PEÑATE" userId="S::wendy.fontalvo.p@uniminuto.edu::f7a3c5d0-b13b-4d33-a676-a293da504660" providerId="AD" clId="Web-{CF77B659-441E-C374-8E14-DAF06B1D443D}"/>
    <pc:docChg chg="addSld delSld">
      <pc:chgData name="WENDY VANESA FONTALVO PEÑATE" userId="S::wendy.fontalvo.p@uniminuto.edu::f7a3c5d0-b13b-4d33-a676-a293da504660" providerId="AD" clId="Web-{CF77B659-441E-C374-8E14-DAF06B1D443D}" dt="2026-04-06T16:08:33.567" v="2"/>
      <pc:docMkLst>
        <pc:docMk/>
      </pc:docMkLst>
      <pc:sldChg chg="add del">
        <pc:chgData name="WENDY VANESA FONTALVO PEÑATE" userId="S::wendy.fontalvo.p@uniminuto.edu::f7a3c5d0-b13b-4d33-a676-a293da504660" providerId="AD" clId="Web-{CF77B659-441E-C374-8E14-DAF06B1D443D}" dt="2026-04-06T16:08:33.567" v="2"/>
        <pc:sldMkLst>
          <pc:docMk/>
          <pc:sldMk cId="603718162" sldId="257"/>
        </pc:sldMkLst>
      </pc:sldChg>
    </pc:docChg>
  </pc:docChgLst>
  <pc:docChgLst>
    <pc:chgData name="GINA CATALINA MALAVER PEREZ" userId="99b04ec6-3d77-4061-a7bd-63e001cc7658" providerId="ADAL" clId="{D3453BA6-50DE-458C-A0B2-02FD7C25BA6B}"/>
    <pc:docChg chg="custSel addSld delSld modSld sldOrd">
      <pc:chgData name="GINA CATALINA MALAVER PEREZ" userId="99b04ec6-3d77-4061-a7bd-63e001cc7658" providerId="ADAL" clId="{D3453BA6-50DE-458C-A0B2-02FD7C25BA6B}" dt="2026-04-07T16:44:09.525" v="149" actId="1076"/>
      <pc:docMkLst>
        <pc:docMk/>
      </pc:docMkLst>
      <pc:sldChg chg="modSp mod">
        <pc:chgData name="GINA CATALINA MALAVER PEREZ" userId="99b04ec6-3d77-4061-a7bd-63e001cc7658" providerId="ADAL" clId="{D3453BA6-50DE-458C-A0B2-02FD7C25BA6B}" dt="2026-03-25T21:03:35.292" v="23" actId="20577"/>
        <pc:sldMkLst>
          <pc:docMk/>
          <pc:sldMk cId="2829152986" sldId="256"/>
        </pc:sldMkLst>
        <pc:spChg chg="mod">
          <ac:chgData name="GINA CATALINA MALAVER PEREZ" userId="99b04ec6-3d77-4061-a7bd-63e001cc7658" providerId="ADAL" clId="{D3453BA6-50DE-458C-A0B2-02FD7C25BA6B}" dt="2026-03-25T21:03:35.292" v="23" actId="20577"/>
          <ac:spMkLst>
            <pc:docMk/>
            <pc:sldMk cId="2829152986" sldId="256"/>
            <ac:spMk id="2" creationId="{A7B0106B-FF48-0EEE-0C16-D4D101FE0F62}"/>
          </ac:spMkLst>
        </pc:spChg>
      </pc:sldChg>
      <pc:sldChg chg="modSp mod">
        <pc:chgData name="GINA CATALINA MALAVER PEREZ" userId="99b04ec6-3d77-4061-a7bd-63e001cc7658" providerId="ADAL" clId="{D3453BA6-50DE-458C-A0B2-02FD7C25BA6B}" dt="2026-04-07T16:31:57.518" v="63" actId="20577"/>
        <pc:sldMkLst>
          <pc:docMk/>
          <pc:sldMk cId="603718162" sldId="257"/>
        </pc:sldMkLst>
        <pc:spChg chg="mod">
          <ac:chgData name="GINA CATALINA MALAVER PEREZ" userId="99b04ec6-3d77-4061-a7bd-63e001cc7658" providerId="ADAL" clId="{D3453BA6-50DE-458C-A0B2-02FD7C25BA6B}" dt="2026-04-07T16:27:15.018" v="24" actId="20577"/>
          <ac:spMkLst>
            <pc:docMk/>
            <pc:sldMk cId="603718162" sldId="257"/>
            <ac:spMk id="29" creationId="{50371D72-F3E7-E698-F35C-87F433C49794}"/>
          </ac:spMkLst>
        </pc:spChg>
        <pc:spChg chg="mod">
          <ac:chgData name="GINA CATALINA MALAVER PEREZ" userId="99b04ec6-3d77-4061-a7bd-63e001cc7658" providerId="ADAL" clId="{D3453BA6-50DE-458C-A0B2-02FD7C25BA6B}" dt="2026-04-07T16:31:57.518" v="63" actId="20577"/>
          <ac:spMkLst>
            <pc:docMk/>
            <pc:sldMk cId="603718162" sldId="257"/>
            <ac:spMk id="37" creationId="{446EA6C2-92B0-10EE-C3B1-7B1B6390F64F}"/>
          </ac:spMkLst>
        </pc:spChg>
      </pc:sldChg>
      <pc:sldChg chg="modSp mod">
        <pc:chgData name="GINA CATALINA MALAVER PEREZ" userId="99b04ec6-3d77-4061-a7bd-63e001cc7658" providerId="ADAL" clId="{D3453BA6-50DE-458C-A0B2-02FD7C25BA6B}" dt="2026-04-07T16:34:32.435" v="86" actId="20577"/>
        <pc:sldMkLst>
          <pc:docMk/>
          <pc:sldMk cId="3431245339" sldId="274"/>
        </pc:sldMkLst>
        <pc:graphicFrameChg chg="mod modGraphic">
          <ac:chgData name="GINA CATALINA MALAVER PEREZ" userId="99b04ec6-3d77-4061-a7bd-63e001cc7658" providerId="ADAL" clId="{D3453BA6-50DE-458C-A0B2-02FD7C25BA6B}" dt="2026-04-07T16:34:32.435" v="86" actId="20577"/>
          <ac:graphicFrameMkLst>
            <pc:docMk/>
            <pc:sldMk cId="3431245339" sldId="274"/>
            <ac:graphicFrameMk id="5" creationId="{AFA7AC5C-33F0-EDE5-0760-4D79BD929E38}"/>
          </ac:graphicFrameMkLst>
        </pc:graphicFrameChg>
      </pc:sldChg>
      <pc:sldChg chg="modSp mod">
        <pc:chgData name="GINA CATALINA MALAVER PEREZ" userId="99b04ec6-3d77-4061-a7bd-63e001cc7658" providerId="ADAL" clId="{D3453BA6-50DE-458C-A0B2-02FD7C25BA6B}" dt="2026-04-07T16:44:09.525" v="149" actId="1076"/>
        <pc:sldMkLst>
          <pc:docMk/>
          <pc:sldMk cId="3983534519" sldId="286"/>
        </pc:sldMkLst>
        <pc:spChg chg="mod">
          <ac:chgData name="GINA CATALINA MALAVER PEREZ" userId="99b04ec6-3d77-4061-a7bd-63e001cc7658" providerId="ADAL" clId="{D3453BA6-50DE-458C-A0B2-02FD7C25BA6B}" dt="2026-04-07T16:44:09.525" v="149" actId="1076"/>
          <ac:spMkLst>
            <pc:docMk/>
            <pc:sldMk cId="3983534519" sldId="286"/>
            <ac:spMk id="11" creationId="{0B6EA4DF-7A07-A42F-9124-07C190051F3D}"/>
          </ac:spMkLst>
        </pc:spChg>
        <pc:spChg chg="mod">
          <ac:chgData name="GINA CATALINA MALAVER PEREZ" userId="99b04ec6-3d77-4061-a7bd-63e001cc7658" providerId="ADAL" clId="{D3453BA6-50DE-458C-A0B2-02FD7C25BA6B}" dt="2026-04-07T16:43:57.343" v="148" actId="20577"/>
          <ac:spMkLst>
            <pc:docMk/>
            <pc:sldMk cId="3983534519" sldId="286"/>
            <ac:spMk id="17" creationId="{94E7EC9B-7D5D-1E8C-E737-217DA72DC1F3}"/>
          </ac:spMkLst>
        </pc:spChg>
      </pc:sldChg>
      <pc:sldChg chg="addSp delSp modSp mod">
        <pc:chgData name="GINA CATALINA MALAVER PEREZ" userId="99b04ec6-3d77-4061-a7bd-63e001cc7658" providerId="ADAL" clId="{D3453BA6-50DE-458C-A0B2-02FD7C25BA6B}" dt="2026-04-07T16:31:53.509" v="61"/>
        <pc:sldMkLst>
          <pc:docMk/>
          <pc:sldMk cId="265701902" sldId="287"/>
        </pc:sldMkLst>
        <pc:spChg chg="add del mod">
          <ac:chgData name="GINA CATALINA MALAVER PEREZ" userId="99b04ec6-3d77-4061-a7bd-63e001cc7658" providerId="ADAL" clId="{D3453BA6-50DE-458C-A0B2-02FD7C25BA6B}" dt="2026-04-07T16:31:53.509" v="61"/>
          <ac:spMkLst>
            <pc:docMk/>
            <pc:sldMk cId="265701902" sldId="287"/>
            <ac:spMk id="4" creationId="{BC6E0B7C-2B6D-CCEB-EF67-59AE41A31C3D}"/>
          </ac:spMkLst>
        </pc:spChg>
        <pc:spChg chg="add mod">
          <ac:chgData name="GINA CATALINA MALAVER PEREZ" userId="99b04ec6-3d77-4061-a7bd-63e001cc7658" providerId="ADAL" clId="{D3453BA6-50DE-458C-A0B2-02FD7C25BA6B}" dt="2026-04-07T16:28:52.396" v="56"/>
          <ac:spMkLst>
            <pc:docMk/>
            <pc:sldMk cId="265701902" sldId="287"/>
            <ac:spMk id="5" creationId="{799DE62F-8712-C0DA-6361-777E5E0C6941}"/>
          </ac:spMkLst>
        </pc:spChg>
        <pc:graphicFrameChg chg="modGraphic">
          <ac:chgData name="GINA CATALINA MALAVER PEREZ" userId="99b04ec6-3d77-4061-a7bd-63e001cc7658" providerId="ADAL" clId="{D3453BA6-50DE-458C-A0B2-02FD7C25BA6B}" dt="2026-04-07T16:31:50.589" v="59" actId="20577"/>
          <ac:graphicFrameMkLst>
            <pc:docMk/>
            <pc:sldMk cId="265701902" sldId="287"/>
            <ac:graphicFrameMk id="3" creationId="{B76F583A-6A91-12BB-3B6C-E975150766D7}"/>
          </ac:graphicFrameMkLst>
        </pc:graphicFrameChg>
      </pc:sldChg>
      <pc:sldChg chg="modSp mod">
        <pc:chgData name="GINA CATALINA MALAVER PEREZ" userId="99b04ec6-3d77-4061-a7bd-63e001cc7658" providerId="ADAL" clId="{D3453BA6-50DE-458C-A0B2-02FD7C25BA6B}" dt="2026-04-07T16:32:50.883" v="76" actId="20577"/>
        <pc:sldMkLst>
          <pc:docMk/>
          <pc:sldMk cId="2898445395" sldId="289"/>
        </pc:sldMkLst>
        <pc:spChg chg="mod">
          <ac:chgData name="GINA CATALINA MALAVER PEREZ" userId="99b04ec6-3d77-4061-a7bd-63e001cc7658" providerId="ADAL" clId="{D3453BA6-50DE-458C-A0B2-02FD7C25BA6B}" dt="2026-04-07T16:32:50.883" v="76" actId="20577"/>
          <ac:spMkLst>
            <pc:docMk/>
            <pc:sldMk cId="2898445395" sldId="289"/>
            <ac:spMk id="8" creationId="{329A176B-382F-7301-1EF5-EF09679A902B}"/>
          </ac:spMkLst>
        </pc:spChg>
      </pc:sldChg>
      <pc:sldChg chg="modSp mod">
        <pc:chgData name="GINA CATALINA MALAVER PEREZ" userId="99b04ec6-3d77-4061-a7bd-63e001cc7658" providerId="ADAL" clId="{D3453BA6-50DE-458C-A0B2-02FD7C25BA6B}" dt="2026-04-07T16:35:04.253" v="88" actId="20577"/>
        <pc:sldMkLst>
          <pc:docMk/>
          <pc:sldMk cId="4205290038" sldId="290"/>
        </pc:sldMkLst>
        <pc:spChg chg="mod">
          <ac:chgData name="GINA CATALINA MALAVER PEREZ" userId="99b04ec6-3d77-4061-a7bd-63e001cc7658" providerId="ADAL" clId="{D3453BA6-50DE-458C-A0B2-02FD7C25BA6B}" dt="2026-04-07T16:35:04.253" v="88" actId="20577"/>
          <ac:spMkLst>
            <pc:docMk/>
            <pc:sldMk cId="4205290038" sldId="290"/>
            <ac:spMk id="3" creationId="{80148A4A-23F7-43BE-4B9D-A771DD2D8EA4}"/>
          </ac:spMkLst>
        </pc:spChg>
      </pc:sldChg>
      <pc:sldChg chg="modSp mod">
        <pc:chgData name="GINA CATALINA MALAVER PEREZ" userId="99b04ec6-3d77-4061-a7bd-63e001cc7658" providerId="ADAL" clId="{D3453BA6-50DE-458C-A0B2-02FD7C25BA6B}" dt="2026-04-07T16:33:19.844" v="77" actId="20577"/>
        <pc:sldMkLst>
          <pc:docMk/>
          <pc:sldMk cId="4006973034" sldId="291"/>
        </pc:sldMkLst>
        <pc:spChg chg="mod">
          <ac:chgData name="GINA CATALINA MALAVER PEREZ" userId="99b04ec6-3d77-4061-a7bd-63e001cc7658" providerId="ADAL" clId="{D3453BA6-50DE-458C-A0B2-02FD7C25BA6B}" dt="2026-04-07T16:33:19.844" v="77" actId="20577"/>
          <ac:spMkLst>
            <pc:docMk/>
            <pc:sldMk cId="4006973034" sldId="291"/>
            <ac:spMk id="4" creationId="{4AA0F2CF-EDFC-49D9-70A1-2B3934D526BB}"/>
          </ac:spMkLst>
        </pc:spChg>
      </pc:sldChg>
      <pc:sldChg chg="modSp mod">
        <pc:chgData name="GINA CATALINA MALAVER PEREZ" userId="99b04ec6-3d77-4061-a7bd-63e001cc7658" providerId="ADAL" clId="{D3453BA6-50DE-458C-A0B2-02FD7C25BA6B}" dt="2026-04-07T16:38:20.317" v="133" actId="123"/>
        <pc:sldMkLst>
          <pc:docMk/>
          <pc:sldMk cId="2768813360" sldId="292"/>
        </pc:sldMkLst>
        <pc:graphicFrameChg chg="modGraphic">
          <ac:chgData name="GINA CATALINA MALAVER PEREZ" userId="99b04ec6-3d77-4061-a7bd-63e001cc7658" providerId="ADAL" clId="{D3453BA6-50DE-458C-A0B2-02FD7C25BA6B}" dt="2026-04-07T16:38:20.317" v="133" actId="123"/>
          <ac:graphicFrameMkLst>
            <pc:docMk/>
            <pc:sldMk cId="2768813360" sldId="292"/>
            <ac:graphicFrameMk id="5" creationId="{DFF9293E-272C-B874-EEAE-6DE0201FD5CA}"/>
          </ac:graphicFrameMkLst>
        </pc:graphicFrameChg>
      </pc:sldChg>
      <pc:sldChg chg="addSp modSp ord">
        <pc:chgData name="GINA CATALINA MALAVER PEREZ" userId="99b04ec6-3d77-4061-a7bd-63e001cc7658" providerId="ADAL" clId="{D3453BA6-50DE-458C-A0B2-02FD7C25BA6B}" dt="2026-03-25T20:59:15.674" v="6"/>
        <pc:sldMkLst>
          <pc:docMk/>
          <pc:sldMk cId="1512930654" sldId="293"/>
        </pc:sldMkLst>
        <pc:spChg chg="add mod">
          <ac:chgData name="GINA CATALINA MALAVER PEREZ" userId="99b04ec6-3d77-4061-a7bd-63e001cc7658" providerId="ADAL" clId="{D3453BA6-50DE-458C-A0B2-02FD7C25BA6B}" dt="2026-03-25T20:58:34.714" v="0"/>
          <ac:spMkLst>
            <pc:docMk/>
            <pc:sldMk cId="1512930654" sldId="293"/>
            <ac:spMk id="2" creationId="{AAD7D361-CF95-C82A-7563-F9412794B963}"/>
          </ac:spMkLst>
        </pc:spChg>
        <pc:spChg chg="add mod">
          <ac:chgData name="GINA CATALINA MALAVER PEREZ" userId="99b04ec6-3d77-4061-a7bd-63e001cc7658" providerId="ADAL" clId="{D3453BA6-50DE-458C-A0B2-02FD7C25BA6B}" dt="2026-03-25T20:58:34.714" v="0"/>
          <ac:spMkLst>
            <pc:docMk/>
            <pc:sldMk cId="1512930654" sldId="293"/>
            <ac:spMk id="3" creationId="{7B1626B0-E892-2257-318F-47FB9914CC80}"/>
          </ac:spMkLst>
        </pc:spChg>
        <pc:spChg chg="add mod">
          <ac:chgData name="GINA CATALINA MALAVER PEREZ" userId="99b04ec6-3d77-4061-a7bd-63e001cc7658" providerId="ADAL" clId="{D3453BA6-50DE-458C-A0B2-02FD7C25BA6B}" dt="2026-03-25T20:58:34.714" v="0"/>
          <ac:spMkLst>
            <pc:docMk/>
            <pc:sldMk cId="1512930654" sldId="293"/>
            <ac:spMk id="5" creationId="{045DA9EB-A98D-B398-0FC1-8F50417A0F91}"/>
          </ac:spMkLst>
        </pc:spChg>
        <pc:spChg chg="add mod">
          <ac:chgData name="GINA CATALINA MALAVER PEREZ" userId="99b04ec6-3d77-4061-a7bd-63e001cc7658" providerId="ADAL" clId="{D3453BA6-50DE-458C-A0B2-02FD7C25BA6B}" dt="2026-03-25T20:58:34.714" v="0"/>
          <ac:spMkLst>
            <pc:docMk/>
            <pc:sldMk cId="1512930654" sldId="293"/>
            <ac:spMk id="6" creationId="{E651DC15-7562-AD62-BF87-E31980B95C87}"/>
          </ac:spMkLst>
        </pc:spChg>
        <pc:graphicFrameChg chg="add mod">
          <ac:chgData name="GINA CATALINA MALAVER PEREZ" userId="99b04ec6-3d77-4061-a7bd-63e001cc7658" providerId="ADAL" clId="{D3453BA6-50DE-458C-A0B2-02FD7C25BA6B}" dt="2026-03-25T20:58:34.714" v="0"/>
          <ac:graphicFrameMkLst>
            <pc:docMk/>
            <pc:sldMk cId="1512930654" sldId="293"/>
            <ac:graphicFrameMk id="4" creationId="{C9B16BFE-610D-BA74-2249-03123398C416}"/>
          </ac:graphicFrameMkLst>
        </pc:graphicFrameChg>
      </pc:sldChg>
      <pc:sldChg chg="addSp modSp mod">
        <pc:chgData name="GINA CATALINA MALAVER PEREZ" userId="99b04ec6-3d77-4061-a7bd-63e001cc7658" providerId="ADAL" clId="{D3453BA6-50DE-458C-A0B2-02FD7C25BA6B}" dt="2026-04-07T16:36:28.562" v="120" actId="114"/>
        <pc:sldMkLst>
          <pc:docMk/>
          <pc:sldMk cId="3585461216" sldId="294"/>
        </pc:sldMkLst>
        <pc:spChg chg="add mod">
          <ac:chgData name="GINA CATALINA MALAVER PEREZ" userId="99b04ec6-3d77-4061-a7bd-63e001cc7658" providerId="ADAL" clId="{D3453BA6-50DE-458C-A0B2-02FD7C25BA6B}" dt="2026-04-07T16:36:16.990" v="117" actId="1076"/>
          <ac:spMkLst>
            <pc:docMk/>
            <pc:sldMk cId="3585461216" sldId="294"/>
            <ac:spMk id="12" creationId="{8AA8185D-34D2-42C4-799F-4B033C689D6F}"/>
          </ac:spMkLst>
        </pc:spChg>
        <pc:graphicFrameChg chg="modGraphic">
          <ac:chgData name="GINA CATALINA MALAVER PEREZ" userId="99b04ec6-3d77-4061-a7bd-63e001cc7658" providerId="ADAL" clId="{D3453BA6-50DE-458C-A0B2-02FD7C25BA6B}" dt="2026-04-07T16:36:28.562" v="120" actId="114"/>
          <ac:graphicFrameMkLst>
            <pc:docMk/>
            <pc:sldMk cId="3585461216" sldId="294"/>
            <ac:graphicFrameMk id="11" creationId="{4A715E4A-32DD-739D-5A4B-9B7C02E5ED3F}"/>
          </ac:graphicFrameMkLst>
        </pc:graphicFrameChg>
      </pc:sldChg>
      <pc:sldChg chg="modSp mod">
        <pc:chgData name="GINA CATALINA MALAVER PEREZ" userId="99b04ec6-3d77-4061-a7bd-63e001cc7658" providerId="ADAL" clId="{D3453BA6-50DE-458C-A0B2-02FD7C25BA6B}" dt="2026-04-07T16:37:31.174" v="130" actId="1076"/>
        <pc:sldMkLst>
          <pc:docMk/>
          <pc:sldMk cId="3167352889" sldId="295"/>
        </pc:sldMkLst>
        <pc:spChg chg="mod">
          <ac:chgData name="GINA CATALINA MALAVER PEREZ" userId="99b04ec6-3d77-4061-a7bd-63e001cc7658" providerId="ADAL" clId="{D3453BA6-50DE-458C-A0B2-02FD7C25BA6B}" dt="2026-04-07T16:37:00.475" v="128" actId="20577"/>
          <ac:spMkLst>
            <pc:docMk/>
            <pc:sldMk cId="3167352889" sldId="295"/>
            <ac:spMk id="3" creationId="{54E76FEC-CD7F-4C21-70C1-289F374CC2EA}"/>
          </ac:spMkLst>
        </pc:spChg>
        <pc:spChg chg="mod">
          <ac:chgData name="GINA CATALINA MALAVER PEREZ" userId="99b04ec6-3d77-4061-a7bd-63e001cc7658" providerId="ADAL" clId="{D3453BA6-50DE-458C-A0B2-02FD7C25BA6B}" dt="2026-04-07T16:37:31.174" v="130" actId="1076"/>
          <ac:spMkLst>
            <pc:docMk/>
            <pc:sldMk cId="3167352889" sldId="295"/>
            <ac:spMk id="4" creationId="{03894818-A7F6-6E2D-F4C5-76D689A9A598}"/>
          </ac:spMkLst>
        </pc:spChg>
      </pc:sldChg>
      <pc:sldChg chg="addSp delSp modSp add mod">
        <pc:chgData name="GINA CATALINA MALAVER PEREZ" userId="99b04ec6-3d77-4061-a7bd-63e001cc7658" providerId="ADAL" clId="{D3453BA6-50DE-458C-A0B2-02FD7C25BA6B}" dt="2026-03-25T20:59:10.981" v="4"/>
        <pc:sldMkLst>
          <pc:docMk/>
          <pc:sldMk cId="3322696041" sldId="299"/>
        </pc:sldMkLst>
        <pc:spChg chg="add mod">
          <ac:chgData name="GINA CATALINA MALAVER PEREZ" userId="99b04ec6-3d77-4061-a7bd-63e001cc7658" providerId="ADAL" clId="{D3453BA6-50DE-458C-A0B2-02FD7C25BA6B}" dt="2026-03-25T20:59:10.981" v="4"/>
          <ac:spMkLst>
            <pc:docMk/>
            <pc:sldMk cId="3322696041" sldId="299"/>
            <ac:spMk id="8" creationId="{8AABEDB3-9521-72DE-7D21-1692D67B03A4}"/>
          </ac:spMkLst>
        </pc:spChg>
        <pc:spChg chg="add mod">
          <ac:chgData name="GINA CATALINA MALAVER PEREZ" userId="99b04ec6-3d77-4061-a7bd-63e001cc7658" providerId="ADAL" clId="{D3453BA6-50DE-458C-A0B2-02FD7C25BA6B}" dt="2026-03-25T20:59:10.981" v="4"/>
          <ac:spMkLst>
            <pc:docMk/>
            <pc:sldMk cId="3322696041" sldId="299"/>
            <ac:spMk id="9" creationId="{92EDBAF4-7DE7-757E-6B48-F4BBC7A7CA25}"/>
          </ac:spMkLst>
        </pc:spChg>
        <pc:spChg chg="add mod">
          <ac:chgData name="GINA CATALINA MALAVER PEREZ" userId="99b04ec6-3d77-4061-a7bd-63e001cc7658" providerId="ADAL" clId="{D3453BA6-50DE-458C-A0B2-02FD7C25BA6B}" dt="2026-03-25T20:59:10.981" v="4"/>
          <ac:spMkLst>
            <pc:docMk/>
            <pc:sldMk cId="3322696041" sldId="299"/>
            <ac:spMk id="11" creationId="{9BDFE182-CEBD-E2A1-DD1A-C372303ECE38}"/>
          </ac:spMkLst>
        </pc:spChg>
        <pc:spChg chg="add mod">
          <ac:chgData name="GINA CATALINA MALAVER PEREZ" userId="99b04ec6-3d77-4061-a7bd-63e001cc7658" providerId="ADAL" clId="{D3453BA6-50DE-458C-A0B2-02FD7C25BA6B}" dt="2026-03-25T20:59:10.981" v="4"/>
          <ac:spMkLst>
            <pc:docMk/>
            <pc:sldMk cId="3322696041" sldId="299"/>
            <ac:spMk id="12" creationId="{ADC52FF0-4CC6-9385-A1A7-9ED56FD71651}"/>
          </ac:spMkLst>
        </pc:spChg>
        <pc:graphicFrameChg chg="add mod">
          <ac:chgData name="GINA CATALINA MALAVER PEREZ" userId="99b04ec6-3d77-4061-a7bd-63e001cc7658" providerId="ADAL" clId="{D3453BA6-50DE-458C-A0B2-02FD7C25BA6B}" dt="2026-03-25T20:59:10.981" v="4"/>
          <ac:graphicFrameMkLst>
            <pc:docMk/>
            <pc:sldMk cId="3322696041" sldId="299"/>
            <ac:graphicFrameMk id="10" creationId="{AEF91C0A-87D9-AE89-FEF8-4D32A6EBC37F}"/>
          </ac:graphicFrameMkLst>
        </pc:graphicFrameChg>
      </pc:sldChg>
      <pc:sldChg chg="addSp delSp modSp add mod">
        <pc:chgData name="GINA CATALINA MALAVER PEREZ" userId="99b04ec6-3d77-4061-a7bd-63e001cc7658" providerId="ADAL" clId="{D3453BA6-50DE-458C-A0B2-02FD7C25BA6B}" dt="2026-04-07T16:42:13.371" v="139"/>
        <pc:sldMkLst>
          <pc:docMk/>
          <pc:sldMk cId="459611853" sldId="302"/>
        </pc:sldMkLst>
        <pc:spChg chg="add del mod">
          <ac:chgData name="GINA CATALINA MALAVER PEREZ" userId="99b04ec6-3d77-4061-a7bd-63e001cc7658" providerId="ADAL" clId="{D3453BA6-50DE-458C-A0B2-02FD7C25BA6B}" dt="2026-04-07T16:40:34.490" v="135" actId="478"/>
          <ac:spMkLst>
            <pc:docMk/>
            <pc:sldMk cId="459611853" sldId="302"/>
            <ac:spMk id="2" creationId="{1D162122-D5CE-593E-167E-EA43034269A1}"/>
          </ac:spMkLst>
        </pc:spChg>
        <pc:spChg chg="add del mod">
          <ac:chgData name="GINA CATALINA MALAVER PEREZ" userId="99b04ec6-3d77-4061-a7bd-63e001cc7658" providerId="ADAL" clId="{D3453BA6-50DE-458C-A0B2-02FD7C25BA6B}" dt="2026-04-07T16:40:32.396" v="134" actId="478"/>
          <ac:spMkLst>
            <pc:docMk/>
            <pc:sldMk cId="459611853" sldId="302"/>
            <ac:spMk id="3" creationId="{ED0B1143-5C2C-1573-BEA7-EBC25AC0E1CB}"/>
          </ac:spMkLst>
        </pc:spChg>
        <pc:spChg chg="add del mod">
          <ac:chgData name="GINA CATALINA MALAVER PEREZ" userId="99b04ec6-3d77-4061-a7bd-63e001cc7658" providerId="ADAL" clId="{D3453BA6-50DE-458C-A0B2-02FD7C25BA6B}" dt="2026-04-07T16:40:32.396" v="134" actId="478"/>
          <ac:spMkLst>
            <pc:docMk/>
            <pc:sldMk cId="459611853" sldId="302"/>
            <ac:spMk id="4" creationId="{6E7D6838-642B-7A34-CF6B-FDE56E87614F}"/>
          </ac:spMkLst>
        </pc:spChg>
        <pc:spChg chg="add del mod">
          <ac:chgData name="GINA CATALINA MALAVER PEREZ" userId="99b04ec6-3d77-4061-a7bd-63e001cc7658" providerId="ADAL" clId="{D3453BA6-50DE-458C-A0B2-02FD7C25BA6B}" dt="2026-04-07T16:40:32.396" v="134" actId="478"/>
          <ac:spMkLst>
            <pc:docMk/>
            <pc:sldMk cId="459611853" sldId="302"/>
            <ac:spMk id="6" creationId="{227A096E-A08C-03F9-2AF0-2B9FF748A5E9}"/>
          </ac:spMkLst>
        </pc:spChg>
        <pc:spChg chg="add del mod">
          <ac:chgData name="GINA CATALINA MALAVER PEREZ" userId="99b04ec6-3d77-4061-a7bd-63e001cc7658" providerId="ADAL" clId="{D3453BA6-50DE-458C-A0B2-02FD7C25BA6B}" dt="2026-04-07T16:40:32.396" v="134" actId="478"/>
          <ac:spMkLst>
            <pc:docMk/>
            <pc:sldMk cId="459611853" sldId="302"/>
            <ac:spMk id="7" creationId="{1214F979-ADF0-2543-F109-8DAF51889D04}"/>
          </ac:spMkLst>
        </pc:spChg>
        <pc:spChg chg="add del mod">
          <ac:chgData name="GINA CATALINA MALAVER PEREZ" userId="99b04ec6-3d77-4061-a7bd-63e001cc7658" providerId="ADAL" clId="{D3453BA6-50DE-458C-A0B2-02FD7C25BA6B}" dt="2026-04-07T16:40:55.169" v="137" actId="478"/>
          <ac:spMkLst>
            <pc:docMk/>
            <pc:sldMk cId="459611853" sldId="302"/>
            <ac:spMk id="8" creationId="{1CA142F3-A143-15F8-2BD5-E942C1BD5961}"/>
          </ac:spMkLst>
        </pc:spChg>
        <pc:spChg chg="add del mod">
          <ac:chgData name="GINA CATALINA MALAVER PEREZ" userId="99b04ec6-3d77-4061-a7bd-63e001cc7658" providerId="ADAL" clId="{D3453BA6-50DE-458C-A0B2-02FD7C25BA6B}" dt="2026-04-07T16:40:55.169" v="137" actId="478"/>
          <ac:spMkLst>
            <pc:docMk/>
            <pc:sldMk cId="459611853" sldId="302"/>
            <ac:spMk id="10" creationId="{4E8D0A43-E852-18EA-C45F-0F14DFA63B82}"/>
          </ac:spMkLst>
        </pc:spChg>
        <pc:spChg chg="add del mod">
          <ac:chgData name="GINA CATALINA MALAVER PEREZ" userId="99b04ec6-3d77-4061-a7bd-63e001cc7658" providerId="ADAL" clId="{D3453BA6-50DE-458C-A0B2-02FD7C25BA6B}" dt="2026-04-07T16:40:55.169" v="137" actId="478"/>
          <ac:spMkLst>
            <pc:docMk/>
            <pc:sldMk cId="459611853" sldId="302"/>
            <ac:spMk id="11" creationId="{9260EF73-4E44-9F63-AEF9-CA20B5A79397}"/>
          </ac:spMkLst>
        </pc:spChg>
        <pc:spChg chg="add del mod">
          <ac:chgData name="GINA CATALINA MALAVER PEREZ" userId="99b04ec6-3d77-4061-a7bd-63e001cc7658" providerId="ADAL" clId="{D3453BA6-50DE-458C-A0B2-02FD7C25BA6B}" dt="2026-04-07T16:42:12.699" v="138" actId="478"/>
          <ac:spMkLst>
            <pc:docMk/>
            <pc:sldMk cId="459611853" sldId="302"/>
            <ac:spMk id="13" creationId="{F8BF8AC7-12B0-53D9-7618-EDF230EBFC1E}"/>
          </ac:spMkLst>
        </pc:spChg>
        <pc:spChg chg="add mod">
          <ac:chgData name="GINA CATALINA MALAVER PEREZ" userId="99b04ec6-3d77-4061-a7bd-63e001cc7658" providerId="ADAL" clId="{D3453BA6-50DE-458C-A0B2-02FD7C25BA6B}" dt="2026-04-07T16:42:13.371" v="139"/>
          <ac:spMkLst>
            <pc:docMk/>
            <pc:sldMk cId="459611853" sldId="302"/>
            <ac:spMk id="14" creationId="{A30E3132-E4C8-E2FF-F135-1BAFB02CF7FA}"/>
          </ac:spMkLst>
        </pc:spChg>
        <pc:spChg chg="add mod">
          <ac:chgData name="GINA CATALINA MALAVER PEREZ" userId="99b04ec6-3d77-4061-a7bd-63e001cc7658" providerId="ADAL" clId="{D3453BA6-50DE-458C-A0B2-02FD7C25BA6B}" dt="2026-04-07T16:42:13.371" v="139"/>
          <ac:spMkLst>
            <pc:docMk/>
            <pc:sldMk cId="459611853" sldId="302"/>
            <ac:spMk id="15" creationId="{46087E75-F3D1-901C-F6C5-F87E183CBA24}"/>
          </ac:spMkLst>
        </pc:spChg>
        <pc:spChg chg="add mod">
          <ac:chgData name="GINA CATALINA MALAVER PEREZ" userId="99b04ec6-3d77-4061-a7bd-63e001cc7658" providerId="ADAL" clId="{D3453BA6-50DE-458C-A0B2-02FD7C25BA6B}" dt="2026-04-07T16:42:13.371" v="139"/>
          <ac:spMkLst>
            <pc:docMk/>
            <pc:sldMk cId="459611853" sldId="302"/>
            <ac:spMk id="17" creationId="{DC44C228-FDD4-F312-1E1F-6B1CFBCB63B8}"/>
          </ac:spMkLst>
        </pc:spChg>
        <pc:spChg chg="add mod">
          <ac:chgData name="GINA CATALINA MALAVER PEREZ" userId="99b04ec6-3d77-4061-a7bd-63e001cc7658" providerId="ADAL" clId="{D3453BA6-50DE-458C-A0B2-02FD7C25BA6B}" dt="2026-04-07T16:42:13.371" v="139"/>
          <ac:spMkLst>
            <pc:docMk/>
            <pc:sldMk cId="459611853" sldId="302"/>
            <ac:spMk id="18" creationId="{6AC8013F-657E-9E27-B2CD-94716ECE97E8}"/>
          </ac:spMkLst>
        </pc:spChg>
        <pc:graphicFrameChg chg="add del mod">
          <ac:chgData name="GINA CATALINA MALAVER PEREZ" userId="99b04ec6-3d77-4061-a7bd-63e001cc7658" providerId="ADAL" clId="{D3453BA6-50DE-458C-A0B2-02FD7C25BA6B}" dt="2026-04-07T16:40:32.396" v="134" actId="478"/>
          <ac:graphicFrameMkLst>
            <pc:docMk/>
            <pc:sldMk cId="459611853" sldId="302"/>
            <ac:graphicFrameMk id="5" creationId="{B3CE4352-1BCB-D33C-F843-B372115A8E21}"/>
          </ac:graphicFrameMkLst>
        </pc:graphicFrameChg>
        <pc:graphicFrameChg chg="add del mod">
          <ac:chgData name="GINA CATALINA MALAVER PEREZ" userId="99b04ec6-3d77-4061-a7bd-63e001cc7658" providerId="ADAL" clId="{D3453BA6-50DE-458C-A0B2-02FD7C25BA6B}" dt="2026-04-07T16:40:55.169" v="137" actId="478"/>
          <ac:graphicFrameMkLst>
            <pc:docMk/>
            <pc:sldMk cId="459611853" sldId="302"/>
            <ac:graphicFrameMk id="9" creationId="{B737D8B7-DEC2-DA19-C128-E3171DABCA9E}"/>
          </ac:graphicFrameMkLst>
        </pc:graphicFrameChg>
        <pc:graphicFrameChg chg="add mod">
          <ac:chgData name="GINA CATALINA MALAVER PEREZ" userId="99b04ec6-3d77-4061-a7bd-63e001cc7658" providerId="ADAL" clId="{D3453BA6-50DE-458C-A0B2-02FD7C25BA6B}" dt="2026-04-07T16:42:13.371" v="139"/>
          <ac:graphicFrameMkLst>
            <pc:docMk/>
            <pc:sldMk cId="459611853" sldId="302"/>
            <ac:graphicFrameMk id="16" creationId="{604B59C8-61DE-74A1-7B84-1CCD74042B37}"/>
          </ac:graphicFrameMkLst>
        </pc:graphicFrameChg>
      </pc:sldChg>
    </pc:docChg>
  </pc:docChgLst>
  <pc:docChgLst>
    <pc:chgData name="WENDY VANESA FONTALVO PEÑATE" userId="S::wendy.fontalvo.p@uniminuto.edu::f7a3c5d0-b13b-4d33-a676-a293da504660" providerId="AD" clId="Web-{093F60E4-671D-4E60-25A2-3265197C7E29}"/>
    <pc:docChg chg="modSld">
      <pc:chgData name="WENDY VANESA FONTALVO PEÑATE" userId="S::wendy.fontalvo.p@uniminuto.edu::f7a3c5d0-b13b-4d33-a676-a293da504660" providerId="AD" clId="Web-{093F60E4-671D-4E60-25A2-3265197C7E29}" dt="2026-04-08T13:52:59.246" v="174" actId="20577"/>
      <pc:docMkLst>
        <pc:docMk/>
      </pc:docMkLst>
      <pc:sldChg chg="modSp">
        <pc:chgData name="WENDY VANESA FONTALVO PEÑATE" userId="S::wendy.fontalvo.p@uniminuto.edu::f7a3c5d0-b13b-4d33-a676-a293da504660" providerId="AD" clId="Web-{093F60E4-671D-4E60-25A2-3265197C7E29}" dt="2026-04-08T13:29:08.317" v="15"/>
        <pc:sldMkLst>
          <pc:docMk/>
          <pc:sldMk cId="3431245339" sldId="274"/>
        </pc:sldMkLst>
        <pc:spChg chg="mod">
          <ac:chgData name="WENDY VANESA FONTALVO PEÑATE" userId="S::wendy.fontalvo.p@uniminuto.edu::f7a3c5d0-b13b-4d33-a676-a293da504660" providerId="AD" clId="Web-{093F60E4-671D-4E60-25A2-3265197C7E29}" dt="2026-04-08T13:28:54.286" v="10" actId="20577"/>
          <ac:spMkLst>
            <pc:docMk/>
            <pc:sldMk cId="3431245339" sldId="274"/>
            <ac:spMk id="3" creationId="{8270838F-37A7-CEE5-D4E3-127EFAB3FBD0}"/>
          </ac:spMkLst>
        </pc:spChg>
        <pc:graphicFrameChg chg="mod modGraphic">
          <ac:chgData name="WENDY VANESA FONTALVO PEÑATE" userId="S::wendy.fontalvo.p@uniminuto.edu::f7a3c5d0-b13b-4d33-a676-a293da504660" providerId="AD" clId="Web-{093F60E4-671D-4E60-25A2-3265197C7E29}" dt="2026-04-08T13:29:08.317" v="15"/>
          <ac:graphicFrameMkLst>
            <pc:docMk/>
            <pc:sldMk cId="3431245339" sldId="274"/>
            <ac:graphicFrameMk id="5" creationId="{AFA7AC5C-33F0-EDE5-0760-4D79BD929E38}"/>
          </ac:graphicFrameMkLst>
        </pc:graphicFrameChg>
      </pc:sldChg>
      <pc:sldChg chg="modSp">
        <pc:chgData name="WENDY VANESA FONTALVO PEÑATE" userId="S::wendy.fontalvo.p@uniminuto.edu::f7a3c5d0-b13b-4d33-a676-a293da504660" providerId="AD" clId="Web-{093F60E4-671D-4E60-25A2-3265197C7E29}" dt="2026-04-08T13:38:21.628" v="55" actId="20577"/>
        <pc:sldMkLst>
          <pc:docMk/>
          <pc:sldMk cId="1615694389" sldId="280"/>
        </pc:sldMkLst>
        <pc:spChg chg="mod">
          <ac:chgData name="WENDY VANESA FONTALVO PEÑATE" userId="S::wendy.fontalvo.p@uniminuto.edu::f7a3c5d0-b13b-4d33-a676-a293da504660" providerId="AD" clId="Web-{093F60E4-671D-4E60-25A2-3265197C7E29}" dt="2026-04-08T13:38:21.628" v="55" actId="20577"/>
          <ac:spMkLst>
            <pc:docMk/>
            <pc:sldMk cId="1615694389" sldId="280"/>
            <ac:spMk id="7" creationId="{9C1C7911-E0AE-1A85-EAEA-E164B2FF1D3E}"/>
          </ac:spMkLst>
        </pc:spChg>
      </pc:sldChg>
      <pc:sldChg chg="modSp">
        <pc:chgData name="WENDY VANESA FONTALVO PEÑATE" userId="S::wendy.fontalvo.p@uniminuto.edu::f7a3c5d0-b13b-4d33-a676-a293da504660" providerId="AD" clId="Web-{093F60E4-671D-4E60-25A2-3265197C7E29}" dt="2026-04-08T13:38:15.721" v="54" actId="20577"/>
        <pc:sldMkLst>
          <pc:docMk/>
          <pc:sldMk cId="3983534519" sldId="286"/>
        </pc:sldMkLst>
        <pc:spChg chg="mod">
          <ac:chgData name="WENDY VANESA FONTALVO PEÑATE" userId="S::wendy.fontalvo.p@uniminuto.edu::f7a3c5d0-b13b-4d33-a676-a293da504660" providerId="AD" clId="Web-{093F60E4-671D-4E60-25A2-3265197C7E29}" dt="2026-04-08T13:38:15.721" v="54" actId="20577"/>
          <ac:spMkLst>
            <pc:docMk/>
            <pc:sldMk cId="3983534519" sldId="286"/>
            <ac:spMk id="2" creationId="{69D5EC82-6834-234C-C0B8-03A53DF1661A}"/>
          </ac:spMkLst>
        </pc:spChg>
      </pc:sldChg>
      <pc:sldChg chg="modSp">
        <pc:chgData name="WENDY VANESA FONTALVO PEÑATE" userId="S::wendy.fontalvo.p@uniminuto.edu::f7a3c5d0-b13b-4d33-a676-a293da504660" providerId="AD" clId="Web-{093F60E4-671D-4E60-25A2-3265197C7E29}" dt="2026-04-08T13:52:59.246" v="174" actId="20577"/>
        <pc:sldMkLst>
          <pc:docMk/>
          <pc:sldMk cId="2898445395" sldId="289"/>
        </pc:sldMkLst>
        <pc:spChg chg="mod">
          <ac:chgData name="WENDY VANESA FONTALVO PEÑATE" userId="S::wendy.fontalvo.p@uniminuto.edu::f7a3c5d0-b13b-4d33-a676-a293da504660" providerId="AD" clId="Web-{093F60E4-671D-4E60-25A2-3265197C7E29}" dt="2026-04-08T13:52:31.011" v="165" actId="20577"/>
          <ac:spMkLst>
            <pc:docMk/>
            <pc:sldMk cId="2898445395" sldId="289"/>
            <ac:spMk id="4" creationId="{4FF21322-69B0-13A9-847D-86CF956294FC}"/>
          </ac:spMkLst>
        </pc:spChg>
        <pc:spChg chg="mod">
          <ac:chgData name="WENDY VANESA FONTALVO PEÑATE" userId="S::wendy.fontalvo.p@uniminuto.edu::f7a3c5d0-b13b-4d33-a676-a293da504660" providerId="AD" clId="Web-{093F60E4-671D-4E60-25A2-3265197C7E29}" dt="2026-04-08T13:52:41.199" v="167" actId="20577"/>
          <ac:spMkLst>
            <pc:docMk/>
            <pc:sldMk cId="2898445395" sldId="289"/>
            <ac:spMk id="6" creationId="{6203434C-4A54-E915-1837-E4A2A04EF5C8}"/>
          </ac:spMkLst>
        </pc:spChg>
        <pc:spChg chg="mod">
          <ac:chgData name="WENDY VANESA FONTALVO PEÑATE" userId="S::wendy.fontalvo.p@uniminuto.edu::f7a3c5d0-b13b-4d33-a676-a293da504660" providerId="AD" clId="Web-{093F60E4-671D-4E60-25A2-3265197C7E29}" dt="2026-04-08T13:52:59.246" v="174" actId="20577"/>
          <ac:spMkLst>
            <pc:docMk/>
            <pc:sldMk cId="2898445395" sldId="289"/>
            <ac:spMk id="8" creationId="{329A176B-382F-7301-1EF5-EF09679A902B}"/>
          </ac:spMkLst>
        </pc:spChg>
      </pc:sldChg>
      <pc:sldChg chg="modSp">
        <pc:chgData name="WENDY VANESA FONTALVO PEÑATE" userId="S::wendy.fontalvo.p@uniminuto.edu::f7a3c5d0-b13b-4d33-a676-a293da504660" providerId="AD" clId="Web-{093F60E4-671D-4E60-25A2-3265197C7E29}" dt="2026-04-08T13:30:08.850" v="17" actId="1076"/>
        <pc:sldMkLst>
          <pc:docMk/>
          <pc:sldMk cId="4205290038" sldId="290"/>
        </pc:sldMkLst>
        <pc:spChg chg="mod">
          <ac:chgData name="WENDY VANESA FONTALVO PEÑATE" userId="S::wendy.fontalvo.p@uniminuto.edu::f7a3c5d0-b13b-4d33-a676-a293da504660" providerId="AD" clId="Web-{093F60E4-671D-4E60-25A2-3265197C7E29}" dt="2026-04-08T13:30:08.850" v="17" actId="1076"/>
          <ac:spMkLst>
            <pc:docMk/>
            <pc:sldMk cId="4205290038" sldId="290"/>
            <ac:spMk id="2" creationId="{3B53E09B-292A-98D2-3AE9-CE3FD21B1730}"/>
          </ac:spMkLst>
        </pc:spChg>
      </pc:sldChg>
      <pc:sldChg chg="modSp">
        <pc:chgData name="WENDY VANESA FONTALVO PEÑATE" userId="S::wendy.fontalvo.p@uniminuto.edu::f7a3c5d0-b13b-4d33-a676-a293da504660" providerId="AD" clId="Web-{093F60E4-671D-4E60-25A2-3265197C7E29}" dt="2026-04-08T13:28:45.442" v="9" actId="1076"/>
        <pc:sldMkLst>
          <pc:docMk/>
          <pc:sldMk cId="4006973034" sldId="291"/>
        </pc:sldMkLst>
        <pc:spChg chg="mod">
          <ac:chgData name="WENDY VANESA FONTALVO PEÑATE" userId="S::wendy.fontalvo.p@uniminuto.edu::f7a3c5d0-b13b-4d33-a676-a293da504660" providerId="AD" clId="Web-{093F60E4-671D-4E60-25A2-3265197C7E29}" dt="2026-04-08T13:28:45.442" v="9" actId="1076"/>
          <ac:spMkLst>
            <pc:docMk/>
            <pc:sldMk cId="4006973034" sldId="291"/>
            <ac:spMk id="4" creationId="{4AA0F2CF-EDFC-49D9-70A1-2B3934D526BB}"/>
          </ac:spMkLst>
        </pc:spChg>
      </pc:sldChg>
      <pc:sldChg chg="modSp">
        <pc:chgData name="WENDY VANESA FONTALVO PEÑATE" userId="S::wendy.fontalvo.p@uniminuto.edu::f7a3c5d0-b13b-4d33-a676-a293da504660" providerId="AD" clId="Web-{093F60E4-671D-4E60-25A2-3265197C7E29}" dt="2026-04-08T13:38:48.630" v="56" actId="20577"/>
        <pc:sldMkLst>
          <pc:docMk/>
          <pc:sldMk cId="2768813360" sldId="292"/>
        </pc:sldMkLst>
        <pc:spChg chg="mod">
          <ac:chgData name="WENDY VANESA FONTALVO PEÑATE" userId="S::wendy.fontalvo.p@uniminuto.edu::f7a3c5d0-b13b-4d33-a676-a293da504660" providerId="AD" clId="Web-{093F60E4-671D-4E60-25A2-3265197C7E29}" dt="2026-04-08T13:34:56.619" v="34" actId="20577"/>
          <ac:spMkLst>
            <pc:docMk/>
            <pc:sldMk cId="2768813360" sldId="292"/>
            <ac:spMk id="3" creationId="{DB7BE282-6F98-D64F-EA0A-1770559D999B}"/>
          </ac:spMkLst>
        </pc:spChg>
        <pc:spChg chg="mod">
          <ac:chgData name="WENDY VANESA FONTALVO PEÑATE" userId="S::wendy.fontalvo.p@uniminuto.edu::f7a3c5d0-b13b-4d33-a676-a293da504660" providerId="AD" clId="Web-{093F60E4-671D-4E60-25A2-3265197C7E29}" dt="2026-04-08T13:38:48.630" v="56" actId="20577"/>
          <ac:spMkLst>
            <pc:docMk/>
            <pc:sldMk cId="2768813360" sldId="292"/>
            <ac:spMk id="4" creationId="{FCF8E09A-F6B7-128A-E675-0626BDB6CF58}"/>
          </ac:spMkLst>
        </pc:spChg>
        <pc:graphicFrameChg chg="modGraphic">
          <ac:chgData name="WENDY VANESA FONTALVO PEÑATE" userId="S::wendy.fontalvo.p@uniminuto.edu::f7a3c5d0-b13b-4d33-a676-a293da504660" providerId="AD" clId="Web-{093F60E4-671D-4E60-25A2-3265197C7E29}" dt="2026-04-08T13:35:23.213" v="35"/>
          <ac:graphicFrameMkLst>
            <pc:docMk/>
            <pc:sldMk cId="2768813360" sldId="292"/>
            <ac:graphicFrameMk id="5" creationId="{DFF9293E-272C-B874-EEAE-6DE0201FD5CA}"/>
          </ac:graphicFrameMkLst>
        </pc:graphicFrameChg>
      </pc:sldChg>
      <pc:sldChg chg="modSp">
        <pc:chgData name="WENDY VANESA FONTALVO PEÑATE" userId="S::wendy.fontalvo.p@uniminuto.edu::f7a3c5d0-b13b-4d33-a676-a293da504660" providerId="AD" clId="Web-{093F60E4-671D-4E60-25A2-3265197C7E29}" dt="2026-04-08T13:37:46.563" v="50" actId="20577"/>
        <pc:sldMkLst>
          <pc:docMk/>
          <pc:sldMk cId="1512930654" sldId="293"/>
        </pc:sldMkLst>
        <pc:spChg chg="mod">
          <ac:chgData name="WENDY VANESA FONTALVO PEÑATE" userId="S::wendy.fontalvo.p@uniminuto.edu::f7a3c5d0-b13b-4d33-a676-a293da504660" providerId="AD" clId="Web-{093F60E4-671D-4E60-25A2-3265197C7E29}" dt="2026-04-08T13:37:46.563" v="50" actId="20577"/>
          <ac:spMkLst>
            <pc:docMk/>
            <pc:sldMk cId="1512930654" sldId="293"/>
            <ac:spMk id="5" creationId="{045DA9EB-A98D-B398-0FC1-8F50417A0F91}"/>
          </ac:spMkLst>
        </pc:spChg>
        <pc:graphicFrameChg chg="mod modGraphic">
          <ac:chgData name="WENDY VANESA FONTALVO PEÑATE" userId="S::wendy.fontalvo.p@uniminuto.edu::f7a3c5d0-b13b-4d33-a676-a293da504660" providerId="AD" clId="Web-{093F60E4-671D-4E60-25A2-3265197C7E29}" dt="2026-04-08T13:36:15.495" v="42"/>
          <ac:graphicFrameMkLst>
            <pc:docMk/>
            <pc:sldMk cId="1512930654" sldId="293"/>
            <ac:graphicFrameMk id="4" creationId="{C9B16BFE-610D-BA74-2249-03123398C416}"/>
          </ac:graphicFrameMkLst>
        </pc:graphicFrameChg>
      </pc:sldChg>
      <pc:sldChg chg="modSp">
        <pc:chgData name="WENDY VANESA FONTALVO PEÑATE" userId="S::wendy.fontalvo.p@uniminuto.edu::f7a3c5d0-b13b-4d33-a676-a293da504660" providerId="AD" clId="Web-{093F60E4-671D-4E60-25A2-3265197C7E29}" dt="2026-04-08T13:51:55.370" v="164" actId="20577"/>
        <pc:sldMkLst>
          <pc:docMk/>
          <pc:sldMk cId="3585461216" sldId="294"/>
        </pc:sldMkLst>
        <pc:spChg chg="mod">
          <ac:chgData name="WENDY VANESA FONTALVO PEÑATE" userId="S::wendy.fontalvo.p@uniminuto.edu::f7a3c5d0-b13b-4d33-a676-a293da504660" providerId="AD" clId="Web-{093F60E4-671D-4E60-25A2-3265197C7E29}" dt="2026-04-08T13:31:25.882" v="22" actId="1076"/>
          <ac:spMkLst>
            <pc:docMk/>
            <pc:sldMk cId="3585461216" sldId="294"/>
            <ac:spMk id="2" creationId="{E6FEB490-6A6A-2CEA-D5F3-995E8E7EB9D5}"/>
          </ac:spMkLst>
        </pc:spChg>
        <pc:spChg chg="mod">
          <ac:chgData name="WENDY VANESA FONTALVO PEÑATE" userId="S::wendy.fontalvo.p@uniminuto.edu::f7a3c5d0-b13b-4d33-a676-a293da504660" providerId="AD" clId="Web-{093F60E4-671D-4E60-25A2-3265197C7E29}" dt="2026-04-08T13:51:55.370" v="164" actId="20577"/>
          <ac:spMkLst>
            <pc:docMk/>
            <pc:sldMk cId="3585461216" sldId="294"/>
            <ac:spMk id="10" creationId="{9D57A61E-47E0-61DE-48E2-B4D55F22C430}"/>
          </ac:spMkLst>
        </pc:spChg>
        <pc:spChg chg="mod">
          <ac:chgData name="WENDY VANESA FONTALVO PEÑATE" userId="S::wendy.fontalvo.p@uniminuto.edu::f7a3c5d0-b13b-4d33-a676-a293da504660" providerId="AD" clId="Web-{093F60E4-671D-4E60-25A2-3265197C7E29}" dt="2026-04-08T13:30:26.412" v="18" actId="20577"/>
          <ac:spMkLst>
            <pc:docMk/>
            <pc:sldMk cId="3585461216" sldId="294"/>
            <ac:spMk id="12" creationId="{8AA8185D-34D2-42C4-799F-4B033C689D6F}"/>
          </ac:spMkLst>
        </pc:spChg>
        <pc:graphicFrameChg chg="mod modGraphic">
          <ac:chgData name="WENDY VANESA FONTALVO PEÑATE" userId="S::wendy.fontalvo.p@uniminuto.edu::f7a3c5d0-b13b-4d33-a676-a293da504660" providerId="AD" clId="Web-{093F60E4-671D-4E60-25A2-3265197C7E29}" dt="2026-04-08T13:51:17.354" v="156"/>
          <ac:graphicFrameMkLst>
            <pc:docMk/>
            <pc:sldMk cId="3585461216" sldId="294"/>
            <ac:graphicFrameMk id="11" creationId="{4A715E4A-32DD-739D-5A4B-9B7C02E5ED3F}"/>
          </ac:graphicFrameMkLst>
        </pc:graphicFrameChg>
      </pc:sldChg>
      <pc:sldChg chg="modSp">
        <pc:chgData name="WENDY VANESA FONTALVO PEÑATE" userId="S::wendy.fontalvo.p@uniminuto.edu::f7a3c5d0-b13b-4d33-a676-a293da504660" providerId="AD" clId="Web-{093F60E4-671D-4E60-25A2-3265197C7E29}" dt="2026-04-08T13:46:59.413" v="133" actId="20577"/>
        <pc:sldMkLst>
          <pc:docMk/>
          <pc:sldMk cId="3167352889" sldId="295"/>
        </pc:sldMkLst>
        <pc:spChg chg="mod">
          <ac:chgData name="WENDY VANESA FONTALVO PEÑATE" userId="S::wendy.fontalvo.p@uniminuto.edu::f7a3c5d0-b13b-4d33-a676-a293da504660" providerId="AD" clId="Web-{093F60E4-671D-4E60-25A2-3265197C7E29}" dt="2026-04-08T13:31:33.460" v="24" actId="20577"/>
          <ac:spMkLst>
            <pc:docMk/>
            <pc:sldMk cId="3167352889" sldId="295"/>
            <ac:spMk id="2" creationId="{658C1451-3661-0C4B-2C5A-A68A6233F0EA}"/>
          </ac:spMkLst>
        </pc:spChg>
        <pc:spChg chg="mod">
          <ac:chgData name="WENDY VANESA FONTALVO PEÑATE" userId="S::wendy.fontalvo.p@uniminuto.edu::f7a3c5d0-b13b-4d33-a676-a293da504660" providerId="AD" clId="Web-{093F60E4-671D-4E60-25A2-3265197C7E29}" dt="2026-04-08T13:46:59.413" v="133" actId="20577"/>
          <ac:spMkLst>
            <pc:docMk/>
            <pc:sldMk cId="3167352889" sldId="295"/>
            <ac:spMk id="3" creationId="{54E76FEC-CD7F-4C21-70C1-289F374CC2EA}"/>
          </ac:spMkLst>
        </pc:spChg>
      </pc:sldChg>
      <pc:sldChg chg="addSp modSp">
        <pc:chgData name="WENDY VANESA FONTALVO PEÑATE" userId="S::wendy.fontalvo.p@uniminuto.edu::f7a3c5d0-b13b-4d33-a676-a293da504660" providerId="AD" clId="Web-{093F60E4-671D-4E60-25A2-3265197C7E29}" dt="2026-04-08T13:47:15.226" v="134" actId="20577"/>
        <pc:sldMkLst>
          <pc:docMk/>
          <pc:sldMk cId="2617447054" sldId="296"/>
        </pc:sldMkLst>
        <pc:spChg chg="mod">
          <ac:chgData name="WENDY VANESA FONTALVO PEÑATE" userId="S::wendy.fontalvo.p@uniminuto.edu::f7a3c5d0-b13b-4d33-a676-a293da504660" providerId="AD" clId="Web-{093F60E4-671D-4E60-25A2-3265197C7E29}" dt="2026-04-08T13:32:05.992" v="25" actId="1076"/>
          <ac:spMkLst>
            <pc:docMk/>
            <pc:sldMk cId="2617447054" sldId="296"/>
            <ac:spMk id="2" creationId="{DEDB7BF4-AA22-97AF-B70F-338778AC7264}"/>
          </ac:spMkLst>
        </pc:spChg>
        <pc:spChg chg="add mod">
          <ac:chgData name="WENDY VANESA FONTALVO PEÑATE" userId="S::wendy.fontalvo.p@uniminuto.edu::f7a3c5d0-b13b-4d33-a676-a293da504660" providerId="AD" clId="Web-{093F60E4-671D-4E60-25A2-3265197C7E29}" dt="2026-04-08T13:47:15.226" v="134" actId="20577"/>
          <ac:spMkLst>
            <pc:docMk/>
            <pc:sldMk cId="2617447054" sldId="296"/>
            <ac:spMk id="5" creationId="{02131771-F2AE-2160-DBCE-00ECEA2D58AC}"/>
          </ac:spMkLst>
        </pc:spChg>
      </pc:sldChg>
      <pc:sldChg chg="modSp">
        <pc:chgData name="WENDY VANESA FONTALVO PEÑATE" userId="S::wendy.fontalvo.p@uniminuto.edu::f7a3c5d0-b13b-4d33-a676-a293da504660" providerId="AD" clId="Web-{093F60E4-671D-4E60-25A2-3265197C7E29}" dt="2026-04-08T13:37:50.938" v="51" actId="20577"/>
        <pc:sldMkLst>
          <pc:docMk/>
          <pc:sldMk cId="3322696041" sldId="299"/>
        </pc:sldMkLst>
        <pc:spChg chg="mod">
          <ac:chgData name="WENDY VANESA FONTALVO PEÑATE" userId="S::wendy.fontalvo.p@uniminuto.edu::f7a3c5d0-b13b-4d33-a676-a293da504660" providerId="AD" clId="Web-{093F60E4-671D-4E60-25A2-3265197C7E29}" dt="2026-04-08T13:37:50.938" v="51" actId="20577"/>
          <ac:spMkLst>
            <pc:docMk/>
            <pc:sldMk cId="3322696041" sldId="299"/>
            <ac:spMk id="11" creationId="{9BDFE182-CEBD-E2A1-DD1A-C372303ECE38}"/>
          </ac:spMkLst>
        </pc:spChg>
        <pc:spChg chg="mod">
          <ac:chgData name="WENDY VANESA FONTALVO PEÑATE" userId="S::wendy.fontalvo.p@uniminuto.edu::f7a3c5d0-b13b-4d33-a676-a293da504660" providerId="AD" clId="Web-{093F60E4-671D-4E60-25A2-3265197C7E29}" dt="2026-04-08T13:36:47.370" v="45" actId="20577"/>
          <ac:spMkLst>
            <pc:docMk/>
            <pc:sldMk cId="3322696041" sldId="299"/>
            <ac:spMk id="12" creationId="{ADC52FF0-4CC6-9385-A1A7-9ED56FD71651}"/>
          </ac:spMkLst>
        </pc:spChg>
      </pc:sldChg>
      <pc:sldChg chg="modSp">
        <pc:chgData name="WENDY VANESA FONTALVO PEÑATE" userId="S::wendy.fontalvo.p@uniminuto.edu::f7a3c5d0-b13b-4d33-a676-a293da504660" providerId="AD" clId="Web-{093F60E4-671D-4E60-25A2-3265197C7E29}" dt="2026-04-08T13:37:58.236" v="52" actId="20577"/>
        <pc:sldMkLst>
          <pc:docMk/>
          <pc:sldMk cId="459611853" sldId="302"/>
        </pc:sldMkLst>
        <pc:spChg chg="mod">
          <ac:chgData name="WENDY VANESA FONTALVO PEÑATE" userId="S::wendy.fontalvo.p@uniminuto.edu::f7a3c5d0-b13b-4d33-a676-a293da504660" providerId="AD" clId="Web-{093F60E4-671D-4E60-25A2-3265197C7E29}" dt="2026-04-08T13:37:58.236" v="52" actId="20577"/>
          <ac:spMkLst>
            <pc:docMk/>
            <pc:sldMk cId="459611853" sldId="302"/>
            <ac:spMk id="17" creationId="{DC44C228-FDD4-F312-1E1F-6B1CFBCB63B8}"/>
          </ac:spMkLst>
        </pc:spChg>
      </pc:sldChg>
    </pc:docChg>
  </pc:docChgLst>
  <pc:docChgLst>
    <pc:chgData name="WENDY VANESA FONTALVO PEÑATE" userId="S::wendy.fontalvo.p@uniminuto.edu::f7a3c5d0-b13b-4d33-a676-a293da504660" providerId="AD" clId="Web-{68623B27-EF75-35AF-2B20-4DE97354EDC8}"/>
    <pc:docChg chg="modSld">
      <pc:chgData name="WENDY VANESA FONTALVO PEÑATE" userId="S::wendy.fontalvo.p@uniminuto.edu::f7a3c5d0-b13b-4d33-a676-a293da504660" providerId="AD" clId="Web-{68623B27-EF75-35AF-2B20-4DE97354EDC8}" dt="2026-04-08T13:21:26.762" v="11" actId="20577"/>
      <pc:docMkLst>
        <pc:docMk/>
      </pc:docMkLst>
      <pc:sldChg chg="modSp">
        <pc:chgData name="WENDY VANESA FONTALVO PEÑATE" userId="S::wendy.fontalvo.p@uniminuto.edu::f7a3c5d0-b13b-4d33-a676-a293da504660" providerId="AD" clId="Web-{68623B27-EF75-35AF-2B20-4DE97354EDC8}" dt="2026-04-08T13:21:26.762" v="11" actId="20577"/>
        <pc:sldMkLst>
          <pc:docMk/>
          <pc:sldMk cId="603718162" sldId="257"/>
        </pc:sldMkLst>
        <pc:spChg chg="mod">
          <ac:chgData name="WENDY VANESA FONTALVO PEÑATE" userId="S::wendy.fontalvo.p@uniminuto.edu::f7a3c5d0-b13b-4d33-a676-a293da504660" providerId="AD" clId="Web-{68623B27-EF75-35AF-2B20-4DE97354EDC8}" dt="2026-04-08T13:21:07.528" v="1" actId="20577"/>
          <ac:spMkLst>
            <pc:docMk/>
            <pc:sldMk cId="603718162" sldId="257"/>
            <ac:spMk id="25" creationId="{AB15A989-B5A3-635A-9545-01310B3ADAD6}"/>
          </ac:spMkLst>
        </pc:spChg>
        <pc:spChg chg="mod">
          <ac:chgData name="WENDY VANESA FONTALVO PEÑATE" userId="S::wendy.fontalvo.p@uniminuto.edu::f7a3c5d0-b13b-4d33-a676-a293da504660" providerId="AD" clId="Web-{68623B27-EF75-35AF-2B20-4DE97354EDC8}" dt="2026-04-08T13:21:13.543" v="5" actId="20577"/>
          <ac:spMkLst>
            <pc:docMk/>
            <pc:sldMk cId="603718162" sldId="257"/>
            <ac:spMk id="26" creationId="{6F535E66-D2A8-EBE2-7DC4-7A634B1B300A}"/>
          </ac:spMkLst>
        </pc:spChg>
        <pc:spChg chg="mod">
          <ac:chgData name="WENDY VANESA FONTALVO PEÑATE" userId="S::wendy.fontalvo.p@uniminuto.edu::f7a3c5d0-b13b-4d33-a676-a293da504660" providerId="AD" clId="Web-{68623B27-EF75-35AF-2B20-4DE97354EDC8}" dt="2026-04-08T13:21:20.762" v="9" actId="20577"/>
          <ac:spMkLst>
            <pc:docMk/>
            <pc:sldMk cId="603718162" sldId="257"/>
            <ac:spMk id="29" creationId="{50371D72-F3E7-E698-F35C-87F433C49794}"/>
          </ac:spMkLst>
        </pc:spChg>
        <pc:spChg chg="mod">
          <ac:chgData name="WENDY VANESA FONTALVO PEÑATE" userId="S::wendy.fontalvo.p@uniminuto.edu::f7a3c5d0-b13b-4d33-a676-a293da504660" providerId="AD" clId="Web-{68623B27-EF75-35AF-2B20-4DE97354EDC8}" dt="2026-04-08T13:21:26.762" v="11" actId="20577"/>
          <ac:spMkLst>
            <pc:docMk/>
            <pc:sldMk cId="603718162" sldId="257"/>
            <ac:spMk id="38" creationId="{5D5EBAAE-669D-A593-4D4B-70B7000DA13B}"/>
          </ac:spMkLst>
        </pc:spChg>
      </pc:sldChg>
    </pc:docChg>
  </pc:docChgLst>
  <pc:docChgLst>
    <pc:chgData name="PAULA ANGELICA POSADA RUIZ" userId="S::paula.posada@uniminuto.edu::c1bc0e1e-d004-4b21-9d74-8a35d69a1bab" providerId="AD" clId="Web-{BCBF2ADB-5BA1-5DB9-0220-D5D5FB471B16}"/>
    <pc:docChg chg="modSld">
      <pc:chgData name="PAULA ANGELICA POSADA RUIZ" userId="S::paula.posada@uniminuto.edu::c1bc0e1e-d004-4b21-9d74-8a35d69a1bab" providerId="AD" clId="Web-{BCBF2ADB-5BA1-5DB9-0220-D5D5FB471B16}" dt="2026-04-08T13:49:33.746" v="25" actId="20577"/>
      <pc:docMkLst>
        <pc:docMk/>
      </pc:docMkLst>
      <pc:sldChg chg="modSp">
        <pc:chgData name="PAULA ANGELICA POSADA RUIZ" userId="S::paula.posada@uniminuto.edu::c1bc0e1e-d004-4b21-9d74-8a35d69a1bab" providerId="AD" clId="Web-{BCBF2ADB-5BA1-5DB9-0220-D5D5FB471B16}" dt="2026-04-08T13:49:24.512" v="23" actId="20577"/>
        <pc:sldMkLst>
          <pc:docMk/>
          <pc:sldMk cId="1615694389" sldId="280"/>
        </pc:sldMkLst>
        <pc:spChg chg="mod">
          <ac:chgData name="PAULA ANGELICA POSADA RUIZ" userId="S::paula.posada@uniminuto.edu::c1bc0e1e-d004-4b21-9d74-8a35d69a1bab" providerId="AD" clId="Web-{BCBF2ADB-5BA1-5DB9-0220-D5D5FB471B16}" dt="2026-04-08T13:49:24.512" v="23" actId="20577"/>
          <ac:spMkLst>
            <pc:docMk/>
            <pc:sldMk cId="1615694389" sldId="280"/>
            <ac:spMk id="12" creationId="{709B26FD-0680-9F07-4712-E1F91CC6C368}"/>
          </ac:spMkLst>
        </pc:spChg>
      </pc:sldChg>
      <pc:sldChg chg="modSp">
        <pc:chgData name="PAULA ANGELICA POSADA RUIZ" userId="S::paula.posada@uniminuto.edu::c1bc0e1e-d004-4b21-9d74-8a35d69a1bab" providerId="AD" clId="Web-{BCBF2ADB-5BA1-5DB9-0220-D5D5FB471B16}" dt="2026-04-08T13:49:33.746" v="25" actId="20577"/>
        <pc:sldMkLst>
          <pc:docMk/>
          <pc:sldMk cId="3983534519" sldId="286"/>
        </pc:sldMkLst>
        <pc:spChg chg="mod">
          <ac:chgData name="PAULA ANGELICA POSADA RUIZ" userId="S::paula.posada@uniminuto.edu::c1bc0e1e-d004-4b21-9d74-8a35d69a1bab" providerId="AD" clId="Web-{BCBF2ADB-5BA1-5DB9-0220-D5D5FB471B16}" dt="2026-04-08T13:49:31.746" v="24" actId="20577"/>
          <ac:spMkLst>
            <pc:docMk/>
            <pc:sldMk cId="3983534519" sldId="286"/>
            <ac:spMk id="2" creationId="{69D5EC82-6834-234C-C0B8-03A53DF1661A}"/>
          </ac:spMkLst>
        </pc:spChg>
        <pc:spChg chg="mod">
          <ac:chgData name="PAULA ANGELICA POSADA RUIZ" userId="S::paula.posada@uniminuto.edu::c1bc0e1e-d004-4b21-9d74-8a35d69a1bab" providerId="AD" clId="Web-{BCBF2ADB-5BA1-5DB9-0220-D5D5FB471B16}" dt="2026-04-08T13:49:33.746" v="25" actId="20577"/>
          <ac:spMkLst>
            <pc:docMk/>
            <pc:sldMk cId="3983534519" sldId="286"/>
            <ac:spMk id="3" creationId="{1915C197-E769-CABA-909A-18785AAA379F}"/>
          </ac:spMkLst>
        </pc:spChg>
      </pc:sldChg>
      <pc:sldChg chg="modSp">
        <pc:chgData name="PAULA ANGELICA POSADA RUIZ" userId="S::paula.posada@uniminuto.edu::c1bc0e1e-d004-4b21-9d74-8a35d69a1bab" providerId="AD" clId="Web-{BCBF2ADB-5BA1-5DB9-0220-D5D5FB471B16}" dt="2026-04-08T13:42:31.260" v="3"/>
        <pc:sldMkLst>
          <pc:docMk/>
          <pc:sldMk cId="265701902" sldId="287"/>
        </pc:sldMkLst>
        <pc:graphicFrameChg chg="mod modGraphic">
          <ac:chgData name="PAULA ANGELICA POSADA RUIZ" userId="S::paula.posada@uniminuto.edu::c1bc0e1e-d004-4b21-9d74-8a35d69a1bab" providerId="AD" clId="Web-{BCBF2ADB-5BA1-5DB9-0220-D5D5FB471B16}" dt="2026-04-08T13:42:31.260" v="3"/>
          <ac:graphicFrameMkLst>
            <pc:docMk/>
            <pc:sldMk cId="265701902" sldId="287"/>
            <ac:graphicFrameMk id="3" creationId="{B76F583A-6A91-12BB-3B6C-E975150766D7}"/>
          </ac:graphicFrameMkLst>
        </pc:graphicFrameChg>
      </pc:sldChg>
      <pc:sldChg chg="modSp">
        <pc:chgData name="PAULA ANGELICA POSADA RUIZ" userId="S::paula.posada@uniminuto.edu::c1bc0e1e-d004-4b21-9d74-8a35d69a1bab" providerId="AD" clId="Web-{BCBF2ADB-5BA1-5DB9-0220-D5D5FB471B16}" dt="2026-04-08T13:42:59.510" v="11" actId="20577"/>
        <pc:sldMkLst>
          <pc:docMk/>
          <pc:sldMk cId="2898445395" sldId="289"/>
        </pc:sldMkLst>
        <pc:spChg chg="mod">
          <ac:chgData name="PAULA ANGELICA POSADA RUIZ" userId="S::paula.posada@uniminuto.edu::c1bc0e1e-d004-4b21-9d74-8a35d69a1bab" providerId="AD" clId="Web-{BCBF2ADB-5BA1-5DB9-0220-D5D5FB471B16}" dt="2026-04-08T13:42:59.510" v="11" actId="20577"/>
          <ac:spMkLst>
            <pc:docMk/>
            <pc:sldMk cId="2898445395" sldId="289"/>
            <ac:spMk id="4" creationId="{4FF21322-69B0-13A9-847D-86CF956294FC}"/>
          </ac:spMkLst>
        </pc:spChg>
        <pc:spChg chg="mod">
          <ac:chgData name="PAULA ANGELICA POSADA RUIZ" userId="S::paula.posada@uniminuto.edu::c1bc0e1e-d004-4b21-9d74-8a35d69a1bab" providerId="AD" clId="Web-{BCBF2ADB-5BA1-5DB9-0220-D5D5FB471B16}" dt="2026-04-08T13:42:55.854" v="9" actId="20577"/>
          <ac:spMkLst>
            <pc:docMk/>
            <pc:sldMk cId="2898445395" sldId="289"/>
            <ac:spMk id="6" creationId="{6203434C-4A54-E915-1837-E4A2A04EF5C8}"/>
          </ac:spMkLst>
        </pc:spChg>
        <pc:spChg chg="mod">
          <ac:chgData name="PAULA ANGELICA POSADA RUIZ" userId="S::paula.posada@uniminuto.edu::c1bc0e1e-d004-4b21-9d74-8a35d69a1bab" providerId="AD" clId="Web-{BCBF2ADB-5BA1-5DB9-0220-D5D5FB471B16}" dt="2026-04-08T13:42:47.448" v="5" actId="20577"/>
          <ac:spMkLst>
            <pc:docMk/>
            <pc:sldMk cId="2898445395" sldId="289"/>
            <ac:spMk id="8" creationId="{329A176B-382F-7301-1EF5-EF09679A902B}"/>
          </ac:spMkLst>
        </pc:spChg>
      </pc:sldChg>
      <pc:sldChg chg="modSp">
        <pc:chgData name="PAULA ANGELICA POSADA RUIZ" userId="S::paula.posada@uniminuto.edu::c1bc0e1e-d004-4b21-9d74-8a35d69a1bab" providerId="AD" clId="Web-{BCBF2ADB-5BA1-5DB9-0220-D5D5FB471B16}" dt="2026-04-08T13:48:59.933" v="22"/>
        <pc:sldMkLst>
          <pc:docMk/>
          <pc:sldMk cId="2768813360" sldId="292"/>
        </pc:sldMkLst>
        <pc:graphicFrameChg chg="mod modGraphic">
          <ac:chgData name="PAULA ANGELICA POSADA RUIZ" userId="S::paula.posada@uniminuto.edu::c1bc0e1e-d004-4b21-9d74-8a35d69a1bab" providerId="AD" clId="Web-{BCBF2ADB-5BA1-5DB9-0220-D5D5FB471B16}" dt="2026-04-08T13:48:59.933" v="22"/>
          <ac:graphicFrameMkLst>
            <pc:docMk/>
            <pc:sldMk cId="2768813360" sldId="292"/>
            <ac:graphicFrameMk id="5" creationId="{DFF9293E-272C-B874-EEAE-6DE0201FD5CA}"/>
          </ac:graphicFrameMkLst>
        </pc:graphicFrameChg>
      </pc:sldChg>
      <pc:sldChg chg="modSp">
        <pc:chgData name="PAULA ANGELICA POSADA RUIZ" userId="S::paula.posada@uniminuto.edu::c1bc0e1e-d004-4b21-9d74-8a35d69a1bab" providerId="AD" clId="Web-{BCBF2ADB-5BA1-5DB9-0220-D5D5FB471B16}" dt="2026-04-08T13:48:24.699" v="12" actId="20577"/>
        <pc:sldMkLst>
          <pc:docMk/>
          <pc:sldMk cId="2617447054" sldId="296"/>
        </pc:sldMkLst>
        <pc:spChg chg="mod">
          <ac:chgData name="PAULA ANGELICA POSADA RUIZ" userId="S::paula.posada@uniminuto.edu::c1bc0e1e-d004-4b21-9d74-8a35d69a1bab" providerId="AD" clId="Web-{BCBF2ADB-5BA1-5DB9-0220-D5D5FB471B16}" dt="2026-04-08T13:48:24.699" v="12" actId="20577"/>
          <ac:spMkLst>
            <pc:docMk/>
            <pc:sldMk cId="2617447054" sldId="296"/>
            <ac:spMk id="5" creationId="{02131771-F2AE-2160-DBCE-00ECEA2D58AC}"/>
          </ac:spMkLst>
        </pc:spChg>
      </pc:sldChg>
      <pc:sldChg chg="modSp">
        <pc:chgData name="PAULA ANGELICA POSADA RUIZ" userId="S::paula.posada@uniminuto.edu::c1bc0e1e-d004-4b21-9d74-8a35d69a1bab" providerId="AD" clId="Web-{BCBF2ADB-5BA1-5DB9-0220-D5D5FB471B16}" dt="2026-04-08T13:48:35.730" v="16"/>
        <pc:sldMkLst>
          <pc:docMk/>
          <pc:sldMk cId="108278296" sldId="297"/>
        </pc:sldMkLst>
        <pc:graphicFrameChg chg="mod modGraphic">
          <ac:chgData name="PAULA ANGELICA POSADA RUIZ" userId="S::paula.posada@uniminuto.edu::c1bc0e1e-d004-4b21-9d74-8a35d69a1bab" providerId="AD" clId="Web-{BCBF2ADB-5BA1-5DB9-0220-D5D5FB471B16}" dt="2026-04-08T13:48:35.730" v="16"/>
          <ac:graphicFrameMkLst>
            <pc:docMk/>
            <pc:sldMk cId="108278296" sldId="297"/>
            <ac:graphicFrameMk id="4" creationId="{72E56453-01EB-1B3B-54A2-FC11832147CD}"/>
          </ac:graphicFrameMkLst>
        </pc:graphicFrameChg>
      </pc:sldChg>
    </pc:docChg>
  </pc:docChgLst>
  <pc:docChgLst>
    <pc:chgData clId="Web-{CF77B659-441E-C374-8E14-DAF06B1D443D}"/>
    <pc:docChg chg="delSld">
      <pc:chgData name="" userId="" providerId="" clId="Web-{CF77B659-441E-C374-8E14-DAF06B1D443D}" dt="2026-04-06T16:08:02.971" v="0"/>
      <pc:docMkLst>
        <pc:docMk/>
      </pc:docMkLst>
      <pc:sldChg chg="del">
        <pc:chgData name="" userId="" providerId="" clId="Web-{CF77B659-441E-C374-8E14-DAF06B1D443D}" dt="2026-04-06T16:08:02.971" v="0"/>
        <pc:sldMkLst>
          <pc:docMk/>
          <pc:sldMk cId="603718162"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46471-30FE-42AD-A520-64BAAD1B399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29759402-FB34-8BCD-D3F3-6A3569231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D910BFB7-87E5-F911-B6CB-0BAC7657D272}"/>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5EE31203-1E38-3422-B399-22A6C3A536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935FCF-6281-90D6-CB0E-3411A4C03E34}"/>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294971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22735-2A65-E09D-478E-5306A71421A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5346BD2A-2087-799B-1030-6AE8F47CF8B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0C5EB71-503C-37C1-9C94-A70672710600}"/>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0DE96731-CF90-3969-3167-BFAEBFAF2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2EAA67-C87B-E9BC-F730-80D5BEA202C1}"/>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159480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15E1D0-AA76-13C9-86E9-C83AFE03BD3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4FF3AB3-17F2-3742-0256-5B328583477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EDBBCC42-C31C-2EBC-1223-2A04AADE5B93}"/>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D7DEBF57-0757-02FD-5AE5-072077BC28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367E9A3-B4EA-A5F0-25A5-165042659E87}"/>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386945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5535A-1F18-BBB6-6C93-2A91B135485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A43EBE62-DD4E-EFB2-9F3C-7E4C488DD9E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D18E2D1-9AA0-AFE9-5860-2F1D3553886E}"/>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38090EAB-EF50-26A9-1A88-5C71FD5F536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86D2D1-B990-0FD6-4EE0-5F745C0B5623}"/>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165876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D168D-5BE2-E108-F865-17681653FEC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D6C3D16-6B46-5BC0-A93C-74CD99AA9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5FC562C7-F2A2-26D9-A227-DA95117D2BB3}"/>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2D6AA8CE-A3CF-B20C-17D5-D28EF0AED35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316BA5A-E905-D920-D8FC-AF23D7E2F381}"/>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303204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B19ED-1719-EA6C-E0F2-8E899919C5A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27B27D1-817E-6769-E19B-D891D00A1A5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FBD8EFB1-C871-CB77-A7E9-4B56B2C6B18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8E0DA951-BF30-A740-AB30-2F6A4AE1F049}"/>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6" name="Marcador de pie de página 5">
            <a:extLst>
              <a:ext uri="{FF2B5EF4-FFF2-40B4-BE49-F238E27FC236}">
                <a16:creationId xmlns:a16="http://schemas.microsoft.com/office/drawing/2014/main" id="{03FC14E1-EEF5-EF68-EBD7-D1D13DED203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478FA6C-A5DD-3903-5D1C-5840628F5B04}"/>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52741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B3957-6750-14EE-D557-D753E7FAF74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FDF7A13D-1A38-BB59-3F54-3394614BB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D7BFF21-22D2-61D2-751B-3AF21169204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52902057-FD31-D6FE-1D9A-1851A1418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647EA71-3946-F8D7-FECD-CC2A2E8AC37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61DC5ED0-CC63-8F41-6153-36DA20AAF5AF}"/>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8" name="Marcador de pie de página 7">
            <a:extLst>
              <a:ext uri="{FF2B5EF4-FFF2-40B4-BE49-F238E27FC236}">
                <a16:creationId xmlns:a16="http://schemas.microsoft.com/office/drawing/2014/main" id="{59894401-1836-B305-4049-4C5C2C8114F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F7D391F-5DA0-6993-9B31-B34E1B39C242}"/>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232161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3A4D2-4EBF-0479-7062-C4CCAF8F7848}"/>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11ACFB27-4C86-E636-AADD-47E1DB26327E}"/>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4" name="Marcador de pie de página 3">
            <a:extLst>
              <a:ext uri="{FF2B5EF4-FFF2-40B4-BE49-F238E27FC236}">
                <a16:creationId xmlns:a16="http://schemas.microsoft.com/office/drawing/2014/main" id="{493F549D-45F1-5D11-8A1D-486EFC2A93D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24A6450-4CB4-02F0-A2E1-73E9A67DDCD5}"/>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10863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D40CA3-9968-7DBD-3F07-2FEE97C48815}"/>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3" name="Marcador de pie de página 2">
            <a:extLst>
              <a:ext uri="{FF2B5EF4-FFF2-40B4-BE49-F238E27FC236}">
                <a16:creationId xmlns:a16="http://schemas.microsoft.com/office/drawing/2014/main" id="{8EDA9025-764F-03D3-12E8-487BA1FF91B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E2E76AC-1BFE-95E3-0166-13AF7322CDFE}"/>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91295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A7169-11AA-FB04-8A4B-9D5A616CAC8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C97ED7C-4D66-00F0-D4B4-3DB23B494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4B834503-BD3C-E8A7-C114-0C9E894C2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6851DF6-ECF3-6DF2-BA9F-9A4EBE755ADB}"/>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6" name="Marcador de pie de página 5">
            <a:extLst>
              <a:ext uri="{FF2B5EF4-FFF2-40B4-BE49-F238E27FC236}">
                <a16:creationId xmlns:a16="http://schemas.microsoft.com/office/drawing/2014/main" id="{46B4C7EE-F857-F0ED-7E75-324597CBDDF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F1351CC-7DC5-3A2D-0559-7730F63136B7}"/>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261567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804D7-010B-C15A-A109-F7DE97E790A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6F4B09FA-55F7-5CB0-A0C7-35A6A59CA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7771B81-8608-CC65-2CBF-0DD3485BD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937CB52-40A6-ED82-A6C5-F70691BB900D}"/>
              </a:ext>
            </a:extLst>
          </p:cNvPr>
          <p:cNvSpPr>
            <a:spLocks noGrp="1"/>
          </p:cNvSpPr>
          <p:nvPr>
            <p:ph type="dt" sz="half" idx="10"/>
          </p:nvPr>
        </p:nvSpPr>
        <p:spPr/>
        <p:txBody>
          <a:bodyPr/>
          <a:lstStyle/>
          <a:p>
            <a:fld id="{6370A592-203A-6E4C-91D5-E2F190811DE1}" type="datetimeFigureOut">
              <a:rPr lang="es-CO" smtClean="0"/>
              <a:t>8/04/2026</a:t>
            </a:fld>
            <a:endParaRPr lang="es-CO"/>
          </a:p>
        </p:txBody>
      </p:sp>
      <p:sp>
        <p:nvSpPr>
          <p:cNvPr id="6" name="Marcador de pie de página 5">
            <a:extLst>
              <a:ext uri="{FF2B5EF4-FFF2-40B4-BE49-F238E27FC236}">
                <a16:creationId xmlns:a16="http://schemas.microsoft.com/office/drawing/2014/main" id="{1930757A-7E25-1BAD-86C9-772EF613346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0F7CE02-83F9-410E-0AB5-902943408F73}"/>
              </a:ext>
            </a:extLst>
          </p:cNvPr>
          <p:cNvSpPr>
            <a:spLocks noGrp="1"/>
          </p:cNvSpPr>
          <p:nvPr>
            <p:ph type="sldNum" sz="quarter" idx="12"/>
          </p:nvPr>
        </p:nvSpPr>
        <p:spPr/>
        <p:txBody>
          <a:bodyPr/>
          <a:lstStyle/>
          <a:p>
            <a:fld id="{EFC5FCA3-0643-B04E-A31F-11C51BF56B36}" type="slidenum">
              <a:rPr lang="es-CO" smtClean="0"/>
              <a:t>‹#›</a:t>
            </a:fld>
            <a:endParaRPr lang="es-CO"/>
          </a:p>
        </p:txBody>
      </p:sp>
    </p:spTree>
    <p:extLst>
      <p:ext uri="{BB962C8B-B14F-4D97-AF65-F5344CB8AC3E}">
        <p14:creationId xmlns:p14="http://schemas.microsoft.com/office/powerpoint/2010/main" val="336015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066DF5-4AFE-0AAB-3C7F-AAAB94822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277F4F1-E963-EBD7-6B80-E3EEE26E7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F7A94DA-754D-A7A8-4A1A-940A7740C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70A592-203A-6E4C-91D5-E2F190811DE1}" type="datetimeFigureOut">
              <a:rPr lang="es-CO" smtClean="0"/>
              <a:t>8/04/2026</a:t>
            </a:fld>
            <a:endParaRPr lang="es-CO"/>
          </a:p>
        </p:txBody>
      </p:sp>
      <p:sp>
        <p:nvSpPr>
          <p:cNvPr id="5" name="Marcador de pie de página 4">
            <a:extLst>
              <a:ext uri="{FF2B5EF4-FFF2-40B4-BE49-F238E27FC236}">
                <a16:creationId xmlns:a16="http://schemas.microsoft.com/office/drawing/2014/main" id="{7178309A-2B2B-7917-51DB-1FA3142D0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CA90A472-773D-9234-A337-CDEDF6C76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C5FCA3-0643-B04E-A31F-11C51BF56B36}" type="slidenum">
              <a:rPr lang="es-CO" smtClean="0"/>
              <a:t>‹#›</a:t>
            </a:fld>
            <a:endParaRPr lang="es-CO"/>
          </a:p>
        </p:txBody>
      </p:sp>
    </p:spTree>
    <p:extLst>
      <p:ext uri="{BB962C8B-B14F-4D97-AF65-F5344CB8AC3E}">
        <p14:creationId xmlns:p14="http://schemas.microsoft.com/office/powerpoint/2010/main" val="122454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DEE661-D0FE-12D4-7683-195C2961931D}"/>
              </a:ext>
            </a:extLst>
          </p:cNvPr>
          <p:cNvSpPr txBox="1">
            <a:spLocks/>
          </p:cNvSpPr>
          <p:nvPr/>
        </p:nvSpPr>
        <p:spPr>
          <a:xfrm>
            <a:off x="1350608" y="3289795"/>
            <a:ext cx="4024621" cy="1369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4400" b="1">
                <a:solidFill>
                  <a:schemeClr val="bg1"/>
                </a:solidFill>
                <a:latin typeface="Trebuchet MS" panose="020B0703020202090204" pitchFamily="34" charset="0"/>
              </a:rPr>
              <a:t>Bitácora</a:t>
            </a:r>
          </a:p>
        </p:txBody>
      </p:sp>
      <p:pic>
        <p:nvPicPr>
          <p:cNvPr id="3" name="Imagen 2">
            <a:extLst>
              <a:ext uri="{FF2B5EF4-FFF2-40B4-BE49-F238E27FC236}">
                <a16:creationId xmlns:a16="http://schemas.microsoft.com/office/drawing/2014/main" id="{67C851C9-A0A8-4A3C-16FE-DDCD038E32E6}"/>
              </a:ext>
            </a:extLst>
          </p:cNvPr>
          <p:cNvPicPr>
            <a:picLocks noChangeAspect="1"/>
          </p:cNvPicPr>
          <p:nvPr/>
        </p:nvPicPr>
        <p:blipFill>
          <a:blip r:embed="rId3"/>
          <a:stretch>
            <a:fillRect/>
          </a:stretch>
        </p:blipFill>
        <p:spPr>
          <a:xfrm>
            <a:off x="1190530" y="1161268"/>
            <a:ext cx="3907487" cy="1985772"/>
          </a:xfrm>
          <a:prstGeom prst="rect">
            <a:avLst/>
          </a:prstGeom>
        </p:spPr>
      </p:pic>
      <p:pic>
        <p:nvPicPr>
          <p:cNvPr id="8" name="Imagen 7">
            <a:extLst>
              <a:ext uri="{FF2B5EF4-FFF2-40B4-BE49-F238E27FC236}">
                <a16:creationId xmlns:a16="http://schemas.microsoft.com/office/drawing/2014/main" id="{C3B879EB-2CD6-608A-95BC-118496331562}"/>
              </a:ext>
            </a:extLst>
          </p:cNvPr>
          <p:cNvPicPr>
            <a:picLocks noChangeAspect="1"/>
          </p:cNvPicPr>
          <p:nvPr/>
        </p:nvPicPr>
        <p:blipFill>
          <a:blip r:embed="rId4"/>
          <a:stretch>
            <a:fillRect/>
          </a:stretch>
        </p:blipFill>
        <p:spPr>
          <a:xfrm>
            <a:off x="6661639" y="775447"/>
            <a:ext cx="3606110" cy="5307106"/>
          </a:xfrm>
          <a:prstGeom prst="rect">
            <a:avLst/>
          </a:prstGeom>
        </p:spPr>
      </p:pic>
      <p:sp>
        <p:nvSpPr>
          <p:cNvPr id="2" name="Título 1">
            <a:extLst>
              <a:ext uri="{FF2B5EF4-FFF2-40B4-BE49-F238E27FC236}">
                <a16:creationId xmlns:a16="http://schemas.microsoft.com/office/drawing/2014/main" id="{A7B0106B-FF48-0EEE-0C16-D4D101FE0F62}"/>
              </a:ext>
            </a:extLst>
          </p:cNvPr>
          <p:cNvSpPr txBox="1">
            <a:spLocks/>
          </p:cNvSpPr>
          <p:nvPr/>
        </p:nvSpPr>
        <p:spPr>
          <a:xfrm>
            <a:off x="1350608" y="4801629"/>
            <a:ext cx="4024621" cy="42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i="1">
                <a:solidFill>
                  <a:srgbClr val="29006F"/>
                </a:solidFill>
                <a:highlight>
                  <a:srgbClr val="8EA1FF"/>
                </a:highlight>
                <a:latin typeface="Trebuchet MS" panose="020B0603020202020204" pitchFamily="34" charset="0"/>
              </a:rPr>
              <a:t>Desafío 1 – B Senior</a:t>
            </a:r>
          </a:p>
        </p:txBody>
      </p:sp>
    </p:spTree>
    <p:extLst>
      <p:ext uri="{BB962C8B-B14F-4D97-AF65-F5344CB8AC3E}">
        <p14:creationId xmlns:p14="http://schemas.microsoft.com/office/powerpoint/2010/main" val="282915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E27416-7DBF-FBC5-F987-1DD11685BEC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8C1451-3661-0C4B-2C5A-A68A6233F0EA}"/>
              </a:ext>
            </a:extLst>
          </p:cNvPr>
          <p:cNvSpPr>
            <a:spLocks noGrp="1"/>
          </p:cNvSpPr>
          <p:nvPr/>
        </p:nvSpPr>
        <p:spPr>
          <a:xfrm>
            <a:off x="3103364" y="0"/>
            <a:ext cx="7815007" cy="1352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a:rPr>
              <a:t>Creación de indicadores</a:t>
            </a:r>
            <a:endParaRPr lang="es-CO" sz="4800" b="1">
              <a:solidFill>
                <a:srgbClr val="29006F"/>
              </a:solidFill>
              <a:latin typeface="Trebuchet MS" panose="020B0603020202020204" pitchFamily="34" charset="0"/>
            </a:endParaRPr>
          </a:p>
        </p:txBody>
      </p:sp>
      <p:sp>
        <p:nvSpPr>
          <p:cNvPr id="3" name="CuadroTexto 2">
            <a:extLst>
              <a:ext uri="{FF2B5EF4-FFF2-40B4-BE49-F238E27FC236}">
                <a16:creationId xmlns:a16="http://schemas.microsoft.com/office/drawing/2014/main" id="{54E76FEC-CD7F-4C21-70C1-289F374CC2EA}"/>
              </a:ext>
            </a:extLst>
          </p:cNvPr>
          <p:cNvSpPr txBox="1"/>
          <p:nvPr/>
        </p:nvSpPr>
        <p:spPr>
          <a:xfrm>
            <a:off x="457074" y="1352959"/>
            <a:ext cx="11092322" cy="92333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a:latin typeface="Trebuchet MS"/>
              </a:rPr>
              <a:t>Con base en la tabla anterior, construyan sus indicadores relacionando la problemática identificada alineada con la Misión Nacional: agua, aire y energía y la propuesta de solución planteada. Relacione los indicadores y si cuenta con resultados a la fecha, si no cuenta con ellos escribir no aplica.</a:t>
            </a:r>
            <a:endParaRPr lang="es-CO">
              <a:latin typeface="Trebuchet MS"/>
            </a:endParaRPr>
          </a:p>
        </p:txBody>
      </p:sp>
      <p:sp>
        <p:nvSpPr>
          <p:cNvPr id="4" name="CuadroTexto 3">
            <a:extLst>
              <a:ext uri="{FF2B5EF4-FFF2-40B4-BE49-F238E27FC236}">
                <a16:creationId xmlns:a16="http://schemas.microsoft.com/office/drawing/2014/main" id="{03894818-A7F6-6E2D-F4C5-76D689A9A598}"/>
              </a:ext>
            </a:extLst>
          </p:cNvPr>
          <p:cNvSpPr txBox="1"/>
          <p:nvPr/>
        </p:nvSpPr>
        <p:spPr>
          <a:xfrm>
            <a:off x="457074" y="2705918"/>
            <a:ext cx="11288611" cy="3093154"/>
          </a:xfrm>
          <a:prstGeom prst="rect">
            <a:avLst/>
          </a:prstGeom>
          <a:noFill/>
          <a:ln w="57150">
            <a:solidFill>
              <a:srgbClr val="8EA1FF"/>
            </a:solidFill>
          </a:ln>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500" b="1">
                <a:latin typeface="Trebuchet MS" panose="020B0603020202020204" pitchFamily="34" charset="0"/>
              </a:rPr>
              <a:t>Problema:</a:t>
            </a:r>
          </a:p>
          <a:p>
            <a:r>
              <a:rPr lang="es-MX" sz="1500" b="1">
                <a:latin typeface="Trebuchet MS"/>
              </a:rPr>
              <a:t>__________________________________________________________________________________________________________________________________________________________________________________________________</a:t>
            </a:r>
            <a:endParaRPr lang="es-MX" sz="1500" b="1">
              <a:latin typeface="Trebuchet MS" panose="020B0603020202020204" pitchFamily="34" charset="0"/>
            </a:endParaRPr>
          </a:p>
          <a:p>
            <a:r>
              <a:rPr lang="es-MX" sz="1500" b="1">
                <a:latin typeface="Trebuchet MS" panose="020B0603020202020204" pitchFamily="34" charset="0"/>
              </a:rPr>
              <a:t>Propuesta de solución:</a:t>
            </a:r>
          </a:p>
          <a:p>
            <a:r>
              <a:rPr lang="es-MX" sz="1500" b="1">
                <a:latin typeface="Trebuchet MS"/>
              </a:rPr>
              <a:t>__________________________________________________________________________________________________________________________________________________________________________________________________</a:t>
            </a:r>
            <a:endParaRPr lang="es-MX" sz="1500" b="1">
              <a:latin typeface="Trebuchet MS" panose="020B0603020202020204" pitchFamily="34" charset="0"/>
            </a:endParaRPr>
          </a:p>
          <a:p>
            <a:r>
              <a:rPr lang="es-MX" sz="1500" b="1">
                <a:latin typeface="Trebuchet MS" panose="020B0603020202020204" pitchFamily="34" charset="0"/>
              </a:rPr>
              <a:t>Indicadores que están usando o usarán  para medir su impacto:</a:t>
            </a:r>
          </a:p>
          <a:p>
            <a:r>
              <a:rPr lang="es-MX" sz="1500" b="1">
                <a:latin typeface="Trebuchet MS" panose="020B0603020202020204" pitchFamily="34" charset="0"/>
              </a:rPr>
              <a:t>Ambiental:_________________________________________________________________________________________</a:t>
            </a:r>
          </a:p>
          <a:p>
            <a:r>
              <a:rPr lang="es-MX" sz="1500" b="1">
                <a:latin typeface="Trebuchet MS" panose="020B0603020202020204" pitchFamily="34" charset="0"/>
              </a:rPr>
              <a:t>Resultado obtenido a la fecha: _________________________________________________________________________</a:t>
            </a:r>
          </a:p>
          <a:p>
            <a:r>
              <a:rPr lang="es-MX" sz="1500" b="1">
                <a:latin typeface="Trebuchet MS" panose="020B0603020202020204" pitchFamily="34" charset="0"/>
              </a:rPr>
              <a:t>Social:____________________________________________________________________________________________</a:t>
            </a:r>
          </a:p>
          <a:p>
            <a:r>
              <a:rPr lang="es-MX" sz="1500" b="1">
                <a:latin typeface="Trebuchet MS" panose="020B0603020202020204" pitchFamily="34" charset="0"/>
              </a:rPr>
              <a:t>Resultado obtenido a la fecha:_________________________________________________________________________</a:t>
            </a:r>
          </a:p>
          <a:p>
            <a:r>
              <a:rPr lang="es-MX" sz="1500" b="1">
                <a:latin typeface="Trebuchet MS" panose="020B0603020202020204" pitchFamily="34" charset="0"/>
              </a:rPr>
              <a:t>Económico:________________________________________________________________________________________</a:t>
            </a:r>
          </a:p>
          <a:p>
            <a:r>
              <a:rPr lang="es-MX" sz="1500" b="1">
                <a:latin typeface="Trebuchet MS" panose="020B0603020202020204" pitchFamily="34" charset="0"/>
              </a:rPr>
              <a:t>Resultado obtenido a la fecha:_________________________________________________________________________</a:t>
            </a:r>
          </a:p>
        </p:txBody>
      </p:sp>
    </p:spTree>
    <p:extLst>
      <p:ext uri="{BB962C8B-B14F-4D97-AF65-F5344CB8AC3E}">
        <p14:creationId xmlns:p14="http://schemas.microsoft.com/office/powerpoint/2010/main" val="316735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2C9C5C-D83F-4F9A-D207-6FD0ABF6A37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DB7BF4-AA22-97AF-B70F-338778AC7264}"/>
              </a:ext>
            </a:extLst>
          </p:cNvPr>
          <p:cNvSpPr>
            <a:spLocks noGrp="1"/>
          </p:cNvSpPr>
          <p:nvPr/>
        </p:nvSpPr>
        <p:spPr>
          <a:xfrm>
            <a:off x="3179235" y="49967"/>
            <a:ext cx="6523683" cy="92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R</a:t>
            </a:r>
            <a:r>
              <a:rPr lang="es-CO" sz="4800" b="1">
                <a:solidFill>
                  <a:srgbClr val="29006F"/>
                </a:solidFill>
                <a:latin typeface="Trebuchet MS" panose="020B0603020202020204" pitchFamily="34" charset="0"/>
              </a:rPr>
              <a:t>ecolección de datos</a:t>
            </a:r>
          </a:p>
        </p:txBody>
      </p:sp>
      <p:sp>
        <p:nvSpPr>
          <p:cNvPr id="3" name="Rectángulo: esquinas redondeadas 7">
            <a:extLst>
              <a:ext uri="{FF2B5EF4-FFF2-40B4-BE49-F238E27FC236}">
                <a16:creationId xmlns:a16="http://schemas.microsoft.com/office/drawing/2014/main" id="{DBAA528E-BCED-CABF-1D58-494B3800B153}"/>
              </a:ext>
            </a:extLst>
          </p:cNvPr>
          <p:cNvSpPr/>
          <p:nvPr/>
        </p:nvSpPr>
        <p:spPr>
          <a:xfrm>
            <a:off x="400228" y="973549"/>
            <a:ext cx="11203943" cy="4833241"/>
          </a:xfrm>
          <a:prstGeom prst="roundRect">
            <a:avLst/>
          </a:prstGeom>
          <a:noFill/>
          <a:ln w="19050">
            <a:solidFill>
              <a:srgbClr val="8EA1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s-419"/>
          </a:p>
        </p:txBody>
      </p:sp>
      <p:sp>
        <p:nvSpPr>
          <p:cNvPr id="5" name="CuadroTexto 5">
            <a:extLst>
              <a:ext uri="{FF2B5EF4-FFF2-40B4-BE49-F238E27FC236}">
                <a16:creationId xmlns:a16="http://schemas.microsoft.com/office/drawing/2014/main" id="{02131771-F2AE-2160-DBCE-00ECEA2D58AC}"/>
              </a:ext>
            </a:extLst>
          </p:cNvPr>
          <p:cNvSpPr txBox="1"/>
          <p:nvPr/>
        </p:nvSpPr>
        <p:spPr>
          <a:xfrm>
            <a:off x="5169192" y="3083747"/>
            <a:ext cx="1666239" cy="615553"/>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s-MX" sz="2000">
              <a:latin typeface="Trebuchet MS"/>
            </a:endParaRPr>
          </a:p>
          <a:p>
            <a:pPr fontAlgn="base"/>
            <a:r>
              <a:rPr lang="es-ES" sz="1400" i="1">
                <a:solidFill>
                  <a:schemeClr val="tx1">
                    <a:lumMod val="50000"/>
                    <a:lumOff val="50000"/>
                  </a:schemeClr>
                </a:solidFill>
                <a:latin typeface="Trebuchet MS"/>
              </a:rPr>
              <a:t>Insertar collage</a:t>
            </a:r>
            <a:endParaRPr lang="es-ES" sz="2600" i="1">
              <a:solidFill>
                <a:schemeClr val="tx1">
                  <a:lumMod val="50000"/>
                  <a:lumOff val="50000"/>
                </a:schemeClr>
              </a:solidFill>
              <a:latin typeface="Trebuchet MS"/>
            </a:endParaRPr>
          </a:p>
        </p:txBody>
      </p:sp>
    </p:spTree>
    <p:extLst>
      <p:ext uri="{BB962C8B-B14F-4D97-AF65-F5344CB8AC3E}">
        <p14:creationId xmlns:p14="http://schemas.microsoft.com/office/powerpoint/2010/main" val="26174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E989EC-18BC-BF88-4771-06583DBCC0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303042-C845-530B-CC07-C1F321C01F39}"/>
              </a:ext>
            </a:extLst>
          </p:cNvPr>
          <p:cNvSpPr>
            <a:spLocks noGrp="1"/>
          </p:cNvSpPr>
          <p:nvPr/>
        </p:nvSpPr>
        <p:spPr>
          <a:xfrm>
            <a:off x="3775809" y="195942"/>
            <a:ext cx="5265618" cy="92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Análisis</a:t>
            </a:r>
            <a:r>
              <a:rPr lang="es-CO" sz="4800" b="1">
                <a:solidFill>
                  <a:srgbClr val="29006F"/>
                </a:solidFill>
                <a:latin typeface="Trebuchet MS" panose="020B0603020202020204" pitchFamily="34" charset="0"/>
              </a:rPr>
              <a:t> de datos</a:t>
            </a:r>
          </a:p>
        </p:txBody>
      </p:sp>
      <p:sp>
        <p:nvSpPr>
          <p:cNvPr id="3" name="CuadroTexto 4">
            <a:extLst>
              <a:ext uri="{FF2B5EF4-FFF2-40B4-BE49-F238E27FC236}">
                <a16:creationId xmlns:a16="http://schemas.microsoft.com/office/drawing/2014/main" id="{D3A9DA5E-16B6-27D4-F695-35FC8FD09D36}"/>
              </a:ext>
            </a:extLst>
          </p:cNvPr>
          <p:cNvSpPr txBox="1"/>
          <p:nvPr/>
        </p:nvSpPr>
        <p:spPr>
          <a:xfrm>
            <a:off x="479685" y="1214203"/>
            <a:ext cx="2893102"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29006F"/>
                </a:solidFill>
                <a:latin typeface="Trebuchet MS" panose="020B0603020202020204" pitchFamily="34" charset="0"/>
              </a:rPr>
              <a:t>Datos cuantitativos</a:t>
            </a:r>
            <a:r>
              <a:rPr lang="es-MX">
                <a:solidFill>
                  <a:srgbClr val="29006F"/>
                </a:solidFill>
                <a:latin typeface="Trebuchet MS" panose="020B0603020202020204" pitchFamily="34" charset="0"/>
              </a:rPr>
              <a:t>:</a:t>
            </a:r>
            <a:endParaRPr lang="es-CO">
              <a:solidFill>
                <a:srgbClr val="29006F"/>
              </a:solidFill>
              <a:latin typeface="Trebuchet MS" panose="020B0603020202020204" pitchFamily="34" charset="0"/>
            </a:endParaRPr>
          </a:p>
        </p:txBody>
      </p:sp>
      <p:graphicFrame>
        <p:nvGraphicFramePr>
          <p:cNvPr id="4" name="Table 8">
            <a:extLst>
              <a:ext uri="{FF2B5EF4-FFF2-40B4-BE49-F238E27FC236}">
                <a16:creationId xmlns:a16="http://schemas.microsoft.com/office/drawing/2014/main" id="{72E56453-01EB-1B3B-54A2-FC11832147CD}"/>
              </a:ext>
            </a:extLst>
          </p:cNvPr>
          <p:cNvGraphicFramePr>
            <a:graphicFrameLocks noGrp="1"/>
          </p:cNvGraphicFramePr>
          <p:nvPr>
            <p:extLst>
              <p:ext uri="{D42A27DB-BD31-4B8C-83A1-F6EECF244321}">
                <p14:modId xmlns:p14="http://schemas.microsoft.com/office/powerpoint/2010/main" val="53265170"/>
              </p:ext>
            </p:extLst>
          </p:nvPr>
        </p:nvGraphicFramePr>
        <p:xfrm>
          <a:off x="2038350" y="1935479"/>
          <a:ext cx="8477250" cy="3612640"/>
        </p:xfrm>
        <a:graphic>
          <a:graphicData uri="http://schemas.openxmlformats.org/drawingml/2006/table">
            <a:tbl>
              <a:tblPr bandRow="1">
                <a:tableStyleId>{5C22544A-7EE6-4342-B048-85BDC9FD1C3A}</a:tableStyleId>
              </a:tblPr>
              <a:tblGrid>
                <a:gridCol w="2825750">
                  <a:extLst>
                    <a:ext uri="{9D8B030D-6E8A-4147-A177-3AD203B41FA5}">
                      <a16:colId xmlns:a16="http://schemas.microsoft.com/office/drawing/2014/main" val="2168069596"/>
                    </a:ext>
                  </a:extLst>
                </a:gridCol>
                <a:gridCol w="2825750">
                  <a:extLst>
                    <a:ext uri="{9D8B030D-6E8A-4147-A177-3AD203B41FA5}">
                      <a16:colId xmlns:a16="http://schemas.microsoft.com/office/drawing/2014/main" val="1532767263"/>
                    </a:ext>
                  </a:extLst>
                </a:gridCol>
                <a:gridCol w="2825750">
                  <a:extLst>
                    <a:ext uri="{9D8B030D-6E8A-4147-A177-3AD203B41FA5}">
                      <a16:colId xmlns:a16="http://schemas.microsoft.com/office/drawing/2014/main" val="4204544340"/>
                    </a:ext>
                  </a:extLst>
                </a:gridCol>
              </a:tblGrid>
              <a:tr h="491920">
                <a:tc gridSpan="3">
                  <a:txBody>
                    <a:bodyPr/>
                    <a:lstStyle/>
                    <a:p>
                      <a:pPr algn="ctr" fontAlgn="base">
                        <a:lnSpc>
                          <a:spcPts val="2400"/>
                        </a:lnSpc>
                        <a:buNone/>
                      </a:pPr>
                      <a:r>
                        <a:rPr lang="es-MX" sz="2000" b="1">
                          <a:solidFill>
                            <a:srgbClr val="FFFFFF"/>
                          </a:solidFill>
                          <a:effectLst/>
                          <a:latin typeface="Trebuchet MS" panose="020B0603020202020204" pitchFamily="34" charset="0"/>
                        </a:rPr>
                        <a:t>Tabla de frecuencia</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7989871"/>
                  </a:ext>
                </a:extLst>
              </a:tr>
              <a:tr h="337572">
                <a:tc>
                  <a:txBody>
                    <a:bodyPr/>
                    <a:lstStyle/>
                    <a:p>
                      <a:pPr algn="ctr" fontAlgn="base">
                        <a:lnSpc>
                          <a:spcPts val="2400"/>
                        </a:lnSpc>
                        <a:buNone/>
                      </a:pPr>
                      <a:r>
                        <a:rPr lang="es-MX" sz="2000">
                          <a:solidFill>
                            <a:srgbClr val="FFFFFF"/>
                          </a:solidFill>
                          <a:effectLst/>
                          <a:latin typeface="Trebuchet MS" panose="020B0603020202020204" pitchFamily="34" charset="0"/>
                        </a:rPr>
                        <a:t>Pregunta</a:t>
                      </a:r>
                      <a:endParaRPr lang="es-MX">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2400"/>
                        </a:lnSpc>
                        <a:buNone/>
                      </a:pPr>
                      <a:r>
                        <a:rPr lang="es-MX" sz="2000">
                          <a:solidFill>
                            <a:srgbClr val="FFFFFF"/>
                          </a:solidFill>
                          <a:effectLst/>
                          <a:latin typeface="Trebuchet MS" panose="020B0603020202020204" pitchFamily="34" charset="0"/>
                        </a:rPr>
                        <a:t>Respuesta</a:t>
                      </a:r>
                      <a:endParaRPr lang="es-MX">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2400"/>
                        </a:lnSpc>
                        <a:buNone/>
                      </a:pPr>
                      <a:r>
                        <a:rPr lang="es-MX" sz="2000">
                          <a:solidFill>
                            <a:srgbClr val="FFFFFF"/>
                          </a:solidFill>
                          <a:effectLst/>
                          <a:latin typeface="Trebuchet MS" panose="020B0603020202020204" pitchFamily="34" charset="0"/>
                        </a:rPr>
                        <a:t>Frecuencia</a:t>
                      </a:r>
                      <a:endParaRPr lang="es-MX">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extLst>
                  <a:ext uri="{0D108BD9-81ED-4DB2-BD59-A6C34878D82A}">
                    <a16:rowId xmlns:a16="http://schemas.microsoft.com/office/drawing/2014/main" val="3393845896"/>
                  </a:ext>
                </a:extLst>
              </a:tr>
              <a:tr h="454080">
                <a:tc rowSpan="2">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47663"/>
                  </a:ext>
                </a:extLst>
              </a:tr>
              <a:tr h="454080">
                <a:tc vMerge="1">
                  <a:txBody>
                    <a:bodyPr/>
                    <a:lstStyle/>
                    <a:p>
                      <a:endParaRPr lang="en-US"/>
                    </a:p>
                  </a:txBody>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799415"/>
                  </a:ext>
                </a:extLst>
              </a:tr>
              <a:tr h="454080">
                <a:tc rowSpan="2">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859545"/>
                  </a:ext>
                </a:extLst>
              </a:tr>
              <a:tr h="454080">
                <a:tc vMerge="1">
                  <a:txBody>
                    <a:bodyPr/>
                    <a:lstStyle/>
                    <a:p>
                      <a:endParaRPr lang="en-US"/>
                    </a:p>
                  </a:txBody>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323507"/>
                  </a:ext>
                </a:extLst>
              </a:tr>
              <a:tr h="454080">
                <a:tc rowSpan="2">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3133627"/>
                  </a:ext>
                </a:extLst>
              </a:tr>
              <a:tr h="454080">
                <a:tc vMerge="1">
                  <a:txBody>
                    <a:bodyPr/>
                    <a:lstStyle/>
                    <a:p>
                      <a:endParaRPr lang="en-US"/>
                    </a:p>
                  </a:txBody>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64701"/>
                  </a:ext>
                </a:extLst>
              </a:tr>
            </a:tbl>
          </a:graphicData>
        </a:graphic>
      </p:graphicFrame>
    </p:spTree>
    <p:extLst>
      <p:ext uri="{BB962C8B-B14F-4D97-AF65-F5344CB8AC3E}">
        <p14:creationId xmlns:p14="http://schemas.microsoft.com/office/powerpoint/2010/main" val="10827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6A5B91-77FC-7893-67C1-D9910B89072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608639-58DA-B895-AD45-3148C08F3B02}"/>
              </a:ext>
            </a:extLst>
          </p:cNvPr>
          <p:cNvSpPr>
            <a:spLocks noGrp="1"/>
          </p:cNvSpPr>
          <p:nvPr/>
        </p:nvSpPr>
        <p:spPr>
          <a:xfrm>
            <a:off x="3699609" y="0"/>
            <a:ext cx="5265618" cy="92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Análisis</a:t>
            </a:r>
            <a:r>
              <a:rPr lang="es-CO" sz="4800" b="1">
                <a:solidFill>
                  <a:srgbClr val="29006F"/>
                </a:solidFill>
                <a:latin typeface="Trebuchet MS" panose="020B0603020202020204" pitchFamily="34" charset="0"/>
              </a:rPr>
              <a:t> de datos</a:t>
            </a:r>
          </a:p>
        </p:txBody>
      </p:sp>
      <p:sp>
        <p:nvSpPr>
          <p:cNvPr id="3" name="CuadroTexto 4">
            <a:extLst>
              <a:ext uri="{FF2B5EF4-FFF2-40B4-BE49-F238E27FC236}">
                <a16:creationId xmlns:a16="http://schemas.microsoft.com/office/drawing/2014/main" id="{6B2F2060-1D35-413D-D711-8E9D296F4E24}"/>
              </a:ext>
            </a:extLst>
          </p:cNvPr>
          <p:cNvSpPr txBox="1"/>
          <p:nvPr/>
        </p:nvSpPr>
        <p:spPr>
          <a:xfrm>
            <a:off x="479685" y="1214203"/>
            <a:ext cx="2893102" cy="461665"/>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29006F"/>
                </a:solidFill>
                <a:latin typeface="Trebuchet MS" panose="020B0603020202020204" pitchFamily="34" charset="0"/>
              </a:rPr>
              <a:t>Datos cualitativos</a:t>
            </a:r>
            <a:r>
              <a:rPr lang="es-MX">
                <a:solidFill>
                  <a:srgbClr val="29006F"/>
                </a:solidFill>
                <a:latin typeface="Trebuchet MS" panose="020B0603020202020204" pitchFamily="34" charset="0"/>
              </a:rPr>
              <a:t>:</a:t>
            </a:r>
            <a:endParaRPr lang="es-CO">
              <a:solidFill>
                <a:srgbClr val="29006F"/>
              </a:solidFill>
              <a:latin typeface="Trebuchet MS" panose="020B0603020202020204" pitchFamily="34" charset="0"/>
            </a:endParaRPr>
          </a:p>
        </p:txBody>
      </p:sp>
      <p:sp>
        <p:nvSpPr>
          <p:cNvPr id="4" name="CuadroTexto 2">
            <a:extLst>
              <a:ext uri="{FF2B5EF4-FFF2-40B4-BE49-F238E27FC236}">
                <a16:creationId xmlns:a16="http://schemas.microsoft.com/office/drawing/2014/main" id="{E18F95A0-0566-9CEF-7034-764DD13B8AD6}"/>
              </a:ext>
            </a:extLst>
          </p:cNvPr>
          <p:cNvSpPr txBox="1"/>
          <p:nvPr/>
        </p:nvSpPr>
        <p:spPr>
          <a:xfrm>
            <a:off x="4223657" y="1491202"/>
            <a:ext cx="3427895"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b="1">
                <a:solidFill>
                  <a:srgbClr val="29006F"/>
                </a:solidFill>
                <a:latin typeface="Trebuchet MS" panose="020B0603020202020204" pitchFamily="34" charset="0"/>
              </a:rPr>
              <a:t>Diagrama o gráfico</a:t>
            </a:r>
            <a:endParaRPr lang="es-CO" sz="2400" b="1">
              <a:solidFill>
                <a:srgbClr val="29006F"/>
              </a:solidFill>
              <a:latin typeface="Trebuchet MS" panose="020B0603020202020204" pitchFamily="34" charset="0"/>
            </a:endParaRPr>
          </a:p>
        </p:txBody>
      </p:sp>
    </p:spTree>
    <p:extLst>
      <p:ext uri="{BB962C8B-B14F-4D97-AF65-F5344CB8AC3E}">
        <p14:creationId xmlns:p14="http://schemas.microsoft.com/office/powerpoint/2010/main" val="139433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4B4C2C-6A97-0E68-6DEE-1F5E8A57EE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5537B67-0515-33DD-DBEE-754DB575BA87}"/>
              </a:ext>
            </a:extLst>
          </p:cNvPr>
          <p:cNvSpPr>
            <a:spLocks noGrp="1"/>
          </p:cNvSpPr>
          <p:nvPr/>
        </p:nvSpPr>
        <p:spPr>
          <a:xfrm>
            <a:off x="2083078" y="0"/>
            <a:ext cx="9150577" cy="9677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Ejemplo de matriz decodificada</a:t>
            </a:r>
          </a:p>
        </p:txBody>
      </p:sp>
      <p:sp>
        <p:nvSpPr>
          <p:cNvPr id="3" name="CuadroTexto 2">
            <a:extLst>
              <a:ext uri="{FF2B5EF4-FFF2-40B4-BE49-F238E27FC236}">
                <a16:creationId xmlns:a16="http://schemas.microsoft.com/office/drawing/2014/main" id="{DB7BE282-6F98-D64F-EA0A-1770559D999B}"/>
              </a:ext>
            </a:extLst>
          </p:cNvPr>
          <p:cNvSpPr txBox="1"/>
          <p:nvPr/>
        </p:nvSpPr>
        <p:spPr>
          <a:xfrm>
            <a:off x="260954" y="967751"/>
            <a:ext cx="11567265" cy="1600438"/>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a:latin typeface="Trebuchet MS"/>
              </a:rPr>
              <a:t>Observa la siguiente matriz. Preguntaron a varias personas de la comunidad qué problema ambiental identifican en su barrio. Algunas de las respuestas fueron: hay</a:t>
            </a:r>
            <a:r>
              <a:rPr lang="es-MX" sz="1600">
                <a:latin typeface="Trebuchet MS"/>
                <a:ea typeface="+mn-lt"/>
                <a:cs typeface="+mn-lt"/>
              </a:rPr>
              <a:t> mucha basura en las calles,  la gente tira basura, faltan canecas para botar las bolsas, hay muchos perros sueltos, la basura se acumula en las esquinas, los perros rompen las bolsas de basura y la basura se acumula en las esquinas. </a:t>
            </a:r>
          </a:p>
          <a:p>
            <a:pPr algn="just"/>
            <a:r>
              <a:rPr lang="es-MX" sz="1600">
                <a:latin typeface="Trebuchet MS"/>
                <a:ea typeface="+mn-lt"/>
                <a:cs typeface="+mn-lt"/>
              </a:rPr>
              <a:t>Ahora, para decodificar la información las respuestas deben ser agrupadas, observa el ejemplo: </a:t>
            </a:r>
            <a:endParaRPr lang="es-MX" sz="1600">
              <a:latin typeface="Trebuchet MS"/>
            </a:endParaRPr>
          </a:p>
          <a:p>
            <a:pPr algn="just"/>
            <a:endParaRPr lang="es-MX">
              <a:solidFill>
                <a:schemeClr val="tx1">
                  <a:lumMod val="65000"/>
                  <a:lumOff val="35000"/>
                </a:schemeClr>
              </a:solidFill>
              <a:latin typeface="Trebuchet MS"/>
            </a:endParaRPr>
          </a:p>
        </p:txBody>
      </p:sp>
      <p:sp>
        <p:nvSpPr>
          <p:cNvPr id="4" name="CuadroTexto 4">
            <a:extLst>
              <a:ext uri="{FF2B5EF4-FFF2-40B4-BE49-F238E27FC236}">
                <a16:creationId xmlns:a16="http://schemas.microsoft.com/office/drawing/2014/main" id="{FCF8E09A-F6B7-128A-E675-0626BDB6CF58}"/>
              </a:ext>
            </a:extLst>
          </p:cNvPr>
          <p:cNvSpPr txBox="1"/>
          <p:nvPr/>
        </p:nvSpPr>
        <p:spPr>
          <a:xfrm>
            <a:off x="4352681" y="6308719"/>
            <a:ext cx="4060371" cy="369332"/>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800" b="0" i="1" u="none" strike="noStrike">
                <a:solidFill>
                  <a:schemeClr val="tx1">
                    <a:lumMod val="65000"/>
                    <a:lumOff val="35000"/>
                  </a:schemeClr>
                </a:solidFill>
                <a:effectLst/>
                <a:highlight>
                  <a:srgbClr val="00FF00"/>
                </a:highlight>
                <a:latin typeface="Trebuchet MS"/>
              </a:rPr>
              <a:t>Esta diapositiva debe eliminarse</a:t>
            </a:r>
            <a:endParaRPr lang="es-CO" i="1">
              <a:solidFill>
                <a:schemeClr val="tx1">
                  <a:lumMod val="65000"/>
                  <a:lumOff val="35000"/>
                </a:schemeClr>
              </a:solidFill>
              <a:latin typeface="Trebuchet MS"/>
            </a:endParaRPr>
          </a:p>
        </p:txBody>
      </p:sp>
      <p:graphicFrame>
        <p:nvGraphicFramePr>
          <p:cNvPr id="5" name="Table 18">
            <a:extLst>
              <a:ext uri="{FF2B5EF4-FFF2-40B4-BE49-F238E27FC236}">
                <a16:creationId xmlns:a16="http://schemas.microsoft.com/office/drawing/2014/main" id="{DFF9293E-272C-B874-EEAE-6DE0201FD5CA}"/>
              </a:ext>
            </a:extLst>
          </p:cNvPr>
          <p:cNvGraphicFramePr>
            <a:graphicFrameLocks noGrp="1"/>
          </p:cNvGraphicFramePr>
          <p:nvPr>
            <p:extLst>
              <p:ext uri="{D42A27DB-BD31-4B8C-83A1-F6EECF244321}">
                <p14:modId xmlns:p14="http://schemas.microsoft.com/office/powerpoint/2010/main" val="2936033271"/>
              </p:ext>
            </p:extLst>
          </p:nvPr>
        </p:nvGraphicFramePr>
        <p:xfrm>
          <a:off x="256456" y="2334990"/>
          <a:ext cx="11449050" cy="3719830"/>
        </p:xfrm>
        <a:graphic>
          <a:graphicData uri="http://schemas.openxmlformats.org/drawingml/2006/table">
            <a:tbl>
              <a:tblPr bandRow="1">
                <a:tableStyleId>{5C22544A-7EE6-4342-B048-85BDC9FD1C3A}</a:tableStyleId>
              </a:tblPr>
              <a:tblGrid>
                <a:gridCol w="5229225">
                  <a:extLst>
                    <a:ext uri="{9D8B030D-6E8A-4147-A177-3AD203B41FA5}">
                      <a16:colId xmlns:a16="http://schemas.microsoft.com/office/drawing/2014/main" val="568070126"/>
                    </a:ext>
                  </a:extLst>
                </a:gridCol>
                <a:gridCol w="3609975">
                  <a:extLst>
                    <a:ext uri="{9D8B030D-6E8A-4147-A177-3AD203B41FA5}">
                      <a16:colId xmlns:a16="http://schemas.microsoft.com/office/drawing/2014/main" val="2483918138"/>
                    </a:ext>
                  </a:extLst>
                </a:gridCol>
                <a:gridCol w="2609850">
                  <a:extLst>
                    <a:ext uri="{9D8B030D-6E8A-4147-A177-3AD203B41FA5}">
                      <a16:colId xmlns:a16="http://schemas.microsoft.com/office/drawing/2014/main" val="198064373"/>
                    </a:ext>
                  </a:extLst>
                </a:gridCol>
              </a:tblGrid>
              <a:tr h="352425">
                <a:tc>
                  <a:txBody>
                    <a:bodyPr/>
                    <a:lstStyle/>
                    <a:p>
                      <a:pPr algn="ctr" fontAlgn="base">
                        <a:lnSpc>
                          <a:spcPts val="2400"/>
                        </a:lnSpc>
                        <a:buNone/>
                      </a:pPr>
                      <a:r>
                        <a:rPr lang="es-MX" sz="2000" b="1">
                          <a:solidFill>
                            <a:srgbClr val="FFFFFF"/>
                          </a:solidFill>
                          <a:effectLst/>
                          <a:latin typeface="Trebuchet MS" panose="020B0603020202020204" pitchFamily="34" charset="0"/>
                        </a:rPr>
                        <a:t>Respuestas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9006F"/>
                    </a:solidFill>
                  </a:tcPr>
                </a:tc>
                <a:tc>
                  <a:txBody>
                    <a:bodyPr/>
                    <a:lstStyle/>
                    <a:p>
                      <a:pPr algn="ctr" fontAlgn="base">
                        <a:lnSpc>
                          <a:spcPts val="2400"/>
                        </a:lnSpc>
                        <a:buNone/>
                      </a:pPr>
                      <a:r>
                        <a:rPr lang="es-MX" sz="2000" b="1">
                          <a:solidFill>
                            <a:srgbClr val="FFFFFF"/>
                          </a:solidFill>
                          <a:effectLst/>
                          <a:latin typeface="Trebuchet MS" panose="020B0603020202020204" pitchFamily="34" charset="0"/>
                        </a:rPr>
                        <a:t>Categoría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9006F"/>
                    </a:solidFill>
                  </a:tcPr>
                </a:tc>
                <a:tc>
                  <a:txBody>
                    <a:bodyPr/>
                    <a:lstStyle/>
                    <a:p>
                      <a:pPr algn="ctr" fontAlgn="base">
                        <a:lnSpc>
                          <a:spcPts val="2400"/>
                        </a:lnSpc>
                        <a:buNone/>
                      </a:pPr>
                      <a:r>
                        <a:rPr lang="es-MX" sz="2000" b="1">
                          <a:solidFill>
                            <a:srgbClr val="FFFFFF"/>
                          </a:solidFill>
                          <a:effectLst/>
                          <a:latin typeface="Trebuchet MS" panose="020B0603020202020204" pitchFamily="34" charset="0"/>
                        </a:rPr>
                        <a:t>Número de veces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9006F"/>
                    </a:solidFill>
                  </a:tcPr>
                </a:tc>
                <a:extLst>
                  <a:ext uri="{0D108BD9-81ED-4DB2-BD59-A6C34878D82A}">
                    <a16:rowId xmlns:a16="http://schemas.microsoft.com/office/drawing/2014/main" val="3119030604"/>
                  </a:ext>
                </a:extLst>
              </a:tr>
              <a:tr h="628650">
                <a:tc>
                  <a:txBody>
                    <a:bodyPr/>
                    <a:lstStyle/>
                    <a:p>
                      <a:pPr algn="just"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“Hay mucha basura en las calles; la gente tira basura; la basura se acumula en las esquinas”.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Basura en las calles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334904"/>
                  </a:ext>
                </a:extLst>
              </a:tr>
              <a:tr h="514350">
                <a:tc>
                  <a:txBody>
                    <a:bodyPr/>
                    <a:lstStyle/>
                    <a:p>
                      <a:pP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“Faltan canecas para botar las bolsas”.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Falta de canecas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315752"/>
                  </a:ext>
                </a:extLst>
              </a:tr>
              <a:tr h="819150">
                <a:tc>
                  <a:txBody>
                    <a:bodyPr/>
                    <a:lstStyle/>
                    <a:p>
                      <a:pP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“Hay muchos perros sueltos; los perros rompen las bolsas de basura”.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Perros sueltos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0967679"/>
                  </a:ext>
                </a:extLst>
              </a:tr>
              <a:tr h="819150">
                <a:tc gridSpan="3">
                  <a:txBody>
                    <a:bodyPr/>
                    <a:lstStyle/>
                    <a:p>
                      <a:pPr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Patrón principal: basura en las calles </a:t>
                      </a:r>
                    </a:p>
                    <a:p>
                      <a:pPr algn="just"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Interpretación del análisis: la acumulación de residuos es una de la principal problemática ambiental percibida por la comunidad en el barrio.</a:t>
                      </a:r>
                    </a:p>
                    <a:p>
                      <a:pPr algn="just" fontAlgn="base">
                        <a:lnSpc>
                          <a:spcPts val="1950"/>
                        </a:lnSpc>
                        <a:buNone/>
                      </a:pPr>
                      <a:r>
                        <a:rPr lang="es-MX" sz="1800" b="0" i="0" u="none" strike="noStrike" kern="1200">
                          <a:solidFill>
                            <a:schemeClr val="tx1">
                              <a:lumMod val="65000"/>
                              <a:lumOff val="35000"/>
                            </a:schemeClr>
                          </a:solidFill>
                          <a:effectLst/>
                          <a:highlight>
                            <a:srgbClr val="00FF00"/>
                          </a:highlight>
                          <a:latin typeface="Trebuchet MS"/>
                          <a:ea typeface="+mn-ea"/>
                          <a:cs typeface="+mn-cs"/>
                        </a:rPr>
                        <a:t>Relación con la problemática y propuesta de solución: generación de compostaje que permitirá aprovechar los residuos orgánicos y reducir la cantidad de basura que se genera.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9973921"/>
                  </a:ext>
                </a:extLst>
              </a:tr>
            </a:tbl>
          </a:graphicData>
        </a:graphic>
      </p:graphicFrame>
    </p:spTree>
    <p:extLst>
      <p:ext uri="{BB962C8B-B14F-4D97-AF65-F5344CB8AC3E}">
        <p14:creationId xmlns:p14="http://schemas.microsoft.com/office/powerpoint/2010/main" val="27688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2F0A4D-56DA-F7E3-13F8-B2D362DB36A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12716C-C983-C0B5-0E4D-0F02CB3AE66F}"/>
              </a:ext>
            </a:extLst>
          </p:cNvPr>
          <p:cNvSpPr>
            <a:spLocks noGrp="1"/>
          </p:cNvSpPr>
          <p:nvPr/>
        </p:nvSpPr>
        <p:spPr>
          <a:xfrm>
            <a:off x="3699609" y="0"/>
            <a:ext cx="5265618" cy="92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Análisis</a:t>
            </a:r>
            <a:r>
              <a:rPr lang="es-CO" sz="4800" b="1">
                <a:solidFill>
                  <a:srgbClr val="29006F"/>
                </a:solidFill>
                <a:latin typeface="Trebuchet MS" panose="020B0603020202020204" pitchFamily="34" charset="0"/>
              </a:rPr>
              <a:t> de datos</a:t>
            </a:r>
          </a:p>
        </p:txBody>
      </p:sp>
      <p:sp>
        <p:nvSpPr>
          <p:cNvPr id="3" name="CuadroTexto 4">
            <a:extLst>
              <a:ext uri="{FF2B5EF4-FFF2-40B4-BE49-F238E27FC236}">
                <a16:creationId xmlns:a16="http://schemas.microsoft.com/office/drawing/2014/main" id="{7538DD08-32ED-8722-E823-65F9E46F42F8}"/>
              </a:ext>
            </a:extLst>
          </p:cNvPr>
          <p:cNvSpPr txBox="1"/>
          <p:nvPr/>
        </p:nvSpPr>
        <p:spPr>
          <a:xfrm>
            <a:off x="479685" y="1214203"/>
            <a:ext cx="2893102"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29006F"/>
                </a:solidFill>
                <a:latin typeface="Trebuchet MS" panose="020B0603020202020204" pitchFamily="34" charset="0"/>
              </a:rPr>
              <a:t>Datos cualitativos</a:t>
            </a:r>
            <a:r>
              <a:rPr lang="es-MX">
                <a:solidFill>
                  <a:srgbClr val="29006F"/>
                </a:solidFill>
                <a:latin typeface="Trebuchet MS" panose="020B0603020202020204" pitchFamily="34" charset="0"/>
              </a:rPr>
              <a:t>:</a:t>
            </a:r>
            <a:endParaRPr lang="es-CO">
              <a:solidFill>
                <a:srgbClr val="29006F"/>
              </a:solidFill>
              <a:latin typeface="Trebuchet MS" panose="020B0603020202020204" pitchFamily="34" charset="0"/>
            </a:endParaRPr>
          </a:p>
        </p:txBody>
      </p:sp>
      <p:graphicFrame>
        <p:nvGraphicFramePr>
          <p:cNvPr id="4" name="Table 9">
            <a:extLst>
              <a:ext uri="{FF2B5EF4-FFF2-40B4-BE49-F238E27FC236}">
                <a16:creationId xmlns:a16="http://schemas.microsoft.com/office/drawing/2014/main" id="{E5379210-D252-CA4F-8095-D6CE624AA925}"/>
              </a:ext>
            </a:extLst>
          </p:cNvPr>
          <p:cNvGraphicFramePr>
            <a:graphicFrameLocks noGrp="1"/>
          </p:cNvGraphicFramePr>
          <p:nvPr>
            <p:extLst>
              <p:ext uri="{D42A27DB-BD31-4B8C-83A1-F6EECF244321}">
                <p14:modId xmlns:p14="http://schemas.microsoft.com/office/powerpoint/2010/main" val="4294519763"/>
              </p:ext>
            </p:extLst>
          </p:nvPr>
        </p:nvGraphicFramePr>
        <p:xfrm>
          <a:off x="371475" y="1826990"/>
          <a:ext cx="11449050" cy="3195003"/>
        </p:xfrm>
        <a:graphic>
          <a:graphicData uri="http://schemas.openxmlformats.org/drawingml/2006/table">
            <a:tbl>
              <a:tblPr bandRow="1">
                <a:tableStyleId>{5C22544A-7EE6-4342-B048-85BDC9FD1C3A}</a:tableStyleId>
              </a:tblPr>
              <a:tblGrid>
                <a:gridCol w="5229225">
                  <a:extLst>
                    <a:ext uri="{9D8B030D-6E8A-4147-A177-3AD203B41FA5}">
                      <a16:colId xmlns:a16="http://schemas.microsoft.com/office/drawing/2014/main" val="2735637345"/>
                    </a:ext>
                  </a:extLst>
                </a:gridCol>
                <a:gridCol w="3609975">
                  <a:extLst>
                    <a:ext uri="{9D8B030D-6E8A-4147-A177-3AD203B41FA5}">
                      <a16:colId xmlns:a16="http://schemas.microsoft.com/office/drawing/2014/main" val="879206968"/>
                    </a:ext>
                  </a:extLst>
                </a:gridCol>
                <a:gridCol w="2609850">
                  <a:extLst>
                    <a:ext uri="{9D8B030D-6E8A-4147-A177-3AD203B41FA5}">
                      <a16:colId xmlns:a16="http://schemas.microsoft.com/office/drawing/2014/main" val="2772110104"/>
                    </a:ext>
                  </a:extLst>
                </a:gridCol>
              </a:tblGrid>
              <a:tr h="352425">
                <a:tc>
                  <a:txBody>
                    <a:bodyPr/>
                    <a:lstStyle/>
                    <a:p>
                      <a:pPr algn="ctr" fontAlgn="base">
                        <a:lnSpc>
                          <a:spcPts val="2400"/>
                        </a:lnSpc>
                        <a:buNone/>
                      </a:pPr>
                      <a:r>
                        <a:rPr lang="es-MX" sz="2000" b="1">
                          <a:solidFill>
                            <a:srgbClr val="FFFFFF"/>
                          </a:solidFill>
                          <a:effectLst/>
                          <a:latin typeface="Trebuchet MS" panose="020B0603020202020204" pitchFamily="34" charset="0"/>
                        </a:rPr>
                        <a:t>Respuestas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2400"/>
                        </a:lnSpc>
                        <a:buNone/>
                      </a:pPr>
                      <a:r>
                        <a:rPr lang="es-MX" sz="2000" b="1">
                          <a:solidFill>
                            <a:srgbClr val="FFFFFF"/>
                          </a:solidFill>
                          <a:effectLst/>
                          <a:latin typeface="Trebuchet MS" panose="020B0603020202020204" pitchFamily="34" charset="0"/>
                        </a:rPr>
                        <a:t>Categoría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2400"/>
                        </a:lnSpc>
                        <a:buNone/>
                      </a:pPr>
                      <a:r>
                        <a:rPr lang="es-MX" sz="2000" b="1">
                          <a:solidFill>
                            <a:srgbClr val="FFFFFF"/>
                          </a:solidFill>
                          <a:effectLst/>
                          <a:latin typeface="Trebuchet MS" panose="020B0603020202020204" pitchFamily="34" charset="0"/>
                        </a:rPr>
                        <a:t>Número de veces </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extLst>
                  <a:ext uri="{0D108BD9-81ED-4DB2-BD59-A6C34878D82A}">
                    <a16:rowId xmlns:a16="http://schemas.microsoft.com/office/drawing/2014/main" val="1622797442"/>
                  </a:ext>
                </a:extLst>
              </a:tr>
              <a:tr h="628650">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355252"/>
                  </a:ext>
                </a:extLst>
              </a:tr>
              <a:tr h="514350">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4041315"/>
                  </a:ext>
                </a:extLst>
              </a:tr>
              <a:tr h="819150">
                <a:tc>
                  <a:txBody>
                    <a:bodyPr/>
                    <a:lstStyle/>
                    <a:p>
                      <a:pPr fontAlgn="t">
                        <a:buNone/>
                      </a:pPr>
                      <a:endParaRPr lang="en-US">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ctr">
                        <a:buNone/>
                      </a:pPr>
                      <a:endParaRPr lang="en-US">
                        <a:effectLst/>
                        <a:latin typeface="Trebuchet MS" panose="020B0603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144124"/>
                  </a:ext>
                </a:extLst>
              </a:tr>
              <a:tr h="819150">
                <a:tc gridSpan="3">
                  <a:txBody>
                    <a:bodyPr/>
                    <a:lstStyle/>
                    <a:p>
                      <a:pPr fontAlgn="base">
                        <a:lnSpc>
                          <a:spcPts val="1950"/>
                        </a:lnSpc>
                        <a:buNone/>
                      </a:pPr>
                      <a:r>
                        <a:rPr lang="es-MX" sz="1600">
                          <a:solidFill>
                            <a:schemeClr val="tx1"/>
                          </a:solidFill>
                          <a:effectLst/>
                          <a:latin typeface="Trebuchet MS" panose="020B0603020202020204" pitchFamily="34" charset="0"/>
                        </a:rPr>
                        <a:t>Patrón principal: </a:t>
                      </a:r>
                      <a:endParaRPr lang="es-MX">
                        <a:solidFill>
                          <a:schemeClr val="tx1"/>
                        </a:solidFill>
                        <a:effectLst/>
                        <a:latin typeface="Trebuchet MS" panose="020B0603020202020204" pitchFamily="34" charset="0"/>
                      </a:endParaRPr>
                    </a:p>
                    <a:p>
                      <a:pPr fontAlgn="base">
                        <a:lnSpc>
                          <a:spcPts val="1950"/>
                        </a:lnSpc>
                        <a:buNone/>
                      </a:pPr>
                      <a:r>
                        <a:rPr lang="es-MX" sz="1600">
                          <a:solidFill>
                            <a:schemeClr val="tx1"/>
                          </a:solidFill>
                          <a:effectLst/>
                          <a:latin typeface="Trebuchet MS" panose="020B0603020202020204" pitchFamily="34" charset="0"/>
                        </a:rPr>
                        <a:t>Interpretación del análisis:</a:t>
                      </a:r>
                      <a:endParaRPr lang="es-MX">
                        <a:solidFill>
                          <a:schemeClr val="tx1"/>
                        </a:solidFill>
                        <a:effectLst/>
                        <a:latin typeface="Trebuchet MS" panose="020B0603020202020204" pitchFamily="34" charset="0"/>
                      </a:endParaRPr>
                    </a:p>
                    <a:p>
                      <a:pPr fontAlgn="base">
                        <a:lnSpc>
                          <a:spcPts val="1950"/>
                        </a:lnSpc>
                        <a:buNone/>
                      </a:pPr>
                      <a:r>
                        <a:rPr lang="es-MX" sz="1600">
                          <a:solidFill>
                            <a:schemeClr val="tx1"/>
                          </a:solidFill>
                          <a:effectLst/>
                          <a:latin typeface="Trebuchet MS" panose="020B0603020202020204" pitchFamily="34" charset="0"/>
                        </a:rPr>
                        <a:t>Relación con la problemática y propuesta de solución:</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4395002"/>
                  </a:ext>
                </a:extLst>
              </a:tr>
            </a:tbl>
          </a:graphicData>
        </a:graphic>
      </p:graphicFrame>
    </p:spTree>
    <p:extLst>
      <p:ext uri="{BB962C8B-B14F-4D97-AF65-F5344CB8AC3E}">
        <p14:creationId xmlns:p14="http://schemas.microsoft.com/office/powerpoint/2010/main" val="222414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7C7562-1009-FAFE-547D-C494C598BC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D7D361-CF95-C82A-7563-F9412794B963}"/>
              </a:ext>
            </a:extLst>
          </p:cNvPr>
          <p:cNvSpPr>
            <a:spLocks noChangeArrowheads="1"/>
          </p:cNvSpPr>
          <p:nvPr/>
        </p:nvSpPr>
        <p:spPr bwMode="auto">
          <a:xfrm>
            <a:off x="851127" y="822217"/>
            <a:ext cx="11797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1800" b="0" i="0" u="none" strike="noStrike" kern="1200" cap="none" spc="0" normalizeH="0" baseline="0" noProof="0">
                <a:ln>
                  <a:noFill/>
                </a:ln>
                <a:solidFill>
                  <a:srgbClr val="000000"/>
                </a:solidFill>
                <a:effectLst/>
                <a:uLnTx/>
                <a:uFillTx/>
                <a:latin typeface="Avenir "/>
                <a:cs typeface="Times New Roman" panose="02020603050405020304" pitchFamily="18" charset="0"/>
              </a:rPr>
              <a:t> </a:t>
            </a:r>
            <a:endParaRPr kumimoji="0" lang="es-CO" altLang="es-CO" sz="1800" b="0" i="0" u="none" strike="noStrike" kern="1200" cap="none" spc="0" normalizeH="0" baseline="0" noProof="0">
              <a:ln>
                <a:noFill/>
              </a:ln>
              <a:solidFill>
                <a:prstClr val="black"/>
              </a:solidFill>
              <a:effectLst/>
              <a:uLnTx/>
              <a:uFillTx/>
              <a:latin typeface="Avenir "/>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venir "/>
            </a:endParaRPr>
          </a:p>
        </p:txBody>
      </p:sp>
      <p:sp>
        <p:nvSpPr>
          <p:cNvPr id="3" name="Título 1">
            <a:extLst>
              <a:ext uri="{FF2B5EF4-FFF2-40B4-BE49-F238E27FC236}">
                <a16:creationId xmlns:a16="http://schemas.microsoft.com/office/drawing/2014/main" id="{7B1626B0-E892-2257-318F-47FB9914CC80}"/>
              </a:ext>
            </a:extLst>
          </p:cNvPr>
          <p:cNvSpPr>
            <a:spLocks noGrp="1"/>
          </p:cNvSpPr>
          <p:nvPr>
            <p:ph type="title"/>
          </p:nvPr>
        </p:nvSpPr>
        <p:spPr>
          <a:xfrm>
            <a:off x="3951515" y="217214"/>
            <a:ext cx="4720083" cy="927646"/>
          </a:xfrm>
        </p:spPr>
        <p:txBody>
          <a:bodyPr>
            <a:normAutofit/>
          </a:bodyPr>
          <a:lstStyle/>
          <a:p>
            <a:r>
              <a:rPr lang="es-CO" sz="4800" b="1">
                <a:solidFill>
                  <a:srgbClr val="29006F"/>
                </a:solidFill>
                <a:latin typeface="Trebuchet MS" panose="020B0603020202020204" pitchFamily="34" charset="0"/>
              </a:rPr>
              <a:t>Misión Nacional</a:t>
            </a:r>
          </a:p>
        </p:txBody>
      </p:sp>
      <p:graphicFrame>
        <p:nvGraphicFramePr>
          <p:cNvPr id="4" name="Tabla 3">
            <a:extLst>
              <a:ext uri="{FF2B5EF4-FFF2-40B4-BE49-F238E27FC236}">
                <a16:creationId xmlns:a16="http://schemas.microsoft.com/office/drawing/2014/main" id="{C9B16BFE-610D-BA74-2249-03123398C416}"/>
              </a:ext>
            </a:extLst>
          </p:cNvPr>
          <p:cNvGraphicFramePr>
            <a:graphicFrameLocks noGrp="1"/>
          </p:cNvGraphicFramePr>
          <p:nvPr>
            <p:extLst>
              <p:ext uri="{D42A27DB-BD31-4B8C-83A1-F6EECF244321}">
                <p14:modId xmlns:p14="http://schemas.microsoft.com/office/powerpoint/2010/main" val="2771293686"/>
              </p:ext>
            </p:extLst>
          </p:nvPr>
        </p:nvGraphicFramePr>
        <p:xfrm>
          <a:off x="943881" y="1639747"/>
          <a:ext cx="10452829" cy="3952786"/>
        </p:xfrm>
        <a:graphic>
          <a:graphicData uri="http://schemas.openxmlformats.org/drawingml/2006/table">
            <a:tbl>
              <a:tblPr/>
              <a:tblGrid>
                <a:gridCol w="578059">
                  <a:extLst>
                    <a:ext uri="{9D8B030D-6E8A-4147-A177-3AD203B41FA5}">
                      <a16:colId xmlns:a16="http://schemas.microsoft.com/office/drawing/2014/main" val="383669882"/>
                    </a:ext>
                  </a:extLst>
                </a:gridCol>
                <a:gridCol w="9874770">
                  <a:extLst>
                    <a:ext uri="{9D8B030D-6E8A-4147-A177-3AD203B41FA5}">
                      <a16:colId xmlns:a16="http://schemas.microsoft.com/office/drawing/2014/main" val="1932300534"/>
                    </a:ext>
                  </a:extLst>
                </a:gridCol>
              </a:tblGrid>
              <a:tr h="490426">
                <a:tc gridSpan="2">
                  <a:txBody>
                    <a:bodyPr/>
                    <a:lstStyle/>
                    <a:p>
                      <a:pPr marL="0" lvl="0" indent="0" algn="ctr" fontAlgn="base">
                        <a:lnSpc>
                          <a:spcPts val="1650"/>
                        </a:lnSpc>
                        <a:buFont typeface="Wingdings" panose="05000000000000000000" pitchFamily="2" charset="2"/>
                        <a:buNone/>
                      </a:pPr>
                      <a:r>
                        <a:rPr lang="es-MX" sz="2000" b="1" i="0">
                          <a:solidFill>
                            <a:srgbClr val="000000"/>
                          </a:solidFill>
                          <a:effectLst/>
                          <a:highlight>
                            <a:srgbClr val="00FF00"/>
                          </a:highlight>
                          <a:latin typeface="Trebuchet MS" panose="020B0603020202020204" pitchFamily="34" charset="0"/>
                        </a:rPr>
                        <a:t>AGUA </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83652" marR="83652" marT="41826" marB="418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508302"/>
                  </a:ext>
                </a:extLst>
              </a:tr>
              <a:tr h="831730">
                <a:tc>
                  <a:txBody>
                    <a:bodyPr/>
                    <a:lstStyle/>
                    <a:p>
                      <a:pPr marL="0" indent="0" algn="just" fontAlgn="base">
                        <a:lnSpc>
                          <a:spcPts val="1650"/>
                        </a:lnSpc>
                        <a:buFont typeface="Wingdings" panose="05000000000000000000" pitchFamily="2" charset="2"/>
                        <a:buNone/>
                      </a:pPr>
                      <a:endParaRPr lang="es-MX" sz="18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Promover la conservación y restauración de ríos, humedales continentales y costeros, acuíferos y ecosistemas reguladores del ciclo hídrico. </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432682"/>
                  </a:ext>
                </a:extLst>
              </a:tr>
              <a:tr h="627033">
                <a:tc>
                  <a:txBody>
                    <a:bodyPr/>
                    <a:lstStyle/>
                    <a:p>
                      <a:pPr marL="0" indent="0" algn="just" fontAlgn="base">
                        <a:lnSpc>
                          <a:spcPts val="1650"/>
                        </a:lnSpc>
                        <a:buFont typeface="Wingdings" panose="05000000000000000000" pitchFamily="2" charset="2"/>
                        <a:buNone/>
                      </a:pPr>
                      <a:endParaRPr lang="es-MX" sz="18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Reducir riesgos asociados a sequías e inundaciones.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65048"/>
                  </a:ext>
                </a:extLst>
              </a:tr>
              <a:tr h="632884">
                <a:tc>
                  <a:txBody>
                    <a:bodyPr/>
                    <a:lstStyle/>
                    <a:p>
                      <a:pPr marL="0" indent="0" algn="just" fontAlgn="base">
                        <a:lnSpc>
                          <a:spcPts val="1650"/>
                        </a:lnSpc>
                        <a:buFont typeface="Wingdings" panose="05000000000000000000" pitchFamily="2" charset="2"/>
                        <a:buNone/>
                      </a:pPr>
                      <a:endParaRPr lang="es-MX" sz="18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Fortalecer la gestión comunitaria del agua, incluyendo contextos de comunidades anfibias o palafíticas.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6907671"/>
                  </a:ext>
                </a:extLst>
              </a:tr>
              <a:tr h="618344">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endParaRPr lang="es-MX" sz="18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r>
                        <a:rPr lang="es-MX" sz="1800" b="0" i="0">
                          <a:solidFill>
                            <a:srgbClr val="000000"/>
                          </a:solidFill>
                          <a:effectLst/>
                          <a:latin typeface="Trebuchet MS" panose="020B0603020202020204" pitchFamily="34" charset="0"/>
                        </a:rPr>
                        <a:t>Implementar soluciones basadas en la naturaleza para la protección y descontaminación del recurso.</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344855"/>
                  </a:ext>
                </a:extLst>
              </a:tr>
              <a:tr h="752369">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endParaRPr lang="es-MX" sz="18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1650"/>
                        </a:lnSpc>
                        <a:spcBef>
                          <a:spcPts val="0"/>
                        </a:spcBef>
                        <a:spcAft>
                          <a:spcPts val="0"/>
                        </a:spcAft>
                        <a:buClrTx/>
                        <a:buSzTx/>
                        <a:buFont typeface="Wingdings" panose="05000000000000000000" pitchFamily="2" charset="2"/>
                        <a:buNone/>
                        <a:tabLst/>
                        <a:defRPr/>
                      </a:pPr>
                      <a:r>
                        <a:rPr lang="es-MX" sz="1800" b="0" i="0">
                          <a:solidFill>
                            <a:srgbClr val="000000"/>
                          </a:solidFill>
                          <a:effectLst/>
                          <a:latin typeface="Trebuchet MS" panose="020B0603020202020204" pitchFamily="34" charset="0"/>
                        </a:rPr>
                        <a:t>Otro. ¿Cuál?__________________________________________________________________________</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7315052"/>
                  </a:ext>
                </a:extLst>
              </a:tr>
            </a:tbl>
          </a:graphicData>
        </a:graphic>
      </p:graphicFrame>
      <p:sp>
        <p:nvSpPr>
          <p:cNvPr id="5" name="CuadroTexto 4">
            <a:extLst>
              <a:ext uri="{FF2B5EF4-FFF2-40B4-BE49-F238E27FC236}">
                <a16:creationId xmlns:a16="http://schemas.microsoft.com/office/drawing/2014/main" id="{045DA9EB-A98D-B398-0FC1-8F50417A0F91}"/>
              </a:ext>
            </a:extLst>
          </p:cNvPr>
          <p:cNvSpPr txBox="1"/>
          <p:nvPr/>
        </p:nvSpPr>
        <p:spPr>
          <a:xfrm>
            <a:off x="2694777" y="5868862"/>
            <a:ext cx="723355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1" u="none" strike="noStrike" kern="1200" cap="none" spc="0" normalizeH="0" baseline="0" noProof="0">
                <a:ln>
                  <a:noFill/>
                </a:ln>
                <a:solidFill>
                  <a:srgbClr val="595959"/>
                </a:solidFill>
                <a:effectLst/>
                <a:highlight>
                  <a:srgbClr val="00FF00"/>
                </a:highlight>
                <a:uLnTx/>
                <a:uFillTx/>
                <a:latin typeface="Trebuchet MS"/>
              </a:rPr>
              <a:t>Esta diapositiva debe eliminarse si no es el eje de su </a:t>
            </a:r>
            <a:r>
              <a:rPr lang="es-MX" i="1">
                <a:solidFill>
                  <a:srgbClr val="595959"/>
                </a:solidFill>
                <a:highlight>
                  <a:srgbClr val="00FF00"/>
                </a:highlight>
                <a:latin typeface="Trebuchet MS"/>
              </a:rPr>
              <a:t>proyecto</a:t>
            </a:r>
            <a:r>
              <a:rPr kumimoji="0" lang="es-MX" sz="1800" b="0" i="1" u="none" strike="noStrike" kern="1200" cap="none" spc="0" normalizeH="0" baseline="0" noProof="0">
                <a:ln>
                  <a:noFill/>
                </a:ln>
                <a:solidFill>
                  <a:srgbClr val="000000"/>
                </a:solidFill>
                <a:effectLst/>
                <a:uLnTx/>
                <a:uFillTx/>
                <a:latin typeface="Trebuchet MS"/>
              </a:rPr>
              <a:t>​</a:t>
            </a:r>
            <a:endParaRPr lang="es-CO" sz="1800" b="0" i="1" u="none" strike="noStrike" kern="1200" cap="none" spc="0" normalizeH="0" baseline="0" noProof="0">
              <a:ln>
                <a:noFill/>
              </a:ln>
              <a:solidFill>
                <a:prstClr val="black"/>
              </a:solidFill>
              <a:effectLst/>
              <a:uLnTx/>
              <a:uFillTx/>
              <a:latin typeface="Trebuchet MS"/>
            </a:endParaRPr>
          </a:p>
        </p:txBody>
      </p:sp>
      <p:sp>
        <p:nvSpPr>
          <p:cNvPr id="6" name="CuadroTexto 5">
            <a:extLst>
              <a:ext uri="{FF2B5EF4-FFF2-40B4-BE49-F238E27FC236}">
                <a16:creationId xmlns:a16="http://schemas.microsoft.com/office/drawing/2014/main" id="{E651DC15-7562-AD62-BF87-E31980B95C87}"/>
              </a:ext>
            </a:extLst>
          </p:cNvPr>
          <p:cNvSpPr txBox="1"/>
          <p:nvPr/>
        </p:nvSpPr>
        <p:spPr>
          <a:xfrm>
            <a:off x="943881" y="1186278"/>
            <a:ext cx="9916160" cy="369332"/>
          </a:xfrm>
          <a:prstGeom prst="rect">
            <a:avLst/>
          </a:prstGeom>
          <a:noFill/>
        </p:spPr>
        <p:txBody>
          <a:bodyPr wrap="square" rtlCol="0">
            <a:spAutoFit/>
          </a:bodyPr>
          <a:lstStyle/>
          <a:p>
            <a:r>
              <a:rPr lang="es-MX">
                <a:latin typeface="Trebuchet MS" panose="020B0603020202020204" pitchFamily="34" charset="0"/>
              </a:rPr>
              <a:t>Marque con una X </a:t>
            </a:r>
            <a:r>
              <a:rPr lang="es-MX" b="1">
                <a:latin typeface="Trebuchet MS" panose="020B0603020202020204" pitchFamily="34" charset="0"/>
              </a:rPr>
              <a:t>solo</a:t>
            </a:r>
            <a:r>
              <a:rPr lang="es-MX">
                <a:latin typeface="Trebuchet MS" panose="020B0603020202020204" pitchFamily="34" charset="0"/>
              </a:rPr>
              <a:t> un propósito que debe ser el principal de su proyecto.</a:t>
            </a:r>
            <a:endParaRPr lang="es-CO">
              <a:latin typeface="Trebuchet MS" panose="020B0603020202020204" pitchFamily="34" charset="0"/>
            </a:endParaRPr>
          </a:p>
        </p:txBody>
      </p:sp>
    </p:spTree>
    <p:extLst>
      <p:ext uri="{BB962C8B-B14F-4D97-AF65-F5344CB8AC3E}">
        <p14:creationId xmlns:p14="http://schemas.microsoft.com/office/powerpoint/2010/main" val="151293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4D9D5D2-3410-1BE8-EDBD-EAE7FDB7F491}"/>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8AABEDB3-9521-72DE-7D21-1692D67B03A4}"/>
              </a:ext>
            </a:extLst>
          </p:cNvPr>
          <p:cNvSpPr>
            <a:spLocks noChangeArrowheads="1"/>
          </p:cNvSpPr>
          <p:nvPr/>
        </p:nvSpPr>
        <p:spPr bwMode="auto">
          <a:xfrm>
            <a:off x="851127" y="822217"/>
            <a:ext cx="11797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1800" b="0" i="0" u="none" strike="noStrike" kern="1200" cap="none" spc="0" normalizeH="0" baseline="0" noProof="0">
                <a:ln>
                  <a:noFill/>
                </a:ln>
                <a:solidFill>
                  <a:srgbClr val="000000"/>
                </a:solidFill>
                <a:effectLst/>
                <a:uLnTx/>
                <a:uFillTx/>
                <a:latin typeface="Avenir "/>
                <a:cs typeface="Times New Roman" panose="02020603050405020304" pitchFamily="18" charset="0"/>
              </a:rPr>
              <a:t> </a:t>
            </a:r>
            <a:endParaRPr kumimoji="0" lang="es-CO" altLang="es-CO" sz="1800" b="0" i="0" u="none" strike="noStrike" kern="1200" cap="none" spc="0" normalizeH="0" baseline="0" noProof="0">
              <a:ln>
                <a:noFill/>
              </a:ln>
              <a:solidFill>
                <a:prstClr val="black"/>
              </a:solidFill>
              <a:effectLst/>
              <a:uLnTx/>
              <a:uFillTx/>
              <a:latin typeface="Avenir "/>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venir "/>
            </a:endParaRPr>
          </a:p>
        </p:txBody>
      </p:sp>
      <p:sp>
        <p:nvSpPr>
          <p:cNvPr id="9" name="Título 1">
            <a:extLst>
              <a:ext uri="{FF2B5EF4-FFF2-40B4-BE49-F238E27FC236}">
                <a16:creationId xmlns:a16="http://schemas.microsoft.com/office/drawing/2014/main" id="{92EDBAF4-7DE7-757E-6B48-F4BBC7A7CA25}"/>
              </a:ext>
            </a:extLst>
          </p:cNvPr>
          <p:cNvSpPr>
            <a:spLocks noGrp="1"/>
          </p:cNvSpPr>
          <p:nvPr>
            <p:ph type="title"/>
          </p:nvPr>
        </p:nvSpPr>
        <p:spPr>
          <a:xfrm>
            <a:off x="3951515" y="217214"/>
            <a:ext cx="4720083" cy="927646"/>
          </a:xfrm>
        </p:spPr>
        <p:txBody>
          <a:bodyPr>
            <a:normAutofit/>
          </a:bodyPr>
          <a:lstStyle/>
          <a:p>
            <a:r>
              <a:rPr lang="es-CO" sz="4800" b="1">
                <a:solidFill>
                  <a:srgbClr val="29006F"/>
                </a:solidFill>
                <a:latin typeface="Trebuchet MS" panose="020B0603020202020204" pitchFamily="34" charset="0"/>
              </a:rPr>
              <a:t>Misión Nacional</a:t>
            </a:r>
          </a:p>
        </p:txBody>
      </p:sp>
      <p:graphicFrame>
        <p:nvGraphicFramePr>
          <p:cNvPr id="10" name="Tabla 9">
            <a:extLst>
              <a:ext uri="{FF2B5EF4-FFF2-40B4-BE49-F238E27FC236}">
                <a16:creationId xmlns:a16="http://schemas.microsoft.com/office/drawing/2014/main" id="{AEF91C0A-87D9-AE89-FEF8-4D32A6EBC37F}"/>
              </a:ext>
            </a:extLst>
          </p:cNvPr>
          <p:cNvGraphicFramePr>
            <a:graphicFrameLocks noGrp="1"/>
          </p:cNvGraphicFramePr>
          <p:nvPr/>
        </p:nvGraphicFramePr>
        <p:xfrm>
          <a:off x="1039650" y="1749863"/>
          <a:ext cx="10321543" cy="3590385"/>
        </p:xfrm>
        <a:graphic>
          <a:graphicData uri="http://schemas.openxmlformats.org/drawingml/2006/table">
            <a:tbl>
              <a:tblPr/>
              <a:tblGrid>
                <a:gridCol w="575551">
                  <a:extLst>
                    <a:ext uri="{9D8B030D-6E8A-4147-A177-3AD203B41FA5}">
                      <a16:colId xmlns:a16="http://schemas.microsoft.com/office/drawing/2014/main" val="383669882"/>
                    </a:ext>
                  </a:extLst>
                </a:gridCol>
                <a:gridCol w="9745992">
                  <a:extLst>
                    <a:ext uri="{9D8B030D-6E8A-4147-A177-3AD203B41FA5}">
                      <a16:colId xmlns:a16="http://schemas.microsoft.com/office/drawing/2014/main" val="1932300534"/>
                    </a:ext>
                  </a:extLst>
                </a:gridCol>
              </a:tblGrid>
              <a:tr h="488401">
                <a:tc gridSpan="2">
                  <a:txBody>
                    <a:bodyPr/>
                    <a:lstStyle/>
                    <a:p>
                      <a:pPr marL="0" lvl="0" indent="0" algn="ctr" fontAlgn="base">
                        <a:lnSpc>
                          <a:spcPts val="1650"/>
                        </a:lnSpc>
                        <a:buFont typeface="Wingdings" panose="05000000000000000000" pitchFamily="2" charset="2"/>
                        <a:buNone/>
                      </a:pPr>
                      <a:r>
                        <a:rPr lang="es-MX" sz="2000" b="1" i="0">
                          <a:solidFill>
                            <a:srgbClr val="000000"/>
                          </a:solidFill>
                          <a:effectLst/>
                          <a:highlight>
                            <a:srgbClr val="00FF00"/>
                          </a:highlight>
                          <a:latin typeface="Trebuchet MS" panose="020B0603020202020204" pitchFamily="34" charset="0"/>
                        </a:rPr>
                        <a:t>AIRE</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83652" marR="83652" marT="41826" marB="418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508302"/>
                  </a:ext>
                </a:extLst>
              </a:tr>
              <a:tr h="615579">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 Medir, analizar y reducir contaminantes atmosféricos.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432682"/>
                  </a:ext>
                </a:extLst>
              </a:tr>
              <a:tr h="828296">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Implementar redes de monitoreo escolar o comunitario que permita la medición de gases contaminantes, material particulado, variables climáticas y/o meteorológicas.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65048"/>
                  </a:ext>
                </a:extLst>
              </a:tr>
              <a:tr h="492356">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 Desarrollar soluciones comunitarias para disminuir emisiones de gases contaminantes.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6907671"/>
                  </a:ext>
                </a:extLst>
              </a:tr>
              <a:tr h="483543">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endParaRPr lang="es-MX" sz="20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ts val="1650"/>
                        </a:lnSpc>
                        <a:spcBef>
                          <a:spcPts val="0"/>
                        </a:spcBef>
                        <a:spcAft>
                          <a:spcPts val="0"/>
                        </a:spcAft>
                        <a:buClrTx/>
                        <a:buSzTx/>
                        <a:buFont typeface="Wingdings" panose="05000000000000000000" pitchFamily="2" charset="2"/>
                        <a:buNone/>
                        <a:tabLst/>
                        <a:defRPr/>
                      </a:pPr>
                      <a:r>
                        <a:rPr lang="es-MX" sz="1800" b="0" i="0">
                          <a:solidFill>
                            <a:srgbClr val="000000"/>
                          </a:solidFill>
                          <a:effectLst/>
                          <a:latin typeface="Trebuchet MS" panose="020B0603020202020204" pitchFamily="34" charset="0"/>
                        </a:rPr>
                        <a:t>Vincular innovación tecnológica con mejora de la salud y reducción de GEI.</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344855"/>
                  </a:ext>
                </a:extLst>
              </a:tr>
              <a:tr h="682210">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endParaRPr lang="es-MX" sz="2000" b="0" i="0">
                        <a:solidFill>
                          <a:srgbClr val="000000"/>
                        </a:solidFill>
                        <a:effectLst/>
                        <a:latin typeface="Trebuchet MS" panose="020B0603020202020204" pitchFamily="34" charset="0"/>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1650"/>
                        </a:lnSpc>
                        <a:spcBef>
                          <a:spcPts val="0"/>
                        </a:spcBef>
                        <a:spcAft>
                          <a:spcPts val="0"/>
                        </a:spcAft>
                        <a:buClrTx/>
                        <a:buSzTx/>
                        <a:buFont typeface="Wingdings" panose="05000000000000000000" pitchFamily="2" charset="2"/>
                        <a:buNone/>
                        <a:tabLst/>
                        <a:defRPr/>
                      </a:pPr>
                      <a:r>
                        <a:rPr lang="es-MX" sz="1800" b="0" i="0">
                          <a:solidFill>
                            <a:srgbClr val="000000"/>
                          </a:solidFill>
                          <a:effectLst/>
                          <a:latin typeface="Trebuchet MS" panose="020B0603020202020204" pitchFamily="34" charset="0"/>
                        </a:rPr>
                        <a:t>Otro. ¿Cuál?__________________________________________________________________________</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6461357"/>
                  </a:ext>
                </a:extLst>
              </a:tr>
            </a:tbl>
          </a:graphicData>
        </a:graphic>
      </p:graphicFrame>
      <p:sp>
        <p:nvSpPr>
          <p:cNvPr id="11" name="CuadroTexto 10">
            <a:extLst>
              <a:ext uri="{FF2B5EF4-FFF2-40B4-BE49-F238E27FC236}">
                <a16:creationId xmlns:a16="http://schemas.microsoft.com/office/drawing/2014/main" id="{9BDFE182-CEBD-E2A1-DD1A-C372303ECE38}"/>
              </a:ext>
            </a:extLst>
          </p:cNvPr>
          <p:cNvSpPr txBox="1"/>
          <p:nvPr/>
        </p:nvSpPr>
        <p:spPr>
          <a:xfrm>
            <a:off x="3049123" y="5633146"/>
            <a:ext cx="723355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1" u="none" strike="noStrike" kern="1200" cap="none" spc="0" normalizeH="0" baseline="0" noProof="0">
                <a:ln>
                  <a:noFill/>
                </a:ln>
                <a:solidFill>
                  <a:srgbClr val="595959"/>
                </a:solidFill>
                <a:effectLst/>
                <a:highlight>
                  <a:srgbClr val="00FF00"/>
                </a:highlight>
                <a:uLnTx/>
                <a:uFillTx/>
                <a:latin typeface="Trebuchet MS"/>
              </a:rPr>
              <a:t>Esta diapositiva debe eliminarse si no es el eje de su </a:t>
            </a:r>
            <a:r>
              <a:rPr lang="es-MX" i="1">
                <a:solidFill>
                  <a:srgbClr val="595959"/>
                </a:solidFill>
                <a:highlight>
                  <a:srgbClr val="00FF00"/>
                </a:highlight>
                <a:latin typeface="Trebuchet MS"/>
              </a:rPr>
              <a:t>proyect</a:t>
            </a:r>
            <a:r>
              <a:rPr lang="es-MX" i="1">
                <a:solidFill>
                  <a:srgbClr val="595959"/>
                </a:solidFill>
                <a:highlight>
                  <a:srgbClr val="00FF00"/>
                </a:highlight>
                <a:latin typeface="Avenir "/>
              </a:rPr>
              <a:t>o</a:t>
            </a:r>
            <a:r>
              <a:rPr kumimoji="0" lang="es-MX" sz="1800" b="0" i="1" u="none" strike="noStrike" kern="1200" cap="none" spc="0" normalizeH="0" baseline="0" noProof="0">
                <a:ln>
                  <a:noFill/>
                </a:ln>
                <a:solidFill>
                  <a:srgbClr val="000000"/>
                </a:solidFill>
                <a:effectLst/>
                <a:uLnTx/>
                <a:uFillTx/>
                <a:latin typeface="Avenir "/>
              </a:rPr>
              <a:t>​</a:t>
            </a:r>
            <a:endParaRPr lang="es-CO" sz="1800" b="0" i="1" u="none" strike="noStrike" kern="1200" cap="none" spc="0" normalizeH="0" baseline="0" noProof="0">
              <a:ln>
                <a:noFill/>
              </a:ln>
              <a:solidFill>
                <a:prstClr val="black"/>
              </a:solidFill>
              <a:effectLst/>
              <a:uLnTx/>
              <a:uFillTx/>
              <a:latin typeface="Avenir "/>
            </a:endParaRPr>
          </a:p>
        </p:txBody>
      </p:sp>
      <p:sp>
        <p:nvSpPr>
          <p:cNvPr id="12" name="CuadroTexto 11">
            <a:extLst>
              <a:ext uri="{FF2B5EF4-FFF2-40B4-BE49-F238E27FC236}">
                <a16:creationId xmlns:a16="http://schemas.microsoft.com/office/drawing/2014/main" id="{ADC52FF0-4CC6-9385-A1A7-9ED56FD71651}"/>
              </a:ext>
            </a:extLst>
          </p:cNvPr>
          <p:cNvSpPr txBox="1"/>
          <p:nvPr/>
        </p:nvSpPr>
        <p:spPr>
          <a:xfrm>
            <a:off x="1039650" y="1170714"/>
            <a:ext cx="9916160" cy="369332"/>
          </a:xfrm>
          <a:prstGeom prst="rect">
            <a:avLst/>
          </a:prstGeom>
          <a:noFill/>
        </p:spPr>
        <p:txBody>
          <a:bodyPr wrap="square" lIns="91440" tIns="45720" rIns="91440" bIns="45720" rtlCol="0" anchor="t">
            <a:spAutoFit/>
          </a:bodyPr>
          <a:lstStyle/>
          <a:p>
            <a:r>
              <a:rPr lang="es-MX">
                <a:latin typeface="Trebuchet MS"/>
              </a:rPr>
              <a:t>Marque con una X </a:t>
            </a:r>
            <a:r>
              <a:rPr lang="es-MX" b="1">
                <a:latin typeface="Trebuchet MS"/>
              </a:rPr>
              <a:t>solo</a:t>
            </a:r>
            <a:r>
              <a:rPr lang="es-MX">
                <a:latin typeface="Trebuchet MS"/>
              </a:rPr>
              <a:t> un propósito que debe ser el principal de su proyecto.</a:t>
            </a:r>
            <a:endParaRPr lang="es-CO">
              <a:latin typeface="Trebuchet MS"/>
            </a:endParaRPr>
          </a:p>
        </p:txBody>
      </p:sp>
    </p:spTree>
    <p:extLst>
      <p:ext uri="{BB962C8B-B14F-4D97-AF65-F5344CB8AC3E}">
        <p14:creationId xmlns:p14="http://schemas.microsoft.com/office/powerpoint/2010/main" val="332269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A0565F-2A26-15C2-C008-63D86EF83392}"/>
            </a:ext>
          </a:extLst>
        </p:cNvPr>
        <p:cNvGrpSpPr/>
        <p:nvPr/>
      </p:nvGrpSpPr>
      <p:grpSpPr>
        <a:xfrm>
          <a:off x="0" y="0"/>
          <a:ext cx="0" cy="0"/>
          <a:chOff x="0" y="0"/>
          <a:chExt cx="0" cy="0"/>
        </a:xfrm>
      </p:grpSpPr>
      <p:sp>
        <p:nvSpPr>
          <p:cNvPr id="14" name="Rectangle 3">
            <a:extLst>
              <a:ext uri="{FF2B5EF4-FFF2-40B4-BE49-F238E27FC236}">
                <a16:creationId xmlns:a16="http://schemas.microsoft.com/office/drawing/2014/main" id="{A30E3132-E4C8-E2FF-F135-1BAFB02CF7FA}"/>
              </a:ext>
            </a:extLst>
          </p:cNvPr>
          <p:cNvSpPr>
            <a:spLocks noChangeArrowheads="1"/>
          </p:cNvSpPr>
          <p:nvPr/>
        </p:nvSpPr>
        <p:spPr bwMode="auto">
          <a:xfrm>
            <a:off x="851127" y="822217"/>
            <a:ext cx="11797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1800" b="0" i="0" u="none" strike="noStrike" kern="1200" cap="none" spc="0" normalizeH="0" baseline="0" noProof="0">
                <a:ln>
                  <a:noFill/>
                </a:ln>
                <a:solidFill>
                  <a:srgbClr val="000000"/>
                </a:solidFill>
                <a:effectLst/>
                <a:uLnTx/>
                <a:uFillTx/>
                <a:latin typeface="Trebuchet MS" panose="020B0603020202020204" pitchFamily="34" charset="0"/>
                <a:cs typeface="Times New Roman" panose="02020603050405020304" pitchFamily="18" charset="0"/>
              </a:rPr>
              <a:t> </a:t>
            </a:r>
            <a:endParaRPr kumimoji="0" lang="es-CO" altLang="es-CO" sz="1800" b="0" i="0" u="none" strike="noStrike" kern="1200" cap="none" spc="0" normalizeH="0" baseline="0" noProof="0">
              <a:ln>
                <a:noFill/>
              </a:ln>
              <a:solidFill>
                <a:prstClr val="black"/>
              </a:solidFill>
              <a:effectLst/>
              <a:uLnTx/>
              <a:uFillTx/>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Trebuchet MS" panose="020B0603020202020204" pitchFamily="34" charset="0"/>
            </a:endParaRPr>
          </a:p>
        </p:txBody>
      </p:sp>
      <p:sp>
        <p:nvSpPr>
          <p:cNvPr id="15" name="Título 1">
            <a:extLst>
              <a:ext uri="{FF2B5EF4-FFF2-40B4-BE49-F238E27FC236}">
                <a16:creationId xmlns:a16="http://schemas.microsoft.com/office/drawing/2014/main" id="{46087E75-F3D1-901C-F6C5-F87E183CBA24}"/>
              </a:ext>
            </a:extLst>
          </p:cNvPr>
          <p:cNvSpPr>
            <a:spLocks noGrp="1"/>
          </p:cNvSpPr>
          <p:nvPr>
            <p:ph type="title"/>
          </p:nvPr>
        </p:nvSpPr>
        <p:spPr>
          <a:xfrm>
            <a:off x="3951515" y="217214"/>
            <a:ext cx="4720083" cy="927646"/>
          </a:xfrm>
        </p:spPr>
        <p:txBody>
          <a:bodyPr vert="horz" lIns="91440" tIns="45720" rIns="91440" bIns="45720" rtlCol="0" anchor="ctr">
            <a:normAutofit/>
          </a:bodyPr>
          <a:lstStyle/>
          <a:p>
            <a:r>
              <a:rPr lang="es-CO" sz="4800" b="1">
                <a:solidFill>
                  <a:srgbClr val="29006F"/>
                </a:solidFill>
                <a:latin typeface="Trebuchet MS" panose="020B0603020202020204" pitchFamily="34" charset="0"/>
              </a:rPr>
              <a:t>Misión Nacional</a:t>
            </a:r>
          </a:p>
        </p:txBody>
      </p:sp>
      <p:graphicFrame>
        <p:nvGraphicFramePr>
          <p:cNvPr id="16" name="Tabla 15">
            <a:extLst>
              <a:ext uri="{FF2B5EF4-FFF2-40B4-BE49-F238E27FC236}">
                <a16:creationId xmlns:a16="http://schemas.microsoft.com/office/drawing/2014/main" id="{604B59C8-61DE-74A1-7B84-1CCD74042B37}"/>
              </a:ext>
            </a:extLst>
          </p:cNvPr>
          <p:cNvGraphicFramePr>
            <a:graphicFrameLocks noGrp="1"/>
          </p:cNvGraphicFramePr>
          <p:nvPr>
            <p:extLst>
              <p:ext uri="{D42A27DB-BD31-4B8C-83A1-F6EECF244321}">
                <p14:modId xmlns:p14="http://schemas.microsoft.com/office/powerpoint/2010/main" val="3232992171"/>
              </p:ext>
            </p:extLst>
          </p:nvPr>
        </p:nvGraphicFramePr>
        <p:xfrm>
          <a:off x="1070131" y="1658907"/>
          <a:ext cx="9818558" cy="3467781"/>
        </p:xfrm>
        <a:graphic>
          <a:graphicData uri="http://schemas.openxmlformats.org/drawingml/2006/table">
            <a:tbl>
              <a:tblPr/>
              <a:tblGrid>
                <a:gridCol w="547504">
                  <a:extLst>
                    <a:ext uri="{9D8B030D-6E8A-4147-A177-3AD203B41FA5}">
                      <a16:colId xmlns:a16="http://schemas.microsoft.com/office/drawing/2014/main" val="383669882"/>
                    </a:ext>
                  </a:extLst>
                </a:gridCol>
                <a:gridCol w="9271054">
                  <a:extLst>
                    <a:ext uri="{9D8B030D-6E8A-4147-A177-3AD203B41FA5}">
                      <a16:colId xmlns:a16="http://schemas.microsoft.com/office/drawing/2014/main" val="1932300534"/>
                    </a:ext>
                  </a:extLst>
                </a:gridCol>
              </a:tblGrid>
              <a:tr h="550976">
                <a:tc gridSpan="2">
                  <a:txBody>
                    <a:bodyPr/>
                    <a:lstStyle/>
                    <a:p>
                      <a:pPr marL="0" lvl="0" indent="0" algn="ctr" fontAlgn="base">
                        <a:lnSpc>
                          <a:spcPts val="1650"/>
                        </a:lnSpc>
                        <a:buFont typeface="Wingdings" panose="05000000000000000000" pitchFamily="2" charset="2"/>
                        <a:buNone/>
                      </a:pPr>
                      <a:r>
                        <a:rPr lang="es-MX" sz="2000" b="1" i="0">
                          <a:solidFill>
                            <a:srgbClr val="000000"/>
                          </a:solidFill>
                          <a:effectLst/>
                          <a:highlight>
                            <a:srgbClr val="00FF00"/>
                          </a:highlight>
                          <a:latin typeface="Trebuchet MS" panose="020B0603020202020204" pitchFamily="34" charset="0"/>
                        </a:rPr>
                        <a:t>ENERGÍA</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83652" marR="83652" marT="41826" marB="418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508302"/>
                  </a:ext>
                </a:extLst>
              </a:tr>
              <a:tr h="610094">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Avenir "/>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Promover el uso de energías renovables (solar, eólica, biomasa, hidráulica a pequeña escala).</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432682"/>
                  </a:ext>
                </a:extLst>
              </a:tr>
              <a:tr h="780777">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Avenir "/>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 Diseñar soluciones alrededor de sistemas de almacenamiento y monitoreo en tiempo real del consumo energético que mejoren la eficiencia energética en contextos escolares o comunitarios.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65048"/>
                  </a:ext>
                </a:extLst>
              </a:tr>
              <a:tr h="670260">
                <a:tc>
                  <a:txBody>
                    <a:bodyPr/>
                    <a:lstStyle/>
                    <a:p>
                      <a:pPr marL="0" indent="0" algn="just" fontAlgn="base">
                        <a:lnSpc>
                          <a:spcPts val="1650"/>
                        </a:lnSpc>
                        <a:buFont typeface="Wingdings" panose="05000000000000000000" pitchFamily="2" charset="2"/>
                        <a:buNone/>
                      </a:pPr>
                      <a:endParaRPr lang="es-MX" sz="2000" b="0" i="0">
                        <a:solidFill>
                          <a:srgbClr val="000000"/>
                        </a:solidFill>
                        <a:effectLst/>
                        <a:latin typeface="Avenir "/>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just" fontAlgn="base">
                        <a:lnSpc>
                          <a:spcPts val="1650"/>
                        </a:lnSpc>
                        <a:buFont typeface="Wingdings" panose="05000000000000000000" pitchFamily="2" charset="2"/>
                        <a:buNone/>
                      </a:pPr>
                      <a:r>
                        <a:rPr lang="es-MX" sz="1800" b="0" i="0">
                          <a:solidFill>
                            <a:srgbClr val="000000"/>
                          </a:solidFill>
                          <a:effectLst/>
                          <a:latin typeface="Trebuchet MS" panose="020B0603020202020204" pitchFamily="34" charset="0"/>
                        </a:rPr>
                        <a:t> Desarrollar soluciones innovadoras para disminuir la dependencia de combustibles fósiles.</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6907671"/>
                  </a:ext>
                </a:extLst>
              </a:tr>
              <a:tr h="855674">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endParaRPr lang="es-MX" sz="1800" b="0" i="0">
                        <a:solidFill>
                          <a:srgbClr val="000000"/>
                        </a:solidFill>
                        <a:effectLst/>
                        <a:latin typeface="Avenir "/>
                      </a:endParaRP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ts val="1650"/>
                        </a:lnSpc>
                        <a:spcBef>
                          <a:spcPts val="0"/>
                        </a:spcBef>
                        <a:spcAft>
                          <a:spcPts val="0"/>
                        </a:spcAft>
                        <a:buClrTx/>
                        <a:buSzTx/>
                        <a:buFont typeface="Wingdings" panose="05000000000000000000" pitchFamily="2" charset="2"/>
                        <a:buNone/>
                        <a:tabLst/>
                        <a:defRPr/>
                      </a:pPr>
                      <a:r>
                        <a:rPr lang="es-MX" sz="1800" b="0" i="0">
                          <a:solidFill>
                            <a:srgbClr val="000000"/>
                          </a:solidFill>
                          <a:effectLst/>
                          <a:latin typeface="Trebuchet MS" panose="020B0603020202020204" pitchFamily="34" charset="0"/>
                        </a:rPr>
                        <a:t>Otro. ¿Cuál?_________________________________________________________________</a:t>
                      </a:r>
                    </a:p>
                  </a:txBody>
                  <a:tcPr marL="83652" marR="83652" marT="41826" marB="418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344855"/>
                  </a:ext>
                </a:extLst>
              </a:tr>
            </a:tbl>
          </a:graphicData>
        </a:graphic>
      </p:graphicFrame>
      <p:sp>
        <p:nvSpPr>
          <p:cNvPr id="17" name="CuadroTexto 16">
            <a:extLst>
              <a:ext uri="{FF2B5EF4-FFF2-40B4-BE49-F238E27FC236}">
                <a16:creationId xmlns:a16="http://schemas.microsoft.com/office/drawing/2014/main" id="{DC44C228-FDD4-F312-1E1F-6B1CFBCB63B8}"/>
              </a:ext>
            </a:extLst>
          </p:cNvPr>
          <p:cNvSpPr txBox="1"/>
          <p:nvPr/>
        </p:nvSpPr>
        <p:spPr>
          <a:xfrm>
            <a:off x="2694777" y="5593644"/>
            <a:ext cx="723355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1" u="none" strike="noStrike" kern="1200" cap="none" spc="0" normalizeH="0" baseline="0" noProof="0">
                <a:ln>
                  <a:noFill/>
                </a:ln>
                <a:solidFill>
                  <a:schemeClr val="tx1">
                    <a:lumMod val="65000"/>
                    <a:lumOff val="35000"/>
                  </a:schemeClr>
                </a:solidFill>
                <a:effectLst/>
                <a:highlight>
                  <a:srgbClr val="00FF00"/>
                </a:highlight>
                <a:uLnTx/>
                <a:uFillTx/>
                <a:latin typeface="Trebuchet MS"/>
              </a:rPr>
              <a:t>Esta diapositiva debe eliminarse si no es el eje de su </a:t>
            </a:r>
            <a:r>
              <a:rPr lang="es-MX" i="1">
                <a:solidFill>
                  <a:schemeClr val="tx1">
                    <a:lumMod val="65000"/>
                    <a:lumOff val="35000"/>
                  </a:schemeClr>
                </a:solidFill>
                <a:highlight>
                  <a:srgbClr val="00FF00"/>
                </a:highlight>
                <a:latin typeface="Trebuchet MS"/>
              </a:rPr>
              <a:t>proyecto</a:t>
            </a:r>
            <a:r>
              <a:rPr kumimoji="0" lang="es-MX" sz="1800" b="0" i="1" u="none" strike="noStrike" kern="1200" cap="none" spc="0" normalizeH="0" baseline="0" noProof="0">
                <a:ln>
                  <a:noFill/>
                </a:ln>
                <a:solidFill>
                  <a:schemeClr val="tx1">
                    <a:lumMod val="65000"/>
                    <a:lumOff val="35000"/>
                  </a:schemeClr>
                </a:solidFill>
                <a:effectLst/>
                <a:uLnTx/>
                <a:uFillTx/>
                <a:latin typeface="Trebuchet MS"/>
              </a:rPr>
              <a:t>​</a:t>
            </a:r>
            <a:endParaRPr kumimoji="0" lang="es-CO" sz="1800" b="0" i="1" u="none" strike="noStrike" kern="1200" cap="none" spc="0" normalizeH="0" baseline="0" noProof="0">
              <a:ln>
                <a:noFill/>
              </a:ln>
              <a:solidFill>
                <a:schemeClr val="tx1">
                  <a:lumMod val="65000"/>
                  <a:lumOff val="35000"/>
                </a:schemeClr>
              </a:solidFill>
              <a:effectLst/>
              <a:uLnTx/>
              <a:uFillTx/>
              <a:latin typeface="Trebuchet MS"/>
            </a:endParaRPr>
          </a:p>
        </p:txBody>
      </p:sp>
      <p:sp>
        <p:nvSpPr>
          <p:cNvPr id="18" name="CuadroTexto 17">
            <a:extLst>
              <a:ext uri="{FF2B5EF4-FFF2-40B4-BE49-F238E27FC236}">
                <a16:creationId xmlns:a16="http://schemas.microsoft.com/office/drawing/2014/main" id="{6AC8013F-657E-9E27-B2CD-94716ECE97E8}"/>
              </a:ext>
            </a:extLst>
          </p:cNvPr>
          <p:cNvSpPr txBox="1"/>
          <p:nvPr/>
        </p:nvSpPr>
        <p:spPr>
          <a:xfrm>
            <a:off x="1070131" y="1177314"/>
            <a:ext cx="9916160" cy="369332"/>
          </a:xfrm>
          <a:prstGeom prst="rect">
            <a:avLst/>
          </a:prstGeom>
          <a:noFill/>
        </p:spPr>
        <p:txBody>
          <a:bodyPr wrap="square" rtlCol="0">
            <a:spAutoFit/>
          </a:bodyPr>
          <a:lstStyle/>
          <a:p>
            <a:r>
              <a:rPr lang="es-MX">
                <a:latin typeface="Trebuchet MS" panose="020B0603020202020204" pitchFamily="34" charset="0"/>
              </a:rPr>
              <a:t>Marque con una X </a:t>
            </a:r>
            <a:r>
              <a:rPr lang="es-MX" b="1">
                <a:latin typeface="Trebuchet MS" panose="020B0603020202020204" pitchFamily="34" charset="0"/>
              </a:rPr>
              <a:t>solo</a:t>
            </a:r>
            <a:r>
              <a:rPr lang="es-MX">
                <a:latin typeface="Trebuchet MS" panose="020B0603020202020204" pitchFamily="34" charset="0"/>
              </a:rPr>
              <a:t> un propósito que debe ser el principal de su proyecto.</a:t>
            </a:r>
            <a:endParaRPr lang="es-CO">
              <a:latin typeface="Trebuchet MS" panose="020B0603020202020204" pitchFamily="34" charset="0"/>
            </a:endParaRPr>
          </a:p>
        </p:txBody>
      </p:sp>
    </p:spTree>
    <p:extLst>
      <p:ext uri="{BB962C8B-B14F-4D97-AF65-F5344CB8AC3E}">
        <p14:creationId xmlns:p14="http://schemas.microsoft.com/office/powerpoint/2010/main" val="45961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6F2F69-088D-2D55-73AF-CA242FD49509}"/>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9C1C7911-E0AE-1A85-EAEA-E164B2FF1D3E}"/>
              </a:ext>
            </a:extLst>
          </p:cNvPr>
          <p:cNvSpPr txBox="1"/>
          <p:nvPr/>
        </p:nvSpPr>
        <p:spPr>
          <a:xfrm>
            <a:off x="3076717" y="201115"/>
            <a:ext cx="7511143"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a:ln>
                  <a:noFill/>
                </a:ln>
                <a:solidFill>
                  <a:srgbClr val="29006F"/>
                </a:solidFill>
                <a:effectLst/>
                <a:uLnTx/>
                <a:uFillTx/>
                <a:latin typeface="Trebuchet MS"/>
              </a:rPr>
              <a:t>Sección de noticiero</a:t>
            </a:r>
            <a:endParaRPr lang="es-CO" sz="4800" b="0" i="0" u="none" strike="noStrike" kern="1200" cap="none" spc="0" normalizeH="0" baseline="0" noProof="0">
              <a:ln>
                <a:noFill/>
              </a:ln>
              <a:solidFill>
                <a:srgbClr val="29006F"/>
              </a:solidFill>
              <a:effectLst/>
              <a:uLnTx/>
              <a:uFillTx/>
              <a:latin typeface="Trebuchet MS"/>
            </a:endParaRPr>
          </a:p>
        </p:txBody>
      </p:sp>
      <p:grpSp>
        <p:nvGrpSpPr>
          <p:cNvPr id="8" name="Grupo 7">
            <a:extLst>
              <a:ext uri="{FF2B5EF4-FFF2-40B4-BE49-F238E27FC236}">
                <a16:creationId xmlns:a16="http://schemas.microsoft.com/office/drawing/2014/main" id="{79EBEBE3-8BD2-0BBF-B164-9F74D389ACD6}"/>
              </a:ext>
            </a:extLst>
          </p:cNvPr>
          <p:cNvGrpSpPr/>
          <p:nvPr/>
        </p:nvGrpSpPr>
        <p:grpSpPr>
          <a:xfrm>
            <a:off x="293914" y="1771454"/>
            <a:ext cx="11660745" cy="1058832"/>
            <a:chOff x="-11177" y="12699"/>
            <a:chExt cx="5842094" cy="854077"/>
          </a:xfrm>
        </p:grpSpPr>
        <p:sp>
          <p:nvSpPr>
            <p:cNvPr id="9" name="Rectángulo: esquinas redondeadas 7">
              <a:extLst>
                <a:ext uri="{FF2B5EF4-FFF2-40B4-BE49-F238E27FC236}">
                  <a16:creationId xmlns:a16="http://schemas.microsoft.com/office/drawing/2014/main" id="{8044B515-A5F9-0914-6E87-E8AA9891DD5A}"/>
                </a:ext>
              </a:extLst>
            </p:cNvPr>
            <p:cNvSpPr/>
            <p:nvPr/>
          </p:nvSpPr>
          <p:spPr>
            <a:xfrm>
              <a:off x="6350" y="66676"/>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0" name="Rectángulo: esquinas redondeadas 76">
              <a:extLst>
                <a:ext uri="{FF2B5EF4-FFF2-40B4-BE49-F238E27FC236}">
                  <a16:creationId xmlns:a16="http://schemas.microsoft.com/office/drawing/2014/main" id="{7463139E-02D0-F760-004A-8326B294C80E}"/>
                </a:ext>
              </a:extLst>
            </p:cNvPr>
            <p:cNvSpPr/>
            <p:nvPr/>
          </p:nvSpPr>
          <p:spPr>
            <a:xfrm>
              <a:off x="-11177" y="12699"/>
              <a:ext cx="5842094" cy="298451"/>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0 w 5803409"/>
                <a:gd name="connsiteY0" fmla="*/ 49743 h 298200"/>
                <a:gd name="connsiteX1" fmla="*/ 49743 w 5803409"/>
                <a:gd name="connsiteY1" fmla="*/ 0 h 298200"/>
                <a:gd name="connsiteX2" fmla="*/ 5741457 w 5803409"/>
                <a:gd name="connsiteY2" fmla="*/ 0 h 298200"/>
                <a:gd name="connsiteX3" fmla="*/ 5791200 w 5803409"/>
                <a:gd name="connsiteY3" fmla="*/ 49743 h 298200"/>
                <a:gd name="connsiteX4" fmla="*/ 5791200 w 5803409"/>
                <a:gd name="connsiteY4" fmla="*/ 248707 h 298200"/>
                <a:gd name="connsiteX5" fmla="*/ 5791200 w 5803409"/>
                <a:gd name="connsiteY5" fmla="*/ 292100 h 298200"/>
                <a:gd name="connsiteX6" fmla="*/ 63934 w 5803409"/>
                <a:gd name="connsiteY6" fmla="*/ 298200 h 298200"/>
                <a:gd name="connsiteX7" fmla="*/ 0 w 5803409"/>
                <a:gd name="connsiteY7" fmla="*/ 248707 h 298200"/>
                <a:gd name="connsiteX8" fmla="*/ 0 w 5803409"/>
                <a:gd name="connsiteY8" fmla="*/ 49743 h 298200"/>
                <a:gd name="connsiteX0" fmla="*/ 0 w 5791199"/>
                <a:gd name="connsiteY0" fmla="*/ 49743 h 305301"/>
                <a:gd name="connsiteX1" fmla="*/ 49743 w 5791199"/>
                <a:gd name="connsiteY1" fmla="*/ 0 h 305301"/>
                <a:gd name="connsiteX2" fmla="*/ 5741457 w 5791199"/>
                <a:gd name="connsiteY2" fmla="*/ 0 h 305301"/>
                <a:gd name="connsiteX3" fmla="*/ 5791200 w 5791199"/>
                <a:gd name="connsiteY3" fmla="*/ 49743 h 305301"/>
                <a:gd name="connsiteX4" fmla="*/ 5791200 w 5791199"/>
                <a:gd name="connsiteY4" fmla="*/ 248707 h 305301"/>
                <a:gd name="connsiteX5" fmla="*/ 5724145 w 5791199"/>
                <a:gd name="connsiteY5" fmla="*/ 305301 h 305301"/>
                <a:gd name="connsiteX6" fmla="*/ 63934 w 5791199"/>
                <a:gd name="connsiteY6" fmla="*/ 298200 h 305301"/>
                <a:gd name="connsiteX7" fmla="*/ 0 w 5791199"/>
                <a:gd name="connsiteY7" fmla="*/ 248707 h 305301"/>
                <a:gd name="connsiteX8" fmla="*/ 0 w 5791199"/>
                <a:gd name="connsiteY8" fmla="*/ 49743 h 30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199" h="305301">
                  <a:moveTo>
                    <a:pt x="0" y="49743"/>
                  </a:moveTo>
                  <a:cubicBezTo>
                    <a:pt x="0" y="22271"/>
                    <a:pt x="22271" y="0"/>
                    <a:pt x="49743" y="0"/>
                  </a:cubicBezTo>
                  <a:lnTo>
                    <a:pt x="5741457" y="0"/>
                  </a:lnTo>
                  <a:cubicBezTo>
                    <a:pt x="5768929" y="0"/>
                    <a:pt x="5791200" y="22271"/>
                    <a:pt x="5791200" y="49743"/>
                  </a:cubicBezTo>
                  <a:lnTo>
                    <a:pt x="5791200" y="248707"/>
                  </a:lnTo>
                  <a:cubicBezTo>
                    <a:pt x="5791200" y="276179"/>
                    <a:pt x="5751617" y="305301"/>
                    <a:pt x="5724145" y="305301"/>
                  </a:cubicBezTo>
                  <a:lnTo>
                    <a:pt x="63934" y="298200"/>
                  </a:lnTo>
                  <a:cubicBezTo>
                    <a:pt x="36462" y="298200"/>
                    <a:pt x="0" y="276179"/>
                    <a:pt x="0" y="248707"/>
                  </a:cubicBezTo>
                  <a:lnTo>
                    <a:pt x="0"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600" b="1" i="0" u="none" strike="noStrike" kern="1200" cap="none" spc="0" normalizeH="0" baseline="0" noProof="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Enlace video</a:t>
              </a:r>
              <a:endParaRPr kumimoji="0" lang="es-CO" sz="1100" b="0" i="0" u="none" strike="noStrike" kern="1200" cap="none" spc="0" normalizeH="0" baseline="0" noProof="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grpSp>
      <p:sp>
        <p:nvSpPr>
          <p:cNvPr id="11" name="CuadroTexto 10">
            <a:extLst>
              <a:ext uri="{FF2B5EF4-FFF2-40B4-BE49-F238E27FC236}">
                <a16:creationId xmlns:a16="http://schemas.microsoft.com/office/drawing/2014/main" id="{996B2C12-CE29-4CA5-0860-EDE20D847397}"/>
              </a:ext>
            </a:extLst>
          </p:cNvPr>
          <p:cNvSpPr txBox="1"/>
          <p:nvPr/>
        </p:nvSpPr>
        <p:spPr>
          <a:xfrm>
            <a:off x="4789612" y="2331982"/>
            <a:ext cx="375557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lt"/>
                <a:cs typeface="Arial"/>
              </a:rPr>
              <a:t>Incluyan el enlace del video </a:t>
            </a:r>
            <a:endParaRPr kumimoji="0" lang="es-ES" sz="14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ndParaRPr>
          </a:p>
        </p:txBody>
      </p:sp>
      <p:sp>
        <p:nvSpPr>
          <p:cNvPr id="12" name="Rectangle 1">
            <a:extLst>
              <a:ext uri="{FF2B5EF4-FFF2-40B4-BE49-F238E27FC236}">
                <a16:creationId xmlns:a16="http://schemas.microsoft.com/office/drawing/2014/main" id="{709B26FD-0680-9F07-4712-E1F91CC6C368}"/>
              </a:ext>
            </a:extLst>
          </p:cNvPr>
          <p:cNvSpPr>
            <a:spLocks noChangeArrowheads="1"/>
          </p:cNvSpPr>
          <p:nvPr/>
        </p:nvSpPr>
        <p:spPr bwMode="auto">
          <a:xfrm>
            <a:off x="1931039" y="4299222"/>
            <a:ext cx="64836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_tradnl" sz="18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rPr>
              <a:t>Grabación formato horizontal.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_tradnl" sz="18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rPr>
              <a:t>Duración máxima de 4 minutos.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_tradnl" sz="18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rPr>
              <a:t>Audio claro, comprensible y buena iluminación.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_tradnl" sz="1800" b="0" i="0" u="none" strike="noStrike" kern="1200" cap="none" spc="0" normalizeH="0" baseline="0" noProof="0">
                <a:ln>
                  <a:noFill/>
                </a:ln>
                <a:solidFill>
                  <a:prstClr val="black">
                    <a:lumMod val="65000"/>
                    <a:lumOff val="35000"/>
                  </a:prstClr>
                </a:solidFill>
                <a:effectLst/>
                <a:uLnTx/>
                <a:uFillTx/>
                <a:latin typeface="Trebuchet MS"/>
              </a:rPr>
              <a:t>Subir a </a:t>
            </a:r>
            <a:r>
              <a:rPr kumimoji="0" lang="es-ES_tradnl" sz="1800" b="0" i="1" u="none" strike="noStrike" kern="1200" cap="none" spc="0" normalizeH="0" baseline="0" noProof="0">
                <a:ln>
                  <a:noFill/>
                </a:ln>
                <a:solidFill>
                  <a:prstClr val="black">
                    <a:lumMod val="65000"/>
                    <a:lumOff val="35000"/>
                  </a:prstClr>
                </a:solidFill>
                <a:effectLst/>
                <a:uLnTx/>
                <a:uFillTx/>
                <a:latin typeface="Trebuchet MS"/>
              </a:rPr>
              <a:t>YouTube</a:t>
            </a:r>
            <a:r>
              <a:rPr kumimoji="0" lang="es-ES_tradnl" sz="1800" b="0" i="0" u="none" strike="noStrike" kern="1200" cap="none" spc="0" normalizeH="0" baseline="0" noProof="0">
                <a:ln>
                  <a:noFill/>
                </a:ln>
                <a:solidFill>
                  <a:prstClr val="black">
                    <a:lumMod val="65000"/>
                    <a:lumOff val="35000"/>
                  </a:prstClr>
                </a:solidFill>
                <a:effectLst/>
                <a:uLnTx/>
                <a:uFillTx/>
                <a:latin typeface="Trebuchet MS"/>
              </a:rPr>
              <a:t> – “No listado”.</a:t>
            </a:r>
            <a:endParaRPr lang="es-ES_tradnl" sz="1800" b="0" i="0" u="none" strike="noStrike" kern="1200" cap="none" spc="0" normalizeH="0" baseline="0" noProof="0">
              <a:ln>
                <a:noFill/>
              </a:ln>
              <a:solidFill>
                <a:prstClr val="black">
                  <a:lumMod val="65000"/>
                  <a:lumOff val="35000"/>
                </a:prstClr>
              </a:solidFill>
              <a:effectLst/>
              <a:uLnTx/>
              <a:uFillTx/>
              <a:latin typeface="Trebuchet M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_tradnl" sz="18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rPr>
              <a:t>Enlace verificado por otra persona.</a:t>
            </a:r>
          </a:p>
        </p:txBody>
      </p:sp>
      <p:grpSp>
        <p:nvGrpSpPr>
          <p:cNvPr id="13" name="Grupo 12">
            <a:extLst>
              <a:ext uri="{FF2B5EF4-FFF2-40B4-BE49-F238E27FC236}">
                <a16:creationId xmlns:a16="http://schemas.microsoft.com/office/drawing/2014/main" id="{5100607C-A42B-2D8D-75FF-84DCB8170409}"/>
              </a:ext>
            </a:extLst>
          </p:cNvPr>
          <p:cNvGrpSpPr/>
          <p:nvPr/>
        </p:nvGrpSpPr>
        <p:grpSpPr>
          <a:xfrm>
            <a:off x="293914" y="3339816"/>
            <a:ext cx="11702143" cy="2516698"/>
            <a:chOff x="-11177" y="12699"/>
            <a:chExt cx="5842094" cy="854077"/>
          </a:xfrm>
        </p:grpSpPr>
        <p:sp>
          <p:nvSpPr>
            <p:cNvPr id="14" name="Rectángulo: esquinas redondeadas 14">
              <a:extLst>
                <a:ext uri="{FF2B5EF4-FFF2-40B4-BE49-F238E27FC236}">
                  <a16:creationId xmlns:a16="http://schemas.microsoft.com/office/drawing/2014/main" id="{F7E06CFC-39D5-7AA0-3027-3A31FA6C914F}"/>
                </a:ext>
              </a:extLst>
            </p:cNvPr>
            <p:cNvSpPr/>
            <p:nvPr/>
          </p:nvSpPr>
          <p:spPr>
            <a:xfrm>
              <a:off x="6350" y="66676"/>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5" name="Rectángulo: esquinas redondeadas 76">
              <a:extLst>
                <a:ext uri="{FF2B5EF4-FFF2-40B4-BE49-F238E27FC236}">
                  <a16:creationId xmlns:a16="http://schemas.microsoft.com/office/drawing/2014/main" id="{01291128-75B0-9460-6027-DCBF5EFECF97}"/>
                </a:ext>
              </a:extLst>
            </p:cNvPr>
            <p:cNvSpPr/>
            <p:nvPr/>
          </p:nvSpPr>
          <p:spPr>
            <a:xfrm>
              <a:off x="-11177" y="12699"/>
              <a:ext cx="5842094" cy="298451"/>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0 w 5803409"/>
                <a:gd name="connsiteY0" fmla="*/ 49743 h 298200"/>
                <a:gd name="connsiteX1" fmla="*/ 49743 w 5803409"/>
                <a:gd name="connsiteY1" fmla="*/ 0 h 298200"/>
                <a:gd name="connsiteX2" fmla="*/ 5741457 w 5803409"/>
                <a:gd name="connsiteY2" fmla="*/ 0 h 298200"/>
                <a:gd name="connsiteX3" fmla="*/ 5791200 w 5803409"/>
                <a:gd name="connsiteY3" fmla="*/ 49743 h 298200"/>
                <a:gd name="connsiteX4" fmla="*/ 5791200 w 5803409"/>
                <a:gd name="connsiteY4" fmla="*/ 248707 h 298200"/>
                <a:gd name="connsiteX5" fmla="*/ 5791200 w 5803409"/>
                <a:gd name="connsiteY5" fmla="*/ 292100 h 298200"/>
                <a:gd name="connsiteX6" fmla="*/ 63934 w 5803409"/>
                <a:gd name="connsiteY6" fmla="*/ 298200 h 298200"/>
                <a:gd name="connsiteX7" fmla="*/ 0 w 5803409"/>
                <a:gd name="connsiteY7" fmla="*/ 248707 h 298200"/>
                <a:gd name="connsiteX8" fmla="*/ 0 w 5803409"/>
                <a:gd name="connsiteY8" fmla="*/ 49743 h 298200"/>
                <a:gd name="connsiteX0" fmla="*/ 0 w 5791199"/>
                <a:gd name="connsiteY0" fmla="*/ 49743 h 305301"/>
                <a:gd name="connsiteX1" fmla="*/ 49743 w 5791199"/>
                <a:gd name="connsiteY1" fmla="*/ 0 h 305301"/>
                <a:gd name="connsiteX2" fmla="*/ 5741457 w 5791199"/>
                <a:gd name="connsiteY2" fmla="*/ 0 h 305301"/>
                <a:gd name="connsiteX3" fmla="*/ 5791200 w 5791199"/>
                <a:gd name="connsiteY3" fmla="*/ 49743 h 305301"/>
                <a:gd name="connsiteX4" fmla="*/ 5791200 w 5791199"/>
                <a:gd name="connsiteY4" fmla="*/ 248707 h 305301"/>
                <a:gd name="connsiteX5" fmla="*/ 5724145 w 5791199"/>
                <a:gd name="connsiteY5" fmla="*/ 305301 h 305301"/>
                <a:gd name="connsiteX6" fmla="*/ 63934 w 5791199"/>
                <a:gd name="connsiteY6" fmla="*/ 298200 h 305301"/>
                <a:gd name="connsiteX7" fmla="*/ 0 w 5791199"/>
                <a:gd name="connsiteY7" fmla="*/ 248707 h 305301"/>
                <a:gd name="connsiteX8" fmla="*/ 0 w 5791199"/>
                <a:gd name="connsiteY8" fmla="*/ 49743 h 30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199" h="305301">
                  <a:moveTo>
                    <a:pt x="0" y="49743"/>
                  </a:moveTo>
                  <a:cubicBezTo>
                    <a:pt x="0" y="22271"/>
                    <a:pt x="22271" y="0"/>
                    <a:pt x="49743" y="0"/>
                  </a:cubicBezTo>
                  <a:lnTo>
                    <a:pt x="5741457" y="0"/>
                  </a:lnTo>
                  <a:cubicBezTo>
                    <a:pt x="5768929" y="0"/>
                    <a:pt x="5791200" y="22271"/>
                    <a:pt x="5791200" y="49743"/>
                  </a:cubicBezTo>
                  <a:lnTo>
                    <a:pt x="5791200" y="248707"/>
                  </a:lnTo>
                  <a:cubicBezTo>
                    <a:pt x="5791200" y="276179"/>
                    <a:pt x="5751617" y="305301"/>
                    <a:pt x="5724145" y="305301"/>
                  </a:cubicBezTo>
                  <a:lnTo>
                    <a:pt x="63934" y="298200"/>
                  </a:lnTo>
                  <a:cubicBezTo>
                    <a:pt x="36462" y="298200"/>
                    <a:pt x="0" y="276179"/>
                    <a:pt x="0" y="248707"/>
                  </a:cubicBezTo>
                  <a:lnTo>
                    <a:pt x="0"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600" b="1" i="0" u="none" strike="noStrike" kern="1200" cap="none" spc="0" normalizeH="0" baseline="0" noProof="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Indicaciones</a:t>
              </a:r>
              <a:endParaRPr kumimoji="0" lang="es-CO" sz="1100" b="0" i="0" u="none" strike="noStrike" kern="1200" cap="none" spc="0" normalizeH="0" baseline="0" noProof="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grpSp>
      <p:pic>
        <p:nvPicPr>
          <p:cNvPr id="16" name="Picture 2">
            <a:extLst>
              <a:ext uri="{FF2B5EF4-FFF2-40B4-BE49-F238E27FC236}">
                <a16:creationId xmlns:a16="http://schemas.microsoft.com/office/drawing/2014/main" id="{59D84AFB-AC74-E06C-1CAD-A63687D0A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31" y="4352086"/>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9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2452D59D-6B5F-8FE3-B1A0-A0DD058D9749}"/>
              </a:ext>
            </a:extLst>
          </p:cNvPr>
          <p:cNvGrpSpPr/>
          <p:nvPr/>
        </p:nvGrpSpPr>
        <p:grpSpPr>
          <a:xfrm>
            <a:off x="1928294" y="257790"/>
            <a:ext cx="2233505" cy="591191"/>
            <a:chOff x="-11177" y="12699"/>
            <a:chExt cx="5842094" cy="854077"/>
          </a:xfrm>
        </p:grpSpPr>
        <p:sp>
          <p:nvSpPr>
            <p:cNvPr id="13" name="Rectángulo: esquinas redondeadas 12">
              <a:extLst>
                <a:ext uri="{FF2B5EF4-FFF2-40B4-BE49-F238E27FC236}">
                  <a16:creationId xmlns:a16="http://schemas.microsoft.com/office/drawing/2014/main" id="{55BB60E5-2A1C-2ABC-FCC5-66928E863D32}"/>
                </a:ext>
              </a:extLst>
            </p:cNvPr>
            <p:cNvSpPr/>
            <p:nvPr/>
          </p:nvSpPr>
          <p:spPr>
            <a:xfrm>
              <a:off x="6350" y="66676"/>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ángulo: esquinas redondeadas 76">
              <a:extLst>
                <a:ext uri="{FF2B5EF4-FFF2-40B4-BE49-F238E27FC236}">
                  <a16:creationId xmlns:a16="http://schemas.microsoft.com/office/drawing/2014/main" id="{58ECA898-2C8C-2FE4-B0B5-46F2A2B8783C}"/>
                </a:ext>
              </a:extLst>
            </p:cNvPr>
            <p:cNvSpPr/>
            <p:nvPr/>
          </p:nvSpPr>
          <p:spPr>
            <a:xfrm>
              <a:off x="-11177" y="12699"/>
              <a:ext cx="5842094" cy="298450"/>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0 w 5803409"/>
                <a:gd name="connsiteY0" fmla="*/ 49743 h 298200"/>
                <a:gd name="connsiteX1" fmla="*/ 49743 w 5803409"/>
                <a:gd name="connsiteY1" fmla="*/ 0 h 298200"/>
                <a:gd name="connsiteX2" fmla="*/ 5741457 w 5803409"/>
                <a:gd name="connsiteY2" fmla="*/ 0 h 298200"/>
                <a:gd name="connsiteX3" fmla="*/ 5791200 w 5803409"/>
                <a:gd name="connsiteY3" fmla="*/ 49743 h 298200"/>
                <a:gd name="connsiteX4" fmla="*/ 5791200 w 5803409"/>
                <a:gd name="connsiteY4" fmla="*/ 248707 h 298200"/>
                <a:gd name="connsiteX5" fmla="*/ 5791200 w 5803409"/>
                <a:gd name="connsiteY5" fmla="*/ 292100 h 298200"/>
                <a:gd name="connsiteX6" fmla="*/ 63934 w 5803409"/>
                <a:gd name="connsiteY6" fmla="*/ 298200 h 298200"/>
                <a:gd name="connsiteX7" fmla="*/ 0 w 5803409"/>
                <a:gd name="connsiteY7" fmla="*/ 248707 h 298200"/>
                <a:gd name="connsiteX8" fmla="*/ 0 w 5803409"/>
                <a:gd name="connsiteY8" fmla="*/ 49743 h 298200"/>
                <a:gd name="connsiteX0" fmla="*/ 0 w 5791199"/>
                <a:gd name="connsiteY0" fmla="*/ 49743 h 305301"/>
                <a:gd name="connsiteX1" fmla="*/ 49743 w 5791199"/>
                <a:gd name="connsiteY1" fmla="*/ 0 h 305301"/>
                <a:gd name="connsiteX2" fmla="*/ 5741457 w 5791199"/>
                <a:gd name="connsiteY2" fmla="*/ 0 h 305301"/>
                <a:gd name="connsiteX3" fmla="*/ 5791200 w 5791199"/>
                <a:gd name="connsiteY3" fmla="*/ 49743 h 305301"/>
                <a:gd name="connsiteX4" fmla="*/ 5791200 w 5791199"/>
                <a:gd name="connsiteY4" fmla="*/ 248707 h 305301"/>
                <a:gd name="connsiteX5" fmla="*/ 5724145 w 5791199"/>
                <a:gd name="connsiteY5" fmla="*/ 305301 h 305301"/>
                <a:gd name="connsiteX6" fmla="*/ 63934 w 5791199"/>
                <a:gd name="connsiteY6" fmla="*/ 298200 h 305301"/>
                <a:gd name="connsiteX7" fmla="*/ 0 w 5791199"/>
                <a:gd name="connsiteY7" fmla="*/ 248707 h 305301"/>
                <a:gd name="connsiteX8" fmla="*/ 0 w 5791199"/>
                <a:gd name="connsiteY8" fmla="*/ 49743 h 30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199" h="305301">
                  <a:moveTo>
                    <a:pt x="0" y="49743"/>
                  </a:moveTo>
                  <a:cubicBezTo>
                    <a:pt x="0" y="22271"/>
                    <a:pt x="22271" y="0"/>
                    <a:pt x="49743" y="0"/>
                  </a:cubicBezTo>
                  <a:lnTo>
                    <a:pt x="5741457" y="0"/>
                  </a:lnTo>
                  <a:cubicBezTo>
                    <a:pt x="5768929" y="0"/>
                    <a:pt x="5791200" y="22271"/>
                    <a:pt x="5791200" y="49743"/>
                  </a:cubicBezTo>
                  <a:lnTo>
                    <a:pt x="5791200" y="248707"/>
                  </a:lnTo>
                  <a:cubicBezTo>
                    <a:pt x="5791200" y="276179"/>
                    <a:pt x="5751617" y="305301"/>
                    <a:pt x="5724145" y="305301"/>
                  </a:cubicBezTo>
                  <a:lnTo>
                    <a:pt x="63934" y="298200"/>
                  </a:lnTo>
                  <a:cubicBezTo>
                    <a:pt x="36462" y="298200"/>
                    <a:pt x="0" y="276179"/>
                    <a:pt x="0" y="248707"/>
                  </a:cubicBezTo>
                  <a:lnTo>
                    <a:pt x="0"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600" b="1" i="0" u="none" strike="noStrike" kern="1200" cap="none" spc="0" normalizeH="0" baseline="0" noProof="0">
                  <a:ln>
                    <a:noFill/>
                  </a:ln>
                  <a:solidFill>
                    <a:srgbClr val="8EA1FF"/>
                  </a:solidFill>
                  <a:effectLst/>
                  <a:uLnTx/>
                  <a:uFillTx/>
                  <a:latin typeface="Trebuchet MS" panose="020B0603020202020204" pitchFamily="34" charset="0"/>
                  <a:ea typeface="Calibri" panose="020F0502020204030204" pitchFamily="34" charset="0"/>
                  <a:cs typeface="Times New Roman" panose="02020603050405020304" pitchFamily="18" charset="0"/>
                </a:rPr>
                <a:t>ID</a:t>
              </a:r>
              <a:r>
                <a:rPr kumimoji="0" lang="es-CO" sz="1200" b="1" i="0" u="none" strike="noStrike" kern="1200" cap="none" spc="0" normalizeH="0" baseline="0" noProof="0">
                  <a:ln>
                    <a:noFill/>
                  </a:ln>
                  <a:solidFill>
                    <a:prstClr val="white"/>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s-CO" sz="1100" b="0" i="0" u="none" strike="noStrike" kern="1200" cap="none" spc="0" normalizeH="0" baseline="0" noProof="0">
                <a:ln>
                  <a:noFill/>
                </a:ln>
                <a:solidFill>
                  <a:prstClr val="white"/>
                </a:solidFill>
                <a:effectLst/>
                <a:uLnTx/>
                <a:uFillTx/>
                <a:latin typeface="Aptos" panose="02110004020202020204"/>
                <a:ea typeface="Calibri" panose="020F0502020204030204" pitchFamily="34" charset="0"/>
                <a:cs typeface="Times New Roman" panose="02020603050405020304" pitchFamily="18" charset="0"/>
              </a:endParaRPr>
            </a:p>
          </p:txBody>
        </p:sp>
      </p:grpSp>
      <p:grpSp>
        <p:nvGrpSpPr>
          <p:cNvPr id="16" name="Grupo 15">
            <a:extLst>
              <a:ext uri="{FF2B5EF4-FFF2-40B4-BE49-F238E27FC236}">
                <a16:creationId xmlns:a16="http://schemas.microsoft.com/office/drawing/2014/main" id="{318DCF22-2906-6C61-9766-EF3C63B62F89}"/>
              </a:ext>
            </a:extLst>
          </p:cNvPr>
          <p:cNvGrpSpPr/>
          <p:nvPr/>
        </p:nvGrpSpPr>
        <p:grpSpPr>
          <a:xfrm>
            <a:off x="4544726" y="268909"/>
            <a:ext cx="4077735" cy="591191"/>
            <a:chOff x="-11177" y="12699"/>
            <a:chExt cx="5842094" cy="854077"/>
          </a:xfrm>
        </p:grpSpPr>
        <p:sp>
          <p:nvSpPr>
            <p:cNvPr id="17" name="Rectángulo: esquinas redondeadas 16">
              <a:extLst>
                <a:ext uri="{FF2B5EF4-FFF2-40B4-BE49-F238E27FC236}">
                  <a16:creationId xmlns:a16="http://schemas.microsoft.com/office/drawing/2014/main" id="{9850DEE2-BF0E-1B9E-055C-D3795A8DE2E5}"/>
                </a:ext>
              </a:extLst>
            </p:cNvPr>
            <p:cNvSpPr/>
            <p:nvPr/>
          </p:nvSpPr>
          <p:spPr>
            <a:xfrm>
              <a:off x="6350" y="66676"/>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ángulo: esquinas redondeadas 76">
              <a:extLst>
                <a:ext uri="{FF2B5EF4-FFF2-40B4-BE49-F238E27FC236}">
                  <a16:creationId xmlns:a16="http://schemas.microsoft.com/office/drawing/2014/main" id="{A163870C-BB0F-F094-350A-2087B0C02EE6}"/>
                </a:ext>
              </a:extLst>
            </p:cNvPr>
            <p:cNvSpPr/>
            <p:nvPr/>
          </p:nvSpPr>
          <p:spPr>
            <a:xfrm>
              <a:off x="-11177" y="12699"/>
              <a:ext cx="5842094" cy="298450"/>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0 w 5803409"/>
                <a:gd name="connsiteY0" fmla="*/ 49743 h 298200"/>
                <a:gd name="connsiteX1" fmla="*/ 49743 w 5803409"/>
                <a:gd name="connsiteY1" fmla="*/ 0 h 298200"/>
                <a:gd name="connsiteX2" fmla="*/ 5741457 w 5803409"/>
                <a:gd name="connsiteY2" fmla="*/ 0 h 298200"/>
                <a:gd name="connsiteX3" fmla="*/ 5791200 w 5803409"/>
                <a:gd name="connsiteY3" fmla="*/ 49743 h 298200"/>
                <a:gd name="connsiteX4" fmla="*/ 5791200 w 5803409"/>
                <a:gd name="connsiteY4" fmla="*/ 248707 h 298200"/>
                <a:gd name="connsiteX5" fmla="*/ 5791200 w 5803409"/>
                <a:gd name="connsiteY5" fmla="*/ 292100 h 298200"/>
                <a:gd name="connsiteX6" fmla="*/ 63934 w 5803409"/>
                <a:gd name="connsiteY6" fmla="*/ 298200 h 298200"/>
                <a:gd name="connsiteX7" fmla="*/ 0 w 5803409"/>
                <a:gd name="connsiteY7" fmla="*/ 248707 h 298200"/>
                <a:gd name="connsiteX8" fmla="*/ 0 w 5803409"/>
                <a:gd name="connsiteY8" fmla="*/ 49743 h 298200"/>
                <a:gd name="connsiteX0" fmla="*/ 0 w 5791199"/>
                <a:gd name="connsiteY0" fmla="*/ 49743 h 305301"/>
                <a:gd name="connsiteX1" fmla="*/ 49743 w 5791199"/>
                <a:gd name="connsiteY1" fmla="*/ 0 h 305301"/>
                <a:gd name="connsiteX2" fmla="*/ 5741457 w 5791199"/>
                <a:gd name="connsiteY2" fmla="*/ 0 h 305301"/>
                <a:gd name="connsiteX3" fmla="*/ 5791200 w 5791199"/>
                <a:gd name="connsiteY3" fmla="*/ 49743 h 305301"/>
                <a:gd name="connsiteX4" fmla="*/ 5791200 w 5791199"/>
                <a:gd name="connsiteY4" fmla="*/ 248707 h 305301"/>
                <a:gd name="connsiteX5" fmla="*/ 5724145 w 5791199"/>
                <a:gd name="connsiteY5" fmla="*/ 305301 h 305301"/>
                <a:gd name="connsiteX6" fmla="*/ 63934 w 5791199"/>
                <a:gd name="connsiteY6" fmla="*/ 298200 h 305301"/>
                <a:gd name="connsiteX7" fmla="*/ 0 w 5791199"/>
                <a:gd name="connsiteY7" fmla="*/ 248707 h 305301"/>
                <a:gd name="connsiteX8" fmla="*/ 0 w 5791199"/>
                <a:gd name="connsiteY8" fmla="*/ 49743 h 30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199" h="305301">
                  <a:moveTo>
                    <a:pt x="0" y="49743"/>
                  </a:moveTo>
                  <a:cubicBezTo>
                    <a:pt x="0" y="22271"/>
                    <a:pt x="22271" y="0"/>
                    <a:pt x="49743" y="0"/>
                  </a:cubicBezTo>
                  <a:lnTo>
                    <a:pt x="5741457" y="0"/>
                  </a:lnTo>
                  <a:cubicBezTo>
                    <a:pt x="5768929" y="0"/>
                    <a:pt x="5791200" y="22271"/>
                    <a:pt x="5791200" y="49743"/>
                  </a:cubicBezTo>
                  <a:lnTo>
                    <a:pt x="5791200" y="248707"/>
                  </a:lnTo>
                  <a:cubicBezTo>
                    <a:pt x="5791200" y="276179"/>
                    <a:pt x="5751617" y="305301"/>
                    <a:pt x="5724145" y="305301"/>
                  </a:cubicBezTo>
                  <a:lnTo>
                    <a:pt x="63934" y="298200"/>
                  </a:lnTo>
                  <a:cubicBezTo>
                    <a:pt x="36462" y="298200"/>
                    <a:pt x="0" y="276179"/>
                    <a:pt x="0" y="248707"/>
                  </a:cubicBezTo>
                  <a:lnTo>
                    <a:pt x="0"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600" b="1" i="0" u="none" strike="noStrike" kern="1200" cap="none" spc="0" normalizeH="0" baseline="0" noProof="0">
                  <a:ln>
                    <a:noFill/>
                  </a:ln>
                  <a:solidFill>
                    <a:srgbClr val="8EA1FF"/>
                  </a:solidFill>
                  <a:effectLst/>
                  <a:uLnTx/>
                  <a:uFillTx/>
                  <a:latin typeface="Trebuchet MS" panose="020B0603020202020204" pitchFamily="34" charset="0"/>
                  <a:ea typeface="Calibri" panose="020F0502020204030204" pitchFamily="34" charset="0"/>
                  <a:cs typeface="Times New Roman" panose="02020603050405020304" pitchFamily="18" charset="0"/>
                </a:rPr>
                <a:t>Misión Nacional</a:t>
              </a:r>
              <a:r>
                <a:rPr kumimoji="0" lang="es-CO" sz="1200" b="1" i="0" u="none" strike="noStrike" kern="1200" cap="none" spc="0" normalizeH="0" baseline="0" noProof="0">
                  <a:ln>
                    <a:noFill/>
                  </a:ln>
                  <a:solidFill>
                    <a:srgbClr val="8EA1FF"/>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s-CO" sz="1100" b="0" i="0" u="none" strike="noStrike" kern="1200" cap="none" spc="0" normalizeH="0" baseline="0" noProof="0">
                <a:ln>
                  <a:noFill/>
                </a:ln>
                <a:solidFill>
                  <a:srgbClr val="8EA1FF"/>
                </a:solidFill>
                <a:effectLst/>
                <a:uLnTx/>
                <a:uFillTx/>
                <a:latin typeface="Aptos" panose="02110004020202020204"/>
                <a:ea typeface="Calibri" panose="020F0502020204030204" pitchFamily="34" charset="0"/>
                <a:cs typeface="Times New Roman" panose="02020603050405020304" pitchFamily="18" charset="0"/>
              </a:endParaRPr>
            </a:p>
          </p:txBody>
        </p:sp>
      </p:grpSp>
      <p:grpSp>
        <p:nvGrpSpPr>
          <p:cNvPr id="19" name="Grupo 18">
            <a:extLst>
              <a:ext uri="{FF2B5EF4-FFF2-40B4-BE49-F238E27FC236}">
                <a16:creationId xmlns:a16="http://schemas.microsoft.com/office/drawing/2014/main" id="{6B6832A3-4517-2B69-C4C7-29B7930D0BDD}"/>
              </a:ext>
            </a:extLst>
          </p:cNvPr>
          <p:cNvGrpSpPr/>
          <p:nvPr/>
        </p:nvGrpSpPr>
        <p:grpSpPr>
          <a:xfrm>
            <a:off x="4570665" y="538660"/>
            <a:ext cx="3398692" cy="332635"/>
            <a:chOff x="-7603841" y="2470339"/>
            <a:chExt cx="6878971" cy="342107"/>
          </a:xfrm>
        </p:grpSpPr>
        <p:sp>
          <p:nvSpPr>
            <p:cNvPr id="20" name="Cuadro de texto 105">
              <a:extLst>
                <a:ext uri="{FF2B5EF4-FFF2-40B4-BE49-F238E27FC236}">
                  <a16:creationId xmlns:a16="http://schemas.microsoft.com/office/drawing/2014/main" id="{54649CC1-7064-312C-BA55-37651F134857}"/>
                </a:ext>
              </a:extLst>
            </p:cNvPr>
            <p:cNvSpPr txBox="1"/>
            <p:nvPr/>
          </p:nvSpPr>
          <p:spPr>
            <a:xfrm>
              <a:off x="-7603841" y="2470339"/>
              <a:ext cx="2450263" cy="3421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400" b="0" i="0" u="none" strike="noStrike" kern="1200" cap="none" spc="0" normalizeH="0" baseline="0" noProof="0">
                  <a:ln>
                    <a:noFill/>
                  </a:ln>
                  <a:solidFill>
                    <a:prstClr val="black">
                      <a:lumMod val="65000"/>
                      <a:lumOff val="35000"/>
                    </a:prstClr>
                  </a:solidFill>
                  <a:effectLst/>
                  <a:uLnTx/>
                  <a:uFillTx/>
                  <a:latin typeface="Trebuchet MS"/>
                  <a:ea typeface="Calibri"/>
                  <a:cs typeface="Times New Roman"/>
                </a:rPr>
                <a:t> Agua</a:t>
              </a:r>
            </a:p>
          </p:txBody>
        </p:sp>
        <p:sp>
          <p:nvSpPr>
            <p:cNvPr id="21" name="Cuadro de texto 111">
              <a:extLst>
                <a:ext uri="{FF2B5EF4-FFF2-40B4-BE49-F238E27FC236}">
                  <a16:creationId xmlns:a16="http://schemas.microsoft.com/office/drawing/2014/main" id="{5AA682C5-9555-6D87-411E-871252168309}"/>
                </a:ext>
              </a:extLst>
            </p:cNvPr>
            <p:cNvSpPr txBox="1"/>
            <p:nvPr/>
          </p:nvSpPr>
          <p:spPr>
            <a:xfrm>
              <a:off x="-5125851" y="2507858"/>
              <a:ext cx="2216869" cy="179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MX" sz="1400" b="0" i="0" u="none" strike="noStrike" kern="1200" cap="none" spc="0" normalizeH="0" baseline="0" noProof="0">
                  <a:ln>
                    <a:noFill/>
                  </a:ln>
                  <a:solidFill>
                    <a:prstClr val="black">
                      <a:lumMod val="65000"/>
                      <a:lumOff val="35000"/>
                    </a:prstClr>
                  </a:solidFill>
                  <a:effectLst/>
                  <a:uLnTx/>
                  <a:uFillTx/>
                  <a:latin typeface="Trebuchet MS"/>
                  <a:ea typeface="+mn-ea"/>
                  <a:cs typeface="Times New Roman"/>
                </a:rPr>
                <a:t>Aire</a:t>
              </a:r>
              <a:endParaRPr kumimoji="0" lang="es-CO" sz="1400" b="0" i="0" u="none" strike="noStrike" kern="1200" cap="none" spc="0" normalizeH="0" baseline="0" noProof="0">
                <a:ln>
                  <a:noFill/>
                </a:ln>
                <a:solidFill>
                  <a:prstClr val="black">
                    <a:lumMod val="65000"/>
                    <a:lumOff val="35000"/>
                  </a:prstClr>
                </a:solidFill>
                <a:effectLst/>
                <a:uLnTx/>
                <a:uFillTx/>
                <a:latin typeface="Trebuchet MS"/>
                <a:ea typeface="+mn-ea"/>
                <a:cs typeface="Times New Roman"/>
              </a:endParaRPr>
            </a:p>
          </p:txBody>
        </p:sp>
        <p:sp>
          <p:nvSpPr>
            <p:cNvPr id="22" name="Cuadro de texto 115">
              <a:extLst>
                <a:ext uri="{FF2B5EF4-FFF2-40B4-BE49-F238E27FC236}">
                  <a16:creationId xmlns:a16="http://schemas.microsoft.com/office/drawing/2014/main" id="{861EA57C-8864-C7B1-B960-46F7E090A18C}"/>
                </a:ext>
              </a:extLst>
            </p:cNvPr>
            <p:cNvSpPr txBox="1"/>
            <p:nvPr/>
          </p:nvSpPr>
          <p:spPr>
            <a:xfrm>
              <a:off x="-2368597" y="2470339"/>
              <a:ext cx="1643727" cy="2493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400" b="0" i="0" u="none" strike="noStrike" kern="1200" cap="none" spc="0" normalizeH="0" baseline="0" noProof="0">
                  <a:ln>
                    <a:noFill/>
                  </a:ln>
                  <a:solidFill>
                    <a:prstClr val="black">
                      <a:lumMod val="65000"/>
                      <a:lumOff val="35000"/>
                    </a:prstClr>
                  </a:solidFill>
                  <a:effectLst/>
                  <a:uLnTx/>
                  <a:uFillTx/>
                  <a:latin typeface="Trebuchet MS"/>
                  <a:ea typeface="+mn-ea"/>
                  <a:cs typeface="Times New Roman"/>
                </a:rPr>
                <a:t>Energía</a:t>
              </a:r>
            </a:p>
          </p:txBody>
        </p:sp>
      </p:grpSp>
      <p:grpSp>
        <p:nvGrpSpPr>
          <p:cNvPr id="23" name="Grupo 22">
            <a:extLst>
              <a:ext uri="{FF2B5EF4-FFF2-40B4-BE49-F238E27FC236}">
                <a16:creationId xmlns:a16="http://schemas.microsoft.com/office/drawing/2014/main" id="{E044CBCB-91C2-F2CC-97C9-51F907CA9F7C}"/>
              </a:ext>
            </a:extLst>
          </p:cNvPr>
          <p:cNvGrpSpPr/>
          <p:nvPr/>
        </p:nvGrpSpPr>
        <p:grpSpPr>
          <a:xfrm>
            <a:off x="229410" y="1028843"/>
            <a:ext cx="11760917" cy="834358"/>
            <a:chOff x="6350" y="-17962"/>
            <a:chExt cx="5809632" cy="818062"/>
          </a:xfrm>
        </p:grpSpPr>
        <p:sp>
          <p:nvSpPr>
            <p:cNvPr id="24" name="Rectángulo: esquinas redondeadas 23">
              <a:extLst>
                <a:ext uri="{FF2B5EF4-FFF2-40B4-BE49-F238E27FC236}">
                  <a16:creationId xmlns:a16="http://schemas.microsoft.com/office/drawing/2014/main" id="{DAE14428-8852-75A9-1785-D2AE9D4F5E2D}"/>
                </a:ext>
              </a:extLst>
            </p:cNvPr>
            <p:cNvSpPr/>
            <p:nvPr/>
          </p:nvSpPr>
          <p:spPr>
            <a:xfrm>
              <a:off x="6350" y="0"/>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ángulo: esquinas redondeadas 76">
              <a:extLst>
                <a:ext uri="{FF2B5EF4-FFF2-40B4-BE49-F238E27FC236}">
                  <a16:creationId xmlns:a16="http://schemas.microsoft.com/office/drawing/2014/main" id="{AB15A989-B5A3-635A-9545-01310B3ADAD6}"/>
                </a:ext>
              </a:extLst>
            </p:cNvPr>
            <p:cNvSpPr/>
            <p:nvPr/>
          </p:nvSpPr>
          <p:spPr>
            <a:xfrm>
              <a:off x="6351" y="-17962"/>
              <a:ext cx="5809631" cy="342177"/>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3476 w 5806885"/>
                <a:gd name="connsiteY0" fmla="*/ 49743 h 292100"/>
                <a:gd name="connsiteX1" fmla="*/ 53219 w 5806885"/>
                <a:gd name="connsiteY1" fmla="*/ 0 h 292100"/>
                <a:gd name="connsiteX2" fmla="*/ 5744933 w 5806885"/>
                <a:gd name="connsiteY2" fmla="*/ 0 h 292100"/>
                <a:gd name="connsiteX3" fmla="*/ 5794676 w 5806885"/>
                <a:gd name="connsiteY3" fmla="*/ 49743 h 292100"/>
                <a:gd name="connsiteX4" fmla="*/ 5794676 w 5806885"/>
                <a:gd name="connsiteY4" fmla="*/ 248707 h 292100"/>
                <a:gd name="connsiteX5" fmla="*/ 5794676 w 5806885"/>
                <a:gd name="connsiteY5" fmla="*/ 292100 h 292100"/>
                <a:gd name="connsiteX6" fmla="*/ 17130 w 5806885"/>
                <a:gd name="connsiteY6" fmla="*/ 291316 h 292100"/>
                <a:gd name="connsiteX7" fmla="*/ 3476 w 5806885"/>
                <a:gd name="connsiteY7" fmla="*/ 248707 h 292100"/>
                <a:gd name="connsiteX8" fmla="*/ 3476 w 5806885"/>
                <a:gd name="connsiteY8" fmla="*/ 49743 h 292100"/>
                <a:gd name="connsiteX0" fmla="*/ 3476 w 5796413"/>
                <a:gd name="connsiteY0" fmla="*/ 49743 h 301089"/>
                <a:gd name="connsiteX1" fmla="*/ 53219 w 5796413"/>
                <a:gd name="connsiteY1" fmla="*/ 0 h 301089"/>
                <a:gd name="connsiteX2" fmla="*/ 5744933 w 5796413"/>
                <a:gd name="connsiteY2" fmla="*/ 0 h 301089"/>
                <a:gd name="connsiteX3" fmla="*/ 5794676 w 5796413"/>
                <a:gd name="connsiteY3" fmla="*/ 49743 h 301089"/>
                <a:gd name="connsiteX4" fmla="*/ 5794676 w 5796413"/>
                <a:gd name="connsiteY4" fmla="*/ 248707 h 301089"/>
                <a:gd name="connsiteX5" fmla="*/ 5777107 w 5796413"/>
                <a:gd name="connsiteY5" fmla="*/ 301089 h 301089"/>
                <a:gd name="connsiteX6" fmla="*/ 17130 w 5796413"/>
                <a:gd name="connsiteY6" fmla="*/ 291316 h 301089"/>
                <a:gd name="connsiteX7" fmla="*/ 3476 w 5796413"/>
                <a:gd name="connsiteY7" fmla="*/ 248707 h 301089"/>
                <a:gd name="connsiteX8" fmla="*/ 3476 w 5796413"/>
                <a:gd name="connsiteY8" fmla="*/ 49743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413" h="301089">
                  <a:moveTo>
                    <a:pt x="3476" y="49743"/>
                  </a:moveTo>
                  <a:cubicBezTo>
                    <a:pt x="3476" y="22271"/>
                    <a:pt x="25747" y="0"/>
                    <a:pt x="53219" y="0"/>
                  </a:cubicBezTo>
                  <a:lnTo>
                    <a:pt x="5744933" y="0"/>
                  </a:lnTo>
                  <a:cubicBezTo>
                    <a:pt x="5772405" y="0"/>
                    <a:pt x="5794676" y="22271"/>
                    <a:pt x="5794676" y="49743"/>
                  </a:cubicBezTo>
                  <a:lnTo>
                    <a:pt x="5794676" y="248707"/>
                  </a:lnTo>
                  <a:cubicBezTo>
                    <a:pt x="5794676" y="276179"/>
                    <a:pt x="5804579" y="301089"/>
                    <a:pt x="5777107" y="301089"/>
                  </a:cubicBezTo>
                  <a:lnTo>
                    <a:pt x="17130" y="291316"/>
                  </a:lnTo>
                  <a:cubicBezTo>
                    <a:pt x="-10342" y="291316"/>
                    <a:pt x="3476" y="276179"/>
                    <a:pt x="3476" y="248707"/>
                  </a:cubicBezTo>
                  <a:lnTo>
                    <a:pt x="3476"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2400" b="1" i="0" u="none" strike="noStrike" kern="1200" cap="none" spc="0" normalizeH="0" baseline="0" noProof="0">
                  <a:ln>
                    <a:noFill/>
                  </a:ln>
                  <a:solidFill>
                    <a:srgbClr val="8EA1FF"/>
                  </a:solidFill>
                  <a:effectLst/>
                  <a:uLnTx/>
                  <a:uFillTx/>
                  <a:latin typeface="Trebuchet MS"/>
                  <a:ea typeface="Calibri"/>
                  <a:cs typeface="Times New Roman"/>
                </a:rPr>
                <a:t>Nombre del </a:t>
              </a:r>
              <a:r>
                <a:rPr lang="es-CO" sz="2400" b="1">
                  <a:solidFill>
                    <a:srgbClr val="8EA1FF"/>
                  </a:solidFill>
                  <a:latin typeface="Trebuchet MS"/>
                  <a:ea typeface="Calibri"/>
                  <a:cs typeface="Times New Roman"/>
                </a:rPr>
                <a:t>equipo</a:t>
              </a:r>
              <a:endParaRPr kumimoji="0" lang="es-419" sz="2000" b="0" i="0" u="none" strike="noStrike" kern="1200" cap="none" spc="0" normalizeH="0" baseline="0" noProof="0">
                <a:ln>
                  <a:noFill/>
                </a:ln>
                <a:solidFill>
                  <a:srgbClr val="8EA1FF"/>
                </a:solidFill>
                <a:effectLst/>
                <a:uLnTx/>
                <a:uFillTx/>
                <a:latin typeface="Aptos" panose="02110004020202020204"/>
                <a:ea typeface="Calibri" panose="020F0502020204030204" pitchFamily="34" charset="0"/>
                <a:cs typeface="Times New Roman" panose="02020603050405020304" pitchFamily="18" charset="0"/>
              </a:endParaRPr>
            </a:p>
          </p:txBody>
        </p:sp>
      </p:grpSp>
      <p:sp>
        <p:nvSpPr>
          <p:cNvPr id="26" name="CuadroTexto 25">
            <a:extLst>
              <a:ext uri="{FF2B5EF4-FFF2-40B4-BE49-F238E27FC236}">
                <a16:creationId xmlns:a16="http://schemas.microsoft.com/office/drawing/2014/main" id="{6F535E66-D2A8-EBE2-7DC4-7A634B1B300A}"/>
              </a:ext>
            </a:extLst>
          </p:cNvPr>
          <p:cNvSpPr txBox="1"/>
          <p:nvPr/>
        </p:nvSpPr>
        <p:spPr>
          <a:xfrm>
            <a:off x="368410" y="1570548"/>
            <a:ext cx="6096000" cy="307777"/>
          </a:xfrm>
          <a:prstGeom prst="rect">
            <a:avLst/>
          </a:prstGeom>
          <a:noFill/>
        </p:spPr>
        <p:txBody>
          <a:bodyPr wrap="square" lIns="91440" tIns="45720" rIns="91440" bIns="45720" anchor="t">
            <a:spAutoFit/>
          </a:bodyPr>
          <a:lstStyle/>
          <a:p>
            <a:pPr>
              <a:defRPr/>
            </a:pPr>
            <a:r>
              <a:rPr lang="es-MX" sz="1400" i="1">
                <a:solidFill>
                  <a:prstClr val="black">
                    <a:lumMod val="65000"/>
                    <a:lumOff val="35000"/>
                  </a:prstClr>
                </a:solidFill>
                <a:latin typeface="Trebuchet MS"/>
                <a:ea typeface="+mn-lt"/>
                <a:cs typeface="Arial"/>
              </a:rPr>
              <a:t>Escribir</a:t>
            </a:r>
            <a:r>
              <a:rPr kumimoji="0" lang="es-MX" sz="1400" b="0" i="1" u="none" strike="noStrike" kern="1200" cap="none" spc="0" normalizeH="0" baseline="0" noProof="0">
                <a:ln>
                  <a:noFill/>
                </a:ln>
                <a:solidFill>
                  <a:prstClr val="black">
                    <a:lumMod val="65000"/>
                    <a:lumOff val="35000"/>
                  </a:prstClr>
                </a:solidFill>
                <a:effectLst/>
                <a:uLnTx/>
                <a:uFillTx/>
                <a:latin typeface="Trebuchet MS"/>
                <a:ea typeface="+mn-lt"/>
                <a:cs typeface="Arial"/>
              </a:rPr>
              <a:t> el nombre </a:t>
            </a:r>
            <a:r>
              <a:rPr lang="es-MX" sz="1400" i="1">
                <a:solidFill>
                  <a:prstClr val="black">
                    <a:lumMod val="65000"/>
                    <a:lumOff val="35000"/>
                  </a:prstClr>
                </a:solidFill>
                <a:latin typeface="Trebuchet MS"/>
                <a:ea typeface="+mn-lt"/>
                <a:cs typeface="Arial"/>
              </a:rPr>
              <a:t>del equipo</a:t>
            </a:r>
            <a:endParaRPr kumimoji="0" lang="es-ES" sz="14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grpSp>
        <p:nvGrpSpPr>
          <p:cNvPr id="27" name="Grupo 26">
            <a:extLst>
              <a:ext uri="{FF2B5EF4-FFF2-40B4-BE49-F238E27FC236}">
                <a16:creationId xmlns:a16="http://schemas.microsoft.com/office/drawing/2014/main" id="{B1C0C544-6DBE-DE4D-D04A-9C9192DF9EE9}"/>
              </a:ext>
            </a:extLst>
          </p:cNvPr>
          <p:cNvGrpSpPr/>
          <p:nvPr/>
        </p:nvGrpSpPr>
        <p:grpSpPr>
          <a:xfrm>
            <a:off x="222388" y="2079618"/>
            <a:ext cx="6614873" cy="2503576"/>
            <a:chOff x="6350" y="-17962"/>
            <a:chExt cx="5809632" cy="818062"/>
          </a:xfrm>
        </p:grpSpPr>
        <p:sp>
          <p:nvSpPr>
            <p:cNvPr id="28" name="Rectángulo: esquinas redondeadas 27">
              <a:extLst>
                <a:ext uri="{FF2B5EF4-FFF2-40B4-BE49-F238E27FC236}">
                  <a16:creationId xmlns:a16="http://schemas.microsoft.com/office/drawing/2014/main" id="{7DAEC5AC-5768-96CF-13E7-C1836EF12E73}"/>
                </a:ext>
              </a:extLst>
            </p:cNvPr>
            <p:cNvSpPr/>
            <p:nvPr/>
          </p:nvSpPr>
          <p:spPr>
            <a:xfrm>
              <a:off x="6350" y="0"/>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ángulo: esquinas redondeadas 76">
              <a:extLst>
                <a:ext uri="{FF2B5EF4-FFF2-40B4-BE49-F238E27FC236}">
                  <a16:creationId xmlns:a16="http://schemas.microsoft.com/office/drawing/2014/main" id="{50371D72-F3E7-E698-F35C-87F433C49794}"/>
                </a:ext>
              </a:extLst>
            </p:cNvPr>
            <p:cNvSpPr/>
            <p:nvPr/>
          </p:nvSpPr>
          <p:spPr>
            <a:xfrm>
              <a:off x="6352" y="-17962"/>
              <a:ext cx="5809630" cy="147105"/>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3476 w 5806885"/>
                <a:gd name="connsiteY0" fmla="*/ 49743 h 292100"/>
                <a:gd name="connsiteX1" fmla="*/ 53219 w 5806885"/>
                <a:gd name="connsiteY1" fmla="*/ 0 h 292100"/>
                <a:gd name="connsiteX2" fmla="*/ 5744933 w 5806885"/>
                <a:gd name="connsiteY2" fmla="*/ 0 h 292100"/>
                <a:gd name="connsiteX3" fmla="*/ 5794676 w 5806885"/>
                <a:gd name="connsiteY3" fmla="*/ 49743 h 292100"/>
                <a:gd name="connsiteX4" fmla="*/ 5794676 w 5806885"/>
                <a:gd name="connsiteY4" fmla="*/ 248707 h 292100"/>
                <a:gd name="connsiteX5" fmla="*/ 5794676 w 5806885"/>
                <a:gd name="connsiteY5" fmla="*/ 292100 h 292100"/>
                <a:gd name="connsiteX6" fmla="*/ 17130 w 5806885"/>
                <a:gd name="connsiteY6" fmla="*/ 291316 h 292100"/>
                <a:gd name="connsiteX7" fmla="*/ 3476 w 5806885"/>
                <a:gd name="connsiteY7" fmla="*/ 248707 h 292100"/>
                <a:gd name="connsiteX8" fmla="*/ 3476 w 5806885"/>
                <a:gd name="connsiteY8" fmla="*/ 49743 h 292100"/>
                <a:gd name="connsiteX0" fmla="*/ 3476 w 5796413"/>
                <a:gd name="connsiteY0" fmla="*/ 49743 h 301089"/>
                <a:gd name="connsiteX1" fmla="*/ 53219 w 5796413"/>
                <a:gd name="connsiteY1" fmla="*/ 0 h 301089"/>
                <a:gd name="connsiteX2" fmla="*/ 5744933 w 5796413"/>
                <a:gd name="connsiteY2" fmla="*/ 0 h 301089"/>
                <a:gd name="connsiteX3" fmla="*/ 5794676 w 5796413"/>
                <a:gd name="connsiteY3" fmla="*/ 49743 h 301089"/>
                <a:gd name="connsiteX4" fmla="*/ 5794676 w 5796413"/>
                <a:gd name="connsiteY4" fmla="*/ 248707 h 301089"/>
                <a:gd name="connsiteX5" fmla="*/ 5777107 w 5796413"/>
                <a:gd name="connsiteY5" fmla="*/ 301089 h 301089"/>
                <a:gd name="connsiteX6" fmla="*/ 17130 w 5796413"/>
                <a:gd name="connsiteY6" fmla="*/ 291316 h 301089"/>
                <a:gd name="connsiteX7" fmla="*/ 3476 w 5796413"/>
                <a:gd name="connsiteY7" fmla="*/ 248707 h 301089"/>
                <a:gd name="connsiteX8" fmla="*/ 3476 w 5796413"/>
                <a:gd name="connsiteY8" fmla="*/ 49743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413" h="301089">
                  <a:moveTo>
                    <a:pt x="3476" y="49743"/>
                  </a:moveTo>
                  <a:cubicBezTo>
                    <a:pt x="3476" y="22271"/>
                    <a:pt x="25747" y="0"/>
                    <a:pt x="53219" y="0"/>
                  </a:cubicBezTo>
                  <a:lnTo>
                    <a:pt x="5744933" y="0"/>
                  </a:lnTo>
                  <a:cubicBezTo>
                    <a:pt x="5772405" y="0"/>
                    <a:pt x="5794676" y="22271"/>
                    <a:pt x="5794676" y="49743"/>
                  </a:cubicBezTo>
                  <a:lnTo>
                    <a:pt x="5794676" y="248707"/>
                  </a:lnTo>
                  <a:cubicBezTo>
                    <a:pt x="5794676" y="276179"/>
                    <a:pt x="5804579" y="301089"/>
                    <a:pt x="5777107" y="301089"/>
                  </a:cubicBezTo>
                  <a:lnTo>
                    <a:pt x="17130" y="291316"/>
                  </a:lnTo>
                  <a:cubicBezTo>
                    <a:pt x="-10342" y="291316"/>
                    <a:pt x="3476" y="276179"/>
                    <a:pt x="3476" y="248707"/>
                  </a:cubicBezTo>
                  <a:lnTo>
                    <a:pt x="3476"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2400" b="1" i="0" u="none" strike="noStrike" kern="1200" cap="none" spc="0" normalizeH="0" baseline="0" noProof="0">
                  <a:ln>
                    <a:noFill/>
                  </a:ln>
                  <a:solidFill>
                    <a:srgbClr val="8EA1FF"/>
                  </a:solidFill>
                  <a:effectLst/>
                  <a:uLnTx/>
                  <a:uFillTx/>
                  <a:latin typeface="Trebuchet MS"/>
                  <a:ea typeface="Calibri"/>
                  <a:cs typeface="Times New Roman"/>
                </a:rPr>
                <a:t>Equipo Talento STEM+ </a:t>
              </a:r>
              <a:endParaRPr kumimoji="0" lang="es-CO" sz="2400" b="1" i="0" u="none" strike="noStrike" kern="1200" cap="none" spc="0" normalizeH="0" baseline="0" noProof="0">
                <a:ln>
                  <a:noFill/>
                </a:ln>
                <a:solidFill>
                  <a:srgbClr val="8EA1FF"/>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grpSp>
      <p:graphicFrame>
        <p:nvGraphicFramePr>
          <p:cNvPr id="30" name="Tabla 6">
            <a:extLst>
              <a:ext uri="{FF2B5EF4-FFF2-40B4-BE49-F238E27FC236}">
                <a16:creationId xmlns:a16="http://schemas.microsoft.com/office/drawing/2014/main" id="{F744D412-EDD2-FFA0-803A-63025BEFF289}"/>
              </a:ext>
            </a:extLst>
          </p:cNvPr>
          <p:cNvGraphicFramePr>
            <a:graphicFrameLocks noGrp="1"/>
          </p:cNvGraphicFramePr>
          <p:nvPr/>
        </p:nvGraphicFramePr>
        <p:xfrm>
          <a:off x="371549" y="2584398"/>
          <a:ext cx="6310023" cy="1872800"/>
        </p:xfrm>
        <a:graphic>
          <a:graphicData uri="http://schemas.openxmlformats.org/drawingml/2006/table">
            <a:tbl>
              <a:tblPr firstRow="1" bandRow="1">
                <a:tableStyleId>{5C22544A-7EE6-4342-B048-85BDC9FD1C3A}</a:tableStyleId>
              </a:tblPr>
              <a:tblGrid>
                <a:gridCol w="403588">
                  <a:extLst>
                    <a:ext uri="{9D8B030D-6E8A-4147-A177-3AD203B41FA5}">
                      <a16:colId xmlns:a16="http://schemas.microsoft.com/office/drawing/2014/main" val="3933787968"/>
                    </a:ext>
                  </a:extLst>
                </a:gridCol>
                <a:gridCol w="2698295">
                  <a:extLst>
                    <a:ext uri="{9D8B030D-6E8A-4147-A177-3AD203B41FA5}">
                      <a16:colId xmlns:a16="http://schemas.microsoft.com/office/drawing/2014/main" val="232042913"/>
                    </a:ext>
                  </a:extLst>
                </a:gridCol>
                <a:gridCol w="483297">
                  <a:extLst>
                    <a:ext uri="{9D8B030D-6E8A-4147-A177-3AD203B41FA5}">
                      <a16:colId xmlns:a16="http://schemas.microsoft.com/office/drawing/2014/main" val="1162830790"/>
                    </a:ext>
                  </a:extLst>
                </a:gridCol>
                <a:gridCol w="2724843">
                  <a:extLst>
                    <a:ext uri="{9D8B030D-6E8A-4147-A177-3AD203B41FA5}">
                      <a16:colId xmlns:a16="http://schemas.microsoft.com/office/drawing/2014/main" val="1672734686"/>
                    </a:ext>
                  </a:extLst>
                </a:gridCol>
              </a:tblGrid>
              <a:tr h="374560">
                <a:tc>
                  <a:txBody>
                    <a:bodyPr/>
                    <a:lstStyle/>
                    <a:p>
                      <a:r>
                        <a:rPr lang="es-CO" b="1">
                          <a:solidFill>
                            <a:srgbClr val="5026AD"/>
                          </a:solidFill>
                          <a:latin typeface="Trebuchet MS" panose="020B0603020202020204" pitchFamily="34" charset="0"/>
                        </a:rPr>
                        <a:t>1</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solidFill>
                          <a:srgbClr val="5026AD"/>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r>
                        <a:rPr lang="es-CO" b="1">
                          <a:solidFill>
                            <a:srgbClr val="5026AD"/>
                          </a:solidFill>
                        </a:rPr>
                        <a:t>6</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413473650"/>
                  </a:ext>
                </a:extLst>
              </a:tr>
              <a:tr h="374560">
                <a:tc>
                  <a:txBody>
                    <a:bodyPr/>
                    <a:lstStyle/>
                    <a:p>
                      <a:r>
                        <a:rPr lang="es-CO" b="1">
                          <a:solidFill>
                            <a:srgbClr val="5026AD"/>
                          </a:solidFill>
                        </a:rPr>
                        <a:t>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solidFill>
                          <a:srgbClr val="5026AD"/>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s-CO" b="1">
                          <a:solidFill>
                            <a:srgbClr val="5026AD"/>
                          </a:solidFill>
                        </a:rPr>
                        <a:t>7</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56346123"/>
                  </a:ext>
                </a:extLst>
              </a:tr>
              <a:tr h="374560">
                <a:tc>
                  <a:txBody>
                    <a:bodyPr/>
                    <a:lstStyle/>
                    <a:p>
                      <a:r>
                        <a:rPr lang="es-CO" b="1">
                          <a:solidFill>
                            <a:srgbClr val="5026AD"/>
                          </a:solidFill>
                        </a:rPr>
                        <a:t>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solidFill>
                          <a:srgbClr val="5026AD"/>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r>
                        <a:rPr lang="es-CO" b="1">
                          <a:solidFill>
                            <a:srgbClr val="5026AD"/>
                          </a:solidFill>
                        </a:rPr>
                        <a:t>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1505729457"/>
                  </a:ext>
                </a:extLst>
              </a:tr>
              <a:tr h="374560">
                <a:tc>
                  <a:txBody>
                    <a:bodyPr/>
                    <a:lstStyle/>
                    <a:p>
                      <a:r>
                        <a:rPr lang="es-CO" b="1">
                          <a:solidFill>
                            <a:srgbClr val="5026AD"/>
                          </a:solidFill>
                        </a:rPr>
                        <a:t>4</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solidFill>
                          <a:srgbClr val="5026AD"/>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s-CO" b="1">
                          <a:solidFill>
                            <a:srgbClr val="5026AD"/>
                          </a:solidFill>
                        </a:rPr>
                        <a:t>9</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25839"/>
                  </a:ext>
                </a:extLst>
              </a:tr>
              <a:tr h="374560">
                <a:tc>
                  <a:txBody>
                    <a:bodyPr/>
                    <a:lstStyle/>
                    <a:p>
                      <a:r>
                        <a:rPr lang="es-CO" b="1">
                          <a:solidFill>
                            <a:srgbClr val="5026AD"/>
                          </a:solidFill>
                        </a:rPr>
                        <a:t>5</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solidFill>
                          <a:srgbClr val="5026AD"/>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r>
                        <a:rPr lang="es-CO" b="1">
                          <a:solidFill>
                            <a:srgbClr val="5026AD"/>
                          </a:solidFill>
                        </a:rPr>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2638002675"/>
                  </a:ext>
                </a:extLst>
              </a:tr>
            </a:tbl>
          </a:graphicData>
        </a:graphic>
      </p:graphicFrame>
      <p:grpSp>
        <p:nvGrpSpPr>
          <p:cNvPr id="31" name="Grupo 30">
            <a:extLst>
              <a:ext uri="{FF2B5EF4-FFF2-40B4-BE49-F238E27FC236}">
                <a16:creationId xmlns:a16="http://schemas.microsoft.com/office/drawing/2014/main" id="{DA2AD34B-505E-E82E-A73B-C4BBFCA7ACE3}"/>
              </a:ext>
            </a:extLst>
          </p:cNvPr>
          <p:cNvGrpSpPr/>
          <p:nvPr/>
        </p:nvGrpSpPr>
        <p:grpSpPr>
          <a:xfrm>
            <a:off x="180082" y="4800113"/>
            <a:ext cx="6675434" cy="1181322"/>
            <a:chOff x="6350" y="-17962"/>
            <a:chExt cx="5809632" cy="818062"/>
          </a:xfrm>
        </p:grpSpPr>
        <p:sp>
          <p:nvSpPr>
            <p:cNvPr id="32" name="Rectángulo: esquinas redondeadas 31">
              <a:extLst>
                <a:ext uri="{FF2B5EF4-FFF2-40B4-BE49-F238E27FC236}">
                  <a16:creationId xmlns:a16="http://schemas.microsoft.com/office/drawing/2014/main" id="{A82C4D6D-542F-63DA-2165-D778FDADFA8F}"/>
                </a:ext>
              </a:extLst>
            </p:cNvPr>
            <p:cNvSpPr/>
            <p:nvPr/>
          </p:nvSpPr>
          <p:spPr>
            <a:xfrm>
              <a:off x="6350" y="0"/>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Rectángulo: esquinas redondeadas 76">
              <a:extLst>
                <a:ext uri="{FF2B5EF4-FFF2-40B4-BE49-F238E27FC236}">
                  <a16:creationId xmlns:a16="http://schemas.microsoft.com/office/drawing/2014/main" id="{62D69E46-7FF1-2142-83EB-51E48418043B}"/>
                </a:ext>
              </a:extLst>
            </p:cNvPr>
            <p:cNvSpPr/>
            <p:nvPr/>
          </p:nvSpPr>
          <p:spPr>
            <a:xfrm>
              <a:off x="6352" y="-17962"/>
              <a:ext cx="5809630" cy="201752"/>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3476 w 5806885"/>
                <a:gd name="connsiteY0" fmla="*/ 49743 h 292100"/>
                <a:gd name="connsiteX1" fmla="*/ 53219 w 5806885"/>
                <a:gd name="connsiteY1" fmla="*/ 0 h 292100"/>
                <a:gd name="connsiteX2" fmla="*/ 5744933 w 5806885"/>
                <a:gd name="connsiteY2" fmla="*/ 0 h 292100"/>
                <a:gd name="connsiteX3" fmla="*/ 5794676 w 5806885"/>
                <a:gd name="connsiteY3" fmla="*/ 49743 h 292100"/>
                <a:gd name="connsiteX4" fmla="*/ 5794676 w 5806885"/>
                <a:gd name="connsiteY4" fmla="*/ 248707 h 292100"/>
                <a:gd name="connsiteX5" fmla="*/ 5794676 w 5806885"/>
                <a:gd name="connsiteY5" fmla="*/ 292100 h 292100"/>
                <a:gd name="connsiteX6" fmla="*/ 17130 w 5806885"/>
                <a:gd name="connsiteY6" fmla="*/ 291316 h 292100"/>
                <a:gd name="connsiteX7" fmla="*/ 3476 w 5806885"/>
                <a:gd name="connsiteY7" fmla="*/ 248707 h 292100"/>
                <a:gd name="connsiteX8" fmla="*/ 3476 w 5806885"/>
                <a:gd name="connsiteY8" fmla="*/ 49743 h 292100"/>
                <a:gd name="connsiteX0" fmla="*/ 3476 w 5796413"/>
                <a:gd name="connsiteY0" fmla="*/ 49743 h 301089"/>
                <a:gd name="connsiteX1" fmla="*/ 53219 w 5796413"/>
                <a:gd name="connsiteY1" fmla="*/ 0 h 301089"/>
                <a:gd name="connsiteX2" fmla="*/ 5744933 w 5796413"/>
                <a:gd name="connsiteY2" fmla="*/ 0 h 301089"/>
                <a:gd name="connsiteX3" fmla="*/ 5794676 w 5796413"/>
                <a:gd name="connsiteY3" fmla="*/ 49743 h 301089"/>
                <a:gd name="connsiteX4" fmla="*/ 5794676 w 5796413"/>
                <a:gd name="connsiteY4" fmla="*/ 248707 h 301089"/>
                <a:gd name="connsiteX5" fmla="*/ 5777107 w 5796413"/>
                <a:gd name="connsiteY5" fmla="*/ 301089 h 301089"/>
                <a:gd name="connsiteX6" fmla="*/ 17130 w 5796413"/>
                <a:gd name="connsiteY6" fmla="*/ 291316 h 301089"/>
                <a:gd name="connsiteX7" fmla="*/ 3476 w 5796413"/>
                <a:gd name="connsiteY7" fmla="*/ 248707 h 301089"/>
                <a:gd name="connsiteX8" fmla="*/ 3476 w 5796413"/>
                <a:gd name="connsiteY8" fmla="*/ 49743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413" h="301089">
                  <a:moveTo>
                    <a:pt x="3476" y="49743"/>
                  </a:moveTo>
                  <a:cubicBezTo>
                    <a:pt x="3476" y="22271"/>
                    <a:pt x="25747" y="0"/>
                    <a:pt x="53219" y="0"/>
                  </a:cubicBezTo>
                  <a:lnTo>
                    <a:pt x="5744933" y="0"/>
                  </a:lnTo>
                  <a:cubicBezTo>
                    <a:pt x="5772405" y="0"/>
                    <a:pt x="5794676" y="22271"/>
                    <a:pt x="5794676" y="49743"/>
                  </a:cubicBezTo>
                  <a:lnTo>
                    <a:pt x="5794676" y="248707"/>
                  </a:lnTo>
                  <a:cubicBezTo>
                    <a:pt x="5794676" y="276179"/>
                    <a:pt x="5804579" y="301089"/>
                    <a:pt x="5777107" y="301089"/>
                  </a:cubicBezTo>
                  <a:lnTo>
                    <a:pt x="17130" y="291316"/>
                  </a:lnTo>
                  <a:cubicBezTo>
                    <a:pt x="-10342" y="291316"/>
                    <a:pt x="3476" y="276179"/>
                    <a:pt x="3476" y="248707"/>
                  </a:cubicBezTo>
                  <a:lnTo>
                    <a:pt x="3476" y="49743"/>
                  </a:lnTo>
                  <a:close/>
                </a:path>
              </a:pathLst>
            </a:custGeom>
            <a:solidFill>
              <a:srgbClr val="29006F"/>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2400" b="1" i="0" u="none" strike="noStrike" kern="1200" cap="none" spc="0" normalizeH="0" baseline="0" noProof="0">
                  <a:ln>
                    <a:noFill/>
                  </a:ln>
                  <a:solidFill>
                    <a:srgbClr val="8EA1FF"/>
                  </a:solidFill>
                  <a:effectLst/>
                  <a:uLnTx/>
                  <a:uFillTx/>
                  <a:latin typeface="Trebuchet MS" panose="020B0603020202020204" pitchFamily="34" charset="0"/>
                  <a:ea typeface="Calibri" panose="020F0502020204030204" pitchFamily="34" charset="0"/>
                  <a:cs typeface="Times New Roman" panose="02020603050405020304" pitchFamily="18" charset="0"/>
                </a:rPr>
                <a:t>Profes STEM+</a:t>
              </a:r>
              <a:endParaRPr kumimoji="0" lang="es-419" sz="2000" b="0" i="0" u="none" strike="noStrike" kern="1200" cap="none" spc="0" normalizeH="0" baseline="0" noProof="0">
                <a:ln>
                  <a:noFill/>
                </a:ln>
                <a:solidFill>
                  <a:srgbClr val="8EA1FF"/>
                </a:solidFill>
                <a:effectLst/>
                <a:uLnTx/>
                <a:uFillTx/>
                <a:latin typeface="Aptos" panose="02110004020202020204"/>
                <a:ea typeface="Calibri" panose="020F0502020204030204" pitchFamily="34" charset="0"/>
                <a:cs typeface="Times New Roman" panose="02020603050405020304" pitchFamily="18" charset="0"/>
              </a:endParaRPr>
            </a:p>
          </p:txBody>
        </p:sp>
      </p:grpSp>
      <p:graphicFrame>
        <p:nvGraphicFramePr>
          <p:cNvPr id="34" name="Tabla 33">
            <a:extLst>
              <a:ext uri="{FF2B5EF4-FFF2-40B4-BE49-F238E27FC236}">
                <a16:creationId xmlns:a16="http://schemas.microsoft.com/office/drawing/2014/main" id="{E4CF7EC1-DBA4-9EA9-06A0-E682AA3BBF65}"/>
              </a:ext>
            </a:extLst>
          </p:cNvPr>
          <p:cNvGraphicFramePr>
            <a:graphicFrameLocks noGrp="1"/>
          </p:cNvGraphicFramePr>
          <p:nvPr/>
        </p:nvGraphicFramePr>
        <p:xfrm>
          <a:off x="261258" y="5172408"/>
          <a:ext cx="6420314" cy="749120"/>
        </p:xfrm>
        <a:graphic>
          <a:graphicData uri="http://schemas.openxmlformats.org/drawingml/2006/table">
            <a:tbl>
              <a:tblPr firstRow="1" bandRow="1">
                <a:tableStyleId>{5C22544A-7EE6-4342-B048-85BDC9FD1C3A}</a:tableStyleId>
              </a:tblPr>
              <a:tblGrid>
                <a:gridCol w="410642">
                  <a:extLst>
                    <a:ext uri="{9D8B030D-6E8A-4147-A177-3AD203B41FA5}">
                      <a16:colId xmlns:a16="http://schemas.microsoft.com/office/drawing/2014/main" val="2457141897"/>
                    </a:ext>
                  </a:extLst>
                </a:gridCol>
                <a:gridCol w="2745458">
                  <a:extLst>
                    <a:ext uri="{9D8B030D-6E8A-4147-A177-3AD203B41FA5}">
                      <a16:colId xmlns:a16="http://schemas.microsoft.com/office/drawing/2014/main" val="2759919507"/>
                    </a:ext>
                  </a:extLst>
                </a:gridCol>
                <a:gridCol w="491744">
                  <a:extLst>
                    <a:ext uri="{9D8B030D-6E8A-4147-A177-3AD203B41FA5}">
                      <a16:colId xmlns:a16="http://schemas.microsoft.com/office/drawing/2014/main" val="2610998734"/>
                    </a:ext>
                  </a:extLst>
                </a:gridCol>
                <a:gridCol w="2772470">
                  <a:extLst>
                    <a:ext uri="{9D8B030D-6E8A-4147-A177-3AD203B41FA5}">
                      <a16:colId xmlns:a16="http://schemas.microsoft.com/office/drawing/2014/main" val="4030450266"/>
                    </a:ext>
                  </a:extLst>
                </a:gridCol>
              </a:tblGrid>
              <a:tr h="374560">
                <a:tc>
                  <a:txBody>
                    <a:bodyPr/>
                    <a:lstStyle/>
                    <a:p>
                      <a:r>
                        <a:rPr lang="es-CO" b="1">
                          <a:solidFill>
                            <a:srgbClr val="5026AD"/>
                          </a:solidFill>
                          <a:latin typeface="Trebuchet MS" panose="020B0603020202020204" pitchFamily="34" charset="0"/>
                        </a:rPr>
                        <a:t>1</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solidFill>
                          <a:srgbClr val="5026AD"/>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r>
                        <a:rPr lang="es-MX" b="1">
                          <a:solidFill>
                            <a:srgbClr val="5026AD"/>
                          </a:solidFill>
                          <a:latin typeface="Trebuchet MS" panose="020B0603020202020204" pitchFamily="34" charset="0"/>
                        </a:rPr>
                        <a:t>2</a:t>
                      </a:r>
                      <a:endParaRPr lang="es-CO" b="1">
                        <a:solidFill>
                          <a:srgbClr val="5026AD"/>
                        </a:solidFill>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endParaRPr lang="es-CO">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53966652"/>
                  </a:ext>
                </a:extLst>
              </a:tr>
              <a:tr h="374560">
                <a:tc>
                  <a:txBody>
                    <a:bodyPr/>
                    <a:lstStyle/>
                    <a:p>
                      <a:r>
                        <a:rPr lang="es-MX" b="1">
                          <a:solidFill>
                            <a:srgbClr val="5026AD"/>
                          </a:solidFill>
                          <a:latin typeface="Trebuchet MS" panose="020B0603020202020204" pitchFamily="34" charset="0"/>
                        </a:rPr>
                        <a:t>3</a:t>
                      </a:r>
                      <a:endParaRPr lang="es-CO" b="1">
                        <a:solidFill>
                          <a:srgbClr val="5026AD"/>
                        </a:solidFill>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solidFill>
                          <a:srgbClr val="5026AD"/>
                        </a:solidFill>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b="1">
                        <a:solidFill>
                          <a:srgbClr val="5026AD"/>
                        </a:solidFill>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s-CO">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341582"/>
                  </a:ext>
                </a:extLst>
              </a:tr>
            </a:tbl>
          </a:graphicData>
        </a:graphic>
      </p:graphicFrame>
      <p:grpSp>
        <p:nvGrpSpPr>
          <p:cNvPr id="35" name="Grupo 34">
            <a:extLst>
              <a:ext uri="{FF2B5EF4-FFF2-40B4-BE49-F238E27FC236}">
                <a16:creationId xmlns:a16="http://schemas.microsoft.com/office/drawing/2014/main" id="{E23FA9E7-76CE-8AAE-E14E-5EFF409E2478}"/>
              </a:ext>
            </a:extLst>
          </p:cNvPr>
          <p:cNvGrpSpPr/>
          <p:nvPr/>
        </p:nvGrpSpPr>
        <p:grpSpPr>
          <a:xfrm>
            <a:off x="7130725" y="2678995"/>
            <a:ext cx="4690567" cy="2317755"/>
            <a:chOff x="3874633" y="2341412"/>
            <a:chExt cx="4494344" cy="3582810"/>
          </a:xfrm>
        </p:grpSpPr>
        <p:sp>
          <p:nvSpPr>
            <p:cNvPr id="36" name="Rectángulo: esquinas redondeadas 35">
              <a:extLst>
                <a:ext uri="{FF2B5EF4-FFF2-40B4-BE49-F238E27FC236}">
                  <a16:creationId xmlns:a16="http://schemas.microsoft.com/office/drawing/2014/main" id="{C8A31928-CE74-078C-930F-1A32197B65EB}"/>
                </a:ext>
              </a:extLst>
            </p:cNvPr>
            <p:cNvSpPr/>
            <p:nvPr/>
          </p:nvSpPr>
          <p:spPr>
            <a:xfrm>
              <a:off x="3874633" y="2382674"/>
              <a:ext cx="4455928" cy="3541548"/>
            </a:xfrm>
            <a:prstGeom prst="roundRect">
              <a:avLst>
                <a:gd name="adj" fmla="val 8042"/>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ángulo: esquinas redondeadas 36">
              <a:extLst>
                <a:ext uri="{FF2B5EF4-FFF2-40B4-BE49-F238E27FC236}">
                  <a16:creationId xmlns:a16="http://schemas.microsoft.com/office/drawing/2014/main" id="{446EA6C2-92B0-10EE-C3B1-7B1B6390F64F}"/>
                </a:ext>
              </a:extLst>
            </p:cNvPr>
            <p:cNvSpPr/>
            <p:nvPr/>
          </p:nvSpPr>
          <p:spPr>
            <a:xfrm>
              <a:off x="3874633" y="2341412"/>
              <a:ext cx="4494344" cy="576003"/>
            </a:xfrm>
            <a:prstGeom prst="roundRect">
              <a:avLst>
                <a:gd name="adj" fmla="val 13865"/>
              </a:avLst>
            </a:prstGeom>
            <a:solidFill>
              <a:srgbClr val="29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srgbClr val="8EA1FF"/>
                  </a:solidFill>
                  <a:effectLst/>
                  <a:uLnTx/>
                  <a:uFillTx/>
                  <a:latin typeface="Aptos" panose="02110004020202020204"/>
                  <a:ea typeface="+mn-ea"/>
                  <a:cs typeface="+mn-cs"/>
                </a:rPr>
                <a:t>Logo del equipo</a:t>
              </a:r>
            </a:p>
          </p:txBody>
        </p:sp>
      </p:grpSp>
      <p:sp>
        <p:nvSpPr>
          <p:cNvPr id="38" name="CuadroTexto 37">
            <a:extLst>
              <a:ext uri="{FF2B5EF4-FFF2-40B4-BE49-F238E27FC236}">
                <a16:creationId xmlns:a16="http://schemas.microsoft.com/office/drawing/2014/main" id="{5D5EBAAE-669D-A593-4D4B-70B7000DA13B}"/>
              </a:ext>
            </a:extLst>
          </p:cNvPr>
          <p:cNvSpPr txBox="1"/>
          <p:nvPr/>
        </p:nvSpPr>
        <p:spPr>
          <a:xfrm>
            <a:off x="7742059" y="3679669"/>
            <a:ext cx="3755570"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a:ln>
                  <a:noFill/>
                </a:ln>
                <a:solidFill>
                  <a:prstClr val="black">
                    <a:lumMod val="65000"/>
                    <a:lumOff val="35000"/>
                  </a:prstClr>
                </a:solidFill>
                <a:effectLst/>
                <a:uLnTx/>
                <a:uFillTx/>
                <a:latin typeface="Trebuchet MS"/>
                <a:ea typeface="+mn-lt"/>
                <a:cs typeface="Arial"/>
              </a:rPr>
              <a:t>Insertar el logo creado por el </a:t>
            </a:r>
            <a:r>
              <a:rPr lang="es-MX" sz="1400" i="1">
                <a:solidFill>
                  <a:prstClr val="black">
                    <a:lumMod val="65000"/>
                    <a:lumOff val="35000"/>
                  </a:prstClr>
                </a:solidFill>
                <a:latin typeface="Trebuchet MS"/>
                <a:ea typeface="+mn-lt"/>
                <a:cs typeface="Arial"/>
              </a:rPr>
              <a:t>equipo</a:t>
            </a:r>
            <a:endParaRPr kumimoji="0" lang="es-ES" sz="14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33F2A317-7530-9FAE-3A63-D6D58930B338}"/>
              </a:ext>
            </a:extLst>
          </p:cNvPr>
          <p:cNvSpPr txBox="1"/>
          <p:nvPr/>
        </p:nvSpPr>
        <p:spPr>
          <a:xfrm>
            <a:off x="8899769" y="312615"/>
            <a:ext cx="3087077" cy="461665"/>
          </a:xfrm>
          <a:prstGeom prst="rect">
            <a:avLst/>
          </a:prstGeom>
          <a:solidFill>
            <a:srgbClr val="29006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2400" b="1">
                <a:solidFill>
                  <a:srgbClr val="8EA1FF"/>
                </a:solidFill>
                <a:latin typeface="Trebuchet MS"/>
              </a:rPr>
              <a:t>¡Identifícate!</a:t>
            </a:r>
            <a:r>
              <a:rPr sz="2400" dirty="0">
                <a:latin typeface="Trebuchet MS"/>
                <a:ea typeface="Trebuchet MS"/>
                <a:cs typeface="Trebuchet MS"/>
              </a:rPr>
              <a:t>​</a:t>
            </a:r>
            <a:endParaRPr lang="en-US" dirty="0"/>
          </a:p>
        </p:txBody>
      </p:sp>
    </p:spTree>
    <p:extLst>
      <p:ext uri="{BB962C8B-B14F-4D97-AF65-F5344CB8AC3E}">
        <p14:creationId xmlns:p14="http://schemas.microsoft.com/office/powerpoint/2010/main" val="60371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C0F337-AA23-5F83-951E-3E39598BF1C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9D5EC82-6834-234C-C0B8-03A53DF1661A}"/>
              </a:ext>
            </a:extLst>
          </p:cNvPr>
          <p:cNvSpPr txBox="1"/>
          <p:nvPr/>
        </p:nvSpPr>
        <p:spPr>
          <a:xfrm>
            <a:off x="2467031" y="142151"/>
            <a:ext cx="7257937"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a:ln>
                  <a:noFill/>
                </a:ln>
                <a:solidFill>
                  <a:srgbClr val="29006F"/>
                </a:solidFill>
                <a:effectLst/>
                <a:uLnTx/>
                <a:uFillTx/>
                <a:latin typeface="Trebuchet MS"/>
                <a:ea typeface="+mj-lt"/>
                <a:cs typeface="Arial"/>
              </a:rPr>
              <a:t>Convertir </a:t>
            </a:r>
            <a:r>
              <a:rPr lang="es-ES" sz="4800" b="1">
                <a:solidFill>
                  <a:srgbClr val="29006F"/>
                </a:solidFill>
                <a:latin typeface="Trebuchet MS"/>
                <a:ea typeface="+mj-lt"/>
                <a:cs typeface="Arial"/>
              </a:rPr>
              <a:t>bitácora</a:t>
            </a:r>
            <a:r>
              <a:rPr kumimoji="0" lang="es-ES" sz="4800" b="1" i="0" u="none" strike="noStrike" kern="1200" cap="none" spc="0" normalizeH="0" baseline="0" noProof="0">
                <a:ln>
                  <a:noFill/>
                </a:ln>
                <a:solidFill>
                  <a:srgbClr val="29006F"/>
                </a:solidFill>
                <a:effectLst/>
                <a:uLnTx/>
                <a:uFillTx/>
                <a:latin typeface="Trebuchet MS"/>
                <a:ea typeface="+mj-lt"/>
                <a:cs typeface="Arial"/>
              </a:rPr>
              <a:t> a PDF</a:t>
            </a:r>
            <a:endParaRPr kumimoji="0" lang="es-ES" sz="4800" b="1" i="0" u="none" strike="noStrike" kern="1200" cap="none" spc="0" normalizeH="0" baseline="0" noProof="0">
              <a:ln>
                <a:noFill/>
              </a:ln>
              <a:solidFill>
                <a:srgbClr val="29006F"/>
              </a:solidFill>
              <a:effectLst/>
              <a:uLnTx/>
              <a:uFillTx/>
              <a:latin typeface="Trebuchet MS"/>
              <a:ea typeface="+mj-lt"/>
              <a:cs typeface="Arial" panose="020B0604020202020204" pitchFamily="34" charset="0"/>
            </a:endParaRPr>
          </a:p>
        </p:txBody>
      </p:sp>
      <p:sp>
        <p:nvSpPr>
          <p:cNvPr id="3" name="CuadroTexto 2">
            <a:extLst>
              <a:ext uri="{FF2B5EF4-FFF2-40B4-BE49-F238E27FC236}">
                <a16:creationId xmlns:a16="http://schemas.microsoft.com/office/drawing/2014/main" id="{1915C197-E769-CABA-909A-18785AAA379F}"/>
              </a:ext>
            </a:extLst>
          </p:cNvPr>
          <p:cNvSpPr txBox="1"/>
          <p:nvPr/>
        </p:nvSpPr>
        <p:spPr>
          <a:xfrm>
            <a:off x="704394" y="1159484"/>
            <a:ext cx="110268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effectLst/>
                <a:uLnTx/>
                <a:uFillTx/>
                <a:latin typeface="Trebuchet MS"/>
                <a:cs typeface="Arial"/>
              </a:rPr>
              <a:t>Al finalizar el primer desafío, la </a:t>
            </a:r>
            <a:r>
              <a:rPr lang="es-ES" sz="2000">
                <a:latin typeface="Trebuchet MS"/>
                <a:cs typeface="Arial"/>
              </a:rPr>
              <a:t>bitácora</a:t>
            </a:r>
            <a:r>
              <a:rPr kumimoji="0" lang="es-ES" sz="2000" b="0" i="0" u="none" strike="noStrike" kern="1200" cap="none" spc="0" normalizeH="0" baseline="0" noProof="0">
                <a:ln>
                  <a:noFill/>
                </a:ln>
                <a:effectLst/>
                <a:uLnTx/>
                <a:uFillTx/>
                <a:latin typeface="Trebuchet MS"/>
                <a:cs typeface="Arial"/>
              </a:rPr>
              <a:t> debe ser cargada en formato </a:t>
            </a:r>
            <a:r>
              <a:rPr kumimoji="0" lang="es-ES" sz="2000" b="1" i="0" u="none" strike="noStrike" kern="1200" cap="none" spc="0" normalizeH="0" baseline="0" noProof="0">
                <a:ln>
                  <a:noFill/>
                </a:ln>
                <a:effectLst/>
                <a:uLnTx/>
                <a:uFillTx/>
                <a:latin typeface="Trebuchet MS"/>
                <a:cs typeface="Arial"/>
              </a:rPr>
              <a:t>PDF máximo de 10 megas.</a:t>
            </a:r>
            <a:r>
              <a:rPr kumimoji="0" lang="es-ES" sz="2000" b="0" i="0" u="none" strike="noStrike" kern="1200" cap="none" spc="0" normalizeH="0" baseline="0" noProof="0">
                <a:ln>
                  <a:noFill/>
                </a:ln>
                <a:effectLst/>
                <a:uLnTx/>
                <a:uFillTx/>
                <a:latin typeface="Trebuchet MS"/>
                <a:cs typeface="Arial"/>
              </a:rPr>
              <a:t> Para guardarla tengan en cuenta los siguientes pasos:</a:t>
            </a:r>
            <a:endParaRPr kumimoji="0" lang="es-ES" sz="2000" b="0" i="0" u="none" strike="noStrike" kern="1200" cap="none" spc="0" normalizeH="0" baseline="0" noProof="0">
              <a:ln>
                <a:noFill/>
              </a:ln>
              <a:effectLst/>
              <a:uLnTx/>
              <a:uFillTx/>
              <a:latin typeface="Trebuchet MS"/>
              <a:cs typeface="Arial" panose="020B0604020202020204" pitchFamily="34" charset="0"/>
            </a:endParaRPr>
          </a:p>
        </p:txBody>
      </p:sp>
      <p:pic>
        <p:nvPicPr>
          <p:cNvPr id="4" name="Imagen 3" descr="Convertidor PDF - Imagen a PDF - Apps en Google Play">
            <a:extLst>
              <a:ext uri="{FF2B5EF4-FFF2-40B4-BE49-F238E27FC236}">
                <a16:creationId xmlns:a16="http://schemas.microsoft.com/office/drawing/2014/main" id="{D2F58988-62FA-D321-0555-460F6F920C3D}"/>
              </a:ext>
            </a:extLst>
          </p:cNvPr>
          <p:cNvPicPr>
            <a:picLocks noChangeAspect="1"/>
          </p:cNvPicPr>
          <p:nvPr/>
        </p:nvPicPr>
        <p:blipFill>
          <a:blip r:embed="rId3"/>
          <a:stretch>
            <a:fillRect/>
          </a:stretch>
        </p:blipFill>
        <p:spPr>
          <a:xfrm>
            <a:off x="867283" y="3110604"/>
            <a:ext cx="872844" cy="1008051"/>
          </a:xfrm>
          <a:prstGeom prst="rect">
            <a:avLst/>
          </a:prstGeom>
          <a:ln>
            <a:noFill/>
          </a:ln>
          <a:effectLst>
            <a:outerShdw blurRad="292100" dist="139700" dir="2700000" algn="tl" rotWithShape="0">
              <a:srgbClr val="333333">
                <a:alpha val="65000"/>
              </a:srgbClr>
            </a:outerShdw>
          </a:effectLst>
        </p:spPr>
      </p:pic>
      <p:sp>
        <p:nvSpPr>
          <p:cNvPr id="5" name="Oval 2">
            <a:extLst>
              <a:ext uri="{FF2B5EF4-FFF2-40B4-BE49-F238E27FC236}">
                <a16:creationId xmlns:a16="http://schemas.microsoft.com/office/drawing/2014/main" id="{701CCCDE-A4B5-5685-1E60-BEAF6261ED4C}"/>
              </a:ext>
            </a:extLst>
          </p:cNvPr>
          <p:cNvSpPr/>
          <p:nvPr/>
        </p:nvSpPr>
        <p:spPr>
          <a:xfrm>
            <a:off x="2136874" y="2059296"/>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1</a:t>
            </a:r>
          </a:p>
        </p:txBody>
      </p:sp>
      <p:sp>
        <p:nvSpPr>
          <p:cNvPr id="6" name="Oval 4">
            <a:extLst>
              <a:ext uri="{FF2B5EF4-FFF2-40B4-BE49-F238E27FC236}">
                <a16:creationId xmlns:a16="http://schemas.microsoft.com/office/drawing/2014/main" id="{B4612F69-DF95-CC47-086F-B7680FD3FE6A}"/>
              </a:ext>
            </a:extLst>
          </p:cNvPr>
          <p:cNvSpPr/>
          <p:nvPr/>
        </p:nvSpPr>
        <p:spPr>
          <a:xfrm>
            <a:off x="2136874" y="2666655"/>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2</a:t>
            </a:r>
          </a:p>
        </p:txBody>
      </p:sp>
      <p:sp>
        <p:nvSpPr>
          <p:cNvPr id="7" name="Oval 5">
            <a:extLst>
              <a:ext uri="{FF2B5EF4-FFF2-40B4-BE49-F238E27FC236}">
                <a16:creationId xmlns:a16="http://schemas.microsoft.com/office/drawing/2014/main" id="{1AA23C18-42B7-9C6C-FA7C-F300E0D694A0}"/>
              </a:ext>
            </a:extLst>
          </p:cNvPr>
          <p:cNvSpPr/>
          <p:nvPr/>
        </p:nvSpPr>
        <p:spPr>
          <a:xfrm>
            <a:off x="2136874" y="3274013"/>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3</a:t>
            </a:r>
          </a:p>
        </p:txBody>
      </p:sp>
      <p:sp>
        <p:nvSpPr>
          <p:cNvPr id="8" name="Oval 6">
            <a:extLst>
              <a:ext uri="{FF2B5EF4-FFF2-40B4-BE49-F238E27FC236}">
                <a16:creationId xmlns:a16="http://schemas.microsoft.com/office/drawing/2014/main" id="{B1A847E1-BC3E-7E47-2E5B-1DEE72071708}"/>
              </a:ext>
            </a:extLst>
          </p:cNvPr>
          <p:cNvSpPr/>
          <p:nvPr/>
        </p:nvSpPr>
        <p:spPr>
          <a:xfrm>
            <a:off x="2136874" y="3892577"/>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4</a:t>
            </a:r>
          </a:p>
        </p:txBody>
      </p:sp>
      <p:sp>
        <p:nvSpPr>
          <p:cNvPr id="9" name="Oval 7">
            <a:extLst>
              <a:ext uri="{FF2B5EF4-FFF2-40B4-BE49-F238E27FC236}">
                <a16:creationId xmlns:a16="http://schemas.microsoft.com/office/drawing/2014/main" id="{FF1A1D3A-D2CD-7ED7-A240-35796C941045}"/>
              </a:ext>
            </a:extLst>
          </p:cNvPr>
          <p:cNvSpPr/>
          <p:nvPr/>
        </p:nvSpPr>
        <p:spPr>
          <a:xfrm>
            <a:off x="2136874" y="4511142"/>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5</a:t>
            </a:r>
          </a:p>
        </p:txBody>
      </p:sp>
      <p:sp>
        <p:nvSpPr>
          <p:cNvPr id="10" name="Oval 8">
            <a:extLst>
              <a:ext uri="{FF2B5EF4-FFF2-40B4-BE49-F238E27FC236}">
                <a16:creationId xmlns:a16="http://schemas.microsoft.com/office/drawing/2014/main" id="{180A8EEB-4801-FE70-B926-40000BDD7D2F}"/>
              </a:ext>
            </a:extLst>
          </p:cNvPr>
          <p:cNvSpPr/>
          <p:nvPr/>
        </p:nvSpPr>
        <p:spPr>
          <a:xfrm>
            <a:off x="2136874" y="5129706"/>
            <a:ext cx="477686" cy="410307"/>
          </a:xfrm>
          <a:prstGeom prst="ellipse">
            <a:avLst/>
          </a:prstGeom>
          <a:solidFill>
            <a:srgbClr val="29006F"/>
          </a:solidFill>
          <a:ln>
            <a:solidFill>
              <a:srgbClr val="2900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pitchFamily="34" charset="0"/>
              </a:rPr>
              <a:t>6</a:t>
            </a:r>
          </a:p>
        </p:txBody>
      </p:sp>
      <p:sp>
        <p:nvSpPr>
          <p:cNvPr id="11" name="CuadroTexto 10">
            <a:extLst>
              <a:ext uri="{FF2B5EF4-FFF2-40B4-BE49-F238E27FC236}">
                <a16:creationId xmlns:a16="http://schemas.microsoft.com/office/drawing/2014/main" id="{0B6EA4DF-7A07-A42F-9124-07C190051F3D}"/>
              </a:ext>
            </a:extLst>
          </p:cNvPr>
          <p:cNvSpPr txBox="1"/>
          <p:nvPr/>
        </p:nvSpPr>
        <p:spPr>
          <a:xfrm>
            <a:off x="1740127" y="5733192"/>
            <a:ext cx="979017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prstClr val="black"/>
                </a:solidFill>
                <a:effectLst/>
                <a:highlight>
                  <a:srgbClr val="00FF00"/>
                </a:highlight>
                <a:uLnTx/>
                <a:uFillTx/>
                <a:latin typeface="Trebuchet MS" panose="020B0603020202020204" pitchFamily="34" charset="0"/>
              </a:rPr>
              <a:t>Esta diapositiva debe eliminarse después de realizar la actividad</a:t>
            </a:r>
          </a:p>
        </p:txBody>
      </p:sp>
      <p:grpSp>
        <p:nvGrpSpPr>
          <p:cNvPr id="12" name="Grupo 11">
            <a:extLst>
              <a:ext uri="{FF2B5EF4-FFF2-40B4-BE49-F238E27FC236}">
                <a16:creationId xmlns:a16="http://schemas.microsoft.com/office/drawing/2014/main" id="{60CD2C67-FF2E-F647-8E86-9CAFD2B7F676}"/>
              </a:ext>
            </a:extLst>
          </p:cNvPr>
          <p:cNvGrpSpPr/>
          <p:nvPr/>
        </p:nvGrpSpPr>
        <p:grpSpPr>
          <a:xfrm>
            <a:off x="2804741" y="2082961"/>
            <a:ext cx="9510786" cy="3457052"/>
            <a:chOff x="2804741" y="2082961"/>
            <a:chExt cx="9044559" cy="3457052"/>
          </a:xfrm>
        </p:grpSpPr>
        <p:sp>
          <p:nvSpPr>
            <p:cNvPr id="13" name="CuadroTexto 24">
              <a:extLst>
                <a:ext uri="{FF2B5EF4-FFF2-40B4-BE49-F238E27FC236}">
                  <a16:creationId xmlns:a16="http://schemas.microsoft.com/office/drawing/2014/main" id="{8688FB42-D488-1244-D5AD-086D5279E942}"/>
                </a:ext>
              </a:extLst>
            </p:cNvPr>
            <p:cNvSpPr txBox="1"/>
            <p:nvPr/>
          </p:nvSpPr>
          <p:spPr>
            <a:xfrm>
              <a:off x="2815949" y="2082961"/>
              <a:ext cx="5096435"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rPr>
                <a:t>Hagan clic en "Archivo"</a:t>
              </a:r>
            </a:p>
          </p:txBody>
        </p:sp>
        <p:sp>
          <p:nvSpPr>
            <p:cNvPr id="14" name="CuadroTexto 26">
              <a:extLst>
                <a:ext uri="{FF2B5EF4-FFF2-40B4-BE49-F238E27FC236}">
                  <a16:creationId xmlns:a16="http://schemas.microsoft.com/office/drawing/2014/main" id="{AC392212-ACAF-0F3A-1262-81D061A88954}"/>
                </a:ext>
              </a:extLst>
            </p:cNvPr>
            <p:cNvSpPr txBox="1"/>
            <p:nvPr/>
          </p:nvSpPr>
          <p:spPr>
            <a:xfrm>
              <a:off x="2815949" y="2674629"/>
              <a:ext cx="6127376"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panose="020B0604020202020204" pitchFamily="34" charset="0"/>
                </a:rPr>
                <a:t>Luego en "Guardar como" o "Exportar"</a:t>
              </a:r>
            </a:p>
          </p:txBody>
        </p:sp>
        <p:sp>
          <p:nvSpPr>
            <p:cNvPr id="15" name="CuadroTexto 27">
              <a:extLst>
                <a:ext uri="{FF2B5EF4-FFF2-40B4-BE49-F238E27FC236}">
                  <a16:creationId xmlns:a16="http://schemas.microsoft.com/office/drawing/2014/main" id="{63ECA6CE-CA0A-9533-CF26-08641D417249}"/>
                </a:ext>
              </a:extLst>
            </p:cNvPr>
            <p:cNvSpPr txBox="1"/>
            <p:nvPr/>
          </p:nvSpPr>
          <p:spPr>
            <a:xfrm>
              <a:off x="2815950" y="3299918"/>
              <a:ext cx="6710079"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rPr>
                <a:t>Seleccionen el formato PDF</a:t>
              </a:r>
            </a:p>
          </p:txBody>
        </p:sp>
        <p:sp>
          <p:nvSpPr>
            <p:cNvPr id="16" name="CuadroTexto 28">
              <a:extLst>
                <a:ext uri="{FF2B5EF4-FFF2-40B4-BE49-F238E27FC236}">
                  <a16:creationId xmlns:a16="http://schemas.microsoft.com/office/drawing/2014/main" id="{A3B516D1-FF41-54F5-3E9F-E44770935CA3}"/>
                </a:ext>
              </a:extLst>
            </p:cNvPr>
            <p:cNvSpPr txBox="1"/>
            <p:nvPr/>
          </p:nvSpPr>
          <p:spPr>
            <a:xfrm>
              <a:off x="2804742" y="3857970"/>
              <a:ext cx="9040904"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rPr>
                <a:t>Elijan la ubicación donde quedará guardado el archivo en el computador</a:t>
              </a:r>
            </a:p>
          </p:txBody>
        </p:sp>
        <p:sp>
          <p:nvSpPr>
            <p:cNvPr id="17" name="CuadroTexto 29">
              <a:extLst>
                <a:ext uri="{FF2B5EF4-FFF2-40B4-BE49-F238E27FC236}">
                  <a16:creationId xmlns:a16="http://schemas.microsoft.com/office/drawing/2014/main" id="{94E7EC9B-7D5D-1E8C-E737-217DA72DC1F3}"/>
                </a:ext>
              </a:extLst>
            </p:cNvPr>
            <p:cNvSpPr txBox="1"/>
            <p:nvPr/>
          </p:nvSpPr>
          <p:spPr>
            <a:xfrm>
              <a:off x="2804741" y="4510533"/>
              <a:ext cx="9044559"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rPr>
                <a:t>Escriban el nombre del archivo. </a:t>
              </a:r>
              <a:r>
                <a:rPr kumimoji="0" lang="es-ES" sz="2000" b="0" i="0" u="none" strike="noStrike" kern="1200" cap="none" spc="0" normalizeH="0" baseline="0" noProof="0">
                  <a:ln>
                    <a:noFill/>
                  </a:ln>
                  <a:solidFill>
                    <a:schemeClr val="tx1"/>
                  </a:solidFill>
                  <a:effectLst/>
                  <a:uLnTx/>
                  <a:uFillTx/>
                  <a:latin typeface="Trebuchet MS" panose="020B0603020202020204" pitchFamily="34" charset="0"/>
                </a:rPr>
                <a:t>Ejemplo: </a:t>
              </a:r>
              <a:r>
                <a:rPr lang="es-ES" sz="2000">
                  <a:solidFill>
                    <a:schemeClr val="tx1"/>
                  </a:solidFill>
                  <a:latin typeface="Trebuchet MS" panose="020B0603020202020204" pitchFamily="34" charset="0"/>
                </a:rPr>
                <a:t>BS</a:t>
              </a:r>
              <a:r>
                <a:rPr kumimoji="0" lang="es-ES" sz="2000" b="0" i="0" u="none" strike="noStrike" kern="1200" cap="none" spc="0" normalizeH="0" baseline="0" noProof="0">
                  <a:ln>
                    <a:noFill/>
                  </a:ln>
                  <a:solidFill>
                    <a:schemeClr val="tx1"/>
                  </a:solidFill>
                  <a:effectLst/>
                  <a:uLnTx/>
                  <a:uFillTx/>
                  <a:latin typeface="Trebuchet MS" panose="020B0603020202020204" pitchFamily="34" charset="0"/>
                </a:rPr>
                <a:t>_000_TeamColombia</a:t>
              </a:r>
              <a:endPar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endParaRPr>
            </a:p>
          </p:txBody>
        </p:sp>
        <p:sp>
          <p:nvSpPr>
            <p:cNvPr id="18" name="CuadroTexto 30">
              <a:extLst>
                <a:ext uri="{FF2B5EF4-FFF2-40B4-BE49-F238E27FC236}">
                  <a16:creationId xmlns:a16="http://schemas.microsoft.com/office/drawing/2014/main" id="{BA261A0C-9666-0D41-79B4-7DC79B5088E6}"/>
                </a:ext>
              </a:extLst>
            </p:cNvPr>
            <p:cNvSpPr txBox="1"/>
            <p:nvPr/>
          </p:nvSpPr>
          <p:spPr>
            <a:xfrm>
              <a:off x="2815947" y="5097339"/>
              <a:ext cx="7001434" cy="442674"/>
            </a:xfrm>
            <a:prstGeom prst="roundRect">
              <a:avLst/>
            </a:prstGeom>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Trebuchet MS" panose="020B0603020202020204" pitchFamily="34" charset="0"/>
                  <a:cs typeface="Arial"/>
                </a:rPr>
                <a:t>Presionen "Guardar"</a:t>
              </a:r>
            </a:p>
          </p:txBody>
        </p:sp>
      </p:grpSp>
    </p:spTree>
    <p:extLst>
      <p:ext uri="{BB962C8B-B14F-4D97-AF65-F5344CB8AC3E}">
        <p14:creationId xmlns:p14="http://schemas.microsoft.com/office/powerpoint/2010/main" val="398353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23C6C6-C91D-995E-EAEB-E6240F430B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93B37CA-F261-03B8-E388-6B7630BDF05D}"/>
              </a:ext>
            </a:extLst>
          </p:cNvPr>
          <p:cNvSpPr>
            <a:spLocks noGrp="1"/>
          </p:cNvSpPr>
          <p:nvPr/>
        </p:nvSpPr>
        <p:spPr>
          <a:xfrm>
            <a:off x="3508625" y="261257"/>
            <a:ext cx="5878432" cy="7081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a:solidFill>
                  <a:srgbClr val="29006F"/>
                </a:solidFill>
                <a:latin typeface="Trebuchet MS" panose="020B0603020202020204" pitchFamily="34" charset="0"/>
              </a:rPr>
              <a:t>Gestión emocional</a:t>
            </a:r>
          </a:p>
        </p:txBody>
      </p:sp>
      <p:graphicFrame>
        <p:nvGraphicFramePr>
          <p:cNvPr id="3" name="Table 16">
            <a:extLst>
              <a:ext uri="{FF2B5EF4-FFF2-40B4-BE49-F238E27FC236}">
                <a16:creationId xmlns:a16="http://schemas.microsoft.com/office/drawing/2014/main" id="{B76F583A-6A91-12BB-3B6C-E975150766D7}"/>
              </a:ext>
            </a:extLst>
          </p:cNvPr>
          <p:cNvGraphicFramePr>
            <a:graphicFrameLocks noGrp="1"/>
          </p:cNvGraphicFramePr>
          <p:nvPr>
            <p:extLst>
              <p:ext uri="{D42A27DB-BD31-4B8C-83A1-F6EECF244321}">
                <p14:modId xmlns:p14="http://schemas.microsoft.com/office/powerpoint/2010/main" val="1212914916"/>
              </p:ext>
            </p:extLst>
          </p:nvPr>
        </p:nvGraphicFramePr>
        <p:xfrm>
          <a:off x="138786" y="1127110"/>
          <a:ext cx="11824608" cy="4556224"/>
        </p:xfrm>
        <a:graphic>
          <a:graphicData uri="http://schemas.openxmlformats.org/drawingml/2006/table">
            <a:tbl>
              <a:tblPr bandRow="1">
                <a:tableStyleId>{5C22544A-7EE6-4342-B048-85BDC9FD1C3A}</a:tableStyleId>
              </a:tblPr>
              <a:tblGrid>
                <a:gridCol w="2956152">
                  <a:extLst>
                    <a:ext uri="{9D8B030D-6E8A-4147-A177-3AD203B41FA5}">
                      <a16:colId xmlns:a16="http://schemas.microsoft.com/office/drawing/2014/main" val="626298115"/>
                    </a:ext>
                  </a:extLst>
                </a:gridCol>
                <a:gridCol w="2956152">
                  <a:extLst>
                    <a:ext uri="{9D8B030D-6E8A-4147-A177-3AD203B41FA5}">
                      <a16:colId xmlns:a16="http://schemas.microsoft.com/office/drawing/2014/main" val="2116702735"/>
                    </a:ext>
                  </a:extLst>
                </a:gridCol>
                <a:gridCol w="3256196">
                  <a:extLst>
                    <a:ext uri="{9D8B030D-6E8A-4147-A177-3AD203B41FA5}">
                      <a16:colId xmlns:a16="http://schemas.microsoft.com/office/drawing/2014/main" val="2740405929"/>
                    </a:ext>
                  </a:extLst>
                </a:gridCol>
                <a:gridCol w="2656108">
                  <a:extLst>
                    <a:ext uri="{9D8B030D-6E8A-4147-A177-3AD203B41FA5}">
                      <a16:colId xmlns:a16="http://schemas.microsoft.com/office/drawing/2014/main" val="1487707399"/>
                    </a:ext>
                  </a:extLst>
                </a:gridCol>
              </a:tblGrid>
              <a:tr h="573181">
                <a:tc>
                  <a:txBody>
                    <a:bodyPr/>
                    <a:lstStyle/>
                    <a:p>
                      <a:pPr algn="ctr" fontAlgn="base">
                        <a:lnSpc>
                          <a:spcPts val="2175"/>
                        </a:lnSpc>
                        <a:buNone/>
                      </a:pPr>
                      <a:r>
                        <a:rPr lang="es-MX" sz="1800" b="1">
                          <a:solidFill>
                            <a:srgbClr val="29006F"/>
                          </a:solidFill>
                          <a:effectLst/>
                          <a:latin typeface="Trebuchet MS" panose="020B0603020202020204" pitchFamily="34" charset="0"/>
                        </a:rPr>
                        <a:t>Situación del trabajo en equipo</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fontAlgn="base">
                        <a:lnSpc>
                          <a:spcPts val="2175"/>
                        </a:lnSpc>
                        <a:buNone/>
                      </a:pPr>
                      <a:r>
                        <a:rPr lang="es-CO" sz="1800" b="1">
                          <a:solidFill>
                            <a:srgbClr val="29006F"/>
                          </a:solidFill>
                          <a:effectLst/>
                          <a:latin typeface="Trebuchet MS" panose="020B0603020202020204" pitchFamily="34" charset="0"/>
                        </a:rPr>
                        <a:t>Emoción que apareció</a:t>
                      </a:r>
                      <a:endParaRPr lang="es-CO"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fontAlgn="base">
                        <a:lnSpc>
                          <a:spcPts val="2175"/>
                        </a:lnSpc>
                        <a:buNone/>
                      </a:pPr>
                      <a:r>
                        <a:rPr lang="es-MX" sz="1800" b="1">
                          <a:solidFill>
                            <a:srgbClr val="29006F"/>
                          </a:solidFill>
                          <a:effectLst/>
                          <a:latin typeface="Trebuchet MS" panose="020B0603020202020204" pitchFamily="34" charset="0"/>
                        </a:rPr>
                        <a:t>¿Qué hice para manejarla?</a:t>
                      </a:r>
                      <a:endParaRPr lang="es-MX"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fontAlgn="base">
                        <a:lnSpc>
                          <a:spcPts val="2175"/>
                        </a:lnSpc>
                        <a:buNone/>
                      </a:pPr>
                      <a:r>
                        <a:rPr lang="es-CO" sz="1800" b="1">
                          <a:solidFill>
                            <a:srgbClr val="29006F"/>
                          </a:solidFill>
                          <a:effectLst/>
                          <a:latin typeface="Trebuchet MS" panose="020B0603020202020204" pitchFamily="34" charset="0"/>
                        </a:rPr>
                        <a:t>Resultado en el equipo</a:t>
                      </a:r>
                      <a:endParaRPr lang="es-CO" b="1">
                        <a:solidFill>
                          <a:srgbClr val="FFFFFF"/>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5910189"/>
                  </a:ext>
                </a:extLst>
              </a:tr>
              <a:tr h="825177">
                <a:tc rowSpan="3">
                  <a:txBody>
                    <a:bodyPr/>
                    <a:lstStyle/>
                    <a:p>
                      <a:pPr fontAlgn="base">
                        <a:lnSpc>
                          <a:spcPts val="2175"/>
                        </a:lnSpc>
                        <a:buNone/>
                      </a:pPr>
                      <a:r>
                        <a:rPr lang="es-MX" sz="1800" i="1">
                          <a:solidFill>
                            <a:schemeClr val="tx1">
                              <a:lumMod val="65000"/>
                              <a:lumOff val="35000"/>
                            </a:schemeClr>
                          </a:solidFill>
                          <a:effectLst/>
                          <a:highlight>
                            <a:srgbClr val="00FF00"/>
                          </a:highlight>
                          <a:latin typeface="Trebuchet MS"/>
                        </a:rPr>
                        <a:t>Ejemplo: 2 ideas diferentes sobre la solución</a:t>
                      </a:r>
                      <a:endParaRPr lang="es-MX" i="1">
                        <a:solidFill>
                          <a:schemeClr val="tx1">
                            <a:lumMod val="65000"/>
                            <a:lumOff val="35000"/>
                          </a:schemeClr>
                        </a:solidFill>
                        <a:effectLst/>
                        <a:latin typeface="Trebuchet MS"/>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base">
                        <a:lnSpc>
                          <a:spcPts val="2175"/>
                        </a:lnSpc>
                        <a:buNone/>
                      </a:pPr>
                      <a:r>
                        <a:rPr lang="es-CO" sz="1800" i="1">
                          <a:solidFill>
                            <a:schemeClr val="tx1">
                              <a:lumMod val="65000"/>
                              <a:lumOff val="35000"/>
                            </a:schemeClr>
                          </a:solidFill>
                          <a:effectLst/>
                          <a:highlight>
                            <a:srgbClr val="00FF00"/>
                          </a:highlight>
                          <a:latin typeface="Trebuchet MS" panose="020B0603020202020204" pitchFamily="34" charset="0"/>
                        </a:rPr>
                        <a:t>Frustración</a:t>
                      </a:r>
                      <a:endParaRPr lang="es-CO" i="1">
                        <a:solidFill>
                          <a:schemeClr val="tx1">
                            <a:lumMod val="65000"/>
                            <a:lumOff val="35000"/>
                          </a:schemeClr>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base">
                        <a:lnSpc>
                          <a:spcPts val="2175"/>
                        </a:lnSpc>
                        <a:buNone/>
                      </a:pPr>
                      <a:r>
                        <a:rPr lang="es-MX" sz="1800" i="1">
                          <a:solidFill>
                            <a:schemeClr val="tx1">
                              <a:lumMod val="65000"/>
                              <a:lumOff val="35000"/>
                            </a:schemeClr>
                          </a:solidFill>
                          <a:effectLst/>
                          <a:highlight>
                            <a:srgbClr val="00FF00"/>
                          </a:highlight>
                          <a:latin typeface="Trebuchet MS" panose="020B0603020202020204" pitchFamily="34" charset="0"/>
                        </a:rPr>
                        <a:t>Escuchar cada argumento y votar con base en la evidencia</a:t>
                      </a:r>
                      <a:endParaRPr lang="es-MX" i="1">
                        <a:solidFill>
                          <a:schemeClr val="tx1">
                            <a:lumMod val="65000"/>
                            <a:lumOff val="35000"/>
                          </a:schemeClr>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3">
                  <a:txBody>
                    <a:bodyPr/>
                    <a:lstStyle/>
                    <a:p>
                      <a:pPr fontAlgn="base">
                        <a:lnSpc>
                          <a:spcPts val="2175"/>
                        </a:lnSpc>
                        <a:buNone/>
                      </a:pPr>
                      <a:r>
                        <a:rPr lang="es-MX" sz="1800" i="1">
                          <a:solidFill>
                            <a:schemeClr val="tx1">
                              <a:lumMod val="65000"/>
                              <a:lumOff val="35000"/>
                            </a:schemeClr>
                          </a:solidFill>
                          <a:effectLst/>
                          <a:highlight>
                            <a:srgbClr val="00FF00"/>
                          </a:highlight>
                          <a:latin typeface="Trebuchet MS" panose="020B0603020202020204" pitchFamily="34" charset="0"/>
                        </a:rPr>
                        <a:t>Se tomó una decisión conjunta</a:t>
                      </a:r>
                      <a:endParaRPr lang="es-MX" i="1">
                        <a:solidFill>
                          <a:schemeClr val="tx1">
                            <a:lumMod val="65000"/>
                            <a:lumOff val="35000"/>
                          </a:schemeClr>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4716204"/>
                  </a:ext>
                </a:extLst>
              </a:tr>
              <a:tr h="323231">
                <a:tc vMerge="1">
                  <a:txBody>
                    <a:bodyPr/>
                    <a:lstStyle/>
                    <a:p>
                      <a:pPr fontAlgn="base">
                        <a:lnSpc>
                          <a:spcPts val="2175"/>
                        </a:lnSpc>
                        <a:buNone/>
                      </a:pPr>
                      <a:endParaRPr lang="es-MX">
                        <a:effectLst/>
                      </a:endParaRPr>
                    </a:p>
                  </a:txBody>
                  <a:tcPr>
                    <a:lnL w="9524">
                      <a:solidFill>
                        <a:srgbClr val="000000"/>
                      </a:solidFill>
                    </a:lnL>
                    <a:lnR w="9524">
                      <a:solidFill>
                        <a:srgbClr val="000000"/>
                      </a:solidFill>
                    </a:lnR>
                    <a:lnT w="9524">
                      <a:solidFill>
                        <a:srgbClr val="000000"/>
                      </a:solidFill>
                    </a:lnT>
                    <a:lnB w="9524">
                      <a:solidFill>
                        <a:srgbClr val="000000"/>
                      </a:solidFill>
                    </a:lnB>
                    <a:solidFill>
                      <a:srgbClr val="FFFFFF"/>
                    </a:solidFill>
                  </a:tcPr>
                </a:tc>
                <a:tc>
                  <a:txBody>
                    <a:bodyPr/>
                    <a:lstStyle/>
                    <a:p>
                      <a:pPr lvl="0">
                        <a:lnSpc>
                          <a:spcPts val="2175"/>
                        </a:lnSpc>
                        <a:buNone/>
                      </a:pPr>
                      <a:endParaRPr lang="es-CO" sz="1800">
                        <a:solidFill>
                          <a:schemeClr val="tx1"/>
                        </a:solidFill>
                        <a:effectLst/>
                        <a:highlight>
                          <a:srgbClr val="00FF00"/>
                        </a:highlight>
                        <a:latin typeface="Trebuchet MS" panose="020B0603020202020204" pitchFamily="34" charset="0"/>
                      </a:endParaRPr>
                    </a:p>
                  </a:txBody>
                  <a:tcP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solidFill>
                      <a:srgbClr val="FFFFFF"/>
                    </a:solidFill>
                  </a:tcPr>
                </a:tc>
                <a:tc>
                  <a:txBody>
                    <a:bodyPr/>
                    <a:lstStyle/>
                    <a:p>
                      <a:pPr lvl="0">
                        <a:lnSpc>
                          <a:spcPts val="2175"/>
                        </a:lnSpc>
                        <a:buNone/>
                      </a:pPr>
                      <a:endParaRPr lang="es-MX" sz="1800">
                        <a:solidFill>
                          <a:schemeClr val="tx1"/>
                        </a:solidFill>
                        <a:effectLst/>
                        <a:highlight>
                          <a:srgbClr val="00FF00"/>
                        </a:highlight>
                        <a:latin typeface="Trebuchet MS" panose="020B0603020202020204" pitchFamily="34" charset="0"/>
                      </a:endParaRPr>
                    </a:p>
                  </a:txBody>
                  <a:tcPr>
                    <a:lnL w="9524">
                      <a:solidFill>
                        <a:srgbClr val="000000"/>
                      </a:solid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fontAlgn="base">
                        <a:lnSpc>
                          <a:spcPts val="2175"/>
                        </a:lnSpc>
                        <a:buNone/>
                      </a:pPr>
                      <a:endParaRPr lang="es-MX">
                        <a:effectLst/>
                      </a:endParaRPr>
                    </a:p>
                  </a:txBody>
                  <a:tcPr>
                    <a:lnL w="9524">
                      <a:solidFill>
                        <a:srgbClr val="000000"/>
                      </a:solidFill>
                    </a:lnL>
                    <a:lnR w="9524">
                      <a:solidFill>
                        <a:srgbClr val="000000"/>
                      </a:solidFill>
                    </a:lnR>
                    <a:lnT w="9524">
                      <a:solidFill>
                        <a:srgbClr val="000000"/>
                      </a:solidFill>
                    </a:lnT>
                    <a:lnB w="9524">
                      <a:solidFill>
                        <a:srgbClr val="000000"/>
                      </a:solidFill>
                    </a:lnB>
                    <a:solidFill>
                      <a:srgbClr val="FFFFFF"/>
                    </a:solidFill>
                  </a:tcPr>
                </a:tc>
                <a:extLst>
                  <a:ext uri="{0D108BD9-81ED-4DB2-BD59-A6C34878D82A}">
                    <a16:rowId xmlns:a16="http://schemas.microsoft.com/office/drawing/2014/main" val="2859550277"/>
                  </a:ext>
                </a:extLst>
              </a:tr>
              <a:tr h="323231">
                <a:tc vMerge="1">
                  <a:txBody>
                    <a:bodyPr/>
                    <a:lstStyle/>
                    <a:p>
                      <a:pPr fontAlgn="base">
                        <a:lnSpc>
                          <a:spcPts val="2175"/>
                        </a:lnSpc>
                        <a:buNone/>
                      </a:pPr>
                      <a:endParaRPr lang="es-MX">
                        <a:effectLst/>
                      </a:endParaRPr>
                    </a:p>
                  </a:txBody>
                  <a:tcPr>
                    <a:lnL w="9524">
                      <a:solidFill>
                        <a:srgbClr val="000000"/>
                      </a:solidFill>
                    </a:lnL>
                    <a:lnR w="9524">
                      <a:solidFill>
                        <a:srgbClr val="000000"/>
                      </a:solidFill>
                    </a:lnR>
                    <a:lnT w="9524">
                      <a:solidFill>
                        <a:srgbClr val="000000"/>
                      </a:solidFill>
                    </a:lnT>
                    <a:lnB w="9524">
                      <a:solidFill>
                        <a:srgbClr val="000000"/>
                      </a:solidFill>
                    </a:lnB>
                    <a:solidFill>
                      <a:srgbClr val="FFFFFF"/>
                    </a:solidFill>
                  </a:tcPr>
                </a:tc>
                <a:tc>
                  <a:txBody>
                    <a:bodyPr/>
                    <a:lstStyle/>
                    <a:p>
                      <a:pPr lvl="0">
                        <a:lnSpc>
                          <a:spcPts val="2175"/>
                        </a:lnSpc>
                        <a:buNone/>
                      </a:pPr>
                      <a:endParaRPr lang="es-CO" sz="1800">
                        <a:solidFill>
                          <a:schemeClr val="tx1"/>
                        </a:solidFill>
                        <a:effectLst/>
                        <a:highlight>
                          <a:srgbClr val="00FF00"/>
                        </a:highlight>
                        <a:latin typeface="Trebuchet MS" panose="020B0603020202020204" pitchFamily="34" charset="0"/>
                      </a:endParaRPr>
                    </a:p>
                  </a:txBody>
                  <a:tcPr>
                    <a:lnL w="9524">
                      <a:solidFill>
                        <a:srgbClr val="000000"/>
                      </a:solidFill>
                    </a:lnL>
                    <a:lnR w="9524">
                      <a:solidFill>
                        <a:srgbClr val="000000"/>
                      </a:solidFill>
                    </a:lnR>
                    <a:lnT w="9524">
                      <a:solidFill>
                        <a:srgbClr val="000000"/>
                      </a:solidFill>
                    </a:lnT>
                    <a:lnB w="9524">
                      <a:solidFill>
                        <a:srgbClr val="000000"/>
                      </a:solidFill>
                    </a:lnB>
                    <a:solidFill>
                      <a:srgbClr val="FFFFFF"/>
                    </a:solidFill>
                  </a:tcPr>
                </a:tc>
                <a:tc>
                  <a:txBody>
                    <a:bodyPr/>
                    <a:lstStyle/>
                    <a:p>
                      <a:pPr lvl="0">
                        <a:lnSpc>
                          <a:spcPts val="2175"/>
                        </a:lnSpc>
                        <a:buNone/>
                      </a:pPr>
                      <a:endParaRPr lang="es-MX" sz="1800">
                        <a:solidFill>
                          <a:schemeClr val="tx1"/>
                        </a:solidFill>
                        <a:effectLst/>
                        <a:highlight>
                          <a:srgbClr val="00FF00"/>
                        </a:highlight>
                        <a:latin typeface="Trebuchet MS" panose="020B0603020202020204" pitchFamily="34" charset="0"/>
                      </a:endParaRPr>
                    </a:p>
                  </a:txBody>
                  <a:tcPr>
                    <a:lnL w="9524">
                      <a:solidFill>
                        <a:srgbClr val="000000"/>
                      </a:solid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fontAlgn="base">
                        <a:lnSpc>
                          <a:spcPts val="2175"/>
                        </a:lnSpc>
                        <a:buNone/>
                      </a:pPr>
                      <a:endParaRPr lang="es-MX">
                        <a:effectLst/>
                      </a:endParaRPr>
                    </a:p>
                  </a:txBody>
                  <a:tcPr>
                    <a:lnL w="9524">
                      <a:solidFill>
                        <a:srgbClr val="000000"/>
                      </a:solidFill>
                    </a:lnL>
                    <a:lnR w="9524">
                      <a:solidFill>
                        <a:srgbClr val="000000"/>
                      </a:solidFill>
                    </a:lnR>
                    <a:lnT w="9524">
                      <a:solidFill>
                        <a:srgbClr val="000000"/>
                      </a:solidFill>
                    </a:lnT>
                    <a:lnB w="9524">
                      <a:solidFill>
                        <a:srgbClr val="000000"/>
                      </a:solidFill>
                    </a:lnB>
                    <a:solidFill>
                      <a:srgbClr val="FFFFFF"/>
                    </a:solidFill>
                  </a:tcPr>
                </a:tc>
                <a:extLst>
                  <a:ext uri="{0D108BD9-81ED-4DB2-BD59-A6C34878D82A}">
                    <a16:rowId xmlns:a16="http://schemas.microsoft.com/office/drawing/2014/main" val="1984719319"/>
                  </a:ext>
                </a:extLst>
              </a:tr>
              <a:tr h="603531">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97170063"/>
                  </a:ext>
                </a:extLst>
              </a:tr>
              <a:tr h="625346">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buNone/>
                      </a:pPr>
                      <a:endParaRPr lang="en-US">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9846671"/>
                  </a:ext>
                </a:extLst>
              </a:tr>
              <a:tr h="1075127">
                <a:tc gridSpan="4">
                  <a:txBody>
                    <a:bodyPr/>
                    <a:lstStyle/>
                    <a:p>
                      <a:pPr fontAlgn="base">
                        <a:lnSpc>
                          <a:spcPts val="2175"/>
                        </a:lnSpc>
                        <a:buNone/>
                      </a:pPr>
                      <a:r>
                        <a:rPr lang="es-MX" sz="1800">
                          <a:solidFill>
                            <a:schemeClr val="tx1"/>
                          </a:solidFill>
                          <a:effectLst/>
                          <a:latin typeface="Trebuchet MS"/>
                        </a:rPr>
                        <a:t>Reflexión sobre como el equipo está gestionando las emociones y cómo esto afecta o beneficia al equipo en el desarrollo del desafío______________________________________________________________________________________________________________________________________________________________________________</a:t>
                      </a:r>
                      <a:endParaRPr lang="es-MX">
                        <a:solidFill>
                          <a:schemeClr val="tx1"/>
                        </a:solidFill>
                        <a:effectLst/>
                        <a:latin typeface="Trebuchet MS"/>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0530035"/>
                  </a:ext>
                </a:extLst>
              </a:tr>
            </a:tbl>
          </a:graphicData>
        </a:graphic>
      </p:graphicFrame>
      <p:sp>
        <p:nvSpPr>
          <p:cNvPr id="5" name="CuadroTexto 4">
            <a:extLst>
              <a:ext uri="{FF2B5EF4-FFF2-40B4-BE49-F238E27FC236}">
                <a16:creationId xmlns:a16="http://schemas.microsoft.com/office/drawing/2014/main" id="{799DE62F-8712-C0DA-6361-777E5E0C6941}"/>
              </a:ext>
            </a:extLst>
          </p:cNvPr>
          <p:cNvSpPr txBox="1"/>
          <p:nvPr/>
        </p:nvSpPr>
        <p:spPr>
          <a:xfrm>
            <a:off x="4478688" y="5934920"/>
            <a:ext cx="2945497"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1" u="none" strike="noStrike" kern="1200" cap="none" spc="0" normalizeH="0" baseline="0" noProof="0">
                <a:ln>
                  <a:noFill/>
                </a:ln>
                <a:solidFill>
                  <a:prstClr val="black">
                    <a:lumMod val="65000"/>
                    <a:lumOff val="35000"/>
                  </a:prstClr>
                </a:solidFill>
                <a:effectLst/>
                <a:highlight>
                  <a:srgbClr val="00FF00"/>
                </a:highlight>
                <a:uLnTx/>
                <a:uFillTx/>
                <a:latin typeface="Trebuchet MS" panose="020B0603020202020204" pitchFamily="34" charset="0"/>
                <a:ea typeface="+mn-ea"/>
                <a:cs typeface="+mn-cs"/>
              </a:rPr>
              <a:t>El ejemplo debe eliminarse </a:t>
            </a:r>
            <a:r>
              <a:rPr kumimoji="0" lang="es-MX" sz="1800" b="0" i="1" u="none" strike="noStrike" kern="1200" cap="none" spc="0" normalizeH="0" baseline="0" noProof="0">
                <a:ln>
                  <a:noFill/>
                </a:ln>
                <a:solidFill>
                  <a:prstClr val="black"/>
                </a:solidFill>
                <a:effectLst/>
                <a:highlight>
                  <a:srgbClr val="00FF00"/>
                </a:highlight>
                <a:uLnTx/>
                <a:uFillTx/>
                <a:latin typeface="Aptos" panose="02110004020202020204"/>
                <a:ea typeface="+mn-ea"/>
                <a:cs typeface="+mn-cs"/>
              </a:rPr>
              <a:t>​​</a:t>
            </a:r>
            <a:endParaRPr kumimoji="0" lang="es-ES_tradnl" sz="1050" b="0" i="1" u="none" strike="noStrike" kern="1200" cap="none" spc="0" normalizeH="0" baseline="0" noProof="0">
              <a:ln>
                <a:noFill/>
              </a:ln>
              <a:solidFill>
                <a:prstClr val="black">
                  <a:lumMod val="65000"/>
                  <a:lumOff val="35000"/>
                </a:prstClr>
              </a:solidFill>
              <a:effectLst/>
              <a:highlight>
                <a:srgbClr val="00FF00"/>
              </a:highligh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6570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A81A6B-5F7A-D194-0E78-0F4348B495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7FF12EF-EB55-6281-AB29-7806D6FF2040}"/>
              </a:ext>
            </a:extLst>
          </p:cNvPr>
          <p:cNvSpPr>
            <a:spLocks noGrp="1"/>
          </p:cNvSpPr>
          <p:nvPr/>
        </p:nvSpPr>
        <p:spPr>
          <a:xfrm>
            <a:off x="2376090" y="191819"/>
            <a:ext cx="8888840" cy="9276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a:solidFill>
                  <a:srgbClr val="29006F"/>
                </a:solidFill>
                <a:latin typeface="Trebuchet MS" panose="020B0603020202020204" pitchFamily="34" charset="0"/>
              </a:rPr>
              <a:t>Pregunta problema - Hipótesis</a:t>
            </a:r>
          </a:p>
        </p:txBody>
      </p:sp>
      <p:grpSp>
        <p:nvGrpSpPr>
          <p:cNvPr id="4" name="Grupo 1">
            <a:extLst>
              <a:ext uri="{FF2B5EF4-FFF2-40B4-BE49-F238E27FC236}">
                <a16:creationId xmlns:a16="http://schemas.microsoft.com/office/drawing/2014/main" id="{EB590FDA-8CBD-01E1-88F2-5E52BD55891F}"/>
              </a:ext>
            </a:extLst>
          </p:cNvPr>
          <p:cNvGrpSpPr/>
          <p:nvPr/>
        </p:nvGrpSpPr>
        <p:grpSpPr>
          <a:xfrm>
            <a:off x="273220" y="1402272"/>
            <a:ext cx="11752287" cy="2405231"/>
            <a:chOff x="273220" y="1402272"/>
            <a:chExt cx="5809631" cy="812763"/>
          </a:xfrm>
        </p:grpSpPr>
        <p:sp>
          <p:nvSpPr>
            <p:cNvPr id="5" name="Rectángulo: esquinas redondeadas 2">
              <a:extLst>
                <a:ext uri="{FF2B5EF4-FFF2-40B4-BE49-F238E27FC236}">
                  <a16:creationId xmlns:a16="http://schemas.microsoft.com/office/drawing/2014/main" id="{40EE339C-51EB-3E2C-8ED8-F7099013BEEA}"/>
                </a:ext>
              </a:extLst>
            </p:cNvPr>
            <p:cNvSpPr/>
            <p:nvPr/>
          </p:nvSpPr>
          <p:spPr>
            <a:xfrm>
              <a:off x="278951" y="1414935"/>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s-419"/>
            </a:p>
          </p:txBody>
        </p:sp>
        <p:sp>
          <p:nvSpPr>
            <p:cNvPr id="6" name="Rectángulo: esquinas redondeadas 76">
              <a:extLst>
                <a:ext uri="{FF2B5EF4-FFF2-40B4-BE49-F238E27FC236}">
                  <a16:creationId xmlns:a16="http://schemas.microsoft.com/office/drawing/2014/main" id="{249C39D3-AAC8-0693-6AFB-1FF061E1FAE8}"/>
                </a:ext>
              </a:extLst>
            </p:cNvPr>
            <p:cNvSpPr/>
            <p:nvPr/>
          </p:nvSpPr>
          <p:spPr>
            <a:xfrm>
              <a:off x="273220" y="1402272"/>
              <a:ext cx="5809631" cy="403733"/>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3476 w 5806885"/>
                <a:gd name="connsiteY0" fmla="*/ 49743 h 292100"/>
                <a:gd name="connsiteX1" fmla="*/ 53219 w 5806885"/>
                <a:gd name="connsiteY1" fmla="*/ 0 h 292100"/>
                <a:gd name="connsiteX2" fmla="*/ 5744933 w 5806885"/>
                <a:gd name="connsiteY2" fmla="*/ 0 h 292100"/>
                <a:gd name="connsiteX3" fmla="*/ 5794676 w 5806885"/>
                <a:gd name="connsiteY3" fmla="*/ 49743 h 292100"/>
                <a:gd name="connsiteX4" fmla="*/ 5794676 w 5806885"/>
                <a:gd name="connsiteY4" fmla="*/ 248707 h 292100"/>
                <a:gd name="connsiteX5" fmla="*/ 5794676 w 5806885"/>
                <a:gd name="connsiteY5" fmla="*/ 292100 h 292100"/>
                <a:gd name="connsiteX6" fmla="*/ 17130 w 5806885"/>
                <a:gd name="connsiteY6" fmla="*/ 291316 h 292100"/>
                <a:gd name="connsiteX7" fmla="*/ 3476 w 5806885"/>
                <a:gd name="connsiteY7" fmla="*/ 248707 h 292100"/>
                <a:gd name="connsiteX8" fmla="*/ 3476 w 5806885"/>
                <a:gd name="connsiteY8" fmla="*/ 49743 h 292100"/>
                <a:gd name="connsiteX0" fmla="*/ 3476 w 5796413"/>
                <a:gd name="connsiteY0" fmla="*/ 49743 h 301089"/>
                <a:gd name="connsiteX1" fmla="*/ 53219 w 5796413"/>
                <a:gd name="connsiteY1" fmla="*/ 0 h 301089"/>
                <a:gd name="connsiteX2" fmla="*/ 5744933 w 5796413"/>
                <a:gd name="connsiteY2" fmla="*/ 0 h 301089"/>
                <a:gd name="connsiteX3" fmla="*/ 5794676 w 5796413"/>
                <a:gd name="connsiteY3" fmla="*/ 49743 h 301089"/>
                <a:gd name="connsiteX4" fmla="*/ 5794676 w 5796413"/>
                <a:gd name="connsiteY4" fmla="*/ 248707 h 301089"/>
                <a:gd name="connsiteX5" fmla="*/ 5777107 w 5796413"/>
                <a:gd name="connsiteY5" fmla="*/ 301089 h 301089"/>
                <a:gd name="connsiteX6" fmla="*/ 17130 w 5796413"/>
                <a:gd name="connsiteY6" fmla="*/ 291316 h 301089"/>
                <a:gd name="connsiteX7" fmla="*/ 3476 w 5796413"/>
                <a:gd name="connsiteY7" fmla="*/ 248707 h 301089"/>
                <a:gd name="connsiteX8" fmla="*/ 3476 w 5796413"/>
                <a:gd name="connsiteY8" fmla="*/ 49743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413" h="301089">
                  <a:moveTo>
                    <a:pt x="3476" y="49743"/>
                  </a:moveTo>
                  <a:cubicBezTo>
                    <a:pt x="3476" y="22271"/>
                    <a:pt x="25747" y="0"/>
                    <a:pt x="53219" y="0"/>
                  </a:cubicBezTo>
                  <a:lnTo>
                    <a:pt x="5744933" y="0"/>
                  </a:lnTo>
                  <a:cubicBezTo>
                    <a:pt x="5772405" y="0"/>
                    <a:pt x="5794676" y="22271"/>
                    <a:pt x="5794676" y="49743"/>
                  </a:cubicBezTo>
                  <a:lnTo>
                    <a:pt x="5794676" y="248707"/>
                  </a:lnTo>
                  <a:cubicBezTo>
                    <a:pt x="5794676" y="276179"/>
                    <a:pt x="5804579" y="301089"/>
                    <a:pt x="5777107" y="301089"/>
                  </a:cubicBezTo>
                  <a:lnTo>
                    <a:pt x="17130" y="291316"/>
                  </a:lnTo>
                  <a:cubicBezTo>
                    <a:pt x="-10342" y="291316"/>
                    <a:pt x="3476" y="276179"/>
                    <a:pt x="3476" y="248707"/>
                  </a:cubicBezTo>
                  <a:lnTo>
                    <a:pt x="3476" y="49743"/>
                  </a:lnTo>
                  <a:close/>
                </a:path>
              </a:pathLst>
            </a:custGeom>
            <a:solidFill>
              <a:srgbClr val="5027AB"/>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r>
                <a:rPr lang="es-MX" sz="2200" b="1">
                  <a:latin typeface="Trebuchet MS" panose="020B0603020202020204" pitchFamily="34" charset="0"/>
                </a:rPr>
                <a:t>Delimitación espacial:​</a:t>
              </a:r>
            </a:p>
            <a:p>
              <a:pPr fontAlgn="base"/>
              <a:r>
                <a:rPr lang="es-MX" sz="2200" b="1">
                  <a:latin typeface="Trebuchet MS" panose="020B0603020202020204" pitchFamily="34" charset="0"/>
                </a:rPr>
                <a:t>Grupo poblacional:​</a:t>
              </a:r>
            </a:p>
            <a:p>
              <a:pPr fontAlgn="base"/>
              <a:r>
                <a:rPr lang="es-MX" sz="2200" b="1">
                  <a:latin typeface="Trebuchet MS" panose="020B0603020202020204" pitchFamily="34" charset="0"/>
                </a:rPr>
                <a:t>Utilidad de responder la pregunta:</a:t>
              </a:r>
              <a:r>
                <a:rPr lang="es-MX" sz="2000">
                  <a:latin typeface="Trebuchet MS" panose="020B0603020202020204" pitchFamily="34" charset="0"/>
                </a:rPr>
                <a:t>​</a:t>
              </a:r>
            </a:p>
          </p:txBody>
        </p:sp>
      </p:grpSp>
      <p:sp>
        <p:nvSpPr>
          <p:cNvPr id="7" name="CuadroTexto 5">
            <a:extLst>
              <a:ext uri="{FF2B5EF4-FFF2-40B4-BE49-F238E27FC236}">
                <a16:creationId xmlns:a16="http://schemas.microsoft.com/office/drawing/2014/main" id="{91A59A7D-C16F-E869-E97C-0B73D74B250A}"/>
              </a:ext>
            </a:extLst>
          </p:cNvPr>
          <p:cNvSpPr txBox="1"/>
          <p:nvPr/>
        </p:nvSpPr>
        <p:spPr>
          <a:xfrm>
            <a:off x="369841" y="2581368"/>
            <a:ext cx="11452318" cy="584775"/>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s-MX" sz="1800">
              <a:latin typeface="Trebuchet MS"/>
            </a:endParaRPr>
          </a:p>
          <a:p>
            <a:pPr algn="ctr" fontAlgn="base"/>
            <a:r>
              <a:rPr lang="es-MX" sz="1400">
                <a:solidFill>
                  <a:schemeClr val="tx1">
                    <a:lumMod val="65000"/>
                    <a:lumOff val="35000"/>
                  </a:schemeClr>
                </a:solidFill>
                <a:latin typeface="Trebuchet MS" panose="020B0603020202020204" pitchFamily="34" charset="0"/>
              </a:rPr>
              <a:t>Escribir la pregunta problema</a:t>
            </a:r>
            <a:endParaRPr lang="es-MX" sz="1400">
              <a:latin typeface="Trebuchet MS" panose="020B0603020202020204" pitchFamily="34" charset="0"/>
            </a:endParaRPr>
          </a:p>
        </p:txBody>
      </p:sp>
      <p:grpSp>
        <p:nvGrpSpPr>
          <p:cNvPr id="8" name="Grupo 6">
            <a:extLst>
              <a:ext uri="{FF2B5EF4-FFF2-40B4-BE49-F238E27FC236}">
                <a16:creationId xmlns:a16="http://schemas.microsoft.com/office/drawing/2014/main" id="{9C25BCE8-A37E-D698-400D-356DC649DE83}"/>
              </a:ext>
            </a:extLst>
          </p:cNvPr>
          <p:cNvGrpSpPr/>
          <p:nvPr/>
        </p:nvGrpSpPr>
        <p:grpSpPr>
          <a:xfrm>
            <a:off x="1768220" y="4050747"/>
            <a:ext cx="10257287" cy="1795075"/>
            <a:chOff x="1768220" y="4050747"/>
            <a:chExt cx="5809631" cy="812763"/>
          </a:xfrm>
        </p:grpSpPr>
        <p:sp>
          <p:nvSpPr>
            <p:cNvPr id="9" name="Rectángulo: esquinas redondeadas 8">
              <a:extLst>
                <a:ext uri="{FF2B5EF4-FFF2-40B4-BE49-F238E27FC236}">
                  <a16:creationId xmlns:a16="http://schemas.microsoft.com/office/drawing/2014/main" id="{B7BAE64F-D731-F28C-323B-3CE4933D8CD6}"/>
                </a:ext>
              </a:extLst>
            </p:cNvPr>
            <p:cNvSpPr/>
            <p:nvPr/>
          </p:nvSpPr>
          <p:spPr>
            <a:xfrm>
              <a:off x="1773951" y="4063410"/>
              <a:ext cx="5803900" cy="80010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s-419"/>
            </a:p>
          </p:txBody>
        </p:sp>
        <p:sp>
          <p:nvSpPr>
            <p:cNvPr id="10" name="Rectángulo: esquinas redondeadas 76">
              <a:extLst>
                <a:ext uri="{FF2B5EF4-FFF2-40B4-BE49-F238E27FC236}">
                  <a16:creationId xmlns:a16="http://schemas.microsoft.com/office/drawing/2014/main" id="{D43648C5-1849-0248-E125-A6F10F471F08}"/>
                </a:ext>
              </a:extLst>
            </p:cNvPr>
            <p:cNvSpPr/>
            <p:nvPr/>
          </p:nvSpPr>
          <p:spPr>
            <a:xfrm>
              <a:off x="1768220" y="4050747"/>
              <a:ext cx="5809631" cy="403733"/>
            </a:xfrm>
            <a:custGeom>
              <a:avLst/>
              <a:gdLst>
                <a:gd name="connsiteX0" fmla="*/ 0 w 5791200"/>
                <a:gd name="connsiteY0" fmla="*/ 49743 h 298450"/>
                <a:gd name="connsiteX1" fmla="*/ 49743 w 5791200"/>
                <a:gd name="connsiteY1" fmla="*/ 0 h 298450"/>
                <a:gd name="connsiteX2" fmla="*/ 5741457 w 5791200"/>
                <a:gd name="connsiteY2" fmla="*/ 0 h 298450"/>
                <a:gd name="connsiteX3" fmla="*/ 5791200 w 5791200"/>
                <a:gd name="connsiteY3" fmla="*/ 49743 h 298450"/>
                <a:gd name="connsiteX4" fmla="*/ 5791200 w 5791200"/>
                <a:gd name="connsiteY4" fmla="*/ 248707 h 298450"/>
                <a:gd name="connsiteX5" fmla="*/ 5741457 w 5791200"/>
                <a:gd name="connsiteY5" fmla="*/ 298450 h 298450"/>
                <a:gd name="connsiteX6" fmla="*/ 49743 w 5791200"/>
                <a:gd name="connsiteY6" fmla="*/ 298450 h 298450"/>
                <a:gd name="connsiteX7" fmla="*/ 0 w 5791200"/>
                <a:gd name="connsiteY7" fmla="*/ 248707 h 298450"/>
                <a:gd name="connsiteX8" fmla="*/ 0 w 5791200"/>
                <a:gd name="connsiteY8" fmla="*/ 49743 h 298450"/>
                <a:gd name="connsiteX0" fmla="*/ 22308 w 5813508"/>
                <a:gd name="connsiteY0" fmla="*/ 49743 h 304800"/>
                <a:gd name="connsiteX1" fmla="*/ 72051 w 5813508"/>
                <a:gd name="connsiteY1" fmla="*/ 0 h 304800"/>
                <a:gd name="connsiteX2" fmla="*/ 5763765 w 5813508"/>
                <a:gd name="connsiteY2" fmla="*/ 0 h 304800"/>
                <a:gd name="connsiteX3" fmla="*/ 5813508 w 5813508"/>
                <a:gd name="connsiteY3" fmla="*/ 49743 h 304800"/>
                <a:gd name="connsiteX4" fmla="*/ 5813508 w 5813508"/>
                <a:gd name="connsiteY4" fmla="*/ 248707 h 304800"/>
                <a:gd name="connsiteX5" fmla="*/ 5763765 w 5813508"/>
                <a:gd name="connsiteY5" fmla="*/ 298450 h 304800"/>
                <a:gd name="connsiteX6" fmla="*/ 9608 w 5813508"/>
                <a:gd name="connsiteY6" fmla="*/ 304800 h 304800"/>
                <a:gd name="connsiteX7" fmla="*/ 22308 w 5813508"/>
                <a:gd name="connsiteY7" fmla="*/ 248707 h 304800"/>
                <a:gd name="connsiteX8" fmla="*/ 22308 w 5813508"/>
                <a:gd name="connsiteY8" fmla="*/ 49743 h 304800"/>
                <a:gd name="connsiteX0" fmla="*/ 22308 w 5825717"/>
                <a:gd name="connsiteY0" fmla="*/ 49743 h 304800"/>
                <a:gd name="connsiteX1" fmla="*/ 72051 w 5825717"/>
                <a:gd name="connsiteY1" fmla="*/ 0 h 304800"/>
                <a:gd name="connsiteX2" fmla="*/ 5763765 w 5825717"/>
                <a:gd name="connsiteY2" fmla="*/ 0 h 304800"/>
                <a:gd name="connsiteX3" fmla="*/ 5813508 w 5825717"/>
                <a:gd name="connsiteY3" fmla="*/ 49743 h 304800"/>
                <a:gd name="connsiteX4" fmla="*/ 5813508 w 5825717"/>
                <a:gd name="connsiteY4" fmla="*/ 248707 h 304800"/>
                <a:gd name="connsiteX5" fmla="*/ 5813508 w 5825717"/>
                <a:gd name="connsiteY5" fmla="*/ 292100 h 304800"/>
                <a:gd name="connsiteX6" fmla="*/ 9608 w 5825717"/>
                <a:gd name="connsiteY6" fmla="*/ 304800 h 304800"/>
                <a:gd name="connsiteX7" fmla="*/ 22308 w 5825717"/>
                <a:gd name="connsiteY7" fmla="*/ 248707 h 304800"/>
                <a:gd name="connsiteX8" fmla="*/ 22308 w 5825717"/>
                <a:gd name="connsiteY8" fmla="*/ 49743 h 304800"/>
                <a:gd name="connsiteX0" fmla="*/ 3476 w 5806885"/>
                <a:gd name="connsiteY0" fmla="*/ 49743 h 292100"/>
                <a:gd name="connsiteX1" fmla="*/ 53219 w 5806885"/>
                <a:gd name="connsiteY1" fmla="*/ 0 h 292100"/>
                <a:gd name="connsiteX2" fmla="*/ 5744933 w 5806885"/>
                <a:gd name="connsiteY2" fmla="*/ 0 h 292100"/>
                <a:gd name="connsiteX3" fmla="*/ 5794676 w 5806885"/>
                <a:gd name="connsiteY3" fmla="*/ 49743 h 292100"/>
                <a:gd name="connsiteX4" fmla="*/ 5794676 w 5806885"/>
                <a:gd name="connsiteY4" fmla="*/ 248707 h 292100"/>
                <a:gd name="connsiteX5" fmla="*/ 5794676 w 5806885"/>
                <a:gd name="connsiteY5" fmla="*/ 292100 h 292100"/>
                <a:gd name="connsiteX6" fmla="*/ 17130 w 5806885"/>
                <a:gd name="connsiteY6" fmla="*/ 291316 h 292100"/>
                <a:gd name="connsiteX7" fmla="*/ 3476 w 5806885"/>
                <a:gd name="connsiteY7" fmla="*/ 248707 h 292100"/>
                <a:gd name="connsiteX8" fmla="*/ 3476 w 5806885"/>
                <a:gd name="connsiteY8" fmla="*/ 49743 h 292100"/>
                <a:gd name="connsiteX0" fmla="*/ 3476 w 5796413"/>
                <a:gd name="connsiteY0" fmla="*/ 49743 h 301089"/>
                <a:gd name="connsiteX1" fmla="*/ 53219 w 5796413"/>
                <a:gd name="connsiteY1" fmla="*/ 0 h 301089"/>
                <a:gd name="connsiteX2" fmla="*/ 5744933 w 5796413"/>
                <a:gd name="connsiteY2" fmla="*/ 0 h 301089"/>
                <a:gd name="connsiteX3" fmla="*/ 5794676 w 5796413"/>
                <a:gd name="connsiteY3" fmla="*/ 49743 h 301089"/>
                <a:gd name="connsiteX4" fmla="*/ 5794676 w 5796413"/>
                <a:gd name="connsiteY4" fmla="*/ 248707 h 301089"/>
                <a:gd name="connsiteX5" fmla="*/ 5777107 w 5796413"/>
                <a:gd name="connsiteY5" fmla="*/ 301089 h 301089"/>
                <a:gd name="connsiteX6" fmla="*/ 17130 w 5796413"/>
                <a:gd name="connsiteY6" fmla="*/ 291316 h 301089"/>
                <a:gd name="connsiteX7" fmla="*/ 3476 w 5796413"/>
                <a:gd name="connsiteY7" fmla="*/ 248707 h 301089"/>
                <a:gd name="connsiteX8" fmla="*/ 3476 w 5796413"/>
                <a:gd name="connsiteY8" fmla="*/ 49743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413" h="301089">
                  <a:moveTo>
                    <a:pt x="3476" y="49743"/>
                  </a:moveTo>
                  <a:cubicBezTo>
                    <a:pt x="3476" y="22271"/>
                    <a:pt x="25747" y="0"/>
                    <a:pt x="53219" y="0"/>
                  </a:cubicBezTo>
                  <a:lnTo>
                    <a:pt x="5744933" y="0"/>
                  </a:lnTo>
                  <a:cubicBezTo>
                    <a:pt x="5772405" y="0"/>
                    <a:pt x="5794676" y="22271"/>
                    <a:pt x="5794676" y="49743"/>
                  </a:cubicBezTo>
                  <a:lnTo>
                    <a:pt x="5794676" y="248707"/>
                  </a:lnTo>
                  <a:cubicBezTo>
                    <a:pt x="5794676" y="276179"/>
                    <a:pt x="5804579" y="301089"/>
                    <a:pt x="5777107" y="301089"/>
                  </a:cubicBezTo>
                  <a:lnTo>
                    <a:pt x="17130" y="291316"/>
                  </a:lnTo>
                  <a:cubicBezTo>
                    <a:pt x="-10342" y="291316"/>
                    <a:pt x="3476" y="276179"/>
                    <a:pt x="3476" y="248707"/>
                  </a:cubicBezTo>
                  <a:lnTo>
                    <a:pt x="3476" y="49743"/>
                  </a:lnTo>
                  <a:close/>
                </a:path>
              </a:pathLst>
            </a:custGeom>
            <a:solidFill>
              <a:srgbClr val="5027AB"/>
            </a:solidFill>
            <a:ln>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r>
                <a:rPr lang="es-MX" sz="2200" b="1">
                  <a:latin typeface="Trebuchet MS" panose="020B0603020202020204" pitchFamily="34" charset="0"/>
                </a:rPr>
                <a:t>Hipótesis:</a:t>
              </a:r>
              <a:r>
                <a:rPr lang="es-MX" sz="2200">
                  <a:latin typeface="Trebuchet MS" panose="020B0603020202020204" pitchFamily="34" charset="0"/>
                </a:rPr>
                <a:t>​</a:t>
              </a:r>
            </a:p>
          </p:txBody>
        </p:sp>
      </p:grpSp>
    </p:spTree>
    <p:extLst>
      <p:ext uri="{BB962C8B-B14F-4D97-AF65-F5344CB8AC3E}">
        <p14:creationId xmlns:p14="http://schemas.microsoft.com/office/powerpoint/2010/main" val="312341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4495A8-05D6-3C84-C38A-8D80C27708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7F7539-35E1-AE30-F1BF-D43A0DFE19EA}"/>
              </a:ext>
            </a:extLst>
          </p:cNvPr>
          <p:cNvSpPr>
            <a:spLocks noGrp="1"/>
          </p:cNvSpPr>
          <p:nvPr/>
        </p:nvSpPr>
        <p:spPr>
          <a:xfrm>
            <a:off x="2848291" y="205358"/>
            <a:ext cx="8888840" cy="92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a:solidFill>
                  <a:srgbClr val="29006F"/>
                </a:solidFill>
                <a:latin typeface="Trebuchet MS" panose="020B0603020202020204" pitchFamily="34" charset="0"/>
              </a:rPr>
              <a:t>Diseño metodológico</a:t>
            </a:r>
          </a:p>
        </p:txBody>
      </p:sp>
      <p:sp>
        <p:nvSpPr>
          <p:cNvPr id="3" name="Rectángulo: esquinas redondeadas 2">
            <a:extLst>
              <a:ext uri="{FF2B5EF4-FFF2-40B4-BE49-F238E27FC236}">
                <a16:creationId xmlns:a16="http://schemas.microsoft.com/office/drawing/2014/main" id="{9C105585-13B6-D26C-0ABF-7D44BDE93D69}"/>
              </a:ext>
            </a:extLst>
          </p:cNvPr>
          <p:cNvSpPr/>
          <p:nvPr/>
        </p:nvSpPr>
        <p:spPr>
          <a:xfrm>
            <a:off x="369841" y="1192967"/>
            <a:ext cx="11367290" cy="150897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s-419"/>
          </a:p>
        </p:txBody>
      </p:sp>
      <p:sp>
        <p:nvSpPr>
          <p:cNvPr id="4" name="CuadroTexto 5">
            <a:extLst>
              <a:ext uri="{FF2B5EF4-FFF2-40B4-BE49-F238E27FC236}">
                <a16:creationId xmlns:a16="http://schemas.microsoft.com/office/drawing/2014/main" id="{4FF21322-69B0-13A9-847D-86CF956294FC}"/>
              </a:ext>
            </a:extLst>
          </p:cNvPr>
          <p:cNvSpPr txBox="1"/>
          <p:nvPr/>
        </p:nvSpPr>
        <p:spPr>
          <a:xfrm>
            <a:off x="396273" y="868321"/>
            <a:ext cx="11452318" cy="954107"/>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s-MX" sz="2000">
              <a:solidFill>
                <a:srgbClr val="29006F"/>
              </a:solidFill>
              <a:latin typeface="Trebuchet MS"/>
            </a:endParaRPr>
          </a:p>
          <a:p>
            <a:pPr fontAlgn="base"/>
            <a:r>
              <a:rPr lang="es-ES" sz="2000">
                <a:latin typeface="Trebuchet MS"/>
              </a:rPr>
              <a:t>Información que necesitan para entender mejor el problema:</a:t>
            </a:r>
            <a:r>
              <a:rPr lang="es-ES" sz="2000">
                <a:solidFill>
                  <a:srgbClr val="29006F"/>
                </a:solidFill>
                <a:latin typeface="Trebuchet MS"/>
              </a:rPr>
              <a:t> </a:t>
            </a:r>
            <a:r>
              <a:rPr lang="es-ES" sz="1400" i="1">
                <a:solidFill>
                  <a:schemeClr val="tx1">
                    <a:lumMod val="65000"/>
                    <a:lumOff val="35000"/>
                  </a:schemeClr>
                </a:solidFill>
                <a:latin typeface="Trebuchet MS"/>
              </a:rPr>
              <a:t>hechos</a:t>
            </a:r>
            <a:r>
              <a:rPr lang="es-CO" altLang="es-CO" sz="1400" i="1">
                <a:solidFill>
                  <a:schemeClr val="tx1">
                    <a:lumMod val="65000"/>
                    <a:lumOff val="35000"/>
                  </a:schemeClr>
                </a:solidFill>
                <a:latin typeface="Trebuchet MS"/>
              </a:rPr>
              <a:t>, datos o información que puedan observar y sea útil para su proyecto.</a:t>
            </a:r>
            <a:endParaRPr lang="es-ES" sz="2600">
              <a:solidFill>
                <a:schemeClr val="tx1">
                  <a:lumMod val="65000"/>
                  <a:lumOff val="35000"/>
                </a:schemeClr>
              </a:solidFill>
              <a:latin typeface="Trebuchet MS"/>
            </a:endParaRPr>
          </a:p>
        </p:txBody>
      </p:sp>
      <p:sp>
        <p:nvSpPr>
          <p:cNvPr id="5" name="Rectángulo: esquinas redondeadas 8">
            <a:extLst>
              <a:ext uri="{FF2B5EF4-FFF2-40B4-BE49-F238E27FC236}">
                <a16:creationId xmlns:a16="http://schemas.microsoft.com/office/drawing/2014/main" id="{02E99108-FE89-5560-8049-A5F4B2F2DB64}"/>
              </a:ext>
            </a:extLst>
          </p:cNvPr>
          <p:cNvSpPr/>
          <p:nvPr/>
        </p:nvSpPr>
        <p:spPr>
          <a:xfrm>
            <a:off x="396273" y="2840641"/>
            <a:ext cx="11370156" cy="141756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a:t>Definir la población</a:t>
            </a:r>
            <a:endParaRPr lang="es-419"/>
          </a:p>
        </p:txBody>
      </p:sp>
      <p:sp>
        <p:nvSpPr>
          <p:cNvPr id="6" name="CuadroTexto 14">
            <a:extLst>
              <a:ext uri="{FF2B5EF4-FFF2-40B4-BE49-F238E27FC236}">
                <a16:creationId xmlns:a16="http://schemas.microsoft.com/office/drawing/2014/main" id="{6203434C-4A54-E915-1837-E4A2A04EF5C8}"/>
              </a:ext>
            </a:extLst>
          </p:cNvPr>
          <p:cNvSpPr txBox="1"/>
          <p:nvPr/>
        </p:nvSpPr>
        <p:spPr>
          <a:xfrm>
            <a:off x="501504" y="2826528"/>
            <a:ext cx="11103964" cy="615553"/>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ES" sz="2000">
                <a:latin typeface="Trebuchet MS"/>
              </a:rPr>
              <a:t>Herramientas e instrumentos por utilizar:</a:t>
            </a:r>
            <a:r>
              <a:rPr lang="es-ES" sz="2000">
                <a:solidFill>
                  <a:srgbClr val="29006F"/>
                </a:solidFill>
                <a:latin typeface="Trebuchet MS"/>
              </a:rPr>
              <a:t> </a:t>
            </a:r>
            <a:r>
              <a:rPr lang="es-ES" sz="1400" i="1">
                <a:solidFill>
                  <a:schemeClr val="tx1">
                    <a:lumMod val="65000"/>
                    <a:lumOff val="35000"/>
                  </a:schemeClr>
                </a:solidFill>
                <a:latin typeface="Trebuchet MS"/>
              </a:rPr>
              <a:t>describir cuales herramientas van a implementar para la toma de datos y por qué se usan.</a:t>
            </a:r>
            <a:endParaRPr lang="es-CO" sz="1400" i="1">
              <a:solidFill>
                <a:schemeClr val="tx1">
                  <a:lumMod val="65000"/>
                  <a:lumOff val="35000"/>
                </a:schemeClr>
              </a:solidFill>
              <a:latin typeface="Trebuchet MS"/>
            </a:endParaRPr>
          </a:p>
        </p:txBody>
      </p:sp>
      <p:sp>
        <p:nvSpPr>
          <p:cNvPr id="7" name="Rectángulo: esquinas redondeadas 6">
            <a:extLst>
              <a:ext uri="{FF2B5EF4-FFF2-40B4-BE49-F238E27FC236}">
                <a16:creationId xmlns:a16="http://schemas.microsoft.com/office/drawing/2014/main" id="{9B6A1A14-D667-4EFB-73DE-DA680F43B217}"/>
              </a:ext>
            </a:extLst>
          </p:cNvPr>
          <p:cNvSpPr/>
          <p:nvPr/>
        </p:nvSpPr>
        <p:spPr>
          <a:xfrm>
            <a:off x="396273" y="4533536"/>
            <a:ext cx="11425886" cy="1417560"/>
          </a:xfrm>
          <a:prstGeom prst="roundRect">
            <a:avLst/>
          </a:prstGeom>
          <a:noFill/>
          <a:ln w="19050">
            <a:solidFill>
              <a:srgbClr val="502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a:t>Definir la población</a:t>
            </a:r>
            <a:endParaRPr lang="es-419"/>
          </a:p>
        </p:txBody>
      </p:sp>
      <p:sp>
        <p:nvSpPr>
          <p:cNvPr id="8" name="CuadroTexto 7">
            <a:extLst>
              <a:ext uri="{FF2B5EF4-FFF2-40B4-BE49-F238E27FC236}">
                <a16:creationId xmlns:a16="http://schemas.microsoft.com/office/drawing/2014/main" id="{329A176B-382F-7301-1EF5-EF09679A902B}"/>
              </a:ext>
            </a:extLst>
          </p:cNvPr>
          <p:cNvSpPr txBox="1"/>
          <p:nvPr/>
        </p:nvSpPr>
        <p:spPr>
          <a:xfrm>
            <a:off x="501504" y="4526630"/>
            <a:ext cx="11103964" cy="400110"/>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ES" sz="2000">
                <a:latin typeface="Trebuchet MS"/>
              </a:rPr>
              <a:t>Definir la población: </a:t>
            </a:r>
            <a:r>
              <a:rPr lang="es-ES" sz="1400" i="1">
                <a:solidFill>
                  <a:schemeClr val="tx1">
                    <a:lumMod val="65000"/>
                    <a:lumOff val="35000"/>
                  </a:schemeClr>
                </a:solidFill>
                <a:latin typeface="Trebuchet MS"/>
              </a:rPr>
              <a:t>indicar cuáles son los actores de los que tomarán información.</a:t>
            </a:r>
            <a:endParaRPr lang="es-CO" sz="1400" i="1">
              <a:solidFill>
                <a:schemeClr val="tx1">
                  <a:lumMod val="65000"/>
                  <a:lumOff val="35000"/>
                </a:schemeClr>
              </a:solidFill>
              <a:latin typeface="Trebuchet MS"/>
            </a:endParaRPr>
          </a:p>
        </p:txBody>
      </p:sp>
    </p:spTree>
    <p:extLst>
      <p:ext uri="{BB962C8B-B14F-4D97-AF65-F5344CB8AC3E}">
        <p14:creationId xmlns:p14="http://schemas.microsoft.com/office/powerpoint/2010/main" val="289844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CA390B-CCC7-6C5D-9CC0-0EA8D1F2FA6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D65843-0623-CB5D-64FF-3BF0E2A03D0F}"/>
              </a:ext>
            </a:extLst>
          </p:cNvPr>
          <p:cNvSpPr>
            <a:spLocks noGrp="1"/>
          </p:cNvSpPr>
          <p:nvPr/>
        </p:nvSpPr>
        <p:spPr>
          <a:xfrm>
            <a:off x="2071224" y="219102"/>
            <a:ext cx="8888840" cy="92764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a:solidFill>
                  <a:srgbClr val="29006F"/>
                </a:solidFill>
                <a:latin typeface="Trebuchet MS" panose="020B0603020202020204" pitchFamily="34" charset="0"/>
              </a:rPr>
              <a:t>Evidencias - Diseño metodológico</a:t>
            </a:r>
          </a:p>
        </p:txBody>
      </p:sp>
      <p:sp>
        <p:nvSpPr>
          <p:cNvPr id="3" name="Rectángulo: esquinas redondeadas 2">
            <a:extLst>
              <a:ext uri="{FF2B5EF4-FFF2-40B4-BE49-F238E27FC236}">
                <a16:creationId xmlns:a16="http://schemas.microsoft.com/office/drawing/2014/main" id="{72CA3AC5-B0BD-042A-A7C3-CDF9E3B01AB5}"/>
              </a:ext>
            </a:extLst>
          </p:cNvPr>
          <p:cNvSpPr/>
          <p:nvPr/>
        </p:nvSpPr>
        <p:spPr>
          <a:xfrm>
            <a:off x="343409" y="1192966"/>
            <a:ext cx="11618742" cy="4518285"/>
          </a:xfrm>
          <a:prstGeom prst="roundRect">
            <a:avLst/>
          </a:prstGeom>
          <a:noFill/>
          <a:ln w="19050">
            <a:solidFill>
              <a:srgbClr val="2900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s-419"/>
          </a:p>
        </p:txBody>
      </p:sp>
      <p:sp>
        <p:nvSpPr>
          <p:cNvPr id="4" name="CuadroTexto 5">
            <a:extLst>
              <a:ext uri="{FF2B5EF4-FFF2-40B4-BE49-F238E27FC236}">
                <a16:creationId xmlns:a16="http://schemas.microsoft.com/office/drawing/2014/main" id="{4AA0F2CF-EDFC-49D9-70A1-2B3934D526BB}"/>
              </a:ext>
            </a:extLst>
          </p:cNvPr>
          <p:cNvSpPr txBox="1"/>
          <p:nvPr/>
        </p:nvSpPr>
        <p:spPr>
          <a:xfrm>
            <a:off x="1646503" y="2971321"/>
            <a:ext cx="9311222" cy="615553"/>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s-MX" sz="2000">
              <a:latin typeface="Trebuchet MS"/>
            </a:endParaRPr>
          </a:p>
          <a:p>
            <a:pPr fontAlgn="base"/>
            <a:r>
              <a:rPr lang="es-ES" sz="1400" i="1">
                <a:solidFill>
                  <a:schemeClr val="tx1">
                    <a:lumMod val="50000"/>
                    <a:lumOff val="50000"/>
                  </a:schemeClr>
                </a:solidFill>
                <a:latin typeface="Trebuchet MS"/>
              </a:rPr>
              <a:t>Insertar evidencia fotográfica de los instrumentos que fueron construidos (Cargar MÁXIMO 4 fotografías).</a:t>
            </a:r>
            <a:endParaRPr lang="es-ES" sz="2600">
              <a:solidFill>
                <a:schemeClr val="tx1">
                  <a:lumMod val="50000"/>
                  <a:lumOff val="50000"/>
                </a:schemeClr>
              </a:solidFill>
              <a:latin typeface="Trebuchet MS"/>
            </a:endParaRPr>
          </a:p>
        </p:txBody>
      </p:sp>
    </p:spTree>
    <p:extLst>
      <p:ext uri="{BB962C8B-B14F-4D97-AF65-F5344CB8AC3E}">
        <p14:creationId xmlns:p14="http://schemas.microsoft.com/office/powerpoint/2010/main" val="400697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A49DAC-E632-5D44-0453-B3FE7BCA53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CEDFCA-3519-0E58-D524-E59F74D80DA0}"/>
              </a:ext>
            </a:extLst>
          </p:cNvPr>
          <p:cNvSpPr>
            <a:spLocks noGrp="1"/>
          </p:cNvSpPr>
          <p:nvPr/>
        </p:nvSpPr>
        <p:spPr>
          <a:xfrm>
            <a:off x="4604089" y="130435"/>
            <a:ext cx="3716699" cy="1352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panose="020B0603020202020204" pitchFamily="34" charset="0"/>
              </a:rPr>
              <a:t>Indicador</a:t>
            </a:r>
            <a:endParaRPr lang="es-CO" sz="4800" b="1">
              <a:solidFill>
                <a:srgbClr val="29006F"/>
              </a:solidFill>
              <a:latin typeface="Trebuchet MS" panose="020B0603020202020204" pitchFamily="34" charset="0"/>
            </a:endParaRPr>
          </a:p>
        </p:txBody>
      </p:sp>
      <p:sp>
        <p:nvSpPr>
          <p:cNvPr id="3" name="Marcador de contenido 2">
            <a:extLst>
              <a:ext uri="{FF2B5EF4-FFF2-40B4-BE49-F238E27FC236}">
                <a16:creationId xmlns:a16="http://schemas.microsoft.com/office/drawing/2014/main" id="{8270838F-37A7-CEE5-D4E3-127EFAB3FBD0}"/>
              </a:ext>
            </a:extLst>
          </p:cNvPr>
          <p:cNvSpPr>
            <a:spLocks noGrp="1"/>
          </p:cNvSpPr>
          <p:nvPr/>
        </p:nvSpPr>
        <p:spPr>
          <a:xfrm>
            <a:off x="481086" y="1851615"/>
            <a:ext cx="11196252" cy="73456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419">
                <a:latin typeface="Trebuchet MS"/>
              </a:rPr>
              <a:t>Es </a:t>
            </a:r>
            <a:r>
              <a:rPr lang="es-ES">
                <a:latin typeface="Trebuchet MS"/>
              </a:rPr>
              <a:t>una medida en números que permite comprobar y describir cambios o características de una realidad, en función de una meta establecida.</a:t>
            </a:r>
            <a:endParaRPr lang="es-CO" sz="1600">
              <a:latin typeface="Trebuchet MS"/>
            </a:endParaRPr>
          </a:p>
        </p:txBody>
      </p:sp>
      <p:sp>
        <p:nvSpPr>
          <p:cNvPr id="4" name="Título 1">
            <a:extLst>
              <a:ext uri="{FF2B5EF4-FFF2-40B4-BE49-F238E27FC236}">
                <a16:creationId xmlns:a16="http://schemas.microsoft.com/office/drawing/2014/main" id="{7FE7F13A-68EF-1D00-0880-6DEE6011ABAB}"/>
              </a:ext>
            </a:extLst>
          </p:cNvPr>
          <p:cNvSpPr txBox="1">
            <a:spLocks/>
          </p:cNvSpPr>
          <p:nvPr/>
        </p:nvSpPr>
        <p:spPr>
          <a:xfrm>
            <a:off x="481086" y="1251292"/>
            <a:ext cx="1947041" cy="425313"/>
          </a:xfrm>
          <a:prstGeom prst="rect">
            <a:avLst/>
          </a:prstGeom>
        </p:spPr>
        <p:txBody>
          <a:bodyPr vert="horz" lIns="91440" tIns="45720" rIns="91440" bIns="45720" rtlCol="0" anchor="ctr">
            <a:normAutofit fontScale="92500" lnSpcReduction="100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i="1">
                <a:highlight>
                  <a:srgbClr val="8EA1FF"/>
                </a:highlight>
                <a:latin typeface="Trebuchet MS" panose="020B0603020202020204" pitchFamily="34" charset="0"/>
              </a:rPr>
              <a:t>¿Qué</a:t>
            </a:r>
            <a:r>
              <a:rPr lang="es-CO" sz="2800" i="1">
                <a:highlight>
                  <a:srgbClr val="8EA1FF"/>
                </a:highlight>
                <a:latin typeface="Trebuchet MS" panose="020B0603020202020204" pitchFamily="34" charset="0"/>
              </a:rPr>
              <a:t> es?</a:t>
            </a:r>
          </a:p>
        </p:txBody>
      </p:sp>
      <p:graphicFrame>
        <p:nvGraphicFramePr>
          <p:cNvPr id="5" name="Table 17">
            <a:extLst>
              <a:ext uri="{FF2B5EF4-FFF2-40B4-BE49-F238E27FC236}">
                <a16:creationId xmlns:a16="http://schemas.microsoft.com/office/drawing/2014/main" id="{AFA7AC5C-33F0-EDE5-0760-4D79BD929E38}"/>
              </a:ext>
            </a:extLst>
          </p:cNvPr>
          <p:cNvGraphicFramePr>
            <a:graphicFrameLocks noGrp="1"/>
          </p:cNvGraphicFramePr>
          <p:nvPr>
            <p:extLst>
              <p:ext uri="{D42A27DB-BD31-4B8C-83A1-F6EECF244321}">
                <p14:modId xmlns:p14="http://schemas.microsoft.com/office/powerpoint/2010/main" val="1969217805"/>
              </p:ext>
            </p:extLst>
          </p:nvPr>
        </p:nvGraphicFramePr>
        <p:xfrm>
          <a:off x="2252885" y="3324079"/>
          <a:ext cx="8077200" cy="1895475"/>
        </p:xfrm>
        <a:graphic>
          <a:graphicData uri="http://schemas.openxmlformats.org/drawingml/2006/table">
            <a:tbl>
              <a:tblPr bandRow="1">
                <a:tableStyleId>{D7AC3CCA-C797-4891-BE02-D94E43425B78}</a:tableStyleId>
              </a:tblPr>
              <a:tblGrid>
                <a:gridCol w="2314575">
                  <a:extLst>
                    <a:ext uri="{9D8B030D-6E8A-4147-A177-3AD203B41FA5}">
                      <a16:colId xmlns:a16="http://schemas.microsoft.com/office/drawing/2014/main" val="1086729743"/>
                    </a:ext>
                  </a:extLst>
                </a:gridCol>
                <a:gridCol w="5762625">
                  <a:extLst>
                    <a:ext uri="{9D8B030D-6E8A-4147-A177-3AD203B41FA5}">
                      <a16:colId xmlns:a16="http://schemas.microsoft.com/office/drawing/2014/main" val="3772303545"/>
                    </a:ext>
                  </a:extLst>
                </a:gridCol>
              </a:tblGrid>
              <a:tr h="847725">
                <a:tc>
                  <a:txBody>
                    <a:bodyPr/>
                    <a:lstStyle/>
                    <a:p>
                      <a:pPr fontAlgn="base">
                        <a:lnSpc>
                          <a:spcPts val="1350"/>
                        </a:lnSpc>
                        <a:buNone/>
                      </a:pPr>
                      <a:endParaRPr lang="es-419" sz="2000" b="1">
                        <a:solidFill>
                          <a:schemeClr val="tx1"/>
                        </a:solidFill>
                        <a:effectLst/>
                        <a:latin typeface="Trebuchet MS"/>
                      </a:endParaRPr>
                    </a:p>
                    <a:p>
                      <a:pPr fontAlgn="base">
                        <a:lnSpc>
                          <a:spcPts val="1350"/>
                        </a:lnSpc>
                        <a:buNone/>
                      </a:pPr>
                      <a:r>
                        <a:rPr lang="es-419" sz="2000" b="1">
                          <a:solidFill>
                            <a:schemeClr val="tx1"/>
                          </a:solidFill>
                          <a:effectLst/>
                          <a:latin typeface="Trebuchet MS"/>
                        </a:rPr>
                        <a:t>Meta </a:t>
                      </a:r>
                      <a:endParaRPr lang="es-419">
                        <a:solidFill>
                          <a:schemeClr val="tx1"/>
                        </a:solidFill>
                        <a:effectLst/>
                        <a:latin typeface="Trebuchet MS"/>
                      </a:endParaRPr>
                    </a:p>
                  </a:txBody>
                  <a:tcPr/>
                </a:tc>
                <a:tc>
                  <a:txBody>
                    <a:bodyPr/>
                    <a:lstStyle/>
                    <a:p>
                      <a:pPr fontAlgn="base">
                        <a:lnSpc>
                          <a:spcPts val="1350"/>
                        </a:lnSpc>
                        <a:buNone/>
                      </a:pPr>
                      <a:endParaRPr lang="es-MX" sz="2000" i="1">
                        <a:solidFill>
                          <a:schemeClr val="tx1">
                            <a:lumMod val="65000"/>
                            <a:lumOff val="35000"/>
                          </a:schemeClr>
                        </a:solidFill>
                        <a:effectLst/>
                        <a:latin typeface="Trebuchet MS"/>
                      </a:endParaRPr>
                    </a:p>
                    <a:p>
                      <a:pPr fontAlgn="base">
                        <a:lnSpc>
                          <a:spcPts val="1350"/>
                        </a:lnSpc>
                        <a:buNone/>
                      </a:pPr>
                      <a:r>
                        <a:rPr lang="es-MX" sz="2000" i="1">
                          <a:solidFill>
                            <a:schemeClr val="tx1">
                              <a:lumMod val="65000"/>
                              <a:lumOff val="35000"/>
                            </a:schemeClr>
                          </a:solidFill>
                          <a:effectLst/>
                          <a:latin typeface="Trebuchet MS"/>
                        </a:rPr>
                        <a:t>Transformar 10 kg de residuos en compost cada semana.</a:t>
                      </a:r>
                      <a:endParaRPr lang="es-MX" i="1">
                        <a:solidFill>
                          <a:schemeClr val="tx1">
                            <a:lumMod val="65000"/>
                            <a:lumOff val="35000"/>
                          </a:schemeClr>
                        </a:solidFill>
                        <a:effectLst/>
                        <a:latin typeface="Trebuchet MS"/>
                      </a:endParaRPr>
                    </a:p>
                  </a:txBody>
                  <a:tcPr/>
                </a:tc>
                <a:extLst>
                  <a:ext uri="{0D108BD9-81ED-4DB2-BD59-A6C34878D82A}">
                    <a16:rowId xmlns:a16="http://schemas.microsoft.com/office/drawing/2014/main" val="3393794894"/>
                  </a:ext>
                </a:extLst>
              </a:tr>
              <a:tr h="1047750">
                <a:tc>
                  <a:txBody>
                    <a:bodyPr/>
                    <a:lstStyle/>
                    <a:p>
                      <a:pPr fontAlgn="base">
                        <a:lnSpc>
                          <a:spcPts val="1350"/>
                        </a:lnSpc>
                        <a:buNone/>
                      </a:pPr>
                      <a:endParaRPr lang="es-419" sz="2000" b="1">
                        <a:solidFill>
                          <a:schemeClr val="tx1"/>
                        </a:solidFill>
                        <a:effectLst/>
                        <a:latin typeface="Trebuchet MS"/>
                      </a:endParaRPr>
                    </a:p>
                    <a:p>
                      <a:pPr fontAlgn="base">
                        <a:lnSpc>
                          <a:spcPts val="1350"/>
                        </a:lnSpc>
                        <a:buNone/>
                      </a:pPr>
                      <a:r>
                        <a:rPr lang="es-419" sz="2000" b="1">
                          <a:solidFill>
                            <a:schemeClr val="tx1"/>
                          </a:solidFill>
                          <a:effectLst/>
                          <a:latin typeface="Trebuchet MS"/>
                        </a:rPr>
                        <a:t>Indicador</a:t>
                      </a:r>
                      <a:endParaRPr lang="es-419">
                        <a:solidFill>
                          <a:schemeClr val="tx1"/>
                        </a:solidFill>
                        <a:effectLst/>
                        <a:latin typeface="Trebuchet MS"/>
                      </a:endParaRPr>
                    </a:p>
                  </a:txBody>
                  <a:tcPr/>
                </a:tc>
                <a:tc>
                  <a:txBody>
                    <a:bodyPr/>
                    <a:lstStyle/>
                    <a:p>
                      <a:pPr fontAlgn="base">
                        <a:lnSpc>
                          <a:spcPts val="1350"/>
                        </a:lnSpc>
                        <a:buNone/>
                      </a:pPr>
                      <a:endParaRPr lang="es-MX" sz="2000" i="1">
                        <a:solidFill>
                          <a:schemeClr val="tx1">
                            <a:lumMod val="65000"/>
                            <a:lumOff val="35000"/>
                          </a:schemeClr>
                        </a:solidFill>
                        <a:effectLst/>
                        <a:latin typeface="Trebuchet MS"/>
                      </a:endParaRPr>
                    </a:p>
                    <a:p>
                      <a:pPr fontAlgn="base">
                        <a:lnSpc>
                          <a:spcPts val="1350"/>
                        </a:lnSpc>
                        <a:buNone/>
                      </a:pPr>
                      <a:r>
                        <a:rPr lang="es-MX" sz="2000" i="1">
                          <a:solidFill>
                            <a:schemeClr val="tx1">
                              <a:lumMod val="65000"/>
                              <a:lumOff val="35000"/>
                            </a:schemeClr>
                          </a:solidFill>
                          <a:effectLst/>
                          <a:latin typeface="Trebuchet MS"/>
                        </a:rPr>
                        <a:t>Kilogramos de residuos orgánicos convertidos en compost por semana.</a:t>
                      </a:r>
                      <a:endParaRPr lang="es-MX" i="1">
                        <a:solidFill>
                          <a:schemeClr val="tx1">
                            <a:lumMod val="65000"/>
                            <a:lumOff val="35000"/>
                          </a:schemeClr>
                        </a:solidFill>
                        <a:effectLst/>
                        <a:latin typeface="Trebuchet MS"/>
                      </a:endParaRPr>
                    </a:p>
                  </a:txBody>
                  <a:tcPr/>
                </a:tc>
                <a:extLst>
                  <a:ext uri="{0D108BD9-81ED-4DB2-BD59-A6C34878D82A}">
                    <a16:rowId xmlns:a16="http://schemas.microsoft.com/office/drawing/2014/main" val="2025976560"/>
                  </a:ext>
                </a:extLst>
              </a:tr>
            </a:tbl>
          </a:graphicData>
        </a:graphic>
      </p:graphicFrame>
    </p:spTree>
    <p:extLst>
      <p:ext uri="{BB962C8B-B14F-4D97-AF65-F5344CB8AC3E}">
        <p14:creationId xmlns:p14="http://schemas.microsoft.com/office/powerpoint/2010/main" val="343124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248365-114A-4881-2AF3-D8297C33CD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53E09B-292A-98D2-3AE9-CE3FD21B1730}"/>
              </a:ext>
            </a:extLst>
          </p:cNvPr>
          <p:cNvSpPr>
            <a:spLocks noGrp="1"/>
          </p:cNvSpPr>
          <p:nvPr/>
        </p:nvSpPr>
        <p:spPr>
          <a:xfrm>
            <a:off x="3214822" y="249800"/>
            <a:ext cx="6713485" cy="1352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a:rPr>
              <a:t>Desarrollo sostenible</a:t>
            </a:r>
            <a:endParaRPr lang="es-CO" sz="4800" b="1">
              <a:solidFill>
                <a:srgbClr val="29006F"/>
              </a:solidFill>
              <a:latin typeface="Trebuchet MS" panose="020B0603020202020204" pitchFamily="34" charset="0"/>
            </a:endParaRPr>
          </a:p>
        </p:txBody>
      </p:sp>
      <p:sp>
        <p:nvSpPr>
          <p:cNvPr id="3" name="Marcador de contenido 2">
            <a:extLst>
              <a:ext uri="{FF2B5EF4-FFF2-40B4-BE49-F238E27FC236}">
                <a16:creationId xmlns:a16="http://schemas.microsoft.com/office/drawing/2014/main" id="{80148A4A-23F7-43BE-4B9D-A771DD2D8EA4}"/>
              </a:ext>
            </a:extLst>
          </p:cNvPr>
          <p:cNvSpPr>
            <a:spLocks noGrp="1"/>
          </p:cNvSpPr>
          <p:nvPr/>
        </p:nvSpPr>
        <p:spPr>
          <a:xfrm>
            <a:off x="497873" y="1604647"/>
            <a:ext cx="11196252" cy="17969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a:latin typeface="Trebuchet MS" panose="020B0603020202020204" pitchFamily="34" charset="0"/>
              </a:rPr>
              <a:t>El </a:t>
            </a:r>
            <a:r>
              <a:rPr lang="es-MX" sz="2000" b="1">
                <a:latin typeface="Trebuchet MS" panose="020B0603020202020204" pitchFamily="34" charset="0"/>
              </a:rPr>
              <a:t>desarrollo sostenible</a:t>
            </a:r>
            <a:r>
              <a:rPr lang="es-MX" sz="2000">
                <a:latin typeface="Trebuchet MS" panose="020B0603020202020204" pitchFamily="34" charset="0"/>
              </a:rPr>
              <a:t> se basa en tres “dimensiones” que deben equilibrarse para mejorar la calidad de vida sin afectar el futuro. La dimensión </a:t>
            </a:r>
            <a:r>
              <a:rPr lang="es-MX" sz="2000" b="1">
                <a:latin typeface="Trebuchet MS" panose="020B0603020202020204" pitchFamily="34" charset="0"/>
              </a:rPr>
              <a:t>ambiental</a:t>
            </a:r>
            <a:r>
              <a:rPr lang="es-MX" sz="2000">
                <a:latin typeface="Trebuchet MS" panose="020B0603020202020204" pitchFamily="34" charset="0"/>
              </a:rPr>
              <a:t> busca proteger y cuidar los recursos naturales, la dimensión </a:t>
            </a:r>
            <a:r>
              <a:rPr lang="es-MX" sz="2000" b="1">
                <a:latin typeface="Trebuchet MS" panose="020B0603020202020204" pitchFamily="34" charset="0"/>
              </a:rPr>
              <a:t>social</a:t>
            </a:r>
            <a:r>
              <a:rPr lang="es-MX" sz="2000">
                <a:latin typeface="Trebuchet MS" panose="020B0603020202020204" pitchFamily="34" charset="0"/>
              </a:rPr>
              <a:t> se enfoca en el bienestar de las personas, promoviendo la participación, la equidad y mejores condiciones de vida en la comunidad, finalmente la dimensión </a:t>
            </a:r>
            <a:r>
              <a:rPr lang="es-MX" sz="2000" b="1">
                <a:latin typeface="Trebuchet MS" panose="020B0603020202020204" pitchFamily="34" charset="0"/>
              </a:rPr>
              <a:t>económica</a:t>
            </a:r>
            <a:r>
              <a:rPr lang="es-MX" sz="2000">
                <a:latin typeface="Trebuchet MS" panose="020B0603020202020204" pitchFamily="34" charset="0"/>
              </a:rPr>
              <a:t> busca el uso responsable de los recursos para generar ahorro, eficiencia o beneficios que permitan mantener las soluciones en el tiempo. </a:t>
            </a:r>
            <a:endParaRPr lang="es-CO" sz="1200">
              <a:latin typeface="Trebuchet MS" panose="020B0603020202020204" pitchFamily="34" charset="0"/>
            </a:endParaRPr>
          </a:p>
        </p:txBody>
      </p:sp>
      <p:graphicFrame>
        <p:nvGraphicFramePr>
          <p:cNvPr id="4" name="Table 13">
            <a:extLst>
              <a:ext uri="{FF2B5EF4-FFF2-40B4-BE49-F238E27FC236}">
                <a16:creationId xmlns:a16="http://schemas.microsoft.com/office/drawing/2014/main" id="{C3E9F228-6BD8-63A9-2E4C-24D25F16DE09}"/>
              </a:ext>
            </a:extLst>
          </p:cNvPr>
          <p:cNvGraphicFramePr>
            <a:graphicFrameLocks noGrp="1"/>
          </p:cNvGraphicFramePr>
          <p:nvPr>
            <p:extLst>
              <p:ext uri="{D42A27DB-BD31-4B8C-83A1-F6EECF244321}">
                <p14:modId xmlns:p14="http://schemas.microsoft.com/office/powerpoint/2010/main" val="1243170762"/>
              </p:ext>
            </p:extLst>
          </p:nvPr>
        </p:nvGraphicFramePr>
        <p:xfrm>
          <a:off x="1214437" y="3795199"/>
          <a:ext cx="9763125" cy="1584960"/>
        </p:xfrm>
        <a:graphic>
          <a:graphicData uri="http://schemas.openxmlformats.org/drawingml/2006/table">
            <a:tbl>
              <a:tblPr bandRow="1">
                <a:tableStyleId>{5C22544A-7EE6-4342-B048-85BDC9FD1C3A}</a:tableStyleId>
              </a:tblPr>
              <a:tblGrid>
                <a:gridCol w="2781300">
                  <a:extLst>
                    <a:ext uri="{9D8B030D-6E8A-4147-A177-3AD203B41FA5}">
                      <a16:colId xmlns:a16="http://schemas.microsoft.com/office/drawing/2014/main" val="3317239154"/>
                    </a:ext>
                  </a:extLst>
                </a:gridCol>
                <a:gridCol w="6981825">
                  <a:extLst>
                    <a:ext uri="{9D8B030D-6E8A-4147-A177-3AD203B41FA5}">
                      <a16:colId xmlns:a16="http://schemas.microsoft.com/office/drawing/2014/main" val="2302072353"/>
                    </a:ext>
                  </a:extLst>
                </a:gridCol>
              </a:tblGrid>
              <a:tr h="361950">
                <a:tc>
                  <a:txBody>
                    <a:bodyPr/>
                    <a:lstStyle/>
                    <a:p>
                      <a:pPr fontAlgn="base">
                        <a:lnSpc>
                          <a:spcPts val="2400"/>
                        </a:lnSpc>
                        <a:buNone/>
                      </a:pPr>
                      <a:r>
                        <a:rPr lang="es-MX" sz="2000" b="1">
                          <a:solidFill>
                            <a:srgbClr val="FFFFFF"/>
                          </a:solidFill>
                          <a:effectLst/>
                          <a:latin typeface="Trebuchet MS" panose="020B0603020202020204" pitchFamily="34" charset="0"/>
                        </a:rPr>
                        <a:t>Dimensión</a:t>
                      </a:r>
                      <a:endParaRPr lang="es-MX" b="1">
                        <a:solidFill>
                          <a:srgbClr val="FFFFFF"/>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fontAlgn="base">
                        <a:lnSpc>
                          <a:spcPts val="2400"/>
                        </a:lnSpc>
                        <a:buNone/>
                      </a:pPr>
                      <a:r>
                        <a:rPr lang="es-MX" sz="2000" b="1">
                          <a:solidFill>
                            <a:srgbClr val="FFFFFF"/>
                          </a:solidFill>
                          <a:effectLst/>
                          <a:latin typeface="Trebuchet MS" panose="020B0603020202020204" pitchFamily="34" charset="0"/>
                        </a:rPr>
                        <a:t>Pregunta para pensar</a:t>
                      </a:r>
                      <a:endParaRPr lang="es-MX" b="1">
                        <a:solidFill>
                          <a:srgbClr val="FFFFFF"/>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extLst>
                  <a:ext uri="{0D108BD9-81ED-4DB2-BD59-A6C34878D82A}">
                    <a16:rowId xmlns:a16="http://schemas.microsoft.com/office/drawing/2014/main" val="3826262478"/>
                  </a:ext>
                </a:extLst>
              </a:tr>
              <a:tr h="361950">
                <a:tc>
                  <a:txBody>
                    <a:bodyPr/>
                    <a:lstStyle/>
                    <a:p>
                      <a:pPr fontAlgn="base">
                        <a:lnSpc>
                          <a:spcPts val="2400"/>
                        </a:lnSpc>
                        <a:buNone/>
                      </a:pPr>
                      <a:r>
                        <a:rPr lang="es-MX" sz="2000">
                          <a:solidFill>
                            <a:schemeClr val="tx1"/>
                          </a:solidFill>
                          <a:effectLst/>
                          <a:latin typeface="Trebuchet MS" panose="020B0603020202020204" pitchFamily="34" charset="0"/>
                        </a:rPr>
                        <a:t>Ambiental</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400"/>
                        </a:lnSpc>
                        <a:buNone/>
                      </a:pPr>
                      <a:r>
                        <a:rPr lang="es-MX" sz="2000">
                          <a:solidFill>
                            <a:schemeClr val="tx1"/>
                          </a:solidFill>
                          <a:effectLst/>
                          <a:latin typeface="Trebuchet MS" panose="020B0603020202020204" pitchFamily="34" charset="0"/>
                        </a:rPr>
                        <a:t>¿Cómo ayuda el proyecto a cuidar el ambiente?</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2830402"/>
                  </a:ext>
                </a:extLst>
              </a:tr>
              <a:tr h="0">
                <a:tc>
                  <a:txBody>
                    <a:bodyPr/>
                    <a:lstStyle/>
                    <a:p>
                      <a:pPr fontAlgn="base">
                        <a:lnSpc>
                          <a:spcPts val="2400"/>
                        </a:lnSpc>
                        <a:buNone/>
                      </a:pPr>
                      <a:r>
                        <a:rPr lang="es-MX" sz="2000">
                          <a:solidFill>
                            <a:schemeClr val="tx1"/>
                          </a:solidFill>
                          <a:effectLst/>
                          <a:latin typeface="Trebuchet MS" panose="020B0603020202020204" pitchFamily="34" charset="0"/>
                        </a:rPr>
                        <a:t>Social</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400"/>
                        </a:lnSpc>
                        <a:buNone/>
                      </a:pPr>
                      <a:r>
                        <a:rPr lang="es-MX" sz="2000">
                          <a:solidFill>
                            <a:schemeClr val="tx1"/>
                          </a:solidFill>
                          <a:effectLst/>
                          <a:latin typeface="Trebuchet MS" panose="020B0603020202020204" pitchFamily="34" charset="0"/>
                        </a:rPr>
                        <a:t>¿Cómo beneficia a las personas o a la comunidad?</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469508"/>
                  </a:ext>
                </a:extLst>
              </a:tr>
              <a:tr h="0">
                <a:tc>
                  <a:txBody>
                    <a:bodyPr/>
                    <a:lstStyle/>
                    <a:p>
                      <a:pPr fontAlgn="base">
                        <a:lnSpc>
                          <a:spcPts val="2400"/>
                        </a:lnSpc>
                        <a:buNone/>
                      </a:pPr>
                      <a:r>
                        <a:rPr lang="es-MX" sz="2000">
                          <a:solidFill>
                            <a:schemeClr val="tx1"/>
                          </a:solidFill>
                          <a:effectLst/>
                          <a:latin typeface="Trebuchet MS" panose="020B0603020202020204" pitchFamily="34" charset="0"/>
                        </a:rPr>
                        <a:t>Económica</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400"/>
                        </a:lnSpc>
                        <a:buNone/>
                      </a:pPr>
                      <a:r>
                        <a:rPr lang="es-MX" sz="2000">
                          <a:solidFill>
                            <a:schemeClr val="tx1"/>
                          </a:solidFill>
                          <a:effectLst/>
                          <a:latin typeface="Trebuchet MS" panose="020B0603020202020204" pitchFamily="34" charset="0"/>
                        </a:rPr>
                        <a:t>¿Cómo ayuda a ahorrar dinero o generar recursos?</a:t>
                      </a:r>
                      <a:endParaRPr lang="es-MX">
                        <a:solidFill>
                          <a:schemeClr val="tx1"/>
                        </a:solidFill>
                        <a:effectLst/>
                        <a:latin typeface="Trebuchet MS" panose="020B0603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267711"/>
                  </a:ext>
                </a:extLst>
              </a:tr>
            </a:tbl>
          </a:graphicData>
        </a:graphic>
      </p:graphicFrame>
    </p:spTree>
    <p:extLst>
      <p:ext uri="{BB962C8B-B14F-4D97-AF65-F5344CB8AC3E}">
        <p14:creationId xmlns:p14="http://schemas.microsoft.com/office/powerpoint/2010/main" val="420529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FC0013-FDEA-830F-3288-280BD3F2EE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FEB490-6A6A-2CEA-D5F3-995E8E7EB9D5}"/>
              </a:ext>
            </a:extLst>
          </p:cNvPr>
          <p:cNvSpPr>
            <a:spLocks noGrp="1"/>
          </p:cNvSpPr>
          <p:nvPr/>
        </p:nvSpPr>
        <p:spPr>
          <a:xfrm>
            <a:off x="3043403" y="-129936"/>
            <a:ext cx="8170132" cy="13529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a:solidFill>
                  <a:srgbClr val="29006F"/>
                </a:solidFill>
                <a:latin typeface="Trebuchet MS"/>
              </a:rPr>
              <a:t>Creación de indicadores</a:t>
            </a:r>
            <a:endParaRPr lang="es-CO" sz="4800" b="1">
              <a:solidFill>
                <a:srgbClr val="29006F"/>
              </a:solidFill>
              <a:latin typeface="Trebuchet MS" panose="020B0603020202020204" pitchFamily="34" charset="0"/>
            </a:endParaRPr>
          </a:p>
        </p:txBody>
      </p:sp>
      <p:sp>
        <p:nvSpPr>
          <p:cNvPr id="3" name="Rectángulo: esquinas redondeadas 8">
            <a:extLst>
              <a:ext uri="{FF2B5EF4-FFF2-40B4-BE49-F238E27FC236}">
                <a16:creationId xmlns:a16="http://schemas.microsoft.com/office/drawing/2014/main" id="{5B5CAB61-8F72-C2E0-6AEC-CEF17FFC5884}"/>
              </a:ext>
            </a:extLst>
          </p:cNvPr>
          <p:cNvSpPr/>
          <p:nvPr/>
        </p:nvSpPr>
        <p:spPr>
          <a:xfrm>
            <a:off x="306324" y="1218346"/>
            <a:ext cx="2173574" cy="646331"/>
          </a:xfrm>
          <a:prstGeom prst="roundRect">
            <a:avLst/>
          </a:prstGeom>
          <a:solidFill>
            <a:srgbClr val="2900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a:latin typeface="Trebuchet MS" panose="020B0603020202020204" pitchFamily="34" charset="0"/>
              </a:rPr>
              <a:t>Un buen indicador debe responder:</a:t>
            </a:r>
            <a:endParaRPr lang="es-CO" sz="1400" b="1">
              <a:latin typeface="Trebuchet MS" panose="020B0603020202020204" pitchFamily="34" charset="0"/>
            </a:endParaRPr>
          </a:p>
        </p:txBody>
      </p:sp>
      <p:sp>
        <p:nvSpPr>
          <p:cNvPr id="4" name="Rectángulo: esquinas redondeadas 9">
            <a:extLst>
              <a:ext uri="{FF2B5EF4-FFF2-40B4-BE49-F238E27FC236}">
                <a16:creationId xmlns:a16="http://schemas.microsoft.com/office/drawing/2014/main" id="{65EED549-8C6F-6F3E-BE7F-4C2A02C1F36D}"/>
              </a:ext>
            </a:extLst>
          </p:cNvPr>
          <p:cNvSpPr/>
          <p:nvPr/>
        </p:nvSpPr>
        <p:spPr>
          <a:xfrm>
            <a:off x="3840314" y="1276051"/>
            <a:ext cx="1427872" cy="603018"/>
          </a:xfrm>
          <a:prstGeom prst="roundRect">
            <a:avLst/>
          </a:prstGeom>
          <a:solidFill>
            <a:srgbClr val="2900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a:latin typeface="Trebuchet MS" panose="020B0603020202020204" pitchFamily="34" charset="0"/>
              </a:rPr>
              <a:t>¿Qué se va a medir?</a:t>
            </a:r>
            <a:endParaRPr lang="es-CO" sz="1400" b="1">
              <a:latin typeface="Trebuchet MS" panose="020B0603020202020204" pitchFamily="34" charset="0"/>
            </a:endParaRPr>
          </a:p>
        </p:txBody>
      </p:sp>
      <p:sp>
        <p:nvSpPr>
          <p:cNvPr id="5" name="Rectángulo: esquinas redondeadas 10">
            <a:extLst>
              <a:ext uri="{FF2B5EF4-FFF2-40B4-BE49-F238E27FC236}">
                <a16:creationId xmlns:a16="http://schemas.microsoft.com/office/drawing/2014/main" id="{25BC5F78-F053-0ECF-31A1-A3230A2BFB48}"/>
              </a:ext>
            </a:extLst>
          </p:cNvPr>
          <p:cNvSpPr/>
          <p:nvPr/>
        </p:nvSpPr>
        <p:spPr>
          <a:xfrm>
            <a:off x="6383667" y="1248494"/>
            <a:ext cx="2033665" cy="646331"/>
          </a:xfrm>
          <a:prstGeom prst="roundRect">
            <a:avLst/>
          </a:prstGeom>
          <a:solidFill>
            <a:srgbClr val="2900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a:latin typeface="Trebuchet MS" panose="020B0603020202020204" pitchFamily="34" charset="0"/>
              </a:rPr>
              <a:t>¿Con qué unidad? (Litros, personas, kilos, pesos, etc.)</a:t>
            </a:r>
            <a:endParaRPr lang="es-CO" sz="1400" b="1">
              <a:latin typeface="Trebuchet MS" panose="020B0603020202020204" pitchFamily="34" charset="0"/>
            </a:endParaRPr>
          </a:p>
        </p:txBody>
      </p:sp>
      <p:sp>
        <p:nvSpPr>
          <p:cNvPr id="6" name="Rectángulo: esquinas redondeadas 11">
            <a:extLst>
              <a:ext uri="{FF2B5EF4-FFF2-40B4-BE49-F238E27FC236}">
                <a16:creationId xmlns:a16="http://schemas.microsoft.com/office/drawing/2014/main" id="{BC25396F-6376-C920-12F9-140871003418}"/>
              </a:ext>
            </a:extLst>
          </p:cNvPr>
          <p:cNvSpPr/>
          <p:nvPr/>
        </p:nvSpPr>
        <p:spPr>
          <a:xfrm>
            <a:off x="9453462" y="1218346"/>
            <a:ext cx="2033665" cy="646331"/>
          </a:xfrm>
          <a:prstGeom prst="roundRect">
            <a:avLst/>
          </a:prstGeom>
          <a:solidFill>
            <a:srgbClr val="2900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400" b="1">
                <a:latin typeface="Trebuchet MS" panose="020B0603020202020204" pitchFamily="34" charset="0"/>
              </a:rPr>
              <a:t>¿Cada cuánto se va a medir?</a:t>
            </a:r>
            <a:endParaRPr lang="es-CO" sz="1400" b="1">
              <a:latin typeface="Trebuchet MS" panose="020B0603020202020204" pitchFamily="34" charset="0"/>
            </a:endParaRPr>
          </a:p>
        </p:txBody>
      </p:sp>
      <p:sp>
        <p:nvSpPr>
          <p:cNvPr id="7" name="Signo más 6">
            <a:extLst>
              <a:ext uri="{FF2B5EF4-FFF2-40B4-BE49-F238E27FC236}">
                <a16:creationId xmlns:a16="http://schemas.microsoft.com/office/drawing/2014/main" id="{47E3D414-7821-D07A-8022-481075964A81}"/>
              </a:ext>
            </a:extLst>
          </p:cNvPr>
          <p:cNvSpPr/>
          <p:nvPr/>
        </p:nvSpPr>
        <p:spPr>
          <a:xfrm>
            <a:off x="5490834" y="1240610"/>
            <a:ext cx="670185" cy="646331"/>
          </a:xfrm>
          <a:prstGeom prst="mathPlus">
            <a:avLst/>
          </a:prstGeom>
          <a:solidFill>
            <a:srgbClr val="8EA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latin typeface="Trebuchet MS" panose="020B0603020202020204" pitchFamily="34" charset="0"/>
            </a:endParaRPr>
          </a:p>
        </p:txBody>
      </p:sp>
      <p:sp>
        <p:nvSpPr>
          <p:cNvPr id="8" name="Signo más 7">
            <a:extLst>
              <a:ext uri="{FF2B5EF4-FFF2-40B4-BE49-F238E27FC236}">
                <a16:creationId xmlns:a16="http://schemas.microsoft.com/office/drawing/2014/main" id="{5884695D-F13F-DBBB-297F-65687499FFB1}"/>
              </a:ext>
            </a:extLst>
          </p:cNvPr>
          <p:cNvSpPr/>
          <p:nvPr/>
        </p:nvSpPr>
        <p:spPr>
          <a:xfrm>
            <a:off x="8584055" y="1189563"/>
            <a:ext cx="670185" cy="646331"/>
          </a:xfrm>
          <a:prstGeom prst="mathPlus">
            <a:avLst/>
          </a:prstGeom>
          <a:solidFill>
            <a:srgbClr val="8EA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latin typeface="Trebuchet MS" panose="020B0603020202020204" pitchFamily="34" charset="0"/>
            </a:endParaRPr>
          </a:p>
        </p:txBody>
      </p:sp>
      <p:sp>
        <p:nvSpPr>
          <p:cNvPr id="9" name="Es igual a 8">
            <a:extLst>
              <a:ext uri="{FF2B5EF4-FFF2-40B4-BE49-F238E27FC236}">
                <a16:creationId xmlns:a16="http://schemas.microsoft.com/office/drawing/2014/main" id="{B113C4E8-7D66-8BA1-509B-952309BFEF4E}"/>
              </a:ext>
            </a:extLst>
          </p:cNvPr>
          <p:cNvSpPr/>
          <p:nvPr/>
        </p:nvSpPr>
        <p:spPr>
          <a:xfrm>
            <a:off x="2751261" y="1236364"/>
            <a:ext cx="810672" cy="571022"/>
          </a:xfrm>
          <a:prstGeom prst="mathEqual">
            <a:avLst/>
          </a:prstGeom>
          <a:solidFill>
            <a:srgbClr val="8EA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solidFill>
                <a:schemeClr val="tx1"/>
              </a:solidFill>
              <a:latin typeface="Trebuchet MS" panose="020B0603020202020204" pitchFamily="34" charset="0"/>
            </a:endParaRPr>
          </a:p>
        </p:txBody>
      </p:sp>
      <p:sp>
        <p:nvSpPr>
          <p:cNvPr id="10" name="CuadroTexto 9">
            <a:extLst>
              <a:ext uri="{FF2B5EF4-FFF2-40B4-BE49-F238E27FC236}">
                <a16:creationId xmlns:a16="http://schemas.microsoft.com/office/drawing/2014/main" id="{9D57A61E-47E0-61DE-48E2-B4D55F22C430}"/>
              </a:ext>
            </a:extLst>
          </p:cNvPr>
          <p:cNvSpPr txBox="1"/>
          <p:nvPr/>
        </p:nvSpPr>
        <p:spPr>
          <a:xfrm>
            <a:off x="167047" y="2079156"/>
            <a:ext cx="1564272" cy="383709"/>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a:solidFill>
                  <a:schemeClr val="tx1">
                    <a:lumMod val="65000"/>
                    <a:lumOff val="35000"/>
                  </a:schemeClr>
                </a:solidFill>
                <a:highlight>
                  <a:srgbClr val="00FF00"/>
                </a:highlight>
                <a:latin typeface="Trebuchet MS"/>
              </a:rPr>
              <a:t>Ejemplo:</a:t>
            </a:r>
            <a:endParaRPr lang="es-CO" b="1">
              <a:solidFill>
                <a:schemeClr val="tx1">
                  <a:lumMod val="65000"/>
                  <a:lumOff val="35000"/>
                </a:schemeClr>
              </a:solidFill>
              <a:highlight>
                <a:srgbClr val="00FF00"/>
              </a:highlight>
              <a:latin typeface="Trebuchet MS"/>
            </a:endParaRPr>
          </a:p>
        </p:txBody>
      </p:sp>
      <p:graphicFrame>
        <p:nvGraphicFramePr>
          <p:cNvPr id="11" name="Table 20">
            <a:extLst>
              <a:ext uri="{FF2B5EF4-FFF2-40B4-BE49-F238E27FC236}">
                <a16:creationId xmlns:a16="http://schemas.microsoft.com/office/drawing/2014/main" id="{4A715E4A-32DD-739D-5A4B-9B7C02E5ED3F}"/>
              </a:ext>
            </a:extLst>
          </p:cNvPr>
          <p:cNvGraphicFramePr>
            <a:graphicFrameLocks noGrp="1"/>
          </p:cNvGraphicFramePr>
          <p:nvPr>
            <p:extLst>
              <p:ext uri="{D42A27DB-BD31-4B8C-83A1-F6EECF244321}">
                <p14:modId xmlns:p14="http://schemas.microsoft.com/office/powerpoint/2010/main" val="673484139"/>
              </p:ext>
            </p:extLst>
          </p:nvPr>
        </p:nvGraphicFramePr>
        <p:xfrm>
          <a:off x="295275" y="2542522"/>
          <a:ext cx="11601450" cy="3162302"/>
        </p:xfrm>
        <a:graphic>
          <a:graphicData uri="http://schemas.openxmlformats.org/drawingml/2006/table">
            <a:tbl>
              <a:tblPr bandRow="1">
                <a:tableStyleId>{5C22544A-7EE6-4342-B048-85BDC9FD1C3A}</a:tableStyleId>
              </a:tblPr>
              <a:tblGrid>
                <a:gridCol w="1476375">
                  <a:extLst>
                    <a:ext uri="{9D8B030D-6E8A-4147-A177-3AD203B41FA5}">
                      <a16:colId xmlns:a16="http://schemas.microsoft.com/office/drawing/2014/main" val="1084902594"/>
                    </a:ext>
                  </a:extLst>
                </a:gridCol>
                <a:gridCol w="3152775">
                  <a:extLst>
                    <a:ext uri="{9D8B030D-6E8A-4147-A177-3AD203B41FA5}">
                      <a16:colId xmlns:a16="http://schemas.microsoft.com/office/drawing/2014/main" val="1479416415"/>
                    </a:ext>
                  </a:extLst>
                </a:gridCol>
                <a:gridCol w="3486150">
                  <a:extLst>
                    <a:ext uri="{9D8B030D-6E8A-4147-A177-3AD203B41FA5}">
                      <a16:colId xmlns:a16="http://schemas.microsoft.com/office/drawing/2014/main" val="2591591110"/>
                    </a:ext>
                  </a:extLst>
                </a:gridCol>
                <a:gridCol w="3486150">
                  <a:extLst>
                    <a:ext uri="{9D8B030D-6E8A-4147-A177-3AD203B41FA5}">
                      <a16:colId xmlns:a16="http://schemas.microsoft.com/office/drawing/2014/main" val="1857759725"/>
                    </a:ext>
                  </a:extLst>
                </a:gridCol>
              </a:tblGrid>
              <a:tr h="333375">
                <a:tc>
                  <a:txBody>
                    <a:bodyPr/>
                    <a:lstStyle/>
                    <a:p>
                      <a:pPr algn="ctr" fontAlgn="base">
                        <a:lnSpc>
                          <a:spcPts val="1950"/>
                        </a:lnSpc>
                        <a:buNone/>
                      </a:pPr>
                      <a:r>
                        <a:rPr lang="es-MX" sz="1600" b="1">
                          <a:solidFill>
                            <a:schemeClr val="tx1"/>
                          </a:solidFill>
                          <a:effectLst/>
                          <a:latin typeface="Trebuchet MS" panose="020B0603020202020204" pitchFamily="34" charset="0"/>
                        </a:rPr>
                        <a:t>Dimensión</a:t>
                      </a:r>
                      <a:endParaRPr lang="es-MX" b="1">
                        <a:solidFill>
                          <a:schemeClr val="tx1"/>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1950"/>
                        </a:lnSpc>
                        <a:buNone/>
                      </a:pPr>
                      <a:r>
                        <a:rPr lang="es-MX" sz="1600" b="1">
                          <a:solidFill>
                            <a:schemeClr val="tx1"/>
                          </a:solidFill>
                          <a:effectLst/>
                          <a:latin typeface="Trebuchet MS" panose="020B0603020202020204" pitchFamily="34" charset="0"/>
                        </a:rPr>
                        <a:t>¿Qué se va a medir? </a:t>
                      </a:r>
                      <a:endParaRPr lang="es-MX" b="1">
                        <a:solidFill>
                          <a:schemeClr val="tx1"/>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1950"/>
                        </a:lnSpc>
                        <a:buNone/>
                      </a:pPr>
                      <a:r>
                        <a:rPr lang="es-MX" sz="1600" b="1">
                          <a:solidFill>
                            <a:schemeClr val="tx1"/>
                          </a:solidFill>
                          <a:effectLst/>
                          <a:latin typeface="Trebuchet MS" panose="020B0603020202020204" pitchFamily="34" charset="0"/>
                        </a:rPr>
                        <a:t>¿Con qué unidad?</a:t>
                      </a:r>
                      <a:endParaRPr lang="es-MX" b="1">
                        <a:solidFill>
                          <a:schemeClr val="tx1"/>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tc>
                  <a:txBody>
                    <a:bodyPr/>
                    <a:lstStyle/>
                    <a:p>
                      <a:pPr algn="ctr" fontAlgn="base">
                        <a:lnSpc>
                          <a:spcPts val="1950"/>
                        </a:lnSpc>
                        <a:buNone/>
                      </a:pPr>
                      <a:r>
                        <a:rPr lang="es-MX" sz="1600" b="1">
                          <a:solidFill>
                            <a:schemeClr val="tx1"/>
                          </a:solidFill>
                          <a:effectLst/>
                          <a:latin typeface="Trebuchet MS" panose="020B0603020202020204" pitchFamily="34" charset="0"/>
                        </a:rPr>
                        <a:t>¿Cada cuánto se va a medir?</a:t>
                      </a:r>
                      <a:endParaRPr lang="es-MX" b="1">
                        <a:solidFill>
                          <a:schemeClr val="tx1"/>
                        </a:solidFill>
                        <a:effectLst/>
                        <a:latin typeface="Trebuchet MS" panose="020B0603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EA1FF"/>
                    </a:solidFill>
                  </a:tcPr>
                </a:tc>
                <a:extLst>
                  <a:ext uri="{0D108BD9-81ED-4DB2-BD59-A6C34878D82A}">
                    <a16:rowId xmlns:a16="http://schemas.microsoft.com/office/drawing/2014/main" val="3081559028"/>
                  </a:ext>
                </a:extLst>
              </a:tr>
              <a:tr h="381000">
                <a:tc>
                  <a:txBody>
                    <a:bodyPr/>
                    <a:lstStyle/>
                    <a:p>
                      <a:pPr fontAlgn="base">
                        <a:lnSpc>
                          <a:spcPts val="1950"/>
                        </a:lnSpc>
                        <a:buNone/>
                      </a:pPr>
                      <a:r>
                        <a:rPr kumimoji="0" lang="es-MX" sz="1600">
                          <a:solidFill>
                            <a:schemeClr val="tx1"/>
                          </a:solidFill>
                          <a:effectLst/>
                          <a:latin typeface="Trebuchet MS"/>
                        </a:rPr>
                        <a:t>Ambiental</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Reducir los residuos orgánicos que se envían a la basura.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Kilogramos o porcentaje.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Cada semana.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023942"/>
                  </a:ext>
                </a:extLst>
              </a:tr>
              <a:tr h="381000">
                <a:tc>
                  <a:txBody>
                    <a:bodyPr/>
                    <a:lstStyle/>
                    <a:p>
                      <a:pPr fontAlgn="base">
                        <a:lnSpc>
                          <a:spcPts val="1950"/>
                        </a:lnSpc>
                        <a:buNone/>
                      </a:pPr>
                      <a:r>
                        <a:rPr kumimoji="0" lang="es-MX" sz="1600" b="1">
                          <a:solidFill>
                            <a:schemeClr val="tx1"/>
                          </a:solidFill>
                          <a:effectLst/>
                          <a:latin typeface="Trebuchet MS"/>
                        </a:rPr>
                        <a:t>Indicador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gridSpan="3">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Kilogramos de residuos orgánicos convertidos en compost por semana.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8243413"/>
                  </a:ext>
                </a:extLst>
              </a:tr>
              <a:tr h="504825">
                <a:tc>
                  <a:txBody>
                    <a:bodyPr/>
                    <a:lstStyle/>
                    <a:p>
                      <a:pPr fontAlgn="base">
                        <a:lnSpc>
                          <a:spcPts val="1950"/>
                        </a:lnSpc>
                        <a:buNone/>
                      </a:pPr>
                      <a:r>
                        <a:rPr kumimoji="0" lang="es-MX" sz="1600">
                          <a:solidFill>
                            <a:schemeClr val="tx1"/>
                          </a:solidFill>
                          <a:effectLst/>
                          <a:latin typeface="Trebuchet MS"/>
                        </a:rPr>
                        <a:t>Social</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Promover prácticas de manejo de residuos en la comunidad.</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Número de familias o vecinos del barrio.</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Cada mes.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774440"/>
                  </a:ext>
                </a:extLst>
              </a:tr>
              <a:tr h="371475">
                <a:tc>
                  <a:txBody>
                    <a:bodyPr/>
                    <a:lstStyle/>
                    <a:p>
                      <a:pPr fontAlgn="base">
                        <a:lnSpc>
                          <a:spcPts val="1950"/>
                        </a:lnSpc>
                        <a:buNone/>
                      </a:pPr>
                      <a:r>
                        <a:rPr kumimoji="0" lang="es-MX" sz="1600" b="1">
                          <a:solidFill>
                            <a:schemeClr val="tx1"/>
                          </a:solidFill>
                          <a:effectLst/>
                          <a:latin typeface="Trebuchet MS"/>
                        </a:rPr>
                        <a:t>Indicador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gridSpan="3">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Número de familias o vecinos del barrio que participan en el programa de compostaje.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3699497"/>
                  </a:ext>
                </a:extLst>
              </a:tr>
              <a:tr h="485775">
                <a:tc>
                  <a:txBody>
                    <a:bodyPr/>
                    <a:lstStyle/>
                    <a:p>
                      <a:pPr fontAlgn="base">
                        <a:lnSpc>
                          <a:spcPts val="1950"/>
                        </a:lnSpc>
                        <a:buNone/>
                      </a:pPr>
                      <a:r>
                        <a:rPr kumimoji="0" lang="es-MX" sz="1600">
                          <a:solidFill>
                            <a:schemeClr val="tx1"/>
                          </a:solidFill>
                          <a:effectLst/>
                          <a:latin typeface="Trebuchet MS"/>
                        </a:rPr>
                        <a:t>Económica</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CO"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Disminuir la compra de abonos o fertilizantes.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Dinero ahorrado en pesos colombianos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Cada 6 meses.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151307"/>
                  </a:ext>
                </a:extLst>
              </a:tr>
              <a:tr h="266700">
                <a:tc>
                  <a:txBody>
                    <a:bodyPr/>
                    <a:lstStyle/>
                    <a:p>
                      <a:pPr fontAlgn="base">
                        <a:lnSpc>
                          <a:spcPts val="1950"/>
                        </a:lnSpc>
                        <a:buNone/>
                      </a:pPr>
                      <a:r>
                        <a:rPr kumimoji="0" lang="es-MX" sz="1600" b="1">
                          <a:solidFill>
                            <a:schemeClr val="tx1"/>
                          </a:solidFill>
                          <a:effectLst/>
                          <a:latin typeface="Trebuchet MS"/>
                        </a:rPr>
                        <a:t>Indicador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gridSpan="3">
                  <a:txBody>
                    <a:bodyPr/>
                    <a:lstStyle/>
                    <a:p>
                      <a:pPr fontAlgn="base">
                        <a:lnSpc>
                          <a:spcPts val="1950"/>
                        </a:lnSpc>
                        <a:buNone/>
                      </a:pP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Dinero ahorrado en pesos colombianos (COP) al utilizar compost producido</a:t>
                      </a:r>
                      <a:r>
                        <a:rPr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 cada 6 meses</a:t>
                      </a:r>
                      <a:r>
                        <a:rPr kumimoji="0" lang="es-MX" sz="1600" b="0" i="0" u="none" strike="noStrike" kern="1200" cap="none" spc="0" normalizeH="0" baseline="0">
                          <a:ln>
                            <a:noFill/>
                          </a:ln>
                          <a:solidFill>
                            <a:prstClr val="black">
                              <a:lumMod val="65000"/>
                              <a:lumOff val="35000"/>
                            </a:prstClr>
                          </a:solidFill>
                          <a:effectLst/>
                          <a:highlight>
                            <a:srgbClr val="00FF00"/>
                          </a:highlight>
                          <a:uLnTx/>
                          <a:uFillTx/>
                          <a:latin typeface="Trebuchet MS"/>
                          <a:ea typeface="+mn-ea"/>
                          <a:cs typeface="+mn-cs"/>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A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5561421"/>
                  </a:ext>
                </a:extLst>
              </a:tr>
            </a:tbl>
          </a:graphicData>
        </a:graphic>
      </p:graphicFrame>
      <p:sp>
        <p:nvSpPr>
          <p:cNvPr id="12" name="CuadroTexto 11">
            <a:extLst>
              <a:ext uri="{FF2B5EF4-FFF2-40B4-BE49-F238E27FC236}">
                <a16:creationId xmlns:a16="http://schemas.microsoft.com/office/drawing/2014/main" id="{8AA8185D-34D2-42C4-799F-4B033C689D6F}"/>
              </a:ext>
            </a:extLst>
          </p:cNvPr>
          <p:cNvSpPr txBox="1"/>
          <p:nvPr/>
        </p:nvSpPr>
        <p:spPr>
          <a:xfrm>
            <a:off x="4235534" y="5983189"/>
            <a:ext cx="3720932"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1" u="none" strike="noStrike" kern="1200" cap="none" spc="0" normalizeH="0" baseline="0" noProof="0">
                <a:ln>
                  <a:noFill/>
                </a:ln>
                <a:solidFill>
                  <a:prstClr val="black">
                    <a:lumMod val="65000"/>
                    <a:lumOff val="35000"/>
                  </a:prstClr>
                </a:solidFill>
                <a:effectLst/>
                <a:highlight>
                  <a:srgbClr val="00FF00"/>
                </a:highlight>
                <a:uLnTx/>
                <a:uFillTx/>
                <a:latin typeface="Trebuchet MS"/>
              </a:rPr>
              <a:t>Esta diapositiva debe eliminarse </a:t>
            </a:r>
            <a:r>
              <a:rPr kumimoji="0" lang="es-MX" sz="1800" b="0" i="1" u="none" strike="noStrike" kern="1200" cap="none" spc="0" normalizeH="0" baseline="0" noProof="0">
                <a:ln>
                  <a:noFill/>
                </a:ln>
                <a:solidFill>
                  <a:prstClr val="black"/>
                </a:solidFill>
                <a:effectLst/>
                <a:highlight>
                  <a:srgbClr val="00FF00"/>
                </a:highlight>
                <a:uLnTx/>
                <a:uFillTx/>
                <a:latin typeface="Trebuchet MS"/>
              </a:rPr>
              <a:t>​​</a:t>
            </a:r>
            <a:endParaRPr kumimoji="0" lang="es-ES_tradnl" sz="1050" b="0" i="1" u="none" strike="noStrike" kern="1200" cap="none" spc="0" normalizeH="0" baseline="0" noProof="0">
              <a:ln>
                <a:noFill/>
              </a:ln>
              <a:solidFill>
                <a:prstClr val="black"/>
              </a:solidFill>
              <a:effectLst/>
              <a:highlight>
                <a:srgbClr val="00FF00"/>
              </a:highlight>
              <a:uLnTx/>
              <a:uFillTx/>
              <a:latin typeface="Trebuchet MS"/>
            </a:endParaRPr>
          </a:p>
        </p:txBody>
      </p:sp>
    </p:spTree>
    <p:extLst>
      <p:ext uri="{BB962C8B-B14F-4D97-AF65-F5344CB8AC3E}">
        <p14:creationId xmlns:p14="http://schemas.microsoft.com/office/powerpoint/2010/main" val="35854612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Misión Nacional</vt:lpstr>
      <vt:lpstr>Misión Nacional</vt:lpstr>
      <vt:lpstr>Misión Nacional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JOHANNA BARRERA FLOREZ</dc:creator>
  <cp:revision>14</cp:revision>
  <dcterms:created xsi:type="dcterms:W3CDTF">2026-02-26T16:49:30Z</dcterms:created>
  <dcterms:modified xsi:type="dcterms:W3CDTF">2026-04-08T20:32:33Z</dcterms:modified>
</cp:coreProperties>
</file>