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6" r:id="rId4"/>
    <p:sldId id="267" r:id="rId5"/>
    <p:sldId id="270" r:id="rId6"/>
    <p:sldId id="268" r:id="rId7"/>
    <p:sldId id="269" r:id="rId8"/>
    <p:sldId id="274" r:id="rId9"/>
    <p:sldId id="258" r:id="rId10"/>
    <p:sldId id="273" r:id="rId11"/>
    <p:sldId id="272" r:id="rId12"/>
    <p:sldId id="277" r:id="rId13"/>
    <p:sldId id="276" r:id="rId14"/>
    <p:sldId id="275" r:id="rId15"/>
    <p:sldId id="278" r:id="rId16"/>
    <p:sldId id="279" r:id="rId17"/>
    <p:sldId id="271" r:id="rId18"/>
    <p:sldId id="283" r:id="rId19"/>
    <p:sldId id="282" r:id="rId20"/>
    <p:sldId id="281" r:id="rId21"/>
    <p:sldId id="284" r:id="rId22"/>
    <p:sldId id="285" r:id="rId23"/>
    <p:sldId id="280" r:id="rId24"/>
    <p:sldId id="286" r:id="rId2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006F"/>
    <a:srgbClr val="8EA1FF"/>
    <a:srgbClr val="DE9CFD"/>
    <a:srgbClr val="EA3D96"/>
    <a:srgbClr val="6ECFBC"/>
    <a:srgbClr val="F8AC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54FF6F-7DC6-2D3B-5159-A644912DBBB1}" v="185" dt="2026-04-08T13:52:56.768"/>
    <p1510:client id="{61C42D4C-2F37-D57D-0982-AFC05966422F}" v="42" dt="2026-04-08T16:54:20.260"/>
    <p1510:client id="{62D02E2E-4BF2-4E03-9A51-86F0482E8732}" v="11" dt="2026-04-07T16:41:59.245"/>
    <p1510:client id="{8727FBEF-50DC-014B-74E8-81403E8DA544}" v="5" dt="2026-04-07T16:48:11.371"/>
    <p1510:client id="{8DE1BB17-DD9C-432B-951B-4EA31CF87DC1}" v="2" dt="2026-04-07T16:19:33.349"/>
    <p1510:client id="{9B895BAA-464D-228E-E99D-4DCD757BBDCD}" v="69" dt="2026-04-08T20:34:44.735"/>
    <p1510:client id="{A45950AA-75B9-A1AF-E5D7-DC60745E6A87}" v="23" dt="2026-04-08T20:41:02.659"/>
    <p1510:client id="{BFE3CBAF-B217-FB29-5799-8FE81B9765CB}" v="70" dt="2026-04-07T16:06:55.053"/>
    <p1510:client id="{C0F03850-308B-D0F7-BFB9-F8E11D113EDC}" v="3" dt="2026-04-08T15:55:11.647"/>
    <p1510:client id="{DA06FBC7-0F72-A4FD-8718-AA2CF4BEACEB}" v="4" dt="2026-04-08T15:39:07.2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NDY VANESA FONTALVO PEÑATE" userId="S::wendy.fontalvo.p@uniminuto.edu::f7a3c5d0-b13b-4d33-a676-a293da504660" providerId="AD" clId="Web-{BFE3CBAF-B217-FB29-5799-8FE81B9765CB}"/>
    <pc:docChg chg="modSld">
      <pc:chgData name="WENDY VANESA FONTALVO PEÑATE" userId="S::wendy.fontalvo.p@uniminuto.edu::f7a3c5d0-b13b-4d33-a676-a293da504660" providerId="AD" clId="Web-{BFE3CBAF-B217-FB29-5799-8FE81B9765CB}" dt="2026-04-07T16:06:55.053" v="58"/>
      <pc:docMkLst>
        <pc:docMk/>
      </pc:docMkLst>
      <pc:sldChg chg="modSp">
        <pc:chgData name="WENDY VANESA FONTALVO PEÑATE" userId="S::wendy.fontalvo.p@uniminuto.edu::f7a3c5d0-b13b-4d33-a676-a293da504660" providerId="AD" clId="Web-{BFE3CBAF-B217-FB29-5799-8FE81B9765CB}" dt="2026-04-07T15:56:40.585" v="0" actId="20577"/>
        <pc:sldMkLst>
          <pc:docMk/>
          <pc:sldMk cId="603718162" sldId="257"/>
        </pc:sldMkLst>
        <pc:spChg chg="mod">
          <ac:chgData name="WENDY VANESA FONTALVO PEÑATE" userId="S::wendy.fontalvo.p@uniminuto.edu::f7a3c5d0-b13b-4d33-a676-a293da504660" providerId="AD" clId="Web-{BFE3CBAF-B217-FB29-5799-8FE81B9765CB}" dt="2026-04-07T15:56:40.585" v="0" actId="20577"/>
          <ac:spMkLst>
            <pc:docMk/>
            <pc:sldMk cId="603718162" sldId="257"/>
            <ac:spMk id="29" creationId="{50371D72-F3E7-E698-F35C-87F433C49794}"/>
          </ac:spMkLst>
        </pc:spChg>
      </pc:sldChg>
      <pc:sldChg chg="modSp">
        <pc:chgData name="WENDY VANESA FONTALVO PEÑATE" userId="S::wendy.fontalvo.p@uniminuto.edu::f7a3c5d0-b13b-4d33-a676-a293da504660" providerId="AD" clId="Web-{BFE3CBAF-B217-FB29-5799-8FE81B9765CB}" dt="2026-04-07T16:04:50.303" v="50" actId="20577"/>
        <pc:sldMkLst>
          <pc:docMk/>
          <pc:sldMk cId="712387424" sldId="258"/>
        </pc:sldMkLst>
        <pc:spChg chg="mod">
          <ac:chgData name="WENDY VANESA FONTALVO PEÑATE" userId="S::wendy.fontalvo.p@uniminuto.edu::f7a3c5d0-b13b-4d33-a676-a293da504660" providerId="AD" clId="Web-{BFE3CBAF-B217-FB29-5799-8FE81B9765CB}" dt="2026-04-07T16:04:50.303" v="50" actId="20577"/>
          <ac:spMkLst>
            <pc:docMk/>
            <pc:sldMk cId="712387424" sldId="258"/>
            <ac:spMk id="3" creationId="{1321E168-5BF3-3006-93B9-53CBC86D178A}"/>
          </ac:spMkLst>
        </pc:spChg>
      </pc:sldChg>
      <pc:sldChg chg="modSp">
        <pc:chgData name="WENDY VANESA FONTALVO PEÑATE" userId="S::wendy.fontalvo.p@uniminuto.edu::f7a3c5d0-b13b-4d33-a676-a293da504660" providerId="AD" clId="Web-{BFE3CBAF-B217-FB29-5799-8FE81B9765CB}" dt="2026-04-07T15:58:16.163" v="2" actId="20577"/>
        <pc:sldMkLst>
          <pc:docMk/>
          <pc:sldMk cId="1398294164" sldId="267"/>
        </pc:sldMkLst>
        <pc:spChg chg="mod">
          <ac:chgData name="WENDY VANESA FONTALVO PEÑATE" userId="S::wendy.fontalvo.p@uniminuto.edu::f7a3c5d0-b13b-4d33-a676-a293da504660" providerId="AD" clId="Web-{BFE3CBAF-B217-FB29-5799-8FE81B9765CB}" dt="2026-04-07T15:58:09.898" v="1" actId="20577"/>
          <ac:spMkLst>
            <pc:docMk/>
            <pc:sldMk cId="1398294164" sldId="267"/>
            <ac:spMk id="15" creationId="{D430C92D-93DE-9AFB-EA83-103C6202B0C4}"/>
          </ac:spMkLst>
        </pc:spChg>
        <pc:spChg chg="mod">
          <ac:chgData name="WENDY VANESA FONTALVO PEÑATE" userId="S::wendy.fontalvo.p@uniminuto.edu::f7a3c5d0-b13b-4d33-a676-a293da504660" providerId="AD" clId="Web-{BFE3CBAF-B217-FB29-5799-8FE81B9765CB}" dt="2026-04-07T15:58:16.163" v="2" actId="20577"/>
          <ac:spMkLst>
            <pc:docMk/>
            <pc:sldMk cId="1398294164" sldId="267"/>
            <ac:spMk id="18" creationId="{55FBF80E-501A-E084-4ED3-05A3F6C3EF02}"/>
          </ac:spMkLst>
        </pc:spChg>
      </pc:sldChg>
      <pc:sldChg chg="modSp">
        <pc:chgData name="WENDY VANESA FONTALVO PEÑATE" userId="S::wendy.fontalvo.p@uniminuto.edu::f7a3c5d0-b13b-4d33-a676-a293da504660" providerId="AD" clId="Web-{BFE3CBAF-B217-FB29-5799-8FE81B9765CB}" dt="2026-04-07T16:03:14.335" v="24" actId="20577"/>
        <pc:sldMkLst>
          <pc:docMk/>
          <pc:sldMk cId="1348678048" sldId="268"/>
        </pc:sldMkLst>
        <pc:spChg chg="mod">
          <ac:chgData name="WENDY VANESA FONTALVO PEÑATE" userId="S::wendy.fontalvo.p@uniminuto.edu::f7a3c5d0-b13b-4d33-a676-a293da504660" providerId="AD" clId="Web-{BFE3CBAF-B217-FB29-5799-8FE81B9765CB}" dt="2026-04-07T16:03:14.335" v="24" actId="20577"/>
          <ac:spMkLst>
            <pc:docMk/>
            <pc:sldMk cId="1348678048" sldId="268"/>
            <ac:spMk id="2" creationId="{D7D30008-2D66-CF03-ED8A-78102EC0B914}"/>
          </ac:spMkLst>
        </pc:spChg>
      </pc:sldChg>
      <pc:sldChg chg="modSp">
        <pc:chgData name="WENDY VANESA FONTALVO PEÑATE" userId="S::wendy.fontalvo.p@uniminuto.edu::f7a3c5d0-b13b-4d33-a676-a293da504660" providerId="AD" clId="Web-{BFE3CBAF-B217-FB29-5799-8FE81B9765CB}" dt="2026-04-07T16:03:42.491" v="33" actId="1076"/>
        <pc:sldMkLst>
          <pc:docMk/>
          <pc:sldMk cId="3533429873" sldId="269"/>
        </pc:sldMkLst>
        <pc:spChg chg="mod">
          <ac:chgData name="WENDY VANESA FONTALVO PEÑATE" userId="S::wendy.fontalvo.p@uniminuto.edu::f7a3c5d0-b13b-4d33-a676-a293da504660" providerId="AD" clId="Web-{BFE3CBAF-B217-FB29-5799-8FE81B9765CB}" dt="2026-04-07T16:03:38.194" v="32" actId="20577"/>
          <ac:spMkLst>
            <pc:docMk/>
            <pc:sldMk cId="3533429873" sldId="269"/>
            <ac:spMk id="2" creationId="{C276AA24-18C1-A99A-AA60-B6A764EA8FA7}"/>
          </ac:spMkLst>
        </pc:spChg>
        <pc:spChg chg="mod">
          <ac:chgData name="WENDY VANESA FONTALVO PEÑATE" userId="S::wendy.fontalvo.p@uniminuto.edu::f7a3c5d0-b13b-4d33-a676-a293da504660" providerId="AD" clId="Web-{BFE3CBAF-B217-FB29-5799-8FE81B9765CB}" dt="2026-04-07T16:03:29.272" v="27" actId="20577"/>
          <ac:spMkLst>
            <pc:docMk/>
            <pc:sldMk cId="3533429873" sldId="269"/>
            <ac:spMk id="7" creationId="{76B122CD-3D97-B989-6AD8-75CDF0B5C057}"/>
          </ac:spMkLst>
        </pc:spChg>
        <pc:spChg chg="mod">
          <ac:chgData name="WENDY VANESA FONTALVO PEÑATE" userId="S::wendy.fontalvo.p@uniminuto.edu::f7a3c5d0-b13b-4d33-a676-a293da504660" providerId="AD" clId="Web-{BFE3CBAF-B217-FB29-5799-8FE81B9765CB}" dt="2026-04-07T16:03:42.491" v="33" actId="1076"/>
          <ac:spMkLst>
            <pc:docMk/>
            <pc:sldMk cId="3533429873" sldId="269"/>
            <ac:spMk id="9" creationId="{9975B62A-CAE0-BE24-374B-B3EA03586410}"/>
          </ac:spMkLst>
        </pc:spChg>
      </pc:sldChg>
      <pc:sldChg chg="modSp">
        <pc:chgData name="WENDY VANESA FONTALVO PEÑATE" userId="S::wendy.fontalvo.p@uniminuto.edu::f7a3c5d0-b13b-4d33-a676-a293da504660" providerId="AD" clId="Web-{BFE3CBAF-B217-FB29-5799-8FE81B9765CB}" dt="2026-04-07T16:03:22.131" v="26" actId="20577"/>
        <pc:sldMkLst>
          <pc:docMk/>
          <pc:sldMk cId="2215669476" sldId="270"/>
        </pc:sldMkLst>
        <pc:spChg chg="mod">
          <ac:chgData name="WENDY VANESA FONTALVO PEÑATE" userId="S::wendy.fontalvo.p@uniminuto.edu::f7a3c5d0-b13b-4d33-a676-a293da504660" providerId="AD" clId="Web-{BFE3CBAF-B217-FB29-5799-8FE81B9765CB}" dt="2026-04-07T16:03:22.131" v="26" actId="20577"/>
          <ac:spMkLst>
            <pc:docMk/>
            <pc:sldMk cId="2215669476" sldId="270"/>
            <ac:spMk id="2" creationId="{F243A6FE-6F88-1071-FF6E-B38B9DAFB469}"/>
          </ac:spMkLst>
        </pc:spChg>
        <pc:graphicFrameChg chg="mod modGraphic">
          <ac:chgData name="WENDY VANESA FONTALVO PEÑATE" userId="S::wendy.fontalvo.p@uniminuto.edu::f7a3c5d0-b13b-4d33-a676-a293da504660" providerId="AD" clId="Web-{BFE3CBAF-B217-FB29-5799-8FE81B9765CB}" dt="2026-04-07T15:59:42.210" v="22"/>
          <ac:graphicFrameMkLst>
            <pc:docMk/>
            <pc:sldMk cId="2215669476" sldId="270"/>
            <ac:graphicFrameMk id="3" creationId="{E7B9B426-47EE-0274-DF7A-0CB6BA94DF00}"/>
          </ac:graphicFrameMkLst>
        </pc:graphicFrameChg>
      </pc:sldChg>
      <pc:sldChg chg="modSp">
        <pc:chgData name="WENDY VANESA FONTALVO PEÑATE" userId="S::wendy.fontalvo.p@uniminuto.edu::f7a3c5d0-b13b-4d33-a676-a293da504660" providerId="AD" clId="Web-{BFE3CBAF-B217-FB29-5799-8FE81B9765CB}" dt="2026-04-07T16:05:26.444" v="54" actId="20577"/>
        <pc:sldMkLst>
          <pc:docMk/>
          <pc:sldMk cId="1390361234" sldId="272"/>
        </pc:sldMkLst>
        <pc:spChg chg="mod">
          <ac:chgData name="WENDY VANESA FONTALVO PEÑATE" userId="S::wendy.fontalvo.p@uniminuto.edu::f7a3c5d0-b13b-4d33-a676-a293da504660" providerId="AD" clId="Web-{BFE3CBAF-B217-FB29-5799-8FE81B9765CB}" dt="2026-04-07T16:05:26.444" v="54" actId="20577"/>
          <ac:spMkLst>
            <pc:docMk/>
            <pc:sldMk cId="1390361234" sldId="272"/>
            <ac:spMk id="9" creationId="{32BEAAAA-8C74-B060-0A82-E5A8DDC1B523}"/>
          </ac:spMkLst>
        </pc:spChg>
      </pc:sldChg>
      <pc:sldChg chg="modSp">
        <pc:chgData name="WENDY VANESA FONTALVO PEÑATE" userId="S::wendy.fontalvo.p@uniminuto.edu::f7a3c5d0-b13b-4d33-a676-a293da504660" providerId="AD" clId="Web-{BFE3CBAF-B217-FB29-5799-8FE81B9765CB}" dt="2026-04-07T16:05:13.475" v="53" actId="20577"/>
        <pc:sldMkLst>
          <pc:docMk/>
          <pc:sldMk cId="239787089" sldId="273"/>
        </pc:sldMkLst>
        <pc:spChg chg="mod">
          <ac:chgData name="WENDY VANESA FONTALVO PEÑATE" userId="S::wendy.fontalvo.p@uniminuto.edu::f7a3c5d0-b13b-4d33-a676-a293da504660" providerId="AD" clId="Web-{BFE3CBAF-B217-FB29-5799-8FE81B9765CB}" dt="2026-04-07T16:05:13.475" v="53" actId="20577"/>
          <ac:spMkLst>
            <pc:docMk/>
            <pc:sldMk cId="239787089" sldId="273"/>
            <ac:spMk id="2" creationId="{43628B5C-1C7F-F785-9C5C-C4E6ECC037D7}"/>
          </ac:spMkLst>
        </pc:spChg>
      </pc:sldChg>
      <pc:sldChg chg="addSp modSp">
        <pc:chgData name="WENDY VANESA FONTALVO PEÑATE" userId="S::wendy.fontalvo.p@uniminuto.edu::f7a3c5d0-b13b-4d33-a676-a293da504660" providerId="AD" clId="Web-{BFE3CBAF-B217-FB29-5799-8FE81B9765CB}" dt="2026-04-07T16:04:36.272" v="49"/>
        <pc:sldMkLst>
          <pc:docMk/>
          <pc:sldMk cId="3431245339" sldId="274"/>
        </pc:sldMkLst>
        <pc:spChg chg="add mod">
          <ac:chgData name="WENDY VANESA FONTALVO PEÑATE" userId="S::wendy.fontalvo.p@uniminuto.edu::f7a3c5d0-b13b-4d33-a676-a293da504660" providerId="AD" clId="Web-{BFE3CBAF-B217-FB29-5799-8FE81B9765CB}" dt="2026-04-07T16:04:30.350" v="35" actId="1076"/>
          <ac:spMkLst>
            <pc:docMk/>
            <pc:sldMk cId="3431245339" sldId="274"/>
            <ac:spMk id="5" creationId="{1E60EEC6-FC0A-AB2D-E82C-354B7EC328A5}"/>
          </ac:spMkLst>
        </pc:spChg>
        <pc:graphicFrameChg chg="mod modGraphic">
          <ac:chgData name="WENDY VANESA FONTALVO PEÑATE" userId="S::wendy.fontalvo.p@uniminuto.edu::f7a3c5d0-b13b-4d33-a676-a293da504660" providerId="AD" clId="Web-{BFE3CBAF-B217-FB29-5799-8FE81B9765CB}" dt="2026-04-07T16:04:36.272" v="49"/>
          <ac:graphicFrameMkLst>
            <pc:docMk/>
            <pc:sldMk cId="3431245339" sldId="274"/>
            <ac:graphicFrameMk id="4" creationId="{2FC8AAAE-2A17-E776-8229-558F67087E16}"/>
          </ac:graphicFrameMkLst>
        </pc:graphicFrameChg>
      </pc:sldChg>
      <pc:sldChg chg="modSp">
        <pc:chgData name="WENDY VANESA FONTALVO PEÑATE" userId="S::wendy.fontalvo.p@uniminuto.edu::f7a3c5d0-b13b-4d33-a676-a293da504660" providerId="AD" clId="Web-{BFE3CBAF-B217-FB29-5799-8FE81B9765CB}" dt="2026-04-07T16:06:55.053" v="58"/>
        <pc:sldMkLst>
          <pc:docMk/>
          <pc:sldMk cId="3829532385" sldId="277"/>
        </pc:sldMkLst>
        <pc:spChg chg="mod">
          <ac:chgData name="WENDY VANESA FONTALVO PEÑATE" userId="S::wendy.fontalvo.p@uniminuto.edu::f7a3c5d0-b13b-4d33-a676-a293da504660" providerId="AD" clId="Web-{BFE3CBAF-B217-FB29-5799-8FE81B9765CB}" dt="2026-04-07T16:06:45.865" v="57"/>
          <ac:spMkLst>
            <pc:docMk/>
            <pc:sldMk cId="3829532385" sldId="277"/>
            <ac:spMk id="3" creationId="{A2F0EFD0-51C8-D0BC-5A63-A2590B6FFCEF}"/>
          </ac:spMkLst>
        </pc:spChg>
        <pc:spChg chg="mod">
          <ac:chgData name="WENDY VANESA FONTALVO PEÑATE" userId="S::wendy.fontalvo.p@uniminuto.edu::f7a3c5d0-b13b-4d33-a676-a293da504660" providerId="AD" clId="Web-{BFE3CBAF-B217-FB29-5799-8FE81B9765CB}" dt="2026-04-07T16:06:55.053" v="58"/>
          <ac:spMkLst>
            <pc:docMk/>
            <pc:sldMk cId="3829532385" sldId="277"/>
            <ac:spMk id="6" creationId="{92E8EDAF-F31D-D2E7-5320-2E16395A306E}"/>
          </ac:spMkLst>
        </pc:spChg>
        <pc:spChg chg="mod">
          <ac:chgData name="WENDY VANESA FONTALVO PEÑATE" userId="S::wendy.fontalvo.p@uniminuto.edu::f7a3c5d0-b13b-4d33-a676-a293da504660" providerId="AD" clId="Web-{BFE3CBAF-B217-FB29-5799-8FE81B9765CB}" dt="2026-04-07T16:06:27.803" v="55" actId="20577"/>
          <ac:spMkLst>
            <pc:docMk/>
            <pc:sldMk cId="3829532385" sldId="277"/>
            <ac:spMk id="7" creationId="{34505944-4BAB-4C9F-FBCF-E1841AD216AB}"/>
          </ac:spMkLst>
        </pc:spChg>
        <pc:picChg chg="mod">
          <ac:chgData name="WENDY VANESA FONTALVO PEÑATE" userId="S::wendy.fontalvo.p@uniminuto.edu::f7a3c5d0-b13b-4d33-a676-a293da504660" providerId="AD" clId="Web-{BFE3CBAF-B217-FB29-5799-8FE81B9765CB}" dt="2026-04-07T16:06:35.475" v="56" actId="1076"/>
          <ac:picMkLst>
            <pc:docMk/>
            <pc:sldMk cId="3829532385" sldId="277"/>
            <ac:picMk id="5" creationId="{37D7901D-C4F7-2D21-5FDE-B6AC262080E8}"/>
          </ac:picMkLst>
        </pc:picChg>
      </pc:sldChg>
    </pc:docChg>
  </pc:docChgLst>
  <pc:docChgLst>
    <pc:chgData name="Usuario invitado" userId="S::urn:spo:tenantanon#b1ba85eb-a253-4467-9ee8-d4f8ed4df300::" providerId="AD" clId="Web-{DA06FBC7-0F72-A4FD-8718-AA2CF4BEACEB}"/>
    <pc:docChg chg="modSld">
      <pc:chgData name="Usuario invitado" userId="S::urn:spo:tenantanon#b1ba85eb-a253-4467-9ee8-d4f8ed4df300::" providerId="AD" clId="Web-{DA06FBC7-0F72-A4FD-8718-AA2CF4BEACEB}" dt="2026-04-08T15:39:06.859" v="2" actId="1076"/>
      <pc:docMkLst>
        <pc:docMk/>
      </pc:docMkLst>
      <pc:sldChg chg="addSp delSp modSp">
        <pc:chgData name="Usuario invitado" userId="S::urn:spo:tenantanon#b1ba85eb-a253-4467-9ee8-d4f8ed4df300::" providerId="AD" clId="Web-{DA06FBC7-0F72-A4FD-8718-AA2CF4BEACEB}" dt="2026-04-08T15:39:06.859" v="2" actId="1076"/>
        <pc:sldMkLst>
          <pc:docMk/>
          <pc:sldMk cId="1390361234" sldId="272"/>
        </pc:sldMkLst>
        <pc:picChg chg="del">
          <ac:chgData name="Usuario invitado" userId="S::urn:spo:tenantanon#b1ba85eb-a253-4467-9ee8-d4f8ed4df300::" providerId="AD" clId="Web-{DA06FBC7-0F72-A4FD-8718-AA2CF4BEACEB}" dt="2026-04-08T15:39:03.047" v="0"/>
          <ac:picMkLst>
            <pc:docMk/>
            <pc:sldMk cId="1390361234" sldId="272"/>
            <ac:picMk id="7" creationId="{007D42C0-C551-1B8C-2593-959317613EF6}"/>
          </ac:picMkLst>
        </pc:picChg>
        <pc:picChg chg="add mod">
          <ac:chgData name="Usuario invitado" userId="S::urn:spo:tenantanon#b1ba85eb-a253-4467-9ee8-d4f8ed4df300::" providerId="AD" clId="Web-{DA06FBC7-0F72-A4FD-8718-AA2CF4BEACEB}" dt="2026-04-08T15:39:06.859" v="2" actId="1076"/>
          <ac:picMkLst>
            <pc:docMk/>
            <pc:sldMk cId="1390361234" sldId="272"/>
            <ac:picMk id="11" creationId="{D9A75954-C7AD-91AC-7900-C2028F14EA89}"/>
          </ac:picMkLst>
        </pc:picChg>
      </pc:sldChg>
    </pc:docChg>
  </pc:docChgLst>
  <pc:docChgLst>
    <pc:chgData name="PAULA ANGELICA POSADA RUIZ" userId="S::paula.posada@uniminuto.edu::c1bc0e1e-d004-4b21-9d74-8a35d69a1bab" providerId="AD" clId="Web-{9B895BAA-464D-228E-E99D-4DCD757BBDCD}"/>
    <pc:docChg chg="modSld">
      <pc:chgData name="PAULA ANGELICA POSADA RUIZ" userId="S::paula.posada@uniminuto.edu::c1bc0e1e-d004-4b21-9d74-8a35d69a1bab" providerId="AD" clId="Web-{9B895BAA-464D-228E-E99D-4DCD757BBDCD}" dt="2026-04-08T20:34:44.735" v="60" actId="1076"/>
      <pc:docMkLst>
        <pc:docMk/>
      </pc:docMkLst>
      <pc:sldChg chg="addSp delSp modSp">
        <pc:chgData name="PAULA ANGELICA POSADA RUIZ" userId="S::paula.posada@uniminuto.edu::c1bc0e1e-d004-4b21-9d74-8a35d69a1bab" providerId="AD" clId="Web-{9B895BAA-464D-228E-E99D-4DCD757BBDCD}" dt="2026-04-08T20:34:32.641" v="55"/>
        <pc:sldMkLst>
          <pc:docMk/>
          <pc:sldMk cId="603718162" sldId="257"/>
        </pc:sldMkLst>
        <pc:spChg chg="add">
          <ac:chgData name="PAULA ANGELICA POSADA RUIZ" userId="S::paula.posada@uniminuto.edu::c1bc0e1e-d004-4b21-9d74-8a35d69a1bab" providerId="AD" clId="Web-{9B895BAA-464D-228E-E99D-4DCD757BBDCD}" dt="2026-04-08T20:34:32.641" v="55"/>
          <ac:spMkLst>
            <pc:docMk/>
            <pc:sldMk cId="603718162" sldId="257"/>
            <ac:spMk id="2" creationId="{33F2A317-7530-9FAE-3A63-D6D58930B338}"/>
          </ac:spMkLst>
        </pc:spChg>
        <pc:spChg chg="del">
          <ac:chgData name="PAULA ANGELICA POSADA RUIZ" userId="S::paula.posada@uniminuto.edu::c1bc0e1e-d004-4b21-9d74-8a35d69a1bab" providerId="AD" clId="Web-{9B895BAA-464D-228E-E99D-4DCD757BBDCD}" dt="2026-04-08T19:28:30.186" v="48"/>
          <ac:spMkLst>
            <pc:docMk/>
            <pc:sldMk cId="603718162" sldId="257"/>
            <ac:spMk id="9" creationId="{A2D27AF6-D77D-7CC7-F6CF-809F0F8342CA}"/>
          </ac:spMkLst>
        </pc:spChg>
        <pc:grpChg chg="mod">
          <ac:chgData name="PAULA ANGELICA POSADA RUIZ" userId="S::paula.posada@uniminuto.edu::c1bc0e1e-d004-4b21-9d74-8a35d69a1bab" providerId="AD" clId="Web-{9B895BAA-464D-228E-E99D-4DCD757BBDCD}" dt="2026-04-08T20:34:30.985" v="52" actId="1076"/>
          <ac:grpSpMkLst>
            <pc:docMk/>
            <pc:sldMk cId="603718162" sldId="257"/>
            <ac:grpSpMk id="12" creationId="{2452D59D-6B5F-8FE3-B1A0-A0DD058D9749}"/>
          </ac:grpSpMkLst>
        </pc:grpChg>
        <pc:grpChg chg="mod">
          <ac:chgData name="PAULA ANGELICA POSADA RUIZ" userId="S::paula.posada@uniminuto.edu::c1bc0e1e-d004-4b21-9d74-8a35d69a1bab" providerId="AD" clId="Web-{9B895BAA-464D-228E-E99D-4DCD757BBDCD}" dt="2026-04-08T20:34:31.016" v="53" actId="1076"/>
          <ac:grpSpMkLst>
            <pc:docMk/>
            <pc:sldMk cId="603718162" sldId="257"/>
            <ac:grpSpMk id="16" creationId="{318DCF22-2906-6C61-9766-EF3C63B62F89}"/>
          </ac:grpSpMkLst>
        </pc:grpChg>
        <pc:grpChg chg="mod">
          <ac:chgData name="PAULA ANGELICA POSADA RUIZ" userId="S::paula.posada@uniminuto.edu::c1bc0e1e-d004-4b21-9d74-8a35d69a1bab" providerId="AD" clId="Web-{9B895BAA-464D-228E-E99D-4DCD757BBDCD}" dt="2026-04-08T20:34:31.031" v="54" actId="1076"/>
          <ac:grpSpMkLst>
            <pc:docMk/>
            <pc:sldMk cId="603718162" sldId="257"/>
            <ac:grpSpMk id="19" creationId="{6B6832A3-4517-2B69-C4C7-29B7930D0BDD}"/>
          </ac:grpSpMkLst>
        </pc:grpChg>
      </pc:sldChg>
      <pc:sldChg chg="delSp">
        <pc:chgData name="PAULA ANGELICA POSADA RUIZ" userId="S::paula.posada@uniminuto.edu::c1bc0e1e-d004-4b21-9d74-8a35d69a1bab" providerId="AD" clId="Web-{9B895BAA-464D-228E-E99D-4DCD757BBDCD}" dt="2026-04-08T19:22:21.857" v="22"/>
        <pc:sldMkLst>
          <pc:docMk/>
          <pc:sldMk cId="712387424" sldId="258"/>
        </pc:sldMkLst>
        <pc:picChg chg="del">
          <ac:chgData name="PAULA ANGELICA POSADA RUIZ" userId="S::paula.posada@uniminuto.edu::c1bc0e1e-d004-4b21-9d74-8a35d69a1bab" providerId="AD" clId="Web-{9B895BAA-464D-228E-E99D-4DCD757BBDCD}" dt="2026-04-08T19:22:21.857" v="22"/>
          <ac:picMkLst>
            <pc:docMk/>
            <pc:sldMk cId="712387424" sldId="258"/>
            <ac:picMk id="7" creationId="{3975F586-B272-8297-6080-2907D89F4A96}"/>
          </ac:picMkLst>
        </pc:picChg>
      </pc:sldChg>
      <pc:sldChg chg="delSp modSp">
        <pc:chgData name="PAULA ANGELICA POSADA RUIZ" userId="S::paula.posada@uniminuto.edu::c1bc0e1e-d004-4b21-9d74-8a35d69a1bab" providerId="AD" clId="Web-{9B895BAA-464D-228E-E99D-4DCD757BBDCD}" dt="2026-04-08T20:34:44.735" v="60" actId="1076"/>
        <pc:sldMkLst>
          <pc:docMk/>
          <pc:sldMk cId="2415511442" sldId="266"/>
        </pc:sldMkLst>
        <pc:spChg chg="mod">
          <ac:chgData name="PAULA ANGELICA POSADA RUIZ" userId="S::paula.posada@uniminuto.edu::c1bc0e1e-d004-4b21-9d74-8a35d69a1bab" providerId="AD" clId="Web-{9B895BAA-464D-228E-E99D-4DCD757BBDCD}" dt="2026-04-08T20:34:44.719" v="57" actId="1076"/>
          <ac:spMkLst>
            <pc:docMk/>
            <pc:sldMk cId="2415511442" sldId="266"/>
            <ac:spMk id="7" creationId="{553CC5EA-901A-151F-DCCD-FEBE76F9F9F8}"/>
          </ac:spMkLst>
        </pc:spChg>
        <pc:spChg chg="mod">
          <ac:chgData name="PAULA ANGELICA POSADA RUIZ" userId="S::paula.posada@uniminuto.edu::c1bc0e1e-d004-4b21-9d74-8a35d69a1bab" providerId="AD" clId="Web-{9B895BAA-464D-228E-E99D-4DCD757BBDCD}" dt="2026-04-08T20:34:44.735" v="58" actId="1076"/>
          <ac:spMkLst>
            <pc:docMk/>
            <pc:sldMk cId="2415511442" sldId="266"/>
            <ac:spMk id="8" creationId="{D64BB886-2184-4BC0-3331-22BCC47812C9}"/>
          </ac:spMkLst>
        </pc:spChg>
        <pc:spChg chg="mod">
          <ac:chgData name="PAULA ANGELICA POSADA RUIZ" userId="S::paula.posada@uniminuto.edu::c1bc0e1e-d004-4b21-9d74-8a35d69a1bab" providerId="AD" clId="Web-{9B895BAA-464D-228E-E99D-4DCD757BBDCD}" dt="2026-04-08T20:34:44.735" v="59" actId="1076"/>
          <ac:spMkLst>
            <pc:docMk/>
            <pc:sldMk cId="2415511442" sldId="266"/>
            <ac:spMk id="10" creationId="{B09E8F65-6493-1AE2-481B-A18C9B25024E}"/>
          </ac:spMkLst>
        </pc:spChg>
        <pc:spChg chg="mod">
          <ac:chgData name="PAULA ANGELICA POSADA RUIZ" userId="S::paula.posada@uniminuto.edu::c1bc0e1e-d004-4b21-9d74-8a35d69a1bab" providerId="AD" clId="Web-{9B895BAA-464D-228E-E99D-4DCD757BBDCD}" dt="2026-04-08T20:34:44.735" v="60" actId="1076"/>
          <ac:spMkLst>
            <pc:docMk/>
            <pc:sldMk cId="2415511442" sldId="266"/>
            <ac:spMk id="11" creationId="{DFE6B941-CB9A-DFEE-6989-1E06A3B5A7CB}"/>
          </ac:spMkLst>
        </pc:spChg>
        <pc:grpChg chg="mod">
          <ac:chgData name="PAULA ANGELICA POSADA RUIZ" userId="S::paula.posada@uniminuto.edu::c1bc0e1e-d004-4b21-9d74-8a35d69a1bab" providerId="AD" clId="Web-{9B895BAA-464D-228E-E99D-4DCD757BBDCD}" dt="2026-04-08T20:34:44.719" v="56" actId="1076"/>
          <ac:grpSpMkLst>
            <pc:docMk/>
            <pc:sldMk cId="2415511442" sldId="266"/>
            <ac:grpSpMk id="4" creationId="{5C0F016A-D7B7-069D-8167-77D4D797E422}"/>
          </ac:grpSpMkLst>
        </pc:grpChg>
        <pc:picChg chg="del">
          <ac:chgData name="PAULA ANGELICA POSADA RUIZ" userId="S::paula.posada@uniminuto.edu::c1bc0e1e-d004-4b21-9d74-8a35d69a1bab" providerId="AD" clId="Web-{9B895BAA-464D-228E-E99D-4DCD757BBDCD}" dt="2026-04-08T19:20:27.966" v="0"/>
          <ac:picMkLst>
            <pc:docMk/>
            <pc:sldMk cId="2415511442" sldId="266"/>
            <ac:picMk id="3" creationId="{DDCA1F5C-D62D-1990-A576-0172722777C8}"/>
          </ac:picMkLst>
        </pc:picChg>
      </pc:sldChg>
      <pc:sldChg chg="addSp delSp modSp">
        <pc:chgData name="PAULA ANGELICA POSADA RUIZ" userId="S::paula.posada@uniminuto.edu::c1bc0e1e-d004-4b21-9d74-8a35d69a1bab" providerId="AD" clId="Web-{9B895BAA-464D-228E-E99D-4DCD757BBDCD}" dt="2026-04-08T19:26:46.311" v="35"/>
        <pc:sldMkLst>
          <pc:docMk/>
          <pc:sldMk cId="1398294164" sldId="267"/>
        </pc:sldMkLst>
        <pc:spChg chg="add mod">
          <ac:chgData name="PAULA ANGELICA POSADA RUIZ" userId="S::paula.posada@uniminuto.edu::c1bc0e1e-d004-4b21-9d74-8a35d69a1bab" providerId="AD" clId="Web-{9B895BAA-464D-228E-E99D-4DCD757BBDCD}" dt="2026-04-08T19:26:46.311" v="35"/>
          <ac:spMkLst>
            <pc:docMk/>
            <pc:sldMk cId="1398294164" sldId="267"/>
            <ac:spMk id="2" creationId="{21ED3E39-755C-5DBD-D0CA-7460696E459C}"/>
          </ac:spMkLst>
        </pc:spChg>
        <pc:spChg chg="del">
          <ac:chgData name="PAULA ANGELICA POSADA RUIZ" userId="S::paula.posada@uniminuto.edu::c1bc0e1e-d004-4b21-9d74-8a35d69a1bab" providerId="AD" clId="Web-{9B895BAA-464D-228E-E99D-4DCD757BBDCD}" dt="2026-04-08T19:26:20.014" v="29"/>
          <ac:spMkLst>
            <pc:docMk/>
            <pc:sldMk cId="1398294164" sldId="267"/>
            <ac:spMk id="17" creationId="{FA2012CC-5966-0DC6-6A35-E0BC4297686E}"/>
          </ac:spMkLst>
        </pc:spChg>
        <pc:picChg chg="add del">
          <ac:chgData name="PAULA ANGELICA POSADA RUIZ" userId="S::paula.posada@uniminuto.edu::c1bc0e1e-d004-4b21-9d74-8a35d69a1bab" providerId="AD" clId="Web-{9B895BAA-464D-228E-E99D-4DCD757BBDCD}" dt="2026-04-08T19:20:43.466" v="5"/>
          <ac:picMkLst>
            <pc:docMk/>
            <pc:sldMk cId="1398294164" sldId="267"/>
            <ac:picMk id="16" creationId="{5663B193-E8DD-D26C-FDE1-A68DF2EEE7CF}"/>
          </ac:picMkLst>
        </pc:picChg>
      </pc:sldChg>
      <pc:sldChg chg="modSp">
        <pc:chgData name="PAULA ANGELICA POSADA RUIZ" userId="S::paula.posada@uniminuto.edu::c1bc0e1e-d004-4b21-9d74-8a35d69a1bab" providerId="AD" clId="Web-{9B895BAA-464D-228E-E99D-4DCD757BBDCD}" dt="2026-04-08T19:27:26.701" v="43"/>
        <pc:sldMkLst>
          <pc:docMk/>
          <pc:sldMk cId="1348678048" sldId="268"/>
        </pc:sldMkLst>
        <pc:graphicFrameChg chg="mod modGraphic">
          <ac:chgData name="PAULA ANGELICA POSADA RUIZ" userId="S::paula.posada@uniminuto.edu::c1bc0e1e-d004-4b21-9d74-8a35d69a1bab" providerId="AD" clId="Web-{9B895BAA-464D-228E-E99D-4DCD757BBDCD}" dt="2026-04-08T19:27:26.701" v="43"/>
          <ac:graphicFrameMkLst>
            <pc:docMk/>
            <pc:sldMk cId="1348678048" sldId="268"/>
            <ac:graphicFrameMk id="3" creationId="{90443D12-3639-8380-6E4A-5611509B44F9}"/>
          </ac:graphicFrameMkLst>
        </pc:graphicFrameChg>
      </pc:sldChg>
      <pc:sldChg chg="addSp delSp modSp">
        <pc:chgData name="PAULA ANGELICA POSADA RUIZ" userId="S::paula.posada@uniminuto.edu::c1bc0e1e-d004-4b21-9d74-8a35d69a1bab" providerId="AD" clId="Web-{9B895BAA-464D-228E-E99D-4DCD757BBDCD}" dt="2026-04-08T19:27:45.248" v="47" actId="20577"/>
        <pc:sldMkLst>
          <pc:docMk/>
          <pc:sldMk cId="3533429873" sldId="269"/>
        </pc:sldMkLst>
        <pc:spChg chg="del">
          <ac:chgData name="PAULA ANGELICA POSADA RUIZ" userId="S::paula.posada@uniminuto.edu::c1bc0e1e-d004-4b21-9d74-8a35d69a1bab" providerId="AD" clId="Web-{9B895BAA-464D-228E-E99D-4DCD757BBDCD}" dt="2026-04-08T19:21:24.638" v="12"/>
          <ac:spMkLst>
            <pc:docMk/>
            <pc:sldMk cId="3533429873" sldId="269"/>
            <ac:spMk id="8" creationId="{AE3F116D-BF0F-FB66-A2B3-DD0A939FE7ED}"/>
          </ac:spMkLst>
        </pc:spChg>
        <pc:spChg chg="del">
          <ac:chgData name="PAULA ANGELICA POSADA RUIZ" userId="S::paula.posada@uniminuto.edu::c1bc0e1e-d004-4b21-9d74-8a35d69a1bab" providerId="AD" clId="Web-{9B895BAA-464D-228E-E99D-4DCD757BBDCD}" dt="2026-04-08T19:21:25.232" v="13"/>
          <ac:spMkLst>
            <pc:docMk/>
            <pc:sldMk cId="3533429873" sldId="269"/>
            <ac:spMk id="9" creationId="{9975B62A-CAE0-BE24-374B-B3EA03586410}"/>
          </ac:spMkLst>
        </pc:spChg>
        <pc:spChg chg="add del">
          <ac:chgData name="PAULA ANGELICA POSADA RUIZ" userId="S::paula.posada@uniminuto.edu::c1bc0e1e-d004-4b21-9d74-8a35d69a1bab" providerId="AD" clId="Web-{9B895BAA-464D-228E-E99D-4DCD757BBDCD}" dt="2026-04-08T19:21:05.857" v="7"/>
          <ac:spMkLst>
            <pc:docMk/>
            <pc:sldMk cId="3533429873" sldId="269"/>
            <ac:spMk id="11" creationId="{7D333E2F-ED2E-8BEB-3952-CE0CC05F377A}"/>
          </ac:spMkLst>
        </pc:spChg>
        <pc:spChg chg="add mod">
          <ac:chgData name="PAULA ANGELICA POSADA RUIZ" userId="S::paula.posada@uniminuto.edu::c1bc0e1e-d004-4b21-9d74-8a35d69a1bab" providerId="AD" clId="Web-{9B895BAA-464D-228E-E99D-4DCD757BBDCD}" dt="2026-04-08T19:21:59.576" v="20" actId="14100"/>
          <ac:spMkLst>
            <pc:docMk/>
            <pc:sldMk cId="3533429873" sldId="269"/>
            <ac:spMk id="12" creationId="{D68B8607-34E3-DD7D-4451-29C968C8B673}"/>
          </ac:spMkLst>
        </pc:spChg>
        <pc:spChg chg="add mod">
          <ac:chgData name="PAULA ANGELICA POSADA RUIZ" userId="S::paula.posada@uniminuto.edu::c1bc0e1e-d004-4b21-9d74-8a35d69a1bab" providerId="AD" clId="Web-{9B895BAA-464D-228E-E99D-4DCD757BBDCD}" dt="2026-04-08T19:27:45.248" v="47" actId="20577"/>
          <ac:spMkLst>
            <pc:docMk/>
            <pc:sldMk cId="3533429873" sldId="269"/>
            <ac:spMk id="13" creationId="{302401C6-8509-B45B-71E1-FC05C9963799}"/>
          </ac:spMkLst>
        </pc:spChg>
        <pc:picChg chg="add del">
          <ac:chgData name="PAULA ANGELICA POSADA RUIZ" userId="S::paula.posada@uniminuto.edu::c1bc0e1e-d004-4b21-9d74-8a35d69a1bab" providerId="AD" clId="Web-{9B895BAA-464D-228E-E99D-4DCD757BBDCD}" dt="2026-04-08T19:20:39.607" v="3"/>
          <ac:picMkLst>
            <pc:docMk/>
            <pc:sldMk cId="3533429873" sldId="269"/>
            <ac:picMk id="10" creationId="{DFAAFB63-15BB-BAE2-0248-30437F4D3285}"/>
          </ac:picMkLst>
        </pc:picChg>
      </pc:sldChg>
      <pc:sldChg chg="modSp">
        <pc:chgData name="PAULA ANGELICA POSADA RUIZ" userId="S::paula.posada@uniminuto.edu::c1bc0e1e-d004-4b21-9d74-8a35d69a1bab" providerId="AD" clId="Web-{9B895BAA-464D-228E-E99D-4DCD757BBDCD}" dt="2026-04-08T19:27:17.108" v="39"/>
        <pc:sldMkLst>
          <pc:docMk/>
          <pc:sldMk cId="2215669476" sldId="270"/>
        </pc:sldMkLst>
        <pc:graphicFrameChg chg="mod modGraphic">
          <ac:chgData name="PAULA ANGELICA POSADA RUIZ" userId="S::paula.posada@uniminuto.edu::c1bc0e1e-d004-4b21-9d74-8a35d69a1bab" providerId="AD" clId="Web-{9B895BAA-464D-228E-E99D-4DCD757BBDCD}" dt="2026-04-08T19:27:17.108" v="39"/>
          <ac:graphicFrameMkLst>
            <pc:docMk/>
            <pc:sldMk cId="2215669476" sldId="270"/>
            <ac:graphicFrameMk id="3" creationId="{E7B9B426-47EE-0274-DF7A-0CB6BA94DF00}"/>
          </ac:graphicFrameMkLst>
        </pc:graphicFrameChg>
      </pc:sldChg>
      <pc:sldChg chg="delSp">
        <pc:chgData name="PAULA ANGELICA POSADA RUIZ" userId="S::paula.posada@uniminuto.edu::c1bc0e1e-d004-4b21-9d74-8a35d69a1bab" providerId="AD" clId="Web-{9B895BAA-464D-228E-E99D-4DCD757BBDCD}" dt="2026-04-08T19:22:26.592" v="24"/>
        <pc:sldMkLst>
          <pc:docMk/>
          <pc:sldMk cId="1390361234" sldId="272"/>
        </pc:sldMkLst>
        <pc:picChg chg="del">
          <ac:chgData name="PAULA ANGELICA POSADA RUIZ" userId="S::paula.posada@uniminuto.edu::c1bc0e1e-d004-4b21-9d74-8a35d69a1bab" providerId="AD" clId="Web-{9B895BAA-464D-228E-E99D-4DCD757BBDCD}" dt="2026-04-08T19:22:26.592" v="24"/>
          <ac:picMkLst>
            <pc:docMk/>
            <pc:sldMk cId="1390361234" sldId="272"/>
            <ac:picMk id="11" creationId="{D9A75954-C7AD-91AC-7900-C2028F14EA89}"/>
          </ac:picMkLst>
        </pc:picChg>
      </pc:sldChg>
      <pc:sldChg chg="delSp">
        <pc:chgData name="PAULA ANGELICA POSADA RUIZ" userId="S::paula.posada@uniminuto.edu::c1bc0e1e-d004-4b21-9d74-8a35d69a1bab" providerId="AD" clId="Web-{9B895BAA-464D-228E-E99D-4DCD757BBDCD}" dt="2026-04-08T19:22:23.732" v="23"/>
        <pc:sldMkLst>
          <pc:docMk/>
          <pc:sldMk cId="239787089" sldId="273"/>
        </pc:sldMkLst>
        <pc:picChg chg="del">
          <ac:chgData name="PAULA ANGELICA POSADA RUIZ" userId="S::paula.posada@uniminuto.edu::c1bc0e1e-d004-4b21-9d74-8a35d69a1bab" providerId="AD" clId="Web-{9B895BAA-464D-228E-E99D-4DCD757BBDCD}" dt="2026-04-08T19:22:23.732" v="23"/>
          <ac:picMkLst>
            <pc:docMk/>
            <pc:sldMk cId="239787089" sldId="273"/>
            <ac:picMk id="7" creationId="{EE100576-30C6-8CBD-8ED4-6E89B7D944EF}"/>
          </ac:picMkLst>
        </pc:picChg>
      </pc:sldChg>
      <pc:sldChg chg="delSp">
        <pc:chgData name="PAULA ANGELICA POSADA RUIZ" userId="S::paula.posada@uniminuto.edu::c1bc0e1e-d004-4b21-9d74-8a35d69a1bab" providerId="AD" clId="Web-{9B895BAA-464D-228E-E99D-4DCD757BBDCD}" dt="2026-04-08T19:22:20.217" v="21"/>
        <pc:sldMkLst>
          <pc:docMk/>
          <pc:sldMk cId="3431245339" sldId="274"/>
        </pc:sldMkLst>
        <pc:picChg chg="del">
          <ac:chgData name="PAULA ANGELICA POSADA RUIZ" userId="S::paula.posada@uniminuto.edu::c1bc0e1e-d004-4b21-9d74-8a35d69a1bab" providerId="AD" clId="Web-{9B895BAA-464D-228E-E99D-4DCD757BBDCD}" dt="2026-04-08T19:22:20.217" v="21"/>
          <ac:picMkLst>
            <pc:docMk/>
            <pc:sldMk cId="3431245339" sldId="274"/>
            <ac:picMk id="3" creationId="{4F7B4B26-9A11-CAA0-3B67-EBA359969AB2}"/>
          </ac:picMkLst>
        </pc:picChg>
      </pc:sldChg>
      <pc:sldChg chg="delSp">
        <pc:chgData name="PAULA ANGELICA POSADA RUIZ" userId="S::paula.posada@uniminuto.edu::c1bc0e1e-d004-4b21-9d74-8a35d69a1bab" providerId="AD" clId="Web-{9B895BAA-464D-228E-E99D-4DCD757BBDCD}" dt="2026-04-08T19:22:32.639" v="27"/>
        <pc:sldMkLst>
          <pc:docMk/>
          <pc:sldMk cId="2273235997" sldId="275"/>
        </pc:sldMkLst>
        <pc:picChg chg="del">
          <ac:chgData name="PAULA ANGELICA POSADA RUIZ" userId="S::paula.posada@uniminuto.edu::c1bc0e1e-d004-4b21-9d74-8a35d69a1bab" providerId="AD" clId="Web-{9B895BAA-464D-228E-E99D-4DCD757BBDCD}" dt="2026-04-08T19:22:32.639" v="27"/>
          <ac:picMkLst>
            <pc:docMk/>
            <pc:sldMk cId="2273235997" sldId="275"/>
            <ac:picMk id="6" creationId="{941E2A82-FBD7-4D9A-67CC-3FCA4D39C62A}"/>
          </ac:picMkLst>
        </pc:picChg>
      </pc:sldChg>
      <pc:sldChg chg="delSp">
        <pc:chgData name="PAULA ANGELICA POSADA RUIZ" userId="S::paula.posada@uniminuto.edu::c1bc0e1e-d004-4b21-9d74-8a35d69a1bab" providerId="AD" clId="Web-{9B895BAA-464D-228E-E99D-4DCD757BBDCD}" dt="2026-04-08T19:22:30.920" v="26"/>
        <pc:sldMkLst>
          <pc:docMk/>
          <pc:sldMk cId="759394965" sldId="276"/>
        </pc:sldMkLst>
        <pc:picChg chg="del">
          <ac:chgData name="PAULA ANGELICA POSADA RUIZ" userId="S::paula.posada@uniminuto.edu::c1bc0e1e-d004-4b21-9d74-8a35d69a1bab" providerId="AD" clId="Web-{9B895BAA-464D-228E-E99D-4DCD757BBDCD}" dt="2026-04-08T19:22:30.920" v="26"/>
          <ac:picMkLst>
            <pc:docMk/>
            <pc:sldMk cId="759394965" sldId="276"/>
            <ac:picMk id="7" creationId="{47B7F6D6-3160-E39B-B619-C829C7AD97D5}"/>
          </ac:picMkLst>
        </pc:picChg>
      </pc:sldChg>
      <pc:sldChg chg="delSp">
        <pc:chgData name="PAULA ANGELICA POSADA RUIZ" userId="S::paula.posada@uniminuto.edu::c1bc0e1e-d004-4b21-9d74-8a35d69a1bab" providerId="AD" clId="Web-{9B895BAA-464D-228E-E99D-4DCD757BBDCD}" dt="2026-04-08T19:22:28.748" v="25"/>
        <pc:sldMkLst>
          <pc:docMk/>
          <pc:sldMk cId="3829532385" sldId="277"/>
        </pc:sldMkLst>
        <pc:picChg chg="del">
          <ac:chgData name="PAULA ANGELICA POSADA RUIZ" userId="S::paula.posada@uniminuto.edu::c1bc0e1e-d004-4b21-9d74-8a35d69a1bab" providerId="AD" clId="Web-{9B895BAA-464D-228E-E99D-4DCD757BBDCD}" dt="2026-04-08T19:22:28.748" v="25"/>
          <ac:picMkLst>
            <pc:docMk/>
            <pc:sldMk cId="3829532385" sldId="277"/>
            <ac:picMk id="5" creationId="{37D7901D-C4F7-2D21-5FDE-B6AC262080E8}"/>
          </ac:picMkLst>
        </pc:picChg>
      </pc:sldChg>
      <pc:sldChg chg="delSp">
        <pc:chgData name="PAULA ANGELICA POSADA RUIZ" userId="S::paula.posada@uniminuto.edu::c1bc0e1e-d004-4b21-9d74-8a35d69a1bab" providerId="AD" clId="Web-{9B895BAA-464D-228E-E99D-4DCD757BBDCD}" dt="2026-04-08T19:22:37.686" v="28"/>
        <pc:sldMkLst>
          <pc:docMk/>
          <pc:sldMk cId="2068111102" sldId="281"/>
        </pc:sldMkLst>
        <pc:picChg chg="del">
          <ac:chgData name="PAULA ANGELICA POSADA RUIZ" userId="S::paula.posada@uniminuto.edu::c1bc0e1e-d004-4b21-9d74-8a35d69a1bab" providerId="AD" clId="Web-{9B895BAA-464D-228E-E99D-4DCD757BBDCD}" dt="2026-04-08T19:22:37.686" v="28"/>
          <ac:picMkLst>
            <pc:docMk/>
            <pc:sldMk cId="2068111102" sldId="281"/>
            <ac:picMk id="12" creationId="{28696EB4-E3CA-7705-4846-0589F27A4EEE}"/>
          </ac:picMkLst>
        </pc:picChg>
      </pc:sldChg>
    </pc:docChg>
  </pc:docChgLst>
  <pc:docChgLst>
    <pc:chgData name="WENDY VANESA FONTALVO PEÑATE" userId="f7a3c5d0-b13b-4d33-a676-a293da504660" providerId="ADAL" clId="{B7146E5D-43D7-4885-ABED-727DFBD6C6E4}"/>
    <pc:docChg chg="modSld">
      <pc:chgData name="WENDY VANESA FONTALVO PEÑATE" userId="f7a3c5d0-b13b-4d33-a676-a293da504660" providerId="ADAL" clId="{B7146E5D-43D7-4885-ABED-727DFBD6C6E4}" dt="2026-04-07T16:20:50.071" v="32" actId="207"/>
      <pc:docMkLst>
        <pc:docMk/>
      </pc:docMkLst>
      <pc:sldChg chg="modSp mod">
        <pc:chgData name="WENDY VANESA FONTALVO PEÑATE" userId="f7a3c5d0-b13b-4d33-a676-a293da504660" providerId="ADAL" clId="{B7146E5D-43D7-4885-ABED-727DFBD6C6E4}" dt="2026-04-07T16:09:09.354" v="1" actId="1076"/>
        <pc:sldMkLst>
          <pc:docMk/>
          <pc:sldMk cId="759394965" sldId="276"/>
        </pc:sldMkLst>
        <pc:graphicFrameChg chg="mod">
          <ac:chgData name="WENDY VANESA FONTALVO PEÑATE" userId="f7a3c5d0-b13b-4d33-a676-a293da504660" providerId="ADAL" clId="{B7146E5D-43D7-4885-ABED-727DFBD6C6E4}" dt="2026-04-07T16:09:09.354" v="1" actId="1076"/>
          <ac:graphicFrameMkLst>
            <pc:docMk/>
            <pc:sldMk cId="759394965" sldId="276"/>
            <ac:graphicFrameMk id="5" creationId="{EF96FD8F-F3DD-A38C-AC59-B2F4F3EA3BD1}"/>
          </ac:graphicFrameMkLst>
        </pc:graphicFrameChg>
      </pc:sldChg>
      <pc:sldChg chg="modSp mod">
        <pc:chgData name="WENDY VANESA FONTALVO PEÑATE" userId="f7a3c5d0-b13b-4d33-a676-a293da504660" providerId="ADAL" clId="{B7146E5D-43D7-4885-ABED-727DFBD6C6E4}" dt="2026-04-07T16:19:52.440" v="22" actId="207"/>
        <pc:sldMkLst>
          <pc:docMk/>
          <pc:sldMk cId="1615694389" sldId="280"/>
        </pc:sldMkLst>
        <pc:spChg chg="mod">
          <ac:chgData name="WENDY VANESA FONTALVO PEÑATE" userId="f7a3c5d0-b13b-4d33-a676-a293da504660" providerId="ADAL" clId="{B7146E5D-43D7-4885-ABED-727DFBD6C6E4}" dt="2026-04-07T16:19:52.440" v="22" actId="207"/>
          <ac:spMkLst>
            <pc:docMk/>
            <pc:sldMk cId="1615694389" sldId="280"/>
            <ac:spMk id="7" creationId="{9C1C7911-E0AE-1A85-EAEA-E164B2FF1D3E}"/>
          </ac:spMkLst>
        </pc:spChg>
      </pc:sldChg>
      <pc:sldChg chg="modSp mod">
        <pc:chgData name="WENDY VANESA FONTALVO PEÑATE" userId="f7a3c5d0-b13b-4d33-a676-a293da504660" providerId="ADAL" clId="{B7146E5D-43D7-4885-ABED-727DFBD6C6E4}" dt="2026-04-07T16:16:36.097" v="15" actId="1076"/>
        <pc:sldMkLst>
          <pc:docMk/>
          <pc:sldMk cId="2068111102" sldId="281"/>
        </pc:sldMkLst>
        <pc:spChg chg="mod">
          <ac:chgData name="WENDY VANESA FONTALVO PEÑATE" userId="f7a3c5d0-b13b-4d33-a676-a293da504660" providerId="ADAL" clId="{B7146E5D-43D7-4885-ABED-727DFBD6C6E4}" dt="2026-04-07T16:16:05.863" v="8" actId="20577"/>
          <ac:spMkLst>
            <pc:docMk/>
            <pc:sldMk cId="2068111102" sldId="281"/>
            <ac:spMk id="3" creationId="{1962FF9B-BD07-0AC5-AE0F-0E8DBFDFBFB8}"/>
          </ac:spMkLst>
        </pc:spChg>
        <pc:spChg chg="mod">
          <ac:chgData name="WENDY VANESA FONTALVO PEÑATE" userId="f7a3c5d0-b13b-4d33-a676-a293da504660" providerId="ADAL" clId="{B7146E5D-43D7-4885-ABED-727DFBD6C6E4}" dt="2026-04-07T16:16:29.268" v="13" actId="14100"/>
          <ac:spMkLst>
            <pc:docMk/>
            <pc:sldMk cId="2068111102" sldId="281"/>
            <ac:spMk id="4" creationId="{F62C4851-8AA1-3852-0D69-FED47810AAC8}"/>
          </ac:spMkLst>
        </pc:spChg>
        <pc:spChg chg="mod">
          <ac:chgData name="WENDY VANESA FONTALVO PEÑATE" userId="f7a3c5d0-b13b-4d33-a676-a293da504660" providerId="ADAL" clId="{B7146E5D-43D7-4885-ABED-727DFBD6C6E4}" dt="2026-04-07T16:16:36.097" v="15" actId="1076"/>
          <ac:spMkLst>
            <pc:docMk/>
            <pc:sldMk cId="2068111102" sldId="281"/>
            <ac:spMk id="5" creationId="{5844FBC1-4F9A-B5FD-061D-5947ADCAD288}"/>
          </ac:spMkLst>
        </pc:spChg>
        <pc:spChg chg="mod">
          <ac:chgData name="WENDY VANESA FONTALVO PEÑATE" userId="f7a3c5d0-b13b-4d33-a676-a293da504660" providerId="ADAL" clId="{B7146E5D-43D7-4885-ABED-727DFBD6C6E4}" dt="2026-04-07T16:16:10.346" v="9" actId="20577"/>
          <ac:spMkLst>
            <pc:docMk/>
            <pc:sldMk cId="2068111102" sldId="281"/>
            <ac:spMk id="8" creationId="{E363D377-DF8D-4C74-58F7-ED3A0375AD1B}"/>
          </ac:spMkLst>
        </pc:spChg>
        <pc:spChg chg="mod">
          <ac:chgData name="WENDY VANESA FONTALVO PEÑATE" userId="f7a3c5d0-b13b-4d33-a676-a293da504660" providerId="ADAL" clId="{B7146E5D-43D7-4885-ABED-727DFBD6C6E4}" dt="2026-04-07T16:16:18.258" v="12" actId="20577"/>
          <ac:spMkLst>
            <pc:docMk/>
            <pc:sldMk cId="2068111102" sldId="281"/>
            <ac:spMk id="9" creationId="{A3C3631D-3722-94DE-2F8C-42D931E5EBEA}"/>
          </ac:spMkLst>
        </pc:spChg>
        <pc:spChg chg="mod">
          <ac:chgData name="WENDY VANESA FONTALVO PEÑATE" userId="f7a3c5d0-b13b-4d33-a676-a293da504660" providerId="ADAL" clId="{B7146E5D-43D7-4885-ABED-727DFBD6C6E4}" dt="2026-04-07T16:16:15.703" v="11" actId="20577"/>
          <ac:spMkLst>
            <pc:docMk/>
            <pc:sldMk cId="2068111102" sldId="281"/>
            <ac:spMk id="10" creationId="{16B79EEA-1ED2-7D40-E032-FBD8E60904DF}"/>
          </ac:spMkLst>
        </pc:spChg>
        <pc:spChg chg="mod">
          <ac:chgData name="WENDY VANESA FONTALVO PEÑATE" userId="f7a3c5d0-b13b-4d33-a676-a293da504660" providerId="ADAL" clId="{B7146E5D-43D7-4885-ABED-727DFBD6C6E4}" dt="2026-04-07T16:16:12.991" v="10" actId="20577"/>
          <ac:spMkLst>
            <pc:docMk/>
            <pc:sldMk cId="2068111102" sldId="281"/>
            <ac:spMk id="11" creationId="{CD71B951-2A3F-31D3-9036-5DBBD9F0C694}"/>
          </ac:spMkLst>
        </pc:spChg>
      </pc:sldChg>
      <pc:sldChg chg="modSp mod">
        <pc:chgData name="WENDY VANESA FONTALVO PEÑATE" userId="f7a3c5d0-b13b-4d33-a676-a293da504660" providerId="ADAL" clId="{B7146E5D-43D7-4885-ABED-727DFBD6C6E4}" dt="2026-04-07T16:15:56.423" v="4" actId="207"/>
        <pc:sldMkLst>
          <pc:docMk/>
          <pc:sldMk cId="1828521889" sldId="282"/>
        </pc:sldMkLst>
        <pc:spChg chg="mod">
          <ac:chgData name="WENDY VANESA FONTALVO PEÑATE" userId="f7a3c5d0-b13b-4d33-a676-a293da504660" providerId="ADAL" clId="{B7146E5D-43D7-4885-ABED-727DFBD6C6E4}" dt="2026-04-07T16:15:56.423" v="4" actId="207"/>
          <ac:spMkLst>
            <pc:docMk/>
            <pc:sldMk cId="1828521889" sldId="282"/>
            <ac:spMk id="5" creationId="{A00A2E14-34A0-FE4C-C620-581D830EFBF0}"/>
          </ac:spMkLst>
        </pc:spChg>
        <pc:graphicFrameChg chg="modGraphic">
          <ac:chgData name="WENDY VANESA FONTALVO PEÑATE" userId="f7a3c5d0-b13b-4d33-a676-a293da504660" providerId="ADAL" clId="{B7146E5D-43D7-4885-ABED-727DFBD6C6E4}" dt="2026-04-07T16:15:24.432" v="2" actId="2711"/>
          <ac:graphicFrameMkLst>
            <pc:docMk/>
            <pc:sldMk cId="1828521889" sldId="282"/>
            <ac:graphicFrameMk id="4" creationId="{2601E591-EAE3-184B-F8B8-63FEAF053FD8}"/>
          </ac:graphicFrameMkLst>
        </pc:graphicFrameChg>
      </pc:sldChg>
      <pc:sldChg chg="addSp modSp mod">
        <pc:chgData name="WENDY VANESA FONTALVO PEÑATE" userId="f7a3c5d0-b13b-4d33-a676-a293da504660" providerId="ADAL" clId="{B7146E5D-43D7-4885-ABED-727DFBD6C6E4}" dt="2026-04-07T16:19:42.347" v="21" actId="1076"/>
        <pc:sldMkLst>
          <pc:docMk/>
          <pc:sldMk cId="308645288" sldId="285"/>
        </pc:sldMkLst>
        <pc:spChg chg="mod">
          <ac:chgData name="WENDY VANESA FONTALVO PEÑATE" userId="f7a3c5d0-b13b-4d33-a676-a293da504660" providerId="ADAL" clId="{B7146E5D-43D7-4885-ABED-727DFBD6C6E4}" dt="2026-04-07T16:19:40.061" v="20" actId="1076"/>
          <ac:spMkLst>
            <pc:docMk/>
            <pc:sldMk cId="308645288" sldId="285"/>
            <ac:spMk id="4" creationId="{24F5FCD4-F2FC-8872-6B3C-FABCE9EA45F7}"/>
          </ac:spMkLst>
        </pc:spChg>
        <pc:spChg chg="add mod">
          <ac:chgData name="WENDY VANESA FONTALVO PEÑATE" userId="f7a3c5d0-b13b-4d33-a676-a293da504660" providerId="ADAL" clId="{B7146E5D-43D7-4885-ABED-727DFBD6C6E4}" dt="2026-04-07T16:19:32.091" v="17" actId="1076"/>
          <ac:spMkLst>
            <pc:docMk/>
            <pc:sldMk cId="308645288" sldId="285"/>
            <ac:spMk id="9" creationId="{0DDBE58A-E4F8-AF0E-3E47-3019CDF56FF8}"/>
          </ac:spMkLst>
        </pc:spChg>
        <pc:spChg chg="add mod">
          <ac:chgData name="WENDY VANESA FONTALVO PEÑATE" userId="f7a3c5d0-b13b-4d33-a676-a293da504660" providerId="ADAL" clId="{B7146E5D-43D7-4885-ABED-727DFBD6C6E4}" dt="2026-04-07T16:19:42.347" v="21" actId="1076"/>
          <ac:spMkLst>
            <pc:docMk/>
            <pc:sldMk cId="308645288" sldId="285"/>
            <ac:spMk id="10" creationId="{ED4BE37D-0420-5326-462A-593EFF2C790F}"/>
          </ac:spMkLst>
        </pc:spChg>
      </pc:sldChg>
      <pc:sldChg chg="modSp mod">
        <pc:chgData name="WENDY VANESA FONTALVO PEÑATE" userId="f7a3c5d0-b13b-4d33-a676-a293da504660" providerId="ADAL" clId="{B7146E5D-43D7-4885-ABED-727DFBD6C6E4}" dt="2026-04-07T16:20:50.071" v="32" actId="207"/>
        <pc:sldMkLst>
          <pc:docMk/>
          <pc:sldMk cId="3983534519" sldId="286"/>
        </pc:sldMkLst>
        <pc:spChg chg="mod">
          <ac:chgData name="WENDY VANESA FONTALVO PEÑATE" userId="f7a3c5d0-b13b-4d33-a676-a293da504660" providerId="ADAL" clId="{B7146E5D-43D7-4885-ABED-727DFBD6C6E4}" dt="2026-04-07T16:19:58.669" v="23" actId="207"/>
          <ac:spMkLst>
            <pc:docMk/>
            <pc:sldMk cId="3983534519" sldId="286"/>
            <ac:spMk id="2" creationId="{69D5EC82-6834-234C-C0B8-03A53DF1661A}"/>
          </ac:spMkLst>
        </pc:spChg>
        <pc:spChg chg="mod">
          <ac:chgData name="WENDY VANESA FONTALVO PEÑATE" userId="f7a3c5d0-b13b-4d33-a676-a293da504660" providerId="ADAL" clId="{B7146E5D-43D7-4885-ABED-727DFBD6C6E4}" dt="2026-04-07T16:20:43.036" v="31" actId="207"/>
          <ac:spMkLst>
            <pc:docMk/>
            <pc:sldMk cId="3983534519" sldId="286"/>
            <ac:spMk id="3" creationId="{1915C197-E769-CABA-909A-18785AAA379F}"/>
          </ac:spMkLst>
        </pc:spChg>
        <pc:spChg chg="mod">
          <ac:chgData name="WENDY VANESA FONTALVO PEÑATE" userId="f7a3c5d0-b13b-4d33-a676-a293da504660" providerId="ADAL" clId="{B7146E5D-43D7-4885-ABED-727DFBD6C6E4}" dt="2026-04-07T16:20:50.071" v="32" actId="207"/>
          <ac:spMkLst>
            <pc:docMk/>
            <pc:sldMk cId="3983534519" sldId="286"/>
            <ac:spMk id="13" creationId="{8688FB42-D488-1244-D5AD-086D5279E942}"/>
          </ac:spMkLst>
        </pc:spChg>
        <pc:spChg chg="mod">
          <ac:chgData name="WENDY VANESA FONTALVO PEÑATE" userId="f7a3c5d0-b13b-4d33-a676-a293da504660" providerId="ADAL" clId="{B7146E5D-43D7-4885-ABED-727DFBD6C6E4}" dt="2026-04-07T16:20:50.071" v="32" actId="207"/>
          <ac:spMkLst>
            <pc:docMk/>
            <pc:sldMk cId="3983534519" sldId="286"/>
            <ac:spMk id="14" creationId="{AC392212-ACAF-0F3A-1262-81D061A88954}"/>
          </ac:spMkLst>
        </pc:spChg>
        <pc:spChg chg="mod">
          <ac:chgData name="WENDY VANESA FONTALVO PEÑATE" userId="f7a3c5d0-b13b-4d33-a676-a293da504660" providerId="ADAL" clId="{B7146E5D-43D7-4885-ABED-727DFBD6C6E4}" dt="2026-04-07T16:20:50.071" v="32" actId="207"/>
          <ac:spMkLst>
            <pc:docMk/>
            <pc:sldMk cId="3983534519" sldId="286"/>
            <ac:spMk id="15" creationId="{63ECA6CE-CA0A-9533-CF26-08641D417249}"/>
          </ac:spMkLst>
        </pc:spChg>
        <pc:spChg chg="mod">
          <ac:chgData name="WENDY VANESA FONTALVO PEÑATE" userId="f7a3c5d0-b13b-4d33-a676-a293da504660" providerId="ADAL" clId="{B7146E5D-43D7-4885-ABED-727DFBD6C6E4}" dt="2026-04-07T16:20:50.071" v="32" actId="207"/>
          <ac:spMkLst>
            <pc:docMk/>
            <pc:sldMk cId="3983534519" sldId="286"/>
            <ac:spMk id="16" creationId="{A3B516D1-FF41-54F5-3E9F-E44770935CA3}"/>
          </ac:spMkLst>
        </pc:spChg>
        <pc:spChg chg="mod">
          <ac:chgData name="WENDY VANESA FONTALVO PEÑATE" userId="f7a3c5d0-b13b-4d33-a676-a293da504660" providerId="ADAL" clId="{B7146E5D-43D7-4885-ABED-727DFBD6C6E4}" dt="2026-04-07T16:20:50.071" v="32" actId="207"/>
          <ac:spMkLst>
            <pc:docMk/>
            <pc:sldMk cId="3983534519" sldId="286"/>
            <ac:spMk id="17" creationId="{94E7EC9B-7D5D-1E8C-E737-217DA72DC1F3}"/>
          </ac:spMkLst>
        </pc:spChg>
        <pc:spChg chg="mod">
          <ac:chgData name="WENDY VANESA FONTALVO PEÑATE" userId="f7a3c5d0-b13b-4d33-a676-a293da504660" providerId="ADAL" clId="{B7146E5D-43D7-4885-ABED-727DFBD6C6E4}" dt="2026-04-07T16:20:50.071" v="32" actId="207"/>
          <ac:spMkLst>
            <pc:docMk/>
            <pc:sldMk cId="3983534519" sldId="286"/>
            <ac:spMk id="18" creationId="{BA261A0C-9666-0D41-79B4-7DC79B5088E6}"/>
          </ac:spMkLst>
        </pc:spChg>
      </pc:sldChg>
    </pc:docChg>
  </pc:docChgLst>
  <pc:docChgLst>
    <pc:chgData name="GINA CATALINA MALAVER PEREZ" userId="S::gina.malaver@uniminuto.edu::99b04ec6-3d77-4061-a7bd-63e001cc7658" providerId="AD" clId="Web-{5D54FF6F-7DC6-2D3B-5159-A644912DBBB1}"/>
    <pc:docChg chg="modSld">
      <pc:chgData name="GINA CATALINA MALAVER PEREZ" userId="S::gina.malaver@uniminuto.edu::99b04ec6-3d77-4061-a7bd-63e001cc7658" providerId="AD" clId="Web-{5D54FF6F-7DC6-2D3B-5159-A644912DBBB1}" dt="2026-04-08T13:52:55.564" v="147" actId="20577"/>
      <pc:docMkLst>
        <pc:docMk/>
      </pc:docMkLst>
      <pc:sldChg chg="modSp">
        <pc:chgData name="GINA CATALINA MALAVER PEREZ" userId="S::gina.malaver@uniminuto.edu::99b04ec6-3d77-4061-a7bd-63e001cc7658" providerId="AD" clId="Web-{5D54FF6F-7DC6-2D3B-5159-A644912DBBB1}" dt="2026-04-08T13:41:32.287" v="9" actId="20577"/>
        <pc:sldMkLst>
          <pc:docMk/>
          <pc:sldMk cId="603718162" sldId="257"/>
        </pc:sldMkLst>
        <pc:spChg chg="mod">
          <ac:chgData name="GINA CATALINA MALAVER PEREZ" userId="S::gina.malaver@uniminuto.edu::99b04ec6-3d77-4061-a7bd-63e001cc7658" providerId="AD" clId="Web-{5D54FF6F-7DC6-2D3B-5159-A644912DBBB1}" dt="2026-04-08T13:41:22.553" v="1" actId="20577"/>
          <ac:spMkLst>
            <pc:docMk/>
            <pc:sldMk cId="603718162" sldId="257"/>
            <ac:spMk id="25" creationId="{AB15A989-B5A3-635A-9545-01310B3ADAD6}"/>
          </ac:spMkLst>
        </pc:spChg>
        <pc:spChg chg="mod">
          <ac:chgData name="GINA CATALINA MALAVER PEREZ" userId="S::gina.malaver@uniminuto.edu::99b04ec6-3d77-4061-a7bd-63e001cc7658" providerId="AD" clId="Web-{5D54FF6F-7DC6-2D3B-5159-A644912DBBB1}" dt="2026-04-08T13:41:25.240" v="3" actId="20577"/>
          <ac:spMkLst>
            <pc:docMk/>
            <pc:sldMk cId="603718162" sldId="257"/>
            <ac:spMk id="26" creationId="{6F535E66-D2A8-EBE2-7DC4-7A634B1B300A}"/>
          </ac:spMkLst>
        </pc:spChg>
        <pc:spChg chg="mod">
          <ac:chgData name="GINA CATALINA MALAVER PEREZ" userId="S::gina.malaver@uniminuto.edu::99b04ec6-3d77-4061-a7bd-63e001cc7658" providerId="AD" clId="Web-{5D54FF6F-7DC6-2D3B-5159-A644912DBBB1}" dt="2026-04-08T13:41:32.287" v="9" actId="20577"/>
          <ac:spMkLst>
            <pc:docMk/>
            <pc:sldMk cId="603718162" sldId="257"/>
            <ac:spMk id="29" creationId="{50371D72-F3E7-E698-F35C-87F433C49794}"/>
          </ac:spMkLst>
        </pc:spChg>
      </pc:sldChg>
      <pc:sldChg chg="modSp">
        <pc:chgData name="GINA CATALINA MALAVER PEREZ" userId="S::gina.malaver@uniminuto.edu::99b04ec6-3d77-4061-a7bd-63e001cc7658" providerId="AD" clId="Web-{5D54FF6F-7DC6-2D3B-5159-A644912DBBB1}" dt="2026-04-08T13:42:00.288" v="11" actId="20577"/>
        <pc:sldMkLst>
          <pc:docMk/>
          <pc:sldMk cId="3533429873" sldId="269"/>
        </pc:sldMkLst>
        <pc:spChg chg="mod">
          <ac:chgData name="GINA CATALINA MALAVER PEREZ" userId="S::gina.malaver@uniminuto.edu::99b04ec6-3d77-4061-a7bd-63e001cc7658" providerId="AD" clId="Web-{5D54FF6F-7DC6-2D3B-5159-A644912DBBB1}" dt="2026-04-08T13:42:00.288" v="11" actId="20577"/>
          <ac:spMkLst>
            <pc:docMk/>
            <pc:sldMk cId="3533429873" sldId="269"/>
            <ac:spMk id="9" creationId="{9975B62A-CAE0-BE24-374B-B3EA03586410}"/>
          </ac:spMkLst>
        </pc:spChg>
      </pc:sldChg>
      <pc:sldChg chg="modSp">
        <pc:chgData name="GINA CATALINA MALAVER PEREZ" userId="S::gina.malaver@uniminuto.edu::99b04ec6-3d77-4061-a7bd-63e001cc7658" providerId="AD" clId="Web-{5D54FF6F-7DC6-2D3B-5159-A644912DBBB1}" dt="2026-04-08T13:47:11.622" v="77" actId="20577"/>
        <pc:sldMkLst>
          <pc:docMk/>
          <pc:sldMk cId="201901979" sldId="271"/>
        </pc:sldMkLst>
        <pc:spChg chg="mod">
          <ac:chgData name="GINA CATALINA MALAVER PEREZ" userId="S::gina.malaver@uniminuto.edu::99b04ec6-3d77-4061-a7bd-63e001cc7658" providerId="AD" clId="Web-{5D54FF6F-7DC6-2D3B-5159-A644912DBBB1}" dt="2026-04-08T13:47:11.622" v="77" actId="20577"/>
          <ac:spMkLst>
            <pc:docMk/>
            <pc:sldMk cId="201901979" sldId="271"/>
            <ac:spMk id="5" creationId="{C89A46F0-CF9F-8D8C-7C37-8A70E2918E64}"/>
          </ac:spMkLst>
        </pc:spChg>
      </pc:sldChg>
      <pc:sldChg chg="modSp">
        <pc:chgData name="GINA CATALINA MALAVER PEREZ" userId="S::gina.malaver@uniminuto.edu::99b04ec6-3d77-4061-a7bd-63e001cc7658" providerId="AD" clId="Web-{5D54FF6F-7DC6-2D3B-5159-A644912DBBB1}" dt="2026-04-08T13:42:40.914" v="17" actId="20577"/>
        <pc:sldMkLst>
          <pc:docMk/>
          <pc:sldMk cId="3431245339" sldId="274"/>
        </pc:sldMkLst>
        <pc:spChg chg="mod">
          <ac:chgData name="GINA CATALINA MALAVER PEREZ" userId="S::gina.malaver@uniminuto.edu::99b04ec6-3d77-4061-a7bd-63e001cc7658" providerId="AD" clId="Web-{5D54FF6F-7DC6-2D3B-5159-A644912DBBB1}" dt="2026-04-08T13:42:40.914" v="17" actId="20577"/>
          <ac:spMkLst>
            <pc:docMk/>
            <pc:sldMk cId="3431245339" sldId="274"/>
            <ac:spMk id="5" creationId="{1E60EEC6-FC0A-AB2D-E82C-354B7EC328A5}"/>
          </ac:spMkLst>
        </pc:spChg>
        <pc:graphicFrameChg chg="mod modGraphic">
          <ac:chgData name="GINA CATALINA MALAVER PEREZ" userId="S::gina.malaver@uniminuto.edu::99b04ec6-3d77-4061-a7bd-63e001cc7658" providerId="AD" clId="Web-{5D54FF6F-7DC6-2D3B-5159-A644912DBBB1}" dt="2026-04-08T13:42:34.523" v="15"/>
          <ac:graphicFrameMkLst>
            <pc:docMk/>
            <pc:sldMk cId="3431245339" sldId="274"/>
            <ac:graphicFrameMk id="4" creationId="{2FC8AAAE-2A17-E776-8229-558F67087E16}"/>
          </ac:graphicFrameMkLst>
        </pc:graphicFrameChg>
      </pc:sldChg>
      <pc:sldChg chg="modSp">
        <pc:chgData name="GINA CATALINA MALAVER PEREZ" userId="S::gina.malaver@uniminuto.edu::99b04ec6-3d77-4061-a7bd-63e001cc7658" providerId="AD" clId="Web-{5D54FF6F-7DC6-2D3B-5159-A644912DBBB1}" dt="2026-04-08T13:43:54.150" v="30"/>
        <pc:sldMkLst>
          <pc:docMk/>
          <pc:sldMk cId="759394965" sldId="276"/>
        </pc:sldMkLst>
        <pc:graphicFrameChg chg="mod modGraphic">
          <ac:chgData name="GINA CATALINA MALAVER PEREZ" userId="S::gina.malaver@uniminuto.edu::99b04ec6-3d77-4061-a7bd-63e001cc7658" providerId="AD" clId="Web-{5D54FF6F-7DC6-2D3B-5159-A644912DBBB1}" dt="2026-04-08T13:43:54.150" v="30"/>
          <ac:graphicFrameMkLst>
            <pc:docMk/>
            <pc:sldMk cId="759394965" sldId="276"/>
            <ac:graphicFrameMk id="5" creationId="{EF96FD8F-F3DD-A38C-AC59-B2F4F3EA3BD1}"/>
          </ac:graphicFrameMkLst>
        </pc:graphicFrameChg>
      </pc:sldChg>
      <pc:sldChg chg="modSp">
        <pc:chgData name="GINA CATALINA MALAVER PEREZ" userId="S::gina.malaver@uniminuto.edu::99b04ec6-3d77-4061-a7bd-63e001cc7658" providerId="AD" clId="Web-{5D54FF6F-7DC6-2D3B-5159-A644912DBBB1}" dt="2026-04-08T13:51:54.281" v="141" actId="20577"/>
        <pc:sldMkLst>
          <pc:docMk/>
          <pc:sldMk cId="4112927518" sldId="278"/>
        </pc:sldMkLst>
        <pc:spChg chg="mod">
          <ac:chgData name="GINA CATALINA MALAVER PEREZ" userId="S::gina.malaver@uniminuto.edu::99b04ec6-3d77-4061-a7bd-63e001cc7658" providerId="AD" clId="Web-{5D54FF6F-7DC6-2D3B-5159-A644912DBBB1}" dt="2026-04-08T13:51:54.281" v="141" actId="20577"/>
          <ac:spMkLst>
            <pc:docMk/>
            <pc:sldMk cId="4112927518" sldId="278"/>
            <ac:spMk id="19" creationId="{D0177191-F082-56D7-E91E-34583890AF42}"/>
          </ac:spMkLst>
        </pc:spChg>
        <pc:graphicFrameChg chg="mod modGraphic">
          <ac:chgData name="GINA CATALINA MALAVER PEREZ" userId="S::gina.malaver@uniminuto.edu::99b04ec6-3d77-4061-a7bd-63e001cc7658" providerId="AD" clId="Web-{5D54FF6F-7DC6-2D3B-5159-A644912DBBB1}" dt="2026-04-08T13:51:12.170" v="134"/>
          <ac:graphicFrameMkLst>
            <pc:docMk/>
            <pc:sldMk cId="4112927518" sldId="278"/>
            <ac:graphicFrameMk id="11" creationId="{5939C2E5-1376-90A8-35AC-054088F421A3}"/>
          </ac:graphicFrameMkLst>
        </pc:graphicFrameChg>
      </pc:sldChg>
      <pc:sldChg chg="modSp">
        <pc:chgData name="GINA CATALINA MALAVER PEREZ" userId="S::gina.malaver@uniminuto.edu::99b04ec6-3d77-4061-a7bd-63e001cc7658" providerId="AD" clId="Web-{5D54FF6F-7DC6-2D3B-5159-A644912DBBB1}" dt="2026-04-08T13:46:54.341" v="75" actId="20577"/>
        <pc:sldMkLst>
          <pc:docMk/>
          <pc:sldMk cId="2807859048" sldId="279"/>
        </pc:sldMkLst>
        <pc:spChg chg="mod">
          <ac:chgData name="GINA CATALINA MALAVER PEREZ" userId="S::gina.malaver@uniminuto.edu::99b04ec6-3d77-4061-a7bd-63e001cc7658" providerId="AD" clId="Web-{5D54FF6F-7DC6-2D3B-5159-A644912DBBB1}" dt="2026-04-08T13:46:54.341" v="75" actId="20577"/>
          <ac:spMkLst>
            <pc:docMk/>
            <pc:sldMk cId="2807859048" sldId="279"/>
            <ac:spMk id="4" creationId="{F3FF3606-D154-4641-EB66-3F2002346A62}"/>
          </ac:spMkLst>
        </pc:spChg>
      </pc:sldChg>
      <pc:sldChg chg="addSp delSp modSp">
        <pc:chgData name="GINA CATALINA MALAVER PEREZ" userId="S::gina.malaver@uniminuto.edu::99b04ec6-3d77-4061-a7bd-63e001cc7658" providerId="AD" clId="Web-{5D54FF6F-7DC6-2D3B-5159-A644912DBBB1}" dt="2026-04-08T13:47:30.310" v="82"/>
        <pc:sldMkLst>
          <pc:docMk/>
          <pc:sldMk cId="1828521889" sldId="282"/>
        </pc:sldMkLst>
        <pc:spChg chg="del mod">
          <ac:chgData name="GINA CATALINA MALAVER PEREZ" userId="S::gina.malaver@uniminuto.edu::99b04ec6-3d77-4061-a7bd-63e001cc7658" providerId="AD" clId="Web-{5D54FF6F-7DC6-2D3B-5159-A644912DBBB1}" dt="2026-04-08T13:47:29.419" v="81"/>
          <ac:spMkLst>
            <pc:docMk/>
            <pc:sldMk cId="1828521889" sldId="282"/>
            <ac:spMk id="5" creationId="{A00A2E14-34A0-FE4C-C620-581D830EFBF0}"/>
          </ac:spMkLst>
        </pc:spChg>
        <pc:spChg chg="add">
          <ac:chgData name="GINA CATALINA MALAVER PEREZ" userId="S::gina.malaver@uniminuto.edu::99b04ec6-3d77-4061-a7bd-63e001cc7658" providerId="AD" clId="Web-{5D54FF6F-7DC6-2D3B-5159-A644912DBBB1}" dt="2026-04-08T13:47:30.310" v="82"/>
          <ac:spMkLst>
            <pc:docMk/>
            <pc:sldMk cId="1828521889" sldId="282"/>
            <ac:spMk id="8" creationId="{27A77A57-C4BA-A8B5-2281-2801F63E0040}"/>
          </ac:spMkLst>
        </pc:spChg>
      </pc:sldChg>
      <pc:sldChg chg="addSp delSp">
        <pc:chgData name="GINA CATALINA MALAVER PEREZ" userId="S::gina.malaver@uniminuto.edu::99b04ec6-3d77-4061-a7bd-63e001cc7658" providerId="AD" clId="Web-{5D54FF6F-7DC6-2D3B-5159-A644912DBBB1}" dt="2026-04-08T13:47:22.403" v="79"/>
        <pc:sldMkLst>
          <pc:docMk/>
          <pc:sldMk cId="3303232751" sldId="283"/>
        </pc:sldMkLst>
        <pc:spChg chg="del">
          <ac:chgData name="GINA CATALINA MALAVER PEREZ" userId="S::gina.malaver@uniminuto.edu::99b04ec6-3d77-4061-a7bd-63e001cc7658" providerId="AD" clId="Web-{5D54FF6F-7DC6-2D3B-5159-A644912DBBB1}" dt="2026-04-08T13:47:20.575" v="78"/>
          <ac:spMkLst>
            <pc:docMk/>
            <pc:sldMk cId="3303232751" sldId="283"/>
            <ac:spMk id="5" creationId="{CB45BE62-D6ED-C895-2123-0C88B6D9D6F4}"/>
          </ac:spMkLst>
        </pc:spChg>
        <pc:spChg chg="add">
          <ac:chgData name="GINA CATALINA MALAVER PEREZ" userId="S::gina.malaver@uniminuto.edu::99b04ec6-3d77-4061-a7bd-63e001cc7658" providerId="AD" clId="Web-{5D54FF6F-7DC6-2D3B-5159-A644912DBBB1}" dt="2026-04-08T13:47:22.403" v="79"/>
          <ac:spMkLst>
            <pc:docMk/>
            <pc:sldMk cId="3303232751" sldId="283"/>
            <ac:spMk id="8" creationId="{37F4EF59-0A81-A645-872C-E9C8FE6F9324}"/>
          </ac:spMkLst>
        </pc:spChg>
      </pc:sldChg>
      <pc:sldChg chg="modSp">
        <pc:chgData name="GINA CATALINA MALAVER PEREZ" userId="S::gina.malaver@uniminuto.edu::99b04ec6-3d77-4061-a7bd-63e001cc7658" providerId="AD" clId="Web-{5D54FF6F-7DC6-2D3B-5159-A644912DBBB1}" dt="2026-04-08T13:52:42.158" v="146" actId="20577"/>
        <pc:sldMkLst>
          <pc:docMk/>
          <pc:sldMk cId="3066718752" sldId="284"/>
        </pc:sldMkLst>
        <pc:spChg chg="mod">
          <ac:chgData name="GINA CATALINA MALAVER PEREZ" userId="S::gina.malaver@uniminuto.edu::99b04ec6-3d77-4061-a7bd-63e001cc7658" providerId="AD" clId="Web-{5D54FF6F-7DC6-2D3B-5159-A644912DBBB1}" dt="2026-04-08T13:52:42.158" v="146" actId="20577"/>
          <ac:spMkLst>
            <pc:docMk/>
            <pc:sldMk cId="3066718752" sldId="284"/>
            <ac:spMk id="14" creationId="{34A1E75D-BE12-EFEE-21DB-B2F77E43D7ED}"/>
          </ac:spMkLst>
        </pc:spChg>
        <pc:spChg chg="mod">
          <ac:chgData name="GINA CATALINA MALAVER PEREZ" userId="S::gina.malaver@uniminuto.edu::99b04ec6-3d77-4061-a7bd-63e001cc7658" providerId="AD" clId="Web-{5D54FF6F-7DC6-2D3B-5159-A644912DBBB1}" dt="2026-04-08T13:48:48.989" v="95" actId="20577"/>
          <ac:spMkLst>
            <pc:docMk/>
            <pc:sldMk cId="3066718752" sldId="284"/>
            <ac:spMk id="17" creationId="{11B9078A-14A0-0759-508C-E192B42AF287}"/>
          </ac:spMkLst>
        </pc:spChg>
        <pc:spChg chg="mod">
          <ac:chgData name="GINA CATALINA MALAVER PEREZ" userId="S::gina.malaver@uniminuto.edu::99b04ec6-3d77-4061-a7bd-63e001cc7658" providerId="AD" clId="Web-{5D54FF6F-7DC6-2D3B-5159-A644912DBBB1}" dt="2026-04-08T13:48:40.363" v="94" actId="20577"/>
          <ac:spMkLst>
            <pc:docMk/>
            <pc:sldMk cId="3066718752" sldId="284"/>
            <ac:spMk id="18" creationId="{5D80CF58-05B1-9CAF-89A4-EBF626968B93}"/>
          </ac:spMkLst>
        </pc:spChg>
        <pc:spChg chg="mod">
          <ac:chgData name="GINA CATALINA MALAVER PEREZ" userId="S::gina.malaver@uniminuto.edu::99b04ec6-3d77-4061-a7bd-63e001cc7658" providerId="AD" clId="Web-{5D54FF6F-7DC6-2D3B-5159-A644912DBBB1}" dt="2026-04-08T13:48:30.331" v="88"/>
          <ac:spMkLst>
            <pc:docMk/>
            <pc:sldMk cId="3066718752" sldId="284"/>
            <ac:spMk id="19" creationId="{4DC64019-EB41-6C1D-A8F0-13B9044B0637}"/>
          </ac:spMkLst>
        </pc:spChg>
        <pc:spChg chg="mod">
          <ac:chgData name="GINA CATALINA MALAVER PEREZ" userId="S::gina.malaver@uniminuto.edu::99b04ec6-3d77-4061-a7bd-63e001cc7658" providerId="AD" clId="Web-{5D54FF6F-7DC6-2D3B-5159-A644912DBBB1}" dt="2026-04-08T13:48:09.970" v="84" actId="20577"/>
          <ac:spMkLst>
            <pc:docMk/>
            <pc:sldMk cId="3066718752" sldId="284"/>
            <ac:spMk id="20" creationId="{13AEECA9-FAEB-6BF7-DC0C-1EB90A91E817}"/>
          </ac:spMkLst>
        </pc:spChg>
        <pc:spChg chg="mod">
          <ac:chgData name="GINA CATALINA MALAVER PEREZ" userId="S::gina.malaver@uniminuto.edu::99b04ec6-3d77-4061-a7bd-63e001cc7658" providerId="AD" clId="Web-{5D54FF6F-7DC6-2D3B-5159-A644912DBBB1}" dt="2026-04-08T13:48:12.548" v="86" actId="20577"/>
          <ac:spMkLst>
            <pc:docMk/>
            <pc:sldMk cId="3066718752" sldId="284"/>
            <ac:spMk id="21" creationId="{0EC66FC6-4890-D449-C9D6-01B9B8F0D649}"/>
          </ac:spMkLst>
        </pc:spChg>
        <pc:spChg chg="mod">
          <ac:chgData name="GINA CATALINA MALAVER PEREZ" userId="S::gina.malaver@uniminuto.edu::99b04ec6-3d77-4061-a7bd-63e001cc7658" providerId="AD" clId="Web-{5D54FF6F-7DC6-2D3B-5159-A644912DBBB1}" dt="2026-04-08T13:48:30.331" v="89"/>
          <ac:spMkLst>
            <pc:docMk/>
            <pc:sldMk cId="3066718752" sldId="284"/>
            <ac:spMk id="22" creationId="{7E1E333C-8FC1-9B64-4D9F-D283C1C2E46D}"/>
          </ac:spMkLst>
        </pc:spChg>
        <pc:spChg chg="mod">
          <ac:chgData name="GINA CATALINA MALAVER PEREZ" userId="S::gina.malaver@uniminuto.edu::99b04ec6-3d77-4061-a7bd-63e001cc7658" providerId="AD" clId="Web-{5D54FF6F-7DC6-2D3B-5159-A644912DBBB1}" dt="2026-04-08T13:48:30.331" v="90"/>
          <ac:spMkLst>
            <pc:docMk/>
            <pc:sldMk cId="3066718752" sldId="284"/>
            <ac:spMk id="23" creationId="{AFBBB72E-5281-E83B-0FCC-A8B312FFF079}"/>
          </ac:spMkLst>
        </pc:spChg>
        <pc:spChg chg="mod">
          <ac:chgData name="GINA CATALINA MALAVER PEREZ" userId="S::gina.malaver@uniminuto.edu::99b04ec6-3d77-4061-a7bd-63e001cc7658" providerId="AD" clId="Web-{5D54FF6F-7DC6-2D3B-5159-A644912DBBB1}" dt="2026-04-08T13:48:30.331" v="91"/>
          <ac:spMkLst>
            <pc:docMk/>
            <pc:sldMk cId="3066718752" sldId="284"/>
            <ac:spMk id="24" creationId="{B402F040-12F0-478D-023B-DDEF7679257C}"/>
          </ac:spMkLst>
        </pc:spChg>
        <pc:spChg chg="mod">
          <ac:chgData name="GINA CATALINA MALAVER PEREZ" userId="S::gina.malaver@uniminuto.edu::99b04ec6-3d77-4061-a7bd-63e001cc7658" providerId="AD" clId="Web-{5D54FF6F-7DC6-2D3B-5159-A644912DBBB1}" dt="2026-04-08T13:48:30.503" v="92"/>
          <ac:spMkLst>
            <pc:docMk/>
            <pc:sldMk cId="3066718752" sldId="284"/>
            <ac:spMk id="25" creationId="{FCBEDC6F-DC2B-E4A9-968E-8E46D576AC8A}"/>
          </ac:spMkLst>
        </pc:spChg>
        <pc:graphicFrameChg chg="mod modGraphic">
          <ac:chgData name="GINA CATALINA MALAVER PEREZ" userId="S::gina.malaver@uniminuto.edu::99b04ec6-3d77-4061-a7bd-63e001cc7658" providerId="AD" clId="Web-{5D54FF6F-7DC6-2D3B-5159-A644912DBBB1}" dt="2026-04-08T13:48:53.817" v="104"/>
          <ac:graphicFrameMkLst>
            <pc:docMk/>
            <pc:sldMk cId="3066718752" sldId="284"/>
            <ac:graphicFrameMk id="15" creationId="{4015493A-BB29-E10F-2EC9-71BDA132FF81}"/>
          </ac:graphicFrameMkLst>
        </pc:graphicFrameChg>
      </pc:sldChg>
      <pc:sldChg chg="modSp">
        <pc:chgData name="GINA CATALINA MALAVER PEREZ" userId="S::gina.malaver@uniminuto.edu::99b04ec6-3d77-4061-a7bd-63e001cc7658" providerId="AD" clId="Web-{5D54FF6F-7DC6-2D3B-5159-A644912DBBB1}" dt="2026-04-08T13:52:55.564" v="147" actId="20577"/>
        <pc:sldMkLst>
          <pc:docMk/>
          <pc:sldMk cId="308645288" sldId="285"/>
        </pc:sldMkLst>
        <pc:spChg chg="mod">
          <ac:chgData name="GINA CATALINA MALAVER PEREZ" userId="S::gina.malaver@uniminuto.edu::99b04ec6-3d77-4061-a7bd-63e001cc7658" providerId="AD" clId="Web-{5D54FF6F-7DC6-2D3B-5159-A644912DBBB1}" dt="2026-04-08T13:52:55.564" v="147" actId="20577"/>
          <ac:spMkLst>
            <pc:docMk/>
            <pc:sldMk cId="308645288" sldId="285"/>
            <ac:spMk id="8" creationId="{8E4DBFCF-CB84-3084-F46A-E77DFFBBC5FF}"/>
          </ac:spMkLst>
        </pc:spChg>
      </pc:sldChg>
    </pc:docChg>
  </pc:docChgLst>
  <pc:docChgLst>
    <pc:chgData name="KELLY JOHANNA BARRERA FLOREZ" userId="S::kelly.barrera.f@uniminuto.edu::a946fbc7-6084-49be-b924-2fd6855a290f" providerId="AD" clId="Web-{A45950AA-75B9-A1AF-E5D7-DC60745E6A87}"/>
    <pc:docChg chg="modSld">
      <pc:chgData name="KELLY JOHANNA BARRERA FLOREZ" userId="S::kelly.barrera.f@uniminuto.edu::a946fbc7-6084-49be-b924-2fd6855a290f" providerId="AD" clId="Web-{A45950AA-75B9-A1AF-E5D7-DC60745E6A87}" dt="2026-04-08T20:41:02.659" v="19" actId="14100"/>
      <pc:docMkLst>
        <pc:docMk/>
      </pc:docMkLst>
      <pc:sldChg chg="delSp modSp">
        <pc:chgData name="KELLY JOHANNA BARRERA FLOREZ" userId="S::kelly.barrera.f@uniminuto.edu::a946fbc7-6084-49be-b924-2fd6855a290f" providerId="AD" clId="Web-{A45950AA-75B9-A1AF-E5D7-DC60745E6A87}" dt="2026-04-08T20:41:02.659" v="19" actId="14100"/>
        <pc:sldMkLst>
          <pc:docMk/>
          <pc:sldMk cId="3533429873" sldId="269"/>
        </pc:sldMkLst>
        <pc:spChg chg="mod">
          <ac:chgData name="KELLY JOHANNA BARRERA FLOREZ" userId="S::kelly.barrera.f@uniminuto.edu::a946fbc7-6084-49be-b924-2fd6855a290f" providerId="AD" clId="Web-{A45950AA-75B9-A1AF-E5D7-DC60745E6A87}" dt="2026-04-08T20:40:58.034" v="16" actId="1076"/>
          <ac:spMkLst>
            <pc:docMk/>
            <pc:sldMk cId="3533429873" sldId="269"/>
            <ac:spMk id="3" creationId="{4379A759-B352-B6ED-85C3-699B0EA92A3D}"/>
          </ac:spMkLst>
        </pc:spChg>
        <pc:spChg chg="mod">
          <ac:chgData name="KELLY JOHANNA BARRERA FLOREZ" userId="S::kelly.barrera.f@uniminuto.edu::a946fbc7-6084-49be-b924-2fd6855a290f" providerId="AD" clId="Web-{A45950AA-75B9-A1AF-E5D7-DC60745E6A87}" dt="2026-04-08T20:40:58.034" v="17" actId="1076"/>
          <ac:spMkLst>
            <pc:docMk/>
            <pc:sldMk cId="3533429873" sldId="269"/>
            <ac:spMk id="4" creationId="{CBBA9165-FB7E-78F9-EFF0-D9DA96F5F6F6}"/>
          </ac:spMkLst>
        </pc:spChg>
        <pc:spChg chg="mod">
          <ac:chgData name="KELLY JOHANNA BARRERA FLOREZ" userId="S::kelly.barrera.f@uniminuto.edu::a946fbc7-6084-49be-b924-2fd6855a290f" providerId="AD" clId="Web-{A45950AA-75B9-A1AF-E5D7-DC60745E6A87}" dt="2026-04-08T20:40:58.049" v="18" actId="1076"/>
          <ac:spMkLst>
            <pc:docMk/>
            <pc:sldMk cId="3533429873" sldId="269"/>
            <ac:spMk id="5" creationId="{80F212CA-15A3-BADD-C6FB-DD10BF394D97}"/>
          </ac:spMkLst>
        </pc:spChg>
        <pc:spChg chg="mod">
          <ac:chgData name="KELLY JOHANNA BARRERA FLOREZ" userId="S::kelly.barrera.f@uniminuto.edu::a946fbc7-6084-49be-b924-2fd6855a290f" providerId="AD" clId="Web-{A45950AA-75B9-A1AF-E5D7-DC60745E6A87}" dt="2026-04-08T20:41:02.659" v="19" actId="14100"/>
          <ac:spMkLst>
            <pc:docMk/>
            <pc:sldMk cId="3533429873" sldId="269"/>
            <ac:spMk id="6" creationId="{FFA577AA-BEFE-4400-79EF-47904411CF7B}"/>
          </ac:spMkLst>
        </pc:spChg>
        <pc:spChg chg="mod">
          <ac:chgData name="KELLY JOHANNA BARRERA FLOREZ" userId="S::kelly.barrera.f@uniminuto.edu::a946fbc7-6084-49be-b924-2fd6855a290f" providerId="AD" clId="Web-{A45950AA-75B9-A1AF-E5D7-DC60745E6A87}" dt="2026-04-08T20:40:45.237" v="12" actId="1076"/>
          <ac:spMkLst>
            <pc:docMk/>
            <pc:sldMk cId="3533429873" sldId="269"/>
            <ac:spMk id="12" creationId="{D68B8607-34E3-DD7D-4451-29C968C8B673}"/>
          </ac:spMkLst>
        </pc:spChg>
        <pc:spChg chg="mod">
          <ac:chgData name="KELLY JOHANNA BARRERA FLOREZ" userId="S::kelly.barrera.f@uniminuto.edu::a946fbc7-6084-49be-b924-2fd6855a290f" providerId="AD" clId="Web-{A45950AA-75B9-A1AF-E5D7-DC60745E6A87}" dt="2026-04-08T20:40:52.440" v="15" actId="20577"/>
          <ac:spMkLst>
            <pc:docMk/>
            <pc:sldMk cId="3533429873" sldId="269"/>
            <ac:spMk id="13" creationId="{302401C6-8509-B45B-71E1-FC05C9963799}"/>
          </ac:spMkLst>
        </pc:spChg>
        <pc:picChg chg="del">
          <ac:chgData name="KELLY JOHANNA BARRERA FLOREZ" userId="S::kelly.barrera.f@uniminuto.edu::a946fbc7-6084-49be-b924-2fd6855a290f" providerId="AD" clId="Web-{A45950AA-75B9-A1AF-E5D7-DC60745E6A87}" dt="2026-04-08T20:40:31.799" v="0"/>
          <ac:picMkLst>
            <pc:docMk/>
            <pc:sldMk cId="3533429873" sldId="269"/>
            <ac:picMk id="10" creationId="{DFAAFB63-15BB-BAE2-0248-30437F4D3285}"/>
          </ac:picMkLst>
        </pc:picChg>
      </pc:sldChg>
    </pc:docChg>
  </pc:docChgLst>
  <pc:docChgLst>
    <pc:chgData name="WENDY VANESA FONTALVO PEÑATE" userId="S::wendy.fontalvo.p@uniminuto.edu::f7a3c5d0-b13b-4d33-a676-a293da504660" providerId="AD" clId="Web-{5F617720-1F3C-2843-CB7C-92BAB7FDAEC7}"/>
    <pc:docChg chg="addSld delSld">
      <pc:chgData name="WENDY VANESA FONTALVO PEÑATE" userId="S::wendy.fontalvo.p@uniminuto.edu::f7a3c5d0-b13b-4d33-a676-a293da504660" providerId="AD" clId="Web-{5F617720-1F3C-2843-CB7C-92BAB7FDAEC7}" dt="2026-04-06T16:07:43.676" v="1"/>
      <pc:docMkLst>
        <pc:docMk/>
      </pc:docMkLst>
      <pc:sldChg chg="add del">
        <pc:chgData name="WENDY VANESA FONTALVO PEÑATE" userId="S::wendy.fontalvo.p@uniminuto.edu::f7a3c5d0-b13b-4d33-a676-a293da504660" providerId="AD" clId="Web-{5F617720-1F3C-2843-CB7C-92BAB7FDAEC7}" dt="2026-04-06T16:07:43.676" v="1"/>
        <pc:sldMkLst>
          <pc:docMk/>
          <pc:sldMk cId="603718162" sldId="257"/>
        </pc:sldMkLst>
      </pc:sldChg>
    </pc:docChg>
  </pc:docChgLst>
  <pc:docChgLst>
    <pc:chgData name="Usuario invitado" userId="S::urn:spo:tenantanon#b1ba85eb-a253-4467-9ee8-d4f8ed4df300::" providerId="AD" clId="Web-{61C42D4C-2F37-D57D-0982-AFC05966422F}"/>
    <pc:docChg chg="modSld">
      <pc:chgData name="Usuario invitado" userId="S::urn:spo:tenantanon#b1ba85eb-a253-4467-9ee8-d4f8ed4df300::" providerId="AD" clId="Web-{61C42D4C-2F37-D57D-0982-AFC05966422F}" dt="2026-04-08T16:54:20.260" v="38"/>
      <pc:docMkLst>
        <pc:docMk/>
      </pc:docMkLst>
      <pc:sldChg chg="modSp">
        <pc:chgData name="Usuario invitado" userId="S::urn:spo:tenantanon#b1ba85eb-a253-4467-9ee8-d4f8ed4df300::" providerId="AD" clId="Web-{61C42D4C-2F37-D57D-0982-AFC05966422F}" dt="2026-04-08T16:52:17.869" v="32"/>
        <pc:sldMkLst>
          <pc:docMk/>
          <pc:sldMk cId="201901979" sldId="271"/>
        </pc:sldMkLst>
        <pc:graphicFrameChg chg="mod modGraphic">
          <ac:chgData name="Usuario invitado" userId="S::urn:spo:tenantanon#b1ba85eb-a253-4467-9ee8-d4f8ed4df300::" providerId="AD" clId="Web-{61C42D4C-2F37-D57D-0982-AFC05966422F}" dt="2026-04-08T16:52:17.869" v="32"/>
          <ac:graphicFrameMkLst>
            <pc:docMk/>
            <pc:sldMk cId="201901979" sldId="271"/>
            <ac:graphicFrameMk id="4" creationId="{09B0FB1E-2A75-A776-5C07-9970AD121A98}"/>
          </ac:graphicFrameMkLst>
        </pc:graphicFrameChg>
      </pc:sldChg>
      <pc:sldChg chg="modSp">
        <pc:chgData name="Usuario invitado" userId="S::urn:spo:tenantanon#b1ba85eb-a253-4467-9ee8-d4f8ed4df300::" providerId="AD" clId="Web-{61C42D4C-2F37-D57D-0982-AFC05966422F}" dt="2026-04-08T16:47:11.037" v="3" actId="1076"/>
        <pc:sldMkLst>
          <pc:docMk/>
          <pc:sldMk cId="2273235997" sldId="275"/>
        </pc:sldMkLst>
        <pc:graphicFrameChg chg="mod">
          <ac:chgData name="Usuario invitado" userId="S::urn:spo:tenantanon#b1ba85eb-a253-4467-9ee8-d4f8ed4df300::" providerId="AD" clId="Web-{61C42D4C-2F37-D57D-0982-AFC05966422F}" dt="2026-04-08T16:47:08.647" v="2" actId="1076"/>
          <ac:graphicFrameMkLst>
            <pc:docMk/>
            <pc:sldMk cId="2273235997" sldId="275"/>
            <ac:graphicFrameMk id="5" creationId="{6D2E0AFE-C64F-8DAA-7279-F6981DBC2601}"/>
          </ac:graphicFrameMkLst>
        </pc:graphicFrameChg>
        <pc:picChg chg="mod">
          <ac:chgData name="Usuario invitado" userId="S::urn:spo:tenantanon#b1ba85eb-a253-4467-9ee8-d4f8ed4df300::" providerId="AD" clId="Web-{61C42D4C-2F37-D57D-0982-AFC05966422F}" dt="2026-04-08T16:47:11.037" v="3" actId="1076"/>
          <ac:picMkLst>
            <pc:docMk/>
            <pc:sldMk cId="2273235997" sldId="275"/>
            <ac:picMk id="6" creationId="{941E2A82-FBD7-4D9A-67CC-3FCA4D39C62A}"/>
          </ac:picMkLst>
        </pc:picChg>
      </pc:sldChg>
      <pc:sldChg chg="modSp">
        <pc:chgData name="Usuario invitado" userId="S::urn:spo:tenantanon#b1ba85eb-a253-4467-9ee8-d4f8ed4df300::" providerId="AD" clId="Web-{61C42D4C-2F37-D57D-0982-AFC05966422F}" dt="2026-04-08T16:46:18.819" v="0" actId="1076"/>
        <pc:sldMkLst>
          <pc:docMk/>
          <pc:sldMk cId="759394965" sldId="276"/>
        </pc:sldMkLst>
        <pc:picChg chg="mod">
          <ac:chgData name="Usuario invitado" userId="S::urn:spo:tenantanon#b1ba85eb-a253-4467-9ee8-d4f8ed4df300::" providerId="AD" clId="Web-{61C42D4C-2F37-D57D-0982-AFC05966422F}" dt="2026-04-08T16:46:18.819" v="0" actId="1076"/>
          <ac:picMkLst>
            <pc:docMk/>
            <pc:sldMk cId="759394965" sldId="276"/>
            <ac:picMk id="7" creationId="{47B7F6D6-3160-E39B-B619-C829C7AD97D5}"/>
          </ac:picMkLst>
        </pc:picChg>
      </pc:sldChg>
      <pc:sldChg chg="modSp">
        <pc:chgData name="Usuario invitado" userId="S::urn:spo:tenantanon#b1ba85eb-a253-4467-9ee8-d4f8ed4df300::" providerId="AD" clId="Web-{61C42D4C-2F37-D57D-0982-AFC05966422F}" dt="2026-04-08T16:49:53.789" v="13" actId="20577"/>
        <pc:sldMkLst>
          <pc:docMk/>
          <pc:sldMk cId="4112927518" sldId="278"/>
        </pc:sldMkLst>
        <pc:spChg chg="mod">
          <ac:chgData name="Usuario invitado" userId="S::urn:spo:tenantanon#b1ba85eb-a253-4467-9ee8-d4f8ed4df300::" providerId="AD" clId="Web-{61C42D4C-2F37-D57D-0982-AFC05966422F}" dt="2026-04-08T16:49:53.789" v="13" actId="20577"/>
          <ac:spMkLst>
            <pc:docMk/>
            <pc:sldMk cId="4112927518" sldId="278"/>
            <ac:spMk id="14" creationId="{55CAD021-7F17-3D19-13FA-53D718AD42BF}"/>
          </ac:spMkLst>
        </pc:spChg>
      </pc:sldChg>
      <pc:sldChg chg="modSp">
        <pc:chgData name="Usuario invitado" userId="S::urn:spo:tenantanon#b1ba85eb-a253-4467-9ee8-d4f8ed4df300::" providerId="AD" clId="Web-{61C42D4C-2F37-D57D-0982-AFC05966422F}" dt="2026-04-08T16:51:30.384" v="18" actId="20577"/>
        <pc:sldMkLst>
          <pc:docMk/>
          <pc:sldMk cId="2807859048" sldId="279"/>
        </pc:sldMkLst>
        <pc:spChg chg="mod">
          <ac:chgData name="Usuario invitado" userId="S::urn:spo:tenantanon#b1ba85eb-a253-4467-9ee8-d4f8ed4df300::" providerId="AD" clId="Web-{61C42D4C-2F37-D57D-0982-AFC05966422F}" dt="2026-04-08T16:51:30.384" v="18" actId="20577"/>
          <ac:spMkLst>
            <pc:docMk/>
            <pc:sldMk cId="2807859048" sldId="279"/>
            <ac:spMk id="4" creationId="{F3FF3606-D154-4641-EB66-3F2002346A62}"/>
          </ac:spMkLst>
        </pc:spChg>
        <pc:spChg chg="mod">
          <ac:chgData name="Usuario invitado" userId="S::urn:spo:tenantanon#b1ba85eb-a253-4467-9ee8-d4f8ed4df300::" providerId="AD" clId="Web-{61C42D4C-2F37-D57D-0982-AFC05966422F}" dt="2026-04-08T16:51:03.743" v="15"/>
          <ac:spMkLst>
            <pc:docMk/>
            <pc:sldMk cId="2807859048" sldId="279"/>
            <ac:spMk id="5" creationId="{EF80E9AD-7D44-C075-7D5E-0D29B8EB6240}"/>
          </ac:spMkLst>
        </pc:spChg>
      </pc:sldChg>
      <pc:sldChg chg="modSp">
        <pc:chgData name="Usuario invitado" userId="S::urn:spo:tenantanon#b1ba85eb-a253-4467-9ee8-d4f8ed4df300::" providerId="AD" clId="Web-{61C42D4C-2F37-D57D-0982-AFC05966422F}" dt="2026-04-08T16:52:37.337" v="36"/>
        <pc:sldMkLst>
          <pc:docMk/>
          <pc:sldMk cId="1828521889" sldId="282"/>
        </pc:sldMkLst>
        <pc:graphicFrameChg chg="mod modGraphic">
          <ac:chgData name="Usuario invitado" userId="S::urn:spo:tenantanon#b1ba85eb-a253-4467-9ee8-d4f8ed4df300::" providerId="AD" clId="Web-{61C42D4C-2F37-D57D-0982-AFC05966422F}" dt="2026-04-08T16:52:37.337" v="36"/>
          <ac:graphicFrameMkLst>
            <pc:docMk/>
            <pc:sldMk cId="1828521889" sldId="282"/>
            <ac:graphicFrameMk id="4" creationId="{2601E591-EAE3-184B-F8B8-63FEAF053FD8}"/>
          </ac:graphicFrameMkLst>
        </pc:graphicFrameChg>
      </pc:sldChg>
      <pc:sldChg chg="modSp">
        <pc:chgData name="Usuario invitado" userId="S::urn:spo:tenantanon#b1ba85eb-a253-4467-9ee8-d4f8ed4df300::" providerId="AD" clId="Web-{61C42D4C-2F37-D57D-0982-AFC05966422F}" dt="2026-04-08T16:54:20.260" v="38"/>
        <pc:sldMkLst>
          <pc:docMk/>
          <pc:sldMk cId="3066718752" sldId="284"/>
        </pc:sldMkLst>
        <pc:graphicFrameChg chg="mod modGraphic">
          <ac:chgData name="Usuario invitado" userId="S::urn:spo:tenantanon#b1ba85eb-a253-4467-9ee8-d4f8ed4df300::" providerId="AD" clId="Web-{61C42D4C-2F37-D57D-0982-AFC05966422F}" dt="2026-04-08T16:54:20.260" v="38"/>
          <ac:graphicFrameMkLst>
            <pc:docMk/>
            <pc:sldMk cId="3066718752" sldId="284"/>
            <ac:graphicFrameMk id="15" creationId="{4015493A-BB29-E10F-2EC9-71BDA132FF81}"/>
          </ac:graphicFrameMkLst>
        </pc:graphicFrameChg>
      </pc:sldChg>
    </pc:docChg>
  </pc:docChgLst>
  <pc:docChgLst>
    <pc:chgData name="GINA CATALINA MALAVER PEREZ" userId="99b04ec6-3d77-4061-a7bd-63e001cc7658" providerId="ADAL" clId="{D3453BA6-50DE-458C-A0B2-02FD7C25BA6B}"/>
    <pc:docChg chg="modSld">
      <pc:chgData name="GINA CATALINA MALAVER PEREZ" userId="99b04ec6-3d77-4061-a7bd-63e001cc7658" providerId="ADAL" clId="{D3453BA6-50DE-458C-A0B2-02FD7C25BA6B}" dt="2026-04-07T16:41:59.245" v="10" actId="20577"/>
      <pc:docMkLst>
        <pc:docMk/>
      </pc:docMkLst>
      <pc:sldChg chg="modSp mod">
        <pc:chgData name="GINA CATALINA MALAVER PEREZ" userId="99b04ec6-3d77-4061-a7bd-63e001cc7658" providerId="ADAL" clId="{D3453BA6-50DE-458C-A0B2-02FD7C25BA6B}" dt="2026-04-07T16:41:32.384" v="1" actId="20577"/>
        <pc:sldMkLst>
          <pc:docMk/>
          <pc:sldMk cId="603718162" sldId="257"/>
        </pc:sldMkLst>
        <pc:spChg chg="mod">
          <ac:chgData name="GINA CATALINA MALAVER PEREZ" userId="99b04ec6-3d77-4061-a7bd-63e001cc7658" providerId="ADAL" clId="{D3453BA6-50DE-458C-A0B2-02FD7C25BA6B}" dt="2026-04-07T16:41:32.384" v="1" actId="20577"/>
          <ac:spMkLst>
            <pc:docMk/>
            <pc:sldMk cId="603718162" sldId="257"/>
            <ac:spMk id="37" creationId="{446EA6C2-92B0-10EE-C3B1-7B1B6390F64F}"/>
          </ac:spMkLst>
        </pc:spChg>
      </pc:sldChg>
      <pc:sldChg chg="modSp mod">
        <pc:chgData name="GINA CATALINA MALAVER PEREZ" userId="99b04ec6-3d77-4061-a7bd-63e001cc7658" providerId="ADAL" clId="{D3453BA6-50DE-458C-A0B2-02FD7C25BA6B}" dt="2026-04-07T16:41:59.245" v="10" actId="20577"/>
        <pc:sldMkLst>
          <pc:docMk/>
          <pc:sldMk cId="2273235997" sldId="275"/>
        </pc:sldMkLst>
        <pc:spChg chg="mod">
          <ac:chgData name="GINA CATALINA MALAVER PEREZ" userId="99b04ec6-3d77-4061-a7bd-63e001cc7658" providerId="ADAL" clId="{D3453BA6-50DE-458C-A0B2-02FD7C25BA6B}" dt="2026-04-07T16:41:59.245" v="10" actId="20577"/>
          <ac:spMkLst>
            <pc:docMk/>
            <pc:sldMk cId="2273235997" sldId="275"/>
            <ac:spMk id="3" creationId="{08A3EB0A-8208-86BC-97F8-97AEF468A774}"/>
          </ac:spMkLst>
        </pc:spChg>
      </pc:sldChg>
      <pc:sldChg chg="modSp mod">
        <pc:chgData name="GINA CATALINA MALAVER PEREZ" userId="99b04ec6-3d77-4061-a7bd-63e001cc7658" providerId="ADAL" clId="{D3453BA6-50DE-458C-A0B2-02FD7C25BA6B}" dt="2026-04-07T16:41:51.895" v="8" actId="20577"/>
        <pc:sldMkLst>
          <pc:docMk/>
          <pc:sldMk cId="2807859048" sldId="279"/>
        </pc:sldMkLst>
        <pc:spChg chg="mod">
          <ac:chgData name="GINA CATALINA MALAVER PEREZ" userId="99b04ec6-3d77-4061-a7bd-63e001cc7658" providerId="ADAL" clId="{D3453BA6-50DE-458C-A0B2-02FD7C25BA6B}" dt="2026-04-07T16:41:51.895" v="8" actId="20577"/>
          <ac:spMkLst>
            <pc:docMk/>
            <pc:sldMk cId="2807859048" sldId="279"/>
            <ac:spMk id="4" creationId="{F3FF3606-D154-4641-EB66-3F2002346A62}"/>
          </ac:spMkLst>
        </pc:spChg>
      </pc:sldChg>
    </pc:docChg>
  </pc:docChgLst>
  <pc:docChgLst>
    <pc:chgData name="Usuario invitado" userId="S::urn:spo:tenantanon#b1ba85eb-a253-4467-9ee8-d4f8ed4df300::" providerId="AD" clId="Web-{C0F03850-308B-D0F7-BFB9-F8E11D113EDC}"/>
    <pc:docChg chg="modSld">
      <pc:chgData name="Usuario invitado" userId="S::urn:spo:tenantanon#b1ba85eb-a253-4467-9ee8-d4f8ed4df300::" providerId="AD" clId="Web-{C0F03850-308B-D0F7-BFB9-F8E11D113EDC}" dt="2026-04-08T15:55:11.647" v="2" actId="1076"/>
      <pc:docMkLst>
        <pc:docMk/>
      </pc:docMkLst>
      <pc:sldChg chg="modSp">
        <pc:chgData name="Usuario invitado" userId="S::urn:spo:tenantanon#b1ba85eb-a253-4467-9ee8-d4f8ed4df300::" providerId="AD" clId="Web-{C0F03850-308B-D0F7-BFB9-F8E11D113EDC}" dt="2026-04-08T15:54:33.037" v="1" actId="1076"/>
        <pc:sldMkLst>
          <pc:docMk/>
          <pc:sldMk cId="2415511442" sldId="266"/>
        </pc:sldMkLst>
        <pc:picChg chg="mod">
          <ac:chgData name="Usuario invitado" userId="S::urn:spo:tenantanon#b1ba85eb-a253-4467-9ee8-d4f8ed4df300::" providerId="AD" clId="Web-{C0F03850-308B-D0F7-BFB9-F8E11D113EDC}" dt="2026-04-08T15:54:33.037" v="1" actId="1076"/>
          <ac:picMkLst>
            <pc:docMk/>
            <pc:sldMk cId="2415511442" sldId="266"/>
            <ac:picMk id="3" creationId="{DDCA1F5C-D62D-1990-A576-0172722777C8}"/>
          </ac:picMkLst>
        </pc:picChg>
      </pc:sldChg>
      <pc:sldChg chg="modSp">
        <pc:chgData name="Usuario invitado" userId="S::urn:spo:tenantanon#b1ba85eb-a253-4467-9ee8-d4f8ed4df300::" providerId="AD" clId="Web-{C0F03850-308B-D0F7-BFB9-F8E11D113EDC}" dt="2026-04-08T15:55:11.647" v="2" actId="1076"/>
        <pc:sldMkLst>
          <pc:docMk/>
          <pc:sldMk cId="2215669476" sldId="270"/>
        </pc:sldMkLst>
        <pc:spChg chg="mod">
          <ac:chgData name="Usuario invitado" userId="S::urn:spo:tenantanon#b1ba85eb-a253-4467-9ee8-d4f8ed4df300::" providerId="AD" clId="Web-{C0F03850-308B-D0F7-BFB9-F8E11D113EDC}" dt="2026-04-08T15:55:11.647" v="2" actId="1076"/>
          <ac:spMkLst>
            <pc:docMk/>
            <pc:sldMk cId="2215669476" sldId="270"/>
            <ac:spMk id="9" creationId="{2155E7B5-E2EF-501F-E866-2640C481B53D}"/>
          </ac:spMkLst>
        </pc:spChg>
      </pc:sldChg>
    </pc:docChg>
  </pc:docChgLst>
  <pc:docChgLst>
    <pc:chgData name="WENDY VANESA FONTALVO PEÑATE" userId="S::wendy.fontalvo.p@uniminuto.edu::f7a3c5d0-b13b-4d33-a676-a293da504660" providerId="AD" clId="Web-{8727FBEF-50DC-014B-74E8-81403E8DA544}"/>
    <pc:docChg chg="modSld">
      <pc:chgData name="WENDY VANESA FONTALVO PEÑATE" userId="S::wendy.fontalvo.p@uniminuto.edu::f7a3c5d0-b13b-4d33-a676-a293da504660" providerId="AD" clId="Web-{8727FBEF-50DC-014B-74E8-81403E8DA544}" dt="2026-04-07T16:48:10.371" v="1" actId="20577"/>
      <pc:docMkLst>
        <pc:docMk/>
      </pc:docMkLst>
      <pc:sldChg chg="modSp">
        <pc:chgData name="WENDY VANESA FONTALVO PEÑATE" userId="S::wendy.fontalvo.p@uniminuto.edu::f7a3c5d0-b13b-4d33-a676-a293da504660" providerId="AD" clId="Web-{8727FBEF-50DC-014B-74E8-81403E8DA544}" dt="2026-04-07T16:48:10.371" v="1" actId="20577"/>
        <pc:sldMkLst>
          <pc:docMk/>
          <pc:sldMk cId="603718162" sldId="257"/>
        </pc:sldMkLst>
        <pc:spChg chg="mod">
          <ac:chgData name="WENDY VANESA FONTALVO PEÑATE" userId="S::wendy.fontalvo.p@uniminuto.edu::f7a3c5d0-b13b-4d33-a676-a293da504660" providerId="AD" clId="Web-{8727FBEF-50DC-014B-74E8-81403E8DA544}" dt="2026-04-07T16:48:10.371" v="1" actId="20577"/>
          <ac:spMkLst>
            <pc:docMk/>
            <pc:sldMk cId="603718162" sldId="257"/>
            <ac:spMk id="38" creationId="{5D5EBAAE-669D-A593-4D4B-70B7000DA13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A46471-30FE-42AD-A520-64BAAD1B39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9759402-FB34-8BCD-D3F3-6A35692314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10BFB7-87E5-F911-B6CB-0BAC7657D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A592-203A-6E4C-91D5-E2F190811DE1}" type="datetimeFigureOut">
              <a:rPr lang="es-CO" smtClean="0"/>
              <a:t>8/04/2026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EE31203-1E38-3422-B399-22A6C3A53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935FCF-6281-90D6-CB0E-3411A4C03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FCA3-0643-B04E-A31F-11C51BF56B36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49712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622735-2A65-E09D-478E-5306A7142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346BD2A-2087-799B-1030-6AE8F47CF8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C5EB71-503C-37C1-9C94-A70672710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A592-203A-6E4C-91D5-E2F190811DE1}" type="datetimeFigureOut">
              <a:rPr lang="es-CO" smtClean="0"/>
              <a:t>8/04/2026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E96731-CF90-3969-3167-BFAEBFAF2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2EAA67-C87B-E9BC-F730-80D5BEA20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FCA3-0643-B04E-A31F-11C51BF56B36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94803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F15E1D0-AA76-13C9-86E9-C83AFE03BD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4FF3AB3-17F2-3742-0256-5B32858347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BBCC42-C31C-2EBC-1223-2A04AADE5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A592-203A-6E4C-91D5-E2F190811DE1}" type="datetimeFigureOut">
              <a:rPr lang="es-CO" smtClean="0"/>
              <a:t>8/04/2026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DEBF57-0757-02FD-5AE5-072077BC2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67E9A3-B4EA-A5F0-25A5-165042659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FCA3-0643-B04E-A31F-11C51BF56B36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9454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F5535A-1F18-BBB6-6C93-2A91B1354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3EBE62-DD4E-EFB2-9F3C-7E4C488DD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18E2D1-9AA0-AFE9-5860-2F1D35538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A592-203A-6E4C-91D5-E2F190811DE1}" type="datetimeFigureOut">
              <a:rPr lang="es-CO" smtClean="0"/>
              <a:t>8/04/2026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090EAB-EF50-26A9-1A88-5C71FD5F5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86D2D1-B990-0FD6-4EE0-5F745C0B5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FCA3-0643-B04E-A31F-11C51BF56B36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58768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DD168D-5BE2-E108-F865-17681653F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6C3D16-6B46-5BC0-A93C-74CD99AA9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C562C7-F2A2-26D9-A227-DA95117D2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A592-203A-6E4C-91D5-E2F190811DE1}" type="datetimeFigureOut">
              <a:rPr lang="es-CO" smtClean="0"/>
              <a:t>8/04/2026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6AA8CE-A3CF-B20C-17D5-D28EF0AE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16BA5A-E905-D920-D8FC-AF23D7E2F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FCA3-0643-B04E-A31F-11C51BF56B36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2045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3B19ED-1719-EA6C-E0F2-8E899919C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7B27D1-817E-6769-E19B-D891D00A1A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BD8EFB1-C871-CB77-A7E9-4B56B2C6B1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E0DA951-BF30-A740-AB30-2F6A4AE1F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A592-203A-6E4C-91D5-E2F190811DE1}" type="datetimeFigureOut">
              <a:rPr lang="es-CO" smtClean="0"/>
              <a:t>8/04/2026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3FC14E1-EEF5-EF68-EBD7-D1D13DED2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478FA6C-A5DD-3903-5D1C-5840628F5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FCA3-0643-B04E-A31F-11C51BF56B36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27415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2B3957-6750-14EE-D557-D753E7FAF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DF7A13D-1A38-BB59-3F54-3394614BBC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D7BFF21-22D2-61D2-751B-3AF2116920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2902057-FD31-D6FE-1D9A-1851A1418C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647EA71-3946-F8D7-FECD-CC2A2E8AC3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1DC5ED0-CC63-8F41-6153-36DA20AAF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A592-203A-6E4C-91D5-E2F190811DE1}" type="datetimeFigureOut">
              <a:rPr lang="es-CO" smtClean="0"/>
              <a:t>8/04/2026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9894401-1836-B305-4049-4C5C2C811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F7D391F-5DA0-6993-9B31-B34E1B39C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FCA3-0643-B04E-A31F-11C51BF56B36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1615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C3A4D2-4EBF-0479-7062-C4CCAF8F7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1ACFB27-4C86-E636-AADD-47E1DB263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A592-203A-6E4C-91D5-E2F190811DE1}" type="datetimeFigureOut">
              <a:rPr lang="es-CO" smtClean="0"/>
              <a:t>8/04/2026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3F549D-45F1-5D11-8A1D-486EFC2A9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24A6450-4CB4-02F0-A2E1-73E9A67DD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FCA3-0643-B04E-A31F-11C51BF56B36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86300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5D40CA3-9968-7DBD-3F07-2FEE97C48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A592-203A-6E4C-91D5-E2F190811DE1}" type="datetimeFigureOut">
              <a:rPr lang="es-CO" smtClean="0"/>
              <a:t>8/04/2026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EDA9025-764F-03D3-12E8-487BA1FF9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E2E76AC-1BFE-95E3-0166-13AF7322C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FCA3-0643-B04E-A31F-11C51BF56B36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12952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0A7169-11AA-FB04-8A4B-9D5A616CA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C97ED7C-4D66-00F0-D4B4-3DB23B494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B834503-BD3C-E8A7-C114-0C9E894C29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6851DF6-ECF3-6DF2-BA9F-9A4EBE755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A592-203A-6E4C-91D5-E2F190811DE1}" type="datetimeFigureOut">
              <a:rPr lang="es-CO" smtClean="0"/>
              <a:t>8/04/2026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6B4C7EE-F857-F0ED-7E75-324597CBD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F1351CC-7DC5-3A2D-0559-7730F6313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FCA3-0643-B04E-A31F-11C51BF56B36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15670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4804D7-010B-C15A-A109-F7DE97E79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F4B09FA-55F7-5CB0-A0C7-35A6A59CAF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7771B81-8608-CC65-2CBF-0DD3485BDF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937CB52-40A6-ED82-A6C5-F70691BB9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A592-203A-6E4C-91D5-E2F190811DE1}" type="datetimeFigureOut">
              <a:rPr lang="es-CO" smtClean="0"/>
              <a:t>8/04/2026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30757A-7E25-1BAD-86C9-772EF6133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0F7CE02-83F9-410E-0AB5-902943408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FCA3-0643-B04E-A31F-11C51BF56B36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60158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A066DF5-4AFE-0AAB-3C7F-AAAB94822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277F4F1-E963-EBD7-6B80-E3EEE26E74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7A94DA-754D-A7A8-4A1A-940A7740C9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70A592-203A-6E4C-91D5-E2F190811DE1}" type="datetimeFigureOut">
              <a:rPr lang="es-CO" smtClean="0"/>
              <a:t>8/04/2026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78309A-2B2B-7917-51DB-1FA3142D09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90A472-773D-9234-A337-CDEDF6C76A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C5FCA3-0643-B04E-A31F-11C51BF56B36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24542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CADEE661-D0FE-12D4-7683-195C2961931D}"/>
              </a:ext>
            </a:extLst>
          </p:cNvPr>
          <p:cNvSpPr txBox="1">
            <a:spLocks/>
          </p:cNvSpPr>
          <p:nvPr/>
        </p:nvSpPr>
        <p:spPr>
          <a:xfrm>
            <a:off x="1350608" y="3289795"/>
            <a:ext cx="4024621" cy="13690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4400" b="1">
                <a:solidFill>
                  <a:schemeClr val="bg1"/>
                </a:solidFill>
                <a:latin typeface="Trebuchet MS" panose="020B0703020202090204" pitchFamily="34" charset="0"/>
              </a:rPr>
              <a:t>Bitácora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7C851C9-A0A8-4A3C-16FE-DDCD038E3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530" y="1161268"/>
            <a:ext cx="3907487" cy="198577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3B879EB-2CD6-608A-95BC-1184963315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1639" y="775447"/>
            <a:ext cx="3606110" cy="530710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7B0106B-FF48-0EEE-0C16-D4D101FE0F62}"/>
              </a:ext>
            </a:extLst>
          </p:cNvPr>
          <p:cNvSpPr txBox="1">
            <a:spLocks/>
          </p:cNvSpPr>
          <p:nvPr/>
        </p:nvSpPr>
        <p:spPr>
          <a:xfrm>
            <a:off x="1350608" y="4801629"/>
            <a:ext cx="4024621" cy="4231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200" i="1">
                <a:solidFill>
                  <a:srgbClr val="29006F"/>
                </a:solidFill>
                <a:highlight>
                  <a:srgbClr val="8EA1FF"/>
                </a:highlight>
                <a:latin typeface="Trebuchet MS" panose="020B0603020202020204" pitchFamily="34" charset="0"/>
              </a:rPr>
              <a:t>Desafío 1 – B Junior</a:t>
            </a:r>
          </a:p>
        </p:txBody>
      </p:sp>
    </p:spTree>
    <p:extLst>
      <p:ext uri="{BB962C8B-B14F-4D97-AF65-F5344CB8AC3E}">
        <p14:creationId xmlns:p14="http://schemas.microsoft.com/office/powerpoint/2010/main" val="2829152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75E936-6CA4-338A-F60A-8AB705C131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628B5C-1C7F-F785-9C5C-C4E6ECC03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0055" y="336506"/>
            <a:ext cx="3259855" cy="927646"/>
          </a:xfrm>
        </p:spPr>
        <p:txBody>
          <a:bodyPr>
            <a:normAutofit/>
          </a:bodyPr>
          <a:lstStyle/>
          <a:p>
            <a:r>
              <a:rPr lang="es-CO" sz="4800" b="1">
                <a:solidFill>
                  <a:srgbClr val="29006F"/>
                </a:solidFill>
                <a:latin typeface="Trebuchet MS"/>
              </a:rPr>
              <a:t>Hipótesis</a:t>
            </a:r>
            <a:endParaRPr lang="es-CO" sz="4800" b="1">
              <a:solidFill>
                <a:srgbClr val="29006F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9E16569-5C23-F45C-A74E-64AF9BC8BD03}"/>
              </a:ext>
            </a:extLst>
          </p:cNvPr>
          <p:cNvSpPr txBox="1"/>
          <p:nvPr/>
        </p:nvSpPr>
        <p:spPr>
          <a:xfrm>
            <a:off x="518657" y="3498325"/>
            <a:ext cx="114523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endParaRPr lang="es-MX" sz="1800">
              <a:latin typeface="Trebuchet MS" panose="020B0603020202020204" pitchFamily="34" charset="0"/>
            </a:endParaRPr>
          </a:p>
          <a:p>
            <a:pPr algn="ctr" fontAlgn="base"/>
            <a:r>
              <a:rPr lang="es-MX" sz="140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Escribir la hipótesis final</a:t>
            </a:r>
            <a:endParaRPr lang="es-MX" sz="1400">
              <a:latin typeface="Trebuchet MS" panose="020B0603020202020204" pitchFamily="34" charset="0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48629317-63DD-B6B1-E189-BCD361B734B8}"/>
              </a:ext>
            </a:extLst>
          </p:cNvPr>
          <p:cNvGrpSpPr/>
          <p:nvPr/>
        </p:nvGrpSpPr>
        <p:grpSpPr>
          <a:xfrm>
            <a:off x="400031" y="2338390"/>
            <a:ext cx="11179902" cy="2450737"/>
            <a:chOff x="619" y="-12663"/>
            <a:chExt cx="5809631" cy="812763"/>
          </a:xfrm>
        </p:grpSpPr>
        <p:sp>
          <p:nvSpPr>
            <p:cNvPr id="5" name="Rectángulo: esquinas redondeadas 18">
              <a:extLst>
                <a:ext uri="{FF2B5EF4-FFF2-40B4-BE49-F238E27FC236}">
                  <a16:creationId xmlns:a16="http://schemas.microsoft.com/office/drawing/2014/main" id="{86007F38-8665-7628-7788-9F95D2FC314D}"/>
                </a:ext>
              </a:extLst>
            </p:cNvPr>
            <p:cNvSpPr/>
            <p:nvPr/>
          </p:nvSpPr>
          <p:spPr>
            <a:xfrm>
              <a:off x="6350" y="0"/>
              <a:ext cx="5803900" cy="800100"/>
            </a:xfrm>
            <a:prstGeom prst="roundRect">
              <a:avLst/>
            </a:prstGeom>
            <a:noFill/>
            <a:ln w="19050">
              <a:solidFill>
                <a:srgbClr val="5027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419">
                <a:latin typeface="Trebuchet MS" panose="020B0603020202020204" pitchFamily="34" charset="0"/>
              </a:endParaRPr>
            </a:p>
          </p:txBody>
        </p:sp>
        <p:sp>
          <p:nvSpPr>
            <p:cNvPr id="6" name="Rectángulo: esquinas redondeadas 76">
              <a:extLst>
                <a:ext uri="{FF2B5EF4-FFF2-40B4-BE49-F238E27FC236}">
                  <a16:creationId xmlns:a16="http://schemas.microsoft.com/office/drawing/2014/main" id="{00CF4645-9523-A7A5-F0E2-969DF079DFCE}"/>
                </a:ext>
              </a:extLst>
            </p:cNvPr>
            <p:cNvSpPr/>
            <p:nvPr/>
          </p:nvSpPr>
          <p:spPr>
            <a:xfrm>
              <a:off x="619" y="-12663"/>
              <a:ext cx="5809631" cy="255848"/>
            </a:xfrm>
            <a:custGeom>
              <a:avLst/>
              <a:gdLst>
                <a:gd name="connsiteX0" fmla="*/ 0 w 5791200"/>
                <a:gd name="connsiteY0" fmla="*/ 49743 h 298450"/>
                <a:gd name="connsiteX1" fmla="*/ 49743 w 5791200"/>
                <a:gd name="connsiteY1" fmla="*/ 0 h 298450"/>
                <a:gd name="connsiteX2" fmla="*/ 5741457 w 5791200"/>
                <a:gd name="connsiteY2" fmla="*/ 0 h 298450"/>
                <a:gd name="connsiteX3" fmla="*/ 5791200 w 5791200"/>
                <a:gd name="connsiteY3" fmla="*/ 49743 h 298450"/>
                <a:gd name="connsiteX4" fmla="*/ 5791200 w 5791200"/>
                <a:gd name="connsiteY4" fmla="*/ 248707 h 298450"/>
                <a:gd name="connsiteX5" fmla="*/ 5741457 w 5791200"/>
                <a:gd name="connsiteY5" fmla="*/ 298450 h 298450"/>
                <a:gd name="connsiteX6" fmla="*/ 49743 w 5791200"/>
                <a:gd name="connsiteY6" fmla="*/ 298450 h 298450"/>
                <a:gd name="connsiteX7" fmla="*/ 0 w 5791200"/>
                <a:gd name="connsiteY7" fmla="*/ 248707 h 298450"/>
                <a:gd name="connsiteX8" fmla="*/ 0 w 5791200"/>
                <a:gd name="connsiteY8" fmla="*/ 49743 h 298450"/>
                <a:gd name="connsiteX0" fmla="*/ 22308 w 5813508"/>
                <a:gd name="connsiteY0" fmla="*/ 49743 h 304800"/>
                <a:gd name="connsiteX1" fmla="*/ 72051 w 5813508"/>
                <a:gd name="connsiteY1" fmla="*/ 0 h 304800"/>
                <a:gd name="connsiteX2" fmla="*/ 5763765 w 5813508"/>
                <a:gd name="connsiteY2" fmla="*/ 0 h 304800"/>
                <a:gd name="connsiteX3" fmla="*/ 5813508 w 5813508"/>
                <a:gd name="connsiteY3" fmla="*/ 49743 h 304800"/>
                <a:gd name="connsiteX4" fmla="*/ 5813508 w 5813508"/>
                <a:gd name="connsiteY4" fmla="*/ 248707 h 304800"/>
                <a:gd name="connsiteX5" fmla="*/ 5763765 w 5813508"/>
                <a:gd name="connsiteY5" fmla="*/ 298450 h 304800"/>
                <a:gd name="connsiteX6" fmla="*/ 9608 w 5813508"/>
                <a:gd name="connsiteY6" fmla="*/ 304800 h 304800"/>
                <a:gd name="connsiteX7" fmla="*/ 22308 w 5813508"/>
                <a:gd name="connsiteY7" fmla="*/ 248707 h 304800"/>
                <a:gd name="connsiteX8" fmla="*/ 22308 w 5813508"/>
                <a:gd name="connsiteY8" fmla="*/ 49743 h 304800"/>
                <a:gd name="connsiteX0" fmla="*/ 22308 w 5825717"/>
                <a:gd name="connsiteY0" fmla="*/ 49743 h 304800"/>
                <a:gd name="connsiteX1" fmla="*/ 72051 w 5825717"/>
                <a:gd name="connsiteY1" fmla="*/ 0 h 304800"/>
                <a:gd name="connsiteX2" fmla="*/ 5763765 w 5825717"/>
                <a:gd name="connsiteY2" fmla="*/ 0 h 304800"/>
                <a:gd name="connsiteX3" fmla="*/ 5813508 w 5825717"/>
                <a:gd name="connsiteY3" fmla="*/ 49743 h 304800"/>
                <a:gd name="connsiteX4" fmla="*/ 5813508 w 5825717"/>
                <a:gd name="connsiteY4" fmla="*/ 248707 h 304800"/>
                <a:gd name="connsiteX5" fmla="*/ 5813508 w 5825717"/>
                <a:gd name="connsiteY5" fmla="*/ 292100 h 304800"/>
                <a:gd name="connsiteX6" fmla="*/ 9608 w 5825717"/>
                <a:gd name="connsiteY6" fmla="*/ 304800 h 304800"/>
                <a:gd name="connsiteX7" fmla="*/ 22308 w 5825717"/>
                <a:gd name="connsiteY7" fmla="*/ 248707 h 304800"/>
                <a:gd name="connsiteX8" fmla="*/ 22308 w 5825717"/>
                <a:gd name="connsiteY8" fmla="*/ 49743 h 304800"/>
                <a:gd name="connsiteX0" fmla="*/ 3476 w 5806885"/>
                <a:gd name="connsiteY0" fmla="*/ 49743 h 292100"/>
                <a:gd name="connsiteX1" fmla="*/ 53219 w 5806885"/>
                <a:gd name="connsiteY1" fmla="*/ 0 h 292100"/>
                <a:gd name="connsiteX2" fmla="*/ 5744933 w 5806885"/>
                <a:gd name="connsiteY2" fmla="*/ 0 h 292100"/>
                <a:gd name="connsiteX3" fmla="*/ 5794676 w 5806885"/>
                <a:gd name="connsiteY3" fmla="*/ 49743 h 292100"/>
                <a:gd name="connsiteX4" fmla="*/ 5794676 w 5806885"/>
                <a:gd name="connsiteY4" fmla="*/ 248707 h 292100"/>
                <a:gd name="connsiteX5" fmla="*/ 5794676 w 5806885"/>
                <a:gd name="connsiteY5" fmla="*/ 292100 h 292100"/>
                <a:gd name="connsiteX6" fmla="*/ 17130 w 5806885"/>
                <a:gd name="connsiteY6" fmla="*/ 291316 h 292100"/>
                <a:gd name="connsiteX7" fmla="*/ 3476 w 5806885"/>
                <a:gd name="connsiteY7" fmla="*/ 248707 h 292100"/>
                <a:gd name="connsiteX8" fmla="*/ 3476 w 5806885"/>
                <a:gd name="connsiteY8" fmla="*/ 49743 h 292100"/>
                <a:gd name="connsiteX0" fmla="*/ 3476 w 5796413"/>
                <a:gd name="connsiteY0" fmla="*/ 49743 h 301089"/>
                <a:gd name="connsiteX1" fmla="*/ 53219 w 5796413"/>
                <a:gd name="connsiteY1" fmla="*/ 0 h 301089"/>
                <a:gd name="connsiteX2" fmla="*/ 5744933 w 5796413"/>
                <a:gd name="connsiteY2" fmla="*/ 0 h 301089"/>
                <a:gd name="connsiteX3" fmla="*/ 5794676 w 5796413"/>
                <a:gd name="connsiteY3" fmla="*/ 49743 h 301089"/>
                <a:gd name="connsiteX4" fmla="*/ 5794676 w 5796413"/>
                <a:gd name="connsiteY4" fmla="*/ 248707 h 301089"/>
                <a:gd name="connsiteX5" fmla="*/ 5777107 w 5796413"/>
                <a:gd name="connsiteY5" fmla="*/ 301089 h 301089"/>
                <a:gd name="connsiteX6" fmla="*/ 17130 w 5796413"/>
                <a:gd name="connsiteY6" fmla="*/ 291316 h 301089"/>
                <a:gd name="connsiteX7" fmla="*/ 3476 w 5796413"/>
                <a:gd name="connsiteY7" fmla="*/ 248707 h 301089"/>
                <a:gd name="connsiteX8" fmla="*/ 3476 w 5796413"/>
                <a:gd name="connsiteY8" fmla="*/ 49743 h 30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96413" h="301089">
                  <a:moveTo>
                    <a:pt x="3476" y="49743"/>
                  </a:moveTo>
                  <a:cubicBezTo>
                    <a:pt x="3476" y="22271"/>
                    <a:pt x="25747" y="0"/>
                    <a:pt x="53219" y="0"/>
                  </a:cubicBezTo>
                  <a:lnTo>
                    <a:pt x="5744933" y="0"/>
                  </a:lnTo>
                  <a:cubicBezTo>
                    <a:pt x="5772405" y="0"/>
                    <a:pt x="5794676" y="22271"/>
                    <a:pt x="5794676" y="49743"/>
                  </a:cubicBezTo>
                  <a:lnTo>
                    <a:pt x="5794676" y="248707"/>
                  </a:lnTo>
                  <a:cubicBezTo>
                    <a:pt x="5794676" y="276179"/>
                    <a:pt x="5804579" y="301089"/>
                    <a:pt x="5777107" y="301089"/>
                  </a:cubicBezTo>
                  <a:lnTo>
                    <a:pt x="17130" y="291316"/>
                  </a:lnTo>
                  <a:cubicBezTo>
                    <a:pt x="-10342" y="291316"/>
                    <a:pt x="3476" y="276179"/>
                    <a:pt x="3476" y="248707"/>
                  </a:cubicBezTo>
                  <a:lnTo>
                    <a:pt x="3476" y="49743"/>
                  </a:lnTo>
                  <a:close/>
                </a:path>
              </a:pathLst>
            </a:custGeom>
            <a:solidFill>
              <a:srgbClr val="8EA1FF"/>
            </a:solidFill>
            <a:ln>
              <a:solidFill>
                <a:srgbClr val="5027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fontAlgn="base"/>
              <a:r>
                <a:rPr lang="es-MX" sz="2000">
                  <a:latin typeface="Trebuchet MS" panose="020B0603020202020204" pitchFamily="34" charset="0"/>
                </a:rPr>
                <a:t>Hipótesis: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787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DB5B75-0849-D273-FC12-A7D700AB63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728F4C-2170-C67B-7487-3ED148521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6730" y="-522848"/>
            <a:ext cx="7045750" cy="2001884"/>
          </a:xfrm>
        </p:spPr>
        <p:txBody>
          <a:bodyPr>
            <a:normAutofit/>
          </a:bodyPr>
          <a:lstStyle/>
          <a:p>
            <a:r>
              <a:rPr lang="es-MX" sz="4800" b="1">
                <a:solidFill>
                  <a:srgbClr val="29006F"/>
                </a:solidFill>
                <a:latin typeface="Trebuchet MS" panose="020B0603020202020204" pitchFamily="34" charset="0"/>
              </a:rPr>
              <a:t>Diseño metodológico 1</a:t>
            </a:r>
            <a:endParaRPr lang="es-CO" sz="4800" b="1">
              <a:solidFill>
                <a:srgbClr val="29006F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A02A6458-E062-20C6-A5AB-AD31B7E32C82}"/>
              </a:ext>
            </a:extLst>
          </p:cNvPr>
          <p:cNvSpPr/>
          <p:nvPr/>
        </p:nvSpPr>
        <p:spPr>
          <a:xfrm>
            <a:off x="454867" y="943139"/>
            <a:ext cx="11517007" cy="1228479"/>
          </a:xfrm>
          <a:prstGeom prst="roundRect">
            <a:avLst/>
          </a:prstGeom>
          <a:noFill/>
          <a:ln w="19050">
            <a:solidFill>
              <a:srgbClr val="5027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419">
              <a:latin typeface="Trebuchet MS" panose="020B0603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F2F6EBA-A93D-40A3-33EA-5B22ECEF2C39}"/>
              </a:ext>
            </a:extLst>
          </p:cNvPr>
          <p:cNvSpPr txBox="1"/>
          <p:nvPr/>
        </p:nvSpPr>
        <p:spPr>
          <a:xfrm>
            <a:off x="454868" y="644044"/>
            <a:ext cx="118080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endParaRPr lang="es-MX" sz="2000">
              <a:latin typeface="Trebuchet MS" panose="020B0603020202020204" pitchFamily="34" charset="0"/>
            </a:endParaRPr>
          </a:p>
          <a:p>
            <a:pPr fontAlgn="base"/>
            <a:r>
              <a:rPr lang="es-ES" sz="2000">
                <a:latin typeface="Trebuchet MS" panose="020B0603020202020204" pitchFamily="34" charset="0"/>
              </a:rPr>
              <a:t>Qué información necesitan: </a:t>
            </a:r>
            <a:r>
              <a:rPr lang="es-ES" sz="1400" i="1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Hechos</a:t>
            </a:r>
            <a:r>
              <a:rPr lang="es-CO" altLang="es-CO" sz="1400" i="1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, datos o información que puedan observar y sea útil para su proyecto.</a:t>
            </a:r>
            <a:endParaRPr lang="es-ES" sz="2600">
              <a:latin typeface="Trebuchet MS" panose="020B0603020202020204" pitchFamily="34" charset="0"/>
            </a:endParaRP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937CF137-2A3F-AC88-94F3-31AD466C6B9D}"/>
              </a:ext>
            </a:extLst>
          </p:cNvPr>
          <p:cNvSpPr/>
          <p:nvPr/>
        </p:nvSpPr>
        <p:spPr>
          <a:xfrm>
            <a:off x="369841" y="2322747"/>
            <a:ext cx="11602034" cy="1291265"/>
          </a:xfrm>
          <a:prstGeom prst="roundRect">
            <a:avLst/>
          </a:prstGeom>
          <a:noFill/>
          <a:ln w="19050">
            <a:solidFill>
              <a:srgbClr val="5027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419">
              <a:latin typeface="Trebuchet MS" panose="020B0603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B06F7FA-FB67-6E3C-ACD1-A6290B8BDC55}"/>
              </a:ext>
            </a:extLst>
          </p:cNvPr>
          <p:cNvSpPr txBox="1"/>
          <p:nvPr/>
        </p:nvSpPr>
        <p:spPr>
          <a:xfrm>
            <a:off x="454868" y="2021563"/>
            <a:ext cx="1180800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endParaRPr lang="es-MX" sz="2000">
              <a:latin typeface="Trebuchet MS" panose="020B0603020202020204" pitchFamily="34" charset="0"/>
            </a:endParaRPr>
          </a:p>
          <a:p>
            <a:pPr fontAlgn="base"/>
            <a:r>
              <a:rPr lang="es-MX" sz="2000">
                <a:latin typeface="Trebuchet MS" panose="020B0603020202020204" pitchFamily="34" charset="0"/>
              </a:rPr>
              <a:t>Qué instrumento van a usar y por qué </a:t>
            </a:r>
            <a:r>
              <a:rPr lang="es-ES" sz="2000">
                <a:latin typeface="Trebuchet MS" panose="020B0603020202020204" pitchFamily="34" charset="0"/>
              </a:rPr>
              <a:t>: </a:t>
            </a:r>
            <a:r>
              <a:rPr lang="es-ES" sz="1400" i="1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Describir cuales herramientas van a implementar para la toma de datos y</a:t>
            </a:r>
          </a:p>
          <a:p>
            <a:pPr fontAlgn="base"/>
            <a:r>
              <a:rPr lang="es-ES" sz="1400" i="1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 por qué se usan.</a:t>
            </a:r>
            <a:endParaRPr lang="es-ES" sz="2600">
              <a:latin typeface="Trebuchet MS" panose="020B0603020202020204" pitchFamily="34" charset="0"/>
            </a:endParaRPr>
          </a:p>
        </p:txBody>
      </p:sp>
      <p:sp>
        <p:nvSpPr>
          <p:cNvPr id="8" name="Rectángulo: esquinas redondeadas 2">
            <a:extLst>
              <a:ext uri="{FF2B5EF4-FFF2-40B4-BE49-F238E27FC236}">
                <a16:creationId xmlns:a16="http://schemas.microsoft.com/office/drawing/2014/main" id="{CBDDF7C6-F869-65D8-E626-2BCC1620F068}"/>
              </a:ext>
            </a:extLst>
          </p:cNvPr>
          <p:cNvSpPr/>
          <p:nvPr/>
        </p:nvSpPr>
        <p:spPr>
          <a:xfrm>
            <a:off x="369841" y="3769504"/>
            <a:ext cx="11602034" cy="2107961"/>
          </a:xfrm>
          <a:prstGeom prst="roundRect">
            <a:avLst/>
          </a:prstGeom>
          <a:noFill/>
          <a:ln w="19050">
            <a:solidFill>
              <a:srgbClr val="5027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419">
              <a:latin typeface="Trebuchet MS" panose="020B0603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2BEAAAA-8C74-B060-0A82-E5A8DDC1B523}"/>
              </a:ext>
            </a:extLst>
          </p:cNvPr>
          <p:cNvSpPr txBox="1"/>
          <p:nvPr/>
        </p:nvSpPr>
        <p:spPr>
          <a:xfrm>
            <a:off x="574059" y="3429000"/>
            <a:ext cx="11688818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fontAlgn="base"/>
            <a:endParaRPr lang="es-MX" sz="2000">
              <a:latin typeface="Trebuchet MS" panose="020B0603020202020204" pitchFamily="34" charset="0"/>
            </a:endParaRPr>
          </a:p>
          <a:p>
            <a:pPr fontAlgn="base"/>
            <a:r>
              <a:rPr lang="es-ES" sz="2000">
                <a:latin typeface="Trebuchet MS"/>
              </a:rPr>
              <a:t>Preguntas: </a:t>
            </a:r>
            <a:r>
              <a:rPr lang="es-MX" sz="1400" i="1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</a:rPr>
              <a:t>Preguntas que permitirán obtener información. </a:t>
            </a:r>
            <a:endParaRPr lang="es-ES" sz="2600">
              <a:solidFill>
                <a:schemeClr val="tx1">
                  <a:lumMod val="50000"/>
                  <a:lumOff val="50000"/>
                </a:schemeClr>
              </a:solidFill>
              <a:latin typeface="Trebuchet M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757E722-1902-929F-08E6-C04670218AB5}"/>
              </a:ext>
            </a:extLst>
          </p:cNvPr>
          <p:cNvSpPr txBox="1"/>
          <p:nvPr/>
        </p:nvSpPr>
        <p:spPr>
          <a:xfrm>
            <a:off x="542200" y="4292378"/>
            <a:ext cx="11107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>
                <a:latin typeface="Trebuchet MS" panose="020B0603020202020204" pitchFamily="34" charset="0"/>
              </a:rPr>
              <a:t>Pregunta 1:</a:t>
            </a:r>
          </a:p>
          <a:p>
            <a:r>
              <a:rPr lang="es-MX">
                <a:latin typeface="Trebuchet MS" panose="020B0603020202020204" pitchFamily="34" charset="0"/>
              </a:rPr>
              <a:t>Pregunta 2:</a:t>
            </a:r>
          </a:p>
          <a:p>
            <a:r>
              <a:rPr lang="es-CO">
                <a:latin typeface="Trebuchet MS" panose="020B0603020202020204" pitchFamily="34" charset="0"/>
              </a:rPr>
              <a:t>Pregunta 3:</a:t>
            </a:r>
          </a:p>
          <a:p>
            <a:r>
              <a:rPr lang="es-CO">
                <a:latin typeface="Trebuchet MS" panose="020B0603020202020204" pitchFamily="34" charset="0"/>
              </a:rPr>
              <a:t>Pregunta 4:</a:t>
            </a:r>
          </a:p>
          <a:p>
            <a:r>
              <a:rPr lang="es-CO">
                <a:latin typeface="Trebuchet MS" panose="020B0603020202020204" pitchFamily="34" charset="0"/>
              </a:rPr>
              <a:t>Pregunta 5</a:t>
            </a:r>
            <a:r>
              <a:rPr lang="es-CO" sz="2000">
                <a:latin typeface="Trebuchet MS" panose="020B0603020202020204" pitchFamily="34" charset="0"/>
              </a:rPr>
              <a:t>:</a:t>
            </a:r>
            <a:endParaRPr lang="es-MX" sz="200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361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7D3681-8E1C-6BFE-9851-EC77A6B35A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666407-D0B7-3B21-8179-34764D5B8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6730" y="-522848"/>
            <a:ext cx="6974630" cy="20018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 sz="4800" b="1">
                <a:solidFill>
                  <a:srgbClr val="29006F"/>
                </a:solidFill>
                <a:latin typeface="Trebuchet MS" panose="020B0603020202020204" pitchFamily="34" charset="0"/>
              </a:rPr>
              <a:t>Diseño metodológico 2</a:t>
            </a:r>
            <a:endParaRPr lang="es-CO" sz="4800" b="1">
              <a:solidFill>
                <a:srgbClr val="29006F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Rectángulo: esquinas redondeadas 8">
            <a:extLst>
              <a:ext uri="{FF2B5EF4-FFF2-40B4-BE49-F238E27FC236}">
                <a16:creationId xmlns:a16="http://schemas.microsoft.com/office/drawing/2014/main" id="{A2F0EFD0-51C8-D0BC-5A63-A2590B6FFCEF}"/>
              </a:ext>
            </a:extLst>
          </p:cNvPr>
          <p:cNvSpPr/>
          <p:nvPr/>
        </p:nvSpPr>
        <p:spPr>
          <a:xfrm>
            <a:off x="862887" y="989845"/>
            <a:ext cx="3933965" cy="4800721"/>
          </a:xfrm>
          <a:prstGeom prst="roundRect">
            <a:avLst/>
          </a:prstGeom>
          <a:noFill/>
          <a:ln w="19050">
            <a:solidFill>
              <a:srgbClr val="2900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419">
              <a:latin typeface="Trebuchet MS" panose="020B0603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ACF7F8F-CB40-E5F9-0C35-66947DB4F26F}"/>
              </a:ext>
            </a:extLst>
          </p:cNvPr>
          <p:cNvSpPr txBox="1"/>
          <p:nvPr/>
        </p:nvSpPr>
        <p:spPr>
          <a:xfrm>
            <a:off x="1053390" y="832144"/>
            <a:ext cx="3623542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endParaRPr lang="es-MX" sz="2000">
              <a:latin typeface="Trebuchet MS" panose="020B0603020202020204" pitchFamily="34" charset="0"/>
            </a:endParaRPr>
          </a:p>
          <a:p>
            <a:pPr fontAlgn="base"/>
            <a:r>
              <a:rPr lang="es-MX" sz="2000">
                <a:latin typeface="Trebuchet MS" panose="020B0603020202020204" pitchFamily="34" charset="0"/>
              </a:rPr>
              <a:t>Prueba del Instrumento:</a:t>
            </a:r>
            <a:r>
              <a:rPr lang="es-ES" sz="2000">
                <a:latin typeface="Trebuchet MS" panose="020B0603020202020204" pitchFamily="34" charset="0"/>
              </a:rPr>
              <a:t> </a:t>
            </a:r>
            <a:r>
              <a:rPr lang="es-ES" sz="1400" i="1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Describir que aspectos se evaluaron, si hubo observaciones, si se realizaron ajustes.</a:t>
            </a:r>
            <a:endParaRPr lang="es-ES" sz="2600">
              <a:latin typeface="Trebuchet MS" panose="020B0603020202020204" pitchFamily="34" charset="0"/>
            </a:endParaRPr>
          </a:p>
        </p:txBody>
      </p:sp>
      <p:sp>
        <p:nvSpPr>
          <p:cNvPr id="6" name="Rectángulo: esquinas redondeadas 8">
            <a:extLst>
              <a:ext uri="{FF2B5EF4-FFF2-40B4-BE49-F238E27FC236}">
                <a16:creationId xmlns:a16="http://schemas.microsoft.com/office/drawing/2014/main" id="{92E8EDAF-F31D-D2E7-5320-2E16395A306E}"/>
              </a:ext>
            </a:extLst>
          </p:cNvPr>
          <p:cNvSpPr/>
          <p:nvPr/>
        </p:nvSpPr>
        <p:spPr>
          <a:xfrm>
            <a:off x="5100106" y="999121"/>
            <a:ext cx="6742123" cy="4800721"/>
          </a:xfrm>
          <a:prstGeom prst="roundRect">
            <a:avLst/>
          </a:prstGeom>
          <a:noFill/>
          <a:ln w="19050">
            <a:solidFill>
              <a:srgbClr val="2900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419">
              <a:latin typeface="Trebuchet MS" panose="020B0603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4505944-4BAB-4C9F-FBCF-E1841AD216AB}"/>
              </a:ext>
            </a:extLst>
          </p:cNvPr>
          <p:cNvSpPr txBox="1"/>
          <p:nvPr/>
        </p:nvSpPr>
        <p:spPr>
          <a:xfrm>
            <a:off x="5481933" y="832144"/>
            <a:ext cx="5244861" cy="61555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fontAlgn="base"/>
            <a:endParaRPr lang="es-MX" sz="2000">
              <a:latin typeface="Trebuchet MS" panose="020B0603020202020204" pitchFamily="34" charset="0"/>
            </a:endParaRPr>
          </a:p>
          <a:p>
            <a:pPr fontAlgn="base"/>
            <a:r>
              <a:rPr lang="es-ES" sz="1400" i="1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</a:rPr>
              <a:t>Inserte la fotografía del instrumento a aplicar.</a:t>
            </a:r>
            <a:endParaRPr lang="es-ES" sz="1400" i="1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532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F19E2F-7026-EB6F-BA44-05F646417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544ED1-5FA9-650E-876E-3BB5C7B56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4089" y="130435"/>
            <a:ext cx="3716699" cy="1352959"/>
          </a:xfrm>
        </p:spPr>
        <p:txBody>
          <a:bodyPr>
            <a:normAutofit/>
          </a:bodyPr>
          <a:lstStyle/>
          <a:p>
            <a:r>
              <a:rPr lang="es-MX" sz="4800" b="1">
                <a:solidFill>
                  <a:srgbClr val="29006F"/>
                </a:solidFill>
                <a:latin typeface="Trebuchet MS" panose="020B0603020202020204" pitchFamily="34" charset="0"/>
              </a:rPr>
              <a:t>Indicador</a:t>
            </a:r>
            <a:endParaRPr lang="es-CO" sz="4800" b="1">
              <a:solidFill>
                <a:srgbClr val="29006F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3E52F6-7CD7-A267-7E8F-8AF9EACA5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86" y="1851615"/>
            <a:ext cx="11196252" cy="73456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419">
                <a:latin typeface="Trebuchet MS" panose="020B0603020202020204" pitchFamily="34" charset="0"/>
              </a:rPr>
              <a:t>Es </a:t>
            </a:r>
            <a:r>
              <a:rPr lang="es-ES">
                <a:latin typeface="Trebuchet MS" panose="020B0603020202020204" pitchFamily="34" charset="0"/>
              </a:rPr>
              <a:t>una medida en números que permite comprobar y describir cambios o características de una realidad, en función de una meta establecida.</a:t>
            </a:r>
            <a:endParaRPr lang="es-CO" sz="160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F61E4C6C-BB4F-8526-C9C7-662E411684DD}"/>
              </a:ext>
            </a:extLst>
          </p:cNvPr>
          <p:cNvSpPr txBox="1">
            <a:spLocks/>
          </p:cNvSpPr>
          <p:nvPr/>
        </p:nvSpPr>
        <p:spPr>
          <a:xfrm>
            <a:off x="481086" y="1251292"/>
            <a:ext cx="1947041" cy="425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1" u="none" strike="noStrike" kern="1200" cap="none" spc="0" normalizeH="0" baseline="0" noProof="0">
                <a:ln>
                  <a:noFill/>
                </a:ln>
                <a:solidFill>
                  <a:srgbClr val="29006F"/>
                </a:solidFill>
                <a:effectLst/>
                <a:highlight>
                  <a:srgbClr val="8EA1FF"/>
                </a:highlight>
                <a:uLnTx/>
                <a:uFillTx/>
                <a:latin typeface="Trebuchet MS" panose="020B0603020202020204" pitchFamily="34" charset="0"/>
              </a:rPr>
              <a:t>¿Qué</a:t>
            </a:r>
            <a:r>
              <a:rPr kumimoji="0" lang="es-CO" sz="2800" b="0" i="1" u="none" strike="noStrike" kern="1200" cap="none" spc="0" normalizeH="0" baseline="0" noProof="0">
                <a:ln>
                  <a:noFill/>
                </a:ln>
                <a:solidFill>
                  <a:srgbClr val="29006F"/>
                </a:solidFill>
                <a:effectLst/>
                <a:highlight>
                  <a:srgbClr val="8EA1FF"/>
                </a:highlight>
                <a:uLnTx/>
                <a:uFillTx/>
                <a:latin typeface="Trebuchet MS" panose="020B0603020202020204" pitchFamily="34" charset="0"/>
              </a:rPr>
              <a:t> es?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EF96FD8F-F3DD-A38C-AC59-B2F4F3EA3B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338170"/>
              </p:ext>
            </p:extLst>
          </p:nvPr>
        </p:nvGraphicFramePr>
        <p:xfrm>
          <a:off x="1657497" y="2954405"/>
          <a:ext cx="8094689" cy="1907964"/>
        </p:xfrm>
        <a:graphic>
          <a:graphicData uri="http://schemas.openxmlformats.org/drawingml/2006/table">
            <a:tbl>
              <a:tblPr/>
              <a:tblGrid>
                <a:gridCol w="2323475">
                  <a:extLst>
                    <a:ext uri="{9D8B030D-6E8A-4147-A177-3AD203B41FA5}">
                      <a16:colId xmlns:a16="http://schemas.microsoft.com/office/drawing/2014/main" val="1405977715"/>
                    </a:ext>
                  </a:extLst>
                </a:gridCol>
                <a:gridCol w="5771214">
                  <a:extLst>
                    <a:ext uri="{9D8B030D-6E8A-4147-A177-3AD203B41FA5}">
                      <a16:colId xmlns:a16="http://schemas.microsoft.com/office/drawing/2014/main" val="1529146835"/>
                    </a:ext>
                  </a:extLst>
                </a:gridCol>
              </a:tblGrid>
              <a:tr h="851436">
                <a:tc>
                  <a:txBody>
                    <a:bodyPr/>
                    <a:lstStyle/>
                    <a:p>
                      <a:pPr algn="l" fontAlgn="base">
                        <a:lnSpc>
                          <a:spcPts val="1350"/>
                        </a:lnSpc>
                        <a:buNone/>
                      </a:pPr>
                      <a:endParaRPr lang="es-419" sz="2000" b="1" i="1" u="none" strike="noStrike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l" fontAlgn="base">
                        <a:lnSpc>
                          <a:spcPts val="1350"/>
                        </a:lnSpc>
                        <a:buNone/>
                      </a:pPr>
                      <a:r>
                        <a:rPr lang="es-419" sz="2000" b="1" i="1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Meta </a:t>
                      </a:r>
                      <a:r>
                        <a:rPr lang="es-419" sz="2000" b="1" i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​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350"/>
                        </a:lnSpc>
                        <a:buNone/>
                      </a:pPr>
                      <a:endParaRPr lang="es-MX" sz="2000" b="0" i="1" u="none" strike="noStrike">
                        <a:solidFill>
                          <a:schemeClr val="tx1"/>
                        </a:solidFill>
                        <a:effectLst/>
                        <a:highlight>
                          <a:srgbClr val="00FF00"/>
                        </a:highlight>
                        <a:latin typeface="Trebuchet MS"/>
                      </a:endParaRPr>
                    </a:p>
                    <a:p>
                      <a:pPr algn="l" fontAlgn="base">
                        <a:lnSpc>
                          <a:spcPts val="1350"/>
                        </a:lnSpc>
                        <a:buNone/>
                      </a:pPr>
                      <a:r>
                        <a:rPr lang="es-MX" sz="2000" b="0" i="1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highlight>
                            <a:srgbClr val="00FF00"/>
                          </a:highlight>
                          <a:latin typeface="Trebuchet MS"/>
                        </a:rPr>
                        <a:t>Transformar 10 kg de residuos en compost cada semana.</a:t>
                      </a:r>
                      <a:endParaRPr lang="es-MX" sz="2000" b="0" i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highlight>
                          <a:srgbClr val="00FF00"/>
                        </a:highlight>
                        <a:latin typeface="Trebuchet MS"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1435858"/>
                  </a:ext>
                </a:extLst>
              </a:tr>
              <a:tr h="1056528">
                <a:tc>
                  <a:txBody>
                    <a:bodyPr/>
                    <a:lstStyle/>
                    <a:p>
                      <a:pPr algn="l" fontAlgn="base">
                        <a:lnSpc>
                          <a:spcPts val="1350"/>
                        </a:lnSpc>
                        <a:buNone/>
                      </a:pPr>
                      <a:endParaRPr lang="es-419" sz="2000" b="1" i="1" u="none" strike="noStrike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l" fontAlgn="base">
                        <a:lnSpc>
                          <a:spcPts val="1350"/>
                        </a:lnSpc>
                        <a:buNone/>
                      </a:pPr>
                      <a:endParaRPr lang="es-419" sz="2000" b="1" i="1" u="none" strike="noStrike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l" fontAlgn="base">
                        <a:lnSpc>
                          <a:spcPts val="1350"/>
                        </a:lnSpc>
                        <a:buNone/>
                      </a:pPr>
                      <a:r>
                        <a:rPr lang="es-419" sz="2000" b="1" i="1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Indicador</a:t>
                      </a:r>
                      <a:r>
                        <a:rPr lang="es-419" sz="2000" b="1" i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​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350"/>
                        </a:lnSpc>
                        <a:buNone/>
                      </a:pPr>
                      <a:endParaRPr lang="es-MX" sz="2000" b="0" i="1" u="none" strike="noStrike">
                        <a:solidFill>
                          <a:schemeClr val="tx1"/>
                        </a:solidFill>
                        <a:effectLst/>
                        <a:highlight>
                          <a:srgbClr val="00FF00"/>
                        </a:highlight>
                        <a:latin typeface="Trebuchet MS"/>
                      </a:endParaRPr>
                    </a:p>
                    <a:p>
                      <a:pPr algn="l" fontAlgn="base">
                        <a:lnSpc>
                          <a:spcPts val="1350"/>
                        </a:lnSpc>
                        <a:buNone/>
                      </a:pPr>
                      <a:endParaRPr lang="es-MX" sz="2000" b="0" i="1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highlight>
                          <a:srgbClr val="00FF00"/>
                        </a:highlight>
                        <a:latin typeface="Trebuchet MS"/>
                      </a:endParaRPr>
                    </a:p>
                    <a:p>
                      <a:pPr algn="l" fontAlgn="base">
                        <a:lnSpc>
                          <a:spcPts val="1350"/>
                        </a:lnSpc>
                        <a:buNone/>
                      </a:pPr>
                      <a:r>
                        <a:rPr lang="es-MX" sz="2000" b="0" i="1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highlight>
                            <a:srgbClr val="00FF00"/>
                          </a:highlight>
                          <a:latin typeface="Trebuchet MS"/>
                        </a:rPr>
                        <a:t>Kilogramos de residuos orgánicos convertidos en compost por semana.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0664631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3FE2EF02-A588-FC46-DF5F-F139DF3225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7100" y="3435918"/>
            <a:ext cx="545204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 </a:t>
            </a:r>
            <a:endParaRPr kumimoji="0" lang="es-CO" alt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alt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394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359965-21EA-5BC3-2F02-A685D17A8E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04EA63-5B97-5792-A0A8-BC3EBA9D4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205" y="37796"/>
            <a:ext cx="6713485" cy="1352959"/>
          </a:xfrm>
        </p:spPr>
        <p:txBody>
          <a:bodyPr>
            <a:normAutofit/>
          </a:bodyPr>
          <a:lstStyle/>
          <a:p>
            <a:r>
              <a:rPr lang="es-MX" sz="4800" b="1">
                <a:solidFill>
                  <a:srgbClr val="29006F"/>
                </a:solidFill>
                <a:latin typeface="Trebuchet MS" panose="020B0603020202020204" pitchFamily="34" charset="0"/>
              </a:rPr>
              <a:t>Desarrollo Sostenible</a:t>
            </a:r>
            <a:endParaRPr lang="es-CO" sz="4800" b="1">
              <a:solidFill>
                <a:srgbClr val="29006F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A3EB0A-8208-86BC-97F8-97AEF468A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74" y="1477841"/>
            <a:ext cx="11196252" cy="17969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es-MX" sz="2000">
                <a:latin typeface="Trebuchet MS" panose="020B0603020202020204" pitchFamily="34" charset="0"/>
              </a:rPr>
              <a:t>El </a:t>
            </a:r>
            <a:r>
              <a:rPr lang="es-MX" sz="2000" b="1">
                <a:latin typeface="Trebuchet MS" panose="020B0603020202020204" pitchFamily="34" charset="0"/>
              </a:rPr>
              <a:t>desarrollo sostenible</a:t>
            </a:r>
            <a:r>
              <a:rPr lang="es-MX" sz="2000">
                <a:latin typeface="Trebuchet MS" panose="020B0603020202020204" pitchFamily="34" charset="0"/>
              </a:rPr>
              <a:t> se basa en tres “dimensiones” que deben equilibrarse para mejorar la calidad de vida sin afectar el futuro. La dimensión </a:t>
            </a:r>
            <a:r>
              <a:rPr lang="es-MX" sz="2000" b="1">
                <a:latin typeface="Trebuchet MS" panose="020B0603020202020204" pitchFamily="34" charset="0"/>
              </a:rPr>
              <a:t>ambiental</a:t>
            </a:r>
            <a:r>
              <a:rPr lang="es-MX" sz="2000">
                <a:latin typeface="Trebuchet MS" panose="020B0603020202020204" pitchFamily="34" charset="0"/>
              </a:rPr>
              <a:t> busca proteger y cuidar los recursos naturales, la dimensión </a:t>
            </a:r>
            <a:r>
              <a:rPr lang="es-MX" sz="2000" b="1">
                <a:latin typeface="Trebuchet MS" panose="020B0603020202020204" pitchFamily="34" charset="0"/>
              </a:rPr>
              <a:t>social</a:t>
            </a:r>
            <a:r>
              <a:rPr lang="es-MX" sz="2000">
                <a:latin typeface="Trebuchet MS" panose="020B0603020202020204" pitchFamily="34" charset="0"/>
              </a:rPr>
              <a:t> se enfoca en el bienestar de las personas, promoviendo la participación, la equidad y mejores condiciones de vida en la comunidad, finalmente la dimensión </a:t>
            </a:r>
            <a:r>
              <a:rPr lang="es-MX" sz="2000" b="1">
                <a:latin typeface="Trebuchet MS" panose="020B0603020202020204" pitchFamily="34" charset="0"/>
              </a:rPr>
              <a:t>económica</a:t>
            </a:r>
            <a:r>
              <a:rPr lang="es-MX" sz="2000">
                <a:latin typeface="Trebuchet MS" panose="020B0603020202020204" pitchFamily="34" charset="0"/>
              </a:rPr>
              <a:t> busca el uso responsable de los recursos para generar ahorro, eficiencia o beneficios que permitan mantener las soluciones en el tiempo. </a:t>
            </a:r>
            <a:endParaRPr lang="es-CO" sz="120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91FAC57-5C06-2113-E90D-D8F27B651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7100" y="3435918"/>
            <a:ext cx="545204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 </a:t>
            </a:r>
            <a:endParaRPr kumimoji="0" lang="es-CO" alt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alt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6D2E0AFE-C64F-8DAA-7279-F6981DBC26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816176"/>
              </p:ext>
            </p:extLst>
          </p:nvPr>
        </p:nvGraphicFramePr>
        <p:xfrm>
          <a:off x="1843556" y="3565390"/>
          <a:ext cx="9773027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7611">
                  <a:extLst>
                    <a:ext uri="{9D8B030D-6E8A-4147-A177-3AD203B41FA5}">
                      <a16:colId xmlns:a16="http://schemas.microsoft.com/office/drawing/2014/main" val="1071433919"/>
                    </a:ext>
                  </a:extLst>
                </a:gridCol>
                <a:gridCol w="6985416">
                  <a:extLst>
                    <a:ext uri="{9D8B030D-6E8A-4147-A177-3AD203B41FA5}">
                      <a16:colId xmlns:a16="http://schemas.microsoft.com/office/drawing/2014/main" val="29093226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2000">
                          <a:latin typeface="Trebuchet MS" panose="020B0603020202020204" pitchFamily="34" charset="0"/>
                        </a:rPr>
                        <a:t>Dimensión</a:t>
                      </a:r>
                      <a:endParaRPr lang="es-CO" sz="2000">
                        <a:latin typeface="Trebuchet MS" panose="020B0603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1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2000">
                          <a:latin typeface="Trebuchet MS" panose="020B0603020202020204" pitchFamily="34" charset="0"/>
                        </a:rPr>
                        <a:t>Pregunta para pensar</a:t>
                      </a:r>
                      <a:endParaRPr lang="es-CO" sz="2000">
                        <a:latin typeface="Trebuchet MS" panose="020B0603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510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2000">
                          <a:latin typeface="Trebuchet MS" panose="020B0603020202020204" pitchFamily="34" charset="0"/>
                        </a:rPr>
                        <a:t>Ambiental</a:t>
                      </a:r>
                      <a:endParaRPr lang="es-CO" sz="200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2000">
                          <a:latin typeface="Trebuchet MS" panose="020B0603020202020204" pitchFamily="34" charset="0"/>
                        </a:rPr>
                        <a:t>¿Cómo ayuda el proyecto a cuidar el ambiente?</a:t>
                      </a:r>
                      <a:endParaRPr lang="es-CO" sz="200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022639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MX" sz="2000">
                          <a:latin typeface="Trebuchet MS" panose="020B0603020202020204" pitchFamily="34" charset="0"/>
                        </a:rPr>
                        <a:t>Social</a:t>
                      </a:r>
                      <a:endParaRPr lang="es-CO" sz="200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2000">
                          <a:latin typeface="Trebuchet MS" panose="020B0603020202020204" pitchFamily="34" charset="0"/>
                        </a:rPr>
                        <a:t>¿Cómo beneficia a las personas o a la comunidad?</a:t>
                      </a:r>
                      <a:endParaRPr lang="es-CO" sz="200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457106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MX" sz="2000">
                          <a:latin typeface="Trebuchet MS" panose="020B0603020202020204" pitchFamily="34" charset="0"/>
                        </a:rPr>
                        <a:t>Económica</a:t>
                      </a:r>
                      <a:endParaRPr lang="es-CO" sz="200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2000">
                          <a:latin typeface="Trebuchet MS" panose="020B0603020202020204" pitchFamily="34" charset="0"/>
                        </a:rPr>
                        <a:t>¿Cómo ayuda a ahorrar dinero o generar recursos?</a:t>
                      </a:r>
                      <a:endParaRPr lang="es-CO" sz="200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55916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3235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A1D5A9-5160-7E43-F3A2-9397145CAA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98C63525-F7D8-C2AD-DB3D-3A415F784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9898" y="-161396"/>
            <a:ext cx="7770810" cy="1352959"/>
          </a:xfrm>
        </p:spPr>
        <p:txBody>
          <a:bodyPr>
            <a:normAutofit/>
          </a:bodyPr>
          <a:lstStyle/>
          <a:p>
            <a:r>
              <a:rPr lang="es-MX" sz="4800" b="1">
                <a:solidFill>
                  <a:srgbClr val="29006F"/>
                </a:solidFill>
                <a:latin typeface="Trebuchet MS" panose="020B0603020202020204" pitchFamily="34" charset="0"/>
              </a:rPr>
              <a:t>Creación de indicadores</a:t>
            </a:r>
            <a:endParaRPr lang="es-CO" sz="4800" b="1">
              <a:solidFill>
                <a:srgbClr val="29006F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688FE463-4F1F-79D6-A94B-22811F11F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7100" y="3435918"/>
            <a:ext cx="545204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 </a:t>
            </a:r>
            <a:endParaRPr kumimoji="0" lang="es-CO" alt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alt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</a:endParaRPr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5939C2E5-1376-90A8-35AC-054088F421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743855"/>
              </p:ext>
            </p:extLst>
          </p:nvPr>
        </p:nvGraphicFramePr>
        <p:xfrm>
          <a:off x="284672" y="2567939"/>
          <a:ext cx="11622655" cy="3175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1660">
                  <a:extLst>
                    <a:ext uri="{9D8B030D-6E8A-4147-A177-3AD203B41FA5}">
                      <a16:colId xmlns:a16="http://schemas.microsoft.com/office/drawing/2014/main" val="1071433919"/>
                    </a:ext>
                  </a:extLst>
                </a:gridCol>
                <a:gridCol w="3161605">
                  <a:extLst>
                    <a:ext uri="{9D8B030D-6E8A-4147-A177-3AD203B41FA5}">
                      <a16:colId xmlns:a16="http://schemas.microsoft.com/office/drawing/2014/main" val="2909322691"/>
                    </a:ext>
                  </a:extLst>
                </a:gridCol>
                <a:gridCol w="3489695">
                  <a:extLst>
                    <a:ext uri="{9D8B030D-6E8A-4147-A177-3AD203B41FA5}">
                      <a16:colId xmlns:a16="http://schemas.microsoft.com/office/drawing/2014/main" val="2506188826"/>
                    </a:ext>
                  </a:extLst>
                </a:gridCol>
                <a:gridCol w="3489695">
                  <a:extLst>
                    <a:ext uri="{9D8B030D-6E8A-4147-A177-3AD203B41FA5}">
                      <a16:colId xmlns:a16="http://schemas.microsoft.com/office/drawing/2014/main" val="1010798925"/>
                    </a:ext>
                  </a:extLst>
                </a:gridCol>
              </a:tblGrid>
              <a:tr h="340380">
                <a:tc>
                  <a:txBody>
                    <a:bodyPr/>
                    <a:lstStyle/>
                    <a:p>
                      <a:pPr algn="ctr"/>
                      <a:r>
                        <a:rPr lang="es-MX" sz="16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Dimensión</a:t>
                      </a:r>
                      <a:endParaRPr lang="es-CO" sz="160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1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¿Qué se va a medir? </a:t>
                      </a:r>
                      <a:endParaRPr lang="es-CO" sz="160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1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¿Con qué unidad?</a:t>
                      </a:r>
                      <a:endParaRPr lang="es-CO" sz="160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¿Cada cuánto se va a medir?</a:t>
                      </a:r>
                      <a:endParaRPr lang="es-CO" sz="1600" b="1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510073"/>
                  </a:ext>
                </a:extLst>
              </a:tr>
              <a:tr h="383984">
                <a:tc>
                  <a:txBody>
                    <a:bodyPr/>
                    <a:lstStyle/>
                    <a:p>
                      <a:r>
                        <a:rPr lang="es-MX" sz="1600">
                          <a:latin typeface="Trebuchet MS" panose="020B0603020202020204" pitchFamily="34" charset="0"/>
                        </a:rPr>
                        <a:t>Ambiental</a:t>
                      </a:r>
                      <a:endParaRPr lang="es-CO" sz="160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6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highlight>
                            <a:srgbClr val="00FF00"/>
                          </a:highlight>
                          <a:latin typeface="Trebuchet MS"/>
                        </a:rPr>
                        <a:t>Reducir los residuos orgánicos que se envían a la basura.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s-MX" sz="16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highlight>
                            <a:srgbClr val="00FF00"/>
                          </a:highlight>
                          <a:latin typeface="Trebuchet MS"/>
                        </a:rPr>
                        <a:t>Kilogramos o porcentaje.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highlight>
                            <a:srgbClr val="00FF00"/>
                          </a:highlight>
                          <a:latin typeface="Trebuchet MS"/>
                        </a:rPr>
                        <a:t>Cada semana.</a:t>
                      </a:r>
                      <a:endParaRPr lang="es-CO" sz="16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highlight>
                          <a:srgbClr val="00FF00"/>
                        </a:highlight>
                        <a:latin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0226396"/>
                  </a:ext>
                </a:extLst>
              </a:tr>
              <a:tr h="383984">
                <a:tc>
                  <a:txBody>
                    <a:bodyPr/>
                    <a:lstStyle/>
                    <a:p>
                      <a:r>
                        <a:rPr lang="es-MX" sz="1600" b="1">
                          <a:latin typeface="Trebuchet MS" panose="020B0603020202020204" pitchFamily="34" charset="0"/>
                        </a:rPr>
                        <a:t>Indicador</a:t>
                      </a:r>
                      <a:endParaRPr lang="es-CO" sz="1600" b="1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600" b="1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highlight>
                            <a:srgbClr val="00FF00"/>
                          </a:highlight>
                          <a:latin typeface="Trebuchet MS"/>
                        </a:rPr>
                        <a:t>Kilogramos de residuos orgánicos convertidos en compost por semana.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es-MX" sz="1600">
                        <a:latin typeface="Avenir Black" panose="02000503020000020003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O" sz="1600">
                        <a:latin typeface="Avenir Black" panose="020005030200000200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0911712"/>
                  </a:ext>
                </a:extLst>
              </a:tr>
              <a:tr h="507804">
                <a:tc>
                  <a:txBody>
                    <a:bodyPr/>
                    <a:lstStyle/>
                    <a:p>
                      <a:r>
                        <a:rPr lang="es-MX" sz="1600">
                          <a:latin typeface="Trebuchet MS" panose="020B0603020202020204" pitchFamily="34" charset="0"/>
                        </a:rPr>
                        <a:t>Social</a:t>
                      </a:r>
                      <a:endParaRPr lang="es-CO" sz="160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highlight>
                            <a:srgbClr val="00FF00"/>
                          </a:highlight>
                          <a:latin typeface="Trebuchet MS"/>
                        </a:rPr>
                        <a:t>Promover prácticas de manejo de residuos en la comunidad.</a:t>
                      </a:r>
                      <a:endParaRPr lang="es-CO" sz="16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highlight>
                          <a:srgbClr val="00FF00"/>
                        </a:highlight>
                        <a:latin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highlight>
                            <a:srgbClr val="00FF00"/>
                          </a:highlight>
                          <a:latin typeface="Trebuchet MS"/>
                        </a:rPr>
                        <a:t>Número de familias o vecinos del barrio.</a:t>
                      </a:r>
                      <a:endParaRPr lang="es-CO" sz="16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highlight>
                          <a:srgbClr val="00FF00"/>
                        </a:highlight>
                        <a:latin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highlight>
                            <a:srgbClr val="00FF00"/>
                          </a:highlight>
                          <a:latin typeface="Trebuchet MS"/>
                        </a:rPr>
                        <a:t>Cada mes.</a:t>
                      </a:r>
                      <a:endParaRPr lang="es-CO" sz="16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highlight>
                          <a:srgbClr val="00FF00"/>
                        </a:highlight>
                        <a:latin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4571065"/>
                  </a:ext>
                </a:extLst>
              </a:tr>
              <a:tr h="3783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>
                          <a:latin typeface="Trebuchet MS" panose="020B0603020202020204" pitchFamily="34" charset="0"/>
                        </a:rPr>
                        <a:t>Indicador</a:t>
                      </a:r>
                      <a:endParaRPr lang="es-CO" sz="1600" b="1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s-MX" sz="1600" b="1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highlight>
                            <a:srgbClr val="00FF00"/>
                          </a:highlight>
                          <a:latin typeface="Trebuchet MS"/>
                        </a:rPr>
                        <a:t>Número de familias o vecinos del barrio que participan en el programa de compostaje.</a:t>
                      </a:r>
                      <a:endParaRPr lang="es-CO" sz="1600" b="1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highlight>
                          <a:srgbClr val="00FF00"/>
                        </a:highlight>
                        <a:latin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 sz="1600">
                        <a:latin typeface="Avenir Black" panose="020005030200000200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O" sz="1600">
                        <a:latin typeface="Avenir Black" panose="020005030200000200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2544491"/>
                  </a:ext>
                </a:extLst>
              </a:tr>
              <a:tr h="493364">
                <a:tc>
                  <a:txBody>
                    <a:bodyPr/>
                    <a:lstStyle/>
                    <a:p>
                      <a:r>
                        <a:rPr lang="es-MX" sz="1600">
                          <a:latin typeface="Trebuchet MS" panose="020B0603020202020204" pitchFamily="34" charset="0"/>
                        </a:rPr>
                        <a:t>Económica</a:t>
                      </a:r>
                      <a:endParaRPr lang="es-CO" sz="160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6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highlight>
                            <a:srgbClr val="00FF00"/>
                          </a:highlight>
                          <a:latin typeface="Trebuchet MS"/>
                        </a:rPr>
                        <a:t>Disminuir la compra de abonos o fertilizantes.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highlight>
                            <a:srgbClr val="00FF00"/>
                          </a:highlight>
                          <a:latin typeface="Trebuchet MS"/>
                        </a:rPr>
                        <a:t>Dinero ahorrado en pesos colombianos</a:t>
                      </a:r>
                      <a:endParaRPr lang="es-CO" sz="16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highlight>
                          <a:srgbClr val="00FF00"/>
                        </a:highlight>
                        <a:latin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highlight>
                            <a:srgbClr val="00FF00"/>
                          </a:highlight>
                          <a:latin typeface="Trebuchet MS"/>
                        </a:rPr>
                        <a:t>Cada 6 meses.</a:t>
                      </a:r>
                      <a:endParaRPr lang="es-CO" sz="16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highlight>
                          <a:srgbClr val="00FF00"/>
                        </a:highlight>
                        <a:latin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5591626"/>
                  </a:ext>
                </a:extLst>
              </a:tr>
              <a:tr h="2697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>
                          <a:latin typeface="Trebuchet MS" panose="020B0603020202020204" pitchFamily="34" charset="0"/>
                        </a:rPr>
                        <a:t>Indicador</a:t>
                      </a:r>
                      <a:endParaRPr lang="es-CO" sz="1600" b="1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600" b="1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highlight>
                            <a:srgbClr val="00FF00"/>
                          </a:highlight>
                          <a:latin typeface="Trebuchet MS"/>
                        </a:rPr>
                        <a:t>Dinero ahorrado en pesos colombianos al utilizar compost producido cada 6 meses.</a:t>
                      </a:r>
                      <a:endParaRPr lang="es-CO" sz="1600" b="1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highlight>
                          <a:srgbClr val="00FF00"/>
                        </a:highlight>
                        <a:latin typeface="Trebuchet M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 sz="1600">
                        <a:latin typeface="Avenir Black" panose="020005030200000200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O" sz="1600">
                        <a:latin typeface="Avenir Black" panose="020005030200000200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0429140"/>
                  </a:ext>
                </a:extLst>
              </a:tr>
            </a:tbl>
          </a:graphicData>
        </a:graphic>
      </p:graphicFrame>
      <p:sp>
        <p:nvSpPr>
          <p:cNvPr id="12" name="Rectángulo: esquinas redondeadas 8">
            <a:extLst>
              <a:ext uri="{FF2B5EF4-FFF2-40B4-BE49-F238E27FC236}">
                <a16:creationId xmlns:a16="http://schemas.microsoft.com/office/drawing/2014/main" id="{109E06B7-07B7-5A0B-7402-900F600BCD91}"/>
              </a:ext>
            </a:extLst>
          </p:cNvPr>
          <p:cNvSpPr/>
          <p:nvPr/>
        </p:nvSpPr>
        <p:spPr>
          <a:xfrm>
            <a:off x="306324" y="1218346"/>
            <a:ext cx="2173574" cy="646331"/>
          </a:xfrm>
          <a:prstGeom prst="roundRect">
            <a:avLst/>
          </a:prstGeom>
          <a:solidFill>
            <a:srgbClr val="29006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</a:rPr>
              <a:t>Un buen indicador debe responder:</a:t>
            </a:r>
            <a:endParaRPr kumimoji="0" lang="es-CO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</a:endParaRPr>
          </a:p>
        </p:txBody>
      </p:sp>
      <p:sp>
        <p:nvSpPr>
          <p:cNvPr id="13" name="Rectángulo: esquinas redondeadas 9">
            <a:extLst>
              <a:ext uri="{FF2B5EF4-FFF2-40B4-BE49-F238E27FC236}">
                <a16:creationId xmlns:a16="http://schemas.microsoft.com/office/drawing/2014/main" id="{B07186DE-E120-173A-AD5E-E2D924A56213}"/>
              </a:ext>
            </a:extLst>
          </p:cNvPr>
          <p:cNvSpPr/>
          <p:nvPr/>
        </p:nvSpPr>
        <p:spPr>
          <a:xfrm>
            <a:off x="3840314" y="1276051"/>
            <a:ext cx="1427872" cy="603018"/>
          </a:xfrm>
          <a:prstGeom prst="roundRect">
            <a:avLst/>
          </a:prstGeom>
          <a:solidFill>
            <a:srgbClr val="29006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</a:rPr>
              <a:t>¿Qué se va a medir</a:t>
            </a:r>
            <a:endParaRPr kumimoji="0" lang="es-CO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</a:endParaRPr>
          </a:p>
        </p:txBody>
      </p:sp>
      <p:sp>
        <p:nvSpPr>
          <p:cNvPr id="14" name="Rectángulo: esquinas redondeadas 10">
            <a:extLst>
              <a:ext uri="{FF2B5EF4-FFF2-40B4-BE49-F238E27FC236}">
                <a16:creationId xmlns:a16="http://schemas.microsoft.com/office/drawing/2014/main" id="{55CAD021-7F17-3D19-13FA-53D718AD42BF}"/>
              </a:ext>
            </a:extLst>
          </p:cNvPr>
          <p:cNvSpPr/>
          <p:nvPr/>
        </p:nvSpPr>
        <p:spPr>
          <a:xfrm>
            <a:off x="6383667" y="1248494"/>
            <a:ext cx="2033665" cy="646331"/>
          </a:xfrm>
          <a:prstGeom prst="roundRect">
            <a:avLst/>
          </a:prstGeom>
          <a:solidFill>
            <a:srgbClr val="29006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kumimoji="0" lang="es-MX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</a:rPr>
              <a:t>¿Con qué unidad? (Litros,</a:t>
            </a:r>
            <a:r>
              <a:rPr lang="es-MX" sz="1400" b="1">
                <a:solidFill>
                  <a:prstClr val="white"/>
                </a:solidFill>
                <a:latin typeface="Trebuchet MS"/>
              </a:rPr>
              <a:t> </a:t>
            </a:r>
            <a:r>
              <a:rPr kumimoji="0" lang="es-MX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</a:rPr>
              <a:t>kilos, pesos</a:t>
            </a:r>
            <a:r>
              <a:rPr lang="es-MX" sz="1400" b="1">
                <a:solidFill>
                  <a:prstClr val="white"/>
                </a:solidFill>
                <a:latin typeface="Trebuchet MS"/>
              </a:rPr>
              <a:t>, # personas)</a:t>
            </a:r>
            <a:endParaRPr kumimoji="0" lang="es-CO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15" name="Rectángulo: esquinas redondeadas 11">
            <a:extLst>
              <a:ext uri="{FF2B5EF4-FFF2-40B4-BE49-F238E27FC236}">
                <a16:creationId xmlns:a16="http://schemas.microsoft.com/office/drawing/2014/main" id="{225BAA35-7C41-F1C9-943B-C35DE8D62682}"/>
              </a:ext>
            </a:extLst>
          </p:cNvPr>
          <p:cNvSpPr/>
          <p:nvPr/>
        </p:nvSpPr>
        <p:spPr>
          <a:xfrm>
            <a:off x="9453462" y="1218346"/>
            <a:ext cx="2033665" cy="646331"/>
          </a:xfrm>
          <a:prstGeom prst="roundRect">
            <a:avLst/>
          </a:prstGeom>
          <a:solidFill>
            <a:srgbClr val="29006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</a:rPr>
              <a:t>¿Cada cuánto se va a medir?</a:t>
            </a:r>
            <a:endParaRPr kumimoji="0" lang="es-CO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</a:endParaRPr>
          </a:p>
        </p:txBody>
      </p:sp>
      <p:sp>
        <p:nvSpPr>
          <p:cNvPr id="16" name="Signo más 15">
            <a:extLst>
              <a:ext uri="{FF2B5EF4-FFF2-40B4-BE49-F238E27FC236}">
                <a16:creationId xmlns:a16="http://schemas.microsoft.com/office/drawing/2014/main" id="{730F8F3E-E2C6-22BD-D1E0-36CBC2DBE8D1}"/>
              </a:ext>
            </a:extLst>
          </p:cNvPr>
          <p:cNvSpPr/>
          <p:nvPr/>
        </p:nvSpPr>
        <p:spPr>
          <a:xfrm>
            <a:off x="5490834" y="1240610"/>
            <a:ext cx="670185" cy="646331"/>
          </a:xfrm>
          <a:prstGeom prst="mathPlus">
            <a:avLst/>
          </a:prstGeom>
          <a:solidFill>
            <a:srgbClr val="8EA1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</a:endParaRPr>
          </a:p>
        </p:txBody>
      </p:sp>
      <p:sp>
        <p:nvSpPr>
          <p:cNvPr id="17" name="Signo más 16">
            <a:extLst>
              <a:ext uri="{FF2B5EF4-FFF2-40B4-BE49-F238E27FC236}">
                <a16:creationId xmlns:a16="http://schemas.microsoft.com/office/drawing/2014/main" id="{F12FB918-EDBC-197D-27DC-F0C06709587E}"/>
              </a:ext>
            </a:extLst>
          </p:cNvPr>
          <p:cNvSpPr/>
          <p:nvPr/>
        </p:nvSpPr>
        <p:spPr>
          <a:xfrm>
            <a:off x="8584055" y="1189563"/>
            <a:ext cx="670185" cy="646331"/>
          </a:xfrm>
          <a:prstGeom prst="mathPlus">
            <a:avLst/>
          </a:prstGeom>
          <a:solidFill>
            <a:srgbClr val="8EA1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</a:endParaRPr>
          </a:p>
        </p:txBody>
      </p:sp>
      <p:sp>
        <p:nvSpPr>
          <p:cNvPr id="18" name="Es igual a 17">
            <a:extLst>
              <a:ext uri="{FF2B5EF4-FFF2-40B4-BE49-F238E27FC236}">
                <a16:creationId xmlns:a16="http://schemas.microsoft.com/office/drawing/2014/main" id="{A9ABD39B-C496-A89B-67E9-962BEE7E6BD9}"/>
              </a:ext>
            </a:extLst>
          </p:cNvPr>
          <p:cNvSpPr/>
          <p:nvPr/>
        </p:nvSpPr>
        <p:spPr>
          <a:xfrm>
            <a:off x="2751261" y="1236364"/>
            <a:ext cx="810672" cy="571022"/>
          </a:xfrm>
          <a:prstGeom prst="mathEqual">
            <a:avLst/>
          </a:prstGeom>
          <a:solidFill>
            <a:srgbClr val="8EA1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0177191-F082-56D7-E91E-34583890AF42}"/>
              </a:ext>
            </a:extLst>
          </p:cNvPr>
          <p:cNvSpPr txBox="1"/>
          <p:nvPr/>
        </p:nvSpPr>
        <p:spPr>
          <a:xfrm>
            <a:off x="177933" y="2263868"/>
            <a:ext cx="129110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b="1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FF00"/>
                </a:highlight>
                <a:latin typeface="Trebuchet MS"/>
              </a:rPr>
              <a:t>Ejemplo</a:t>
            </a:r>
            <a:r>
              <a:rPr kumimoji="0" lang="es-MX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Trebuchet MS"/>
              </a:rPr>
              <a:t>:</a:t>
            </a:r>
            <a:endParaRPr kumimoji="0" lang="es-CO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00FF00"/>
              </a:highlight>
              <a:uLnTx/>
              <a:uFillTx/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112927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4A62E7-A5E8-A3BF-490D-DDFCB6FEBD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6E1801D1-4AFA-F5B0-7945-D2E4141FD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8114" y="0"/>
            <a:ext cx="7668735" cy="1352959"/>
          </a:xfrm>
        </p:spPr>
        <p:txBody>
          <a:bodyPr>
            <a:normAutofit/>
          </a:bodyPr>
          <a:lstStyle/>
          <a:p>
            <a:r>
              <a:rPr lang="es-MX" sz="4800" b="1">
                <a:solidFill>
                  <a:srgbClr val="29006F"/>
                </a:solidFill>
                <a:latin typeface="Trebuchet MS" panose="020B0603020202020204" pitchFamily="34" charset="0"/>
              </a:rPr>
              <a:t>Creación de indicadores</a:t>
            </a:r>
            <a:endParaRPr lang="es-CO" sz="4800" b="1">
              <a:solidFill>
                <a:srgbClr val="29006F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3FF3606-D154-4641-EB66-3F2002346A62}"/>
              </a:ext>
            </a:extLst>
          </p:cNvPr>
          <p:cNvSpPr txBox="1"/>
          <p:nvPr/>
        </p:nvSpPr>
        <p:spPr>
          <a:xfrm>
            <a:off x="549839" y="1252938"/>
            <a:ext cx="11092322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</a:rPr>
              <a:t>Con base en la tabla anterior, construyan sus indicadores relacionando la problemática identificada alineada con la Misión Nacional: </a:t>
            </a:r>
            <a:r>
              <a:rPr lang="es-MX">
                <a:solidFill>
                  <a:prstClr val="black"/>
                </a:solidFill>
                <a:latin typeface="Trebuchet MS"/>
              </a:rPr>
              <a:t>agua</a:t>
            </a:r>
            <a:r>
              <a: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</a:rPr>
              <a:t>, </a:t>
            </a:r>
            <a:r>
              <a:rPr lang="es-MX">
                <a:solidFill>
                  <a:prstClr val="black"/>
                </a:solidFill>
                <a:latin typeface="Trebuchet MS"/>
              </a:rPr>
              <a:t>aire</a:t>
            </a:r>
            <a:r>
              <a: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</a:rPr>
              <a:t> y </a:t>
            </a:r>
            <a:r>
              <a:rPr lang="es-MX">
                <a:solidFill>
                  <a:prstClr val="black"/>
                </a:solidFill>
                <a:latin typeface="Trebuchet MS"/>
              </a:rPr>
              <a:t>energía,</a:t>
            </a:r>
            <a:r>
              <a: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</a:rPr>
              <a:t> y la propuesta de solución planteada. Relacione los indicadores y si cuenta con resultados a la fecha si no cuenta con ellos escribir no aplica.</a:t>
            </a: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F80E9AD-7D44-C075-7D5E-0D29B8EB6240}"/>
              </a:ext>
            </a:extLst>
          </p:cNvPr>
          <p:cNvSpPr txBox="1"/>
          <p:nvPr/>
        </p:nvSpPr>
        <p:spPr>
          <a:xfrm>
            <a:off x="469791" y="2742740"/>
            <a:ext cx="11252417" cy="2862322"/>
          </a:xfrm>
          <a:prstGeom prst="rect">
            <a:avLst/>
          </a:prstGeom>
          <a:noFill/>
          <a:ln w="12700">
            <a:solidFill>
              <a:srgbClr val="29006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Problema: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______________________________________________________________________________________________________________________________________________________________________________________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Propuesta de solución: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______________________________________________________________________________________________________________________________________________________________________________________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Indicadores que están usando o usarán  para medir su impacto: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Ambiental:__________________________________________________________________________________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Social:______________________________________________________________________________________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Económico:_________________________________________________________________________________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807859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20D0DB-85C4-0CF4-F997-6266AF800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53BDC42E-6D76-AD67-C2BC-4F778033B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127" y="822217"/>
            <a:ext cx="117976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 </a:t>
            </a:r>
            <a:endParaRPr kumimoji="0" lang="es-CO" alt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alt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2EDDAE7A-8340-B0C1-9E91-869A6BA70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1515" y="217214"/>
            <a:ext cx="4720083" cy="927646"/>
          </a:xfrm>
        </p:spPr>
        <p:txBody>
          <a:bodyPr>
            <a:normAutofit/>
          </a:bodyPr>
          <a:lstStyle/>
          <a:p>
            <a:r>
              <a:rPr lang="es-CO" sz="4800" b="1">
                <a:solidFill>
                  <a:srgbClr val="29006F"/>
                </a:solidFill>
                <a:latin typeface="Trebuchet MS" panose="020B0603020202020204" pitchFamily="34" charset="0"/>
              </a:rPr>
              <a:t>Misión Nacional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9B0FB1E-2A75-A776-5C07-9970AD121A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983006"/>
              </p:ext>
            </p:extLst>
          </p:nvPr>
        </p:nvGraphicFramePr>
        <p:xfrm>
          <a:off x="943881" y="1639747"/>
          <a:ext cx="10366512" cy="3966787"/>
        </p:xfrm>
        <a:graphic>
          <a:graphicData uri="http://schemas.openxmlformats.org/drawingml/2006/table">
            <a:tbl>
              <a:tblPr/>
              <a:tblGrid>
                <a:gridCol w="578060">
                  <a:extLst>
                    <a:ext uri="{9D8B030D-6E8A-4147-A177-3AD203B41FA5}">
                      <a16:colId xmlns:a16="http://schemas.microsoft.com/office/drawing/2014/main" val="383669882"/>
                    </a:ext>
                  </a:extLst>
                </a:gridCol>
                <a:gridCol w="9788452">
                  <a:extLst>
                    <a:ext uri="{9D8B030D-6E8A-4147-A177-3AD203B41FA5}">
                      <a16:colId xmlns:a16="http://schemas.microsoft.com/office/drawing/2014/main" val="1932300534"/>
                    </a:ext>
                  </a:extLst>
                </a:gridCol>
              </a:tblGrid>
              <a:tr h="490426">
                <a:tc gridSpan="2">
                  <a:txBody>
                    <a:bodyPr/>
                    <a:lstStyle/>
                    <a:p>
                      <a:pPr marL="0" lvl="0" indent="0" algn="ctr" fontAlgn="base">
                        <a:lnSpc>
                          <a:spcPts val="165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s-MX" sz="2000" b="1" i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Trebuchet MS" panose="020B0603020202020204" pitchFamily="34" charset="0"/>
                        </a:rPr>
                        <a:t>AGUA </a:t>
                      </a:r>
                    </a:p>
                  </a:txBody>
                  <a:tcPr marL="83652" marR="83652" marT="41826" marB="4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83652" marR="83652" marT="41826" marB="4182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508302"/>
                  </a:ext>
                </a:extLst>
              </a:tr>
              <a:tr h="831730">
                <a:tc>
                  <a:txBody>
                    <a:bodyPr/>
                    <a:lstStyle/>
                    <a:p>
                      <a:pPr marL="0" indent="0" algn="just" fontAlgn="base">
                        <a:lnSpc>
                          <a:spcPts val="1650"/>
                        </a:lnSpc>
                        <a:buFont typeface="Wingdings" panose="05000000000000000000" pitchFamily="2" charset="2"/>
                        <a:buNone/>
                      </a:pPr>
                      <a:endParaRPr lang="es-MX" sz="1800" b="0" i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652" marR="83652" marT="41826" marB="4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fontAlgn="base">
                        <a:lnSpc>
                          <a:spcPts val="165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s-MX" sz="1800" b="0" i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Promover la conservación y restauración de ríos, humedales continentales y costeros, acuíferos y ecosistemas reguladores del ciclo hídrico. </a:t>
                      </a:r>
                    </a:p>
                  </a:txBody>
                  <a:tcPr marL="83652" marR="83652" marT="41826" marB="4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9432682"/>
                  </a:ext>
                </a:extLst>
              </a:tr>
              <a:tr h="627033">
                <a:tc>
                  <a:txBody>
                    <a:bodyPr/>
                    <a:lstStyle/>
                    <a:p>
                      <a:pPr marL="0" indent="0" algn="just" fontAlgn="base">
                        <a:lnSpc>
                          <a:spcPts val="1650"/>
                        </a:lnSpc>
                        <a:buFont typeface="Wingdings" panose="05000000000000000000" pitchFamily="2" charset="2"/>
                        <a:buNone/>
                      </a:pPr>
                      <a:endParaRPr lang="es-MX" sz="1800" b="0" i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652" marR="83652" marT="41826" marB="4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fontAlgn="base">
                        <a:lnSpc>
                          <a:spcPts val="165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s-MX" sz="1800" b="0" i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Reducir riesgos asociados a sequías e inundaciones.</a:t>
                      </a:r>
                    </a:p>
                  </a:txBody>
                  <a:tcPr marL="83652" marR="83652" marT="41826" marB="4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565048"/>
                  </a:ext>
                </a:extLst>
              </a:tr>
              <a:tr h="632884">
                <a:tc>
                  <a:txBody>
                    <a:bodyPr/>
                    <a:lstStyle/>
                    <a:p>
                      <a:pPr marL="0" indent="0" algn="just" fontAlgn="base">
                        <a:lnSpc>
                          <a:spcPts val="1650"/>
                        </a:lnSpc>
                        <a:buFont typeface="Wingdings" panose="05000000000000000000" pitchFamily="2" charset="2"/>
                        <a:buNone/>
                      </a:pPr>
                      <a:endParaRPr lang="es-MX" sz="1800" b="0" i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652" marR="83652" marT="41826" marB="4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fontAlgn="base">
                        <a:lnSpc>
                          <a:spcPts val="165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s-MX" sz="1800" b="0" i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Fortalecer la gestión comunitaria del agua, incluyendo contextos de comunidades anfibias o palafíticas.</a:t>
                      </a:r>
                    </a:p>
                  </a:txBody>
                  <a:tcPr marL="83652" marR="83652" marT="41826" marB="4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6907671"/>
                  </a:ext>
                </a:extLst>
              </a:tr>
              <a:tr h="63234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s-MX" sz="1800" b="0" i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652" marR="83652" marT="41826" marB="4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MX" sz="1800" b="0" i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Implementar soluciones basadas en la naturaleza para la protección y descontaminación del recurso.</a:t>
                      </a:r>
                    </a:p>
                  </a:txBody>
                  <a:tcPr marL="83652" marR="83652" marT="41826" marB="4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344855"/>
                  </a:ext>
                </a:extLst>
              </a:tr>
              <a:tr h="75236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s-MX" sz="1800" b="0" i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652" marR="83652" marT="41826" marB="4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base" latinLnBrk="0" hangingPunct="1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lang="es-MX" sz="1800" b="0" i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Otro ¿Cuál?__________________________________________________________________________</a:t>
                      </a:r>
                    </a:p>
                  </a:txBody>
                  <a:tcPr marL="83652" marR="83652" marT="41826" marB="4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315052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C89A46F0-CF9F-8D8C-7C37-8A70E2918E64}"/>
              </a:ext>
            </a:extLst>
          </p:cNvPr>
          <p:cNvSpPr txBox="1"/>
          <p:nvPr/>
        </p:nvSpPr>
        <p:spPr>
          <a:xfrm>
            <a:off x="2694777" y="5606534"/>
            <a:ext cx="7233557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1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highlight>
                  <a:srgbClr val="00FF00"/>
                </a:highlight>
                <a:uLnTx/>
                <a:uFillTx/>
                <a:latin typeface="Trebuchet MS"/>
              </a:rPr>
              <a:t>Esta diapositiva debe eliminarse si no es el eje de su </a:t>
            </a:r>
            <a:r>
              <a:rPr lang="es-MX" i="1">
                <a:solidFill>
                  <a:srgbClr val="595959"/>
                </a:solidFill>
                <a:highlight>
                  <a:srgbClr val="00FF00"/>
                </a:highlight>
                <a:latin typeface="Trebuchet MS"/>
              </a:rPr>
              <a:t>proyecto</a:t>
            </a:r>
            <a:r>
              <a:rPr kumimoji="0" lang="es-MX" sz="1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</a:rPr>
              <a:t>​</a:t>
            </a:r>
            <a:endParaRPr kumimoji="0" lang="es-CO" sz="18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1FEE340-C34E-0F79-A309-E561CCC467E8}"/>
              </a:ext>
            </a:extLst>
          </p:cNvPr>
          <p:cNvSpPr txBox="1"/>
          <p:nvPr/>
        </p:nvSpPr>
        <p:spPr>
          <a:xfrm>
            <a:off x="943881" y="1186278"/>
            <a:ext cx="9916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>
                <a:latin typeface="Trebuchet MS" panose="020B0603020202020204" pitchFamily="34" charset="0"/>
              </a:rPr>
              <a:t>Marque con una X </a:t>
            </a:r>
            <a:r>
              <a:rPr lang="es-MX" b="1">
                <a:latin typeface="Trebuchet MS" panose="020B0603020202020204" pitchFamily="34" charset="0"/>
              </a:rPr>
              <a:t>solo</a:t>
            </a:r>
            <a:r>
              <a:rPr lang="es-MX">
                <a:latin typeface="Trebuchet MS" panose="020B0603020202020204" pitchFamily="34" charset="0"/>
              </a:rPr>
              <a:t> un propósito que debe ser el principal de su proyecto.</a:t>
            </a:r>
            <a:endParaRPr lang="es-CO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01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5C3922-5370-2E22-CCA8-C30D56549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A14904CC-85AD-C3B1-83E6-89894EC82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127" y="822217"/>
            <a:ext cx="117976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 </a:t>
            </a:r>
            <a:endParaRPr kumimoji="0" lang="es-CO" alt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alt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D65E6AA6-37DE-00B0-F551-59D0A29FB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1515" y="217214"/>
            <a:ext cx="4720083" cy="927646"/>
          </a:xfrm>
        </p:spPr>
        <p:txBody>
          <a:bodyPr>
            <a:normAutofit/>
          </a:bodyPr>
          <a:lstStyle/>
          <a:p>
            <a:r>
              <a:rPr lang="es-CO" sz="4800" b="1">
                <a:solidFill>
                  <a:srgbClr val="29006F"/>
                </a:solidFill>
                <a:latin typeface="Trebuchet MS" panose="020B0603020202020204" pitchFamily="34" charset="0"/>
              </a:rPr>
              <a:t>Misión Nacional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5F40625F-3581-7E06-5559-754D1EA45D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626600"/>
              </p:ext>
            </p:extLst>
          </p:nvPr>
        </p:nvGraphicFramePr>
        <p:xfrm>
          <a:off x="1039650" y="1749863"/>
          <a:ext cx="10321543" cy="3590385"/>
        </p:xfrm>
        <a:graphic>
          <a:graphicData uri="http://schemas.openxmlformats.org/drawingml/2006/table">
            <a:tbl>
              <a:tblPr/>
              <a:tblGrid>
                <a:gridCol w="575551">
                  <a:extLst>
                    <a:ext uri="{9D8B030D-6E8A-4147-A177-3AD203B41FA5}">
                      <a16:colId xmlns:a16="http://schemas.microsoft.com/office/drawing/2014/main" val="383669882"/>
                    </a:ext>
                  </a:extLst>
                </a:gridCol>
                <a:gridCol w="9745992">
                  <a:extLst>
                    <a:ext uri="{9D8B030D-6E8A-4147-A177-3AD203B41FA5}">
                      <a16:colId xmlns:a16="http://schemas.microsoft.com/office/drawing/2014/main" val="1932300534"/>
                    </a:ext>
                  </a:extLst>
                </a:gridCol>
              </a:tblGrid>
              <a:tr h="488401">
                <a:tc gridSpan="2">
                  <a:txBody>
                    <a:bodyPr/>
                    <a:lstStyle/>
                    <a:p>
                      <a:pPr marL="0" lvl="0" indent="0" algn="ctr" fontAlgn="base">
                        <a:lnSpc>
                          <a:spcPts val="165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s-MX" sz="2000" b="1" i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Trebuchet MS" panose="020B0603020202020204" pitchFamily="34" charset="0"/>
                        </a:rPr>
                        <a:t>AIRE</a:t>
                      </a:r>
                    </a:p>
                  </a:txBody>
                  <a:tcPr marL="83652" marR="83652" marT="41826" marB="4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83652" marR="83652" marT="41826" marB="4182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508302"/>
                  </a:ext>
                </a:extLst>
              </a:tr>
              <a:tr h="615579">
                <a:tc>
                  <a:txBody>
                    <a:bodyPr/>
                    <a:lstStyle/>
                    <a:p>
                      <a:pPr marL="0" indent="0" algn="just" fontAlgn="base">
                        <a:lnSpc>
                          <a:spcPts val="1650"/>
                        </a:lnSpc>
                        <a:buFont typeface="Wingdings" panose="05000000000000000000" pitchFamily="2" charset="2"/>
                        <a:buNone/>
                      </a:pPr>
                      <a:endParaRPr lang="es-MX" sz="2000" b="0" i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652" marR="83652" marT="41826" marB="4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ase">
                        <a:lnSpc>
                          <a:spcPts val="165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s-MX" sz="1800" b="0" i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Medir, analizar y reducir contaminantes atmosféricos.</a:t>
                      </a:r>
                    </a:p>
                  </a:txBody>
                  <a:tcPr marL="83652" marR="83652" marT="41826" marB="4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9432682"/>
                  </a:ext>
                </a:extLst>
              </a:tr>
              <a:tr h="828296">
                <a:tc>
                  <a:txBody>
                    <a:bodyPr/>
                    <a:lstStyle/>
                    <a:p>
                      <a:pPr marL="0" indent="0" algn="just" fontAlgn="base">
                        <a:lnSpc>
                          <a:spcPts val="1650"/>
                        </a:lnSpc>
                        <a:buFont typeface="Wingdings" panose="05000000000000000000" pitchFamily="2" charset="2"/>
                        <a:buNone/>
                      </a:pPr>
                      <a:endParaRPr lang="es-MX" sz="2000" b="0" i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652" marR="83652" marT="41826" marB="4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ase">
                        <a:lnSpc>
                          <a:spcPts val="165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s-MX" sz="1800" b="0" i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Implementar redes de monitoreo escolar o comunitario que permita la medición de gases contaminantes, material particulado, variables climáticas y/o meteorológicas.</a:t>
                      </a:r>
                    </a:p>
                  </a:txBody>
                  <a:tcPr marL="83652" marR="83652" marT="41826" marB="4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565048"/>
                  </a:ext>
                </a:extLst>
              </a:tr>
              <a:tr h="492356">
                <a:tc>
                  <a:txBody>
                    <a:bodyPr/>
                    <a:lstStyle/>
                    <a:p>
                      <a:pPr marL="0" indent="0" algn="just" fontAlgn="base">
                        <a:lnSpc>
                          <a:spcPts val="1650"/>
                        </a:lnSpc>
                        <a:buFont typeface="Wingdings" panose="05000000000000000000" pitchFamily="2" charset="2"/>
                        <a:buNone/>
                      </a:pPr>
                      <a:endParaRPr lang="es-MX" sz="2000" b="0" i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652" marR="83652" marT="41826" marB="4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ase">
                        <a:lnSpc>
                          <a:spcPts val="165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s-MX" sz="1800" b="0" i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Desarrollar soluciones comunitarias para disminuir emisiones de gases contaminantes.</a:t>
                      </a:r>
                    </a:p>
                  </a:txBody>
                  <a:tcPr marL="83652" marR="83652" marT="41826" marB="4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6907671"/>
                  </a:ext>
                </a:extLst>
              </a:tr>
              <a:tr h="48354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s-MX" sz="2000" b="0" i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652" marR="83652" marT="41826" marB="4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MX" sz="1800" b="0" i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Vincular innovación tecnológica con mejora de la salud y reducción de GEI.</a:t>
                      </a:r>
                    </a:p>
                  </a:txBody>
                  <a:tcPr marL="83652" marR="83652" marT="41826" marB="4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344855"/>
                  </a:ext>
                </a:extLst>
              </a:tr>
              <a:tr h="68221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s-MX" sz="2000" b="0" i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3652" marR="83652" marT="41826" marB="4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MX" sz="1800" b="0" i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Otro. ¿Cuál?__________________________________________________________________________</a:t>
                      </a:r>
                    </a:p>
                  </a:txBody>
                  <a:tcPr marL="83652" marR="83652" marT="41826" marB="4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6461357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38D8459D-6C24-D6FA-1372-51B10E26CF9A}"/>
              </a:ext>
            </a:extLst>
          </p:cNvPr>
          <p:cNvSpPr txBox="1"/>
          <p:nvPr/>
        </p:nvSpPr>
        <p:spPr>
          <a:xfrm>
            <a:off x="1039650" y="1170714"/>
            <a:ext cx="9916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>
                <a:latin typeface="Trebuchet MS" panose="020B0603020202020204" pitchFamily="34" charset="0"/>
              </a:rPr>
              <a:t>Marque con una X </a:t>
            </a:r>
            <a:r>
              <a:rPr lang="es-MX" b="1">
                <a:latin typeface="Trebuchet MS" panose="020B0603020202020204" pitchFamily="34" charset="0"/>
              </a:rPr>
              <a:t>solo</a:t>
            </a:r>
            <a:r>
              <a:rPr lang="es-MX">
                <a:latin typeface="Trebuchet MS" panose="020B0603020202020204" pitchFamily="34" charset="0"/>
              </a:rPr>
              <a:t> un propósito que debe ser el principal de su proyecto.</a:t>
            </a:r>
            <a:endParaRPr lang="es-CO">
              <a:latin typeface="Trebuchet MS" panose="020B0603020202020204" pitchFamily="34" charset="0"/>
            </a:endParaRPr>
          </a:p>
        </p:txBody>
      </p:sp>
      <p:sp>
        <p:nvSpPr>
          <p:cNvPr id="8" name="CuadroTexto 4">
            <a:extLst>
              <a:ext uri="{FF2B5EF4-FFF2-40B4-BE49-F238E27FC236}">
                <a16:creationId xmlns:a16="http://schemas.microsoft.com/office/drawing/2014/main" id="{37F4EF59-0A81-A645-872C-E9C8FE6F9324}"/>
              </a:ext>
            </a:extLst>
          </p:cNvPr>
          <p:cNvSpPr txBox="1"/>
          <p:nvPr/>
        </p:nvSpPr>
        <p:spPr>
          <a:xfrm>
            <a:off x="2694777" y="5606534"/>
            <a:ext cx="7233557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1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highlight>
                  <a:srgbClr val="00FF00"/>
                </a:highlight>
                <a:uLnTx/>
                <a:uFillTx/>
                <a:latin typeface="Trebuchet MS"/>
              </a:rPr>
              <a:t>Esta diapositiva debe eliminarse si no es el eje de su </a:t>
            </a:r>
            <a:r>
              <a:rPr lang="es-MX" i="1">
                <a:solidFill>
                  <a:srgbClr val="595959"/>
                </a:solidFill>
                <a:highlight>
                  <a:srgbClr val="00FF00"/>
                </a:highlight>
                <a:latin typeface="Trebuchet MS"/>
              </a:rPr>
              <a:t>proyecto</a:t>
            </a:r>
            <a:r>
              <a:rPr kumimoji="0" lang="es-MX" sz="1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</a:rPr>
              <a:t>​</a:t>
            </a:r>
            <a:endParaRPr kumimoji="0" lang="es-CO" sz="18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303232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0DECE2-2D61-460B-18DB-C968E43540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4BC7E163-A5E0-C500-AA5E-22A0FD977D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127" y="822217"/>
            <a:ext cx="117976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 </a:t>
            </a:r>
            <a:endParaRPr kumimoji="0" lang="es-CO" alt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alt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A87575B0-9E34-C846-9561-EB671D31D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1515" y="217214"/>
            <a:ext cx="4720083" cy="92764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CO" sz="4800" b="1">
                <a:solidFill>
                  <a:srgbClr val="29006F"/>
                </a:solidFill>
                <a:latin typeface="Trebuchet MS" panose="020B0603020202020204" pitchFamily="34" charset="0"/>
              </a:rPr>
              <a:t>Misión Nacional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2601E591-EAE3-184B-F8B8-63FEAF053F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746705"/>
              </p:ext>
            </p:extLst>
          </p:nvPr>
        </p:nvGraphicFramePr>
        <p:xfrm>
          <a:off x="1070131" y="1658907"/>
          <a:ext cx="9818558" cy="3467781"/>
        </p:xfrm>
        <a:graphic>
          <a:graphicData uri="http://schemas.openxmlformats.org/drawingml/2006/table">
            <a:tbl>
              <a:tblPr/>
              <a:tblGrid>
                <a:gridCol w="547504">
                  <a:extLst>
                    <a:ext uri="{9D8B030D-6E8A-4147-A177-3AD203B41FA5}">
                      <a16:colId xmlns:a16="http://schemas.microsoft.com/office/drawing/2014/main" val="383669882"/>
                    </a:ext>
                  </a:extLst>
                </a:gridCol>
                <a:gridCol w="9271054">
                  <a:extLst>
                    <a:ext uri="{9D8B030D-6E8A-4147-A177-3AD203B41FA5}">
                      <a16:colId xmlns:a16="http://schemas.microsoft.com/office/drawing/2014/main" val="1932300534"/>
                    </a:ext>
                  </a:extLst>
                </a:gridCol>
              </a:tblGrid>
              <a:tr h="550976">
                <a:tc gridSpan="2">
                  <a:txBody>
                    <a:bodyPr/>
                    <a:lstStyle/>
                    <a:p>
                      <a:pPr marL="0" lvl="0" indent="0" algn="ctr" fontAlgn="base">
                        <a:lnSpc>
                          <a:spcPts val="165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s-MX" sz="2000" b="1" i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Trebuchet MS" panose="020B0603020202020204" pitchFamily="34" charset="0"/>
                        </a:rPr>
                        <a:t>ENERGÍA</a:t>
                      </a:r>
                    </a:p>
                  </a:txBody>
                  <a:tcPr marL="83652" marR="83652" marT="41826" marB="4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83652" marR="83652" marT="41826" marB="4182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508302"/>
                  </a:ext>
                </a:extLst>
              </a:tr>
              <a:tr h="610094">
                <a:tc>
                  <a:txBody>
                    <a:bodyPr/>
                    <a:lstStyle/>
                    <a:p>
                      <a:pPr marL="0" indent="0" algn="just" fontAlgn="base">
                        <a:lnSpc>
                          <a:spcPts val="1650"/>
                        </a:lnSpc>
                        <a:buFont typeface="Wingdings" panose="05000000000000000000" pitchFamily="2" charset="2"/>
                        <a:buNone/>
                      </a:pPr>
                      <a:endParaRPr lang="es-MX" sz="2000" b="0" i="0">
                        <a:solidFill>
                          <a:srgbClr val="000000"/>
                        </a:solidFill>
                        <a:effectLst/>
                        <a:latin typeface="Avenir "/>
                      </a:endParaRPr>
                    </a:p>
                  </a:txBody>
                  <a:tcPr marL="83652" marR="83652" marT="41826" marB="4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fontAlgn="base">
                        <a:lnSpc>
                          <a:spcPts val="165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s-MX" sz="1800" b="0" i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Promover el uso de energías renovables (solar, eólica, biomasa, hidráulica a pequeña escala).</a:t>
                      </a:r>
                    </a:p>
                  </a:txBody>
                  <a:tcPr marL="83652" marR="83652" marT="41826" marB="4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9432682"/>
                  </a:ext>
                </a:extLst>
              </a:tr>
              <a:tr h="780777">
                <a:tc>
                  <a:txBody>
                    <a:bodyPr/>
                    <a:lstStyle/>
                    <a:p>
                      <a:pPr marL="0" indent="0" algn="just" fontAlgn="base">
                        <a:lnSpc>
                          <a:spcPts val="1650"/>
                        </a:lnSpc>
                        <a:buFont typeface="Wingdings" panose="05000000000000000000" pitchFamily="2" charset="2"/>
                        <a:buNone/>
                      </a:pPr>
                      <a:endParaRPr lang="es-MX" sz="2000" b="0" i="0">
                        <a:solidFill>
                          <a:srgbClr val="000000"/>
                        </a:solidFill>
                        <a:effectLst/>
                        <a:latin typeface="Avenir "/>
                      </a:endParaRPr>
                    </a:p>
                  </a:txBody>
                  <a:tcPr marL="83652" marR="83652" marT="41826" marB="4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fontAlgn="base">
                        <a:lnSpc>
                          <a:spcPts val="165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s-MX" sz="1800" b="0" i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Diseñar soluciones alrededor de sistemas de almacenamiento y monitoreo en tiempo real del consumo energético que mejoren la eficiencia energética en contextos escolares o comunitarios.</a:t>
                      </a:r>
                    </a:p>
                  </a:txBody>
                  <a:tcPr marL="83652" marR="83652" marT="41826" marB="4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565048"/>
                  </a:ext>
                </a:extLst>
              </a:tr>
              <a:tr h="670260">
                <a:tc>
                  <a:txBody>
                    <a:bodyPr/>
                    <a:lstStyle/>
                    <a:p>
                      <a:pPr marL="0" indent="0" algn="just" fontAlgn="base">
                        <a:lnSpc>
                          <a:spcPts val="1650"/>
                        </a:lnSpc>
                        <a:buFont typeface="Wingdings" panose="05000000000000000000" pitchFamily="2" charset="2"/>
                        <a:buNone/>
                      </a:pPr>
                      <a:endParaRPr lang="es-MX" sz="2000" b="0" i="0">
                        <a:solidFill>
                          <a:srgbClr val="000000"/>
                        </a:solidFill>
                        <a:effectLst/>
                        <a:latin typeface="Avenir "/>
                      </a:endParaRPr>
                    </a:p>
                  </a:txBody>
                  <a:tcPr marL="83652" marR="83652" marT="41826" marB="4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fontAlgn="base">
                        <a:lnSpc>
                          <a:spcPts val="165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s-MX" sz="1800" b="0" i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Desarrollar soluciones innovadoras para disminuir la dependencia de combustibles fósiles.</a:t>
                      </a:r>
                    </a:p>
                  </a:txBody>
                  <a:tcPr marL="83652" marR="83652" marT="41826" marB="4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6907671"/>
                  </a:ext>
                </a:extLst>
              </a:tr>
              <a:tr h="85567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s-MX" sz="1800" b="0" i="0">
                        <a:solidFill>
                          <a:srgbClr val="000000"/>
                        </a:solidFill>
                        <a:effectLst/>
                        <a:latin typeface="Avenir "/>
                      </a:endParaRPr>
                    </a:p>
                  </a:txBody>
                  <a:tcPr marL="83652" marR="83652" marT="41826" marB="4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 eaLnBrk="1" fontAlgn="base" latinLnBrk="0" hangingPunct="1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lang="es-MX" sz="1800" b="0" i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Otro. ¿Cuál?</a:t>
                      </a:r>
                      <a:endParaRPr lang="es-ES"/>
                    </a:p>
                    <a:p>
                      <a:pPr marL="0" marR="0" lvl="0" indent="0" algn="just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lang="es-MX" sz="1800" b="0" i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  <a:p>
                      <a:pPr marL="0" marR="0" lvl="0" indent="0" algn="just" defTabSz="914400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MX" sz="1800" b="0" i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_________________________________________________________________</a:t>
                      </a:r>
                    </a:p>
                  </a:txBody>
                  <a:tcPr marL="83652" marR="83652" marT="41826" marB="41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344855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2EC0798C-DFE3-7297-800C-CA0F432F2B47}"/>
              </a:ext>
            </a:extLst>
          </p:cNvPr>
          <p:cNvSpPr txBox="1"/>
          <p:nvPr/>
        </p:nvSpPr>
        <p:spPr>
          <a:xfrm>
            <a:off x="1070131" y="1177314"/>
            <a:ext cx="9916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>
                <a:latin typeface="Trebuchet MS" panose="020B0603020202020204" pitchFamily="34" charset="0"/>
              </a:rPr>
              <a:t>Marque con una X </a:t>
            </a:r>
            <a:r>
              <a:rPr lang="es-MX" b="1">
                <a:latin typeface="Trebuchet MS" panose="020B0603020202020204" pitchFamily="34" charset="0"/>
              </a:rPr>
              <a:t>solo</a:t>
            </a:r>
            <a:r>
              <a:rPr lang="es-MX">
                <a:latin typeface="Trebuchet MS" panose="020B0603020202020204" pitchFamily="34" charset="0"/>
              </a:rPr>
              <a:t> un propósito que debe ser el principal de su proyecto.</a:t>
            </a:r>
            <a:endParaRPr lang="es-CO">
              <a:latin typeface="Trebuchet MS" panose="020B0603020202020204" pitchFamily="34" charset="0"/>
            </a:endParaRPr>
          </a:p>
        </p:txBody>
      </p:sp>
      <p:sp>
        <p:nvSpPr>
          <p:cNvPr id="8" name="CuadroTexto 4">
            <a:extLst>
              <a:ext uri="{FF2B5EF4-FFF2-40B4-BE49-F238E27FC236}">
                <a16:creationId xmlns:a16="http://schemas.microsoft.com/office/drawing/2014/main" id="{27A77A57-C4BA-A8B5-2281-2801F63E0040}"/>
              </a:ext>
            </a:extLst>
          </p:cNvPr>
          <p:cNvSpPr txBox="1"/>
          <p:nvPr/>
        </p:nvSpPr>
        <p:spPr>
          <a:xfrm>
            <a:off x="2694777" y="5606534"/>
            <a:ext cx="7233557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1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highlight>
                  <a:srgbClr val="00FF00"/>
                </a:highlight>
                <a:uLnTx/>
                <a:uFillTx/>
                <a:latin typeface="Trebuchet MS"/>
              </a:rPr>
              <a:t>Esta diapositiva debe eliminarse si no es el eje de su </a:t>
            </a:r>
            <a:r>
              <a:rPr lang="es-MX" i="1">
                <a:solidFill>
                  <a:srgbClr val="595959"/>
                </a:solidFill>
                <a:highlight>
                  <a:srgbClr val="00FF00"/>
                </a:highlight>
                <a:latin typeface="Trebuchet MS"/>
              </a:rPr>
              <a:t>proyecto</a:t>
            </a:r>
            <a:r>
              <a:rPr kumimoji="0" lang="es-MX" sz="1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</a:rPr>
              <a:t>​</a:t>
            </a:r>
            <a:endParaRPr kumimoji="0" lang="es-CO" sz="18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828521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2452D59D-6B5F-8FE3-B1A0-A0DD058D9749}"/>
              </a:ext>
            </a:extLst>
          </p:cNvPr>
          <p:cNvGrpSpPr/>
          <p:nvPr/>
        </p:nvGrpSpPr>
        <p:grpSpPr>
          <a:xfrm>
            <a:off x="2010749" y="271354"/>
            <a:ext cx="2233505" cy="591191"/>
            <a:chOff x="-11177" y="12699"/>
            <a:chExt cx="5842094" cy="854077"/>
          </a:xfrm>
        </p:grpSpPr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55BB60E5-2A1C-2ABC-FCC5-66928E863D32}"/>
                </a:ext>
              </a:extLst>
            </p:cNvPr>
            <p:cNvSpPr/>
            <p:nvPr/>
          </p:nvSpPr>
          <p:spPr>
            <a:xfrm>
              <a:off x="6350" y="66676"/>
              <a:ext cx="5803900" cy="800100"/>
            </a:xfrm>
            <a:prstGeom prst="roundRect">
              <a:avLst/>
            </a:prstGeom>
            <a:noFill/>
            <a:ln w="19050">
              <a:solidFill>
                <a:srgbClr val="5027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4" name="Rectángulo: esquinas redondeadas 76">
              <a:extLst>
                <a:ext uri="{FF2B5EF4-FFF2-40B4-BE49-F238E27FC236}">
                  <a16:creationId xmlns:a16="http://schemas.microsoft.com/office/drawing/2014/main" id="{58ECA898-2C8C-2FE4-B0B5-46F2A2B8783C}"/>
                </a:ext>
              </a:extLst>
            </p:cNvPr>
            <p:cNvSpPr/>
            <p:nvPr/>
          </p:nvSpPr>
          <p:spPr>
            <a:xfrm>
              <a:off x="-11177" y="12699"/>
              <a:ext cx="5842094" cy="298450"/>
            </a:xfrm>
            <a:custGeom>
              <a:avLst/>
              <a:gdLst>
                <a:gd name="connsiteX0" fmla="*/ 0 w 5791200"/>
                <a:gd name="connsiteY0" fmla="*/ 49743 h 298450"/>
                <a:gd name="connsiteX1" fmla="*/ 49743 w 5791200"/>
                <a:gd name="connsiteY1" fmla="*/ 0 h 298450"/>
                <a:gd name="connsiteX2" fmla="*/ 5741457 w 5791200"/>
                <a:gd name="connsiteY2" fmla="*/ 0 h 298450"/>
                <a:gd name="connsiteX3" fmla="*/ 5791200 w 5791200"/>
                <a:gd name="connsiteY3" fmla="*/ 49743 h 298450"/>
                <a:gd name="connsiteX4" fmla="*/ 5791200 w 5791200"/>
                <a:gd name="connsiteY4" fmla="*/ 248707 h 298450"/>
                <a:gd name="connsiteX5" fmla="*/ 5741457 w 5791200"/>
                <a:gd name="connsiteY5" fmla="*/ 298450 h 298450"/>
                <a:gd name="connsiteX6" fmla="*/ 49743 w 5791200"/>
                <a:gd name="connsiteY6" fmla="*/ 298450 h 298450"/>
                <a:gd name="connsiteX7" fmla="*/ 0 w 5791200"/>
                <a:gd name="connsiteY7" fmla="*/ 248707 h 298450"/>
                <a:gd name="connsiteX8" fmla="*/ 0 w 5791200"/>
                <a:gd name="connsiteY8" fmla="*/ 49743 h 298450"/>
                <a:gd name="connsiteX0" fmla="*/ 22308 w 5813508"/>
                <a:gd name="connsiteY0" fmla="*/ 49743 h 304800"/>
                <a:gd name="connsiteX1" fmla="*/ 72051 w 5813508"/>
                <a:gd name="connsiteY1" fmla="*/ 0 h 304800"/>
                <a:gd name="connsiteX2" fmla="*/ 5763765 w 5813508"/>
                <a:gd name="connsiteY2" fmla="*/ 0 h 304800"/>
                <a:gd name="connsiteX3" fmla="*/ 5813508 w 5813508"/>
                <a:gd name="connsiteY3" fmla="*/ 49743 h 304800"/>
                <a:gd name="connsiteX4" fmla="*/ 5813508 w 5813508"/>
                <a:gd name="connsiteY4" fmla="*/ 248707 h 304800"/>
                <a:gd name="connsiteX5" fmla="*/ 5763765 w 5813508"/>
                <a:gd name="connsiteY5" fmla="*/ 298450 h 304800"/>
                <a:gd name="connsiteX6" fmla="*/ 9608 w 5813508"/>
                <a:gd name="connsiteY6" fmla="*/ 304800 h 304800"/>
                <a:gd name="connsiteX7" fmla="*/ 22308 w 5813508"/>
                <a:gd name="connsiteY7" fmla="*/ 248707 h 304800"/>
                <a:gd name="connsiteX8" fmla="*/ 22308 w 5813508"/>
                <a:gd name="connsiteY8" fmla="*/ 49743 h 304800"/>
                <a:gd name="connsiteX0" fmla="*/ 22308 w 5825717"/>
                <a:gd name="connsiteY0" fmla="*/ 49743 h 304800"/>
                <a:gd name="connsiteX1" fmla="*/ 72051 w 5825717"/>
                <a:gd name="connsiteY1" fmla="*/ 0 h 304800"/>
                <a:gd name="connsiteX2" fmla="*/ 5763765 w 5825717"/>
                <a:gd name="connsiteY2" fmla="*/ 0 h 304800"/>
                <a:gd name="connsiteX3" fmla="*/ 5813508 w 5825717"/>
                <a:gd name="connsiteY3" fmla="*/ 49743 h 304800"/>
                <a:gd name="connsiteX4" fmla="*/ 5813508 w 5825717"/>
                <a:gd name="connsiteY4" fmla="*/ 248707 h 304800"/>
                <a:gd name="connsiteX5" fmla="*/ 5813508 w 5825717"/>
                <a:gd name="connsiteY5" fmla="*/ 292100 h 304800"/>
                <a:gd name="connsiteX6" fmla="*/ 9608 w 5825717"/>
                <a:gd name="connsiteY6" fmla="*/ 304800 h 304800"/>
                <a:gd name="connsiteX7" fmla="*/ 22308 w 5825717"/>
                <a:gd name="connsiteY7" fmla="*/ 248707 h 304800"/>
                <a:gd name="connsiteX8" fmla="*/ 22308 w 5825717"/>
                <a:gd name="connsiteY8" fmla="*/ 49743 h 304800"/>
                <a:gd name="connsiteX0" fmla="*/ 0 w 5803409"/>
                <a:gd name="connsiteY0" fmla="*/ 49743 h 298200"/>
                <a:gd name="connsiteX1" fmla="*/ 49743 w 5803409"/>
                <a:gd name="connsiteY1" fmla="*/ 0 h 298200"/>
                <a:gd name="connsiteX2" fmla="*/ 5741457 w 5803409"/>
                <a:gd name="connsiteY2" fmla="*/ 0 h 298200"/>
                <a:gd name="connsiteX3" fmla="*/ 5791200 w 5803409"/>
                <a:gd name="connsiteY3" fmla="*/ 49743 h 298200"/>
                <a:gd name="connsiteX4" fmla="*/ 5791200 w 5803409"/>
                <a:gd name="connsiteY4" fmla="*/ 248707 h 298200"/>
                <a:gd name="connsiteX5" fmla="*/ 5791200 w 5803409"/>
                <a:gd name="connsiteY5" fmla="*/ 292100 h 298200"/>
                <a:gd name="connsiteX6" fmla="*/ 63934 w 5803409"/>
                <a:gd name="connsiteY6" fmla="*/ 298200 h 298200"/>
                <a:gd name="connsiteX7" fmla="*/ 0 w 5803409"/>
                <a:gd name="connsiteY7" fmla="*/ 248707 h 298200"/>
                <a:gd name="connsiteX8" fmla="*/ 0 w 5803409"/>
                <a:gd name="connsiteY8" fmla="*/ 49743 h 298200"/>
                <a:gd name="connsiteX0" fmla="*/ 0 w 5791199"/>
                <a:gd name="connsiteY0" fmla="*/ 49743 h 305301"/>
                <a:gd name="connsiteX1" fmla="*/ 49743 w 5791199"/>
                <a:gd name="connsiteY1" fmla="*/ 0 h 305301"/>
                <a:gd name="connsiteX2" fmla="*/ 5741457 w 5791199"/>
                <a:gd name="connsiteY2" fmla="*/ 0 h 305301"/>
                <a:gd name="connsiteX3" fmla="*/ 5791200 w 5791199"/>
                <a:gd name="connsiteY3" fmla="*/ 49743 h 305301"/>
                <a:gd name="connsiteX4" fmla="*/ 5791200 w 5791199"/>
                <a:gd name="connsiteY4" fmla="*/ 248707 h 305301"/>
                <a:gd name="connsiteX5" fmla="*/ 5724145 w 5791199"/>
                <a:gd name="connsiteY5" fmla="*/ 305301 h 305301"/>
                <a:gd name="connsiteX6" fmla="*/ 63934 w 5791199"/>
                <a:gd name="connsiteY6" fmla="*/ 298200 h 305301"/>
                <a:gd name="connsiteX7" fmla="*/ 0 w 5791199"/>
                <a:gd name="connsiteY7" fmla="*/ 248707 h 305301"/>
                <a:gd name="connsiteX8" fmla="*/ 0 w 5791199"/>
                <a:gd name="connsiteY8" fmla="*/ 49743 h 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91199" h="305301">
                  <a:moveTo>
                    <a:pt x="0" y="49743"/>
                  </a:moveTo>
                  <a:cubicBezTo>
                    <a:pt x="0" y="22271"/>
                    <a:pt x="22271" y="0"/>
                    <a:pt x="49743" y="0"/>
                  </a:cubicBezTo>
                  <a:lnTo>
                    <a:pt x="5741457" y="0"/>
                  </a:lnTo>
                  <a:cubicBezTo>
                    <a:pt x="5768929" y="0"/>
                    <a:pt x="5791200" y="22271"/>
                    <a:pt x="5791200" y="49743"/>
                  </a:cubicBezTo>
                  <a:lnTo>
                    <a:pt x="5791200" y="248707"/>
                  </a:lnTo>
                  <a:cubicBezTo>
                    <a:pt x="5791200" y="276179"/>
                    <a:pt x="5751617" y="305301"/>
                    <a:pt x="5724145" y="305301"/>
                  </a:cubicBezTo>
                  <a:lnTo>
                    <a:pt x="63934" y="298200"/>
                  </a:lnTo>
                  <a:cubicBezTo>
                    <a:pt x="36462" y="298200"/>
                    <a:pt x="0" y="276179"/>
                    <a:pt x="0" y="248707"/>
                  </a:cubicBezTo>
                  <a:lnTo>
                    <a:pt x="0" y="49743"/>
                  </a:lnTo>
                  <a:close/>
                </a:path>
              </a:pathLst>
            </a:custGeom>
            <a:solidFill>
              <a:srgbClr val="29006F"/>
            </a:solidFill>
            <a:ln>
              <a:solidFill>
                <a:srgbClr val="5027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600" b="1" i="0" u="none" strike="noStrike" kern="1200" cap="none" spc="0" normalizeH="0" baseline="0" noProof="0">
                  <a:ln>
                    <a:noFill/>
                  </a:ln>
                  <a:solidFill>
                    <a:srgbClr val="8EA1FF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ID</a:t>
              </a:r>
              <a:r>
                <a:rPr kumimoji="0" lang="es-CO" sz="1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kumimoji="0" lang="es-CO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318DCF22-2906-6C61-9766-EF3C63B62F89}"/>
              </a:ext>
            </a:extLst>
          </p:cNvPr>
          <p:cNvGrpSpPr/>
          <p:nvPr/>
        </p:nvGrpSpPr>
        <p:grpSpPr>
          <a:xfrm>
            <a:off x="4627181" y="272703"/>
            <a:ext cx="4077735" cy="591191"/>
            <a:chOff x="-11177" y="12699"/>
            <a:chExt cx="5842094" cy="854077"/>
          </a:xfrm>
        </p:grpSpPr>
        <p:sp>
          <p:nvSpPr>
            <p:cNvPr id="17" name="Rectángulo: esquinas redondeadas 16">
              <a:extLst>
                <a:ext uri="{FF2B5EF4-FFF2-40B4-BE49-F238E27FC236}">
                  <a16:creationId xmlns:a16="http://schemas.microsoft.com/office/drawing/2014/main" id="{9850DEE2-BF0E-1B9E-055C-D3795A8DE2E5}"/>
                </a:ext>
              </a:extLst>
            </p:cNvPr>
            <p:cNvSpPr/>
            <p:nvPr/>
          </p:nvSpPr>
          <p:spPr>
            <a:xfrm>
              <a:off x="6350" y="66676"/>
              <a:ext cx="5803900" cy="800100"/>
            </a:xfrm>
            <a:prstGeom prst="roundRect">
              <a:avLst/>
            </a:prstGeom>
            <a:noFill/>
            <a:ln w="19050">
              <a:solidFill>
                <a:srgbClr val="5027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8" name="Rectángulo: esquinas redondeadas 76">
              <a:extLst>
                <a:ext uri="{FF2B5EF4-FFF2-40B4-BE49-F238E27FC236}">
                  <a16:creationId xmlns:a16="http://schemas.microsoft.com/office/drawing/2014/main" id="{A163870C-BB0F-F094-350A-2087B0C02EE6}"/>
                </a:ext>
              </a:extLst>
            </p:cNvPr>
            <p:cNvSpPr/>
            <p:nvPr/>
          </p:nvSpPr>
          <p:spPr>
            <a:xfrm>
              <a:off x="-11177" y="12699"/>
              <a:ext cx="5842094" cy="298450"/>
            </a:xfrm>
            <a:custGeom>
              <a:avLst/>
              <a:gdLst>
                <a:gd name="connsiteX0" fmla="*/ 0 w 5791200"/>
                <a:gd name="connsiteY0" fmla="*/ 49743 h 298450"/>
                <a:gd name="connsiteX1" fmla="*/ 49743 w 5791200"/>
                <a:gd name="connsiteY1" fmla="*/ 0 h 298450"/>
                <a:gd name="connsiteX2" fmla="*/ 5741457 w 5791200"/>
                <a:gd name="connsiteY2" fmla="*/ 0 h 298450"/>
                <a:gd name="connsiteX3" fmla="*/ 5791200 w 5791200"/>
                <a:gd name="connsiteY3" fmla="*/ 49743 h 298450"/>
                <a:gd name="connsiteX4" fmla="*/ 5791200 w 5791200"/>
                <a:gd name="connsiteY4" fmla="*/ 248707 h 298450"/>
                <a:gd name="connsiteX5" fmla="*/ 5741457 w 5791200"/>
                <a:gd name="connsiteY5" fmla="*/ 298450 h 298450"/>
                <a:gd name="connsiteX6" fmla="*/ 49743 w 5791200"/>
                <a:gd name="connsiteY6" fmla="*/ 298450 h 298450"/>
                <a:gd name="connsiteX7" fmla="*/ 0 w 5791200"/>
                <a:gd name="connsiteY7" fmla="*/ 248707 h 298450"/>
                <a:gd name="connsiteX8" fmla="*/ 0 w 5791200"/>
                <a:gd name="connsiteY8" fmla="*/ 49743 h 298450"/>
                <a:gd name="connsiteX0" fmla="*/ 22308 w 5813508"/>
                <a:gd name="connsiteY0" fmla="*/ 49743 h 304800"/>
                <a:gd name="connsiteX1" fmla="*/ 72051 w 5813508"/>
                <a:gd name="connsiteY1" fmla="*/ 0 h 304800"/>
                <a:gd name="connsiteX2" fmla="*/ 5763765 w 5813508"/>
                <a:gd name="connsiteY2" fmla="*/ 0 h 304800"/>
                <a:gd name="connsiteX3" fmla="*/ 5813508 w 5813508"/>
                <a:gd name="connsiteY3" fmla="*/ 49743 h 304800"/>
                <a:gd name="connsiteX4" fmla="*/ 5813508 w 5813508"/>
                <a:gd name="connsiteY4" fmla="*/ 248707 h 304800"/>
                <a:gd name="connsiteX5" fmla="*/ 5763765 w 5813508"/>
                <a:gd name="connsiteY5" fmla="*/ 298450 h 304800"/>
                <a:gd name="connsiteX6" fmla="*/ 9608 w 5813508"/>
                <a:gd name="connsiteY6" fmla="*/ 304800 h 304800"/>
                <a:gd name="connsiteX7" fmla="*/ 22308 w 5813508"/>
                <a:gd name="connsiteY7" fmla="*/ 248707 h 304800"/>
                <a:gd name="connsiteX8" fmla="*/ 22308 w 5813508"/>
                <a:gd name="connsiteY8" fmla="*/ 49743 h 304800"/>
                <a:gd name="connsiteX0" fmla="*/ 22308 w 5825717"/>
                <a:gd name="connsiteY0" fmla="*/ 49743 h 304800"/>
                <a:gd name="connsiteX1" fmla="*/ 72051 w 5825717"/>
                <a:gd name="connsiteY1" fmla="*/ 0 h 304800"/>
                <a:gd name="connsiteX2" fmla="*/ 5763765 w 5825717"/>
                <a:gd name="connsiteY2" fmla="*/ 0 h 304800"/>
                <a:gd name="connsiteX3" fmla="*/ 5813508 w 5825717"/>
                <a:gd name="connsiteY3" fmla="*/ 49743 h 304800"/>
                <a:gd name="connsiteX4" fmla="*/ 5813508 w 5825717"/>
                <a:gd name="connsiteY4" fmla="*/ 248707 h 304800"/>
                <a:gd name="connsiteX5" fmla="*/ 5813508 w 5825717"/>
                <a:gd name="connsiteY5" fmla="*/ 292100 h 304800"/>
                <a:gd name="connsiteX6" fmla="*/ 9608 w 5825717"/>
                <a:gd name="connsiteY6" fmla="*/ 304800 h 304800"/>
                <a:gd name="connsiteX7" fmla="*/ 22308 w 5825717"/>
                <a:gd name="connsiteY7" fmla="*/ 248707 h 304800"/>
                <a:gd name="connsiteX8" fmla="*/ 22308 w 5825717"/>
                <a:gd name="connsiteY8" fmla="*/ 49743 h 304800"/>
                <a:gd name="connsiteX0" fmla="*/ 0 w 5803409"/>
                <a:gd name="connsiteY0" fmla="*/ 49743 h 298200"/>
                <a:gd name="connsiteX1" fmla="*/ 49743 w 5803409"/>
                <a:gd name="connsiteY1" fmla="*/ 0 h 298200"/>
                <a:gd name="connsiteX2" fmla="*/ 5741457 w 5803409"/>
                <a:gd name="connsiteY2" fmla="*/ 0 h 298200"/>
                <a:gd name="connsiteX3" fmla="*/ 5791200 w 5803409"/>
                <a:gd name="connsiteY3" fmla="*/ 49743 h 298200"/>
                <a:gd name="connsiteX4" fmla="*/ 5791200 w 5803409"/>
                <a:gd name="connsiteY4" fmla="*/ 248707 h 298200"/>
                <a:gd name="connsiteX5" fmla="*/ 5791200 w 5803409"/>
                <a:gd name="connsiteY5" fmla="*/ 292100 h 298200"/>
                <a:gd name="connsiteX6" fmla="*/ 63934 w 5803409"/>
                <a:gd name="connsiteY6" fmla="*/ 298200 h 298200"/>
                <a:gd name="connsiteX7" fmla="*/ 0 w 5803409"/>
                <a:gd name="connsiteY7" fmla="*/ 248707 h 298200"/>
                <a:gd name="connsiteX8" fmla="*/ 0 w 5803409"/>
                <a:gd name="connsiteY8" fmla="*/ 49743 h 298200"/>
                <a:gd name="connsiteX0" fmla="*/ 0 w 5791199"/>
                <a:gd name="connsiteY0" fmla="*/ 49743 h 305301"/>
                <a:gd name="connsiteX1" fmla="*/ 49743 w 5791199"/>
                <a:gd name="connsiteY1" fmla="*/ 0 h 305301"/>
                <a:gd name="connsiteX2" fmla="*/ 5741457 w 5791199"/>
                <a:gd name="connsiteY2" fmla="*/ 0 h 305301"/>
                <a:gd name="connsiteX3" fmla="*/ 5791200 w 5791199"/>
                <a:gd name="connsiteY3" fmla="*/ 49743 h 305301"/>
                <a:gd name="connsiteX4" fmla="*/ 5791200 w 5791199"/>
                <a:gd name="connsiteY4" fmla="*/ 248707 h 305301"/>
                <a:gd name="connsiteX5" fmla="*/ 5724145 w 5791199"/>
                <a:gd name="connsiteY5" fmla="*/ 305301 h 305301"/>
                <a:gd name="connsiteX6" fmla="*/ 63934 w 5791199"/>
                <a:gd name="connsiteY6" fmla="*/ 298200 h 305301"/>
                <a:gd name="connsiteX7" fmla="*/ 0 w 5791199"/>
                <a:gd name="connsiteY7" fmla="*/ 248707 h 305301"/>
                <a:gd name="connsiteX8" fmla="*/ 0 w 5791199"/>
                <a:gd name="connsiteY8" fmla="*/ 49743 h 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91199" h="305301">
                  <a:moveTo>
                    <a:pt x="0" y="49743"/>
                  </a:moveTo>
                  <a:cubicBezTo>
                    <a:pt x="0" y="22271"/>
                    <a:pt x="22271" y="0"/>
                    <a:pt x="49743" y="0"/>
                  </a:cubicBezTo>
                  <a:lnTo>
                    <a:pt x="5741457" y="0"/>
                  </a:lnTo>
                  <a:cubicBezTo>
                    <a:pt x="5768929" y="0"/>
                    <a:pt x="5791200" y="22271"/>
                    <a:pt x="5791200" y="49743"/>
                  </a:cubicBezTo>
                  <a:lnTo>
                    <a:pt x="5791200" y="248707"/>
                  </a:lnTo>
                  <a:cubicBezTo>
                    <a:pt x="5791200" y="276179"/>
                    <a:pt x="5751617" y="305301"/>
                    <a:pt x="5724145" y="305301"/>
                  </a:cubicBezTo>
                  <a:lnTo>
                    <a:pt x="63934" y="298200"/>
                  </a:lnTo>
                  <a:cubicBezTo>
                    <a:pt x="36462" y="298200"/>
                    <a:pt x="0" y="276179"/>
                    <a:pt x="0" y="248707"/>
                  </a:cubicBezTo>
                  <a:lnTo>
                    <a:pt x="0" y="49743"/>
                  </a:lnTo>
                  <a:close/>
                </a:path>
              </a:pathLst>
            </a:custGeom>
            <a:solidFill>
              <a:srgbClr val="29006F"/>
            </a:solidFill>
            <a:ln>
              <a:solidFill>
                <a:srgbClr val="5027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600" b="1" i="0" u="none" strike="noStrike" kern="1200" cap="none" spc="0" normalizeH="0" baseline="0" noProof="0">
                  <a:ln>
                    <a:noFill/>
                  </a:ln>
                  <a:solidFill>
                    <a:srgbClr val="8EA1FF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Misión Nacional</a:t>
              </a:r>
              <a:r>
                <a:rPr kumimoji="0" lang="es-CO" sz="1200" b="1" i="0" u="none" strike="noStrike" kern="1200" cap="none" spc="0" normalizeH="0" baseline="0" noProof="0">
                  <a:ln>
                    <a:noFill/>
                  </a:ln>
                  <a:solidFill>
                    <a:srgbClr val="8EA1FF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kumimoji="0" lang="es-CO" sz="1100" b="0" i="0" u="none" strike="noStrike" kern="1200" cap="none" spc="0" normalizeH="0" baseline="0" noProof="0">
                <a:ln>
                  <a:noFill/>
                </a:ln>
                <a:solidFill>
                  <a:srgbClr val="8EA1FF"/>
                </a:solidFill>
                <a:effectLst/>
                <a:uLnTx/>
                <a:uFillTx/>
                <a:latin typeface="Aptos" panose="0211000402020202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6B6832A3-4517-2B69-C4C7-29B7930D0BDD}"/>
              </a:ext>
            </a:extLst>
          </p:cNvPr>
          <p:cNvGrpSpPr/>
          <p:nvPr/>
        </p:nvGrpSpPr>
        <p:grpSpPr>
          <a:xfrm>
            <a:off x="4653120" y="542454"/>
            <a:ext cx="3398692" cy="332635"/>
            <a:chOff x="-7603841" y="2470339"/>
            <a:chExt cx="6878971" cy="342107"/>
          </a:xfrm>
        </p:grpSpPr>
        <p:sp>
          <p:nvSpPr>
            <p:cNvPr id="20" name="Cuadro de texto 105">
              <a:extLst>
                <a:ext uri="{FF2B5EF4-FFF2-40B4-BE49-F238E27FC236}">
                  <a16:creationId xmlns:a16="http://schemas.microsoft.com/office/drawing/2014/main" id="{54649CC1-7064-312C-BA55-37651F134857}"/>
                </a:ext>
              </a:extLst>
            </p:cNvPr>
            <p:cNvSpPr txBox="1"/>
            <p:nvPr/>
          </p:nvSpPr>
          <p:spPr>
            <a:xfrm>
              <a:off x="-7603841" y="2470339"/>
              <a:ext cx="2450263" cy="342107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Trebuchet MS"/>
                  <a:ea typeface="Calibri"/>
                  <a:cs typeface="Times New Roman"/>
                </a:rPr>
                <a:t> Agua</a:t>
              </a:r>
            </a:p>
          </p:txBody>
        </p:sp>
        <p:sp>
          <p:nvSpPr>
            <p:cNvPr id="21" name="Cuadro de texto 111">
              <a:extLst>
                <a:ext uri="{FF2B5EF4-FFF2-40B4-BE49-F238E27FC236}">
                  <a16:creationId xmlns:a16="http://schemas.microsoft.com/office/drawing/2014/main" id="{5AA682C5-9555-6D87-411E-871252168309}"/>
                </a:ext>
              </a:extLst>
            </p:cNvPr>
            <p:cNvSpPr txBox="1"/>
            <p:nvPr/>
          </p:nvSpPr>
          <p:spPr>
            <a:xfrm>
              <a:off x="-5125851" y="2507858"/>
              <a:ext cx="2216869" cy="17967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Trebuchet MS"/>
                  <a:ea typeface="+mn-ea"/>
                  <a:cs typeface="Times New Roman"/>
                </a:rPr>
                <a:t>Aire</a:t>
              </a:r>
              <a:endParaRPr kumimoji="0" lang="es-CO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Times New Roman"/>
              </a:endParaRPr>
            </a:p>
          </p:txBody>
        </p:sp>
        <p:sp>
          <p:nvSpPr>
            <p:cNvPr id="22" name="Cuadro de texto 115">
              <a:extLst>
                <a:ext uri="{FF2B5EF4-FFF2-40B4-BE49-F238E27FC236}">
                  <a16:creationId xmlns:a16="http://schemas.microsoft.com/office/drawing/2014/main" id="{861EA57C-8864-C7B1-B960-46F7E090A18C}"/>
                </a:ext>
              </a:extLst>
            </p:cNvPr>
            <p:cNvSpPr txBox="1"/>
            <p:nvPr/>
          </p:nvSpPr>
          <p:spPr>
            <a:xfrm>
              <a:off x="-2368597" y="2470339"/>
              <a:ext cx="1643727" cy="249382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Trebuchet MS"/>
                  <a:ea typeface="+mn-ea"/>
                  <a:cs typeface="Times New Roman"/>
                </a:rPr>
                <a:t>Energía</a:t>
              </a:r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E044CBCB-91C2-F2CC-97C9-51F907CA9F7C}"/>
              </a:ext>
            </a:extLst>
          </p:cNvPr>
          <p:cNvGrpSpPr/>
          <p:nvPr/>
        </p:nvGrpSpPr>
        <p:grpSpPr>
          <a:xfrm>
            <a:off x="229410" y="1028843"/>
            <a:ext cx="11760917" cy="834358"/>
            <a:chOff x="6350" y="-17962"/>
            <a:chExt cx="5809632" cy="818062"/>
          </a:xfrm>
        </p:grpSpPr>
        <p:sp>
          <p:nvSpPr>
            <p:cNvPr id="24" name="Rectángulo: esquinas redondeadas 23">
              <a:extLst>
                <a:ext uri="{FF2B5EF4-FFF2-40B4-BE49-F238E27FC236}">
                  <a16:creationId xmlns:a16="http://schemas.microsoft.com/office/drawing/2014/main" id="{DAE14428-8852-75A9-1785-D2AE9D4F5E2D}"/>
                </a:ext>
              </a:extLst>
            </p:cNvPr>
            <p:cNvSpPr/>
            <p:nvPr/>
          </p:nvSpPr>
          <p:spPr>
            <a:xfrm>
              <a:off x="6350" y="0"/>
              <a:ext cx="5803900" cy="800100"/>
            </a:xfrm>
            <a:prstGeom prst="roundRect">
              <a:avLst/>
            </a:prstGeom>
            <a:noFill/>
            <a:ln w="19050">
              <a:solidFill>
                <a:srgbClr val="5027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419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5" name="Rectángulo: esquinas redondeadas 76">
              <a:extLst>
                <a:ext uri="{FF2B5EF4-FFF2-40B4-BE49-F238E27FC236}">
                  <a16:creationId xmlns:a16="http://schemas.microsoft.com/office/drawing/2014/main" id="{AB15A989-B5A3-635A-9545-01310B3ADAD6}"/>
                </a:ext>
              </a:extLst>
            </p:cNvPr>
            <p:cNvSpPr/>
            <p:nvPr/>
          </p:nvSpPr>
          <p:spPr>
            <a:xfrm>
              <a:off x="6351" y="-17962"/>
              <a:ext cx="5809631" cy="342177"/>
            </a:xfrm>
            <a:custGeom>
              <a:avLst/>
              <a:gdLst>
                <a:gd name="connsiteX0" fmla="*/ 0 w 5791200"/>
                <a:gd name="connsiteY0" fmla="*/ 49743 h 298450"/>
                <a:gd name="connsiteX1" fmla="*/ 49743 w 5791200"/>
                <a:gd name="connsiteY1" fmla="*/ 0 h 298450"/>
                <a:gd name="connsiteX2" fmla="*/ 5741457 w 5791200"/>
                <a:gd name="connsiteY2" fmla="*/ 0 h 298450"/>
                <a:gd name="connsiteX3" fmla="*/ 5791200 w 5791200"/>
                <a:gd name="connsiteY3" fmla="*/ 49743 h 298450"/>
                <a:gd name="connsiteX4" fmla="*/ 5791200 w 5791200"/>
                <a:gd name="connsiteY4" fmla="*/ 248707 h 298450"/>
                <a:gd name="connsiteX5" fmla="*/ 5741457 w 5791200"/>
                <a:gd name="connsiteY5" fmla="*/ 298450 h 298450"/>
                <a:gd name="connsiteX6" fmla="*/ 49743 w 5791200"/>
                <a:gd name="connsiteY6" fmla="*/ 298450 h 298450"/>
                <a:gd name="connsiteX7" fmla="*/ 0 w 5791200"/>
                <a:gd name="connsiteY7" fmla="*/ 248707 h 298450"/>
                <a:gd name="connsiteX8" fmla="*/ 0 w 5791200"/>
                <a:gd name="connsiteY8" fmla="*/ 49743 h 298450"/>
                <a:gd name="connsiteX0" fmla="*/ 22308 w 5813508"/>
                <a:gd name="connsiteY0" fmla="*/ 49743 h 304800"/>
                <a:gd name="connsiteX1" fmla="*/ 72051 w 5813508"/>
                <a:gd name="connsiteY1" fmla="*/ 0 h 304800"/>
                <a:gd name="connsiteX2" fmla="*/ 5763765 w 5813508"/>
                <a:gd name="connsiteY2" fmla="*/ 0 h 304800"/>
                <a:gd name="connsiteX3" fmla="*/ 5813508 w 5813508"/>
                <a:gd name="connsiteY3" fmla="*/ 49743 h 304800"/>
                <a:gd name="connsiteX4" fmla="*/ 5813508 w 5813508"/>
                <a:gd name="connsiteY4" fmla="*/ 248707 h 304800"/>
                <a:gd name="connsiteX5" fmla="*/ 5763765 w 5813508"/>
                <a:gd name="connsiteY5" fmla="*/ 298450 h 304800"/>
                <a:gd name="connsiteX6" fmla="*/ 9608 w 5813508"/>
                <a:gd name="connsiteY6" fmla="*/ 304800 h 304800"/>
                <a:gd name="connsiteX7" fmla="*/ 22308 w 5813508"/>
                <a:gd name="connsiteY7" fmla="*/ 248707 h 304800"/>
                <a:gd name="connsiteX8" fmla="*/ 22308 w 5813508"/>
                <a:gd name="connsiteY8" fmla="*/ 49743 h 304800"/>
                <a:gd name="connsiteX0" fmla="*/ 22308 w 5825717"/>
                <a:gd name="connsiteY0" fmla="*/ 49743 h 304800"/>
                <a:gd name="connsiteX1" fmla="*/ 72051 w 5825717"/>
                <a:gd name="connsiteY1" fmla="*/ 0 h 304800"/>
                <a:gd name="connsiteX2" fmla="*/ 5763765 w 5825717"/>
                <a:gd name="connsiteY2" fmla="*/ 0 h 304800"/>
                <a:gd name="connsiteX3" fmla="*/ 5813508 w 5825717"/>
                <a:gd name="connsiteY3" fmla="*/ 49743 h 304800"/>
                <a:gd name="connsiteX4" fmla="*/ 5813508 w 5825717"/>
                <a:gd name="connsiteY4" fmla="*/ 248707 h 304800"/>
                <a:gd name="connsiteX5" fmla="*/ 5813508 w 5825717"/>
                <a:gd name="connsiteY5" fmla="*/ 292100 h 304800"/>
                <a:gd name="connsiteX6" fmla="*/ 9608 w 5825717"/>
                <a:gd name="connsiteY6" fmla="*/ 304800 h 304800"/>
                <a:gd name="connsiteX7" fmla="*/ 22308 w 5825717"/>
                <a:gd name="connsiteY7" fmla="*/ 248707 h 304800"/>
                <a:gd name="connsiteX8" fmla="*/ 22308 w 5825717"/>
                <a:gd name="connsiteY8" fmla="*/ 49743 h 304800"/>
                <a:gd name="connsiteX0" fmla="*/ 3476 w 5806885"/>
                <a:gd name="connsiteY0" fmla="*/ 49743 h 292100"/>
                <a:gd name="connsiteX1" fmla="*/ 53219 w 5806885"/>
                <a:gd name="connsiteY1" fmla="*/ 0 h 292100"/>
                <a:gd name="connsiteX2" fmla="*/ 5744933 w 5806885"/>
                <a:gd name="connsiteY2" fmla="*/ 0 h 292100"/>
                <a:gd name="connsiteX3" fmla="*/ 5794676 w 5806885"/>
                <a:gd name="connsiteY3" fmla="*/ 49743 h 292100"/>
                <a:gd name="connsiteX4" fmla="*/ 5794676 w 5806885"/>
                <a:gd name="connsiteY4" fmla="*/ 248707 h 292100"/>
                <a:gd name="connsiteX5" fmla="*/ 5794676 w 5806885"/>
                <a:gd name="connsiteY5" fmla="*/ 292100 h 292100"/>
                <a:gd name="connsiteX6" fmla="*/ 17130 w 5806885"/>
                <a:gd name="connsiteY6" fmla="*/ 291316 h 292100"/>
                <a:gd name="connsiteX7" fmla="*/ 3476 w 5806885"/>
                <a:gd name="connsiteY7" fmla="*/ 248707 h 292100"/>
                <a:gd name="connsiteX8" fmla="*/ 3476 w 5806885"/>
                <a:gd name="connsiteY8" fmla="*/ 49743 h 292100"/>
                <a:gd name="connsiteX0" fmla="*/ 3476 w 5796413"/>
                <a:gd name="connsiteY0" fmla="*/ 49743 h 301089"/>
                <a:gd name="connsiteX1" fmla="*/ 53219 w 5796413"/>
                <a:gd name="connsiteY1" fmla="*/ 0 h 301089"/>
                <a:gd name="connsiteX2" fmla="*/ 5744933 w 5796413"/>
                <a:gd name="connsiteY2" fmla="*/ 0 h 301089"/>
                <a:gd name="connsiteX3" fmla="*/ 5794676 w 5796413"/>
                <a:gd name="connsiteY3" fmla="*/ 49743 h 301089"/>
                <a:gd name="connsiteX4" fmla="*/ 5794676 w 5796413"/>
                <a:gd name="connsiteY4" fmla="*/ 248707 h 301089"/>
                <a:gd name="connsiteX5" fmla="*/ 5777107 w 5796413"/>
                <a:gd name="connsiteY5" fmla="*/ 301089 h 301089"/>
                <a:gd name="connsiteX6" fmla="*/ 17130 w 5796413"/>
                <a:gd name="connsiteY6" fmla="*/ 291316 h 301089"/>
                <a:gd name="connsiteX7" fmla="*/ 3476 w 5796413"/>
                <a:gd name="connsiteY7" fmla="*/ 248707 h 301089"/>
                <a:gd name="connsiteX8" fmla="*/ 3476 w 5796413"/>
                <a:gd name="connsiteY8" fmla="*/ 49743 h 30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96413" h="301089">
                  <a:moveTo>
                    <a:pt x="3476" y="49743"/>
                  </a:moveTo>
                  <a:cubicBezTo>
                    <a:pt x="3476" y="22271"/>
                    <a:pt x="25747" y="0"/>
                    <a:pt x="53219" y="0"/>
                  </a:cubicBezTo>
                  <a:lnTo>
                    <a:pt x="5744933" y="0"/>
                  </a:lnTo>
                  <a:cubicBezTo>
                    <a:pt x="5772405" y="0"/>
                    <a:pt x="5794676" y="22271"/>
                    <a:pt x="5794676" y="49743"/>
                  </a:cubicBezTo>
                  <a:lnTo>
                    <a:pt x="5794676" y="248707"/>
                  </a:lnTo>
                  <a:cubicBezTo>
                    <a:pt x="5794676" y="276179"/>
                    <a:pt x="5804579" y="301089"/>
                    <a:pt x="5777107" y="301089"/>
                  </a:cubicBezTo>
                  <a:lnTo>
                    <a:pt x="17130" y="291316"/>
                  </a:lnTo>
                  <a:cubicBezTo>
                    <a:pt x="-10342" y="291316"/>
                    <a:pt x="3476" y="276179"/>
                    <a:pt x="3476" y="248707"/>
                  </a:cubicBezTo>
                  <a:lnTo>
                    <a:pt x="3476" y="49743"/>
                  </a:lnTo>
                  <a:close/>
                </a:path>
              </a:pathLst>
            </a:custGeom>
            <a:solidFill>
              <a:srgbClr val="29006F"/>
            </a:solidFill>
            <a:ln>
              <a:solidFill>
                <a:srgbClr val="5027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2400" b="1" i="0" u="none" strike="noStrike" kern="1200" cap="none" spc="0" normalizeH="0" baseline="0" noProof="0">
                  <a:ln>
                    <a:noFill/>
                  </a:ln>
                  <a:solidFill>
                    <a:srgbClr val="8EA1FF"/>
                  </a:solidFill>
                  <a:effectLst/>
                  <a:uLnTx/>
                  <a:uFillTx/>
                  <a:latin typeface="Trebuchet MS"/>
                  <a:ea typeface="Calibri"/>
                  <a:cs typeface="Times New Roman"/>
                </a:rPr>
                <a:t>Nombre del </a:t>
              </a:r>
              <a:r>
                <a:rPr lang="es-CO" sz="2400" b="1">
                  <a:solidFill>
                    <a:srgbClr val="8EA1FF"/>
                  </a:solidFill>
                  <a:latin typeface="Trebuchet MS"/>
                  <a:ea typeface="Calibri"/>
                  <a:cs typeface="Times New Roman"/>
                </a:rPr>
                <a:t>equipo</a:t>
              </a:r>
              <a:endParaRPr kumimoji="0" lang="es-419" sz="2000" b="0" i="0" u="none" strike="noStrike" kern="1200" cap="none" spc="0" normalizeH="0" baseline="0" noProof="0">
                <a:ln>
                  <a:noFill/>
                </a:ln>
                <a:solidFill>
                  <a:srgbClr val="8EA1FF"/>
                </a:solidFill>
                <a:effectLst/>
                <a:uLnTx/>
                <a:uFillTx/>
                <a:latin typeface="Aptos" panose="0211000402020202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CuadroTexto 25">
            <a:extLst>
              <a:ext uri="{FF2B5EF4-FFF2-40B4-BE49-F238E27FC236}">
                <a16:creationId xmlns:a16="http://schemas.microsoft.com/office/drawing/2014/main" id="{6F535E66-D2A8-EBE2-7DC4-7A634B1B300A}"/>
              </a:ext>
            </a:extLst>
          </p:cNvPr>
          <p:cNvSpPr txBox="1"/>
          <p:nvPr/>
        </p:nvSpPr>
        <p:spPr>
          <a:xfrm>
            <a:off x="368410" y="1570548"/>
            <a:ext cx="6096000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s-MX" sz="1400" i="1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+mn-lt"/>
                <a:cs typeface="Arial"/>
              </a:rPr>
              <a:t>Escribir</a:t>
            </a:r>
            <a:r>
              <a:rPr kumimoji="0" lang="es-MX" sz="1400" b="0" i="1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/>
                <a:ea typeface="+mn-lt"/>
                <a:cs typeface="Arial"/>
              </a:rPr>
              <a:t> el nombre </a:t>
            </a:r>
            <a:r>
              <a:rPr lang="es-MX" sz="1400" i="1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+mn-lt"/>
                <a:cs typeface="Arial"/>
              </a:rPr>
              <a:t>del equipo</a:t>
            </a: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B1C0C544-6DBE-DE4D-D04A-9C9192DF9EE9}"/>
              </a:ext>
            </a:extLst>
          </p:cNvPr>
          <p:cNvGrpSpPr/>
          <p:nvPr/>
        </p:nvGrpSpPr>
        <p:grpSpPr>
          <a:xfrm>
            <a:off x="222388" y="2079618"/>
            <a:ext cx="6614873" cy="2503576"/>
            <a:chOff x="6350" y="-17962"/>
            <a:chExt cx="5809632" cy="818062"/>
          </a:xfrm>
        </p:grpSpPr>
        <p:sp>
          <p:nvSpPr>
            <p:cNvPr id="28" name="Rectángulo: esquinas redondeadas 27">
              <a:extLst>
                <a:ext uri="{FF2B5EF4-FFF2-40B4-BE49-F238E27FC236}">
                  <a16:creationId xmlns:a16="http://schemas.microsoft.com/office/drawing/2014/main" id="{7DAEC5AC-5768-96CF-13E7-C1836EF12E73}"/>
                </a:ext>
              </a:extLst>
            </p:cNvPr>
            <p:cNvSpPr/>
            <p:nvPr/>
          </p:nvSpPr>
          <p:spPr>
            <a:xfrm>
              <a:off x="6350" y="0"/>
              <a:ext cx="5803900" cy="800100"/>
            </a:xfrm>
            <a:prstGeom prst="roundRect">
              <a:avLst/>
            </a:prstGeom>
            <a:noFill/>
            <a:ln w="19050">
              <a:solidFill>
                <a:srgbClr val="5027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419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9" name="Rectángulo: esquinas redondeadas 76">
              <a:extLst>
                <a:ext uri="{FF2B5EF4-FFF2-40B4-BE49-F238E27FC236}">
                  <a16:creationId xmlns:a16="http://schemas.microsoft.com/office/drawing/2014/main" id="{50371D72-F3E7-E698-F35C-87F433C49794}"/>
                </a:ext>
              </a:extLst>
            </p:cNvPr>
            <p:cNvSpPr/>
            <p:nvPr/>
          </p:nvSpPr>
          <p:spPr>
            <a:xfrm>
              <a:off x="6352" y="-17962"/>
              <a:ext cx="5809630" cy="147105"/>
            </a:xfrm>
            <a:custGeom>
              <a:avLst/>
              <a:gdLst>
                <a:gd name="connsiteX0" fmla="*/ 0 w 5791200"/>
                <a:gd name="connsiteY0" fmla="*/ 49743 h 298450"/>
                <a:gd name="connsiteX1" fmla="*/ 49743 w 5791200"/>
                <a:gd name="connsiteY1" fmla="*/ 0 h 298450"/>
                <a:gd name="connsiteX2" fmla="*/ 5741457 w 5791200"/>
                <a:gd name="connsiteY2" fmla="*/ 0 h 298450"/>
                <a:gd name="connsiteX3" fmla="*/ 5791200 w 5791200"/>
                <a:gd name="connsiteY3" fmla="*/ 49743 h 298450"/>
                <a:gd name="connsiteX4" fmla="*/ 5791200 w 5791200"/>
                <a:gd name="connsiteY4" fmla="*/ 248707 h 298450"/>
                <a:gd name="connsiteX5" fmla="*/ 5741457 w 5791200"/>
                <a:gd name="connsiteY5" fmla="*/ 298450 h 298450"/>
                <a:gd name="connsiteX6" fmla="*/ 49743 w 5791200"/>
                <a:gd name="connsiteY6" fmla="*/ 298450 h 298450"/>
                <a:gd name="connsiteX7" fmla="*/ 0 w 5791200"/>
                <a:gd name="connsiteY7" fmla="*/ 248707 h 298450"/>
                <a:gd name="connsiteX8" fmla="*/ 0 w 5791200"/>
                <a:gd name="connsiteY8" fmla="*/ 49743 h 298450"/>
                <a:gd name="connsiteX0" fmla="*/ 22308 w 5813508"/>
                <a:gd name="connsiteY0" fmla="*/ 49743 h 304800"/>
                <a:gd name="connsiteX1" fmla="*/ 72051 w 5813508"/>
                <a:gd name="connsiteY1" fmla="*/ 0 h 304800"/>
                <a:gd name="connsiteX2" fmla="*/ 5763765 w 5813508"/>
                <a:gd name="connsiteY2" fmla="*/ 0 h 304800"/>
                <a:gd name="connsiteX3" fmla="*/ 5813508 w 5813508"/>
                <a:gd name="connsiteY3" fmla="*/ 49743 h 304800"/>
                <a:gd name="connsiteX4" fmla="*/ 5813508 w 5813508"/>
                <a:gd name="connsiteY4" fmla="*/ 248707 h 304800"/>
                <a:gd name="connsiteX5" fmla="*/ 5763765 w 5813508"/>
                <a:gd name="connsiteY5" fmla="*/ 298450 h 304800"/>
                <a:gd name="connsiteX6" fmla="*/ 9608 w 5813508"/>
                <a:gd name="connsiteY6" fmla="*/ 304800 h 304800"/>
                <a:gd name="connsiteX7" fmla="*/ 22308 w 5813508"/>
                <a:gd name="connsiteY7" fmla="*/ 248707 h 304800"/>
                <a:gd name="connsiteX8" fmla="*/ 22308 w 5813508"/>
                <a:gd name="connsiteY8" fmla="*/ 49743 h 304800"/>
                <a:gd name="connsiteX0" fmla="*/ 22308 w 5825717"/>
                <a:gd name="connsiteY0" fmla="*/ 49743 h 304800"/>
                <a:gd name="connsiteX1" fmla="*/ 72051 w 5825717"/>
                <a:gd name="connsiteY1" fmla="*/ 0 h 304800"/>
                <a:gd name="connsiteX2" fmla="*/ 5763765 w 5825717"/>
                <a:gd name="connsiteY2" fmla="*/ 0 h 304800"/>
                <a:gd name="connsiteX3" fmla="*/ 5813508 w 5825717"/>
                <a:gd name="connsiteY3" fmla="*/ 49743 h 304800"/>
                <a:gd name="connsiteX4" fmla="*/ 5813508 w 5825717"/>
                <a:gd name="connsiteY4" fmla="*/ 248707 h 304800"/>
                <a:gd name="connsiteX5" fmla="*/ 5813508 w 5825717"/>
                <a:gd name="connsiteY5" fmla="*/ 292100 h 304800"/>
                <a:gd name="connsiteX6" fmla="*/ 9608 w 5825717"/>
                <a:gd name="connsiteY6" fmla="*/ 304800 h 304800"/>
                <a:gd name="connsiteX7" fmla="*/ 22308 w 5825717"/>
                <a:gd name="connsiteY7" fmla="*/ 248707 h 304800"/>
                <a:gd name="connsiteX8" fmla="*/ 22308 w 5825717"/>
                <a:gd name="connsiteY8" fmla="*/ 49743 h 304800"/>
                <a:gd name="connsiteX0" fmla="*/ 3476 w 5806885"/>
                <a:gd name="connsiteY0" fmla="*/ 49743 h 292100"/>
                <a:gd name="connsiteX1" fmla="*/ 53219 w 5806885"/>
                <a:gd name="connsiteY1" fmla="*/ 0 h 292100"/>
                <a:gd name="connsiteX2" fmla="*/ 5744933 w 5806885"/>
                <a:gd name="connsiteY2" fmla="*/ 0 h 292100"/>
                <a:gd name="connsiteX3" fmla="*/ 5794676 w 5806885"/>
                <a:gd name="connsiteY3" fmla="*/ 49743 h 292100"/>
                <a:gd name="connsiteX4" fmla="*/ 5794676 w 5806885"/>
                <a:gd name="connsiteY4" fmla="*/ 248707 h 292100"/>
                <a:gd name="connsiteX5" fmla="*/ 5794676 w 5806885"/>
                <a:gd name="connsiteY5" fmla="*/ 292100 h 292100"/>
                <a:gd name="connsiteX6" fmla="*/ 17130 w 5806885"/>
                <a:gd name="connsiteY6" fmla="*/ 291316 h 292100"/>
                <a:gd name="connsiteX7" fmla="*/ 3476 w 5806885"/>
                <a:gd name="connsiteY7" fmla="*/ 248707 h 292100"/>
                <a:gd name="connsiteX8" fmla="*/ 3476 w 5806885"/>
                <a:gd name="connsiteY8" fmla="*/ 49743 h 292100"/>
                <a:gd name="connsiteX0" fmla="*/ 3476 w 5796413"/>
                <a:gd name="connsiteY0" fmla="*/ 49743 h 301089"/>
                <a:gd name="connsiteX1" fmla="*/ 53219 w 5796413"/>
                <a:gd name="connsiteY1" fmla="*/ 0 h 301089"/>
                <a:gd name="connsiteX2" fmla="*/ 5744933 w 5796413"/>
                <a:gd name="connsiteY2" fmla="*/ 0 h 301089"/>
                <a:gd name="connsiteX3" fmla="*/ 5794676 w 5796413"/>
                <a:gd name="connsiteY3" fmla="*/ 49743 h 301089"/>
                <a:gd name="connsiteX4" fmla="*/ 5794676 w 5796413"/>
                <a:gd name="connsiteY4" fmla="*/ 248707 h 301089"/>
                <a:gd name="connsiteX5" fmla="*/ 5777107 w 5796413"/>
                <a:gd name="connsiteY5" fmla="*/ 301089 h 301089"/>
                <a:gd name="connsiteX6" fmla="*/ 17130 w 5796413"/>
                <a:gd name="connsiteY6" fmla="*/ 291316 h 301089"/>
                <a:gd name="connsiteX7" fmla="*/ 3476 w 5796413"/>
                <a:gd name="connsiteY7" fmla="*/ 248707 h 301089"/>
                <a:gd name="connsiteX8" fmla="*/ 3476 w 5796413"/>
                <a:gd name="connsiteY8" fmla="*/ 49743 h 30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96413" h="301089">
                  <a:moveTo>
                    <a:pt x="3476" y="49743"/>
                  </a:moveTo>
                  <a:cubicBezTo>
                    <a:pt x="3476" y="22271"/>
                    <a:pt x="25747" y="0"/>
                    <a:pt x="53219" y="0"/>
                  </a:cubicBezTo>
                  <a:lnTo>
                    <a:pt x="5744933" y="0"/>
                  </a:lnTo>
                  <a:cubicBezTo>
                    <a:pt x="5772405" y="0"/>
                    <a:pt x="5794676" y="22271"/>
                    <a:pt x="5794676" y="49743"/>
                  </a:cubicBezTo>
                  <a:lnTo>
                    <a:pt x="5794676" y="248707"/>
                  </a:lnTo>
                  <a:cubicBezTo>
                    <a:pt x="5794676" y="276179"/>
                    <a:pt x="5804579" y="301089"/>
                    <a:pt x="5777107" y="301089"/>
                  </a:cubicBezTo>
                  <a:lnTo>
                    <a:pt x="17130" y="291316"/>
                  </a:lnTo>
                  <a:cubicBezTo>
                    <a:pt x="-10342" y="291316"/>
                    <a:pt x="3476" y="276179"/>
                    <a:pt x="3476" y="248707"/>
                  </a:cubicBezTo>
                  <a:lnTo>
                    <a:pt x="3476" y="49743"/>
                  </a:lnTo>
                  <a:close/>
                </a:path>
              </a:pathLst>
            </a:custGeom>
            <a:solidFill>
              <a:srgbClr val="29006F"/>
            </a:solidFill>
            <a:ln>
              <a:solidFill>
                <a:srgbClr val="5027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2400" b="1" i="0" u="none" strike="noStrike" kern="1200" cap="none" spc="0" normalizeH="0" baseline="0" noProof="0">
                  <a:ln>
                    <a:noFill/>
                  </a:ln>
                  <a:solidFill>
                    <a:srgbClr val="8EA1FF"/>
                  </a:solidFill>
                  <a:effectLst/>
                  <a:uLnTx/>
                  <a:uFillTx/>
                  <a:latin typeface="Trebuchet MS"/>
                  <a:ea typeface="Calibri"/>
                  <a:cs typeface="Times New Roman"/>
                </a:rPr>
                <a:t>Equipo </a:t>
              </a:r>
              <a:r>
                <a:rPr lang="es-CO" sz="2400" b="1">
                  <a:solidFill>
                    <a:srgbClr val="8EA1FF"/>
                  </a:solidFill>
                  <a:latin typeface="Trebuchet MS"/>
                  <a:ea typeface="Calibri"/>
                  <a:cs typeface="Times New Roman"/>
                </a:rPr>
                <a:t>Talento</a:t>
              </a:r>
              <a:r>
                <a:rPr kumimoji="0" lang="es-CO" sz="2400" b="1" i="0" u="none" strike="noStrike" kern="1200" cap="none" spc="0" normalizeH="0" baseline="0" noProof="0">
                  <a:ln>
                    <a:noFill/>
                  </a:ln>
                  <a:solidFill>
                    <a:srgbClr val="8EA1FF"/>
                  </a:solidFill>
                  <a:effectLst/>
                  <a:uLnTx/>
                  <a:uFillTx/>
                  <a:latin typeface="Trebuchet MS"/>
                  <a:ea typeface="Calibri"/>
                  <a:cs typeface="Times New Roman"/>
                </a:rPr>
                <a:t> STEM+ </a:t>
              </a:r>
            </a:p>
          </p:txBody>
        </p:sp>
      </p:grpSp>
      <p:graphicFrame>
        <p:nvGraphicFramePr>
          <p:cNvPr id="30" name="Tabla 6">
            <a:extLst>
              <a:ext uri="{FF2B5EF4-FFF2-40B4-BE49-F238E27FC236}">
                <a16:creationId xmlns:a16="http://schemas.microsoft.com/office/drawing/2014/main" id="{F744D412-EDD2-FFA0-803A-63025BEFF289}"/>
              </a:ext>
            </a:extLst>
          </p:cNvPr>
          <p:cNvGraphicFramePr>
            <a:graphicFrameLocks noGrp="1"/>
          </p:cNvGraphicFramePr>
          <p:nvPr/>
        </p:nvGraphicFramePr>
        <p:xfrm>
          <a:off x="371549" y="2584398"/>
          <a:ext cx="6310023" cy="187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588">
                  <a:extLst>
                    <a:ext uri="{9D8B030D-6E8A-4147-A177-3AD203B41FA5}">
                      <a16:colId xmlns:a16="http://schemas.microsoft.com/office/drawing/2014/main" val="3933787968"/>
                    </a:ext>
                  </a:extLst>
                </a:gridCol>
                <a:gridCol w="2698295">
                  <a:extLst>
                    <a:ext uri="{9D8B030D-6E8A-4147-A177-3AD203B41FA5}">
                      <a16:colId xmlns:a16="http://schemas.microsoft.com/office/drawing/2014/main" val="232042913"/>
                    </a:ext>
                  </a:extLst>
                </a:gridCol>
                <a:gridCol w="483297">
                  <a:extLst>
                    <a:ext uri="{9D8B030D-6E8A-4147-A177-3AD203B41FA5}">
                      <a16:colId xmlns:a16="http://schemas.microsoft.com/office/drawing/2014/main" val="1162830790"/>
                    </a:ext>
                  </a:extLst>
                </a:gridCol>
                <a:gridCol w="2724843">
                  <a:extLst>
                    <a:ext uri="{9D8B030D-6E8A-4147-A177-3AD203B41FA5}">
                      <a16:colId xmlns:a16="http://schemas.microsoft.com/office/drawing/2014/main" val="1672734686"/>
                    </a:ext>
                  </a:extLst>
                </a:gridCol>
              </a:tblGrid>
              <a:tr h="374560">
                <a:tc>
                  <a:txBody>
                    <a:bodyPr/>
                    <a:lstStyle/>
                    <a:p>
                      <a:r>
                        <a:rPr lang="es-CO" b="1">
                          <a:solidFill>
                            <a:srgbClr val="5026AD"/>
                          </a:solidFill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>
                        <a:solidFill>
                          <a:srgbClr val="5026AD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b="1">
                          <a:solidFill>
                            <a:srgbClr val="5026AD"/>
                          </a:solidFill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73650"/>
                  </a:ext>
                </a:extLst>
              </a:tr>
              <a:tr h="374560">
                <a:tc>
                  <a:txBody>
                    <a:bodyPr/>
                    <a:lstStyle/>
                    <a:p>
                      <a:r>
                        <a:rPr lang="es-CO" b="1">
                          <a:solidFill>
                            <a:srgbClr val="5026AD"/>
                          </a:solidFill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>
                        <a:solidFill>
                          <a:srgbClr val="5026AD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b="1">
                          <a:solidFill>
                            <a:srgbClr val="5026AD"/>
                          </a:solidFill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346123"/>
                  </a:ext>
                </a:extLst>
              </a:tr>
              <a:tr h="374560">
                <a:tc>
                  <a:txBody>
                    <a:bodyPr/>
                    <a:lstStyle/>
                    <a:p>
                      <a:r>
                        <a:rPr lang="es-CO" b="1">
                          <a:solidFill>
                            <a:srgbClr val="5026AD"/>
                          </a:solidFill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>
                        <a:solidFill>
                          <a:srgbClr val="5026AD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b="1">
                          <a:solidFill>
                            <a:srgbClr val="5026AD"/>
                          </a:solidFill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729457"/>
                  </a:ext>
                </a:extLst>
              </a:tr>
              <a:tr h="374560">
                <a:tc>
                  <a:txBody>
                    <a:bodyPr/>
                    <a:lstStyle/>
                    <a:p>
                      <a:r>
                        <a:rPr lang="es-CO" b="1">
                          <a:solidFill>
                            <a:srgbClr val="5026AD"/>
                          </a:solidFill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>
                        <a:solidFill>
                          <a:srgbClr val="5026AD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b="1">
                          <a:solidFill>
                            <a:srgbClr val="5026AD"/>
                          </a:solidFill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25839"/>
                  </a:ext>
                </a:extLst>
              </a:tr>
              <a:tr h="374560">
                <a:tc>
                  <a:txBody>
                    <a:bodyPr/>
                    <a:lstStyle/>
                    <a:p>
                      <a:r>
                        <a:rPr lang="es-CO" b="1">
                          <a:solidFill>
                            <a:srgbClr val="5026AD"/>
                          </a:solidFill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>
                        <a:solidFill>
                          <a:srgbClr val="5026AD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b="1">
                          <a:solidFill>
                            <a:srgbClr val="5026AD"/>
                          </a:solidFill>
                        </a:rPr>
                        <a:t>10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002675"/>
                  </a:ext>
                </a:extLst>
              </a:tr>
            </a:tbl>
          </a:graphicData>
        </a:graphic>
      </p:graphicFrame>
      <p:grpSp>
        <p:nvGrpSpPr>
          <p:cNvPr id="31" name="Grupo 30">
            <a:extLst>
              <a:ext uri="{FF2B5EF4-FFF2-40B4-BE49-F238E27FC236}">
                <a16:creationId xmlns:a16="http://schemas.microsoft.com/office/drawing/2014/main" id="{DA2AD34B-505E-E82E-A73B-C4BBFCA7ACE3}"/>
              </a:ext>
            </a:extLst>
          </p:cNvPr>
          <p:cNvGrpSpPr/>
          <p:nvPr/>
        </p:nvGrpSpPr>
        <p:grpSpPr>
          <a:xfrm>
            <a:off x="180082" y="4800113"/>
            <a:ext cx="6675434" cy="1181322"/>
            <a:chOff x="6350" y="-17962"/>
            <a:chExt cx="5809632" cy="818062"/>
          </a:xfrm>
        </p:grpSpPr>
        <p:sp>
          <p:nvSpPr>
            <p:cNvPr id="32" name="Rectángulo: esquinas redondeadas 31">
              <a:extLst>
                <a:ext uri="{FF2B5EF4-FFF2-40B4-BE49-F238E27FC236}">
                  <a16:creationId xmlns:a16="http://schemas.microsoft.com/office/drawing/2014/main" id="{A82C4D6D-542F-63DA-2165-D778FDADFA8F}"/>
                </a:ext>
              </a:extLst>
            </p:cNvPr>
            <p:cNvSpPr/>
            <p:nvPr/>
          </p:nvSpPr>
          <p:spPr>
            <a:xfrm>
              <a:off x="6350" y="0"/>
              <a:ext cx="5803900" cy="800100"/>
            </a:xfrm>
            <a:prstGeom prst="roundRect">
              <a:avLst/>
            </a:prstGeom>
            <a:noFill/>
            <a:ln w="19050">
              <a:solidFill>
                <a:srgbClr val="5027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419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3" name="Rectángulo: esquinas redondeadas 76">
              <a:extLst>
                <a:ext uri="{FF2B5EF4-FFF2-40B4-BE49-F238E27FC236}">
                  <a16:creationId xmlns:a16="http://schemas.microsoft.com/office/drawing/2014/main" id="{62D69E46-7FF1-2142-83EB-51E48418043B}"/>
                </a:ext>
              </a:extLst>
            </p:cNvPr>
            <p:cNvSpPr/>
            <p:nvPr/>
          </p:nvSpPr>
          <p:spPr>
            <a:xfrm>
              <a:off x="6352" y="-17962"/>
              <a:ext cx="5809630" cy="201752"/>
            </a:xfrm>
            <a:custGeom>
              <a:avLst/>
              <a:gdLst>
                <a:gd name="connsiteX0" fmla="*/ 0 w 5791200"/>
                <a:gd name="connsiteY0" fmla="*/ 49743 h 298450"/>
                <a:gd name="connsiteX1" fmla="*/ 49743 w 5791200"/>
                <a:gd name="connsiteY1" fmla="*/ 0 h 298450"/>
                <a:gd name="connsiteX2" fmla="*/ 5741457 w 5791200"/>
                <a:gd name="connsiteY2" fmla="*/ 0 h 298450"/>
                <a:gd name="connsiteX3" fmla="*/ 5791200 w 5791200"/>
                <a:gd name="connsiteY3" fmla="*/ 49743 h 298450"/>
                <a:gd name="connsiteX4" fmla="*/ 5791200 w 5791200"/>
                <a:gd name="connsiteY4" fmla="*/ 248707 h 298450"/>
                <a:gd name="connsiteX5" fmla="*/ 5741457 w 5791200"/>
                <a:gd name="connsiteY5" fmla="*/ 298450 h 298450"/>
                <a:gd name="connsiteX6" fmla="*/ 49743 w 5791200"/>
                <a:gd name="connsiteY6" fmla="*/ 298450 h 298450"/>
                <a:gd name="connsiteX7" fmla="*/ 0 w 5791200"/>
                <a:gd name="connsiteY7" fmla="*/ 248707 h 298450"/>
                <a:gd name="connsiteX8" fmla="*/ 0 w 5791200"/>
                <a:gd name="connsiteY8" fmla="*/ 49743 h 298450"/>
                <a:gd name="connsiteX0" fmla="*/ 22308 w 5813508"/>
                <a:gd name="connsiteY0" fmla="*/ 49743 h 304800"/>
                <a:gd name="connsiteX1" fmla="*/ 72051 w 5813508"/>
                <a:gd name="connsiteY1" fmla="*/ 0 h 304800"/>
                <a:gd name="connsiteX2" fmla="*/ 5763765 w 5813508"/>
                <a:gd name="connsiteY2" fmla="*/ 0 h 304800"/>
                <a:gd name="connsiteX3" fmla="*/ 5813508 w 5813508"/>
                <a:gd name="connsiteY3" fmla="*/ 49743 h 304800"/>
                <a:gd name="connsiteX4" fmla="*/ 5813508 w 5813508"/>
                <a:gd name="connsiteY4" fmla="*/ 248707 h 304800"/>
                <a:gd name="connsiteX5" fmla="*/ 5763765 w 5813508"/>
                <a:gd name="connsiteY5" fmla="*/ 298450 h 304800"/>
                <a:gd name="connsiteX6" fmla="*/ 9608 w 5813508"/>
                <a:gd name="connsiteY6" fmla="*/ 304800 h 304800"/>
                <a:gd name="connsiteX7" fmla="*/ 22308 w 5813508"/>
                <a:gd name="connsiteY7" fmla="*/ 248707 h 304800"/>
                <a:gd name="connsiteX8" fmla="*/ 22308 w 5813508"/>
                <a:gd name="connsiteY8" fmla="*/ 49743 h 304800"/>
                <a:gd name="connsiteX0" fmla="*/ 22308 w 5825717"/>
                <a:gd name="connsiteY0" fmla="*/ 49743 h 304800"/>
                <a:gd name="connsiteX1" fmla="*/ 72051 w 5825717"/>
                <a:gd name="connsiteY1" fmla="*/ 0 h 304800"/>
                <a:gd name="connsiteX2" fmla="*/ 5763765 w 5825717"/>
                <a:gd name="connsiteY2" fmla="*/ 0 h 304800"/>
                <a:gd name="connsiteX3" fmla="*/ 5813508 w 5825717"/>
                <a:gd name="connsiteY3" fmla="*/ 49743 h 304800"/>
                <a:gd name="connsiteX4" fmla="*/ 5813508 w 5825717"/>
                <a:gd name="connsiteY4" fmla="*/ 248707 h 304800"/>
                <a:gd name="connsiteX5" fmla="*/ 5813508 w 5825717"/>
                <a:gd name="connsiteY5" fmla="*/ 292100 h 304800"/>
                <a:gd name="connsiteX6" fmla="*/ 9608 w 5825717"/>
                <a:gd name="connsiteY6" fmla="*/ 304800 h 304800"/>
                <a:gd name="connsiteX7" fmla="*/ 22308 w 5825717"/>
                <a:gd name="connsiteY7" fmla="*/ 248707 h 304800"/>
                <a:gd name="connsiteX8" fmla="*/ 22308 w 5825717"/>
                <a:gd name="connsiteY8" fmla="*/ 49743 h 304800"/>
                <a:gd name="connsiteX0" fmla="*/ 3476 w 5806885"/>
                <a:gd name="connsiteY0" fmla="*/ 49743 h 292100"/>
                <a:gd name="connsiteX1" fmla="*/ 53219 w 5806885"/>
                <a:gd name="connsiteY1" fmla="*/ 0 h 292100"/>
                <a:gd name="connsiteX2" fmla="*/ 5744933 w 5806885"/>
                <a:gd name="connsiteY2" fmla="*/ 0 h 292100"/>
                <a:gd name="connsiteX3" fmla="*/ 5794676 w 5806885"/>
                <a:gd name="connsiteY3" fmla="*/ 49743 h 292100"/>
                <a:gd name="connsiteX4" fmla="*/ 5794676 w 5806885"/>
                <a:gd name="connsiteY4" fmla="*/ 248707 h 292100"/>
                <a:gd name="connsiteX5" fmla="*/ 5794676 w 5806885"/>
                <a:gd name="connsiteY5" fmla="*/ 292100 h 292100"/>
                <a:gd name="connsiteX6" fmla="*/ 17130 w 5806885"/>
                <a:gd name="connsiteY6" fmla="*/ 291316 h 292100"/>
                <a:gd name="connsiteX7" fmla="*/ 3476 w 5806885"/>
                <a:gd name="connsiteY7" fmla="*/ 248707 h 292100"/>
                <a:gd name="connsiteX8" fmla="*/ 3476 w 5806885"/>
                <a:gd name="connsiteY8" fmla="*/ 49743 h 292100"/>
                <a:gd name="connsiteX0" fmla="*/ 3476 w 5796413"/>
                <a:gd name="connsiteY0" fmla="*/ 49743 h 301089"/>
                <a:gd name="connsiteX1" fmla="*/ 53219 w 5796413"/>
                <a:gd name="connsiteY1" fmla="*/ 0 h 301089"/>
                <a:gd name="connsiteX2" fmla="*/ 5744933 w 5796413"/>
                <a:gd name="connsiteY2" fmla="*/ 0 h 301089"/>
                <a:gd name="connsiteX3" fmla="*/ 5794676 w 5796413"/>
                <a:gd name="connsiteY3" fmla="*/ 49743 h 301089"/>
                <a:gd name="connsiteX4" fmla="*/ 5794676 w 5796413"/>
                <a:gd name="connsiteY4" fmla="*/ 248707 h 301089"/>
                <a:gd name="connsiteX5" fmla="*/ 5777107 w 5796413"/>
                <a:gd name="connsiteY5" fmla="*/ 301089 h 301089"/>
                <a:gd name="connsiteX6" fmla="*/ 17130 w 5796413"/>
                <a:gd name="connsiteY6" fmla="*/ 291316 h 301089"/>
                <a:gd name="connsiteX7" fmla="*/ 3476 w 5796413"/>
                <a:gd name="connsiteY7" fmla="*/ 248707 h 301089"/>
                <a:gd name="connsiteX8" fmla="*/ 3476 w 5796413"/>
                <a:gd name="connsiteY8" fmla="*/ 49743 h 30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96413" h="301089">
                  <a:moveTo>
                    <a:pt x="3476" y="49743"/>
                  </a:moveTo>
                  <a:cubicBezTo>
                    <a:pt x="3476" y="22271"/>
                    <a:pt x="25747" y="0"/>
                    <a:pt x="53219" y="0"/>
                  </a:cubicBezTo>
                  <a:lnTo>
                    <a:pt x="5744933" y="0"/>
                  </a:lnTo>
                  <a:cubicBezTo>
                    <a:pt x="5772405" y="0"/>
                    <a:pt x="5794676" y="22271"/>
                    <a:pt x="5794676" y="49743"/>
                  </a:cubicBezTo>
                  <a:lnTo>
                    <a:pt x="5794676" y="248707"/>
                  </a:lnTo>
                  <a:cubicBezTo>
                    <a:pt x="5794676" y="276179"/>
                    <a:pt x="5804579" y="301089"/>
                    <a:pt x="5777107" y="301089"/>
                  </a:cubicBezTo>
                  <a:lnTo>
                    <a:pt x="17130" y="291316"/>
                  </a:lnTo>
                  <a:cubicBezTo>
                    <a:pt x="-10342" y="291316"/>
                    <a:pt x="3476" y="276179"/>
                    <a:pt x="3476" y="248707"/>
                  </a:cubicBezTo>
                  <a:lnTo>
                    <a:pt x="3476" y="49743"/>
                  </a:lnTo>
                  <a:close/>
                </a:path>
              </a:pathLst>
            </a:custGeom>
            <a:solidFill>
              <a:srgbClr val="29006F"/>
            </a:solidFill>
            <a:ln>
              <a:solidFill>
                <a:srgbClr val="5027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2400" b="1" i="0" u="none" strike="noStrike" kern="1200" cap="none" spc="0" normalizeH="0" baseline="0" noProof="0">
                  <a:ln>
                    <a:noFill/>
                  </a:ln>
                  <a:solidFill>
                    <a:srgbClr val="8EA1FF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Profes STEM+</a:t>
              </a:r>
              <a:endParaRPr kumimoji="0" lang="es-419" sz="2000" b="0" i="0" u="none" strike="noStrike" kern="1200" cap="none" spc="0" normalizeH="0" baseline="0" noProof="0">
                <a:ln>
                  <a:noFill/>
                </a:ln>
                <a:solidFill>
                  <a:srgbClr val="8EA1FF"/>
                </a:solidFill>
                <a:effectLst/>
                <a:uLnTx/>
                <a:uFillTx/>
                <a:latin typeface="Aptos" panose="0211000402020202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34" name="Tabla 33">
            <a:extLst>
              <a:ext uri="{FF2B5EF4-FFF2-40B4-BE49-F238E27FC236}">
                <a16:creationId xmlns:a16="http://schemas.microsoft.com/office/drawing/2014/main" id="{E4CF7EC1-DBA4-9EA9-06A0-E682AA3BBF65}"/>
              </a:ext>
            </a:extLst>
          </p:cNvPr>
          <p:cNvGraphicFramePr>
            <a:graphicFrameLocks noGrp="1"/>
          </p:cNvGraphicFramePr>
          <p:nvPr/>
        </p:nvGraphicFramePr>
        <p:xfrm>
          <a:off x="261258" y="5172408"/>
          <a:ext cx="6420314" cy="7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642">
                  <a:extLst>
                    <a:ext uri="{9D8B030D-6E8A-4147-A177-3AD203B41FA5}">
                      <a16:colId xmlns:a16="http://schemas.microsoft.com/office/drawing/2014/main" val="2457141897"/>
                    </a:ext>
                  </a:extLst>
                </a:gridCol>
                <a:gridCol w="2745458">
                  <a:extLst>
                    <a:ext uri="{9D8B030D-6E8A-4147-A177-3AD203B41FA5}">
                      <a16:colId xmlns:a16="http://schemas.microsoft.com/office/drawing/2014/main" val="2759919507"/>
                    </a:ext>
                  </a:extLst>
                </a:gridCol>
                <a:gridCol w="491744">
                  <a:extLst>
                    <a:ext uri="{9D8B030D-6E8A-4147-A177-3AD203B41FA5}">
                      <a16:colId xmlns:a16="http://schemas.microsoft.com/office/drawing/2014/main" val="2610998734"/>
                    </a:ext>
                  </a:extLst>
                </a:gridCol>
                <a:gridCol w="2772470">
                  <a:extLst>
                    <a:ext uri="{9D8B030D-6E8A-4147-A177-3AD203B41FA5}">
                      <a16:colId xmlns:a16="http://schemas.microsoft.com/office/drawing/2014/main" val="4030450266"/>
                    </a:ext>
                  </a:extLst>
                </a:gridCol>
              </a:tblGrid>
              <a:tr h="374560">
                <a:tc>
                  <a:txBody>
                    <a:bodyPr/>
                    <a:lstStyle/>
                    <a:p>
                      <a:r>
                        <a:rPr lang="es-CO" b="1">
                          <a:solidFill>
                            <a:srgbClr val="5026AD"/>
                          </a:solidFill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>
                        <a:solidFill>
                          <a:srgbClr val="5026AD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b="1">
                          <a:solidFill>
                            <a:srgbClr val="5026AD"/>
                          </a:solidFill>
                          <a:latin typeface="Trebuchet MS" panose="020B0603020202020204" pitchFamily="34" charset="0"/>
                        </a:rPr>
                        <a:t>2</a:t>
                      </a:r>
                      <a:endParaRPr lang="es-CO" b="1">
                        <a:solidFill>
                          <a:srgbClr val="5026AD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66652"/>
                  </a:ext>
                </a:extLst>
              </a:tr>
              <a:tr h="374560">
                <a:tc>
                  <a:txBody>
                    <a:bodyPr/>
                    <a:lstStyle/>
                    <a:p>
                      <a:r>
                        <a:rPr lang="es-MX" b="1">
                          <a:solidFill>
                            <a:srgbClr val="5026AD"/>
                          </a:solidFill>
                          <a:latin typeface="Trebuchet MS" panose="020B0603020202020204" pitchFamily="34" charset="0"/>
                        </a:rPr>
                        <a:t>3</a:t>
                      </a:r>
                      <a:endParaRPr lang="es-CO" b="1">
                        <a:solidFill>
                          <a:srgbClr val="5026AD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>
                        <a:solidFill>
                          <a:srgbClr val="5026AD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b="1">
                        <a:solidFill>
                          <a:srgbClr val="5026AD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341582"/>
                  </a:ext>
                </a:extLst>
              </a:tr>
            </a:tbl>
          </a:graphicData>
        </a:graphic>
      </p:graphicFrame>
      <p:grpSp>
        <p:nvGrpSpPr>
          <p:cNvPr id="35" name="Grupo 34">
            <a:extLst>
              <a:ext uri="{FF2B5EF4-FFF2-40B4-BE49-F238E27FC236}">
                <a16:creationId xmlns:a16="http://schemas.microsoft.com/office/drawing/2014/main" id="{E23FA9E7-76CE-8AAE-E14E-5EFF409E2478}"/>
              </a:ext>
            </a:extLst>
          </p:cNvPr>
          <p:cNvGrpSpPr/>
          <p:nvPr/>
        </p:nvGrpSpPr>
        <p:grpSpPr>
          <a:xfrm>
            <a:off x="7130725" y="2678995"/>
            <a:ext cx="4690567" cy="2317755"/>
            <a:chOff x="3874633" y="2341412"/>
            <a:chExt cx="4494344" cy="3582810"/>
          </a:xfrm>
        </p:grpSpPr>
        <p:sp>
          <p:nvSpPr>
            <p:cNvPr id="36" name="Rectángulo: esquinas redondeadas 35">
              <a:extLst>
                <a:ext uri="{FF2B5EF4-FFF2-40B4-BE49-F238E27FC236}">
                  <a16:creationId xmlns:a16="http://schemas.microsoft.com/office/drawing/2014/main" id="{C8A31928-CE74-078C-930F-1A32197B65EB}"/>
                </a:ext>
              </a:extLst>
            </p:cNvPr>
            <p:cNvSpPr/>
            <p:nvPr/>
          </p:nvSpPr>
          <p:spPr>
            <a:xfrm>
              <a:off x="3874633" y="2382674"/>
              <a:ext cx="4455928" cy="3541548"/>
            </a:xfrm>
            <a:prstGeom prst="roundRect">
              <a:avLst>
                <a:gd name="adj" fmla="val 8042"/>
              </a:avLst>
            </a:prstGeom>
            <a:noFill/>
            <a:ln w="19050">
              <a:solidFill>
                <a:srgbClr val="5027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7" name="Rectángulo: esquinas redondeadas 36">
              <a:extLst>
                <a:ext uri="{FF2B5EF4-FFF2-40B4-BE49-F238E27FC236}">
                  <a16:creationId xmlns:a16="http://schemas.microsoft.com/office/drawing/2014/main" id="{446EA6C2-92B0-10EE-C3B1-7B1B6390F64F}"/>
                </a:ext>
              </a:extLst>
            </p:cNvPr>
            <p:cNvSpPr/>
            <p:nvPr/>
          </p:nvSpPr>
          <p:spPr>
            <a:xfrm>
              <a:off x="3874633" y="2341412"/>
              <a:ext cx="4494344" cy="576003"/>
            </a:xfrm>
            <a:prstGeom prst="roundRect">
              <a:avLst>
                <a:gd name="adj" fmla="val 13865"/>
              </a:avLst>
            </a:prstGeom>
            <a:solidFill>
              <a:srgbClr val="2900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2400" b="1" i="0" u="none" strike="noStrike" kern="1200" cap="none" spc="0" normalizeH="0" baseline="0" noProof="0">
                  <a:ln>
                    <a:noFill/>
                  </a:ln>
                  <a:solidFill>
                    <a:srgbClr val="8EA1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Logo del equipo</a:t>
              </a:r>
            </a:p>
          </p:txBody>
        </p:sp>
      </p:grpSp>
      <p:sp>
        <p:nvSpPr>
          <p:cNvPr id="38" name="CuadroTexto 37">
            <a:extLst>
              <a:ext uri="{FF2B5EF4-FFF2-40B4-BE49-F238E27FC236}">
                <a16:creationId xmlns:a16="http://schemas.microsoft.com/office/drawing/2014/main" id="{5D5EBAAE-669D-A593-4D4B-70B7000DA13B}"/>
              </a:ext>
            </a:extLst>
          </p:cNvPr>
          <p:cNvSpPr txBox="1"/>
          <p:nvPr/>
        </p:nvSpPr>
        <p:spPr>
          <a:xfrm>
            <a:off x="7742059" y="3679669"/>
            <a:ext cx="3755570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1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/>
                <a:ea typeface="+mn-lt"/>
                <a:cs typeface="Arial"/>
              </a:rPr>
              <a:t>Insertar el logo creado por el </a:t>
            </a:r>
            <a:r>
              <a:rPr lang="es-MX" sz="1400" i="1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+mn-lt"/>
                <a:cs typeface="Arial"/>
              </a:rPr>
              <a:t>equipo</a:t>
            </a: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F2A317-7530-9FAE-3A63-D6D58930B338}"/>
              </a:ext>
            </a:extLst>
          </p:cNvPr>
          <p:cNvSpPr txBox="1"/>
          <p:nvPr/>
        </p:nvSpPr>
        <p:spPr>
          <a:xfrm>
            <a:off x="8899769" y="312615"/>
            <a:ext cx="3087077" cy="461665"/>
          </a:xfrm>
          <a:prstGeom prst="rect">
            <a:avLst/>
          </a:prstGeom>
          <a:solidFill>
            <a:srgbClr val="29006F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400" b="1">
                <a:solidFill>
                  <a:srgbClr val="8EA1FF"/>
                </a:solidFill>
                <a:latin typeface="Trebuchet MS"/>
              </a:rPr>
              <a:t>¡Identifícate!</a:t>
            </a:r>
            <a:r>
              <a:rPr sz="2400">
                <a:latin typeface="Trebuchet MS"/>
                <a:ea typeface="Trebuchet MS"/>
                <a:cs typeface="Trebuchet MS"/>
              </a:rPr>
              <a:t>​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7181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1009A4-2926-2019-AF7A-FEC02414AB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C5351AF0-3017-6900-EE96-0AA91E616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127" y="822217"/>
            <a:ext cx="117976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 </a:t>
            </a:r>
            <a:endParaRPr kumimoji="0" lang="es-CO" alt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alt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1962FF9B-BD07-0AC5-AE0F-0E8DBFDFB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7371" y="77079"/>
            <a:ext cx="6606229" cy="927646"/>
          </a:xfrm>
        </p:spPr>
        <p:txBody>
          <a:bodyPr>
            <a:normAutofit/>
          </a:bodyPr>
          <a:lstStyle/>
          <a:p>
            <a:r>
              <a:rPr lang="es-MX" sz="4800" b="1">
                <a:solidFill>
                  <a:srgbClr val="29006F"/>
                </a:solidFill>
                <a:latin typeface="Trebuchet MS" panose="020B0603020202020204" pitchFamily="34" charset="0"/>
              </a:rPr>
              <a:t>Re</a:t>
            </a:r>
            <a:r>
              <a:rPr lang="es-CO" sz="4800" b="1">
                <a:solidFill>
                  <a:srgbClr val="29006F"/>
                </a:solidFill>
                <a:latin typeface="Trebuchet MS" panose="020B0603020202020204" pitchFamily="34" charset="0"/>
              </a:rPr>
              <a:t>colección de datos</a:t>
            </a:r>
          </a:p>
        </p:txBody>
      </p:sp>
      <p:sp>
        <p:nvSpPr>
          <p:cNvPr id="4" name="Rectángulo: esquinas redondeadas 1">
            <a:extLst>
              <a:ext uri="{FF2B5EF4-FFF2-40B4-BE49-F238E27FC236}">
                <a16:creationId xmlns:a16="http://schemas.microsoft.com/office/drawing/2014/main" id="{F62C4851-8AA1-3852-0D69-FED47810AAC8}"/>
              </a:ext>
            </a:extLst>
          </p:cNvPr>
          <p:cNvSpPr/>
          <p:nvPr/>
        </p:nvSpPr>
        <p:spPr>
          <a:xfrm>
            <a:off x="226739" y="3586157"/>
            <a:ext cx="2864312" cy="2531614"/>
          </a:xfrm>
          <a:prstGeom prst="roundRect">
            <a:avLst/>
          </a:prstGeom>
          <a:noFill/>
          <a:ln>
            <a:solidFill>
              <a:srgbClr val="8EA1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Trebuchet MS" panose="020B0603020202020204" pitchFamily="34" charset="0"/>
            </a:endParaRP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5844FBC1-4F9A-B5FD-061D-5947ADCAD288}"/>
              </a:ext>
            </a:extLst>
          </p:cNvPr>
          <p:cNvSpPr/>
          <p:nvPr/>
        </p:nvSpPr>
        <p:spPr>
          <a:xfrm>
            <a:off x="6096000" y="3586157"/>
            <a:ext cx="2959692" cy="2449626"/>
          </a:xfrm>
          <a:prstGeom prst="roundRect">
            <a:avLst/>
          </a:prstGeom>
          <a:noFill/>
          <a:ln>
            <a:solidFill>
              <a:srgbClr val="8EA1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Trebuchet MS" panose="020B0603020202020204" pitchFamily="34" charset="0"/>
            </a:endParaRPr>
          </a:p>
        </p:txBody>
      </p:sp>
      <p:sp>
        <p:nvSpPr>
          <p:cNvPr id="6" name="Rectángulo: esquinas redondeadas 6">
            <a:extLst>
              <a:ext uri="{FF2B5EF4-FFF2-40B4-BE49-F238E27FC236}">
                <a16:creationId xmlns:a16="http://schemas.microsoft.com/office/drawing/2014/main" id="{63B9CA65-1D9E-3DB4-5E55-E8060FE5BF9C}"/>
              </a:ext>
            </a:extLst>
          </p:cNvPr>
          <p:cNvSpPr/>
          <p:nvPr/>
        </p:nvSpPr>
        <p:spPr>
          <a:xfrm>
            <a:off x="8821797" y="1135416"/>
            <a:ext cx="2866434" cy="2383924"/>
          </a:xfrm>
          <a:prstGeom prst="roundRect">
            <a:avLst/>
          </a:prstGeom>
          <a:noFill/>
          <a:ln>
            <a:solidFill>
              <a:srgbClr val="8EA1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Trebuchet MS" panose="020B0603020202020204" pitchFamily="34" charset="0"/>
            </a:endParaRPr>
          </a:p>
        </p:txBody>
      </p:sp>
      <p:sp>
        <p:nvSpPr>
          <p:cNvPr id="7" name="Rectángulo: esquinas redondeadas 7">
            <a:extLst>
              <a:ext uri="{FF2B5EF4-FFF2-40B4-BE49-F238E27FC236}">
                <a16:creationId xmlns:a16="http://schemas.microsoft.com/office/drawing/2014/main" id="{AA6B386A-81B2-BD4A-3F4B-B5A57B3418BC}"/>
              </a:ext>
            </a:extLst>
          </p:cNvPr>
          <p:cNvSpPr/>
          <p:nvPr/>
        </p:nvSpPr>
        <p:spPr>
          <a:xfrm>
            <a:off x="3093173" y="1197847"/>
            <a:ext cx="2866434" cy="2383924"/>
          </a:xfrm>
          <a:prstGeom prst="roundRect">
            <a:avLst/>
          </a:prstGeom>
          <a:noFill/>
          <a:ln>
            <a:solidFill>
              <a:srgbClr val="8EA1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Trebuchet MS" panose="020B0603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363D377-DF8D-4C74-58F7-ED3A0375AD1B}"/>
              </a:ext>
            </a:extLst>
          </p:cNvPr>
          <p:cNvSpPr txBox="1"/>
          <p:nvPr/>
        </p:nvSpPr>
        <p:spPr>
          <a:xfrm>
            <a:off x="3091051" y="1749863"/>
            <a:ext cx="2866434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endParaRPr lang="es-MX" sz="1800">
              <a:latin typeface="Trebuchet MS" panose="020B0603020202020204" pitchFamily="34" charset="0"/>
            </a:endParaRPr>
          </a:p>
          <a:p>
            <a:pPr algn="ctr" fontAlgn="base"/>
            <a:r>
              <a:rPr lang="es-MX" sz="140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Incluya una fotografía de la recolección de datos.</a:t>
            </a:r>
            <a:endParaRPr lang="es-MX" sz="1400">
              <a:latin typeface="Trebuchet MS" panose="020B0603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3C3631D-3722-94DE-2F8C-42D931E5EBEA}"/>
              </a:ext>
            </a:extLst>
          </p:cNvPr>
          <p:cNvSpPr txBox="1"/>
          <p:nvPr/>
        </p:nvSpPr>
        <p:spPr>
          <a:xfrm>
            <a:off x="8819675" y="1801362"/>
            <a:ext cx="2866434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endParaRPr lang="es-MX" sz="1800">
              <a:latin typeface="Trebuchet MS" panose="020B0603020202020204" pitchFamily="34" charset="0"/>
            </a:endParaRPr>
          </a:p>
          <a:p>
            <a:pPr algn="ctr" fontAlgn="base"/>
            <a:r>
              <a:rPr lang="es-MX" sz="140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Incluya una fotografía de la recolección de datos.</a:t>
            </a:r>
            <a:endParaRPr lang="es-MX" sz="1400">
              <a:latin typeface="Trebuchet MS" panose="020B0603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6B79EEA-1ED2-7D40-E032-FBD8E60904DF}"/>
              </a:ext>
            </a:extLst>
          </p:cNvPr>
          <p:cNvSpPr txBox="1"/>
          <p:nvPr/>
        </p:nvSpPr>
        <p:spPr>
          <a:xfrm>
            <a:off x="6096000" y="4319080"/>
            <a:ext cx="2866434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endParaRPr lang="es-MX" sz="1800">
              <a:latin typeface="Trebuchet MS" panose="020B0603020202020204" pitchFamily="34" charset="0"/>
            </a:endParaRPr>
          </a:p>
          <a:p>
            <a:pPr algn="ctr" fontAlgn="base"/>
            <a:r>
              <a:rPr lang="es-MX" sz="140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Incluya una fotografía de la recolección de datos.</a:t>
            </a:r>
            <a:endParaRPr lang="es-MX" sz="1400">
              <a:latin typeface="Trebuchet MS" panose="020B0603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D71B951-2A3F-31D3-9036-5DBBD9F0C694}"/>
              </a:ext>
            </a:extLst>
          </p:cNvPr>
          <p:cNvSpPr txBox="1"/>
          <p:nvPr/>
        </p:nvSpPr>
        <p:spPr>
          <a:xfrm>
            <a:off x="181480" y="4186667"/>
            <a:ext cx="2866434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endParaRPr lang="es-MX" sz="1800">
              <a:latin typeface="Trebuchet MS" panose="020B0603020202020204" pitchFamily="34" charset="0"/>
            </a:endParaRPr>
          </a:p>
          <a:p>
            <a:pPr algn="ctr" fontAlgn="base"/>
            <a:r>
              <a:rPr lang="es-MX" sz="140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Incluya una fotografía de la recolección de datos.</a:t>
            </a:r>
            <a:endParaRPr lang="es-MX" sz="140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1111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68D40D-2A66-ADF2-0AD8-43A8232277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>
            <a:extLst>
              <a:ext uri="{FF2B5EF4-FFF2-40B4-BE49-F238E27FC236}">
                <a16:creationId xmlns:a16="http://schemas.microsoft.com/office/drawing/2014/main" id="{AD9BEC71-6CE9-80F2-4463-ADB7664316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127" y="822217"/>
            <a:ext cx="117976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 </a:t>
            </a:r>
            <a:endParaRPr kumimoji="0" lang="es-CO" alt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alt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</a:endParaRP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B0728BA5-6EBB-6FB0-470A-053E21345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3032" y="95514"/>
            <a:ext cx="5976819" cy="927646"/>
          </a:xfrm>
        </p:spPr>
        <p:txBody>
          <a:bodyPr>
            <a:normAutofit/>
          </a:bodyPr>
          <a:lstStyle/>
          <a:p>
            <a:r>
              <a:rPr lang="es-MX" sz="4800" b="1">
                <a:solidFill>
                  <a:srgbClr val="29006F"/>
                </a:solidFill>
                <a:latin typeface="Trebuchet MS" panose="020B0603020202020204" pitchFamily="34" charset="0"/>
              </a:rPr>
              <a:t>Análisis</a:t>
            </a:r>
            <a:r>
              <a:rPr lang="es-CO" sz="4800" b="1">
                <a:solidFill>
                  <a:srgbClr val="29006F"/>
                </a:solidFill>
                <a:latin typeface="Trebuchet MS" panose="020B0603020202020204" pitchFamily="34" charset="0"/>
              </a:rPr>
              <a:t> de datos 1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91139C3-0054-EDA6-451A-E92EF94428C1}"/>
              </a:ext>
            </a:extLst>
          </p:cNvPr>
          <p:cNvSpPr txBox="1"/>
          <p:nvPr/>
        </p:nvSpPr>
        <p:spPr>
          <a:xfrm>
            <a:off x="555009" y="1161770"/>
            <a:ext cx="28664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s-MX" sz="1800" b="1">
                <a:latin typeface="Trebuchet MS" panose="020B0603020202020204" pitchFamily="34" charset="0"/>
              </a:rPr>
              <a:t>Tabla de frecuencias</a:t>
            </a:r>
            <a:endParaRPr lang="es-MX" sz="1400" b="1">
              <a:latin typeface="Trebuchet MS" panose="020B0603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4A1E75D-BE12-EFEE-21DB-B2F77E43D7ED}"/>
              </a:ext>
            </a:extLst>
          </p:cNvPr>
          <p:cNvSpPr txBox="1"/>
          <p:nvPr/>
        </p:nvSpPr>
        <p:spPr>
          <a:xfrm>
            <a:off x="555009" y="0"/>
            <a:ext cx="158607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b="1" i="1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FF00"/>
                </a:highlight>
                <a:latin typeface="Trebuchet MS"/>
              </a:rPr>
              <a:t>Ejemplo</a:t>
            </a:r>
            <a:r>
              <a:rPr kumimoji="0" lang="es-MX" sz="1800" b="1" i="1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highlight>
                  <a:srgbClr val="00FF00"/>
                </a:highlight>
                <a:uLnTx/>
                <a:uFillTx/>
                <a:latin typeface="Trebuchet MS"/>
              </a:rPr>
              <a:t>:</a:t>
            </a:r>
            <a:endParaRPr kumimoji="0" lang="es-CO" sz="1800" b="1" i="1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highlight>
                <a:srgbClr val="00FF00"/>
              </a:highlight>
              <a:uLnTx/>
              <a:uFillTx/>
              <a:latin typeface="Trebuchet MS"/>
            </a:endParaRPr>
          </a:p>
        </p:txBody>
      </p:sp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4015493A-BB29-E10F-2EC9-71BDA132FF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009220"/>
              </p:ext>
            </p:extLst>
          </p:nvPr>
        </p:nvGraphicFramePr>
        <p:xfrm>
          <a:off x="258707" y="2245882"/>
          <a:ext cx="344614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2133">
                  <a:extLst>
                    <a:ext uri="{9D8B030D-6E8A-4147-A177-3AD203B41FA5}">
                      <a16:colId xmlns:a16="http://schemas.microsoft.com/office/drawing/2014/main" val="4014732927"/>
                    </a:ext>
                  </a:extLst>
                </a:gridCol>
                <a:gridCol w="1514007">
                  <a:extLst>
                    <a:ext uri="{9D8B030D-6E8A-4147-A177-3AD203B41FA5}">
                      <a16:colId xmlns:a16="http://schemas.microsoft.com/office/drawing/2014/main" val="41990622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Respuesta </a:t>
                      </a:r>
                      <a:endParaRPr lang="es-CO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Frecuencia</a:t>
                      </a:r>
                      <a:endParaRPr lang="es-CO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765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i="1">
                          <a:latin typeface="Trebuchet MS"/>
                        </a:rPr>
                        <a:t>Si</a:t>
                      </a:r>
                      <a:endParaRPr lang="es-CO" i="1">
                        <a:latin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i="1">
                          <a:latin typeface="Trebuchet MS"/>
                        </a:rPr>
                        <a:t>15</a:t>
                      </a:r>
                      <a:endParaRPr lang="es-CO" i="1">
                        <a:latin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5079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i="1">
                          <a:latin typeface="Trebuchet MS"/>
                        </a:rPr>
                        <a:t>No</a:t>
                      </a:r>
                      <a:endParaRPr lang="es-CO" i="1">
                        <a:latin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i="1">
                          <a:latin typeface="Trebuchet MS"/>
                        </a:rPr>
                        <a:t>8</a:t>
                      </a:r>
                      <a:endParaRPr lang="es-CO" i="1">
                        <a:latin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0196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i="1">
                          <a:latin typeface="Trebuchet MS"/>
                        </a:rPr>
                        <a:t>He escuchado, pero no se bien</a:t>
                      </a:r>
                      <a:endParaRPr lang="es-CO" i="1">
                        <a:latin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i="1">
                          <a:latin typeface="Trebuchet MS"/>
                        </a:rPr>
                        <a:t>7</a:t>
                      </a:r>
                      <a:endParaRPr lang="es-CO" i="1">
                        <a:latin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3894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b="1" i="1">
                          <a:latin typeface="Trebuchet MS"/>
                        </a:rPr>
                        <a:t>Total</a:t>
                      </a:r>
                      <a:endParaRPr lang="es-CO" b="1" i="1">
                        <a:latin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i="1">
                          <a:latin typeface="Trebuchet MS"/>
                        </a:rPr>
                        <a:t>30</a:t>
                      </a:r>
                      <a:endParaRPr lang="es-CO" b="1" i="1">
                        <a:latin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7031456"/>
                  </a:ext>
                </a:extLst>
              </a:tr>
            </a:tbl>
          </a:graphicData>
        </a:graphic>
      </p:graphicFrame>
      <p:sp>
        <p:nvSpPr>
          <p:cNvPr id="16" name="CuadroTexto 15">
            <a:extLst>
              <a:ext uri="{FF2B5EF4-FFF2-40B4-BE49-F238E27FC236}">
                <a16:creationId xmlns:a16="http://schemas.microsoft.com/office/drawing/2014/main" id="{3D95E797-8BBC-932B-7FB0-F796EB0BEB9F}"/>
              </a:ext>
            </a:extLst>
          </p:cNvPr>
          <p:cNvSpPr txBox="1"/>
          <p:nvPr/>
        </p:nvSpPr>
        <p:spPr>
          <a:xfrm>
            <a:off x="7469278" y="1021584"/>
            <a:ext cx="2602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s-MX" sz="1800" b="1">
                <a:latin typeface="Trebuchet MS" panose="020B0603020202020204" pitchFamily="34" charset="0"/>
              </a:rPr>
              <a:t>Muro de ideas</a:t>
            </a:r>
            <a:endParaRPr lang="es-MX" sz="1400" b="1">
              <a:latin typeface="Trebuchet MS" panose="020B060302020202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1B9078A-14A0-0759-508C-E192B42AF287}"/>
              </a:ext>
            </a:extLst>
          </p:cNvPr>
          <p:cNvSpPr txBox="1"/>
          <p:nvPr/>
        </p:nvSpPr>
        <p:spPr>
          <a:xfrm>
            <a:off x="5227743" y="1518750"/>
            <a:ext cx="6325848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MX" b="1">
                <a:latin typeface="Trebuchet MS"/>
              </a:rPr>
              <a:t>Pregunta abierta 1: </a:t>
            </a:r>
            <a:r>
              <a:rPr lang="es-MX" i="1">
                <a:latin typeface="Trebuchet MS"/>
              </a:rPr>
              <a:t>¿Por qué no hacen compostaje en casa?</a:t>
            </a:r>
            <a:endParaRPr lang="es-CO" i="1">
              <a:latin typeface="Trebuchet MS"/>
            </a:endParaRPr>
          </a:p>
        </p:txBody>
      </p:sp>
      <p:sp>
        <p:nvSpPr>
          <p:cNvPr id="18" name="Rectángulo: esquina doblada 17">
            <a:extLst>
              <a:ext uri="{FF2B5EF4-FFF2-40B4-BE49-F238E27FC236}">
                <a16:creationId xmlns:a16="http://schemas.microsoft.com/office/drawing/2014/main" id="{5D80CF58-05B1-9CAF-89A4-EBF626968B93}"/>
              </a:ext>
            </a:extLst>
          </p:cNvPr>
          <p:cNvSpPr/>
          <p:nvPr/>
        </p:nvSpPr>
        <p:spPr>
          <a:xfrm>
            <a:off x="5432086" y="4469564"/>
            <a:ext cx="1317872" cy="1400796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MX" i="1">
                <a:solidFill>
                  <a:schemeClr val="tx1"/>
                </a:solidFill>
                <a:latin typeface="Trebuchet MS"/>
              </a:rPr>
              <a:t>No sé qué materiales usar</a:t>
            </a:r>
            <a:endParaRPr lang="es-CO" i="1">
              <a:solidFill>
                <a:schemeClr val="tx1"/>
              </a:solidFill>
              <a:latin typeface="Trebuchet MS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DC64019-EB41-6C1D-A8F0-13B9044B0637}"/>
              </a:ext>
            </a:extLst>
          </p:cNvPr>
          <p:cNvSpPr txBox="1"/>
          <p:nvPr/>
        </p:nvSpPr>
        <p:spPr>
          <a:xfrm>
            <a:off x="4165162" y="2245882"/>
            <a:ext cx="3861675" cy="369332"/>
          </a:xfrm>
          <a:prstGeom prst="rect">
            <a:avLst/>
          </a:prstGeom>
          <a:noFill/>
          <a:ln w="38100">
            <a:solidFill>
              <a:srgbClr val="8EA1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MX" i="1">
                <a:latin typeface="Trebuchet MS" panose="020B0603020202020204" pitchFamily="34" charset="0"/>
              </a:rPr>
              <a:t>Desconocimiento sobre compostaje</a:t>
            </a:r>
            <a:endParaRPr lang="es-CO" i="1">
              <a:latin typeface="Trebuchet MS" panose="020B0603020202020204" pitchFamily="34" charset="0"/>
            </a:endParaRPr>
          </a:p>
        </p:txBody>
      </p:sp>
      <p:sp>
        <p:nvSpPr>
          <p:cNvPr id="20" name="Rectángulo: esquina doblada 19">
            <a:extLst>
              <a:ext uri="{FF2B5EF4-FFF2-40B4-BE49-F238E27FC236}">
                <a16:creationId xmlns:a16="http://schemas.microsoft.com/office/drawing/2014/main" id="{13AEECA9-FAEB-6BF7-DC0C-1EB90A91E817}"/>
              </a:ext>
            </a:extLst>
          </p:cNvPr>
          <p:cNvSpPr/>
          <p:nvPr/>
        </p:nvSpPr>
        <p:spPr>
          <a:xfrm>
            <a:off x="4568807" y="2816409"/>
            <a:ext cx="1317872" cy="1400796"/>
          </a:xfrm>
          <a:prstGeom prst="foldedCorner">
            <a:avLst/>
          </a:prstGeom>
          <a:solidFill>
            <a:srgbClr val="DE9CFD"/>
          </a:solidFill>
          <a:ln>
            <a:solidFill>
              <a:srgbClr val="DE9CF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MX" i="1">
                <a:solidFill>
                  <a:schemeClr val="tx1"/>
                </a:solidFill>
                <a:latin typeface="Trebuchet MS"/>
              </a:rPr>
              <a:t>No sabía que se podía</a:t>
            </a:r>
            <a:r>
              <a:rPr lang="es-MX">
                <a:solidFill>
                  <a:schemeClr val="tx1"/>
                </a:solidFill>
                <a:latin typeface="Trebuchet MS"/>
              </a:rPr>
              <a:t> </a:t>
            </a:r>
            <a:endParaRPr lang="es-CO">
              <a:solidFill>
                <a:schemeClr val="tx1"/>
              </a:solidFill>
              <a:latin typeface="Trebuchet MS"/>
            </a:endParaRPr>
          </a:p>
        </p:txBody>
      </p:sp>
      <p:sp>
        <p:nvSpPr>
          <p:cNvPr id="21" name="Rectángulo: esquina doblada 20">
            <a:extLst>
              <a:ext uri="{FF2B5EF4-FFF2-40B4-BE49-F238E27FC236}">
                <a16:creationId xmlns:a16="http://schemas.microsoft.com/office/drawing/2014/main" id="{0EC66FC6-4890-D449-C9D6-01B9B8F0D649}"/>
              </a:ext>
            </a:extLst>
          </p:cNvPr>
          <p:cNvSpPr/>
          <p:nvPr/>
        </p:nvSpPr>
        <p:spPr>
          <a:xfrm>
            <a:off x="6280988" y="2863222"/>
            <a:ext cx="1317872" cy="1400796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CO" i="1">
                <a:solidFill>
                  <a:schemeClr val="tx1"/>
                </a:solidFill>
                <a:latin typeface="Trebuchet MS"/>
              </a:rPr>
              <a:t>No sé si aplica en zonas urbanas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7E1E333C-8FC1-9B64-4D9F-D283C1C2E46D}"/>
              </a:ext>
            </a:extLst>
          </p:cNvPr>
          <p:cNvSpPr txBox="1"/>
          <p:nvPr/>
        </p:nvSpPr>
        <p:spPr>
          <a:xfrm>
            <a:off x="8679141" y="2261941"/>
            <a:ext cx="2715743" cy="369332"/>
          </a:xfrm>
          <a:prstGeom prst="rect">
            <a:avLst/>
          </a:prstGeom>
          <a:noFill/>
          <a:ln w="38100">
            <a:solidFill>
              <a:srgbClr val="8EA1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MX" i="1">
                <a:latin typeface="Trebuchet MS" panose="020B0603020202020204" pitchFamily="34" charset="0"/>
              </a:rPr>
              <a:t>Preocupación por olores</a:t>
            </a:r>
            <a:endParaRPr lang="es-CO" i="1">
              <a:latin typeface="Trebuchet MS" panose="020B0603020202020204" pitchFamily="34" charset="0"/>
            </a:endParaRPr>
          </a:p>
        </p:txBody>
      </p:sp>
      <p:sp>
        <p:nvSpPr>
          <p:cNvPr id="23" name="Rectángulo: esquina doblada 22">
            <a:extLst>
              <a:ext uri="{FF2B5EF4-FFF2-40B4-BE49-F238E27FC236}">
                <a16:creationId xmlns:a16="http://schemas.microsoft.com/office/drawing/2014/main" id="{AFBBB72E-5281-E83B-0FCC-A8B312FFF079}"/>
              </a:ext>
            </a:extLst>
          </p:cNvPr>
          <p:cNvSpPr/>
          <p:nvPr/>
        </p:nvSpPr>
        <p:spPr>
          <a:xfrm>
            <a:off x="9449851" y="4563946"/>
            <a:ext cx="1317872" cy="1400796"/>
          </a:xfrm>
          <a:prstGeom prst="foldedCorner">
            <a:avLst/>
          </a:prstGeom>
          <a:solidFill>
            <a:srgbClr val="ECEC7C"/>
          </a:solidFill>
          <a:ln>
            <a:solidFill>
              <a:srgbClr val="ECEC7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i="1">
                <a:solidFill>
                  <a:schemeClr val="tx1"/>
                </a:solidFill>
                <a:latin typeface="Trebuchet MS" panose="020B0603020202020204" pitchFamily="34" charset="0"/>
              </a:rPr>
              <a:t>Los vecinos se quejarían por el olor</a:t>
            </a:r>
          </a:p>
        </p:txBody>
      </p:sp>
      <p:sp>
        <p:nvSpPr>
          <p:cNvPr id="24" name="Rectángulo: esquina doblada 23">
            <a:extLst>
              <a:ext uri="{FF2B5EF4-FFF2-40B4-BE49-F238E27FC236}">
                <a16:creationId xmlns:a16="http://schemas.microsoft.com/office/drawing/2014/main" id="{B402F040-12F0-478D-023B-DDEF7679257C}"/>
              </a:ext>
            </a:extLst>
          </p:cNvPr>
          <p:cNvSpPr/>
          <p:nvPr/>
        </p:nvSpPr>
        <p:spPr>
          <a:xfrm>
            <a:off x="8519491" y="2936373"/>
            <a:ext cx="1317872" cy="1400796"/>
          </a:xfrm>
          <a:prstGeom prst="foldedCorner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i="1">
                <a:solidFill>
                  <a:schemeClr val="tx1"/>
                </a:solidFill>
                <a:latin typeface="Trebuchet MS" panose="020B0603020202020204" pitchFamily="34" charset="0"/>
              </a:rPr>
              <a:t>Puede oler mal</a:t>
            </a:r>
            <a:endParaRPr lang="es-CO" i="1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25" name="Rectángulo: esquina doblada 24">
            <a:extLst>
              <a:ext uri="{FF2B5EF4-FFF2-40B4-BE49-F238E27FC236}">
                <a16:creationId xmlns:a16="http://schemas.microsoft.com/office/drawing/2014/main" id="{FCBEDC6F-DC2B-E4A9-968E-8E46D576AC8A}"/>
              </a:ext>
            </a:extLst>
          </p:cNvPr>
          <p:cNvSpPr/>
          <p:nvPr/>
        </p:nvSpPr>
        <p:spPr>
          <a:xfrm>
            <a:off x="10277302" y="2957604"/>
            <a:ext cx="1317872" cy="1400796"/>
          </a:xfrm>
          <a:prstGeom prst="foldedCorner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 i="1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ctr"/>
            <a:r>
              <a:rPr lang="es-MX" sz="1600" i="1">
                <a:solidFill>
                  <a:schemeClr val="tx1"/>
                </a:solidFill>
                <a:latin typeface="Trebuchet MS" panose="020B0603020202020204" pitchFamily="34" charset="0"/>
              </a:rPr>
              <a:t>Es basura podrida y puede generar mal olor</a:t>
            </a:r>
            <a:endParaRPr lang="es-CO" sz="1600" i="1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7187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2FD7D3-8064-54C5-108D-2086D4FF45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D498AC51-42F8-D944-CAC9-AE343335B3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127" y="822217"/>
            <a:ext cx="117976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 </a:t>
            </a:r>
            <a:endParaRPr kumimoji="0" lang="es-CO" alt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alt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C723DC0D-BCBF-CC63-C41B-7593E3985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1515" y="217214"/>
            <a:ext cx="5976819" cy="927646"/>
          </a:xfrm>
        </p:spPr>
        <p:txBody>
          <a:bodyPr>
            <a:normAutofit/>
          </a:bodyPr>
          <a:lstStyle/>
          <a:p>
            <a:r>
              <a:rPr lang="es-MX" sz="4800" b="1">
                <a:solidFill>
                  <a:srgbClr val="29006F"/>
                </a:solidFill>
                <a:latin typeface="Trebuchet MS" panose="020B0603020202020204" pitchFamily="34" charset="0"/>
              </a:rPr>
              <a:t>Análisis</a:t>
            </a:r>
            <a:r>
              <a:rPr lang="es-CO" sz="4800" b="1">
                <a:solidFill>
                  <a:srgbClr val="29006F"/>
                </a:solidFill>
                <a:latin typeface="Trebuchet MS" panose="020B0603020202020204" pitchFamily="34" charset="0"/>
              </a:rPr>
              <a:t> de datos 2</a:t>
            </a:r>
          </a:p>
        </p:txBody>
      </p:sp>
      <p:sp>
        <p:nvSpPr>
          <p:cNvPr id="4" name="Rectángulo: esquinas redondeadas 1">
            <a:extLst>
              <a:ext uri="{FF2B5EF4-FFF2-40B4-BE49-F238E27FC236}">
                <a16:creationId xmlns:a16="http://schemas.microsoft.com/office/drawing/2014/main" id="{24F5FCD4-F2FC-8872-6B3C-FABCE9EA45F7}"/>
              </a:ext>
            </a:extLst>
          </p:cNvPr>
          <p:cNvSpPr/>
          <p:nvPr/>
        </p:nvSpPr>
        <p:spPr>
          <a:xfrm>
            <a:off x="4253097" y="2070808"/>
            <a:ext cx="3275264" cy="2739696"/>
          </a:xfrm>
          <a:prstGeom prst="roundRect">
            <a:avLst/>
          </a:prstGeom>
          <a:noFill/>
          <a:ln>
            <a:solidFill>
              <a:srgbClr val="8EA1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Trebuchet MS" panose="020B0603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CB6FF99-38B1-C040-377A-B49B155CBCF4}"/>
              </a:ext>
            </a:extLst>
          </p:cNvPr>
          <p:cNvSpPr txBox="1"/>
          <p:nvPr/>
        </p:nvSpPr>
        <p:spPr>
          <a:xfrm>
            <a:off x="481283" y="1273332"/>
            <a:ext cx="28664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s-MX" sz="1800">
                <a:latin typeface="Trebuchet MS" panose="020B0603020202020204" pitchFamily="34" charset="0"/>
              </a:rPr>
              <a:t>Tabla de frecuencias</a:t>
            </a:r>
            <a:endParaRPr lang="es-MX" sz="1400">
              <a:latin typeface="Trebuchet MS" panose="020B0603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E283E22-837E-2B0D-0255-50E82887A000}"/>
              </a:ext>
            </a:extLst>
          </p:cNvPr>
          <p:cNvSpPr txBox="1"/>
          <p:nvPr/>
        </p:nvSpPr>
        <p:spPr>
          <a:xfrm>
            <a:off x="4661927" y="1283882"/>
            <a:ext cx="28664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s-MX">
                <a:latin typeface="Trebuchet MS" panose="020B0603020202020204" pitchFamily="34" charset="0"/>
              </a:rPr>
              <a:t>Diagrama o gráfico</a:t>
            </a:r>
            <a:endParaRPr lang="es-MX" sz="1400">
              <a:latin typeface="Trebuchet MS" panose="020B0603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5C4773-E551-4B3C-9FE2-609421BF8071}"/>
              </a:ext>
            </a:extLst>
          </p:cNvPr>
          <p:cNvSpPr txBox="1"/>
          <p:nvPr/>
        </p:nvSpPr>
        <p:spPr>
          <a:xfrm>
            <a:off x="9325566" y="1273332"/>
            <a:ext cx="28664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s-MX" sz="1800">
                <a:latin typeface="Trebuchet MS" panose="020B0603020202020204" pitchFamily="34" charset="0"/>
              </a:rPr>
              <a:t>Muro de ideas</a:t>
            </a:r>
            <a:endParaRPr lang="es-MX" sz="1400">
              <a:latin typeface="Trebuchet MS" panose="020B0603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E4DBFCF-CB84-3084-F46A-E77DFFBBC5FF}"/>
              </a:ext>
            </a:extLst>
          </p:cNvPr>
          <p:cNvSpPr txBox="1"/>
          <p:nvPr/>
        </p:nvSpPr>
        <p:spPr>
          <a:xfrm>
            <a:off x="1776251" y="5343808"/>
            <a:ext cx="8637787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1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highlight>
                  <a:srgbClr val="00FF00"/>
                </a:highlight>
                <a:uLnTx/>
                <a:uFillTx/>
                <a:latin typeface="Trebuchet MS"/>
              </a:rPr>
              <a:t>Si así lo requiere puede adicionar otra diapositiva para el análisis de los datos</a:t>
            </a:r>
            <a:r>
              <a:rPr kumimoji="0" lang="es-MX" sz="1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</a:rPr>
              <a:t>​</a:t>
            </a:r>
            <a:endParaRPr kumimoji="0" lang="es-CO" sz="18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9" name="Rectángulo: esquinas redondeadas 1">
            <a:extLst>
              <a:ext uri="{FF2B5EF4-FFF2-40B4-BE49-F238E27FC236}">
                <a16:creationId xmlns:a16="http://schemas.microsoft.com/office/drawing/2014/main" id="{0DDBE58A-E4F8-AF0E-3E47-3019CDF56FF8}"/>
              </a:ext>
            </a:extLst>
          </p:cNvPr>
          <p:cNvSpPr/>
          <p:nvPr/>
        </p:nvSpPr>
        <p:spPr>
          <a:xfrm>
            <a:off x="276868" y="2093779"/>
            <a:ext cx="3275264" cy="2739696"/>
          </a:xfrm>
          <a:prstGeom prst="roundRect">
            <a:avLst/>
          </a:prstGeom>
          <a:noFill/>
          <a:ln>
            <a:solidFill>
              <a:srgbClr val="8EA1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Trebuchet MS" panose="020B0603020202020204" pitchFamily="34" charset="0"/>
            </a:endParaRPr>
          </a:p>
        </p:txBody>
      </p:sp>
      <p:sp>
        <p:nvSpPr>
          <p:cNvPr id="10" name="Rectángulo: esquinas redondeadas 1">
            <a:extLst>
              <a:ext uri="{FF2B5EF4-FFF2-40B4-BE49-F238E27FC236}">
                <a16:creationId xmlns:a16="http://schemas.microsoft.com/office/drawing/2014/main" id="{ED4BE37D-0420-5326-462A-593EFF2C790F}"/>
              </a:ext>
            </a:extLst>
          </p:cNvPr>
          <p:cNvSpPr/>
          <p:nvPr/>
        </p:nvSpPr>
        <p:spPr>
          <a:xfrm>
            <a:off x="8447314" y="2070808"/>
            <a:ext cx="3275264" cy="2739696"/>
          </a:xfrm>
          <a:prstGeom prst="roundRect">
            <a:avLst/>
          </a:prstGeom>
          <a:noFill/>
          <a:ln>
            <a:solidFill>
              <a:srgbClr val="8EA1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452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6F2F69-088D-2D55-73AF-CA242FD495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9C1C7911-E0AE-1A85-EAEA-E164B2FF1D3E}"/>
              </a:ext>
            </a:extLst>
          </p:cNvPr>
          <p:cNvSpPr txBox="1"/>
          <p:nvPr/>
        </p:nvSpPr>
        <p:spPr>
          <a:xfrm>
            <a:off x="3076717" y="201115"/>
            <a:ext cx="75111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>
                <a:ln>
                  <a:noFill/>
                </a:ln>
                <a:solidFill>
                  <a:srgbClr val="29006F"/>
                </a:solidFill>
                <a:effectLst/>
                <a:uLnTx/>
                <a:uFillTx/>
                <a:latin typeface="Trebuchet MS" panose="020B0603020202020204" pitchFamily="34" charset="0"/>
              </a:rPr>
              <a:t>Sección de noticiero</a:t>
            </a:r>
            <a:endParaRPr kumimoji="0" lang="es-CO" sz="4800" b="0" i="0" u="none" strike="noStrike" kern="1200" cap="none" spc="0" normalizeH="0" baseline="0" noProof="0">
              <a:ln>
                <a:noFill/>
              </a:ln>
              <a:solidFill>
                <a:srgbClr val="29006F"/>
              </a:solidFill>
              <a:effectLst/>
              <a:uLnTx/>
              <a:uFillTx/>
              <a:latin typeface="Trebuchet MS" panose="020B0603020202020204" pitchFamily="34" charset="0"/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79EBEBE3-8BD2-0BBF-B164-9F74D389ACD6}"/>
              </a:ext>
            </a:extLst>
          </p:cNvPr>
          <p:cNvGrpSpPr/>
          <p:nvPr/>
        </p:nvGrpSpPr>
        <p:grpSpPr>
          <a:xfrm>
            <a:off x="293914" y="1771454"/>
            <a:ext cx="11660745" cy="1058832"/>
            <a:chOff x="-11177" y="12699"/>
            <a:chExt cx="5842094" cy="854077"/>
          </a:xfrm>
        </p:grpSpPr>
        <p:sp>
          <p:nvSpPr>
            <p:cNvPr id="9" name="Rectángulo: esquinas redondeadas 7">
              <a:extLst>
                <a:ext uri="{FF2B5EF4-FFF2-40B4-BE49-F238E27FC236}">
                  <a16:creationId xmlns:a16="http://schemas.microsoft.com/office/drawing/2014/main" id="{8044B515-A5F9-0914-6E87-E8AA9891DD5A}"/>
                </a:ext>
              </a:extLst>
            </p:cNvPr>
            <p:cNvSpPr/>
            <p:nvPr/>
          </p:nvSpPr>
          <p:spPr>
            <a:xfrm>
              <a:off x="6350" y="66676"/>
              <a:ext cx="5803900" cy="800100"/>
            </a:xfrm>
            <a:prstGeom prst="roundRect">
              <a:avLst/>
            </a:prstGeom>
            <a:noFill/>
            <a:ln w="19050">
              <a:solidFill>
                <a:srgbClr val="5027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  <p:sp>
          <p:nvSpPr>
            <p:cNvPr id="10" name="Rectángulo: esquinas redondeadas 76">
              <a:extLst>
                <a:ext uri="{FF2B5EF4-FFF2-40B4-BE49-F238E27FC236}">
                  <a16:creationId xmlns:a16="http://schemas.microsoft.com/office/drawing/2014/main" id="{7463139E-02D0-F760-004A-8326B294C80E}"/>
                </a:ext>
              </a:extLst>
            </p:cNvPr>
            <p:cNvSpPr/>
            <p:nvPr/>
          </p:nvSpPr>
          <p:spPr>
            <a:xfrm>
              <a:off x="-11177" y="12699"/>
              <a:ext cx="5842094" cy="298451"/>
            </a:xfrm>
            <a:custGeom>
              <a:avLst/>
              <a:gdLst>
                <a:gd name="connsiteX0" fmla="*/ 0 w 5791200"/>
                <a:gd name="connsiteY0" fmla="*/ 49743 h 298450"/>
                <a:gd name="connsiteX1" fmla="*/ 49743 w 5791200"/>
                <a:gd name="connsiteY1" fmla="*/ 0 h 298450"/>
                <a:gd name="connsiteX2" fmla="*/ 5741457 w 5791200"/>
                <a:gd name="connsiteY2" fmla="*/ 0 h 298450"/>
                <a:gd name="connsiteX3" fmla="*/ 5791200 w 5791200"/>
                <a:gd name="connsiteY3" fmla="*/ 49743 h 298450"/>
                <a:gd name="connsiteX4" fmla="*/ 5791200 w 5791200"/>
                <a:gd name="connsiteY4" fmla="*/ 248707 h 298450"/>
                <a:gd name="connsiteX5" fmla="*/ 5741457 w 5791200"/>
                <a:gd name="connsiteY5" fmla="*/ 298450 h 298450"/>
                <a:gd name="connsiteX6" fmla="*/ 49743 w 5791200"/>
                <a:gd name="connsiteY6" fmla="*/ 298450 h 298450"/>
                <a:gd name="connsiteX7" fmla="*/ 0 w 5791200"/>
                <a:gd name="connsiteY7" fmla="*/ 248707 h 298450"/>
                <a:gd name="connsiteX8" fmla="*/ 0 w 5791200"/>
                <a:gd name="connsiteY8" fmla="*/ 49743 h 298450"/>
                <a:gd name="connsiteX0" fmla="*/ 22308 w 5813508"/>
                <a:gd name="connsiteY0" fmla="*/ 49743 h 304800"/>
                <a:gd name="connsiteX1" fmla="*/ 72051 w 5813508"/>
                <a:gd name="connsiteY1" fmla="*/ 0 h 304800"/>
                <a:gd name="connsiteX2" fmla="*/ 5763765 w 5813508"/>
                <a:gd name="connsiteY2" fmla="*/ 0 h 304800"/>
                <a:gd name="connsiteX3" fmla="*/ 5813508 w 5813508"/>
                <a:gd name="connsiteY3" fmla="*/ 49743 h 304800"/>
                <a:gd name="connsiteX4" fmla="*/ 5813508 w 5813508"/>
                <a:gd name="connsiteY4" fmla="*/ 248707 h 304800"/>
                <a:gd name="connsiteX5" fmla="*/ 5763765 w 5813508"/>
                <a:gd name="connsiteY5" fmla="*/ 298450 h 304800"/>
                <a:gd name="connsiteX6" fmla="*/ 9608 w 5813508"/>
                <a:gd name="connsiteY6" fmla="*/ 304800 h 304800"/>
                <a:gd name="connsiteX7" fmla="*/ 22308 w 5813508"/>
                <a:gd name="connsiteY7" fmla="*/ 248707 h 304800"/>
                <a:gd name="connsiteX8" fmla="*/ 22308 w 5813508"/>
                <a:gd name="connsiteY8" fmla="*/ 49743 h 304800"/>
                <a:gd name="connsiteX0" fmla="*/ 22308 w 5825717"/>
                <a:gd name="connsiteY0" fmla="*/ 49743 h 304800"/>
                <a:gd name="connsiteX1" fmla="*/ 72051 w 5825717"/>
                <a:gd name="connsiteY1" fmla="*/ 0 h 304800"/>
                <a:gd name="connsiteX2" fmla="*/ 5763765 w 5825717"/>
                <a:gd name="connsiteY2" fmla="*/ 0 h 304800"/>
                <a:gd name="connsiteX3" fmla="*/ 5813508 w 5825717"/>
                <a:gd name="connsiteY3" fmla="*/ 49743 h 304800"/>
                <a:gd name="connsiteX4" fmla="*/ 5813508 w 5825717"/>
                <a:gd name="connsiteY4" fmla="*/ 248707 h 304800"/>
                <a:gd name="connsiteX5" fmla="*/ 5813508 w 5825717"/>
                <a:gd name="connsiteY5" fmla="*/ 292100 h 304800"/>
                <a:gd name="connsiteX6" fmla="*/ 9608 w 5825717"/>
                <a:gd name="connsiteY6" fmla="*/ 304800 h 304800"/>
                <a:gd name="connsiteX7" fmla="*/ 22308 w 5825717"/>
                <a:gd name="connsiteY7" fmla="*/ 248707 h 304800"/>
                <a:gd name="connsiteX8" fmla="*/ 22308 w 5825717"/>
                <a:gd name="connsiteY8" fmla="*/ 49743 h 304800"/>
                <a:gd name="connsiteX0" fmla="*/ 0 w 5803409"/>
                <a:gd name="connsiteY0" fmla="*/ 49743 h 298200"/>
                <a:gd name="connsiteX1" fmla="*/ 49743 w 5803409"/>
                <a:gd name="connsiteY1" fmla="*/ 0 h 298200"/>
                <a:gd name="connsiteX2" fmla="*/ 5741457 w 5803409"/>
                <a:gd name="connsiteY2" fmla="*/ 0 h 298200"/>
                <a:gd name="connsiteX3" fmla="*/ 5791200 w 5803409"/>
                <a:gd name="connsiteY3" fmla="*/ 49743 h 298200"/>
                <a:gd name="connsiteX4" fmla="*/ 5791200 w 5803409"/>
                <a:gd name="connsiteY4" fmla="*/ 248707 h 298200"/>
                <a:gd name="connsiteX5" fmla="*/ 5791200 w 5803409"/>
                <a:gd name="connsiteY5" fmla="*/ 292100 h 298200"/>
                <a:gd name="connsiteX6" fmla="*/ 63934 w 5803409"/>
                <a:gd name="connsiteY6" fmla="*/ 298200 h 298200"/>
                <a:gd name="connsiteX7" fmla="*/ 0 w 5803409"/>
                <a:gd name="connsiteY7" fmla="*/ 248707 h 298200"/>
                <a:gd name="connsiteX8" fmla="*/ 0 w 5803409"/>
                <a:gd name="connsiteY8" fmla="*/ 49743 h 298200"/>
                <a:gd name="connsiteX0" fmla="*/ 0 w 5791199"/>
                <a:gd name="connsiteY0" fmla="*/ 49743 h 305301"/>
                <a:gd name="connsiteX1" fmla="*/ 49743 w 5791199"/>
                <a:gd name="connsiteY1" fmla="*/ 0 h 305301"/>
                <a:gd name="connsiteX2" fmla="*/ 5741457 w 5791199"/>
                <a:gd name="connsiteY2" fmla="*/ 0 h 305301"/>
                <a:gd name="connsiteX3" fmla="*/ 5791200 w 5791199"/>
                <a:gd name="connsiteY3" fmla="*/ 49743 h 305301"/>
                <a:gd name="connsiteX4" fmla="*/ 5791200 w 5791199"/>
                <a:gd name="connsiteY4" fmla="*/ 248707 h 305301"/>
                <a:gd name="connsiteX5" fmla="*/ 5724145 w 5791199"/>
                <a:gd name="connsiteY5" fmla="*/ 305301 h 305301"/>
                <a:gd name="connsiteX6" fmla="*/ 63934 w 5791199"/>
                <a:gd name="connsiteY6" fmla="*/ 298200 h 305301"/>
                <a:gd name="connsiteX7" fmla="*/ 0 w 5791199"/>
                <a:gd name="connsiteY7" fmla="*/ 248707 h 305301"/>
                <a:gd name="connsiteX8" fmla="*/ 0 w 5791199"/>
                <a:gd name="connsiteY8" fmla="*/ 49743 h 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91199" h="305301">
                  <a:moveTo>
                    <a:pt x="0" y="49743"/>
                  </a:moveTo>
                  <a:cubicBezTo>
                    <a:pt x="0" y="22271"/>
                    <a:pt x="22271" y="0"/>
                    <a:pt x="49743" y="0"/>
                  </a:cubicBezTo>
                  <a:lnTo>
                    <a:pt x="5741457" y="0"/>
                  </a:lnTo>
                  <a:cubicBezTo>
                    <a:pt x="5768929" y="0"/>
                    <a:pt x="5791200" y="22271"/>
                    <a:pt x="5791200" y="49743"/>
                  </a:cubicBezTo>
                  <a:lnTo>
                    <a:pt x="5791200" y="248707"/>
                  </a:lnTo>
                  <a:cubicBezTo>
                    <a:pt x="5791200" y="276179"/>
                    <a:pt x="5751617" y="305301"/>
                    <a:pt x="5724145" y="305301"/>
                  </a:cubicBezTo>
                  <a:lnTo>
                    <a:pt x="63934" y="298200"/>
                  </a:lnTo>
                  <a:cubicBezTo>
                    <a:pt x="36462" y="298200"/>
                    <a:pt x="0" y="276179"/>
                    <a:pt x="0" y="248707"/>
                  </a:cubicBezTo>
                  <a:lnTo>
                    <a:pt x="0" y="49743"/>
                  </a:lnTo>
                  <a:close/>
                </a:path>
              </a:pathLst>
            </a:custGeom>
            <a:solidFill>
              <a:srgbClr val="29006F"/>
            </a:solidFill>
            <a:ln>
              <a:solidFill>
                <a:srgbClr val="5027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Enlace video</a:t>
              </a:r>
              <a:endParaRPr kumimoji="0" lang="es-CO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96B2C12-CE29-4CA5-0860-EDE20D847397}"/>
              </a:ext>
            </a:extLst>
          </p:cNvPr>
          <p:cNvSpPr txBox="1"/>
          <p:nvPr/>
        </p:nvSpPr>
        <p:spPr>
          <a:xfrm>
            <a:off x="4789612" y="2331982"/>
            <a:ext cx="37555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1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lt"/>
                <a:cs typeface="Arial"/>
              </a:rPr>
              <a:t>Incluyan el enlace del video </a:t>
            </a: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 pitchFamily="34" charset="0"/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709B26FD-0680-9F07-4712-E1F91CC6C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1039" y="4299222"/>
            <a:ext cx="6483618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</a:rPr>
              <a:t>Grabación formato horizontal.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</a:rPr>
              <a:t>Duración máxima de 4 minutos.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</a:rPr>
              <a:t>Audio claro, comprensible y buena iluminación.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</a:rPr>
              <a:t>Subir a YouTube – “No listado”.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</a:rPr>
              <a:t>Enlace verificado por otra persona.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5100607C-A42B-2D8D-75FF-84DCB8170409}"/>
              </a:ext>
            </a:extLst>
          </p:cNvPr>
          <p:cNvGrpSpPr/>
          <p:nvPr/>
        </p:nvGrpSpPr>
        <p:grpSpPr>
          <a:xfrm>
            <a:off x="293914" y="3339816"/>
            <a:ext cx="11702143" cy="2516698"/>
            <a:chOff x="-11177" y="12699"/>
            <a:chExt cx="5842094" cy="854077"/>
          </a:xfrm>
        </p:grpSpPr>
        <p:sp>
          <p:nvSpPr>
            <p:cNvPr id="14" name="Rectángulo: esquinas redondeadas 14">
              <a:extLst>
                <a:ext uri="{FF2B5EF4-FFF2-40B4-BE49-F238E27FC236}">
                  <a16:creationId xmlns:a16="http://schemas.microsoft.com/office/drawing/2014/main" id="{F7E06CFC-39D5-7AA0-3027-3A31FA6C914F}"/>
                </a:ext>
              </a:extLst>
            </p:cNvPr>
            <p:cNvSpPr/>
            <p:nvPr/>
          </p:nvSpPr>
          <p:spPr>
            <a:xfrm>
              <a:off x="6350" y="66676"/>
              <a:ext cx="5803900" cy="800100"/>
            </a:xfrm>
            <a:prstGeom prst="roundRect">
              <a:avLst/>
            </a:prstGeom>
            <a:noFill/>
            <a:ln w="19050">
              <a:solidFill>
                <a:srgbClr val="5027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  <p:sp>
          <p:nvSpPr>
            <p:cNvPr id="15" name="Rectángulo: esquinas redondeadas 76">
              <a:extLst>
                <a:ext uri="{FF2B5EF4-FFF2-40B4-BE49-F238E27FC236}">
                  <a16:creationId xmlns:a16="http://schemas.microsoft.com/office/drawing/2014/main" id="{01291128-75B0-9460-6027-DCBF5EFECF97}"/>
                </a:ext>
              </a:extLst>
            </p:cNvPr>
            <p:cNvSpPr/>
            <p:nvPr/>
          </p:nvSpPr>
          <p:spPr>
            <a:xfrm>
              <a:off x="-11177" y="12699"/>
              <a:ext cx="5842094" cy="298451"/>
            </a:xfrm>
            <a:custGeom>
              <a:avLst/>
              <a:gdLst>
                <a:gd name="connsiteX0" fmla="*/ 0 w 5791200"/>
                <a:gd name="connsiteY0" fmla="*/ 49743 h 298450"/>
                <a:gd name="connsiteX1" fmla="*/ 49743 w 5791200"/>
                <a:gd name="connsiteY1" fmla="*/ 0 h 298450"/>
                <a:gd name="connsiteX2" fmla="*/ 5741457 w 5791200"/>
                <a:gd name="connsiteY2" fmla="*/ 0 h 298450"/>
                <a:gd name="connsiteX3" fmla="*/ 5791200 w 5791200"/>
                <a:gd name="connsiteY3" fmla="*/ 49743 h 298450"/>
                <a:gd name="connsiteX4" fmla="*/ 5791200 w 5791200"/>
                <a:gd name="connsiteY4" fmla="*/ 248707 h 298450"/>
                <a:gd name="connsiteX5" fmla="*/ 5741457 w 5791200"/>
                <a:gd name="connsiteY5" fmla="*/ 298450 h 298450"/>
                <a:gd name="connsiteX6" fmla="*/ 49743 w 5791200"/>
                <a:gd name="connsiteY6" fmla="*/ 298450 h 298450"/>
                <a:gd name="connsiteX7" fmla="*/ 0 w 5791200"/>
                <a:gd name="connsiteY7" fmla="*/ 248707 h 298450"/>
                <a:gd name="connsiteX8" fmla="*/ 0 w 5791200"/>
                <a:gd name="connsiteY8" fmla="*/ 49743 h 298450"/>
                <a:gd name="connsiteX0" fmla="*/ 22308 w 5813508"/>
                <a:gd name="connsiteY0" fmla="*/ 49743 h 304800"/>
                <a:gd name="connsiteX1" fmla="*/ 72051 w 5813508"/>
                <a:gd name="connsiteY1" fmla="*/ 0 h 304800"/>
                <a:gd name="connsiteX2" fmla="*/ 5763765 w 5813508"/>
                <a:gd name="connsiteY2" fmla="*/ 0 h 304800"/>
                <a:gd name="connsiteX3" fmla="*/ 5813508 w 5813508"/>
                <a:gd name="connsiteY3" fmla="*/ 49743 h 304800"/>
                <a:gd name="connsiteX4" fmla="*/ 5813508 w 5813508"/>
                <a:gd name="connsiteY4" fmla="*/ 248707 h 304800"/>
                <a:gd name="connsiteX5" fmla="*/ 5763765 w 5813508"/>
                <a:gd name="connsiteY5" fmla="*/ 298450 h 304800"/>
                <a:gd name="connsiteX6" fmla="*/ 9608 w 5813508"/>
                <a:gd name="connsiteY6" fmla="*/ 304800 h 304800"/>
                <a:gd name="connsiteX7" fmla="*/ 22308 w 5813508"/>
                <a:gd name="connsiteY7" fmla="*/ 248707 h 304800"/>
                <a:gd name="connsiteX8" fmla="*/ 22308 w 5813508"/>
                <a:gd name="connsiteY8" fmla="*/ 49743 h 304800"/>
                <a:gd name="connsiteX0" fmla="*/ 22308 w 5825717"/>
                <a:gd name="connsiteY0" fmla="*/ 49743 h 304800"/>
                <a:gd name="connsiteX1" fmla="*/ 72051 w 5825717"/>
                <a:gd name="connsiteY1" fmla="*/ 0 h 304800"/>
                <a:gd name="connsiteX2" fmla="*/ 5763765 w 5825717"/>
                <a:gd name="connsiteY2" fmla="*/ 0 h 304800"/>
                <a:gd name="connsiteX3" fmla="*/ 5813508 w 5825717"/>
                <a:gd name="connsiteY3" fmla="*/ 49743 h 304800"/>
                <a:gd name="connsiteX4" fmla="*/ 5813508 w 5825717"/>
                <a:gd name="connsiteY4" fmla="*/ 248707 h 304800"/>
                <a:gd name="connsiteX5" fmla="*/ 5813508 w 5825717"/>
                <a:gd name="connsiteY5" fmla="*/ 292100 h 304800"/>
                <a:gd name="connsiteX6" fmla="*/ 9608 w 5825717"/>
                <a:gd name="connsiteY6" fmla="*/ 304800 h 304800"/>
                <a:gd name="connsiteX7" fmla="*/ 22308 w 5825717"/>
                <a:gd name="connsiteY7" fmla="*/ 248707 h 304800"/>
                <a:gd name="connsiteX8" fmla="*/ 22308 w 5825717"/>
                <a:gd name="connsiteY8" fmla="*/ 49743 h 304800"/>
                <a:gd name="connsiteX0" fmla="*/ 0 w 5803409"/>
                <a:gd name="connsiteY0" fmla="*/ 49743 h 298200"/>
                <a:gd name="connsiteX1" fmla="*/ 49743 w 5803409"/>
                <a:gd name="connsiteY1" fmla="*/ 0 h 298200"/>
                <a:gd name="connsiteX2" fmla="*/ 5741457 w 5803409"/>
                <a:gd name="connsiteY2" fmla="*/ 0 h 298200"/>
                <a:gd name="connsiteX3" fmla="*/ 5791200 w 5803409"/>
                <a:gd name="connsiteY3" fmla="*/ 49743 h 298200"/>
                <a:gd name="connsiteX4" fmla="*/ 5791200 w 5803409"/>
                <a:gd name="connsiteY4" fmla="*/ 248707 h 298200"/>
                <a:gd name="connsiteX5" fmla="*/ 5791200 w 5803409"/>
                <a:gd name="connsiteY5" fmla="*/ 292100 h 298200"/>
                <a:gd name="connsiteX6" fmla="*/ 63934 w 5803409"/>
                <a:gd name="connsiteY6" fmla="*/ 298200 h 298200"/>
                <a:gd name="connsiteX7" fmla="*/ 0 w 5803409"/>
                <a:gd name="connsiteY7" fmla="*/ 248707 h 298200"/>
                <a:gd name="connsiteX8" fmla="*/ 0 w 5803409"/>
                <a:gd name="connsiteY8" fmla="*/ 49743 h 298200"/>
                <a:gd name="connsiteX0" fmla="*/ 0 w 5791199"/>
                <a:gd name="connsiteY0" fmla="*/ 49743 h 305301"/>
                <a:gd name="connsiteX1" fmla="*/ 49743 w 5791199"/>
                <a:gd name="connsiteY1" fmla="*/ 0 h 305301"/>
                <a:gd name="connsiteX2" fmla="*/ 5741457 w 5791199"/>
                <a:gd name="connsiteY2" fmla="*/ 0 h 305301"/>
                <a:gd name="connsiteX3" fmla="*/ 5791200 w 5791199"/>
                <a:gd name="connsiteY3" fmla="*/ 49743 h 305301"/>
                <a:gd name="connsiteX4" fmla="*/ 5791200 w 5791199"/>
                <a:gd name="connsiteY4" fmla="*/ 248707 h 305301"/>
                <a:gd name="connsiteX5" fmla="*/ 5724145 w 5791199"/>
                <a:gd name="connsiteY5" fmla="*/ 305301 h 305301"/>
                <a:gd name="connsiteX6" fmla="*/ 63934 w 5791199"/>
                <a:gd name="connsiteY6" fmla="*/ 298200 h 305301"/>
                <a:gd name="connsiteX7" fmla="*/ 0 w 5791199"/>
                <a:gd name="connsiteY7" fmla="*/ 248707 h 305301"/>
                <a:gd name="connsiteX8" fmla="*/ 0 w 5791199"/>
                <a:gd name="connsiteY8" fmla="*/ 49743 h 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91199" h="305301">
                  <a:moveTo>
                    <a:pt x="0" y="49743"/>
                  </a:moveTo>
                  <a:cubicBezTo>
                    <a:pt x="0" y="22271"/>
                    <a:pt x="22271" y="0"/>
                    <a:pt x="49743" y="0"/>
                  </a:cubicBezTo>
                  <a:lnTo>
                    <a:pt x="5741457" y="0"/>
                  </a:lnTo>
                  <a:cubicBezTo>
                    <a:pt x="5768929" y="0"/>
                    <a:pt x="5791200" y="22271"/>
                    <a:pt x="5791200" y="49743"/>
                  </a:cubicBezTo>
                  <a:lnTo>
                    <a:pt x="5791200" y="248707"/>
                  </a:lnTo>
                  <a:cubicBezTo>
                    <a:pt x="5791200" y="276179"/>
                    <a:pt x="5751617" y="305301"/>
                    <a:pt x="5724145" y="305301"/>
                  </a:cubicBezTo>
                  <a:lnTo>
                    <a:pt x="63934" y="298200"/>
                  </a:lnTo>
                  <a:cubicBezTo>
                    <a:pt x="36462" y="298200"/>
                    <a:pt x="0" y="276179"/>
                    <a:pt x="0" y="248707"/>
                  </a:cubicBezTo>
                  <a:lnTo>
                    <a:pt x="0" y="49743"/>
                  </a:lnTo>
                  <a:close/>
                </a:path>
              </a:pathLst>
            </a:custGeom>
            <a:solidFill>
              <a:srgbClr val="29006F"/>
            </a:solidFill>
            <a:ln>
              <a:solidFill>
                <a:srgbClr val="5027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Indicaciones</a:t>
              </a:r>
              <a:endParaRPr kumimoji="0" lang="es-CO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6" name="Picture 2">
            <a:extLst>
              <a:ext uri="{FF2B5EF4-FFF2-40B4-BE49-F238E27FC236}">
                <a16:creationId xmlns:a16="http://schemas.microsoft.com/office/drawing/2014/main" id="{59D84AFB-AC74-E06C-1CAD-A63687D0A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31" y="4352086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6943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C0F337-AA23-5F83-951E-3E39598BF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9D5EC82-6834-234C-C0B8-03A53DF1661A}"/>
              </a:ext>
            </a:extLst>
          </p:cNvPr>
          <p:cNvSpPr txBox="1"/>
          <p:nvPr/>
        </p:nvSpPr>
        <p:spPr>
          <a:xfrm>
            <a:off x="2467031" y="142151"/>
            <a:ext cx="72579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>
                <a:ln>
                  <a:noFill/>
                </a:ln>
                <a:solidFill>
                  <a:srgbClr val="29006F"/>
                </a:solidFill>
                <a:effectLst/>
                <a:uLnTx/>
                <a:uFillTx/>
                <a:latin typeface="Trebuchet MS" panose="020B0603020202020204" pitchFamily="34" charset="0"/>
                <a:ea typeface="+mj-lt"/>
                <a:cs typeface="Arial"/>
              </a:rPr>
              <a:t>Convertir </a:t>
            </a:r>
            <a:r>
              <a:rPr kumimoji="0" lang="es-ES" sz="4800" b="1" i="0" u="none" strike="noStrike" kern="1200" cap="none" spc="0" normalizeH="0" baseline="0" noProof="0">
                <a:ln>
                  <a:noFill/>
                </a:ln>
                <a:solidFill>
                  <a:srgbClr val="29006F"/>
                </a:solidFill>
                <a:effectLst/>
                <a:uLnTx/>
                <a:uFillTx/>
                <a:latin typeface="Trebuchet MS" panose="020B0603020202020204" pitchFamily="34" charset="0"/>
                <a:ea typeface="+mj-lt"/>
                <a:cs typeface="Arial"/>
              </a:rPr>
              <a:t>Bitácora</a:t>
            </a:r>
            <a:r>
              <a:rPr kumimoji="0" lang="es-ES" sz="4000" b="1" i="0" u="none" strike="noStrike" kern="1200" cap="none" spc="0" normalizeH="0" baseline="0" noProof="0">
                <a:ln>
                  <a:noFill/>
                </a:ln>
                <a:solidFill>
                  <a:srgbClr val="29006F"/>
                </a:solidFill>
                <a:effectLst/>
                <a:uLnTx/>
                <a:uFillTx/>
                <a:latin typeface="Trebuchet MS" panose="020B0603020202020204" pitchFamily="34" charset="0"/>
                <a:ea typeface="+mj-lt"/>
                <a:cs typeface="Arial"/>
              </a:rPr>
              <a:t> a PDF</a:t>
            </a:r>
            <a:endParaRPr kumimoji="0" lang="es-ES" sz="4000" b="1" i="0" u="none" strike="noStrike" kern="1200" cap="none" spc="0" normalizeH="0" baseline="0" noProof="0">
              <a:ln>
                <a:noFill/>
              </a:ln>
              <a:solidFill>
                <a:srgbClr val="29006F"/>
              </a:solidFill>
              <a:effectLst/>
              <a:uLnTx/>
              <a:uFillTx/>
              <a:latin typeface="Trebuchet MS" panose="020B0603020202020204" pitchFamily="34" charset="0"/>
              <a:ea typeface="+mj-lt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915C197-E769-CABA-909A-18785AAA379F}"/>
              </a:ext>
            </a:extLst>
          </p:cNvPr>
          <p:cNvSpPr txBox="1"/>
          <p:nvPr/>
        </p:nvSpPr>
        <p:spPr>
          <a:xfrm>
            <a:off x="704394" y="1159484"/>
            <a:ext cx="1102681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cs typeface="Arial"/>
              </a:rPr>
              <a:t>Al finalizar el primer desafío, la Bitácora debe ser cargada en formato </a:t>
            </a:r>
            <a:r>
              <a:rPr kumimoji="0" lang="es-ES" sz="2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cs typeface="Arial"/>
              </a:rPr>
              <a:t>PDF máximo de 10 megas.</a:t>
            </a: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cs typeface="Arial"/>
              </a:rPr>
              <a:t> Para guardarla tengan en cuenta los siguientes pasos:</a:t>
            </a:r>
            <a:endParaRPr kumimoji="0" lang="es-ES" sz="2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Convertidor PDF - Imagen a PDF - Apps en Google Play">
            <a:extLst>
              <a:ext uri="{FF2B5EF4-FFF2-40B4-BE49-F238E27FC236}">
                <a16:creationId xmlns:a16="http://schemas.microsoft.com/office/drawing/2014/main" id="{D2F58988-62FA-D321-0555-460F6F920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283" y="3110604"/>
            <a:ext cx="872844" cy="1008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Oval 2">
            <a:extLst>
              <a:ext uri="{FF2B5EF4-FFF2-40B4-BE49-F238E27FC236}">
                <a16:creationId xmlns:a16="http://schemas.microsoft.com/office/drawing/2014/main" id="{701CCCDE-A4B5-5685-1E60-BEAF6261ED4C}"/>
              </a:ext>
            </a:extLst>
          </p:cNvPr>
          <p:cNvSpPr/>
          <p:nvPr/>
        </p:nvSpPr>
        <p:spPr>
          <a:xfrm>
            <a:off x="2136874" y="2059296"/>
            <a:ext cx="477686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</a:rPr>
              <a:t>1</a:t>
            </a:r>
          </a:p>
        </p:txBody>
      </p:sp>
      <p:sp>
        <p:nvSpPr>
          <p:cNvPr id="6" name="Oval 4">
            <a:extLst>
              <a:ext uri="{FF2B5EF4-FFF2-40B4-BE49-F238E27FC236}">
                <a16:creationId xmlns:a16="http://schemas.microsoft.com/office/drawing/2014/main" id="{B4612F69-DF95-CC47-086F-B7680FD3FE6A}"/>
              </a:ext>
            </a:extLst>
          </p:cNvPr>
          <p:cNvSpPr/>
          <p:nvPr/>
        </p:nvSpPr>
        <p:spPr>
          <a:xfrm>
            <a:off x="2136874" y="2666655"/>
            <a:ext cx="477686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</a:rPr>
              <a:t>2</a:t>
            </a:r>
          </a:p>
        </p:txBody>
      </p:sp>
      <p:sp>
        <p:nvSpPr>
          <p:cNvPr id="7" name="Oval 5">
            <a:extLst>
              <a:ext uri="{FF2B5EF4-FFF2-40B4-BE49-F238E27FC236}">
                <a16:creationId xmlns:a16="http://schemas.microsoft.com/office/drawing/2014/main" id="{1AA23C18-42B7-9C6C-FA7C-F300E0D694A0}"/>
              </a:ext>
            </a:extLst>
          </p:cNvPr>
          <p:cNvSpPr/>
          <p:nvPr/>
        </p:nvSpPr>
        <p:spPr>
          <a:xfrm>
            <a:off x="2136874" y="3274013"/>
            <a:ext cx="477686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</a:rPr>
              <a:t>3</a:t>
            </a:r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B1A847E1-BC3E-7E47-2E5B-1DEE72071708}"/>
              </a:ext>
            </a:extLst>
          </p:cNvPr>
          <p:cNvSpPr/>
          <p:nvPr/>
        </p:nvSpPr>
        <p:spPr>
          <a:xfrm>
            <a:off x="2136874" y="3892577"/>
            <a:ext cx="477686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</a:rPr>
              <a:t>4</a:t>
            </a:r>
          </a:p>
        </p:txBody>
      </p:sp>
      <p:sp>
        <p:nvSpPr>
          <p:cNvPr id="9" name="Oval 7">
            <a:extLst>
              <a:ext uri="{FF2B5EF4-FFF2-40B4-BE49-F238E27FC236}">
                <a16:creationId xmlns:a16="http://schemas.microsoft.com/office/drawing/2014/main" id="{FF1A1D3A-D2CD-7ED7-A240-35796C941045}"/>
              </a:ext>
            </a:extLst>
          </p:cNvPr>
          <p:cNvSpPr/>
          <p:nvPr/>
        </p:nvSpPr>
        <p:spPr>
          <a:xfrm>
            <a:off x="2136874" y="4511142"/>
            <a:ext cx="477686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</a:rPr>
              <a:t>5</a:t>
            </a:r>
          </a:p>
        </p:txBody>
      </p:sp>
      <p:sp>
        <p:nvSpPr>
          <p:cNvPr id="10" name="Oval 8">
            <a:extLst>
              <a:ext uri="{FF2B5EF4-FFF2-40B4-BE49-F238E27FC236}">
                <a16:creationId xmlns:a16="http://schemas.microsoft.com/office/drawing/2014/main" id="{180A8EEB-4801-FE70-B926-40000BDD7D2F}"/>
              </a:ext>
            </a:extLst>
          </p:cNvPr>
          <p:cNvSpPr/>
          <p:nvPr/>
        </p:nvSpPr>
        <p:spPr>
          <a:xfrm>
            <a:off x="2136874" y="5129706"/>
            <a:ext cx="477686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</a:rPr>
              <a:t>6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B6EA4DF-7A07-A42F-9124-07C190051F3D}"/>
              </a:ext>
            </a:extLst>
          </p:cNvPr>
          <p:cNvSpPr txBox="1"/>
          <p:nvPr/>
        </p:nvSpPr>
        <p:spPr>
          <a:xfrm>
            <a:off x="1941035" y="5632979"/>
            <a:ext cx="9790175" cy="4001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Trebuchet MS" panose="020B0603020202020204" pitchFamily="34" charset="0"/>
              </a:rPr>
              <a:t>Esta diapositiva debe eliminarse después de realizar la actividad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60CD2C67-FF2E-F647-8E86-9CAFD2B7F676}"/>
              </a:ext>
            </a:extLst>
          </p:cNvPr>
          <p:cNvGrpSpPr/>
          <p:nvPr/>
        </p:nvGrpSpPr>
        <p:grpSpPr>
          <a:xfrm>
            <a:off x="2804741" y="2082961"/>
            <a:ext cx="9510786" cy="3457052"/>
            <a:chOff x="2804741" y="2082961"/>
            <a:chExt cx="9044559" cy="3457052"/>
          </a:xfrm>
        </p:grpSpPr>
        <p:sp>
          <p:nvSpPr>
            <p:cNvPr id="13" name="CuadroTexto 24">
              <a:extLst>
                <a:ext uri="{FF2B5EF4-FFF2-40B4-BE49-F238E27FC236}">
                  <a16:creationId xmlns:a16="http://schemas.microsoft.com/office/drawing/2014/main" id="{8688FB42-D488-1244-D5AD-086D5279E942}"/>
                </a:ext>
              </a:extLst>
            </p:cNvPr>
            <p:cNvSpPr txBox="1"/>
            <p:nvPr/>
          </p:nvSpPr>
          <p:spPr>
            <a:xfrm>
              <a:off x="2815949" y="2082961"/>
              <a:ext cx="5096435" cy="442674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rebuchet MS" panose="020B0603020202020204" pitchFamily="34" charset="0"/>
                  <a:cs typeface="Arial"/>
                </a:rPr>
                <a:t>Hagan clic en "Archivo"</a:t>
              </a:r>
            </a:p>
          </p:txBody>
        </p:sp>
        <p:sp>
          <p:nvSpPr>
            <p:cNvPr id="14" name="CuadroTexto 26">
              <a:extLst>
                <a:ext uri="{FF2B5EF4-FFF2-40B4-BE49-F238E27FC236}">
                  <a16:creationId xmlns:a16="http://schemas.microsoft.com/office/drawing/2014/main" id="{AC392212-ACAF-0F3A-1262-81D061A88954}"/>
                </a:ext>
              </a:extLst>
            </p:cNvPr>
            <p:cNvSpPr txBox="1"/>
            <p:nvPr/>
          </p:nvSpPr>
          <p:spPr>
            <a:xfrm>
              <a:off x="2815949" y="2674629"/>
              <a:ext cx="6127376" cy="442674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rebuchet MS" panose="020B0603020202020204" pitchFamily="34" charset="0"/>
                  <a:cs typeface="Arial" panose="020B0604020202020204" pitchFamily="34" charset="0"/>
                </a:rPr>
                <a:t>Luego en "Guardar como" o "Exportar"</a:t>
              </a:r>
            </a:p>
          </p:txBody>
        </p:sp>
        <p:sp>
          <p:nvSpPr>
            <p:cNvPr id="15" name="CuadroTexto 27">
              <a:extLst>
                <a:ext uri="{FF2B5EF4-FFF2-40B4-BE49-F238E27FC236}">
                  <a16:creationId xmlns:a16="http://schemas.microsoft.com/office/drawing/2014/main" id="{63ECA6CE-CA0A-9533-CF26-08641D417249}"/>
                </a:ext>
              </a:extLst>
            </p:cNvPr>
            <p:cNvSpPr txBox="1"/>
            <p:nvPr/>
          </p:nvSpPr>
          <p:spPr>
            <a:xfrm>
              <a:off x="2815950" y="3299918"/>
              <a:ext cx="6710079" cy="442674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rebuchet MS" panose="020B0603020202020204" pitchFamily="34" charset="0"/>
                  <a:cs typeface="Arial"/>
                </a:rPr>
                <a:t>Seleccionen el formato PDF</a:t>
              </a:r>
            </a:p>
          </p:txBody>
        </p:sp>
        <p:sp>
          <p:nvSpPr>
            <p:cNvPr id="16" name="CuadroTexto 28">
              <a:extLst>
                <a:ext uri="{FF2B5EF4-FFF2-40B4-BE49-F238E27FC236}">
                  <a16:creationId xmlns:a16="http://schemas.microsoft.com/office/drawing/2014/main" id="{A3B516D1-FF41-54F5-3E9F-E44770935CA3}"/>
                </a:ext>
              </a:extLst>
            </p:cNvPr>
            <p:cNvSpPr txBox="1"/>
            <p:nvPr/>
          </p:nvSpPr>
          <p:spPr>
            <a:xfrm>
              <a:off x="2804742" y="3857970"/>
              <a:ext cx="9040904" cy="442674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rebuchet MS" panose="020B0603020202020204" pitchFamily="34" charset="0"/>
                  <a:cs typeface="Arial"/>
                </a:rPr>
                <a:t>Elijan la ubicación donde quedará guardado el archivo en el computador</a:t>
              </a:r>
            </a:p>
          </p:txBody>
        </p:sp>
        <p:sp>
          <p:nvSpPr>
            <p:cNvPr id="17" name="CuadroTexto 29">
              <a:extLst>
                <a:ext uri="{FF2B5EF4-FFF2-40B4-BE49-F238E27FC236}">
                  <a16:creationId xmlns:a16="http://schemas.microsoft.com/office/drawing/2014/main" id="{94E7EC9B-7D5D-1E8C-E737-217DA72DC1F3}"/>
                </a:ext>
              </a:extLst>
            </p:cNvPr>
            <p:cNvSpPr txBox="1"/>
            <p:nvPr/>
          </p:nvSpPr>
          <p:spPr>
            <a:xfrm>
              <a:off x="2804741" y="4510533"/>
              <a:ext cx="9044559" cy="442674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rebuchet MS" panose="020B0603020202020204" pitchFamily="34" charset="0"/>
                  <a:cs typeface="Arial"/>
                </a:rPr>
                <a:t>Escriban el nombre del archivo. </a:t>
              </a:r>
              <a:r>
                <a:rPr kumimoji="0" lang="es-E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rebuchet MS" panose="020B0603020202020204" pitchFamily="34" charset="0"/>
                </a:rPr>
                <a:t>Ejemplo: BJ_000_TeamColombia</a:t>
              </a:r>
              <a:endParaRPr kumimoji="0" lang="es-E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cs typeface="Arial"/>
              </a:endParaRPr>
            </a:p>
          </p:txBody>
        </p:sp>
        <p:sp>
          <p:nvSpPr>
            <p:cNvPr id="18" name="CuadroTexto 30">
              <a:extLst>
                <a:ext uri="{FF2B5EF4-FFF2-40B4-BE49-F238E27FC236}">
                  <a16:creationId xmlns:a16="http://schemas.microsoft.com/office/drawing/2014/main" id="{BA261A0C-9666-0D41-79B4-7DC79B5088E6}"/>
                </a:ext>
              </a:extLst>
            </p:cNvPr>
            <p:cNvSpPr txBox="1"/>
            <p:nvPr/>
          </p:nvSpPr>
          <p:spPr>
            <a:xfrm>
              <a:off x="2815947" y="5097339"/>
              <a:ext cx="7001434" cy="442674"/>
            </a:xfrm>
            <a:prstGeom prst="roundRect">
              <a:avLst/>
            </a:prstGeom>
            <a:ln w="571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rebuchet MS" panose="020B0603020202020204" pitchFamily="34" charset="0"/>
                  <a:cs typeface="Arial"/>
                </a:rPr>
                <a:t>Presionen "Guardar"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3534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BD3BDF-B38C-046B-3969-BA71E277DD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309952-4A67-C69D-03CF-EF04D48E9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392" y="226770"/>
            <a:ext cx="8809831" cy="1033433"/>
          </a:xfrm>
        </p:spPr>
        <p:txBody>
          <a:bodyPr>
            <a:normAutofit/>
          </a:bodyPr>
          <a:lstStyle/>
          <a:p>
            <a:r>
              <a:rPr lang="es-MX" sz="4800" b="1">
                <a:solidFill>
                  <a:srgbClr val="29006F"/>
                </a:solidFill>
                <a:latin typeface="Trebuchet MS" panose="020B0603020202020204" pitchFamily="34" charset="0"/>
              </a:rPr>
              <a:t>A</a:t>
            </a:r>
            <a:r>
              <a:rPr lang="es-CO" sz="4800" b="1">
                <a:solidFill>
                  <a:srgbClr val="29006F"/>
                </a:solidFill>
                <a:latin typeface="Trebuchet MS" panose="020B0603020202020204" pitchFamily="34" charset="0"/>
              </a:rPr>
              <a:t>cuerdos criterios de trabajo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5C0F016A-D7B7-069D-8167-77D4D797E422}"/>
              </a:ext>
            </a:extLst>
          </p:cNvPr>
          <p:cNvGrpSpPr/>
          <p:nvPr/>
        </p:nvGrpSpPr>
        <p:grpSpPr>
          <a:xfrm>
            <a:off x="1465029" y="1503197"/>
            <a:ext cx="9308892" cy="4434746"/>
            <a:chOff x="619" y="-12663"/>
            <a:chExt cx="5809631" cy="812763"/>
          </a:xfrm>
        </p:grpSpPr>
        <p:sp>
          <p:nvSpPr>
            <p:cNvPr id="5" name="Rectángulo: esquinas redondeadas 4">
              <a:extLst>
                <a:ext uri="{FF2B5EF4-FFF2-40B4-BE49-F238E27FC236}">
                  <a16:creationId xmlns:a16="http://schemas.microsoft.com/office/drawing/2014/main" id="{CB286B0E-3F42-910C-5D1C-B759BD540DFA}"/>
                </a:ext>
              </a:extLst>
            </p:cNvPr>
            <p:cNvSpPr/>
            <p:nvPr/>
          </p:nvSpPr>
          <p:spPr>
            <a:xfrm>
              <a:off x="6350" y="0"/>
              <a:ext cx="5803900" cy="800100"/>
            </a:xfrm>
            <a:prstGeom prst="round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419">
                <a:latin typeface="Trebuchet MS" panose="020B0603020202020204" pitchFamily="34" charset="0"/>
              </a:endParaRPr>
            </a:p>
          </p:txBody>
        </p:sp>
        <p:sp>
          <p:nvSpPr>
            <p:cNvPr id="6" name="Rectángulo: esquinas redondeadas 76">
              <a:extLst>
                <a:ext uri="{FF2B5EF4-FFF2-40B4-BE49-F238E27FC236}">
                  <a16:creationId xmlns:a16="http://schemas.microsoft.com/office/drawing/2014/main" id="{B006DBA4-7292-C833-7849-07529B360E7B}"/>
                </a:ext>
              </a:extLst>
            </p:cNvPr>
            <p:cNvSpPr/>
            <p:nvPr/>
          </p:nvSpPr>
          <p:spPr>
            <a:xfrm>
              <a:off x="619" y="-12663"/>
              <a:ext cx="5809631" cy="139330"/>
            </a:xfrm>
            <a:custGeom>
              <a:avLst/>
              <a:gdLst>
                <a:gd name="connsiteX0" fmla="*/ 0 w 5791200"/>
                <a:gd name="connsiteY0" fmla="*/ 49743 h 298450"/>
                <a:gd name="connsiteX1" fmla="*/ 49743 w 5791200"/>
                <a:gd name="connsiteY1" fmla="*/ 0 h 298450"/>
                <a:gd name="connsiteX2" fmla="*/ 5741457 w 5791200"/>
                <a:gd name="connsiteY2" fmla="*/ 0 h 298450"/>
                <a:gd name="connsiteX3" fmla="*/ 5791200 w 5791200"/>
                <a:gd name="connsiteY3" fmla="*/ 49743 h 298450"/>
                <a:gd name="connsiteX4" fmla="*/ 5791200 w 5791200"/>
                <a:gd name="connsiteY4" fmla="*/ 248707 h 298450"/>
                <a:gd name="connsiteX5" fmla="*/ 5741457 w 5791200"/>
                <a:gd name="connsiteY5" fmla="*/ 298450 h 298450"/>
                <a:gd name="connsiteX6" fmla="*/ 49743 w 5791200"/>
                <a:gd name="connsiteY6" fmla="*/ 298450 h 298450"/>
                <a:gd name="connsiteX7" fmla="*/ 0 w 5791200"/>
                <a:gd name="connsiteY7" fmla="*/ 248707 h 298450"/>
                <a:gd name="connsiteX8" fmla="*/ 0 w 5791200"/>
                <a:gd name="connsiteY8" fmla="*/ 49743 h 298450"/>
                <a:gd name="connsiteX0" fmla="*/ 22308 w 5813508"/>
                <a:gd name="connsiteY0" fmla="*/ 49743 h 304800"/>
                <a:gd name="connsiteX1" fmla="*/ 72051 w 5813508"/>
                <a:gd name="connsiteY1" fmla="*/ 0 h 304800"/>
                <a:gd name="connsiteX2" fmla="*/ 5763765 w 5813508"/>
                <a:gd name="connsiteY2" fmla="*/ 0 h 304800"/>
                <a:gd name="connsiteX3" fmla="*/ 5813508 w 5813508"/>
                <a:gd name="connsiteY3" fmla="*/ 49743 h 304800"/>
                <a:gd name="connsiteX4" fmla="*/ 5813508 w 5813508"/>
                <a:gd name="connsiteY4" fmla="*/ 248707 h 304800"/>
                <a:gd name="connsiteX5" fmla="*/ 5763765 w 5813508"/>
                <a:gd name="connsiteY5" fmla="*/ 298450 h 304800"/>
                <a:gd name="connsiteX6" fmla="*/ 9608 w 5813508"/>
                <a:gd name="connsiteY6" fmla="*/ 304800 h 304800"/>
                <a:gd name="connsiteX7" fmla="*/ 22308 w 5813508"/>
                <a:gd name="connsiteY7" fmla="*/ 248707 h 304800"/>
                <a:gd name="connsiteX8" fmla="*/ 22308 w 5813508"/>
                <a:gd name="connsiteY8" fmla="*/ 49743 h 304800"/>
                <a:gd name="connsiteX0" fmla="*/ 22308 w 5825717"/>
                <a:gd name="connsiteY0" fmla="*/ 49743 h 304800"/>
                <a:gd name="connsiteX1" fmla="*/ 72051 w 5825717"/>
                <a:gd name="connsiteY1" fmla="*/ 0 h 304800"/>
                <a:gd name="connsiteX2" fmla="*/ 5763765 w 5825717"/>
                <a:gd name="connsiteY2" fmla="*/ 0 h 304800"/>
                <a:gd name="connsiteX3" fmla="*/ 5813508 w 5825717"/>
                <a:gd name="connsiteY3" fmla="*/ 49743 h 304800"/>
                <a:gd name="connsiteX4" fmla="*/ 5813508 w 5825717"/>
                <a:gd name="connsiteY4" fmla="*/ 248707 h 304800"/>
                <a:gd name="connsiteX5" fmla="*/ 5813508 w 5825717"/>
                <a:gd name="connsiteY5" fmla="*/ 292100 h 304800"/>
                <a:gd name="connsiteX6" fmla="*/ 9608 w 5825717"/>
                <a:gd name="connsiteY6" fmla="*/ 304800 h 304800"/>
                <a:gd name="connsiteX7" fmla="*/ 22308 w 5825717"/>
                <a:gd name="connsiteY7" fmla="*/ 248707 h 304800"/>
                <a:gd name="connsiteX8" fmla="*/ 22308 w 5825717"/>
                <a:gd name="connsiteY8" fmla="*/ 49743 h 304800"/>
                <a:gd name="connsiteX0" fmla="*/ 3476 w 5806885"/>
                <a:gd name="connsiteY0" fmla="*/ 49743 h 292100"/>
                <a:gd name="connsiteX1" fmla="*/ 53219 w 5806885"/>
                <a:gd name="connsiteY1" fmla="*/ 0 h 292100"/>
                <a:gd name="connsiteX2" fmla="*/ 5744933 w 5806885"/>
                <a:gd name="connsiteY2" fmla="*/ 0 h 292100"/>
                <a:gd name="connsiteX3" fmla="*/ 5794676 w 5806885"/>
                <a:gd name="connsiteY3" fmla="*/ 49743 h 292100"/>
                <a:gd name="connsiteX4" fmla="*/ 5794676 w 5806885"/>
                <a:gd name="connsiteY4" fmla="*/ 248707 h 292100"/>
                <a:gd name="connsiteX5" fmla="*/ 5794676 w 5806885"/>
                <a:gd name="connsiteY5" fmla="*/ 292100 h 292100"/>
                <a:gd name="connsiteX6" fmla="*/ 17130 w 5806885"/>
                <a:gd name="connsiteY6" fmla="*/ 291316 h 292100"/>
                <a:gd name="connsiteX7" fmla="*/ 3476 w 5806885"/>
                <a:gd name="connsiteY7" fmla="*/ 248707 h 292100"/>
                <a:gd name="connsiteX8" fmla="*/ 3476 w 5806885"/>
                <a:gd name="connsiteY8" fmla="*/ 49743 h 292100"/>
                <a:gd name="connsiteX0" fmla="*/ 3476 w 5796413"/>
                <a:gd name="connsiteY0" fmla="*/ 49743 h 301089"/>
                <a:gd name="connsiteX1" fmla="*/ 53219 w 5796413"/>
                <a:gd name="connsiteY1" fmla="*/ 0 h 301089"/>
                <a:gd name="connsiteX2" fmla="*/ 5744933 w 5796413"/>
                <a:gd name="connsiteY2" fmla="*/ 0 h 301089"/>
                <a:gd name="connsiteX3" fmla="*/ 5794676 w 5796413"/>
                <a:gd name="connsiteY3" fmla="*/ 49743 h 301089"/>
                <a:gd name="connsiteX4" fmla="*/ 5794676 w 5796413"/>
                <a:gd name="connsiteY4" fmla="*/ 248707 h 301089"/>
                <a:gd name="connsiteX5" fmla="*/ 5777107 w 5796413"/>
                <a:gd name="connsiteY5" fmla="*/ 301089 h 301089"/>
                <a:gd name="connsiteX6" fmla="*/ 17130 w 5796413"/>
                <a:gd name="connsiteY6" fmla="*/ 291316 h 301089"/>
                <a:gd name="connsiteX7" fmla="*/ 3476 w 5796413"/>
                <a:gd name="connsiteY7" fmla="*/ 248707 h 301089"/>
                <a:gd name="connsiteX8" fmla="*/ 3476 w 5796413"/>
                <a:gd name="connsiteY8" fmla="*/ 49743 h 30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96413" h="301089">
                  <a:moveTo>
                    <a:pt x="3476" y="49743"/>
                  </a:moveTo>
                  <a:cubicBezTo>
                    <a:pt x="3476" y="22271"/>
                    <a:pt x="25747" y="0"/>
                    <a:pt x="53219" y="0"/>
                  </a:cubicBezTo>
                  <a:lnTo>
                    <a:pt x="5744933" y="0"/>
                  </a:lnTo>
                  <a:cubicBezTo>
                    <a:pt x="5772405" y="0"/>
                    <a:pt x="5794676" y="22271"/>
                    <a:pt x="5794676" y="49743"/>
                  </a:cubicBezTo>
                  <a:lnTo>
                    <a:pt x="5794676" y="248707"/>
                  </a:lnTo>
                  <a:cubicBezTo>
                    <a:pt x="5794676" y="276179"/>
                    <a:pt x="5804579" y="301089"/>
                    <a:pt x="5777107" y="301089"/>
                  </a:cubicBezTo>
                  <a:lnTo>
                    <a:pt x="17130" y="291316"/>
                  </a:lnTo>
                  <a:cubicBezTo>
                    <a:pt x="-10342" y="291316"/>
                    <a:pt x="3476" y="276179"/>
                    <a:pt x="3476" y="248707"/>
                  </a:cubicBezTo>
                  <a:lnTo>
                    <a:pt x="3476" y="49743"/>
                  </a:lnTo>
                  <a:close/>
                </a:path>
              </a:pathLst>
            </a:custGeom>
            <a:solidFill>
              <a:srgbClr val="29006F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es-MX" sz="2000" b="1">
                  <a:latin typeface="Trebuchet MS" panose="020B0603020202020204" pitchFamily="34" charset="0"/>
                </a:rPr>
                <a:t>Acuerdos:​</a:t>
              </a:r>
            </a:p>
          </p:txBody>
        </p:sp>
      </p:grpSp>
      <p:sp>
        <p:nvSpPr>
          <p:cNvPr id="7" name="CuadroTexto 5">
            <a:extLst>
              <a:ext uri="{FF2B5EF4-FFF2-40B4-BE49-F238E27FC236}">
                <a16:creationId xmlns:a16="http://schemas.microsoft.com/office/drawing/2014/main" id="{553CC5EA-901A-151F-DCCD-FEBE76F9F9F8}"/>
              </a:ext>
            </a:extLst>
          </p:cNvPr>
          <p:cNvSpPr txBox="1"/>
          <p:nvPr/>
        </p:nvSpPr>
        <p:spPr>
          <a:xfrm>
            <a:off x="3331262" y="1373178"/>
            <a:ext cx="69676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es-MX" i="1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ctr" fontAlgn="base"/>
            <a:r>
              <a:rPr lang="es-MX" sz="1400" i="1">
                <a:solidFill>
                  <a:schemeClr val="bg1"/>
                </a:solidFill>
                <a:latin typeface="Trebuchet MS" panose="020B0603020202020204" pitchFamily="34" charset="0"/>
              </a:rPr>
              <a:t>Escribir los </a:t>
            </a:r>
            <a:r>
              <a:rPr lang="es-CO" sz="1400" i="1">
                <a:solidFill>
                  <a:schemeClr val="bg1"/>
                </a:solidFill>
                <a:latin typeface="Trebuchet MS" panose="020B0603020202020204" pitchFamily="34" charset="0"/>
              </a:rPr>
              <a:t>acuerdos para definir la situación problemática que investigarán </a:t>
            </a:r>
            <a:endParaRPr lang="es-MX" sz="1400" i="1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CuadroTexto 5">
            <a:extLst>
              <a:ext uri="{FF2B5EF4-FFF2-40B4-BE49-F238E27FC236}">
                <a16:creationId xmlns:a16="http://schemas.microsoft.com/office/drawing/2014/main" id="{D64BB886-2184-4BC0-3331-22BCC47812C9}"/>
              </a:ext>
            </a:extLst>
          </p:cNvPr>
          <p:cNvSpPr txBox="1"/>
          <p:nvPr/>
        </p:nvSpPr>
        <p:spPr>
          <a:xfrm>
            <a:off x="1608291" y="2508427"/>
            <a:ext cx="69676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es-MX">
              <a:latin typeface="Trebuchet MS" panose="020B0603020202020204" pitchFamily="34" charset="0"/>
            </a:endParaRPr>
          </a:p>
          <a:p>
            <a:pPr fontAlgn="base"/>
            <a:r>
              <a:rPr lang="es-MX" sz="140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Relación con la comunidad:</a:t>
            </a:r>
          </a:p>
        </p:txBody>
      </p:sp>
      <p:sp>
        <p:nvSpPr>
          <p:cNvPr id="10" name="CuadroTexto 5">
            <a:extLst>
              <a:ext uri="{FF2B5EF4-FFF2-40B4-BE49-F238E27FC236}">
                <a16:creationId xmlns:a16="http://schemas.microsoft.com/office/drawing/2014/main" id="{B09E8F65-6493-1AE2-481B-A18C9B25024E}"/>
              </a:ext>
            </a:extLst>
          </p:cNvPr>
          <p:cNvSpPr txBox="1"/>
          <p:nvPr/>
        </p:nvSpPr>
        <p:spPr>
          <a:xfrm>
            <a:off x="1616912" y="3566762"/>
            <a:ext cx="69676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s-MX" sz="140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Manejo de la información:</a:t>
            </a:r>
            <a:endParaRPr lang="es-MX">
              <a:latin typeface="Trebuchet MS" panose="020B0603020202020204" pitchFamily="34" charset="0"/>
            </a:endParaRPr>
          </a:p>
        </p:txBody>
      </p:sp>
      <p:sp>
        <p:nvSpPr>
          <p:cNvPr id="11" name="CuadroTexto 5">
            <a:extLst>
              <a:ext uri="{FF2B5EF4-FFF2-40B4-BE49-F238E27FC236}">
                <a16:creationId xmlns:a16="http://schemas.microsoft.com/office/drawing/2014/main" id="{DFE6B941-CB9A-DFEE-6989-1E06A3B5A7CB}"/>
              </a:ext>
            </a:extLst>
          </p:cNvPr>
          <p:cNvSpPr txBox="1"/>
          <p:nvPr/>
        </p:nvSpPr>
        <p:spPr>
          <a:xfrm>
            <a:off x="1616912" y="4371483"/>
            <a:ext cx="69676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s-MX" sz="140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Cuidado del entorno:</a:t>
            </a:r>
            <a:endParaRPr lang="es-MX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511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032E7A-77E6-E15E-7D41-09107EB35F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>
            <a:extLst>
              <a:ext uri="{FF2B5EF4-FFF2-40B4-BE49-F238E27FC236}">
                <a16:creationId xmlns:a16="http://schemas.microsoft.com/office/drawing/2014/main" id="{906FD0C4-6BE4-14C7-6FD6-1D98EBE40745}"/>
              </a:ext>
            </a:extLst>
          </p:cNvPr>
          <p:cNvSpPr txBox="1">
            <a:spLocks/>
          </p:cNvSpPr>
          <p:nvPr/>
        </p:nvSpPr>
        <p:spPr>
          <a:xfrm>
            <a:off x="3972556" y="24229"/>
            <a:ext cx="4386794" cy="9276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4800" b="1">
                <a:solidFill>
                  <a:srgbClr val="29006F"/>
                </a:solidFill>
                <a:latin typeface="Trebuchet MS" panose="020B0603020202020204" pitchFamily="34" charset="0"/>
              </a:rPr>
              <a:t>Juego de roles</a:t>
            </a:r>
          </a:p>
        </p:txBody>
      </p:sp>
      <p:sp>
        <p:nvSpPr>
          <p:cNvPr id="14" name="Rectángulo: esquinas redondeadas 3">
            <a:extLst>
              <a:ext uri="{FF2B5EF4-FFF2-40B4-BE49-F238E27FC236}">
                <a16:creationId xmlns:a16="http://schemas.microsoft.com/office/drawing/2014/main" id="{1BAE2E19-9DAD-1D6B-78D7-37A1AB52C313}"/>
              </a:ext>
            </a:extLst>
          </p:cNvPr>
          <p:cNvSpPr/>
          <p:nvPr/>
        </p:nvSpPr>
        <p:spPr>
          <a:xfrm>
            <a:off x="389907" y="848738"/>
            <a:ext cx="11602224" cy="3873164"/>
          </a:xfrm>
          <a:prstGeom prst="roundRect">
            <a:avLst/>
          </a:prstGeom>
          <a:noFill/>
          <a:ln>
            <a:solidFill>
              <a:srgbClr val="29006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Trebuchet MS" panose="020B0603020202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430C92D-93DE-9AFB-EA83-103C6202B0C4}"/>
              </a:ext>
            </a:extLst>
          </p:cNvPr>
          <p:cNvSpPr txBox="1"/>
          <p:nvPr/>
        </p:nvSpPr>
        <p:spPr>
          <a:xfrm>
            <a:off x="3166582" y="2136461"/>
            <a:ext cx="6128657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fontAlgn="base"/>
            <a:endParaRPr lang="es-MX" sz="1800">
              <a:latin typeface="Trebuchet MS" panose="020B0603020202020204" pitchFamily="34" charset="0"/>
            </a:endParaRPr>
          </a:p>
          <a:p>
            <a:pPr algn="ctr" fontAlgn="base"/>
            <a:r>
              <a:rPr lang="es-MX" sz="14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Insertar el </a:t>
            </a:r>
            <a:r>
              <a:rPr lang="es-MX" sz="1400" i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collage</a:t>
            </a:r>
            <a:r>
              <a:rPr lang="es-MX" sz="14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 con las fotos del juego de roles.</a:t>
            </a:r>
            <a:endParaRPr lang="es-MX" sz="1400">
              <a:latin typeface="Trebuchet MS" panose="020B060302020202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5FBF80E-501A-E084-4ED3-05A3F6C3EF02}"/>
              </a:ext>
            </a:extLst>
          </p:cNvPr>
          <p:cNvSpPr txBox="1"/>
          <p:nvPr/>
        </p:nvSpPr>
        <p:spPr>
          <a:xfrm>
            <a:off x="-425643" y="4931765"/>
            <a:ext cx="8566878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MX" sz="14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A partir de la actividad qué información es útil para delimitar la problemática:</a:t>
            </a:r>
            <a:endParaRPr lang="es-MX" sz="140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1ED3E39-755C-5DBD-D0CA-7460696E459C}"/>
              </a:ext>
            </a:extLst>
          </p:cNvPr>
          <p:cNvSpPr/>
          <p:nvPr/>
        </p:nvSpPr>
        <p:spPr>
          <a:xfrm>
            <a:off x="560916" y="4815416"/>
            <a:ext cx="11345333" cy="1248833"/>
          </a:xfrm>
          <a:prstGeom prst="roundRect">
            <a:avLst/>
          </a:prstGeom>
          <a:noFill/>
          <a:ln>
            <a:solidFill>
              <a:srgbClr val="29006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294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23509E-2212-C04F-D7E9-47FD6BC5C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43A6FE-6F88-1071-FF6E-B38B9DAFB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2457" y="110509"/>
            <a:ext cx="10069277" cy="903066"/>
          </a:xfrm>
        </p:spPr>
        <p:txBody>
          <a:bodyPr>
            <a:normAutofit fontScale="90000"/>
          </a:bodyPr>
          <a:lstStyle/>
          <a:p>
            <a:r>
              <a:rPr lang="es-MX" sz="4800" b="1">
                <a:solidFill>
                  <a:srgbClr val="29006F"/>
                </a:solidFill>
                <a:latin typeface="Trebuchet MS"/>
              </a:rPr>
              <a:t>Tabla modelo </a:t>
            </a:r>
            <a:r>
              <a:rPr lang="es-CO" sz="4800" b="1">
                <a:solidFill>
                  <a:srgbClr val="29006F"/>
                </a:solidFill>
                <a:latin typeface="Trebuchet MS"/>
              </a:rPr>
              <a:t>gestión de emociones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7B9B426-47EE-0274-DF7A-0CB6BA94DF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344447"/>
              </p:ext>
            </p:extLst>
          </p:nvPr>
        </p:nvGraphicFramePr>
        <p:xfrm>
          <a:off x="200266" y="1571404"/>
          <a:ext cx="11791468" cy="4370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00">
                  <a:extLst>
                    <a:ext uri="{9D8B030D-6E8A-4147-A177-3AD203B41FA5}">
                      <a16:colId xmlns:a16="http://schemas.microsoft.com/office/drawing/2014/main" val="3708753192"/>
                    </a:ext>
                  </a:extLst>
                </a:gridCol>
                <a:gridCol w="2451919">
                  <a:extLst>
                    <a:ext uri="{9D8B030D-6E8A-4147-A177-3AD203B41FA5}">
                      <a16:colId xmlns:a16="http://schemas.microsoft.com/office/drawing/2014/main" val="2888488009"/>
                    </a:ext>
                  </a:extLst>
                </a:gridCol>
                <a:gridCol w="2555096">
                  <a:extLst>
                    <a:ext uri="{9D8B030D-6E8A-4147-A177-3AD203B41FA5}">
                      <a16:colId xmlns:a16="http://schemas.microsoft.com/office/drawing/2014/main" val="1682362179"/>
                    </a:ext>
                  </a:extLst>
                </a:gridCol>
                <a:gridCol w="2783953">
                  <a:extLst>
                    <a:ext uri="{9D8B030D-6E8A-4147-A177-3AD203B41FA5}">
                      <a16:colId xmlns:a16="http://schemas.microsoft.com/office/drawing/2014/main" val="590160019"/>
                    </a:ext>
                  </a:extLst>
                </a:gridCol>
              </a:tblGrid>
              <a:tr h="78023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CO" sz="1600">
                          <a:latin typeface="Trebuchet MS" panose="020B0603020202020204" pitchFamily="34" charset="0"/>
                        </a:rPr>
                        <a:t>Situación durante la actividad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00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>
                          <a:latin typeface="Trebuchet MS" panose="020B0603020202020204" pitchFamily="34" charset="0"/>
                        </a:rPr>
                        <a:t>    Me costó gestionar mis emociones</a:t>
                      </a:r>
                      <a:endParaRPr lang="es-CO" sz="160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00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>
                          <a:latin typeface="Trebuchet MS" panose="020B0603020202020204" pitchFamily="34" charset="0"/>
                        </a:rPr>
                        <a:t>     Lo intenté, pero aún puedo mejorar</a:t>
                      </a:r>
                      <a:endParaRPr lang="es-CO" sz="160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00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>
                          <a:latin typeface="Trebuchet MS"/>
                        </a:rPr>
                        <a:t>      Gestioné bien mis emociones</a:t>
                      </a:r>
                      <a:endParaRPr lang="es-CO" sz="1600">
                        <a:latin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00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151590"/>
                  </a:ext>
                </a:extLst>
              </a:tr>
              <a:tr h="608370">
                <a:tc>
                  <a:txBody>
                    <a:bodyPr/>
                    <a:lstStyle/>
                    <a:p>
                      <a:r>
                        <a:rPr lang="es-MX" sz="1600" b="1">
                          <a:latin typeface="Trebuchet MS" panose="020B0603020202020204" pitchFamily="34" charset="0"/>
                        </a:rPr>
                        <a:t>Cuando tuvimos que formular preguntas para investigar sobre la problemática.</a:t>
                      </a:r>
                      <a:endParaRPr lang="es-CO" sz="1600" b="1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600">
                          <a:latin typeface="Trebuchet MS" panose="020B0603020202020204" pitchFamily="34" charset="0"/>
                        </a:rPr>
                        <a:t>Me sentí inseguro o confundido.</a:t>
                      </a:r>
                      <a:endParaRPr lang="es-ES" sz="160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>
                          <a:latin typeface="Trebuchet MS"/>
                        </a:rPr>
                        <a:t>Intenté proponer preguntas, pero con dudas.</a:t>
                      </a:r>
                      <a:endParaRPr lang="es-CO" sz="160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>
                          <a:latin typeface="Trebuchet MS"/>
                        </a:rPr>
                        <a:t>Propuse ideas y escuché las del equipo.</a:t>
                      </a:r>
                      <a:endParaRPr lang="es-CO" sz="160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745750"/>
                  </a:ext>
                </a:extLst>
              </a:tr>
              <a:tr h="616495">
                <a:tc>
                  <a:txBody>
                    <a:bodyPr/>
                    <a:lstStyle/>
                    <a:p>
                      <a:r>
                        <a:rPr lang="es-MX" sz="1600" b="1">
                          <a:latin typeface="Trebuchet MS" panose="020B0603020202020204" pitchFamily="34" charset="0"/>
                        </a:rPr>
                        <a:t>Cuando asumí un rol durante el juego.</a:t>
                      </a:r>
                      <a:endParaRPr lang="es-CO" sz="1600" b="1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600">
                          <a:latin typeface="Trebuchet MS" panose="020B0603020202020204" pitchFamily="34" charset="0"/>
                        </a:rPr>
                        <a:t>Me costó participar o entender mi rol.</a:t>
                      </a:r>
                      <a:endParaRPr lang="es-ES" sz="160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600">
                          <a:latin typeface="Trebuchet MS"/>
                        </a:rPr>
                        <a:t>Me costó participar o entender mi rol.</a:t>
                      </a:r>
                      <a:endParaRPr lang="es-ES" sz="160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>
                          <a:latin typeface="Trebuchet MS"/>
                        </a:rPr>
                        <a:t>Asumí mi rol y participé activamente.</a:t>
                      </a:r>
                      <a:endParaRPr lang="es-CO" sz="160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777496"/>
                  </a:ext>
                </a:extLst>
              </a:tr>
              <a:tr h="645241">
                <a:tc>
                  <a:txBody>
                    <a:bodyPr/>
                    <a:lstStyle/>
                    <a:p>
                      <a:r>
                        <a:rPr lang="es-MX" sz="1600" b="1">
                          <a:latin typeface="Trebuchet MS" panose="020B0603020202020204" pitchFamily="34" charset="0"/>
                        </a:rPr>
                        <a:t>Cuando surgieron opiniones diferentes en el equipo.</a:t>
                      </a:r>
                      <a:endParaRPr lang="es-CO" sz="1600" b="1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>
                          <a:latin typeface="Trebuchet MS" panose="020B0603020202020204" pitchFamily="34" charset="0"/>
                        </a:rPr>
                        <a:t>Me molesté o discutí sin escuchar.</a:t>
                      </a:r>
                      <a:endParaRPr lang="es-CO" sz="160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>
                          <a:latin typeface="Trebuchet MS"/>
                        </a:rPr>
                        <a:t>Escuché algunas ideas, pero me costó aceptar otras.</a:t>
                      </a:r>
                      <a:endParaRPr lang="es-CO" sz="160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>
                          <a:latin typeface="Trebuchet MS"/>
                        </a:rPr>
                        <a:t>Escuché al equipo y expresé mi opinión con respeto.</a:t>
                      </a:r>
                      <a:endParaRPr lang="es-CO" sz="160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6539126"/>
                  </a:ext>
                </a:extLst>
              </a:tr>
              <a:tr h="571499">
                <a:tc>
                  <a:txBody>
                    <a:bodyPr/>
                    <a:lstStyle/>
                    <a:p>
                      <a:r>
                        <a:rPr lang="es-MX" sz="1600" b="1">
                          <a:latin typeface="Trebuchet MS" panose="020B0603020202020204" pitchFamily="34" charset="0"/>
                        </a:rPr>
                        <a:t>Cuando tuvimos que decidir qué información era más importante.</a:t>
                      </a:r>
                      <a:endParaRPr lang="es-CO" sz="1600" b="1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600">
                          <a:latin typeface="Trebuchet MS" panose="020B0603020202020204" pitchFamily="34" charset="0"/>
                        </a:rPr>
                        <a:t>Me frustré porque no estaba de acuerdo</a:t>
                      </a:r>
                      <a:endParaRPr lang="es-ES" sz="160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>
                          <a:latin typeface="Trebuchet MS"/>
                        </a:rPr>
                        <a:t>Participé poco en la decisión.</a:t>
                      </a:r>
                      <a:endParaRPr lang="es-CO" sz="160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>
                          <a:latin typeface="Trebuchet MS"/>
                        </a:rPr>
                        <a:t>Analizamos la información y tomamos decisiones juntos.</a:t>
                      </a:r>
                      <a:endParaRPr lang="es-CO" sz="160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2572849"/>
                  </a:ext>
                </a:extLst>
              </a:tr>
              <a:tr h="748601">
                <a:tc>
                  <a:txBody>
                    <a:bodyPr/>
                    <a:lstStyle/>
                    <a:p>
                      <a:r>
                        <a:rPr lang="es-MX" sz="1600" b="1">
                          <a:latin typeface="Trebuchet MS" panose="020B0603020202020204" pitchFamily="34" charset="0"/>
                        </a:rPr>
                        <a:t>Cuando aparecieron dudas o incertidumbre durante la indagación.</a:t>
                      </a:r>
                      <a:endParaRPr lang="es-CO" sz="1600" b="1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600">
                          <a:latin typeface="Trebuchet MS" panose="020B0603020202020204" pitchFamily="34" charset="0"/>
                        </a:rPr>
                        <a:t>Me sentí bloqueado o confundido.</a:t>
                      </a:r>
                      <a:endParaRPr lang="es-ES" sz="160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>
                          <a:latin typeface="Trebuchet MS"/>
                        </a:rPr>
                        <a:t>Pregunté, pero aún tenía dudas.</a:t>
                      </a:r>
                      <a:endParaRPr lang="es-CO" sz="160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>
                          <a:latin typeface="Trebuchet MS"/>
                        </a:rPr>
                        <a:t>Busqué información y pedí apoyo al equipo.</a:t>
                      </a:r>
                      <a:endParaRPr lang="es-CO" sz="160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72165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B19E8A2E-EE10-43D2-E6A8-7ECA101B3D92}"/>
              </a:ext>
            </a:extLst>
          </p:cNvPr>
          <p:cNvSpPr txBox="1"/>
          <p:nvPr/>
        </p:nvSpPr>
        <p:spPr>
          <a:xfrm>
            <a:off x="9320095" y="1759415"/>
            <a:ext cx="52465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500">
                <a:latin typeface="Trebuchet MS" panose="020B0603020202020204" pitchFamily="34" charset="0"/>
              </a:rPr>
              <a:t>😀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690F97B-16DD-F157-5B7C-3C780406E0CD}"/>
              </a:ext>
            </a:extLst>
          </p:cNvPr>
          <p:cNvSpPr txBox="1"/>
          <p:nvPr/>
        </p:nvSpPr>
        <p:spPr>
          <a:xfrm>
            <a:off x="4076548" y="1783996"/>
            <a:ext cx="79073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500">
                <a:latin typeface="Trebuchet MS" panose="020B0603020202020204" pitchFamily="34" charset="0"/>
              </a:rPr>
              <a:t>😕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9BBAF56-E12E-46A3-32EE-CA51BDDE1A9B}"/>
              </a:ext>
            </a:extLst>
          </p:cNvPr>
          <p:cNvSpPr txBox="1"/>
          <p:nvPr/>
        </p:nvSpPr>
        <p:spPr>
          <a:xfrm>
            <a:off x="6672260" y="1783996"/>
            <a:ext cx="56276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500">
                <a:latin typeface="Trebuchet MS" panose="020B0603020202020204" pitchFamily="34" charset="0"/>
              </a:rPr>
              <a:t>😐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E176A8C-78F3-F622-B514-E3DF61D67190}"/>
              </a:ext>
            </a:extLst>
          </p:cNvPr>
          <p:cNvSpPr txBox="1"/>
          <p:nvPr/>
        </p:nvSpPr>
        <p:spPr>
          <a:xfrm>
            <a:off x="7604824" y="721738"/>
            <a:ext cx="5627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4000">
                <a:latin typeface="Trebuchet MS" panose="020B0603020202020204" pitchFamily="34" charset="0"/>
              </a:rPr>
              <a:t>😐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2147C60-08F3-7087-4A87-37BEED9C3F49}"/>
              </a:ext>
            </a:extLst>
          </p:cNvPr>
          <p:cNvSpPr txBox="1"/>
          <p:nvPr/>
        </p:nvSpPr>
        <p:spPr>
          <a:xfrm>
            <a:off x="10269543" y="707468"/>
            <a:ext cx="5246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4000">
                <a:latin typeface="Trebuchet MS" panose="020B0603020202020204" pitchFamily="34" charset="0"/>
              </a:rPr>
              <a:t>😀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155E7B5-E2EF-501F-E866-2640C481B53D}"/>
              </a:ext>
            </a:extLst>
          </p:cNvPr>
          <p:cNvSpPr txBox="1"/>
          <p:nvPr/>
        </p:nvSpPr>
        <p:spPr>
          <a:xfrm>
            <a:off x="4865599" y="866881"/>
            <a:ext cx="7907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4000">
                <a:latin typeface="Trebuchet MS" panose="020B0603020202020204" pitchFamily="34" charset="0"/>
              </a:rPr>
              <a:t>😕</a:t>
            </a:r>
          </a:p>
        </p:txBody>
      </p:sp>
    </p:spTree>
    <p:extLst>
      <p:ext uri="{BB962C8B-B14F-4D97-AF65-F5344CB8AC3E}">
        <p14:creationId xmlns:p14="http://schemas.microsoft.com/office/powerpoint/2010/main" val="2215669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486A66-8DE3-0E6E-B452-A5BB5FF657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D30008-2D66-CF03-ED8A-78102EC0B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787" y="290067"/>
            <a:ext cx="7875710" cy="927646"/>
          </a:xfrm>
        </p:spPr>
        <p:txBody>
          <a:bodyPr>
            <a:normAutofit fontScale="90000"/>
          </a:bodyPr>
          <a:lstStyle/>
          <a:p>
            <a:r>
              <a:rPr lang="es-MX" sz="4800" b="1">
                <a:solidFill>
                  <a:srgbClr val="29006F"/>
                </a:solidFill>
                <a:latin typeface="Trebuchet MS"/>
              </a:rPr>
              <a:t>Tabla </a:t>
            </a:r>
            <a:r>
              <a:rPr lang="es-CO" sz="4800" b="1">
                <a:solidFill>
                  <a:srgbClr val="29006F"/>
                </a:solidFill>
                <a:latin typeface="Trebuchet MS"/>
              </a:rPr>
              <a:t>gestión de emociones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0443D12-3639-8380-6E4A-5611509B44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988657"/>
              </p:ext>
            </p:extLst>
          </p:nvPr>
        </p:nvGraphicFramePr>
        <p:xfrm>
          <a:off x="578386" y="1183906"/>
          <a:ext cx="11035227" cy="4861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3269">
                  <a:extLst>
                    <a:ext uri="{9D8B030D-6E8A-4147-A177-3AD203B41FA5}">
                      <a16:colId xmlns:a16="http://schemas.microsoft.com/office/drawing/2014/main" val="3708753192"/>
                    </a:ext>
                  </a:extLst>
                </a:gridCol>
                <a:gridCol w="2448858">
                  <a:extLst>
                    <a:ext uri="{9D8B030D-6E8A-4147-A177-3AD203B41FA5}">
                      <a16:colId xmlns:a16="http://schemas.microsoft.com/office/drawing/2014/main" val="2888488009"/>
                    </a:ext>
                  </a:extLst>
                </a:gridCol>
                <a:gridCol w="2787693">
                  <a:extLst>
                    <a:ext uri="{9D8B030D-6E8A-4147-A177-3AD203B41FA5}">
                      <a16:colId xmlns:a16="http://schemas.microsoft.com/office/drawing/2014/main" val="1682362179"/>
                    </a:ext>
                  </a:extLst>
                </a:gridCol>
                <a:gridCol w="2605407">
                  <a:extLst>
                    <a:ext uri="{9D8B030D-6E8A-4147-A177-3AD203B41FA5}">
                      <a16:colId xmlns:a16="http://schemas.microsoft.com/office/drawing/2014/main" val="590160019"/>
                    </a:ext>
                  </a:extLst>
                </a:gridCol>
              </a:tblGrid>
              <a:tr h="78023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CO" sz="1600">
                          <a:latin typeface="Trebuchet MS" panose="020B0603020202020204" pitchFamily="34" charset="0"/>
                        </a:rPr>
                        <a:t>Situación durante la actividad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00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>
                          <a:latin typeface="Trebuchet MS" panose="020B0603020202020204" pitchFamily="34" charset="0"/>
                        </a:rPr>
                        <a:t>    Me costó gestionar mis emociones</a:t>
                      </a:r>
                      <a:endParaRPr lang="es-CO" sz="160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00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>
                          <a:latin typeface="Trebuchet MS" panose="020B0603020202020204" pitchFamily="34" charset="0"/>
                        </a:rPr>
                        <a:t>     Lo intenté, pero aún puedo mejorar</a:t>
                      </a:r>
                      <a:endParaRPr lang="es-CO" sz="160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00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>
                          <a:latin typeface="Trebuchet MS"/>
                        </a:rPr>
                        <a:t>      Gestioné bien mis emociones</a:t>
                      </a:r>
                      <a:endParaRPr lang="es-CO" sz="1600">
                        <a:latin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00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151590"/>
                  </a:ext>
                </a:extLst>
              </a:tr>
              <a:tr h="880707">
                <a:tc>
                  <a:txBody>
                    <a:bodyPr/>
                    <a:lstStyle/>
                    <a:p>
                      <a:r>
                        <a:rPr lang="es-MX" sz="1600" b="1">
                          <a:latin typeface="Trebuchet MS" panose="020B0603020202020204" pitchFamily="34" charset="0"/>
                        </a:rPr>
                        <a:t>Cuando tuvimos que formular preguntas para investigar sobre la problemática.</a:t>
                      </a:r>
                      <a:endParaRPr lang="es-CO" sz="1600" b="1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sz="160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60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60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745750"/>
                  </a:ext>
                </a:extLst>
              </a:tr>
              <a:tr h="616495">
                <a:tc>
                  <a:txBody>
                    <a:bodyPr/>
                    <a:lstStyle/>
                    <a:p>
                      <a:r>
                        <a:rPr lang="es-MX" sz="1600" b="1">
                          <a:latin typeface="Trebuchet MS" panose="020B0603020202020204" pitchFamily="34" charset="0"/>
                        </a:rPr>
                        <a:t>Cuando asumí un rol durante el juego.</a:t>
                      </a:r>
                      <a:endParaRPr lang="es-CO" sz="1600" b="1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sz="160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sz="160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60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777496"/>
                  </a:ext>
                </a:extLst>
              </a:tr>
              <a:tr h="880707">
                <a:tc>
                  <a:txBody>
                    <a:bodyPr/>
                    <a:lstStyle/>
                    <a:p>
                      <a:r>
                        <a:rPr lang="es-MX" sz="1600" b="1">
                          <a:latin typeface="Trebuchet MS" panose="020B0603020202020204" pitchFamily="34" charset="0"/>
                        </a:rPr>
                        <a:t>Cuando surgieron opiniones diferentes en el equipo.</a:t>
                      </a:r>
                      <a:endParaRPr lang="es-CO" sz="1600" b="1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60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60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60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6539126"/>
                  </a:ext>
                </a:extLst>
              </a:tr>
              <a:tr h="880707">
                <a:tc>
                  <a:txBody>
                    <a:bodyPr/>
                    <a:lstStyle/>
                    <a:p>
                      <a:r>
                        <a:rPr lang="es-MX" sz="1600" b="1">
                          <a:latin typeface="Trebuchet MS" panose="020B0603020202020204" pitchFamily="34" charset="0"/>
                        </a:rPr>
                        <a:t>Cuando tuvimos que decidir qué información era más importante.</a:t>
                      </a:r>
                      <a:endParaRPr lang="es-CO" sz="1600" b="1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sz="160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60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60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2572849"/>
                  </a:ext>
                </a:extLst>
              </a:tr>
              <a:tr h="748601">
                <a:tc>
                  <a:txBody>
                    <a:bodyPr/>
                    <a:lstStyle/>
                    <a:p>
                      <a:r>
                        <a:rPr lang="es-MX" sz="1600" b="1">
                          <a:latin typeface="Trebuchet MS" panose="020B0603020202020204" pitchFamily="34" charset="0"/>
                        </a:rPr>
                        <a:t>Cuando aparecieron dudas o incertidumbre durante la indagación.</a:t>
                      </a:r>
                      <a:endParaRPr lang="es-CO" sz="1600" b="1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sz="160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60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60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72165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9E8B3B45-6582-8170-A6C8-1BE33E0C8908}"/>
              </a:ext>
            </a:extLst>
          </p:cNvPr>
          <p:cNvSpPr txBox="1"/>
          <p:nvPr/>
        </p:nvSpPr>
        <p:spPr>
          <a:xfrm>
            <a:off x="9012836" y="1183906"/>
            <a:ext cx="52465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500">
                <a:latin typeface="Avenir "/>
              </a:rPr>
              <a:t>😀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5A12EF7-DA09-208C-DB26-50C7ECF06935}"/>
              </a:ext>
            </a:extLst>
          </p:cNvPr>
          <p:cNvSpPr txBox="1"/>
          <p:nvPr/>
        </p:nvSpPr>
        <p:spPr>
          <a:xfrm>
            <a:off x="3609515" y="1183906"/>
            <a:ext cx="79073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500">
                <a:latin typeface="Avenir "/>
              </a:rPr>
              <a:t>😕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0A29A1C-50E2-4199-B002-8895D7A9BE3B}"/>
              </a:ext>
            </a:extLst>
          </p:cNvPr>
          <p:cNvSpPr txBox="1"/>
          <p:nvPr/>
        </p:nvSpPr>
        <p:spPr>
          <a:xfrm>
            <a:off x="6143775" y="1183906"/>
            <a:ext cx="56276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500">
                <a:latin typeface="Avenir "/>
              </a:rPr>
              <a:t>😐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6F35D65-E485-0542-225E-ED75ED24ADBD}"/>
              </a:ext>
            </a:extLst>
          </p:cNvPr>
          <p:cNvSpPr txBox="1"/>
          <p:nvPr/>
        </p:nvSpPr>
        <p:spPr>
          <a:xfrm>
            <a:off x="9917540" y="399947"/>
            <a:ext cx="5627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4000">
                <a:latin typeface="Avenir "/>
              </a:rPr>
              <a:t>😐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39363EA-F201-7F8A-5BEA-340CAE18C6B1}"/>
              </a:ext>
            </a:extLst>
          </p:cNvPr>
          <p:cNvSpPr txBox="1"/>
          <p:nvPr/>
        </p:nvSpPr>
        <p:spPr>
          <a:xfrm>
            <a:off x="10736391" y="399947"/>
            <a:ext cx="5246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4000">
                <a:latin typeface="Avenir "/>
              </a:rPr>
              <a:t>😀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18BB674-7666-CF41-C872-9BC2286059BB}"/>
              </a:ext>
            </a:extLst>
          </p:cNvPr>
          <p:cNvSpPr txBox="1"/>
          <p:nvPr/>
        </p:nvSpPr>
        <p:spPr>
          <a:xfrm>
            <a:off x="9254852" y="437984"/>
            <a:ext cx="7907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4000">
                <a:latin typeface="Avenir "/>
              </a:rPr>
              <a:t>😕</a:t>
            </a:r>
          </a:p>
        </p:txBody>
      </p:sp>
    </p:spTree>
    <p:extLst>
      <p:ext uri="{BB962C8B-B14F-4D97-AF65-F5344CB8AC3E}">
        <p14:creationId xmlns:p14="http://schemas.microsoft.com/office/powerpoint/2010/main" val="1348678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9D4991-7AC5-16E3-617F-DB45754EAF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76AA24-18C1-A99A-AA60-B6A764EA8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3723" y="-65893"/>
            <a:ext cx="6472958" cy="927646"/>
          </a:xfrm>
        </p:spPr>
        <p:txBody>
          <a:bodyPr>
            <a:normAutofit/>
          </a:bodyPr>
          <a:lstStyle/>
          <a:p>
            <a:r>
              <a:rPr lang="es-CO" sz="4800" b="1">
                <a:solidFill>
                  <a:srgbClr val="29006F"/>
                </a:solidFill>
                <a:latin typeface="Trebuchet MS"/>
              </a:rPr>
              <a:t>Gestión de emociones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379A759-B352-B6ED-85C3-699B0EA92A3D}"/>
              </a:ext>
            </a:extLst>
          </p:cNvPr>
          <p:cNvSpPr txBox="1"/>
          <p:nvPr/>
        </p:nvSpPr>
        <p:spPr>
          <a:xfrm>
            <a:off x="8916972" y="1876039"/>
            <a:ext cx="143658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6000">
                <a:latin typeface="Trebuchet MS" panose="020B0603020202020204" pitchFamily="34" charset="0"/>
              </a:rPr>
              <a:t>😐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BBA9165-FB7E-78F9-EFF0-D9DA96F5F6F6}"/>
              </a:ext>
            </a:extLst>
          </p:cNvPr>
          <p:cNvSpPr txBox="1"/>
          <p:nvPr/>
        </p:nvSpPr>
        <p:spPr>
          <a:xfrm>
            <a:off x="7577367" y="1876039"/>
            <a:ext cx="52465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6000">
                <a:latin typeface="Trebuchet MS" panose="020B0603020202020204" pitchFamily="34" charset="0"/>
              </a:rPr>
              <a:t>😀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0F212CA-15A3-BADD-C6FB-DD10BF394D97}"/>
              </a:ext>
            </a:extLst>
          </p:cNvPr>
          <p:cNvSpPr txBox="1"/>
          <p:nvPr/>
        </p:nvSpPr>
        <p:spPr>
          <a:xfrm>
            <a:off x="10216440" y="1859701"/>
            <a:ext cx="89253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6000">
                <a:latin typeface="Trebuchet MS" panose="020B0603020202020204" pitchFamily="34" charset="0"/>
              </a:rPr>
              <a:t>😕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FA577AA-BEFE-4400-79EF-47904411CF7B}"/>
              </a:ext>
            </a:extLst>
          </p:cNvPr>
          <p:cNvSpPr/>
          <p:nvPr/>
        </p:nvSpPr>
        <p:spPr>
          <a:xfrm>
            <a:off x="679449" y="1127992"/>
            <a:ext cx="6146250" cy="4601981"/>
          </a:xfrm>
          <a:prstGeom prst="rect">
            <a:avLst/>
          </a:prstGeom>
          <a:noFill/>
          <a:ln w="38100">
            <a:solidFill>
              <a:srgbClr val="8EA1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Trebuchet MS" panose="020B0603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6B122CD-3D97-B989-6AD8-75CDF0B5C057}"/>
              </a:ext>
            </a:extLst>
          </p:cNvPr>
          <p:cNvSpPr txBox="1"/>
          <p:nvPr/>
        </p:nvSpPr>
        <p:spPr>
          <a:xfrm>
            <a:off x="323447" y="2844207"/>
            <a:ext cx="6128657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fontAlgn="base"/>
            <a:endParaRPr lang="es-MX" sz="1800">
              <a:latin typeface="Trebuchet MS" panose="020B0603020202020204" pitchFamily="34" charset="0"/>
            </a:endParaRPr>
          </a:p>
          <a:p>
            <a:pPr algn="ctr" fontAlgn="base"/>
            <a:r>
              <a:rPr lang="es-MX" sz="14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Insertar la foto.</a:t>
            </a:r>
            <a:endParaRPr lang="es-MX" sz="1400">
              <a:latin typeface="Trebuchet MS" panose="020B0603020202020204" pitchFamily="34" charset="0"/>
            </a:endParaRP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D68B8607-34E3-DD7D-4451-29C968C8B673}"/>
              </a:ext>
            </a:extLst>
          </p:cNvPr>
          <p:cNvSpPr/>
          <p:nvPr/>
        </p:nvSpPr>
        <p:spPr>
          <a:xfrm>
            <a:off x="7647270" y="3376206"/>
            <a:ext cx="3657761" cy="1756833"/>
          </a:xfrm>
          <a:prstGeom prst="wedgeRoundRectCallou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2401C6-8509-B45B-71E1-FC05C9963799}"/>
              </a:ext>
            </a:extLst>
          </p:cNvPr>
          <p:cNvSpPr txBox="1"/>
          <p:nvPr/>
        </p:nvSpPr>
        <p:spPr>
          <a:xfrm>
            <a:off x="7867078" y="3659515"/>
            <a:ext cx="3210259" cy="12311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MX" sz="1400" baseline="0">
                <a:solidFill>
                  <a:srgbClr val="29006F"/>
                </a:solidFill>
                <a:latin typeface="Trebuchet MS"/>
              </a:rPr>
              <a:t>Reflexión sobre </a:t>
            </a:r>
            <a:r>
              <a:rPr lang="es-MX" sz="1400">
                <a:solidFill>
                  <a:srgbClr val="29006F"/>
                </a:solidFill>
                <a:latin typeface="Trebuchet MS"/>
              </a:rPr>
              <a:t>cómo</a:t>
            </a:r>
            <a:r>
              <a:rPr lang="es-MX" sz="1400" baseline="0">
                <a:solidFill>
                  <a:srgbClr val="29006F"/>
                </a:solidFill>
                <a:latin typeface="Trebuchet MS"/>
              </a:rPr>
              <a:t> el equipo está gestionando las emociones y </a:t>
            </a:r>
            <a:r>
              <a:rPr lang="es-MX" sz="1400">
                <a:solidFill>
                  <a:srgbClr val="29006F"/>
                </a:solidFill>
                <a:latin typeface="Trebuchet MS"/>
              </a:rPr>
              <a:t>cómo</a:t>
            </a:r>
            <a:r>
              <a:rPr lang="es-MX" sz="1400" baseline="0">
                <a:solidFill>
                  <a:srgbClr val="29006F"/>
                </a:solidFill>
                <a:latin typeface="Trebuchet MS"/>
              </a:rPr>
              <a:t> esto afecta o beneficia al equipo en el desarrollo del desafío</a:t>
            </a:r>
            <a:endParaRPr lang="en-US">
              <a:solidFill>
                <a:srgbClr val="29006F"/>
              </a:solidFill>
            </a:endParaRP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429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A49DAC-E632-5D44-0453-B3FE7BCA5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0188CE-C64F-A596-7754-3498A1C26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42" y="347079"/>
            <a:ext cx="11636938" cy="1055506"/>
          </a:xfrm>
        </p:spPr>
        <p:txBody>
          <a:bodyPr>
            <a:normAutofit/>
          </a:bodyPr>
          <a:lstStyle/>
          <a:p>
            <a:pPr algn="ctr"/>
            <a:r>
              <a:rPr lang="es-CO" sz="4800" b="1">
                <a:solidFill>
                  <a:srgbClr val="29006F"/>
                </a:solidFill>
                <a:latin typeface="Trebuchet MS" panose="020B0603020202020204" pitchFamily="34" charset="0"/>
              </a:rPr>
              <a:t>Observación y formulación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2FC8AAAE-2A17-E776-8229-558F67087E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896742"/>
              </p:ext>
            </p:extLst>
          </p:nvPr>
        </p:nvGraphicFramePr>
        <p:xfrm>
          <a:off x="839449" y="2326984"/>
          <a:ext cx="9716792" cy="3144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8396">
                  <a:extLst>
                    <a:ext uri="{9D8B030D-6E8A-4147-A177-3AD203B41FA5}">
                      <a16:colId xmlns:a16="http://schemas.microsoft.com/office/drawing/2014/main" val="3909718447"/>
                    </a:ext>
                  </a:extLst>
                </a:gridCol>
                <a:gridCol w="4858396">
                  <a:extLst>
                    <a:ext uri="{9D8B030D-6E8A-4147-A177-3AD203B41FA5}">
                      <a16:colId xmlns:a16="http://schemas.microsoft.com/office/drawing/2014/main" val="4004352846"/>
                    </a:ext>
                  </a:extLst>
                </a:gridCol>
              </a:tblGrid>
              <a:tr h="728304">
                <a:tc>
                  <a:txBody>
                    <a:bodyPr/>
                    <a:lstStyle/>
                    <a:p>
                      <a:pPr algn="ctr"/>
                      <a:r>
                        <a:rPr lang="es-MX">
                          <a:latin typeface="Trebuchet MS" panose="020B0603020202020204" pitchFamily="34" charset="0"/>
                        </a:rPr>
                        <a:t>Dato (Lo</a:t>
                      </a:r>
                      <a:r>
                        <a:rPr lang="es-MX" baseline="0">
                          <a:latin typeface="Trebuchet MS" panose="020B0603020202020204" pitchFamily="34" charset="0"/>
                        </a:rPr>
                        <a:t> que observé o encontré)</a:t>
                      </a:r>
                      <a:endParaRPr lang="es-CO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1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>
                          <a:latin typeface="Trebuchet MS" panose="020B0603020202020204" pitchFamily="34" charset="0"/>
                        </a:rPr>
                        <a:t>Interpretación (Lo que pienso que significa)</a:t>
                      </a:r>
                      <a:endParaRPr lang="es-CO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842296"/>
                  </a:ext>
                </a:extLst>
              </a:tr>
              <a:tr h="728304">
                <a:tc>
                  <a:txBody>
                    <a:bodyPr/>
                    <a:lstStyle/>
                    <a:p>
                      <a:r>
                        <a:rPr lang="es-MX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highlight>
                            <a:srgbClr val="00FF00"/>
                          </a:highlight>
                          <a:latin typeface="Trebuchet MS"/>
                        </a:rPr>
                        <a:t>Ejemplo: Varias personas dijeron que no separan los residuos</a:t>
                      </a:r>
                      <a:endParaRPr lang="es-CO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highlight>
                          <a:srgbClr val="00FF00"/>
                        </a:highlight>
                        <a:latin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highlight>
                            <a:srgbClr val="00FF00"/>
                          </a:highlight>
                          <a:latin typeface="Trebuchet MS"/>
                        </a:rPr>
                        <a:t>Tal vez</a:t>
                      </a:r>
                      <a:r>
                        <a:rPr lang="es-MX" i="1" baseline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highlight>
                            <a:srgbClr val="00FF00"/>
                          </a:highlight>
                          <a:latin typeface="Trebuchet MS"/>
                        </a:rPr>
                        <a:t> no saben cómo hacerlo o no hay suficientes contenedores.</a:t>
                      </a:r>
                      <a:endParaRPr lang="es-CO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highlight>
                          <a:srgbClr val="00FF00"/>
                        </a:highlight>
                        <a:latin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8315693"/>
                  </a:ext>
                </a:extLst>
              </a:tr>
              <a:tr h="421954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6453379"/>
                  </a:ext>
                </a:extLst>
              </a:tr>
              <a:tr h="421954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2617142"/>
                  </a:ext>
                </a:extLst>
              </a:tr>
              <a:tr h="421954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3042214"/>
                  </a:ext>
                </a:extLst>
              </a:tr>
              <a:tr h="421954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2920357"/>
                  </a:ext>
                </a:extLst>
              </a:tr>
            </a:tbl>
          </a:graphicData>
        </a:graphic>
      </p:graphicFrame>
      <p:sp>
        <p:nvSpPr>
          <p:cNvPr id="5" name="CuadroTexto 7">
            <a:extLst>
              <a:ext uri="{FF2B5EF4-FFF2-40B4-BE49-F238E27FC236}">
                <a16:creationId xmlns:a16="http://schemas.microsoft.com/office/drawing/2014/main" id="{1E60EEC6-FC0A-AB2D-E82C-354B7EC328A5}"/>
              </a:ext>
            </a:extLst>
          </p:cNvPr>
          <p:cNvSpPr txBox="1"/>
          <p:nvPr/>
        </p:nvSpPr>
        <p:spPr>
          <a:xfrm>
            <a:off x="4610704" y="5964278"/>
            <a:ext cx="370114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i="1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FF00"/>
                </a:highlight>
                <a:latin typeface="Trebuchet MS"/>
              </a:rPr>
              <a:t>El ejemplo debe eliminarse</a:t>
            </a:r>
            <a:endParaRPr lang="es-CO">
              <a:solidFill>
                <a:schemeClr val="tx1">
                  <a:lumMod val="65000"/>
                  <a:lumOff val="35000"/>
                </a:schemeClr>
              </a:solidFill>
              <a:highlight>
                <a:srgbClr val="00FF00"/>
              </a:highligh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245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3B4EA2-31DC-FD84-57E8-0A121CF57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6071" y="568161"/>
            <a:ext cx="3259855" cy="927646"/>
          </a:xfrm>
        </p:spPr>
        <p:txBody>
          <a:bodyPr>
            <a:normAutofit/>
          </a:bodyPr>
          <a:lstStyle/>
          <a:p>
            <a:r>
              <a:rPr lang="es-CO" sz="4800" b="1">
                <a:solidFill>
                  <a:srgbClr val="29006F"/>
                </a:solidFill>
                <a:latin typeface="Trebuchet MS" panose="020B0603020202020204" pitchFamily="34" charset="0"/>
              </a:rPr>
              <a:t>Pregunta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321E168-5BF3-3006-93B9-53CBC86D178A}"/>
              </a:ext>
            </a:extLst>
          </p:cNvPr>
          <p:cNvSpPr txBox="1"/>
          <p:nvPr/>
        </p:nvSpPr>
        <p:spPr>
          <a:xfrm>
            <a:off x="369840" y="3402106"/>
            <a:ext cx="11452318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fontAlgn="base"/>
            <a:endParaRPr lang="es-MX" sz="1800">
              <a:latin typeface="Trebuchet MS" panose="020B0603020202020204" pitchFamily="34" charset="0"/>
            </a:endParaRPr>
          </a:p>
          <a:p>
            <a:pPr algn="ctr" fontAlgn="base"/>
            <a:r>
              <a:rPr lang="es-MX" sz="14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Escribir la pregunta problema.</a:t>
            </a:r>
            <a:endParaRPr lang="es-MX" sz="1400">
              <a:latin typeface="Trebuchet MS" panose="020B0603020202020204" pitchFamily="34" charset="0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E725F416-1EF5-8DA7-43AD-8C4C0B57B7F6}"/>
              </a:ext>
            </a:extLst>
          </p:cNvPr>
          <p:cNvGrpSpPr/>
          <p:nvPr/>
        </p:nvGrpSpPr>
        <p:grpSpPr>
          <a:xfrm>
            <a:off x="642257" y="2577120"/>
            <a:ext cx="10907485" cy="2032241"/>
            <a:chOff x="619" y="-12663"/>
            <a:chExt cx="5809631" cy="812763"/>
          </a:xfrm>
        </p:grpSpPr>
        <p:sp>
          <p:nvSpPr>
            <p:cNvPr id="5" name="Rectángulo: esquinas redondeadas 18">
              <a:extLst>
                <a:ext uri="{FF2B5EF4-FFF2-40B4-BE49-F238E27FC236}">
                  <a16:creationId xmlns:a16="http://schemas.microsoft.com/office/drawing/2014/main" id="{CE6EB083-AD52-A5C5-9F22-AE4EF058CA63}"/>
                </a:ext>
              </a:extLst>
            </p:cNvPr>
            <p:cNvSpPr/>
            <p:nvPr/>
          </p:nvSpPr>
          <p:spPr>
            <a:xfrm>
              <a:off x="6350" y="0"/>
              <a:ext cx="5803900" cy="800100"/>
            </a:xfrm>
            <a:prstGeom prst="roundRect">
              <a:avLst/>
            </a:prstGeom>
            <a:noFill/>
            <a:ln w="19050">
              <a:solidFill>
                <a:srgbClr val="5027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419">
                <a:latin typeface="Trebuchet MS" panose="020B0603020202020204" pitchFamily="34" charset="0"/>
              </a:endParaRPr>
            </a:p>
          </p:txBody>
        </p:sp>
        <p:sp>
          <p:nvSpPr>
            <p:cNvPr id="6" name="Rectángulo: esquinas redondeadas 76">
              <a:extLst>
                <a:ext uri="{FF2B5EF4-FFF2-40B4-BE49-F238E27FC236}">
                  <a16:creationId xmlns:a16="http://schemas.microsoft.com/office/drawing/2014/main" id="{D053BBB9-083F-65EB-E9C4-C2507D0DA231}"/>
                </a:ext>
              </a:extLst>
            </p:cNvPr>
            <p:cNvSpPr/>
            <p:nvPr/>
          </p:nvSpPr>
          <p:spPr>
            <a:xfrm>
              <a:off x="619" y="-12663"/>
              <a:ext cx="5809631" cy="255848"/>
            </a:xfrm>
            <a:custGeom>
              <a:avLst/>
              <a:gdLst>
                <a:gd name="connsiteX0" fmla="*/ 0 w 5791200"/>
                <a:gd name="connsiteY0" fmla="*/ 49743 h 298450"/>
                <a:gd name="connsiteX1" fmla="*/ 49743 w 5791200"/>
                <a:gd name="connsiteY1" fmla="*/ 0 h 298450"/>
                <a:gd name="connsiteX2" fmla="*/ 5741457 w 5791200"/>
                <a:gd name="connsiteY2" fmla="*/ 0 h 298450"/>
                <a:gd name="connsiteX3" fmla="*/ 5791200 w 5791200"/>
                <a:gd name="connsiteY3" fmla="*/ 49743 h 298450"/>
                <a:gd name="connsiteX4" fmla="*/ 5791200 w 5791200"/>
                <a:gd name="connsiteY4" fmla="*/ 248707 h 298450"/>
                <a:gd name="connsiteX5" fmla="*/ 5741457 w 5791200"/>
                <a:gd name="connsiteY5" fmla="*/ 298450 h 298450"/>
                <a:gd name="connsiteX6" fmla="*/ 49743 w 5791200"/>
                <a:gd name="connsiteY6" fmla="*/ 298450 h 298450"/>
                <a:gd name="connsiteX7" fmla="*/ 0 w 5791200"/>
                <a:gd name="connsiteY7" fmla="*/ 248707 h 298450"/>
                <a:gd name="connsiteX8" fmla="*/ 0 w 5791200"/>
                <a:gd name="connsiteY8" fmla="*/ 49743 h 298450"/>
                <a:gd name="connsiteX0" fmla="*/ 22308 w 5813508"/>
                <a:gd name="connsiteY0" fmla="*/ 49743 h 304800"/>
                <a:gd name="connsiteX1" fmla="*/ 72051 w 5813508"/>
                <a:gd name="connsiteY1" fmla="*/ 0 h 304800"/>
                <a:gd name="connsiteX2" fmla="*/ 5763765 w 5813508"/>
                <a:gd name="connsiteY2" fmla="*/ 0 h 304800"/>
                <a:gd name="connsiteX3" fmla="*/ 5813508 w 5813508"/>
                <a:gd name="connsiteY3" fmla="*/ 49743 h 304800"/>
                <a:gd name="connsiteX4" fmla="*/ 5813508 w 5813508"/>
                <a:gd name="connsiteY4" fmla="*/ 248707 h 304800"/>
                <a:gd name="connsiteX5" fmla="*/ 5763765 w 5813508"/>
                <a:gd name="connsiteY5" fmla="*/ 298450 h 304800"/>
                <a:gd name="connsiteX6" fmla="*/ 9608 w 5813508"/>
                <a:gd name="connsiteY6" fmla="*/ 304800 h 304800"/>
                <a:gd name="connsiteX7" fmla="*/ 22308 w 5813508"/>
                <a:gd name="connsiteY7" fmla="*/ 248707 h 304800"/>
                <a:gd name="connsiteX8" fmla="*/ 22308 w 5813508"/>
                <a:gd name="connsiteY8" fmla="*/ 49743 h 304800"/>
                <a:gd name="connsiteX0" fmla="*/ 22308 w 5825717"/>
                <a:gd name="connsiteY0" fmla="*/ 49743 h 304800"/>
                <a:gd name="connsiteX1" fmla="*/ 72051 w 5825717"/>
                <a:gd name="connsiteY1" fmla="*/ 0 h 304800"/>
                <a:gd name="connsiteX2" fmla="*/ 5763765 w 5825717"/>
                <a:gd name="connsiteY2" fmla="*/ 0 h 304800"/>
                <a:gd name="connsiteX3" fmla="*/ 5813508 w 5825717"/>
                <a:gd name="connsiteY3" fmla="*/ 49743 h 304800"/>
                <a:gd name="connsiteX4" fmla="*/ 5813508 w 5825717"/>
                <a:gd name="connsiteY4" fmla="*/ 248707 h 304800"/>
                <a:gd name="connsiteX5" fmla="*/ 5813508 w 5825717"/>
                <a:gd name="connsiteY5" fmla="*/ 292100 h 304800"/>
                <a:gd name="connsiteX6" fmla="*/ 9608 w 5825717"/>
                <a:gd name="connsiteY6" fmla="*/ 304800 h 304800"/>
                <a:gd name="connsiteX7" fmla="*/ 22308 w 5825717"/>
                <a:gd name="connsiteY7" fmla="*/ 248707 h 304800"/>
                <a:gd name="connsiteX8" fmla="*/ 22308 w 5825717"/>
                <a:gd name="connsiteY8" fmla="*/ 49743 h 304800"/>
                <a:gd name="connsiteX0" fmla="*/ 3476 w 5806885"/>
                <a:gd name="connsiteY0" fmla="*/ 49743 h 292100"/>
                <a:gd name="connsiteX1" fmla="*/ 53219 w 5806885"/>
                <a:gd name="connsiteY1" fmla="*/ 0 h 292100"/>
                <a:gd name="connsiteX2" fmla="*/ 5744933 w 5806885"/>
                <a:gd name="connsiteY2" fmla="*/ 0 h 292100"/>
                <a:gd name="connsiteX3" fmla="*/ 5794676 w 5806885"/>
                <a:gd name="connsiteY3" fmla="*/ 49743 h 292100"/>
                <a:gd name="connsiteX4" fmla="*/ 5794676 w 5806885"/>
                <a:gd name="connsiteY4" fmla="*/ 248707 h 292100"/>
                <a:gd name="connsiteX5" fmla="*/ 5794676 w 5806885"/>
                <a:gd name="connsiteY5" fmla="*/ 292100 h 292100"/>
                <a:gd name="connsiteX6" fmla="*/ 17130 w 5806885"/>
                <a:gd name="connsiteY6" fmla="*/ 291316 h 292100"/>
                <a:gd name="connsiteX7" fmla="*/ 3476 w 5806885"/>
                <a:gd name="connsiteY7" fmla="*/ 248707 h 292100"/>
                <a:gd name="connsiteX8" fmla="*/ 3476 w 5806885"/>
                <a:gd name="connsiteY8" fmla="*/ 49743 h 292100"/>
                <a:gd name="connsiteX0" fmla="*/ 3476 w 5796413"/>
                <a:gd name="connsiteY0" fmla="*/ 49743 h 301089"/>
                <a:gd name="connsiteX1" fmla="*/ 53219 w 5796413"/>
                <a:gd name="connsiteY1" fmla="*/ 0 h 301089"/>
                <a:gd name="connsiteX2" fmla="*/ 5744933 w 5796413"/>
                <a:gd name="connsiteY2" fmla="*/ 0 h 301089"/>
                <a:gd name="connsiteX3" fmla="*/ 5794676 w 5796413"/>
                <a:gd name="connsiteY3" fmla="*/ 49743 h 301089"/>
                <a:gd name="connsiteX4" fmla="*/ 5794676 w 5796413"/>
                <a:gd name="connsiteY4" fmla="*/ 248707 h 301089"/>
                <a:gd name="connsiteX5" fmla="*/ 5777107 w 5796413"/>
                <a:gd name="connsiteY5" fmla="*/ 301089 h 301089"/>
                <a:gd name="connsiteX6" fmla="*/ 17130 w 5796413"/>
                <a:gd name="connsiteY6" fmla="*/ 291316 h 301089"/>
                <a:gd name="connsiteX7" fmla="*/ 3476 w 5796413"/>
                <a:gd name="connsiteY7" fmla="*/ 248707 h 301089"/>
                <a:gd name="connsiteX8" fmla="*/ 3476 w 5796413"/>
                <a:gd name="connsiteY8" fmla="*/ 49743 h 30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96413" h="301089">
                  <a:moveTo>
                    <a:pt x="3476" y="49743"/>
                  </a:moveTo>
                  <a:cubicBezTo>
                    <a:pt x="3476" y="22271"/>
                    <a:pt x="25747" y="0"/>
                    <a:pt x="53219" y="0"/>
                  </a:cubicBezTo>
                  <a:lnTo>
                    <a:pt x="5744933" y="0"/>
                  </a:lnTo>
                  <a:cubicBezTo>
                    <a:pt x="5772405" y="0"/>
                    <a:pt x="5794676" y="22271"/>
                    <a:pt x="5794676" y="49743"/>
                  </a:cubicBezTo>
                  <a:lnTo>
                    <a:pt x="5794676" y="248707"/>
                  </a:lnTo>
                  <a:cubicBezTo>
                    <a:pt x="5794676" y="276179"/>
                    <a:pt x="5804579" y="301089"/>
                    <a:pt x="5777107" y="301089"/>
                  </a:cubicBezTo>
                  <a:lnTo>
                    <a:pt x="17130" y="291316"/>
                  </a:lnTo>
                  <a:cubicBezTo>
                    <a:pt x="-10342" y="291316"/>
                    <a:pt x="3476" y="276179"/>
                    <a:pt x="3476" y="248707"/>
                  </a:cubicBezTo>
                  <a:lnTo>
                    <a:pt x="3476" y="49743"/>
                  </a:lnTo>
                  <a:close/>
                </a:path>
              </a:pathLst>
            </a:custGeom>
            <a:solidFill>
              <a:srgbClr val="8EA1FF"/>
            </a:solidFill>
            <a:ln>
              <a:solidFill>
                <a:srgbClr val="5027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fontAlgn="base"/>
              <a:r>
                <a:rPr lang="es-MX" sz="2000">
                  <a:latin typeface="Trebuchet MS" panose="020B0603020202020204" pitchFamily="34" charset="0"/>
                </a:rPr>
                <a:t>Pregunta problema: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23874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Tema de Office</vt:lpstr>
      <vt:lpstr>PowerPoint Presentation</vt:lpstr>
      <vt:lpstr>PowerPoint Presentation</vt:lpstr>
      <vt:lpstr>Acuerdos criterios de trabajo</vt:lpstr>
      <vt:lpstr>PowerPoint Presentation</vt:lpstr>
      <vt:lpstr>Tabla modelo gestión de emociones</vt:lpstr>
      <vt:lpstr>Tabla gestión de emociones</vt:lpstr>
      <vt:lpstr>Gestión de emociones</vt:lpstr>
      <vt:lpstr>Observación y formulación</vt:lpstr>
      <vt:lpstr>Pregunta </vt:lpstr>
      <vt:lpstr>Hipótesis</vt:lpstr>
      <vt:lpstr>Diseño metodológico 1</vt:lpstr>
      <vt:lpstr>Diseño metodológico 2</vt:lpstr>
      <vt:lpstr>Indicador</vt:lpstr>
      <vt:lpstr>Desarrollo Sostenible</vt:lpstr>
      <vt:lpstr>Creación de indicadores</vt:lpstr>
      <vt:lpstr>Creación de indicadores</vt:lpstr>
      <vt:lpstr>Misión Nacional</vt:lpstr>
      <vt:lpstr>Misión Nacional</vt:lpstr>
      <vt:lpstr>Misión Nacional</vt:lpstr>
      <vt:lpstr>Recolección de datos</vt:lpstr>
      <vt:lpstr>Análisis de datos 1</vt:lpstr>
      <vt:lpstr>Análisis de datos 2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KELLY JOHANNA BARRERA FLOREZ</dc:creator>
  <cp:revision>1</cp:revision>
  <dcterms:created xsi:type="dcterms:W3CDTF">2026-02-26T16:49:30Z</dcterms:created>
  <dcterms:modified xsi:type="dcterms:W3CDTF">2026-04-08T20:41:10Z</dcterms:modified>
</cp:coreProperties>
</file>