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62" r:id="rId4"/>
    <p:sldId id="260" r:id="rId5"/>
    <p:sldId id="266" r:id="rId6"/>
    <p:sldId id="267" r:id="rId7"/>
    <p:sldId id="263" r:id="rId8"/>
    <p:sldId id="258" r:id="rId9"/>
    <p:sldId id="261" r:id="rId10"/>
    <p:sldId id="268" r:id="rId11"/>
    <p:sldId id="264" r:id="rId12"/>
    <p:sldId id="265" r:id="rId13"/>
    <p:sldId id="270" r:id="rId14"/>
    <p:sldId id="269" r:id="rId15"/>
    <p:sldId id="271" r:id="rId16"/>
    <p:sldId id="273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6FBE66-F1E7-AA90-A023-81F478B3DA5B}" name="WENDY VANESA FONTALVO PEÑATE" initials="WP" userId="S::wendy.fontalvo.p@uniminuto.edu::f7a3c5d0-b13b-4d33-a676-a293da504660" providerId="AD"/>
  <p188:author id="{CA8A1284-EC24-5F2C-A34C-9F7669AD2B02}" name="Sandra Milena Cardozo Monsalve" initials="SM" userId="S::scardozo@mineducacion.gov.co::b166b444-c987-4dae-874d-8a996e7e40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1FF"/>
    <a:srgbClr val="29006F"/>
    <a:srgbClr val="DE9CFD"/>
    <a:srgbClr val="EA3D96"/>
    <a:srgbClr val="6ECFBC"/>
    <a:srgbClr val="F8A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FEE78-DB0B-5709-9384-43E454A41700}" v="24" dt="2026-04-07T15:25:24.381"/>
    <p1510:client id="{B025B967-15AD-4EE6-B18A-EB1EE1253465}" v="21" dt="2026-04-07T16:39:48.264"/>
    <p1510:client id="{BC2C3FDA-2CA5-3A57-FA0F-FFF623B988CE}" v="15" dt="2026-04-08T14:40:21.375"/>
    <p1510:client id="{FA8C5174-8E3D-8ED1-275B-E6D39A323528}" v="14" dt="2026-04-08T20:33:45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ANGELICA POSADA RUIZ" userId="S::paula.posada@uniminuto.edu::c1bc0e1e-d004-4b21-9d74-8a35d69a1bab" providerId="AD" clId="Web-{FA8C5174-8E3D-8ED1-275B-E6D39A323528}"/>
    <pc:docChg chg="modSld">
      <pc:chgData name="PAULA ANGELICA POSADA RUIZ" userId="S::paula.posada@uniminuto.edu::c1bc0e1e-d004-4b21-9d74-8a35d69a1bab" providerId="AD" clId="Web-{FA8C5174-8E3D-8ED1-275B-E6D39A323528}" dt="2026-04-08T20:33:45.627" v="9"/>
      <pc:docMkLst>
        <pc:docMk/>
      </pc:docMkLst>
      <pc:sldChg chg="delSp">
        <pc:chgData name="PAULA ANGELICA POSADA RUIZ" userId="S::paula.posada@uniminuto.edu::c1bc0e1e-d004-4b21-9d74-8a35d69a1bab" providerId="AD" clId="Web-{FA8C5174-8E3D-8ED1-275B-E6D39A323528}" dt="2026-04-08T19:31:36.938" v="5"/>
        <pc:sldMkLst>
          <pc:docMk/>
          <pc:sldMk cId="712387424" sldId="258"/>
        </pc:sldMkLst>
        <pc:picChg chg="del">
          <ac:chgData name="PAULA ANGELICA POSADA RUIZ" userId="S::paula.posada@uniminuto.edu::c1bc0e1e-d004-4b21-9d74-8a35d69a1bab" providerId="AD" clId="Web-{FA8C5174-8E3D-8ED1-275B-E6D39A323528}" dt="2026-04-08T19:31:36.938" v="5"/>
          <ac:picMkLst>
            <pc:docMk/>
            <pc:sldMk cId="712387424" sldId="258"/>
            <ac:picMk id="16" creationId="{0BB70B78-5C6F-3B87-6F93-8E611B156F5B}"/>
          </ac:picMkLst>
        </pc:picChg>
      </pc:sldChg>
      <pc:sldChg chg="delSp">
        <pc:chgData name="PAULA ANGELICA POSADA RUIZ" userId="S::paula.posada@uniminuto.edu::c1bc0e1e-d004-4b21-9d74-8a35d69a1bab" providerId="AD" clId="Web-{FA8C5174-8E3D-8ED1-275B-E6D39A323528}" dt="2026-04-08T19:31:21.188" v="1"/>
        <pc:sldMkLst>
          <pc:docMk/>
          <pc:sldMk cId="766383089" sldId="260"/>
        </pc:sldMkLst>
        <pc:picChg chg="del">
          <ac:chgData name="PAULA ANGELICA POSADA RUIZ" userId="S::paula.posada@uniminuto.edu::c1bc0e1e-d004-4b21-9d74-8a35d69a1bab" providerId="AD" clId="Web-{FA8C5174-8E3D-8ED1-275B-E6D39A323528}" dt="2026-04-08T19:31:21.188" v="1"/>
          <ac:picMkLst>
            <pc:docMk/>
            <pc:sldMk cId="766383089" sldId="260"/>
            <ac:picMk id="4" creationId="{93644130-51FB-C0CB-B0BA-BEAB8C14E7F4}"/>
          </ac:picMkLst>
        </pc:picChg>
      </pc:sldChg>
      <pc:sldChg chg="delSp">
        <pc:chgData name="PAULA ANGELICA POSADA RUIZ" userId="S::paula.posada@uniminuto.edu::c1bc0e1e-d004-4b21-9d74-8a35d69a1bab" providerId="AD" clId="Web-{FA8C5174-8E3D-8ED1-275B-E6D39A323528}" dt="2026-04-08T19:31:18.391" v="0"/>
        <pc:sldMkLst>
          <pc:docMk/>
          <pc:sldMk cId="1733577132" sldId="262"/>
        </pc:sldMkLst>
        <pc:picChg chg="del">
          <ac:chgData name="PAULA ANGELICA POSADA RUIZ" userId="S::paula.posada@uniminuto.edu::c1bc0e1e-d004-4b21-9d74-8a35d69a1bab" providerId="AD" clId="Web-{FA8C5174-8E3D-8ED1-275B-E6D39A323528}" dt="2026-04-08T19:31:18.391" v="0"/>
          <ac:picMkLst>
            <pc:docMk/>
            <pc:sldMk cId="1733577132" sldId="262"/>
            <ac:picMk id="4" creationId="{597C5E82-F770-BE80-1EBA-6D0B672AF50C}"/>
          </ac:picMkLst>
        </pc:picChg>
      </pc:sldChg>
      <pc:sldChg chg="delSp">
        <pc:chgData name="PAULA ANGELICA POSADA RUIZ" userId="S::paula.posada@uniminuto.edu::c1bc0e1e-d004-4b21-9d74-8a35d69a1bab" providerId="AD" clId="Web-{FA8C5174-8E3D-8ED1-275B-E6D39A323528}" dt="2026-04-08T19:31:35.110" v="4"/>
        <pc:sldMkLst>
          <pc:docMk/>
          <pc:sldMk cId="1526170843" sldId="263"/>
        </pc:sldMkLst>
        <pc:picChg chg="del">
          <ac:chgData name="PAULA ANGELICA POSADA RUIZ" userId="S::paula.posada@uniminuto.edu::c1bc0e1e-d004-4b21-9d74-8a35d69a1bab" providerId="AD" clId="Web-{FA8C5174-8E3D-8ED1-275B-E6D39A323528}" dt="2026-04-08T19:31:35.110" v="4"/>
          <ac:picMkLst>
            <pc:docMk/>
            <pc:sldMk cId="1526170843" sldId="263"/>
            <ac:picMk id="6" creationId="{501ED6C4-925D-1F46-E580-543771FD3718}"/>
          </ac:picMkLst>
        </pc:picChg>
      </pc:sldChg>
      <pc:sldChg chg="delSp">
        <pc:chgData name="PAULA ANGELICA POSADA RUIZ" userId="S::paula.posada@uniminuto.edu::c1bc0e1e-d004-4b21-9d74-8a35d69a1bab" providerId="AD" clId="Web-{FA8C5174-8E3D-8ED1-275B-E6D39A323528}" dt="2026-04-08T19:31:22.891" v="2"/>
        <pc:sldMkLst>
          <pc:docMk/>
          <pc:sldMk cId="2898544364" sldId="266"/>
        </pc:sldMkLst>
        <pc:picChg chg="del">
          <ac:chgData name="PAULA ANGELICA POSADA RUIZ" userId="S::paula.posada@uniminuto.edu::c1bc0e1e-d004-4b21-9d74-8a35d69a1bab" providerId="AD" clId="Web-{FA8C5174-8E3D-8ED1-275B-E6D39A323528}" dt="2026-04-08T19:31:22.891" v="2"/>
          <ac:picMkLst>
            <pc:docMk/>
            <pc:sldMk cId="2898544364" sldId="266"/>
            <ac:picMk id="3" creationId="{BAA767AE-BC26-D0D2-1E80-6B5C8F43094E}"/>
          </ac:picMkLst>
        </pc:picChg>
      </pc:sldChg>
      <pc:sldChg chg="delSp">
        <pc:chgData name="PAULA ANGELICA POSADA RUIZ" userId="S::paula.posada@uniminuto.edu::c1bc0e1e-d004-4b21-9d74-8a35d69a1bab" providerId="AD" clId="Web-{FA8C5174-8E3D-8ED1-275B-E6D39A323528}" dt="2026-04-08T19:31:31.610" v="3"/>
        <pc:sldMkLst>
          <pc:docMk/>
          <pc:sldMk cId="789348003" sldId="267"/>
        </pc:sldMkLst>
        <pc:picChg chg="del">
          <ac:chgData name="PAULA ANGELICA POSADA RUIZ" userId="S::paula.posada@uniminuto.edu::c1bc0e1e-d004-4b21-9d74-8a35d69a1bab" providerId="AD" clId="Web-{FA8C5174-8E3D-8ED1-275B-E6D39A323528}" dt="2026-04-08T19:31:31.610" v="3"/>
          <ac:picMkLst>
            <pc:docMk/>
            <pc:sldMk cId="789348003" sldId="267"/>
            <ac:picMk id="11" creationId="{DD14C198-C588-544C-8FEE-FDBC8E221800}"/>
          </ac:picMkLst>
        </pc:picChg>
      </pc:sldChg>
      <pc:sldChg chg="addSp modSp">
        <pc:chgData name="PAULA ANGELICA POSADA RUIZ" userId="S::paula.posada@uniminuto.edu::c1bc0e1e-d004-4b21-9d74-8a35d69a1bab" providerId="AD" clId="Web-{FA8C5174-8E3D-8ED1-275B-E6D39A323528}" dt="2026-04-08T20:33:45.627" v="9"/>
        <pc:sldMkLst>
          <pc:docMk/>
          <pc:sldMk cId="513093173" sldId="277"/>
        </pc:sldMkLst>
        <pc:spChg chg="add">
          <ac:chgData name="PAULA ANGELICA POSADA RUIZ" userId="S::paula.posada@uniminuto.edu::c1bc0e1e-d004-4b21-9d74-8a35d69a1bab" providerId="AD" clId="Web-{FA8C5174-8E3D-8ED1-275B-E6D39A323528}" dt="2026-04-08T20:33:45.627" v="9"/>
          <ac:spMkLst>
            <pc:docMk/>
            <pc:sldMk cId="513093173" sldId="277"/>
            <ac:spMk id="2" creationId="{33F2A317-7530-9FAE-3A63-D6D58930B338}"/>
          </ac:spMkLst>
        </pc:spChg>
        <pc:grpChg chg="mod">
          <ac:chgData name="PAULA ANGELICA POSADA RUIZ" userId="S::paula.posada@uniminuto.edu::c1bc0e1e-d004-4b21-9d74-8a35d69a1bab" providerId="AD" clId="Web-{FA8C5174-8E3D-8ED1-275B-E6D39A323528}" dt="2026-04-08T20:33:31.846" v="6" actId="1076"/>
          <ac:grpSpMkLst>
            <pc:docMk/>
            <pc:sldMk cId="513093173" sldId="277"/>
            <ac:grpSpMk id="12" creationId="{2452D59D-6B5F-8FE3-B1A0-A0DD058D9749}"/>
          </ac:grpSpMkLst>
        </pc:grpChg>
        <pc:grpChg chg="mod">
          <ac:chgData name="PAULA ANGELICA POSADA RUIZ" userId="S::paula.posada@uniminuto.edu::c1bc0e1e-d004-4b21-9d74-8a35d69a1bab" providerId="AD" clId="Web-{FA8C5174-8E3D-8ED1-275B-E6D39A323528}" dt="2026-04-08T20:33:31.877" v="7" actId="1076"/>
          <ac:grpSpMkLst>
            <pc:docMk/>
            <pc:sldMk cId="513093173" sldId="277"/>
            <ac:grpSpMk id="16" creationId="{318DCF22-2906-6C61-9766-EF3C63B62F89}"/>
          </ac:grpSpMkLst>
        </pc:grpChg>
        <pc:grpChg chg="mod">
          <ac:chgData name="PAULA ANGELICA POSADA RUIZ" userId="S::paula.posada@uniminuto.edu::c1bc0e1e-d004-4b21-9d74-8a35d69a1bab" providerId="AD" clId="Web-{FA8C5174-8E3D-8ED1-275B-E6D39A323528}" dt="2026-04-08T20:33:31.893" v="8" actId="1076"/>
          <ac:grpSpMkLst>
            <pc:docMk/>
            <pc:sldMk cId="513093173" sldId="277"/>
            <ac:grpSpMk id="19" creationId="{6B6832A3-4517-2B69-C4C7-29B7930D0BDD}"/>
          </ac:grpSpMkLst>
        </pc:grpChg>
      </pc:sldChg>
    </pc:docChg>
  </pc:docChgLst>
  <pc:docChgLst>
    <pc:chgData name="PAULA ANGELICA POSADA RUIZ" userId="S::paula.posada@uniminuto.edu::c1bc0e1e-d004-4b21-9d74-8a35d69a1bab" providerId="AD" clId="Web-{BC2C3FDA-2CA5-3A57-FA0F-FFF623B988CE}"/>
    <pc:docChg chg="modSld">
      <pc:chgData name="PAULA ANGELICA POSADA RUIZ" userId="S::paula.posada@uniminuto.edu::c1bc0e1e-d004-4b21-9d74-8a35d69a1bab" providerId="AD" clId="Web-{BC2C3FDA-2CA5-3A57-FA0F-FFF623B988CE}" dt="2026-04-08T14:40:21.375" v="12"/>
      <pc:docMkLst>
        <pc:docMk/>
      </pc:docMkLst>
      <pc:sldChg chg="modSp">
        <pc:chgData name="PAULA ANGELICA POSADA RUIZ" userId="S::paula.posada@uniminuto.edu::c1bc0e1e-d004-4b21-9d74-8a35d69a1bab" providerId="AD" clId="Web-{BC2C3FDA-2CA5-3A57-FA0F-FFF623B988CE}" dt="2026-04-08T14:40:21.375" v="12"/>
        <pc:sldMkLst>
          <pc:docMk/>
          <pc:sldMk cId="712387424" sldId="258"/>
        </pc:sldMkLst>
        <pc:graphicFrameChg chg="mod modGraphic">
          <ac:chgData name="PAULA ANGELICA POSADA RUIZ" userId="S::paula.posada@uniminuto.edu::c1bc0e1e-d004-4b21-9d74-8a35d69a1bab" providerId="AD" clId="Web-{BC2C3FDA-2CA5-3A57-FA0F-FFF623B988CE}" dt="2026-04-08T14:40:21.375" v="12"/>
          <ac:graphicFrameMkLst>
            <pc:docMk/>
            <pc:sldMk cId="712387424" sldId="258"/>
            <ac:graphicFrameMk id="14" creationId="{379F9FAA-0759-5DAA-A3DB-7D391DB8ADF9}"/>
          </ac:graphicFrameMkLst>
        </pc:graphicFrameChg>
      </pc:sldChg>
      <pc:sldChg chg="modSp">
        <pc:chgData name="PAULA ANGELICA POSADA RUIZ" userId="S::paula.posada@uniminuto.edu::c1bc0e1e-d004-4b21-9d74-8a35d69a1bab" providerId="AD" clId="Web-{BC2C3FDA-2CA5-3A57-FA0F-FFF623B988CE}" dt="2026-04-08T14:40:01.531" v="6"/>
        <pc:sldMkLst>
          <pc:docMk/>
          <pc:sldMk cId="1526170843" sldId="263"/>
        </pc:sldMkLst>
        <pc:graphicFrameChg chg="mod modGraphic">
          <ac:chgData name="PAULA ANGELICA POSADA RUIZ" userId="S::paula.posada@uniminuto.edu::c1bc0e1e-d004-4b21-9d74-8a35d69a1bab" providerId="AD" clId="Web-{BC2C3FDA-2CA5-3A57-FA0F-FFF623B988CE}" dt="2026-04-08T14:40:01.531" v="6"/>
          <ac:graphicFrameMkLst>
            <pc:docMk/>
            <pc:sldMk cId="1526170843" sldId="263"/>
            <ac:graphicFrameMk id="8" creationId="{31DCA604-D2BA-7D58-D345-FF5AD4AA9103}"/>
          </ac:graphicFrameMkLst>
        </pc:graphicFrameChg>
      </pc:sldChg>
      <pc:sldChg chg="modSp">
        <pc:chgData name="PAULA ANGELICA POSADA RUIZ" userId="S::paula.posada@uniminuto.edu::c1bc0e1e-d004-4b21-9d74-8a35d69a1bab" providerId="AD" clId="Web-{BC2C3FDA-2CA5-3A57-FA0F-FFF623B988CE}" dt="2026-04-08T14:39:15.766" v="0" actId="20577"/>
        <pc:sldMkLst>
          <pc:docMk/>
          <pc:sldMk cId="2898544364" sldId="266"/>
        </pc:sldMkLst>
        <pc:spChg chg="mod">
          <ac:chgData name="PAULA ANGELICA POSADA RUIZ" userId="S::paula.posada@uniminuto.edu::c1bc0e1e-d004-4b21-9d74-8a35d69a1bab" providerId="AD" clId="Web-{BC2C3FDA-2CA5-3A57-FA0F-FFF623B988CE}" dt="2026-04-08T14:39:15.766" v="0" actId="20577"/>
          <ac:spMkLst>
            <pc:docMk/>
            <pc:sldMk cId="2898544364" sldId="266"/>
            <ac:spMk id="4" creationId="{445491D2-5712-5F61-BE18-27FF249F6336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DF08157E-6914-135B-8F7A-ECBE342B24CE}"/>
    <pc:docChg chg="addSld delSld">
      <pc:chgData name="WENDY VANESA FONTALVO PEÑATE" userId="S::wendy.fontalvo.p@uniminuto.edu::f7a3c5d0-b13b-4d33-a676-a293da504660" providerId="AD" clId="Web-{DF08157E-6914-135B-8F7A-ECBE342B24CE}" dt="2026-04-06T16:07:10.125" v="1"/>
      <pc:docMkLst>
        <pc:docMk/>
      </pc:docMkLst>
      <pc:sldChg chg="add">
        <pc:chgData name="WENDY VANESA FONTALVO PEÑATE" userId="S::wendy.fontalvo.p@uniminuto.edu::f7a3c5d0-b13b-4d33-a676-a293da504660" providerId="AD" clId="Web-{DF08157E-6914-135B-8F7A-ECBE342B24CE}" dt="2026-04-06T16:07:02.813" v="0"/>
        <pc:sldMkLst>
          <pc:docMk/>
          <pc:sldMk cId="513093173" sldId="277"/>
        </pc:sldMkLst>
      </pc:sldChg>
    </pc:docChg>
  </pc:docChgLst>
  <pc:docChgLst>
    <pc:chgData clId="Web-{FA8C5174-8E3D-8ED1-275B-E6D39A323528}"/>
    <pc:docChg chg="modSld">
      <pc:chgData name="" userId="" providerId="" clId="Web-{FA8C5174-8E3D-8ED1-275B-E6D39A323528}" dt="2026-04-08T19:31:11.829" v="3" actId="1076"/>
      <pc:docMkLst>
        <pc:docMk/>
      </pc:docMkLst>
      <pc:sldChg chg="delSp modSp">
        <pc:chgData name="" userId="" providerId="" clId="Web-{FA8C5174-8E3D-8ED1-275B-E6D39A323528}" dt="2026-04-08T19:31:11.829" v="3" actId="1076"/>
        <pc:sldMkLst>
          <pc:docMk/>
          <pc:sldMk cId="513093173" sldId="277"/>
        </pc:sldMkLst>
        <pc:spChg chg="del">
          <ac:chgData name="" userId="" providerId="" clId="Web-{FA8C5174-8E3D-8ED1-275B-E6D39A323528}" dt="2026-04-08T19:31:08.313" v="0"/>
          <ac:spMkLst>
            <pc:docMk/>
            <pc:sldMk cId="513093173" sldId="277"/>
            <ac:spMk id="9" creationId="{A2D27AF6-D77D-7CC7-F6CF-809F0F8342CA}"/>
          </ac:spMkLst>
        </pc:spChg>
        <pc:grpChg chg="mod">
          <ac:chgData name="" userId="" providerId="" clId="Web-{FA8C5174-8E3D-8ED1-275B-E6D39A323528}" dt="2026-04-08T19:31:11.766" v="1" actId="1076"/>
          <ac:grpSpMkLst>
            <pc:docMk/>
            <pc:sldMk cId="513093173" sldId="277"/>
            <ac:grpSpMk id="12" creationId="{2452D59D-6B5F-8FE3-B1A0-A0DD058D9749}"/>
          </ac:grpSpMkLst>
        </pc:grpChg>
        <pc:grpChg chg="mod">
          <ac:chgData name="" userId="" providerId="" clId="Web-{FA8C5174-8E3D-8ED1-275B-E6D39A323528}" dt="2026-04-08T19:31:11.798" v="2" actId="1076"/>
          <ac:grpSpMkLst>
            <pc:docMk/>
            <pc:sldMk cId="513093173" sldId="277"/>
            <ac:grpSpMk id="16" creationId="{318DCF22-2906-6C61-9766-EF3C63B62F89}"/>
          </ac:grpSpMkLst>
        </pc:grpChg>
        <pc:grpChg chg="mod">
          <ac:chgData name="" userId="" providerId="" clId="Web-{FA8C5174-8E3D-8ED1-275B-E6D39A323528}" dt="2026-04-08T19:31:11.829" v="3" actId="1076"/>
          <ac:grpSpMkLst>
            <pc:docMk/>
            <pc:sldMk cId="513093173" sldId="277"/>
            <ac:grpSpMk id="19" creationId="{6B6832A3-4517-2B69-C4C7-29B7930D0BDD}"/>
          </ac:grpSpMkLst>
        </pc:grpChg>
      </pc:sldChg>
    </pc:docChg>
  </pc:docChgLst>
  <pc:docChgLst>
    <pc:chgData name="GINA CATALINA MALAVER PEREZ" userId="99b04ec6-3d77-4061-a7bd-63e001cc7658" providerId="ADAL" clId="{D3453BA6-50DE-458C-A0B2-02FD7C25BA6B}"/>
    <pc:docChg chg="custSel modSld">
      <pc:chgData name="GINA CATALINA MALAVER PEREZ" userId="99b04ec6-3d77-4061-a7bd-63e001cc7658" providerId="ADAL" clId="{D3453BA6-50DE-458C-A0B2-02FD7C25BA6B}" dt="2026-04-08T13:20:12.286" v="85" actId="114"/>
      <pc:docMkLst>
        <pc:docMk/>
      </pc:docMkLst>
      <pc:sldChg chg="modSp mod">
        <pc:chgData name="GINA CATALINA MALAVER PEREZ" userId="99b04ec6-3d77-4061-a7bd-63e001cc7658" providerId="ADAL" clId="{D3453BA6-50DE-458C-A0B2-02FD7C25BA6B}" dt="2026-04-07T16:14:54.002" v="20" actId="20577"/>
        <pc:sldMkLst>
          <pc:docMk/>
          <pc:sldMk cId="712387424" sldId="258"/>
        </pc:sldMkLst>
        <pc:graphicFrameChg chg="modGraphic">
          <ac:chgData name="GINA CATALINA MALAVER PEREZ" userId="99b04ec6-3d77-4061-a7bd-63e001cc7658" providerId="ADAL" clId="{D3453BA6-50DE-458C-A0B2-02FD7C25BA6B}" dt="2026-04-07T16:14:54.002" v="20" actId="20577"/>
          <ac:graphicFrameMkLst>
            <pc:docMk/>
            <pc:sldMk cId="712387424" sldId="258"/>
            <ac:graphicFrameMk id="14" creationId="{379F9FAA-0759-5DAA-A3DB-7D391DB8ADF9}"/>
          </ac:graphicFrameMkLst>
        </pc:graphicFrameChg>
      </pc:sldChg>
      <pc:sldChg chg="modSp mod">
        <pc:chgData name="GINA CATALINA MALAVER PEREZ" userId="99b04ec6-3d77-4061-a7bd-63e001cc7658" providerId="ADAL" clId="{D3453BA6-50DE-458C-A0B2-02FD7C25BA6B}" dt="2026-04-07T15:59:24.303" v="2" actId="20577"/>
        <pc:sldMkLst>
          <pc:docMk/>
          <pc:sldMk cId="766383089" sldId="260"/>
        </pc:sldMkLst>
        <pc:spChg chg="mod">
          <ac:chgData name="GINA CATALINA MALAVER PEREZ" userId="99b04ec6-3d77-4061-a7bd-63e001cc7658" providerId="ADAL" clId="{D3453BA6-50DE-458C-A0B2-02FD7C25BA6B}" dt="2026-04-07T15:59:24.303" v="2" actId="20577"/>
          <ac:spMkLst>
            <pc:docMk/>
            <pc:sldMk cId="766383089" sldId="260"/>
            <ac:spMk id="5" creationId="{70768C38-628F-19F0-214C-905C4F66DF25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7T16:15:46.331" v="28" actId="20577"/>
        <pc:sldMkLst>
          <pc:docMk/>
          <pc:sldMk cId="2111532349" sldId="261"/>
        </pc:sldMkLst>
        <pc:graphicFrameChg chg="modGraphic">
          <ac:chgData name="GINA CATALINA MALAVER PEREZ" userId="99b04ec6-3d77-4061-a7bd-63e001cc7658" providerId="ADAL" clId="{D3453BA6-50DE-458C-A0B2-02FD7C25BA6B}" dt="2026-04-07T16:15:46.331" v="28" actId="20577"/>
          <ac:graphicFrameMkLst>
            <pc:docMk/>
            <pc:sldMk cId="2111532349" sldId="261"/>
            <ac:graphicFrameMk id="8" creationId="{2C7B2E4C-5F47-EF2E-C6A0-3F3A88073856}"/>
          </ac:graphicFrameMkLst>
        </pc:graphicFrameChg>
      </pc:sldChg>
      <pc:sldChg chg="modSp mod">
        <pc:chgData name="GINA CATALINA MALAVER PEREZ" userId="99b04ec6-3d77-4061-a7bd-63e001cc7658" providerId="ADAL" clId="{D3453BA6-50DE-458C-A0B2-02FD7C25BA6B}" dt="2026-04-08T13:14:08.871" v="77" actId="20577"/>
        <pc:sldMkLst>
          <pc:docMk/>
          <pc:sldMk cId="1733577132" sldId="262"/>
        </pc:sldMkLst>
        <pc:spChg chg="mod">
          <ac:chgData name="GINA CATALINA MALAVER PEREZ" userId="99b04ec6-3d77-4061-a7bd-63e001cc7658" providerId="ADAL" clId="{D3453BA6-50DE-458C-A0B2-02FD7C25BA6B}" dt="2026-04-08T13:13:39.846" v="67" actId="20577"/>
          <ac:spMkLst>
            <pc:docMk/>
            <pc:sldMk cId="1733577132" sldId="262"/>
            <ac:spMk id="2" creationId="{735A5EB5-0E80-5869-4F38-1559D368B6E1}"/>
          </ac:spMkLst>
        </pc:spChg>
        <pc:spChg chg="mod">
          <ac:chgData name="GINA CATALINA MALAVER PEREZ" userId="99b04ec6-3d77-4061-a7bd-63e001cc7658" providerId="ADAL" clId="{D3453BA6-50DE-458C-A0B2-02FD7C25BA6B}" dt="2026-04-08T13:14:08.871" v="77" actId="20577"/>
          <ac:spMkLst>
            <pc:docMk/>
            <pc:sldMk cId="1733577132" sldId="262"/>
            <ac:spMk id="9" creationId="{DC193987-9082-4F5E-2AB2-4E1C70F10ADD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7T16:06:24.335" v="18" actId="20577"/>
        <pc:sldMkLst>
          <pc:docMk/>
          <pc:sldMk cId="1526170843" sldId="263"/>
        </pc:sldMkLst>
        <pc:spChg chg="mod">
          <ac:chgData name="GINA CATALINA MALAVER PEREZ" userId="99b04ec6-3d77-4061-a7bd-63e001cc7658" providerId="ADAL" clId="{D3453BA6-50DE-458C-A0B2-02FD7C25BA6B}" dt="2026-04-07T16:04:31.414" v="10" actId="2711"/>
          <ac:spMkLst>
            <pc:docMk/>
            <pc:sldMk cId="1526170843" sldId="263"/>
            <ac:spMk id="5" creationId="{72012096-5057-B658-AE29-C7AB1546FC37}"/>
          </ac:spMkLst>
        </pc:spChg>
        <pc:spChg chg="mod">
          <ac:chgData name="GINA CATALINA MALAVER PEREZ" userId="99b04ec6-3d77-4061-a7bd-63e001cc7658" providerId="ADAL" clId="{D3453BA6-50DE-458C-A0B2-02FD7C25BA6B}" dt="2026-04-07T16:04:26.358" v="9" actId="20577"/>
          <ac:spMkLst>
            <pc:docMk/>
            <pc:sldMk cId="1526170843" sldId="263"/>
            <ac:spMk id="7" creationId="{9790D39B-86BD-F768-D734-DD8F5291BBB6}"/>
          </ac:spMkLst>
        </pc:spChg>
        <pc:graphicFrameChg chg="modGraphic">
          <ac:chgData name="GINA CATALINA MALAVER PEREZ" userId="99b04ec6-3d77-4061-a7bd-63e001cc7658" providerId="ADAL" clId="{D3453BA6-50DE-458C-A0B2-02FD7C25BA6B}" dt="2026-04-07T16:06:24.335" v="18" actId="20577"/>
          <ac:graphicFrameMkLst>
            <pc:docMk/>
            <pc:sldMk cId="1526170843" sldId="263"/>
            <ac:graphicFrameMk id="8" creationId="{31DCA604-D2BA-7D58-D345-FF5AD4AA9103}"/>
          </ac:graphicFrameMkLst>
        </pc:graphicFrameChg>
      </pc:sldChg>
      <pc:sldChg chg="modSp mod">
        <pc:chgData name="GINA CATALINA MALAVER PEREZ" userId="99b04ec6-3d77-4061-a7bd-63e001cc7658" providerId="ADAL" clId="{D3453BA6-50DE-458C-A0B2-02FD7C25BA6B}" dt="2026-04-08T13:18:53.203" v="80" actId="20577"/>
        <pc:sldMkLst>
          <pc:docMk/>
          <pc:sldMk cId="1492616538" sldId="264"/>
        </pc:sldMkLst>
        <pc:spChg chg="mod">
          <ac:chgData name="GINA CATALINA MALAVER PEREZ" userId="99b04ec6-3d77-4061-a7bd-63e001cc7658" providerId="ADAL" clId="{D3453BA6-50DE-458C-A0B2-02FD7C25BA6B}" dt="2026-04-07T16:16:32.868" v="31" actId="20577"/>
          <ac:spMkLst>
            <pc:docMk/>
            <pc:sldMk cId="1492616538" sldId="264"/>
            <ac:spMk id="4" creationId="{2B693DA7-60C8-5835-4E5E-596C5CF0537E}"/>
          </ac:spMkLst>
        </pc:spChg>
        <pc:spChg chg="mod">
          <ac:chgData name="GINA CATALINA MALAVER PEREZ" userId="99b04ec6-3d77-4061-a7bd-63e001cc7658" providerId="ADAL" clId="{D3453BA6-50DE-458C-A0B2-02FD7C25BA6B}" dt="2026-04-08T13:18:53.203" v="80" actId="20577"/>
          <ac:spMkLst>
            <pc:docMk/>
            <pc:sldMk cId="1492616538" sldId="264"/>
            <ac:spMk id="5" creationId="{5785845B-3DD2-9C27-5B1B-FDEA4A6847CB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8T13:14:25.162" v="78" actId="1076"/>
        <pc:sldMkLst>
          <pc:docMk/>
          <pc:sldMk cId="789348003" sldId="267"/>
        </pc:sldMkLst>
        <pc:spChg chg="mod">
          <ac:chgData name="GINA CATALINA MALAVER PEREZ" userId="99b04ec6-3d77-4061-a7bd-63e001cc7658" providerId="ADAL" clId="{D3453BA6-50DE-458C-A0B2-02FD7C25BA6B}" dt="2026-04-07T15:59:04.149" v="0" actId="2711"/>
          <ac:spMkLst>
            <pc:docMk/>
            <pc:sldMk cId="789348003" sldId="267"/>
            <ac:spMk id="10" creationId="{E5399E2D-2925-4811-2A24-D6EF59B31E1F}"/>
          </ac:spMkLst>
        </pc:spChg>
        <pc:graphicFrameChg chg="modGraphic">
          <ac:chgData name="GINA CATALINA MALAVER PEREZ" userId="99b04ec6-3d77-4061-a7bd-63e001cc7658" providerId="ADAL" clId="{D3453BA6-50DE-458C-A0B2-02FD7C25BA6B}" dt="2026-04-07T15:59:14.348" v="1" actId="2711"/>
          <ac:graphicFrameMkLst>
            <pc:docMk/>
            <pc:sldMk cId="789348003" sldId="267"/>
            <ac:graphicFrameMk id="12" creationId="{34190B1E-DD8D-4D49-B52F-A4BA81EFCB71}"/>
          </ac:graphicFrameMkLst>
        </pc:graphicFrameChg>
        <pc:picChg chg="mod">
          <ac:chgData name="GINA CATALINA MALAVER PEREZ" userId="99b04ec6-3d77-4061-a7bd-63e001cc7658" providerId="ADAL" clId="{D3453BA6-50DE-458C-A0B2-02FD7C25BA6B}" dt="2026-04-08T13:14:25.162" v="78" actId="1076"/>
          <ac:picMkLst>
            <pc:docMk/>
            <pc:sldMk cId="789348003" sldId="267"/>
            <ac:picMk id="11" creationId="{DD14C198-C588-544C-8FEE-FDBC8E221800}"/>
          </ac:picMkLst>
        </pc:picChg>
      </pc:sldChg>
      <pc:sldChg chg="modSp mod">
        <pc:chgData name="GINA CATALINA MALAVER PEREZ" userId="99b04ec6-3d77-4061-a7bd-63e001cc7658" providerId="ADAL" clId="{D3453BA6-50DE-458C-A0B2-02FD7C25BA6B}" dt="2026-04-07T16:16:20.852" v="29" actId="20577"/>
        <pc:sldMkLst>
          <pc:docMk/>
          <pc:sldMk cId="104202880" sldId="268"/>
        </pc:sldMkLst>
        <pc:spChg chg="mod">
          <ac:chgData name="GINA CATALINA MALAVER PEREZ" userId="99b04ec6-3d77-4061-a7bd-63e001cc7658" providerId="ADAL" clId="{D3453BA6-50DE-458C-A0B2-02FD7C25BA6B}" dt="2026-04-07T16:16:20.852" v="29" actId="20577"/>
          <ac:spMkLst>
            <pc:docMk/>
            <pc:sldMk cId="104202880" sldId="268"/>
            <ac:spMk id="4" creationId="{69DBCB1E-9B1F-EC76-8D29-370DE6817432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7T16:17:12.682" v="39" actId="20577"/>
        <pc:sldMkLst>
          <pc:docMk/>
          <pc:sldMk cId="1115002376" sldId="269"/>
        </pc:sldMkLst>
        <pc:spChg chg="mod">
          <ac:chgData name="GINA CATALINA MALAVER PEREZ" userId="99b04ec6-3d77-4061-a7bd-63e001cc7658" providerId="ADAL" clId="{D3453BA6-50DE-458C-A0B2-02FD7C25BA6B}" dt="2026-04-07T16:17:12.682" v="39" actId="20577"/>
          <ac:spMkLst>
            <pc:docMk/>
            <pc:sldMk cId="1115002376" sldId="269"/>
            <ac:spMk id="4" creationId="{F25FC34D-9D9E-5801-30F6-937256F49896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7T16:16:59.082" v="37" actId="20577"/>
        <pc:sldMkLst>
          <pc:docMk/>
          <pc:sldMk cId="698315246" sldId="270"/>
        </pc:sldMkLst>
        <pc:spChg chg="mod">
          <ac:chgData name="GINA CATALINA MALAVER PEREZ" userId="99b04ec6-3d77-4061-a7bd-63e001cc7658" providerId="ADAL" clId="{D3453BA6-50DE-458C-A0B2-02FD7C25BA6B}" dt="2026-04-07T16:16:59.082" v="37" actId="20577"/>
          <ac:spMkLst>
            <pc:docMk/>
            <pc:sldMk cId="698315246" sldId="270"/>
            <ac:spMk id="4" creationId="{D79975E8-C364-1B2E-6CE7-9C9DE0DE86A0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8T13:19:37.144" v="83" actId="114"/>
        <pc:sldMkLst>
          <pc:docMk/>
          <pc:sldMk cId="1880944224" sldId="272"/>
        </pc:sldMkLst>
        <pc:spChg chg="mod">
          <ac:chgData name="GINA CATALINA MALAVER PEREZ" userId="99b04ec6-3d77-4061-a7bd-63e001cc7658" providerId="ADAL" clId="{D3453BA6-50DE-458C-A0B2-02FD7C25BA6B}" dt="2026-04-07T16:18:06.903" v="40" actId="2711"/>
          <ac:spMkLst>
            <pc:docMk/>
            <pc:sldMk cId="1880944224" sldId="272"/>
            <ac:spMk id="3" creationId="{1E317286-98CB-7490-8394-5532AC58F3B9}"/>
          </ac:spMkLst>
        </pc:spChg>
        <pc:spChg chg="mod">
          <ac:chgData name="GINA CATALINA MALAVER PEREZ" userId="99b04ec6-3d77-4061-a7bd-63e001cc7658" providerId="ADAL" clId="{D3453BA6-50DE-458C-A0B2-02FD7C25BA6B}" dt="2026-04-08T13:19:37.144" v="83" actId="114"/>
          <ac:spMkLst>
            <pc:docMk/>
            <pc:sldMk cId="1880944224" sldId="272"/>
            <ac:spMk id="5" creationId="{AEAB4939-B637-4921-5629-8194853EF796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8T13:19:23.587" v="81" actId="114"/>
        <pc:sldMkLst>
          <pc:docMk/>
          <pc:sldMk cId="504784837" sldId="273"/>
        </pc:sldMkLst>
        <pc:spChg chg="mod">
          <ac:chgData name="GINA CATALINA MALAVER PEREZ" userId="99b04ec6-3d77-4061-a7bd-63e001cc7658" providerId="ADAL" clId="{D3453BA6-50DE-458C-A0B2-02FD7C25BA6B}" dt="2026-04-08T13:19:23.587" v="81" actId="114"/>
          <ac:spMkLst>
            <pc:docMk/>
            <pc:sldMk cId="504784837" sldId="273"/>
            <ac:spMk id="4" creationId="{F4B86410-DEBC-9DA9-7650-BE6973FC20BA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8T13:19:53.893" v="84" actId="114"/>
        <pc:sldMkLst>
          <pc:docMk/>
          <pc:sldMk cId="4014747311" sldId="274"/>
        </pc:sldMkLst>
        <pc:spChg chg="mod">
          <ac:chgData name="GINA CATALINA MALAVER PEREZ" userId="99b04ec6-3d77-4061-a7bd-63e001cc7658" providerId="ADAL" clId="{D3453BA6-50DE-458C-A0B2-02FD7C25BA6B}" dt="2026-04-07T16:18:15.120" v="41" actId="2711"/>
          <ac:spMkLst>
            <pc:docMk/>
            <pc:sldMk cId="4014747311" sldId="274"/>
            <ac:spMk id="2" creationId="{BAA82B0F-8FF1-A50B-08A9-6748BF5CE1DA}"/>
          </ac:spMkLst>
        </pc:spChg>
        <pc:spChg chg="mod">
          <ac:chgData name="GINA CATALINA MALAVER PEREZ" userId="99b04ec6-3d77-4061-a7bd-63e001cc7658" providerId="ADAL" clId="{D3453BA6-50DE-458C-A0B2-02FD7C25BA6B}" dt="2026-04-08T13:19:53.893" v="84" actId="114"/>
          <ac:spMkLst>
            <pc:docMk/>
            <pc:sldMk cId="4014747311" sldId="274"/>
            <ac:spMk id="4" creationId="{8ADA35C3-2213-B0C1-756B-DA83BDE736E6}"/>
          </ac:spMkLst>
        </pc:spChg>
        <pc:spChg chg="mod">
          <ac:chgData name="GINA CATALINA MALAVER PEREZ" userId="99b04ec6-3d77-4061-a7bd-63e001cc7658" providerId="ADAL" clId="{D3453BA6-50DE-458C-A0B2-02FD7C25BA6B}" dt="2026-04-07T16:18:39.777" v="43" actId="2711"/>
          <ac:spMkLst>
            <pc:docMk/>
            <pc:sldMk cId="4014747311" sldId="274"/>
            <ac:spMk id="5" creationId="{E615E9A0-E151-6C0A-DDA9-ED1333EFFF4C}"/>
          </ac:spMkLst>
        </pc:spChg>
        <pc:graphicFrameChg chg="modGraphic">
          <ac:chgData name="GINA CATALINA MALAVER PEREZ" userId="99b04ec6-3d77-4061-a7bd-63e001cc7658" providerId="ADAL" clId="{D3453BA6-50DE-458C-A0B2-02FD7C25BA6B}" dt="2026-04-07T16:18:21.854" v="42" actId="2711"/>
          <ac:graphicFrameMkLst>
            <pc:docMk/>
            <pc:sldMk cId="4014747311" sldId="274"/>
            <ac:graphicFrameMk id="3" creationId="{54C1F65D-1356-28AC-6B5A-B4DD69906ECF}"/>
          </ac:graphicFrameMkLst>
        </pc:graphicFrameChg>
      </pc:sldChg>
      <pc:sldChg chg="modSp mod">
        <pc:chgData name="GINA CATALINA MALAVER PEREZ" userId="99b04ec6-3d77-4061-a7bd-63e001cc7658" providerId="ADAL" clId="{D3453BA6-50DE-458C-A0B2-02FD7C25BA6B}" dt="2026-04-08T13:20:12.286" v="85" actId="114"/>
        <pc:sldMkLst>
          <pc:docMk/>
          <pc:sldMk cId="3616041675" sldId="275"/>
        </pc:sldMkLst>
        <pc:spChg chg="mod">
          <ac:chgData name="GINA CATALINA MALAVER PEREZ" userId="99b04ec6-3d77-4061-a7bd-63e001cc7658" providerId="ADAL" clId="{D3453BA6-50DE-458C-A0B2-02FD7C25BA6B}" dt="2026-04-07T16:19:23.023" v="47" actId="2711"/>
          <ac:spMkLst>
            <pc:docMk/>
            <pc:sldMk cId="3616041675" sldId="275"/>
            <ac:spMk id="9" creationId="{FF115E29-CB01-66CF-A958-DB7AFC63C439}"/>
          </ac:spMkLst>
        </pc:spChg>
        <pc:spChg chg="mod">
          <ac:chgData name="GINA CATALINA MALAVER PEREZ" userId="99b04ec6-3d77-4061-a7bd-63e001cc7658" providerId="ADAL" clId="{D3453BA6-50DE-458C-A0B2-02FD7C25BA6B}" dt="2026-04-08T13:20:12.286" v="85" actId="114"/>
          <ac:spMkLst>
            <pc:docMk/>
            <pc:sldMk cId="3616041675" sldId="275"/>
            <ac:spMk id="10" creationId="{CB364859-2A19-79BE-A0DF-B9EC7F47BA97}"/>
          </ac:spMkLst>
        </pc:spChg>
        <pc:spChg chg="mod">
          <ac:chgData name="GINA CATALINA MALAVER PEREZ" userId="99b04ec6-3d77-4061-a7bd-63e001cc7658" providerId="ADAL" clId="{D3453BA6-50DE-458C-A0B2-02FD7C25BA6B}" dt="2026-04-07T16:19:09.313" v="45" actId="2711"/>
          <ac:spMkLst>
            <pc:docMk/>
            <pc:sldMk cId="3616041675" sldId="275"/>
            <ac:spMk id="13" creationId="{BCB536DE-9B4C-8DF9-8EDF-55F33C2D7DC9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7T16:19:46.314" v="57" actId="6549"/>
        <pc:sldMkLst>
          <pc:docMk/>
          <pc:sldMk cId="1576715724" sldId="276"/>
        </pc:sldMkLst>
        <pc:spChg chg="mod">
          <ac:chgData name="GINA CATALINA MALAVER PEREZ" userId="99b04ec6-3d77-4061-a7bd-63e001cc7658" providerId="ADAL" clId="{D3453BA6-50DE-458C-A0B2-02FD7C25BA6B}" dt="2026-04-07T16:19:46.314" v="57" actId="6549"/>
          <ac:spMkLst>
            <pc:docMk/>
            <pc:sldMk cId="1576715724" sldId="276"/>
            <ac:spMk id="25" creationId="{AF8E2A3B-D0EA-5A3E-1C54-D8E4ACFEA3D9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8T13:14:00.634" v="75" actId="20577"/>
        <pc:sldMkLst>
          <pc:docMk/>
          <pc:sldMk cId="513093173" sldId="277"/>
        </pc:sldMkLst>
        <pc:spChg chg="mod">
          <ac:chgData name="GINA CATALINA MALAVER PEREZ" userId="99b04ec6-3d77-4061-a7bd-63e001cc7658" providerId="ADAL" clId="{D3453BA6-50DE-458C-A0B2-02FD7C25BA6B}" dt="2026-04-08T13:13:23.744" v="63" actId="20577"/>
          <ac:spMkLst>
            <pc:docMk/>
            <pc:sldMk cId="513093173" sldId="277"/>
            <ac:spMk id="25" creationId="{AB15A989-B5A3-635A-9545-01310B3ADAD6}"/>
          </ac:spMkLst>
        </pc:spChg>
        <pc:spChg chg="mod">
          <ac:chgData name="GINA CATALINA MALAVER PEREZ" userId="99b04ec6-3d77-4061-a7bd-63e001cc7658" providerId="ADAL" clId="{D3453BA6-50DE-458C-A0B2-02FD7C25BA6B}" dt="2026-04-08T13:13:20.210" v="61" actId="20577"/>
          <ac:spMkLst>
            <pc:docMk/>
            <pc:sldMk cId="513093173" sldId="277"/>
            <ac:spMk id="26" creationId="{6F535E66-D2A8-EBE2-7DC4-7A634B1B300A}"/>
          </ac:spMkLst>
        </pc:spChg>
        <pc:spChg chg="mod">
          <ac:chgData name="GINA CATALINA MALAVER PEREZ" userId="99b04ec6-3d77-4061-a7bd-63e001cc7658" providerId="ADAL" clId="{D3453BA6-50DE-458C-A0B2-02FD7C25BA6B}" dt="2026-04-08T13:14:00.634" v="75" actId="20577"/>
          <ac:spMkLst>
            <pc:docMk/>
            <pc:sldMk cId="513093173" sldId="277"/>
            <ac:spMk id="29" creationId="{50371D72-F3E7-E698-F35C-87F433C49794}"/>
          </ac:spMkLst>
        </pc:spChg>
        <pc:spChg chg="mod">
          <ac:chgData name="GINA CATALINA MALAVER PEREZ" userId="99b04ec6-3d77-4061-a7bd-63e001cc7658" providerId="ADAL" clId="{D3453BA6-50DE-458C-A0B2-02FD7C25BA6B}" dt="2026-04-07T16:39:48.264" v="59" actId="20577"/>
          <ac:spMkLst>
            <pc:docMk/>
            <pc:sldMk cId="513093173" sldId="277"/>
            <ac:spMk id="37" creationId="{446EA6C2-92B0-10EE-C3B1-7B1B6390F64F}"/>
          </ac:spMkLst>
        </pc:spChg>
        <pc:spChg chg="mod">
          <ac:chgData name="GINA CATALINA MALAVER PEREZ" userId="99b04ec6-3d77-4061-a7bd-63e001cc7658" providerId="ADAL" clId="{D3453BA6-50DE-458C-A0B2-02FD7C25BA6B}" dt="2026-04-08T13:13:30.409" v="65" actId="20577"/>
          <ac:spMkLst>
            <pc:docMk/>
            <pc:sldMk cId="513093173" sldId="277"/>
            <ac:spMk id="38" creationId="{5D5EBAAE-669D-A593-4D4B-70B7000DA13B}"/>
          </ac:spMkLst>
        </pc:spChg>
      </pc:sldChg>
    </pc:docChg>
  </pc:docChgLst>
  <pc:docChgLst>
    <pc:chgData name="GINA CATALINA MALAVER PEREZ" userId="S::gina.malaver@uniminuto.edu::99b04ec6-3d77-4061-a7bd-63e001cc7658" providerId="AD" clId="Web-{661FEE78-DB0B-5709-9384-43E454A41700}"/>
    <pc:docChg chg="modSld">
      <pc:chgData name="GINA CATALINA MALAVER PEREZ" userId="S::gina.malaver@uniminuto.edu::99b04ec6-3d77-4061-a7bd-63e001cc7658" providerId="AD" clId="Web-{661FEE78-DB0B-5709-9384-43E454A41700}" dt="2026-04-07T15:25:24.381" v="22" actId="20577"/>
      <pc:docMkLst>
        <pc:docMk/>
      </pc:docMkLst>
      <pc:sldChg chg="modSp">
        <pc:chgData name="GINA CATALINA MALAVER PEREZ" userId="S::gina.malaver@uniminuto.edu::99b04ec6-3d77-4061-a7bd-63e001cc7658" providerId="AD" clId="Web-{661FEE78-DB0B-5709-9384-43E454A41700}" dt="2026-04-07T15:25:24.381" v="22" actId="20577"/>
        <pc:sldMkLst>
          <pc:docMk/>
          <pc:sldMk cId="513093173" sldId="277"/>
        </pc:sldMkLst>
        <pc:spChg chg="mod">
          <ac:chgData name="GINA CATALINA MALAVER PEREZ" userId="S::gina.malaver@uniminuto.edu::99b04ec6-3d77-4061-a7bd-63e001cc7658" providerId="AD" clId="Web-{661FEE78-DB0B-5709-9384-43E454A41700}" dt="2026-04-07T15:25:24.381" v="22" actId="20577"/>
          <ac:spMkLst>
            <pc:docMk/>
            <pc:sldMk cId="513093173" sldId="277"/>
            <ac:spMk id="29" creationId="{50371D72-F3E7-E698-F35C-87F433C49794}"/>
          </ac:spMkLst>
        </pc:spChg>
        <pc:graphicFrameChg chg="mod modGraphic">
          <ac:chgData name="GINA CATALINA MALAVER PEREZ" userId="S::gina.malaver@uniminuto.edu::99b04ec6-3d77-4061-a7bd-63e001cc7658" providerId="AD" clId="Web-{661FEE78-DB0B-5709-9384-43E454A41700}" dt="2026-04-07T15:25:22.240" v="21"/>
          <ac:graphicFrameMkLst>
            <pc:docMk/>
            <pc:sldMk cId="513093173" sldId="277"/>
            <ac:graphicFrameMk id="30" creationId="{F744D412-EDD2-FFA0-803A-63025BEFF28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6471-30FE-42AD-A520-64BAAD1B3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759402-FB34-8BCD-D3F3-6A3569231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0BFB7-87E5-F911-B6CB-0BAC7657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E31203-1E38-3422-B399-22A6C3A5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35FCF-6281-90D6-CB0E-3411A4C0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971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22735-2A65-E09D-478E-5306A714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46BD2A-2087-799B-1030-6AE8F47CF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C5EB71-503C-37C1-9C94-A7067271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96731-CF90-3969-3167-BFAEBFAF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EAA67-C87B-E9BC-F730-80D5BEA2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480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15E1D0-AA76-13C9-86E9-C83AFE03B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F3AB3-17F2-3742-0256-5B3285834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BCC42-C31C-2EBC-1223-2A04AADE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DEBF57-0757-02FD-5AE5-072077BC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7E9A3-B4EA-A5F0-25A5-16504265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945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5535A-1F18-BBB6-6C93-2A91B135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EBE62-DD4E-EFB2-9F3C-7E4C488D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8E2D1-9AA0-AFE9-5860-2F1D3553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90EAB-EF50-26A9-1A88-5C71FD5F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86D2D1-B990-0FD6-4EE0-5F745C0B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76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D168D-5BE2-E108-F865-17681653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6C3D16-6B46-5BC0-A93C-74CD99AA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C562C7-F2A2-26D9-A227-DA95117D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6AA8CE-A3CF-B20C-17D5-D28EF0AE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16BA5A-E905-D920-D8FC-AF23D7E2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204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B19ED-1719-EA6C-E0F2-8E899919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B27D1-817E-6769-E19B-D891D00A1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D8EFB1-C871-CB77-A7E9-4B56B2C6B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0DA951-BF30-A740-AB30-2F6A4AE1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FC14E1-EEF5-EF68-EBD7-D1D13DED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78FA6C-A5DD-3903-5D1C-5840628F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741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B3957-6750-14EE-D557-D753E7FA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F7A13D-1A38-BB59-3F54-3394614BB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7BFF21-22D2-61D2-751B-3AF211692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902057-FD31-D6FE-1D9A-1851A1418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47EA71-3946-F8D7-FECD-CC2A2E8AC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DC5ED0-CC63-8F41-6153-36DA20AA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894401-1836-B305-4049-4C5C2C81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7D391F-5DA0-6993-9B31-B34E1B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161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3A4D2-4EBF-0479-7062-C4CCAF8F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ACFB27-4C86-E636-AADD-47E1DB26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3F549D-45F1-5D11-8A1D-486EFC2A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4A6450-4CB4-02F0-A2E1-73E9A67D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630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D40CA3-9968-7DBD-3F07-2FEE97C4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DA9025-764F-03D3-12E8-487BA1FF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2E76AC-1BFE-95E3-0166-13AF7322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95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A7169-11AA-FB04-8A4B-9D5A616C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97ED7C-4D66-00F0-D4B4-3DB23B494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834503-BD3C-E8A7-C114-0C9E894C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851DF6-ECF3-6DF2-BA9F-9A4EBE75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B4C7EE-F857-F0ED-7E75-324597CB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1351CC-7DC5-3A2D-0559-7730F631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567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804D7-010B-C15A-A109-F7DE97E7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4B09FA-55F7-5CB0-A0C7-35A6A59CA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771B81-8608-CC65-2CBF-0DD3485BD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37CB52-40A6-ED82-A6C5-F70691BB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30757A-7E25-1BAD-86C9-772EF613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F7CE02-83F9-410E-0AB5-90294340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015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066DF5-4AFE-0AAB-3C7F-AAAB9482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77F4F1-E963-EBD7-6B80-E3EEE26E7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A94DA-754D-A7A8-4A1A-940A7740C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78309A-2B2B-7917-51DB-1FA3142D0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0A472-773D-9234-A337-CDEDF6C7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454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C851C9-A0A8-4A3C-16FE-DDCD038E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30" y="1161268"/>
            <a:ext cx="3907487" cy="19857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B879EB-2CD6-608A-95BC-11849633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39" y="775447"/>
            <a:ext cx="3606110" cy="53071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426D6E-3FDC-C340-D86C-BEC31E1E7E4F}"/>
              </a:ext>
            </a:extLst>
          </p:cNvPr>
          <p:cNvSpPr txBox="1">
            <a:spLocks/>
          </p:cNvSpPr>
          <p:nvPr/>
        </p:nvSpPr>
        <p:spPr>
          <a:xfrm>
            <a:off x="1731922" y="3507321"/>
            <a:ext cx="4024621" cy="77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400" b="1">
                <a:solidFill>
                  <a:schemeClr val="bg1"/>
                </a:solidFill>
                <a:latin typeface="Trebuchet MS" panose="020B0603020202020204" pitchFamily="34" charset="0"/>
              </a:rPr>
              <a:t>Bitácora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F897417-82BC-4972-5949-E5A0F555F7E1}"/>
              </a:ext>
            </a:extLst>
          </p:cNvPr>
          <p:cNvSpPr txBox="1">
            <a:spLocks/>
          </p:cNvSpPr>
          <p:nvPr/>
        </p:nvSpPr>
        <p:spPr>
          <a:xfrm>
            <a:off x="1731921" y="4543001"/>
            <a:ext cx="4024621" cy="423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i="1">
                <a:solidFill>
                  <a:srgbClr val="29006F"/>
                </a:solidFill>
                <a:highlight>
                  <a:srgbClr val="8EA1FF"/>
                </a:highlight>
                <a:latin typeface="Trebuchet MS" panose="020B0603020202020204" pitchFamily="34" charset="0"/>
              </a:rPr>
              <a:t>Desafío 1 – A Senior</a:t>
            </a:r>
          </a:p>
        </p:txBody>
      </p:sp>
    </p:spTree>
    <p:extLst>
      <p:ext uri="{BB962C8B-B14F-4D97-AF65-F5344CB8AC3E}">
        <p14:creationId xmlns:p14="http://schemas.microsoft.com/office/powerpoint/2010/main" val="282915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69F834-A56B-CDCF-A4A6-56BB0CA6E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1512B-389B-F825-2DB1-1028DE36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224" y="219102"/>
            <a:ext cx="8888840" cy="927646"/>
          </a:xfrm>
        </p:spPr>
        <p:txBody>
          <a:bodyPr>
            <a:normAutofit fontScale="90000"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/>
              </a:rPr>
              <a:t>Evidencias - Diseño metodológico</a:t>
            </a:r>
          </a:p>
        </p:txBody>
      </p:sp>
      <p:sp>
        <p:nvSpPr>
          <p:cNvPr id="3" name="Rectángulo: esquinas redondeadas 6">
            <a:extLst>
              <a:ext uri="{FF2B5EF4-FFF2-40B4-BE49-F238E27FC236}">
                <a16:creationId xmlns:a16="http://schemas.microsoft.com/office/drawing/2014/main" id="{3853355A-F758-EE32-B84E-53892C2D48C5}"/>
              </a:ext>
            </a:extLst>
          </p:cNvPr>
          <p:cNvSpPr/>
          <p:nvPr/>
        </p:nvSpPr>
        <p:spPr>
          <a:xfrm>
            <a:off x="343409" y="1649186"/>
            <a:ext cx="11618742" cy="4062065"/>
          </a:xfrm>
          <a:prstGeom prst="roundRect">
            <a:avLst/>
          </a:prstGeom>
          <a:noFill/>
          <a:ln w="19050"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DBCB1E-9B1F-EC76-8D29-370DE6817432}"/>
              </a:ext>
            </a:extLst>
          </p:cNvPr>
          <p:cNvSpPr txBox="1"/>
          <p:nvPr/>
        </p:nvSpPr>
        <p:spPr>
          <a:xfrm>
            <a:off x="2071224" y="3121223"/>
            <a:ext cx="80495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2000">
              <a:latin typeface="Trebuchet MS"/>
            </a:endParaRPr>
          </a:p>
          <a:p>
            <a:pPr fontAlgn="base"/>
            <a:r>
              <a:rPr lang="es-E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Evidencia fotográfica de instrumentos que fueron construidos (Cargar MÁXIMO 4 fotografías).</a:t>
            </a:r>
            <a:endParaRPr lang="es-ES" sz="2600">
              <a:latin typeface="Trebuchet M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81E5DB-D2FF-40B8-6FF6-7A3CCD6C16CC}"/>
              </a:ext>
            </a:extLst>
          </p:cNvPr>
          <p:cNvSpPr txBox="1"/>
          <p:nvPr/>
        </p:nvSpPr>
        <p:spPr>
          <a:xfrm>
            <a:off x="536338" y="598741"/>
            <a:ext cx="107086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2800">
              <a:latin typeface="Trebuchet MS"/>
            </a:endParaRPr>
          </a:p>
          <a:p>
            <a:pPr fontAlgn="base"/>
            <a:r>
              <a:rPr lang="es-ES" sz="2800">
                <a:latin typeface="Trebuchet MS"/>
              </a:rPr>
              <a:t>Formatos diseñados para la recolección de datos:</a:t>
            </a:r>
          </a:p>
        </p:txBody>
      </p:sp>
    </p:spTree>
    <p:extLst>
      <p:ext uri="{BB962C8B-B14F-4D97-AF65-F5344CB8AC3E}">
        <p14:creationId xmlns:p14="http://schemas.microsoft.com/office/powerpoint/2010/main" val="10420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106E52-E22E-C867-05CD-BBCB3608C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19C52-120D-CBEE-97F8-57DF0D48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7" y="217714"/>
            <a:ext cx="8926286" cy="927646"/>
          </a:xfrm>
        </p:spPr>
        <p:txBody>
          <a:bodyPr>
            <a:normAutofit/>
          </a:bodyPr>
          <a:lstStyle/>
          <a:p>
            <a:r>
              <a:rPr lang="es-MX" sz="4300" b="1">
                <a:solidFill>
                  <a:srgbClr val="29006F"/>
                </a:solidFill>
                <a:latin typeface="Trebuchet MS"/>
              </a:rPr>
              <a:t>Recolección</a:t>
            </a:r>
            <a:r>
              <a:rPr lang="es-CO" sz="4300" b="1">
                <a:solidFill>
                  <a:srgbClr val="29006F"/>
                </a:solidFill>
                <a:latin typeface="Trebuchet MS"/>
              </a:rPr>
              <a:t> de datos - Individual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719E4CE-9800-129B-60A0-F4083A8EE228}"/>
              </a:ext>
            </a:extLst>
          </p:cNvPr>
          <p:cNvSpPr/>
          <p:nvPr/>
        </p:nvSpPr>
        <p:spPr>
          <a:xfrm>
            <a:off x="343409" y="1812471"/>
            <a:ext cx="11618742" cy="3898780"/>
          </a:xfrm>
          <a:prstGeom prst="roundRect">
            <a:avLst/>
          </a:prstGeom>
          <a:noFill/>
          <a:ln w="19050"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693DA7-60C8-5835-4E5E-596C5CF0537E}"/>
              </a:ext>
            </a:extLst>
          </p:cNvPr>
          <p:cNvSpPr txBox="1"/>
          <p:nvPr/>
        </p:nvSpPr>
        <p:spPr>
          <a:xfrm>
            <a:off x="2071224" y="3121223"/>
            <a:ext cx="80495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2000">
              <a:latin typeface="Trebuchet MS"/>
            </a:endParaRPr>
          </a:p>
          <a:p>
            <a:pPr fontAlgn="base"/>
            <a:r>
              <a:rPr lang="es-E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Evidencia fotográfica de los instrumentos que fueron construidos (Cargar MÁXIMO 4 fotografías).</a:t>
            </a:r>
            <a:endParaRPr lang="es-ES" sz="2600">
              <a:latin typeface="Trebuchet M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85845B-3DD2-9C27-5B1B-FDEA4A6847CB}"/>
              </a:ext>
            </a:extLst>
          </p:cNvPr>
          <p:cNvSpPr txBox="1"/>
          <p:nvPr/>
        </p:nvSpPr>
        <p:spPr>
          <a:xfrm>
            <a:off x="343409" y="1217305"/>
            <a:ext cx="10708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s-ES" sz="2800" dirty="0">
                <a:latin typeface="Trebuchet MS"/>
              </a:rPr>
              <a:t>Preguntas diligenciadas por cada integrante del equipo.</a:t>
            </a:r>
          </a:p>
        </p:txBody>
      </p:sp>
    </p:spTree>
    <p:extLst>
      <p:ext uri="{BB962C8B-B14F-4D97-AF65-F5344CB8AC3E}">
        <p14:creationId xmlns:p14="http://schemas.microsoft.com/office/powerpoint/2010/main" val="149261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34A5AD-6530-F493-F0DE-CC0530D06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86293-DD6B-4B7E-973A-CE070583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714" y="0"/>
            <a:ext cx="8207829" cy="927646"/>
          </a:xfrm>
        </p:spPr>
        <p:txBody>
          <a:bodyPr>
            <a:normAutofit fontScale="90000"/>
          </a:bodyPr>
          <a:lstStyle/>
          <a:p>
            <a:r>
              <a:rPr lang="es-MX" sz="4300" b="1">
                <a:solidFill>
                  <a:srgbClr val="29006F"/>
                </a:solidFill>
                <a:latin typeface="Trebuchet MS"/>
              </a:rPr>
              <a:t>Análisis</a:t>
            </a:r>
            <a:r>
              <a:rPr lang="es-CO" sz="4300" b="1">
                <a:solidFill>
                  <a:srgbClr val="29006F"/>
                </a:solidFill>
                <a:latin typeface="Trebuchet MS"/>
              </a:rPr>
              <a:t> de datos - Cuantitativos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625067-78EB-ACDF-3411-2C2FDA6CF034}"/>
              </a:ext>
            </a:extLst>
          </p:cNvPr>
          <p:cNvSpPr txBox="1"/>
          <p:nvPr/>
        </p:nvSpPr>
        <p:spPr>
          <a:xfrm>
            <a:off x="479685" y="1199826"/>
            <a:ext cx="39138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2400">
                <a:latin typeface="Trebuchet MS"/>
                <a:ea typeface="Calibri"/>
                <a:cs typeface="Calibri"/>
              </a:rPr>
              <a:t>Datos cuantitativos</a:t>
            </a:r>
            <a:r>
              <a:rPr lang="es-MX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Calibri"/>
                <a:cs typeface="Calibri"/>
              </a:rPr>
              <a:t>: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ea typeface="Calibri"/>
              <a:cs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FBB31CF-5CA0-7971-745E-E6C57FD9C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57203"/>
              </p:ext>
            </p:extLst>
          </p:nvPr>
        </p:nvGraphicFramePr>
        <p:xfrm>
          <a:off x="141515" y="1962425"/>
          <a:ext cx="647700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371">
                  <a:extLst>
                    <a:ext uri="{9D8B030D-6E8A-4147-A177-3AD203B41FA5}">
                      <a16:colId xmlns:a16="http://schemas.microsoft.com/office/drawing/2014/main" val="1126679663"/>
                    </a:ext>
                  </a:extLst>
                </a:gridCol>
                <a:gridCol w="1590788">
                  <a:extLst>
                    <a:ext uri="{9D8B030D-6E8A-4147-A177-3AD203B41FA5}">
                      <a16:colId xmlns:a16="http://schemas.microsoft.com/office/drawing/2014/main" val="614976517"/>
                    </a:ext>
                  </a:extLst>
                </a:gridCol>
                <a:gridCol w="3111842">
                  <a:extLst>
                    <a:ext uri="{9D8B030D-6E8A-4147-A177-3AD203B41FA5}">
                      <a16:colId xmlns:a16="http://schemas.microsoft.com/office/drawing/2014/main" val="1246618357"/>
                    </a:ext>
                  </a:extLst>
                </a:gridCol>
              </a:tblGrid>
              <a:tr h="283001">
                <a:tc gridSpan="3">
                  <a:txBody>
                    <a:bodyPr/>
                    <a:lstStyle/>
                    <a:p>
                      <a:pPr algn="ctr"/>
                      <a:r>
                        <a:rPr lang="es-MX" sz="2000">
                          <a:solidFill>
                            <a:schemeClr val="bg1"/>
                          </a:solidFill>
                          <a:latin typeface="Trebuchet MS"/>
                        </a:rPr>
                        <a:t>Tabla de frecuencia</a:t>
                      </a:r>
                      <a:endParaRPr lang="es-CO" sz="20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290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2900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29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>
                          <a:solidFill>
                            <a:schemeClr val="bg1"/>
                          </a:solidFill>
                          <a:latin typeface="Trebuchet MS"/>
                        </a:rPr>
                        <a:t>Pregunta</a:t>
                      </a:r>
                      <a:endParaRPr lang="es-CO" sz="20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>
                          <a:solidFill>
                            <a:schemeClr val="bg1"/>
                          </a:solidFill>
                          <a:latin typeface="Trebuchet MS"/>
                        </a:rPr>
                        <a:t>Respuesta</a:t>
                      </a:r>
                      <a:endParaRPr lang="es-CO" sz="20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>
                          <a:solidFill>
                            <a:schemeClr val="bg1"/>
                          </a:solidFill>
                          <a:latin typeface="Trebuchet MS"/>
                        </a:rPr>
                        <a:t>Frecuencia</a:t>
                      </a:r>
                      <a:endParaRPr lang="es-CO" sz="20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022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972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8250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719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74809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420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13747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DFB27DF-B734-C114-6A4D-8FEB6CEDCC6C}"/>
              </a:ext>
            </a:extLst>
          </p:cNvPr>
          <p:cNvSpPr txBox="1"/>
          <p:nvPr/>
        </p:nvSpPr>
        <p:spPr>
          <a:xfrm>
            <a:off x="8454274" y="3429000"/>
            <a:ext cx="26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</a:rPr>
              <a:t>Diagrama o gráfico</a:t>
            </a:r>
            <a:endParaRPr lang="es-CO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ángulo: esquinas redondeadas 3">
            <a:extLst>
              <a:ext uri="{FF2B5EF4-FFF2-40B4-BE49-F238E27FC236}">
                <a16:creationId xmlns:a16="http://schemas.microsoft.com/office/drawing/2014/main" id="{1D68B495-D0F6-1250-D296-191B17B843AE}"/>
              </a:ext>
            </a:extLst>
          </p:cNvPr>
          <p:cNvSpPr/>
          <p:nvPr/>
        </p:nvSpPr>
        <p:spPr>
          <a:xfrm>
            <a:off x="6836229" y="1192966"/>
            <a:ext cx="5125922" cy="4518285"/>
          </a:xfrm>
          <a:prstGeom prst="roundRect">
            <a:avLst/>
          </a:prstGeom>
          <a:noFill/>
          <a:ln w="19050"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3253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98F41-462C-5809-D42D-3650524B1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D57D2-5FBE-515F-5F81-F022AD78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30" y="286557"/>
            <a:ext cx="10231322" cy="92764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b="1">
                <a:solidFill>
                  <a:srgbClr val="29006F"/>
                </a:solidFill>
                <a:latin typeface="Trebuchet MS"/>
              </a:rPr>
              <a:t>Análisis</a:t>
            </a:r>
            <a:r>
              <a:rPr lang="es-CO" sz="3600" b="1">
                <a:solidFill>
                  <a:srgbClr val="29006F"/>
                </a:solidFill>
                <a:latin typeface="Trebuchet MS"/>
              </a:rPr>
              <a:t> cualitativos – Cuadro categorización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5EC480-127E-D537-D8AC-6BDBC7EA8714}"/>
              </a:ext>
            </a:extLst>
          </p:cNvPr>
          <p:cNvSpPr txBox="1"/>
          <p:nvPr/>
        </p:nvSpPr>
        <p:spPr>
          <a:xfrm>
            <a:off x="479685" y="1214203"/>
            <a:ext cx="435959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2400">
                <a:latin typeface="Trebuchet MS"/>
              </a:rPr>
              <a:t>Datos cualitativos</a:t>
            </a:r>
            <a:r>
              <a:rPr lang="es-MX">
                <a:latin typeface="Trebuchet MS"/>
              </a:rPr>
              <a:t>:</a:t>
            </a:r>
            <a:endParaRPr lang="es-CO">
              <a:latin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9975E8-C364-1B2E-6CE7-9C9DE0DE86A0}"/>
              </a:ext>
            </a:extLst>
          </p:cNvPr>
          <p:cNvSpPr txBox="1"/>
          <p:nvPr/>
        </p:nvSpPr>
        <p:spPr>
          <a:xfrm>
            <a:off x="4112837" y="3505983"/>
            <a:ext cx="451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</a:rPr>
              <a:t>Imagen/ Fotografía </a:t>
            </a:r>
            <a:r>
              <a:rPr lang="es-CO" i="1">
                <a:solidFill>
                  <a:schemeClr val="tx1">
                    <a:lumMod val="65000"/>
                    <a:lumOff val="35000"/>
                  </a:schemeClr>
                </a:solidFill>
              </a:rPr>
              <a:t>cuadro categorización</a:t>
            </a:r>
          </a:p>
        </p:txBody>
      </p:sp>
      <p:sp>
        <p:nvSpPr>
          <p:cNvPr id="5" name="Rectángulo: esquinas redondeadas 3">
            <a:extLst>
              <a:ext uri="{FF2B5EF4-FFF2-40B4-BE49-F238E27FC236}">
                <a16:creationId xmlns:a16="http://schemas.microsoft.com/office/drawing/2014/main" id="{22C4BCC9-70EE-A27C-B61C-F225F50AF9CC}"/>
              </a:ext>
            </a:extLst>
          </p:cNvPr>
          <p:cNvSpPr/>
          <p:nvPr/>
        </p:nvSpPr>
        <p:spPr>
          <a:xfrm>
            <a:off x="343409" y="1774371"/>
            <a:ext cx="11618742" cy="4049486"/>
          </a:xfrm>
          <a:prstGeom prst="roundRect">
            <a:avLst/>
          </a:prstGeom>
          <a:noFill/>
          <a:ln w="19050"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9831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63B47E-5FDB-1D12-19F8-E1FFED758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4B5A7-91C5-6DC8-7B81-32514713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86" y="286557"/>
            <a:ext cx="9897988" cy="927646"/>
          </a:xfrm>
        </p:spPr>
        <p:txBody>
          <a:bodyPr>
            <a:normAutofit fontScale="90000"/>
          </a:bodyPr>
          <a:lstStyle/>
          <a:p>
            <a:r>
              <a:rPr lang="es-MX" b="1">
                <a:solidFill>
                  <a:srgbClr val="29006F"/>
                </a:solidFill>
                <a:latin typeface="Trebuchet MS"/>
              </a:rPr>
              <a:t>Análisis</a:t>
            </a:r>
            <a:r>
              <a:rPr lang="es-CO" b="1">
                <a:solidFill>
                  <a:srgbClr val="29006F"/>
                </a:solidFill>
                <a:latin typeface="Trebuchet MS"/>
              </a:rPr>
              <a:t> cualitativos – Nube de palabras</a:t>
            </a:r>
            <a:r>
              <a:rPr lang="es-CO" sz="4800" b="1">
                <a:solidFill>
                  <a:srgbClr val="29006F"/>
                </a:solidFill>
                <a:latin typeface="Trebuchet MS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ED227-F7E7-2594-DEAA-16EAC363E271}"/>
              </a:ext>
            </a:extLst>
          </p:cNvPr>
          <p:cNvSpPr txBox="1"/>
          <p:nvPr/>
        </p:nvSpPr>
        <p:spPr>
          <a:xfrm>
            <a:off x="479685" y="1214203"/>
            <a:ext cx="4302083" cy="4760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2400">
                <a:latin typeface="Trebuchet MS"/>
              </a:rPr>
              <a:t>Datos cualitativos</a:t>
            </a:r>
            <a:r>
              <a:rPr lang="es-MX">
                <a:latin typeface="Trebuchet MS"/>
              </a:rPr>
              <a:t>:</a:t>
            </a:r>
            <a:endParaRPr lang="es-CO">
              <a:latin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5FC34D-9D9E-5801-30F6-937256F49896}"/>
              </a:ext>
            </a:extLst>
          </p:cNvPr>
          <p:cNvSpPr txBox="1"/>
          <p:nvPr/>
        </p:nvSpPr>
        <p:spPr>
          <a:xfrm>
            <a:off x="4058408" y="3059668"/>
            <a:ext cx="451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</a:rPr>
              <a:t>Imagen/ Fotografía  nube de palabras</a:t>
            </a:r>
            <a:endParaRPr lang="es-CO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ángulo: esquinas redondeadas 3">
            <a:extLst>
              <a:ext uri="{FF2B5EF4-FFF2-40B4-BE49-F238E27FC236}">
                <a16:creationId xmlns:a16="http://schemas.microsoft.com/office/drawing/2014/main" id="{9D071C27-1A68-39D0-EDD6-8F517E30F368}"/>
              </a:ext>
            </a:extLst>
          </p:cNvPr>
          <p:cNvSpPr/>
          <p:nvPr/>
        </p:nvSpPr>
        <p:spPr>
          <a:xfrm>
            <a:off x="343409" y="1774371"/>
            <a:ext cx="11618742" cy="4049486"/>
          </a:xfrm>
          <a:prstGeom prst="roundRect">
            <a:avLst/>
          </a:prstGeom>
          <a:noFill/>
          <a:ln w="19050"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15002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3EF245-B7D2-CD94-9232-808A1F9B2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E69410DE-A56E-C37A-DAC8-91D6388E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506" y="286557"/>
            <a:ext cx="10231322" cy="927646"/>
          </a:xfrm>
        </p:spPr>
        <p:txBody>
          <a:bodyPr>
            <a:normAutofit/>
          </a:bodyPr>
          <a:lstStyle/>
          <a:p>
            <a:pPr algn="ctr"/>
            <a:r>
              <a:rPr lang="es-MX" sz="4800" b="1">
                <a:solidFill>
                  <a:srgbClr val="29006F"/>
                </a:solidFill>
                <a:latin typeface="Trebuchet MS"/>
              </a:rPr>
              <a:t>Análisis y conclusión</a:t>
            </a:r>
            <a:endParaRPr lang="es-CO" sz="4800" b="1">
              <a:solidFill>
                <a:srgbClr val="29006F"/>
              </a:solidFill>
              <a:latin typeface="Trebuchet M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69901F3-E76C-EE22-75BB-1013C8160CED}"/>
              </a:ext>
            </a:extLst>
          </p:cNvPr>
          <p:cNvGrpSpPr/>
          <p:nvPr/>
        </p:nvGrpSpPr>
        <p:grpSpPr>
          <a:xfrm>
            <a:off x="870857" y="1438607"/>
            <a:ext cx="4811485" cy="3980785"/>
            <a:chOff x="619" y="-12663"/>
            <a:chExt cx="5809631" cy="812763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195CE463-131C-F06C-43AC-09DDA6858268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419" sz="2400"/>
            </a:p>
          </p:txBody>
        </p:sp>
        <p:sp>
          <p:nvSpPr>
            <p:cNvPr id="11" name="Rectángulo: esquinas redondeadas 76">
              <a:extLst>
                <a:ext uri="{FF2B5EF4-FFF2-40B4-BE49-F238E27FC236}">
                  <a16:creationId xmlns:a16="http://schemas.microsoft.com/office/drawing/2014/main" id="{42280319-DECC-D685-8EA2-2EDD206D4037}"/>
                </a:ext>
              </a:extLst>
            </p:cNvPr>
            <p:cNvSpPr/>
            <p:nvPr/>
          </p:nvSpPr>
          <p:spPr>
            <a:xfrm>
              <a:off x="619" y="-12663"/>
              <a:ext cx="5809631" cy="13933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s-MX" sz="2400" b="1">
                  <a:latin typeface="Trebuchet MS"/>
                </a:rPr>
                <a:t>Análisis​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868CA01-401D-4986-D11C-6554BD5026D7}"/>
              </a:ext>
            </a:extLst>
          </p:cNvPr>
          <p:cNvGrpSpPr/>
          <p:nvPr/>
        </p:nvGrpSpPr>
        <p:grpSpPr>
          <a:xfrm>
            <a:off x="6444343" y="1438607"/>
            <a:ext cx="4811485" cy="3980785"/>
            <a:chOff x="619" y="-12663"/>
            <a:chExt cx="5809631" cy="812763"/>
          </a:xfrm>
        </p:grpSpPr>
        <p:sp>
          <p:nvSpPr>
            <p:cNvPr id="13" name="Rectángulo: esquinas redondeadas 7">
              <a:extLst>
                <a:ext uri="{FF2B5EF4-FFF2-40B4-BE49-F238E27FC236}">
                  <a16:creationId xmlns:a16="http://schemas.microsoft.com/office/drawing/2014/main" id="{9534F743-81B8-1009-874F-53974C930E64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419" sz="2400"/>
            </a:p>
          </p:txBody>
        </p:sp>
        <p:sp>
          <p:nvSpPr>
            <p:cNvPr id="14" name="Rectángulo: esquinas redondeadas 76">
              <a:extLst>
                <a:ext uri="{FF2B5EF4-FFF2-40B4-BE49-F238E27FC236}">
                  <a16:creationId xmlns:a16="http://schemas.microsoft.com/office/drawing/2014/main" id="{4C521066-15F5-92C4-B6E8-CA04E0992A6A}"/>
                </a:ext>
              </a:extLst>
            </p:cNvPr>
            <p:cNvSpPr/>
            <p:nvPr/>
          </p:nvSpPr>
          <p:spPr>
            <a:xfrm>
              <a:off x="619" y="-12663"/>
              <a:ext cx="5809631" cy="13933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s-MX" sz="2400" b="1">
                  <a:latin typeface="Trebuchet MS"/>
                </a:rPr>
                <a:t>Conclusión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80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5AECD-A6B1-5233-7DBD-F8B222068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67258-D6D8-1ED3-B1FA-B7399048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958" y="0"/>
            <a:ext cx="4720083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Misión Nacional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00EC72-231B-BC07-0ADC-F3873C590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60649"/>
              </p:ext>
            </p:extLst>
          </p:nvPr>
        </p:nvGraphicFramePr>
        <p:xfrm>
          <a:off x="239485" y="1297982"/>
          <a:ext cx="11713030" cy="4248320"/>
        </p:xfrm>
        <a:graphic>
          <a:graphicData uri="http://schemas.openxmlformats.org/drawingml/2006/table">
            <a:tbl>
              <a:tblPr/>
              <a:tblGrid>
                <a:gridCol w="653144">
                  <a:extLst>
                    <a:ext uri="{9D8B030D-6E8A-4147-A177-3AD203B41FA5}">
                      <a16:colId xmlns:a16="http://schemas.microsoft.com/office/drawing/2014/main" val="383669882"/>
                    </a:ext>
                  </a:extLst>
                </a:gridCol>
                <a:gridCol w="11059886">
                  <a:extLst>
                    <a:ext uri="{9D8B030D-6E8A-4147-A177-3AD203B41FA5}">
                      <a16:colId xmlns:a16="http://schemas.microsoft.com/office/drawing/2014/main" val="1932300534"/>
                    </a:ext>
                  </a:extLst>
                </a:gridCol>
              </a:tblGrid>
              <a:tr h="335366">
                <a:tc gridSpan="2">
                  <a:txBody>
                    <a:bodyPr/>
                    <a:lstStyle/>
                    <a:p>
                      <a:pPr marL="0" lvl="0" indent="0" algn="ctr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2000" b="1" i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AGUA 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08302"/>
                  </a:ext>
                </a:extLst>
              </a:tr>
              <a:tr h="501609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18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Promover la conservación y restauración de ríos, humedales continentales y costeros, acuíferos y ecosistemas reguladores del ciclo hídrico. 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32682"/>
                  </a:ext>
                </a:extLst>
              </a:tr>
              <a:tr h="388594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18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Reducir riesgos asociados a sequías e inundaciones.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5048"/>
                  </a:ext>
                </a:extLst>
              </a:tr>
              <a:tr h="392220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18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Fortalecer la gestión comunitaria del agua, incluyendo contextos de comunidades anfibias o palafíticas.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07671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18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Implementar soluciones basadas en la naturaleza para la protección y descontaminación del recurso.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44855"/>
                  </a:ext>
                </a:extLst>
              </a:tr>
              <a:tr h="4662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18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Otro. ¿Cuál?_____________________________________________________________________________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315052"/>
                  </a:ext>
                </a:extLst>
              </a:tr>
              <a:tr h="1758533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​Escriban el impacto que puede generar su proyecto en las siguientes dimensiones: 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Ambiental:_______________________________________________________________________________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Social:__________________________________________________________________________________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Económica:______________________________________________________________________________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2328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4B86410-DEBC-9DA9-7650-BE6973FC20BA}"/>
              </a:ext>
            </a:extLst>
          </p:cNvPr>
          <p:cNvSpPr txBox="1"/>
          <p:nvPr/>
        </p:nvSpPr>
        <p:spPr>
          <a:xfrm>
            <a:off x="2694777" y="5606534"/>
            <a:ext cx="7233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highlight>
                  <a:srgbClr val="00FF00"/>
                </a:highlight>
                <a:uLnTx/>
                <a:uFillTx/>
                <a:latin typeface="Trebuchet MS" panose="020B0603020202020204" pitchFamily="34" charset="0"/>
              </a:rPr>
              <a:t>Esta diapositiva debe eliminarse si no es el eje de su Proyecto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​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2E0D3A-31F4-9286-E672-5FAD91656A4B}"/>
              </a:ext>
            </a:extLst>
          </p:cNvPr>
          <p:cNvSpPr txBox="1"/>
          <p:nvPr/>
        </p:nvSpPr>
        <p:spPr>
          <a:xfrm>
            <a:off x="2275840" y="822217"/>
            <a:ext cx="991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Marque con una X </a:t>
            </a: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solo un 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propósito que debe ser el principal de su proyecto.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84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8F892B-92B5-103F-9196-AE5DC7C03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B4AE04A-AEA6-1D7E-28A2-677BF072A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27" y="822217"/>
            <a:ext cx="11797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E317286-98CB-7490-8394-5532AC58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958" y="19143"/>
            <a:ext cx="4720083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Misión Nacional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FABFB83-015C-4C97-7194-7852C975F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26885"/>
              </p:ext>
            </p:extLst>
          </p:nvPr>
        </p:nvGraphicFramePr>
        <p:xfrm>
          <a:off x="272142" y="1405404"/>
          <a:ext cx="11797662" cy="4188888"/>
        </p:xfrm>
        <a:graphic>
          <a:graphicData uri="http://schemas.openxmlformats.org/drawingml/2006/table">
            <a:tbl>
              <a:tblPr/>
              <a:tblGrid>
                <a:gridCol w="657863">
                  <a:extLst>
                    <a:ext uri="{9D8B030D-6E8A-4147-A177-3AD203B41FA5}">
                      <a16:colId xmlns:a16="http://schemas.microsoft.com/office/drawing/2014/main" val="383669882"/>
                    </a:ext>
                  </a:extLst>
                </a:gridCol>
                <a:gridCol w="11139799">
                  <a:extLst>
                    <a:ext uri="{9D8B030D-6E8A-4147-A177-3AD203B41FA5}">
                      <a16:colId xmlns:a16="http://schemas.microsoft.com/office/drawing/2014/main" val="1932300534"/>
                    </a:ext>
                  </a:extLst>
                </a:gridCol>
              </a:tblGrid>
              <a:tr h="318857">
                <a:tc gridSpan="2">
                  <a:txBody>
                    <a:bodyPr/>
                    <a:lstStyle/>
                    <a:p>
                      <a:pPr marL="0" lvl="0" indent="0" algn="ctr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2000" b="1" i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AIRE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08302"/>
                  </a:ext>
                </a:extLst>
              </a:tr>
              <a:tr h="401886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Medir, analizar y reducir contaminantes atmosféricos.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32682"/>
                  </a:ext>
                </a:extLst>
              </a:tr>
              <a:tr h="540760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Implementar redes de monitoreo escolar o comunitario que permita la medición de gases contaminantes, material particulado, variables climáticas y/o meteorológicas.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5048"/>
                  </a:ext>
                </a:extLst>
              </a:tr>
              <a:tr h="321439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Desarrollar soluciones comunitarias para disminuir emisiones de gases contaminantes.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07671"/>
                  </a:ext>
                </a:extLst>
              </a:tr>
              <a:tr h="3156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20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Vincular innovación tecnológica con mejora de la salud y reducción de GEI.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44855"/>
                  </a:ext>
                </a:extLst>
              </a:tr>
              <a:tr h="4453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20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Otro. ¿Cuál?_______________________________________________________________________________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357"/>
                  </a:ext>
                </a:extLst>
              </a:tr>
              <a:tr h="1844874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MX" sz="1800" b="0" i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​Escriban el impacto que puede generar su proyecto en las siguientes dimensiones: 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Ambiental:____________________________________________________________________________________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Social:_______________________________________________________________________________________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Económica:__________________________________________________________________________________</a:t>
                      </a:r>
                    </a:p>
                    <a:p>
                      <a:pPr algn="l" fontAlgn="auto">
                        <a:lnSpc>
                          <a:spcPts val="2175"/>
                        </a:lnSpc>
                        <a:buNone/>
                      </a:pPr>
                      <a:r>
                        <a:rPr lang="es-ES" sz="1600" b="0" i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​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2328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EAB4939-B637-4921-5629-8194853EF796}"/>
              </a:ext>
            </a:extLst>
          </p:cNvPr>
          <p:cNvSpPr txBox="1"/>
          <p:nvPr/>
        </p:nvSpPr>
        <p:spPr>
          <a:xfrm>
            <a:off x="3271156" y="5692735"/>
            <a:ext cx="7233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00FF00"/>
                </a:highlight>
                <a:uLnTx/>
                <a:uFillTx/>
                <a:latin typeface="Trebuchet MS" panose="020B0603020202020204" pitchFamily="34" charset="0"/>
              </a:rPr>
              <a:t>Esta diapositiva debe eliminarse si no es el eje de su Proyecto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​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E4F31A-12AA-CC9C-903E-B733AE882640}"/>
              </a:ext>
            </a:extLst>
          </p:cNvPr>
          <p:cNvSpPr txBox="1"/>
          <p:nvPr/>
        </p:nvSpPr>
        <p:spPr>
          <a:xfrm>
            <a:off x="2443137" y="806824"/>
            <a:ext cx="81718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Marque con una X </a:t>
            </a: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solo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un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 propósito 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lt"/>
                <a:cs typeface="+mn-lt"/>
              </a:rPr>
              <a:t>que debe ser el principal de su proyecto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944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DE40B1-2F05-B434-C2D8-13FA7298E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82B0F-8FF1-A50B-08A9-6748BF5C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229" y="129407"/>
            <a:ext cx="4720083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Misión Nacional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C1F65D-1356-28AC-6B5A-B4DD69906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09599"/>
              </p:ext>
            </p:extLst>
          </p:nvPr>
        </p:nvGraphicFramePr>
        <p:xfrm>
          <a:off x="239485" y="1468548"/>
          <a:ext cx="11713030" cy="4079504"/>
        </p:xfrm>
        <a:graphic>
          <a:graphicData uri="http://schemas.openxmlformats.org/drawingml/2006/table">
            <a:tbl>
              <a:tblPr/>
              <a:tblGrid>
                <a:gridCol w="653144">
                  <a:extLst>
                    <a:ext uri="{9D8B030D-6E8A-4147-A177-3AD203B41FA5}">
                      <a16:colId xmlns:a16="http://schemas.microsoft.com/office/drawing/2014/main" val="383669882"/>
                    </a:ext>
                  </a:extLst>
                </a:gridCol>
                <a:gridCol w="11059886">
                  <a:extLst>
                    <a:ext uri="{9D8B030D-6E8A-4147-A177-3AD203B41FA5}">
                      <a16:colId xmlns:a16="http://schemas.microsoft.com/office/drawing/2014/main" val="1932300534"/>
                    </a:ext>
                  </a:extLst>
                </a:gridCol>
              </a:tblGrid>
              <a:tr h="363742">
                <a:tc gridSpan="2">
                  <a:txBody>
                    <a:bodyPr/>
                    <a:lstStyle/>
                    <a:p>
                      <a:pPr marL="0" lvl="0" indent="0" algn="ctr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2000" b="1" i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ENERGÍA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08302"/>
                  </a:ext>
                </a:extLst>
              </a:tr>
              <a:tr h="402771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Promover el uso de energías renovables (solar, eólica, biomasa, hidráulica a pequeña escala).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32682"/>
                  </a:ext>
                </a:extLst>
              </a:tr>
              <a:tr h="458814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Diseñar soluciones alrededor de sistemas de almacenamiento y monitoreo en tiempo real del consumo energético que mejoren la eficiencia energética en contextos escolares o comunitarios.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5048"/>
                  </a:ext>
                </a:extLst>
              </a:tr>
              <a:tr h="442491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Desarrollar soluciones innovadoras para disminuir la dependencia de combustibles fósiles.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07671"/>
                  </a:ext>
                </a:extLst>
              </a:tr>
              <a:tr h="5648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18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Otro. ¿Cuál?_______________________________________________________________________________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18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44855"/>
                  </a:ext>
                </a:extLst>
              </a:tr>
              <a:tr h="1758533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MX" sz="16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​</a:t>
                      </a: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Escriban el impacto que puede generar su proyecto en las siguientes dimensiones: 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Ambiental:__________________________________________________________________________________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Social:_______________________________________________________________________________________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Económica:___________________________________________________________________________________</a:t>
                      </a:r>
                    </a:p>
                    <a:p>
                      <a:pPr algn="l" fontAlgn="auto">
                        <a:lnSpc>
                          <a:spcPts val="2175"/>
                        </a:lnSpc>
                        <a:buNone/>
                      </a:pPr>
                      <a:r>
                        <a:rPr lang="es-ES" sz="16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​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2328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ADA35C3-2213-B0C1-756B-DA83BDE736E6}"/>
              </a:ext>
            </a:extLst>
          </p:cNvPr>
          <p:cNvSpPr txBox="1"/>
          <p:nvPr/>
        </p:nvSpPr>
        <p:spPr>
          <a:xfrm>
            <a:off x="3133179" y="5713140"/>
            <a:ext cx="7233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00FF00"/>
                </a:highlight>
                <a:uLnTx/>
                <a:uFillTx/>
                <a:latin typeface="Trebuchet MS" panose="020B0603020202020204" pitchFamily="34" charset="0"/>
              </a:rPr>
              <a:t>Esta diapositiva debe eliminarse si no es el eje de su Proyecto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​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15E9A0-E151-6C0A-DDA9-ED1333EFFF4C}"/>
              </a:ext>
            </a:extLst>
          </p:cNvPr>
          <p:cNvSpPr txBox="1"/>
          <p:nvPr/>
        </p:nvSpPr>
        <p:spPr>
          <a:xfrm>
            <a:off x="2139254" y="927281"/>
            <a:ext cx="991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Marque con una X </a:t>
            </a: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solo un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propósito que debe ser el principal de su proyecto.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47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8C532-8048-E18A-7614-E346D86E8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8254DE7-08D6-0CEC-A0F1-FAC2DC5C67A6}"/>
              </a:ext>
            </a:extLst>
          </p:cNvPr>
          <p:cNvSpPr/>
          <p:nvPr/>
        </p:nvSpPr>
        <p:spPr>
          <a:xfrm>
            <a:off x="7993793" y="1457997"/>
            <a:ext cx="3851092" cy="3624445"/>
          </a:xfrm>
          <a:prstGeom prst="roundRect">
            <a:avLst/>
          </a:prstGeom>
          <a:solidFill>
            <a:schemeClr val="bg1"/>
          </a:solidFill>
          <a:ln>
            <a:solidFill>
              <a:srgbClr val="8EA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highlight>
                <a:srgbClr val="8EA1FF"/>
              </a:highligh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115E29-CB01-66CF-A958-DB7AFC63C439}"/>
              </a:ext>
            </a:extLst>
          </p:cNvPr>
          <p:cNvSpPr txBox="1"/>
          <p:nvPr/>
        </p:nvSpPr>
        <p:spPr>
          <a:xfrm>
            <a:off x="5205516" y="350043"/>
            <a:ext cx="3230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i="1" dirty="0">
                <a:solidFill>
                  <a:srgbClr val="4D24A4"/>
                </a:solidFill>
                <a:latin typeface="Trebuchet MS" panose="020B0603020202020204" pitchFamily="34" charset="0"/>
              </a:rPr>
              <a:t>PODCAST</a:t>
            </a:r>
            <a:endParaRPr lang="es-CO" sz="4800" i="1" dirty="0">
              <a:latin typeface="Trebuchet MS" panose="020B0603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364859-2A19-79BE-A0DF-B9EC7F47BA97}"/>
              </a:ext>
            </a:extLst>
          </p:cNvPr>
          <p:cNvSpPr txBox="1"/>
          <p:nvPr/>
        </p:nvSpPr>
        <p:spPr>
          <a:xfrm>
            <a:off x="9155287" y="3102163"/>
            <a:ext cx="1878954" cy="3121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Insertar código 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QR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36A64E1-8B50-E09E-95E5-2935EB276258}"/>
              </a:ext>
            </a:extLst>
          </p:cNvPr>
          <p:cNvGrpSpPr/>
          <p:nvPr/>
        </p:nvGrpSpPr>
        <p:grpSpPr>
          <a:xfrm>
            <a:off x="537888" y="1588116"/>
            <a:ext cx="6906984" cy="3435339"/>
            <a:chOff x="-11177" y="12699"/>
            <a:chExt cx="5842094" cy="854077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0B483372-20AB-61FF-0668-931D36FB920D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8EA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3" name="Rectángulo: esquinas redondeadas 76">
              <a:extLst>
                <a:ext uri="{FF2B5EF4-FFF2-40B4-BE49-F238E27FC236}">
                  <a16:creationId xmlns:a16="http://schemas.microsoft.com/office/drawing/2014/main" id="{BCB536DE-9B4C-8DF9-8EDF-55F33C2D7DC9}"/>
                </a:ext>
              </a:extLst>
            </p:cNvPr>
            <p:cNvSpPr/>
            <p:nvPr/>
          </p:nvSpPr>
          <p:spPr>
            <a:xfrm>
              <a:off x="-11177" y="12699"/>
              <a:ext cx="5842094" cy="163988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8EA1FF"/>
            </a:solidFill>
            <a:ln>
              <a:solidFill>
                <a:srgbClr val="8EA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2800" b="1" dirty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Indicaciones</a:t>
              </a:r>
              <a:endParaRPr lang="es-CO" sz="28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3BFFEAD-4C31-4C28-31F4-1B8AB0C27471}"/>
              </a:ext>
            </a:extLst>
          </p:cNvPr>
          <p:cNvSpPr txBox="1"/>
          <p:nvPr/>
        </p:nvSpPr>
        <p:spPr>
          <a:xfrm>
            <a:off x="2097236" y="2801635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Trebuchet MS" panose="020B0603020202020204" pitchFamily="34" charset="0"/>
              </a:rPr>
              <a:t>Duración máxima : 3 minutos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Trebuchet MS" panose="020B0603020202020204" pitchFamily="34" charset="0"/>
              </a:rPr>
              <a:t>Audio claro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Trebuchet MS" panose="020B0603020202020204" pitchFamily="34" charset="0"/>
              </a:rPr>
              <a:t>Moderado por los Profes STEM+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Trebuchet MS" panose="020B0603020202020204" pitchFamily="34" charset="0"/>
              </a:rPr>
              <a:t>Participación activa de los estudiantes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Trebuchet MS" panose="020B0603020202020204" pitchFamily="34" charset="0"/>
              </a:rPr>
              <a:t>Seguir con el orden de la narración</a:t>
            </a:r>
          </a:p>
          <a:p>
            <a:endParaRPr lang="es-CO" dirty="0"/>
          </a:p>
        </p:txBody>
      </p:sp>
      <p:pic>
        <p:nvPicPr>
          <p:cNvPr id="15" name="Imagen 14" descr="Auriculares Over Ear Estilo Falt">
            <a:extLst>
              <a:ext uri="{FF2B5EF4-FFF2-40B4-BE49-F238E27FC236}">
                <a16:creationId xmlns:a16="http://schemas.microsoft.com/office/drawing/2014/main" id="{1AA3BBD0-6DB0-93A1-6B8F-DE2BB5614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5" y="2856569"/>
            <a:ext cx="1115543" cy="1115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04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452D59D-6B5F-8FE3-B1A0-A0DD058D9749}"/>
              </a:ext>
            </a:extLst>
          </p:cNvPr>
          <p:cNvGrpSpPr/>
          <p:nvPr/>
        </p:nvGrpSpPr>
        <p:grpSpPr>
          <a:xfrm>
            <a:off x="2085631" y="250986"/>
            <a:ext cx="2233505" cy="591191"/>
            <a:chOff x="-11177" y="12699"/>
            <a:chExt cx="5842094" cy="85407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55BB60E5-2A1C-2ABC-FCC5-66928E863D32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Rectángulo: esquinas redondeadas 76">
              <a:extLst>
                <a:ext uri="{FF2B5EF4-FFF2-40B4-BE49-F238E27FC236}">
                  <a16:creationId xmlns:a16="http://schemas.microsoft.com/office/drawing/2014/main" id="{58ECA898-2C8C-2FE4-B0B5-46F2A2B8783C}"/>
                </a:ext>
              </a:extLst>
            </p:cNvPr>
            <p:cNvSpPr/>
            <p:nvPr/>
          </p:nvSpPr>
          <p:spPr>
            <a:xfrm>
              <a:off x="-11177" y="12699"/>
              <a:ext cx="5842094" cy="29845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</a:t>
              </a:r>
              <a:r>
                <a:rPr kumimoji="0" lang="es-CO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18DCF22-2906-6C61-9766-EF3C63B62F89}"/>
              </a:ext>
            </a:extLst>
          </p:cNvPr>
          <p:cNvGrpSpPr/>
          <p:nvPr/>
        </p:nvGrpSpPr>
        <p:grpSpPr>
          <a:xfrm>
            <a:off x="4702063" y="252335"/>
            <a:ext cx="4077735" cy="591191"/>
            <a:chOff x="-11177" y="12699"/>
            <a:chExt cx="5842094" cy="854077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9850DEE2-BF0E-1B9E-055C-D3795A8DE2E5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Rectángulo: esquinas redondeadas 76">
              <a:extLst>
                <a:ext uri="{FF2B5EF4-FFF2-40B4-BE49-F238E27FC236}">
                  <a16:creationId xmlns:a16="http://schemas.microsoft.com/office/drawing/2014/main" id="{A163870C-BB0F-F094-350A-2087B0C02EE6}"/>
                </a:ext>
              </a:extLst>
            </p:cNvPr>
            <p:cNvSpPr/>
            <p:nvPr/>
          </p:nvSpPr>
          <p:spPr>
            <a:xfrm>
              <a:off x="-11177" y="12699"/>
              <a:ext cx="5842094" cy="29845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Misión Nacional</a:t>
              </a:r>
              <a:r>
                <a:rPr kumimoji="0" lang="es-CO" sz="12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8EA1FF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B6832A3-4517-2B69-C4C7-29B7930D0BDD}"/>
              </a:ext>
            </a:extLst>
          </p:cNvPr>
          <p:cNvGrpSpPr/>
          <p:nvPr/>
        </p:nvGrpSpPr>
        <p:grpSpPr>
          <a:xfrm>
            <a:off x="4728002" y="522086"/>
            <a:ext cx="3398692" cy="332635"/>
            <a:chOff x="-7603841" y="2470339"/>
            <a:chExt cx="6878971" cy="342107"/>
          </a:xfrm>
        </p:grpSpPr>
        <p:sp>
          <p:nvSpPr>
            <p:cNvPr id="20" name="Cuadro de texto 105">
              <a:extLst>
                <a:ext uri="{FF2B5EF4-FFF2-40B4-BE49-F238E27FC236}">
                  <a16:creationId xmlns:a16="http://schemas.microsoft.com/office/drawing/2014/main" id="{54649CC1-7064-312C-BA55-37651F134857}"/>
                </a:ext>
              </a:extLst>
            </p:cNvPr>
            <p:cNvSpPr txBox="1"/>
            <p:nvPr/>
          </p:nvSpPr>
          <p:spPr>
            <a:xfrm>
              <a:off x="-7603841" y="2470339"/>
              <a:ext cx="2450263" cy="34210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 Agua</a:t>
              </a:r>
            </a:p>
          </p:txBody>
        </p:sp>
        <p:sp>
          <p:nvSpPr>
            <p:cNvPr id="21" name="Cuadro de texto 111">
              <a:extLst>
                <a:ext uri="{FF2B5EF4-FFF2-40B4-BE49-F238E27FC236}">
                  <a16:creationId xmlns:a16="http://schemas.microsoft.com/office/drawing/2014/main" id="{5AA682C5-9555-6D87-411E-871252168309}"/>
                </a:ext>
              </a:extLst>
            </p:cNvPr>
            <p:cNvSpPr txBox="1"/>
            <p:nvPr/>
          </p:nvSpPr>
          <p:spPr>
            <a:xfrm>
              <a:off x="-5125851" y="2507858"/>
              <a:ext cx="2216869" cy="1796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Times New Roman"/>
                </a:rPr>
                <a:t>Aire</a:t>
              </a: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Times New Roman"/>
              </a:endParaRPr>
            </a:p>
          </p:txBody>
        </p:sp>
        <p:sp>
          <p:nvSpPr>
            <p:cNvPr id="22" name="Cuadro de texto 115">
              <a:extLst>
                <a:ext uri="{FF2B5EF4-FFF2-40B4-BE49-F238E27FC236}">
                  <a16:creationId xmlns:a16="http://schemas.microsoft.com/office/drawing/2014/main" id="{861EA57C-8864-C7B1-B960-46F7E090A18C}"/>
                </a:ext>
              </a:extLst>
            </p:cNvPr>
            <p:cNvSpPr txBox="1"/>
            <p:nvPr/>
          </p:nvSpPr>
          <p:spPr>
            <a:xfrm>
              <a:off x="-2368597" y="2470339"/>
              <a:ext cx="1643727" cy="2493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Times New Roman"/>
                </a:rPr>
                <a:t>Energía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044CBCB-91C2-F2CC-97C9-51F907CA9F7C}"/>
              </a:ext>
            </a:extLst>
          </p:cNvPr>
          <p:cNvGrpSpPr/>
          <p:nvPr/>
        </p:nvGrpSpPr>
        <p:grpSpPr>
          <a:xfrm>
            <a:off x="229410" y="1028843"/>
            <a:ext cx="11760917" cy="834358"/>
            <a:chOff x="6350" y="-17962"/>
            <a:chExt cx="5809632" cy="818062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DAE14428-8852-75A9-1785-D2AE9D4F5E2D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Rectángulo: esquinas redondeadas 76">
              <a:extLst>
                <a:ext uri="{FF2B5EF4-FFF2-40B4-BE49-F238E27FC236}">
                  <a16:creationId xmlns:a16="http://schemas.microsoft.com/office/drawing/2014/main" id="{AB15A989-B5A3-635A-9545-01310B3ADAD6}"/>
                </a:ext>
              </a:extLst>
            </p:cNvPr>
            <p:cNvSpPr/>
            <p:nvPr/>
          </p:nvSpPr>
          <p:spPr>
            <a:xfrm>
              <a:off x="6351" y="-17962"/>
              <a:ext cx="5809631" cy="342177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Nombre del equipo</a:t>
              </a:r>
              <a:endPara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8EA1FF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F535E66-D2A8-EBE2-7DC4-7A634B1B300A}"/>
              </a:ext>
            </a:extLst>
          </p:cNvPr>
          <p:cNvSpPr txBox="1"/>
          <p:nvPr/>
        </p:nvSpPr>
        <p:spPr>
          <a:xfrm>
            <a:off x="368410" y="1570548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s-MX" sz="1400" i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lt"/>
                <a:cs typeface="Arial"/>
              </a:rPr>
              <a:t>Escribir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lt"/>
                <a:cs typeface="Arial"/>
              </a:rPr>
              <a:t> el nombre </a:t>
            </a:r>
            <a:r>
              <a:rPr lang="es-MX" sz="1400" i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lt"/>
                <a:cs typeface="Arial"/>
              </a:rPr>
              <a:t>del e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lt"/>
                <a:cs typeface="Arial"/>
              </a:rPr>
              <a:t>quipo.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1C0C544-6DBE-DE4D-D04A-9C9192DF9EE9}"/>
              </a:ext>
            </a:extLst>
          </p:cNvPr>
          <p:cNvGrpSpPr/>
          <p:nvPr/>
        </p:nvGrpSpPr>
        <p:grpSpPr>
          <a:xfrm>
            <a:off x="222388" y="2079618"/>
            <a:ext cx="6614873" cy="2503576"/>
            <a:chOff x="6350" y="-17962"/>
            <a:chExt cx="5809632" cy="818062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7DAEC5AC-5768-96CF-13E7-C1836EF12E73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" name="Rectángulo: esquinas redondeadas 76">
              <a:extLst>
                <a:ext uri="{FF2B5EF4-FFF2-40B4-BE49-F238E27FC236}">
                  <a16:creationId xmlns:a16="http://schemas.microsoft.com/office/drawing/2014/main" id="{50371D72-F3E7-E698-F35C-87F433C49794}"/>
                </a:ext>
              </a:extLst>
            </p:cNvPr>
            <p:cNvSpPr/>
            <p:nvPr/>
          </p:nvSpPr>
          <p:spPr>
            <a:xfrm>
              <a:off x="6352" y="-17962"/>
              <a:ext cx="5809630" cy="147105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Equipo </a:t>
              </a:r>
              <a:r>
                <a:rPr lang="es-CO" sz="2400" b="1" dirty="0">
                  <a:solidFill>
                    <a:srgbClr val="8EA1FF"/>
                  </a:solidFill>
                  <a:latin typeface="Trebuchet MS"/>
                  <a:ea typeface="Calibri"/>
                  <a:cs typeface="Times New Roman"/>
                </a:rPr>
                <a:t>Talento</a:t>
              </a:r>
              <a:r>
                <a:rPr kumimoji="0" lang="es-C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 STEM+ </a:t>
              </a:r>
            </a:p>
          </p:txBody>
        </p:sp>
      </p:grpSp>
      <p:graphicFrame>
        <p:nvGraphicFramePr>
          <p:cNvPr id="30" name="Tabla 6">
            <a:extLst>
              <a:ext uri="{FF2B5EF4-FFF2-40B4-BE49-F238E27FC236}">
                <a16:creationId xmlns:a16="http://schemas.microsoft.com/office/drawing/2014/main" id="{F744D412-EDD2-FFA0-803A-63025BEFF289}"/>
              </a:ext>
            </a:extLst>
          </p:cNvPr>
          <p:cNvGraphicFramePr>
            <a:graphicFrameLocks noGrp="1"/>
          </p:cNvGraphicFramePr>
          <p:nvPr/>
        </p:nvGraphicFramePr>
        <p:xfrm>
          <a:off x="371549" y="2584398"/>
          <a:ext cx="6310025" cy="187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88">
                  <a:extLst>
                    <a:ext uri="{9D8B030D-6E8A-4147-A177-3AD203B41FA5}">
                      <a16:colId xmlns:a16="http://schemas.microsoft.com/office/drawing/2014/main" val="3933787968"/>
                    </a:ext>
                  </a:extLst>
                </a:gridCol>
                <a:gridCol w="2698296">
                  <a:extLst>
                    <a:ext uri="{9D8B030D-6E8A-4147-A177-3AD203B41FA5}">
                      <a16:colId xmlns:a16="http://schemas.microsoft.com/office/drawing/2014/main" val="232042913"/>
                    </a:ext>
                  </a:extLst>
                </a:gridCol>
                <a:gridCol w="483297">
                  <a:extLst>
                    <a:ext uri="{9D8B030D-6E8A-4147-A177-3AD203B41FA5}">
                      <a16:colId xmlns:a16="http://schemas.microsoft.com/office/drawing/2014/main" val="1162830790"/>
                    </a:ext>
                  </a:extLst>
                </a:gridCol>
                <a:gridCol w="2724844">
                  <a:extLst>
                    <a:ext uri="{9D8B030D-6E8A-4147-A177-3AD203B41FA5}">
                      <a16:colId xmlns:a16="http://schemas.microsoft.com/office/drawing/2014/main" val="1672734686"/>
                    </a:ext>
                  </a:extLst>
                </a:gridCol>
              </a:tblGrid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3650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46123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29457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839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002675"/>
                  </a:ext>
                </a:extLst>
              </a:tr>
            </a:tbl>
          </a:graphicData>
        </a:graphic>
      </p:graphicFrame>
      <p:grpSp>
        <p:nvGrpSpPr>
          <p:cNvPr id="31" name="Grupo 30">
            <a:extLst>
              <a:ext uri="{FF2B5EF4-FFF2-40B4-BE49-F238E27FC236}">
                <a16:creationId xmlns:a16="http://schemas.microsoft.com/office/drawing/2014/main" id="{DA2AD34B-505E-E82E-A73B-C4BBFCA7ACE3}"/>
              </a:ext>
            </a:extLst>
          </p:cNvPr>
          <p:cNvGrpSpPr/>
          <p:nvPr/>
        </p:nvGrpSpPr>
        <p:grpSpPr>
          <a:xfrm>
            <a:off x="180082" y="4800113"/>
            <a:ext cx="6675434" cy="1181322"/>
            <a:chOff x="6350" y="-17962"/>
            <a:chExt cx="5809632" cy="818062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A82C4D6D-542F-63DA-2165-D778FDADFA8F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ctángulo: esquinas redondeadas 76">
              <a:extLst>
                <a:ext uri="{FF2B5EF4-FFF2-40B4-BE49-F238E27FC236}">
                  <a16:creationId xmlns:a16="http://schemas.microsoft.com/office/drawing/2014/main" id="{62D69E46-7FF1-2142-83EB-51E48418043B}"/>
                </a:ext>
              </a:extLst>
            </p:cNvPr>
            <p:cNvSpPr/>
            <p:nvPr/>
          </p:nvSpPr>
          <p:spPr>
            <a:xfrm>
              <a:off x="6352" y="-17962"/>
              <a:ext cx="5809630" cy="201752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Profes STEM+</a:t>
              </a:r>
              <a:endParaRPr kumimoji="0" lang="es-419" sz="2000" b="0" i="0" u="none" strike="noStrike" kern="1200" cap="none" spc="0" normalizeH="0" baseline="0" noProof="0">
                <a:ln>
                  <a:noFill/>
                </a:ln>
                <a:solidFill>
                  <a:srgbClr val="8EA1FF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E4CF7EC1-DBA4-9EA9-06A0-E682AA3BBF65}"/>
              </a:ext>
            </a:extLst>
          </p:cNvPr>
          <p:cNvGraphicFramePr>
            <a:graphicFrameLocks noGrp="1"/>
          </p:cNvGraphicFramePr>
          <p:nvPr/>
        </p:nvGraphicFramePr>
        <p:xfrm>
          <a:off x="261258" y="5172408"/>
          <a:ext cx="6420314" cy="7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42">
                  <a:extLst>
                    <a:ext uri="{9D8B030D-6E8A-4147-A177-3AD203B41FA5}">
                      <a16:colId xmlns:a16="http://schemas.microsoft.com/office/drawing/2014/main" val="2457141897"/>
                    </a:ext>
                  </a:extLst>
                </a:gridCol>
                <a:gridCol w="2745458">
                  <a:extLst>
                    <a:ext uri="{9D8B030D-6E8A-4147-A177-3AD203B41FA5}">
                      <a16:colId xmlns:a16="http://schemas.microsoft.com/office/drawing/2014/main" val="2759919507"/>
                    </a:ext>
                  </a:extLst>
                </a:gridCol>
                <a:gridCol w="491744">
                  <a:extLst>
                    <a:ext uri="{9D8B030D-6E8A-4147-A177-3AD203B41FA5}">
                      <a16:colId xmlns:a16="http://schemas.microsoft.com/office/drawing/2014/main" val="2610998734"/>
                    </a:ext>
                  </a:extLst>
                </a:gridCol>
                <a:gridCol w="2772470">
                  <a:extLst>
                    <a:ext uri="{9D8B030D-6E8A-4147-A177-3AD203B41FA5}">
                      <a16:colId xmlns:a16="http://schemas.microsoft.com/office/drawing/2014/main" val="4030450266"/>
                    </a:ext>
                  </a:extLst>
                </a:gridCol>
              </a:tblGrid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endParaRPr lang="es-CO" b="1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6652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MX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  <a:endParaRPr lang="es-CO" b="1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b="1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341582"/>
                  </a:ext>
                </a:extLst>
              </a:tr>
            </a:tbl>
          </a:graphicData>
        </a:graphic>
      </p:graphicFrame>
      <p:grpSp>
        <p:nvGrpSpPr>
          <p:cNvPr id="35" name="Grupo 34">
            <a:extLst>
              <a:ext uri="{FF2B5EF4-FFF2-40B4-BE49-F238E27FC236}">
                <a16:creationId xmlns:a16="http://schemas.microsoft.com/office/drawing/2014/main" id="{E23FA9E7-76CE-8AAE-E14E-5EFF409E2478}"/>
              </a:ext>
            </a:extLst>
          </p:cNvPr>
          <p:cNvGrpSpPr/>
          <p:nvPr/>
        </p:nvGrpSpPr>
        <p:grpSpPr>
          <a:xfrm>
            <a:off x="7130725" y="2678995"/>
            <a:ext cx="4690567" cy="2317755"/>
            <a:chOff x="3874633" y="2341412"/>
            <a:chExt cx="4494344" cy="3582810"/>
          </a:xfrm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C8A31928-CE74-078C-930F-1A32197B65EB}"/>
                </a:ext>
              </a:extLst>
            </p:cNvPr>
            <p:cNvSpPr/>
            <p:nvPr/>
          </p:nvSpPr>
          <p:spPr>
            <a:xfrm>
              <a:off x="3874633" y="2382674"/>
              <a:ext cx="4455928" cy="3541548"/>
            </a:xfrm>
            <a:prstGeom prst="roundRect">
              <a:avLst>
                <a:gd name="adj" fmla="val 8042"/>
              </a:avLst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446EA6C2-92B0-10EE-C3B1-7B1B6390F64F}"/>
                </a:ext>
              </a:extLst>
            </p:cNvPr>
            <p:cNvSpPr/>
            <p:nvPr/>
          </p:nvSpPr>
          <p:spPr>
            <a:xfrm>
              <a:off x="3874633" y="2341412"/>
              <a:ext cx="4494344" cy="576003"/>
            </a:xfrm>
            <a:prstGeom prst="roundRect">
              <a:avLst>
                <a:gd name="adj" fmla="val 13865"/>
              </a:avLst>
            </a:prstGeom>
            <a:solidFill>
              <a:srgbClr val="290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Logo del equipo</a:t>
              </a: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D5EBAAE-669D-A593-4D4B-70B7000DA13B}"/>
              </a:ext>
            </a:extLst>
          </p:cNvPr>
          <p:cNvSpPr txBox="1"/>
          <p:nvPr/>
        </p:nvSpPr>
        <p:spPr>
          <a:xfrm>
            <a:off x="7742059" y="3679669"/>
            <a:ext cx="37555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lt"/>
                <a:cs typeface="Arial"/>
              </a:rPr>
              <a:t>Insertar el logo creado por el equipo.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2A317-7530-9FAE-3A63-D6D58930B338}"/>
              </a:ext>
            </a:extLst>
          </p:cNvPr>
          <p:cNvSpPr txBox="1"/>
          <p:nvPr/>
        </p:nvSpPr>
        <p:spPr>
          <a:xfrm>
            <a:off x="8899769" y="312615"/>
            <a:ext cx="3087077" cy="461665"/>
          </a:xfrm>
          <a:prstGeom prst="rect">
            <a:avLst/>
          </a:prstGeom>
          <a:solidFill>
            <a:srgbClr val="29006F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>
                <a:solidFill>
                  <a:srgbClr val="8EA1FF"/>
                </a:solidFill>
                <a:latin typeface="Trebuchet MS"/>
              </a:rPr>
              <a:t>¡Identifícate!</a:t>
            </a:r>
            <a:r>
              <a:rPr sz="2400" dirty="0">
                <a:latin typeface="Trebuchet MS"/>
                <a:ea typeface="Trebuchet MS"/>
                <a:cs typeface="Trebuchet MS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9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A4F21E-4040-73F9-AB78-83B41363C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0118F2-90A3-90F1-D631-9D29C75740DF}"/>
              </a:ext>
            </a:extLst>
          </p:cNvPr>
          <p:cNvSpPr txBox="1"/>
          <p:nvPr/>
        </p:nvSpPr>
        <p:spPr>
          <a:xfrm>
            <a:off x="2804741" y="38921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>
                <a:solidFill>
                  <a:srgbClr val="5026AD"/>
                </a:solidFill>
                <a:latin typeface="Trebuchet MS" panose="020B0603020202020204" pitchFamily="34" charset="0"/>
                <a:ea typeface="+mj-lt"/>
                <a:cs typeface="Arial"/>
              </a:rPr>
              <a:t>Convertir Bitácora a PDF</a:t>
            </a:r>
            <a:endParaRPr kumimoji="0" lang="es-E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j-lt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5EDBBE-2B6B-F80B-E69E-97E61D139ABB}"/>
              </a:ext>
            </a:extLst>
          </p:cNvPr>
          <p:cNvSpPr txBox="1"/>
          <p:nvPr/>
        </p:nvSpPr>
        <p:spPr>
          <a:xfrm>
            <a:off x="636420" y="1165186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es-ES" sz="2000">
                <a:latin typeface="Trebuchet MS" panose="020B0603020202020204" pitchFamily="34" charset="0"/>
                <a:cs typeface="Arial"/>
              </a:rPr>
              <a:t>Al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finalizar el </a:t>
            </a:r>
            <a:r>
              <a:rPr lang="es-ES" sz="2000">
                <a:latin typeface="Trebuchet MS" panose="020B0603020202020204" pitchFamily="34" charset="0"/>
                <a:cs typeface="Arial"/>
              </a:rPr>
              <a:t>primer 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desafío, la bitácora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PDF máximo </a:t>
            </a:r>
            <a:r>
              <a:rPr lang="es-ES" sz="2000" b="1">
                <a:latin typeface="Trebuchet MS" panose="020B0603020202020204" pitchFamily="34" charset="0"/>
                <a:cs typeface="Arial"/>
              </a:rPr>
              <a:t>de 10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megas.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Para guardarla tengan en cuenta los siguientes pasos</a:t>
            </a:r>
            <a:r>
              <a:rPr lang="es-ES" sz="2000">
                <a:latin typeface="Trebuchet MS" panose="020B0603020202020204" pitchFamily="34" charset="0"/>
                <a:cs typeface="Arial"/>
              </a:rPr>
              <a:t>:</a:t>
            </a:r>
            <a:endParaRPr lang="es-E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Convertidor PDF - Imagen a PDF - Apps en Google Play">
            <a:extLst>
              <a:ext uri="{FF2B5EF4-FFF2-40B4-BE49-F238E27FC236}">
                <a16:creationId xmlns:a16="http://schemas.microsoft.com/office/drawing/2014/main" id="{25BB1259-9885-0727-5EBF-105FF653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2">
            <a:extLst>
              <a:ext uri="{FF2B5EF4-FFF2-40B4-BE49-F238E27FC236}">
                <a16:creationId xmlns:a16="http://schemas.microsoft.com/office/drawing/2014/main" id="{C6EB216D-7820-656A-9647-C285CBA4C5AF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8DAC3721-8A92-4912-6720-70B8D49F0417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F7F4FAF-02EE-942E-0C97-2E11A59FB086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446D78D3-CFB9-16CD-0203-BD39C2DB2B91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7D2F9AFA-0887-463C-3E4F-89195512FC0F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572DCBCD-7678-FCD6-92F6-BCA4D648E6F5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2F9B528-CC46-BC75-EDCF-EFA7DC36DD08}"/>
              </a:ext>
            </a:extLst>
          </p:cNvPr>
          <p:cNvSpPr txBox="1"/>
          <p:nvPr/>
        </p:nvSpPr>
        <p:spPr>
          <a:xfrm>
            <a:off x="1941035" y="5543995"/>
            <a:ext cx="9310253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highlight>
                  <a:srgbClr val="00FF00"/>
                </a:highlight>
                <a:latin typeface="Trebuchet MS" panose="020B0603020202020204" pitchFamily="34" charset="0"/>
              </a:rPr>
              <a:t>Esta diapositiva debe eliminarse después de realizar la actividad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093B32-D345-C180-2775-6EF77E8B79BB}"/>
              </a:ext>
            </a:extLst>
          </p:cNvPr>
          <p:cNvGrpSpPr/>
          <p:nvPr/>
        </p:nvGrpSpPr>
        <p:grpSpPr>
          <a:xfrm>
            <a:off x="2804741" y="2082961"/>
            <a:ext cx="9044559" cy="3457052"/>
            <a:chOff x="2804741" y="2082961"/>
            <a:chExt cx="9044559" cy="3457052"/>
          </a:xfrm>
        </p:grpSpPr>
        <p:sp>
          <p:nvSpPr>
            <p:cNvPr id="21" name="CuadroTexto 24">
              <a:extLst>
                <a:ext uri="{FF2B5EF4-FFF2-40B4-BE49-F238E27FC236}">
                  <a16:creationId xmlns:a16="http://schemas.microsoft.com/office/drawing/2014/main" id="{9AD8CEEC-9047-591B-9583-C4AA4464FE7E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/>
                  </a:solidFill>
                  <a:latin typeface="Trebuchet MS" panose="020B0603020202020204" pitchFamily="34" charset="0"/>
                  <a:cs typeface="Arial"/>
                </a:rPr>
                <a:t>Hagan clic en "Archivo"</a:t>
              </a:r>
              <a:endParaRPr lang="es-ES" sz="2000">
                <a:solidFill>
                  <a:schemeClr val="tx1"/>
                </a:solidFill>
                <a:latin typeface="Trebuchet MS" panose="020B0603020202020204" pitchFamily="34" charset="0"/>
                <a:cs typeface="Arial"/>
              </a:endParaRPr>
            </a:p>
          </p:txBody>
        </p:sp>
        <p:sp>
          <p:nvSpPr>
            <p:cNvPr id="22" name="CuadroTexto 26">
              <a:extLst>
                <a:ext uri="{FF2B5EF4-FFF2-40B4-BE49-F238E27FC236}">
                  <a16:creationId xmlns:a16="http://schemas.microsoft.com/office/drawing/2014/main" id="{DF00A926-AA40-B0E0-EB06-1DBD6B84B7BF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23" name="CuadroTexto 27">
              <a:extLst>
                <a:ext uri="{FF2B5EF4-FFF2-40B4-BE49-F238E27FC236}">
                  <a16:creationId xmlns:a16="http://schemas.microsoft.com/office/drawing/2014/main" id="{8AF98CFE-C212-8E1D-E714-16DB704C333A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endParaRPr>
            </a:p>
          </p:txBody>
        </p:sp>
        <p:sp>
          <p:nvSpPr>
            <p:cNvPr id="24" name="CuadroTexto 28">
              <a:extLst>
                <a:ext uri="{FF2B5EF4-FFF2-40B4-BE49-F238E27FC236}">
                  <a16:creationId xmlns:a16="http://schemas.microsoft.com/office/drawing/2014/main" id="{953801F8-99EE-FD25-8DCB-A03B7CE30980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/>
                  </a:solidFill>
                  <a:latin typeface="Trebuchet MS" panose="020B0603020202020204" pitchFamily="34" charset="0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 guardado el archivo en el computador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endParaRPr>
            </a:p>
          </p:txBody>
        </p:sp>
        <p:sp>
          <p:nvSpPr>
            <p:cNvPr id="25" name="CuadroTexto 29">
              <a:extLst>
                <a:ext uri="{FF2B5EF4-FFF2-40B4-BE49-F238E27FC236}">
                  <a16:creationId xmlns:a16="http://schemas.microsoft.com/office/drawing/2014/main" id="{AF8E2A3B-D0EA-5A3E-1C54-D8E4ACFEA3D9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Escriban el nombre del archivo. </a:t>
              </a:r>
              <a:r>
                <a:rPr lang="es-ES" sz="2000">
                  <a:solidFill>
                    <a:schemeClr val="tx1"/>
                  </a:solidFill>
                  <a:latin typeface="Trebuchet MS" panose="020B0603020202020204" pitchFamily="34" charset="0"/>
                </a:rPr>
                <a:t>Ejemplo: AS_000_TeamColombia</a:t>
              </a:r>
              <a:endParaRPr lang="es-ES" sz="20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endParaRPr>
            </a:p>
          </p:txBody>
        </p:sp>
        <p:sp>
          <p:nvSpPr>
            <p:cNvPr id="26" name="CuadroTexto 30">
              <a:extLst>
                <a:ext uri="{FF2B5EF4-FFF2-40B4-BE49-F238E27FC236}">
                  <a16:creationId xmlns:a16="http://schemas.microsoft.com/office/drawing/2014/main" id="{65E715E7-4681-8E20-9285-474173043215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Presionen "Guardar</a:t>
              </a:r>
              <a:r>
                <a:rPr lang="es-ES" sz="2000">
                  <a:solidFill>
                    <a:schemeClr val="tx1"/>
                  </a:solidFill>
                  <a:latin typeface="Trebuchet MS" panose="020B0603020202020204" pitchFamily="34" charset="0"/>
                  <a:cs typeface="Arial"/>
                </a:rPr>
                <a:t>"</a:t>
              </a: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71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A5EB5-0E80-5869-4F38-1559D368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695" y="182548"/>
            <a:ext cx="5235682" cy="927646"/>
          </a:xfrm>
        </p:spPr>
        <p:txBody>
          <a:bodyPr>
            <a:normAutofit/>
          </a:bodyPr>
          <a:lstStyle/>
          <a:p>
            <a:r>
              <a:rPr lang="es-CO" sz="4800" b="1" dirty="0">
                <a:solidFill>
                  <a:srgbClr val="29006F"/>
                </a:solidFill>
                <a:latin typeface="Avenir"/>
              </a:rPr>
              <a:t>Acuerdos equipo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C193987-9082-4F5E-2AB2-4E1C70F10ADD}"/>
              </a:ext>
            </a:extLst>
          </p:cNvPr>
          <p:cNvSpPr txBox="1"/>
          <p:nvPr/>
        </p:nvSpPr>
        <p:spPr>
          <a:xfrm>
            <a:off x="834718" y="1415356"/>
            <a:ext cx="10154411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endParaRPr lang="es-MX" sz="2000" dirty="0">
              <a:latin typeface="Trebuchet MS" panose="020B0603020202020204" pitchFamily="34" charset="0"/>
            </a:endParaRPr>
          </a:p>
          <a:p>
            <a:pPr algn="just" fontAlgn="base"/>
            <a:r>
              <a:rPr lang="es-ES" sz="2400" i="1" dirty="0">
                <a:latin typeface="Trebuchet MS" panose="020B0603020202020204" pitchFamily="34" charset="0"/>
              </a:rPr>
              <a:t>Escriban los acuerdos a los que llegaron como equipo.</a:t>
            </a:r>
          </a:p>
          <a:p>
            <a:pPr algn="just" fontAlgn="base"/>
            <a:endParaRPr lang="es-ES" sz="2400" i="1" dirty="0">
              <a:latin typeface="Trebuchet MS" panose="020B0603020202020204" pitchFamily="34" charset="0"/>
            </a:endParaRPr>
          </a:p>
          <a:p>
            <a:pPr algn="just" fontAlgn="base"/>
            <a:r>
              <a:rPr lang="es-ES" sz="2400" i="1" dirty="0">
                <a:latin typeface="Trebuchet MS" panose="020B0603020202020204" pitchFamily="34" charset="0"/>
              </a:rPr>
              <a:t>1.</a:t>
            </a:r>
          </a:p>
          <a:p>
            <a:pPr algn="just" fontAlgn="base"/>
            <a:endParaRPr lang="es-ES" sz="2400" i="1" dirty="0">
              <a:latin typeface="Trebuchet MS" panose="020B0603020202020204" pitchFamily="34" charset="0"/>
            </a:endParaRPr>
          </a:p>
          <a:p>
            <a:pPr algn="just" fontAlgn="base"/>
            <a:r>
              <a:rPr lang="es-ES" sz="2400" i="1" dirty="0">
                <a:latin typeface="Trebuchet MS" panose="020B0603020202020204" pitchFamily="34" charset="0"/>
              </a:rPr>
              <a:t>2.</a:t>
            </a:r>
          </a:p>
          <a:p>
            <a:pPr algn="just" fontAlgn="base"/>
            <a:endParaRPr lang="es-ES" sz="2400" i="1" dirty="0">
              <a:latin typeface="Trebuchet MS" panose="020B0603020202020204" pitchFamily="34" charset="0"/>
            </a:endParaRPr>
          </a:p>
          <a:p>
            <a:pPr algn="just" fontAlgn="base"/>
            <a:r>
              <a:rPr lang="es-ES" sz="2400" i="1" dirty="0">
                <a:latin typeface="Trebuchet MS" panose="020B0603020202020204" pitchFamily="34" charset="0"/>
              </a:rPr>
              <a:t>3.</a:t>
            </a:r>
          </a:p>
          <a:p>
            <a:pPr algn="just" fontAlgn="base"/>
            <a:endParaRPr lang="es-ES" sz="2400" i="1" dirty="0">
              <a:latin typeface="Trebuchet MS" panose="020B0603020202020204" pitchFamily="34" charset="0"/>
            </a:endParaRPr>
          </a:p>
          <a:p>
            <a:pPr algn="just" fontAlgn="base"/>
            <a:r>
              <a:rPr lang="es-ES" sz="2400" i="1" dirty="0">
                <a:latin typeface="Trebuchet MS" panose="020B0603020202020204" pitchFamily="34" charset="0"/>
              </a:rPr>
              <a:t>4. </a:t>
            </a:r>
          </a:p>
          <a:p>
            <a:pPr algn="ctr" fontAlgn="base"/>
            <a:endParaRPr lang="es-ES" sz="2400" i="1" dirty="0">
              <a:latin typeface="Trebuchet MS" panose="020B0603020202020204" pitchFamily="34" charset="0"/>
            </a:endParaRPr>
          </a:p>
        </p:txBody>
      </p:sp>
      <p:sp>
        <p:nvSpPr>
          <p:cNvPr id="10" name="Rectángulo: esquinas redondeadas 17">
            <a:extLst>
              <a:ext uri="{FF2B5EF4-FFF2-40B4-BE49-F238E27FC236}">
                <a16:creationId xmlns:a16="http://schemas.microsoft.com/office/drawing/2014/main" id="{DB0A42C2-79FB-DB42-77B2-AF5C71524836}"/>
              </a:ext>
            </a:extLst>
          </p:cNvPr>
          <p:cNvSpPr/>
          <p:nvPr/>
        </p:nvSpPr>
        <p:spPr>
          <a:xfrm>
            <a:off x="476427" y="1110194"/>
            <a:ext cx="11203943" cy="4833241"/>
          </a:xfrm>
          <a:prstGeom prst="roundRect">
            <a:avLst/>
          </a:prstGeom>
          <a:noFill/>
          <a:ln w="19050"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3357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65997-EBA5-95F2-892E-2B2F7084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310" y="182548"/>
            <a:ext cx="9233897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Percepciones</a:t>
            </a:r>
            <a:r>
              <a:rPr lang="es-CO" sz="4800" b="1">
                <a:solidFill>
                  <a:srgbClr val="29006F"/>
                </a:solidFill>
                <a:latin typeface="Avenir"/>
              </a:rPr>
              <a:t> comunidad</a:t>
            </a:r>
          </a:p>
        </p:txBody>
      </p:sp>
      <p:sp>
        <p:nvSpPr>
          <p:cNvPr id="3" name="Rectángulo: esquinas redondeadas 17">
            <a:extLst>
              <a:ext uri="{FF2B5EF4-FFF2-40B4-BE49-F238E27FC236}">
                <a16:creationId xmlns:a16="http://schemas.microsoft.com/office/drawing/2014/main" id="{1C6B1357-B178-BFF7-4C89-82010D349BF1}"/>
              </a:ext>
            </a:extLst>
          </p:cNvPr>
          <p:cNvSpPr/>
          <p:nvPr/>
        </p:nvSpPr>
        <p:spPr>
          <a:xfrm>
            <a:off x="476427" y="1110194"/>
            <a:ext cx="11203943" cy="4833241"/>
          </a:xfrm>
          <a:prstGeom prst="roundRect">
            <a:avLst/>
          </a:prstGeom>
          <a:noFill/>
          <a:ln w="19050"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768C38-628F-19F0-214C-905C4F66DF25}"/>
              </a:ext>
            </a:extLst>
          </p:cNvPr>
          <p:cNvSpPr txBox="1"/>
          <p:nvPr/>
        </p:nvSpPr>
        <p:spPr>
          <a:xfrm>
            <a:off x="1778170" y="2880483"/>
            <a:ext cx="860045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endParaRPr lang="es-MX" sz="2000">
              <a:latin typeface="Trebuchet MS"/>
            </a:endParaRPr>
          </a:p>
          <a:p>
            <a:pPr fontAlgn="base"/>
            <a:r>
              <a:rPr lang="es-ES" sz="1600" i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Evidencia fotográfica socialización percepción comunidad  (Cargar MÁXIMO 2 fotografías).</a:t>
            </a:r>
          </a:p>
        </p:txBody>
      </p:sp>
    </p:spTree>
    <p:extLst>
      <p:ext uri="{BB962C8B-B14F-4D97-AF65-F5344CB8AC3E}">
        <p14:creationId xmlns:p14="http://schemas.microsoft.com/office/powerpoint/2010/main" val="76638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1C80CC-C5A4-5271-B004-E1AF8C616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D9C71-F872-54F5-B95F-2C132A6E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225" y="182548"/>
            <a:ext cx="6032818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  <a:ea typeface="+mj-lt"/>
                <a:cs typeface="+mj-lt"/>
              </a:rPr>
              <a:t>Pregunta problema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5491D2-5712-5F61-BE18-27FF249F6336}"/>
              </a:ext>
            </a:extLst>
          </p:cNvPr>
          <p:cNvSpPr txBox="1"/>
          <p:nvPr/>
        </p:nvSpPr>
        <p:spPr>
          <a:xfrm>
            <a:off x="654935" y="1689817"/>
            <a:ext cx="10263897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l" rtl="0"/>
            <a:r>
              <a:rPr lang="en-US" sz="2600" b="0" i="0" u="none" strike="noStrike" baseline="0">
                <a:latin typeface="Trebuchet MS" panose="020B0603020202020204" pitchFamily="34" charset="0"/>
                <a:ea typeface="Arial"/>
                <a:cs typeface="Arial"/>
              </a:rPr>
              <a:t>​</a:t>
            </a:r>
            <a:endParaRPr lang="en-US">
              <a:latin typeface="Trebuchet MS" panose="020B0603020202020204" pitchFamily="34" charset="0"/>
            </a:endParaRPr>
          </a:p>
          <a:p>
            <a:pPr marL="228600" indent="-228600">
              <a:buFont typeface=""/>
              <a:buChar char="•"/>
            </a:pPr>
            <a:r>
              <a:rPr lang="es-MX" sz="2600" b="0" i="0" u="none" strike="noStrike" baseline="0">
                <a:latin typeface="Trebuchet MS" panose="020B0603020202020204" pitchFamily="34" charset="0"/>
                <a:ea typeface="Arial"/>
                <a:cs typeface="Arial"/>
              </a:rPr>
              <a:t>Grupo poblacional:​</a:t>
            </a:r>
            <a:r>
              <a:rPr lang="en-US" sz="2600" b="0" i="0">
                <a:latin typeface="Trebuchet MS" panose="020B0603020202020204" pitchFamily="34" charset="0"/>
                <a:ea typeface="Arial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s-ES_tradnl" sz="2600">
                <a:latin typeface="Trebuchet MS"/>
                <a:cs typeface="Arial"/>
              </a:rPr>
              <a:t>Lugar donde se desarrolla el proyecto:</a:t>
            </a:r>
          </a:p>
          <a:p>
            <a:pPr marL="228600" lvl="0" indent="-228600" algn="l" rtl="0">
              <a:buFont typeface=""/>
              <a:buChar char="•"/>
            </a:pPr>
            <a:endParaRPr lang="es-MX" sz="2600">
              <a:latin typeface="Trebuchet MS" panose="020B0603020202020204" pitchFamily="34" charset="0"/>
              <a:cs typeface="Arial"/>
            </a:endParaRPr>
          </a:p>
          <a:p>
            <a:pPr marL="228600" lvl="0" indent="-228600" algn="l" rtl="0">
              <a:buFont typeface=""/>
              <a:buChar char="•"/>
            </a:pPr>
            <a:endParaRPr lang="es-MX" b="0" i="0">
              <a:latin typeface="Trebuchet MS" panose="020B0603020202020204" pitchFamily="34" charset="0"/>
              <a:ea typeface="Arial"/>
              <a:cs typeface="Arial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s-MX" sz="2600" b="0" i="0" u="none" strike="noStrike" baseline="0">
                <a:latin typeface="Trebuchet MS" panose="020B0603020202020204" pitchFamily="34" charset="0"/>
                <a:ea typeface="Arial"/>
                <a:cs typeface="Arial"/>
              </a:rPr>
              <a:t>Escribir la pregunta problema: </a:t>
            </a:r>
            <a:r>
              <a:rPr lang="es-MX" sz="2600">
                <a:latin typeface="Trebuchet MS" panose="020B0603020202020204" pitchFamily="34" charset="0"/>
                <a:ea typeface="Arial"/>
                <a:cs typeface="Arial"/>
              </a:rPr>
              <a:t>______________________________________________________________________________________________________________</a:t>
            </a:r>
            <a:endParaRPr lang="es-MX" sz="2600" b="0" i="0" u="none" strike="noStrike" baseline="0">
              <a:latin typeface="Trebuchet MS" panose="020B0603020202020204" pitchFamily="34" charset="0"/>
              <a:ea typeface="Arial"/>
              <a:cs typeface="Arial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02A3B4B-53FF-42FF-5132-EFB724E91A73}"/>
              </a:ext>
            </a:extLst>
          </p:cNvPr>
          <p:cNvSpPr/>
          <p:nvPr/>
        </p:nvSpPr>
        <p:spPr>
          <a:xfrm>
            <a:off x="476427" y="1110194"/>
            <a:ext cx="10982637" cy="4833241"/>
          </a:xfrm>
          <a:prstGeom prst="roundRect">
            <a:avLst/>
          </a:prstGeom>
          <a:noFill/>
          <a:ln w="19050"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9854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D2756F-FCA2-0479-049C-54D70F05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D1457F23-D99A-6576-FDB2-6ADD49B0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843" y="516549"/>
            <a:ext cx="9233897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/>
              </a:rPr>
              <a:t>Percepciones socioemocionales</a:t>
            </a:r>
            <a:endParaRPr lang="es-CO" sz="4800">
              <a:solidFill>
                <a:srgbClr val="29006F"/>
              </a:solidFill>
              <a:latin typeface="Trebuchet MS"/>
            </a:endParaRPr>
          </a:p>
          <a:p>
            <a:endParaRPr lang="es-CO" sz="4800" b="1">
              <a:solidFill>
                <a:srgbClr val="29006F"/>
              </a:solidFill>
              <a:latin typeface="Trebuchet MS"/>
            </a:endParaRPr>
          </a:p>
        </p:txBody>
      </p:sp>
      <p:sp>
        <p:nvSpPr>
          <p:cNvPr id="9" name="Rectángulo: esquinas redondeadas 17">
            <a:extLst>
              <a:ext uri="{FF2B5EF4-FFF2-40B4-BE49-F238E27FC236}">
                <a16:creationId xmlns:a16="http://schemas.microsoft.com/office/drawing/2014/main" id="{DF2CFBC2-CA67-7592-99B4-CC20F78B3B2B}"/>
              </a:ext>
            </a:extLst>
          </p:cNvPr>
          <p:cNvSpPr/>
          <p:nvPr/>
        </p:nvSpPr>
        <p:spPr>
          <a:xfrm>
            <a:off x="476427" y="1110194"/>
            <a:ext cx="11203943" cy="4833241"/>
          </a:xfrm>
          <a:prstGeom prst="roundRect">
            <a:avLst/>
          </a:prstGeom>
          <a:noFill/>
          <a:ln w="19050"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399E2D-2925-4811-2A24-D6EF59B31E1F}"/>
              </a:ext>
            </a:extLst>
          </p:cNvPr>
          <p:cNvSpPr txBox="1"/>
          <p:nvPr/>
        </p:nvSpPr>
        <p:spPr>
          <a:xfrm>
            <a:off x="626718" y="1513884"/>
            <a:ext cx="1089733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" sz="2400" dirty="0">
                <a:latin typeface="Trebuchet MS" panose="020B0603020202020204" pitchFamily="34" charset="0"/>
                <a:ea typeface="+mn-lt"/>
                <a:cs typeface="+mn-lt"/>
              </a:rPr>
              <a:t>Recuerden el diálogo que realizaron y piensen en lo que ocurrió durante la conversación. </a:t>
            </a:r>
            <a:r>
              <a:rPr lang="es" sz="2400" i="1" dirty="0">
                <a:latin typeface="Trebuchet MS" panose="020B0603020202020204" pitchFamily="34" charset="0"/>
                <a:ea typeface="+mn-lt"/>
                <a:cs typeface="+mn-lt"/>
              </a:rPr>
              <a:t>Por ejemplo: </a:t>
            </a:r>
            <a:r>
              <a:rPr lang="es-MX" sz="2400" i="1" dirty="0">
                <a:latin typeface="Trebuchet MS" panose="020B0603020202020204" pitchFamily="34" charset="0"/>
                <a:ea typeface="+mn-lt"/>
                <a:cs typeface="+mn-lt"/>
              </a:rPr>
              <a:t>alguien no estuvo de acuerdo, varias personas hablaron al mismo tiempo, alguien explicó su idea, se hizo una pregunta.</a:t>
            </a:r>
            <a:endParaRPr lang="es-ES" sz="24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/>
              <a:buChar char="•"/>
            </a:pPr>
            <a:endParaRPr lang="es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es" sz="2400" dirty="0">
                <a:latin typeface="Trebuchet MS" panose="020B0603020202020204" pitchFamily="34" charset="0"/>
                <a:ea typeface="+mn-lt"/>
                <a:cs typeface="+mn-lt"/>
              </a:rPr>
              <a:t>¿Cómo me sentí al hablar con las personas de la comunidad?</a:t>
            </a:r>
            <a:endParaRPr lang="es" dirty="0">
              <a:latin typeface="Trebuchet MS" panose="020B0603020202020204" pitchFamily="34" charset="0"/>
            </a:endParaRPr>
          </a:p>
          <a:p>
            <a:pPr lvl="1" algn="just"/>
            <a:r>
              <a:rPr lang="es" sz="1600" i="1" dirty="0">
                <a:latin typeface="Trebuchet MS"/>
                <a:ea typeface="+mn-lt"/>
                <a:cs typeface="+mn-lt"/>
              </a:rPr>
              <a:t>Marca con una X </a:t>
            </a:r>
            <a:endParaRPr lang="es-ES" sz="2800" i="1" dirty="0">
              <a:latin typeface="Trebuchet MS"/>
            </a:endParaRPr>
          </a:p>
          <a:p>
            <a:pPr marL="285750" indent="-285750" algn="just">
              <a:buFont typeface="Arial"/>
              <a:buChar char="•"/>
            </a:pPr>
            <a:endParaRPr lang="e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ea typeface="+mn-lt"/>
              <a:cs typeface="+mn-lt"/>
            </a:endParaRPr>
          </a:p>
          <a:p>
            <a:pPr algn="just"/>
            <a:endParaRPr lang="e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ea typeface="+mn-lt"/>
              <a:cs typeface="+mn-lt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4190B1E-DD8D-4D49-B52F-A4BA81EFC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61596"/>
              </p:ext>
            </p:extLst>
          </p:nvPr>
        </p:nvGraphicFramePr>
        <p:xfrm>
          <a:off x="1307717" y="4388901"/>
          <a:ext cx="931165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330">
                  <a:extLst>
                    <a:ext uri="{9D8B030D-6E8A-4147-A177-3AD203B41FA5}">
                      <a16:colId xmlns:a16="http://schemas.microsoft.com/office/drawing/2014/main" val="807177753"/>
                    </a:ext>
                  </a:extLst>
                </a:gridCol>
                <a:gridCol w="1862330">
                  <a:extLst>
                    <a:ext uri="{9D8B030D-6E8A-4147-A177-3AD203B41FA5}">
                      <a16:colId xmlns:a16="http://schemas.microsoft.com/office/drawing/2014/main" val="4055310748"/>
                    </a:ext>
                  </a:extLst>
                </a:gridCol>
                <a:gridCol w="1862330">
                  <a:extLst>
                    <a:ext uri="{9D8B030D-6E8A-4147-A177-3AD203B41FA5}">
                      <a16:colId xmlns:a16="http://schemas.microsoft.com/office/drawing/2014/main" val="3457207554"/>
                    </a:ext>
                  </a:extLst>
                </a:gridCol>
                <a:gridCol w="1862330">
                  <a:extLst>
                    <a:ext uri="{9D8B030D-6E8A-4147-A177-3AD203B41FA5}">
                      <a16:colId xmlns:a16="http://schemas.microsoft.com/office/drawing/2014/main" val="4164941008"/>
                    </a:ext>
                  </a:extLst>
                </a:gridCol>
                <a:gridCol w="1862330">
                  <a:extLst>
                    <a:ext uri="{9D8B030D-6E8A-4147-A177-3AD203B41FA5}">
                      <a16:colId xmlns:a16="http://schemas.microsoft.com/office/drawing/2014/main" val="664156481"/>
                    </a:ext>
                  </a:extLst>
                </a:gridCol>
              </a:tblGrid>
              <a:tr h="11047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😟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Muy incómodo</a:t>
                      </a:r>
                    </a:p>
                    <a:p>
                      <a:pPr algn="ctr"/>
                      <a:endParaRPr lang="es-419" sz="280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😐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Un poco incómodo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Normal</a:t>
                      </a:r>
                    </a:p>
                    <a:p>
                      <a:pPr algn="ctr"/>
                      <a:endParaRPr lang="es-419" sz="280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Cómodo</a:t>
                      </a:r>
                    </a:p>
                    <a:p>
                      <a:pPr algn="ctr"/>
                      <a:endParaRPr lang="es-419" sz="280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🤩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Muy feliz</a:t>
                      </a:r>
                    </a:p>
                    <a:p>
                      <a:pPr algn="ctr"/>
                      <a:endParaRPr lang="es-419" sz="280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87058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6C561B69-1341-B6CC-415F-73410CAB0DC4}"/>
              </a:ext>
            </a:extLst>
          </p:cNvPr>
          <p:cNvSpPr/>
          <p:nvPr/>
        </p:nvSpPr>
        <p:spPr>
          <a:xfrm>
            <a:off x="1903985" y="3942858"/>
            <a:ext cx="762000" cy="424543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FF688A6-18E1-5EE2-A4A3-4288E2D5FCC9}"/>
              </a:ext>
            </a:extLst>
          </p:cNvPr>
          <p:cNvSpPr/>
          <p:nvPr/>
        </p:nvSpPr>
        <p:spPr>
          <a:xfrm>
            <a:off x="3703567" y="3942857"/>
            <a:ext cx="762000" cy="424543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E28341F-EC3B-DFA5-6481-35F9034543A8}"/>
              </a:ext>
            </a:extLst>
          </p:cNvPr>
          <p:cNvSpPr/>
          <p:nvPr/>
        </p:nvSpPr>
        <p:spPr>
          <a:xfrm>
            <a:off x="5472644" y="3958953"/>
            <a:ext cx="762000" cy="424543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617C4A4-A119-AEC0-0AEA-252CFA306A65}"/>
              </a:ext>
            </a:extLst>
          </p:cNvPr>
          <p:cNvSpPr/>
          <p:nvPr/>
        </p:nvSpPr>
        <p:spPr>
          <a:xfrm>
            <a:off x="7353871" y="3942857"/>
            <a:ext cx="762000" cy="424543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4E4F64D-F552-3A31-5CD2-89630FCF7228}"/>
              </a:ext>
            </a:extLst>
          </p:cNvPr>
          <p:cNvSpPr/>
          <p:nvPr/>
        </p:nvSpPr>
        <p:spPr>
          <a:xfrm>
            <a:off x="9185977" y="3942856"/>
            <a:ext cx="762000" cy="424543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8934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415EDC5-3585-A1E1-9F64-E098EBD2C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843" y="516549"/>
            <a:ext cx="9233897" cy="927646"/>
          </a:xfrm>
        </p:spPr>
        <p:txBody>
          <a:bodyPr>
            <a:normAutofit/>
          </a:bodyPr>
          <a:lstStyle/>
          <a:p>
            <a:pPr algn="ctr"/>
            <a:r>
              <a:rPr lang="es-CO" sz="4800" b="1">
                <a:solidFill>
                  <a:srgbClr val="29006F"/>
                </a:solidFill>
                <a:latin typeface="Avenir"/>
              </a:rPr>
              <a:t>Tabla gestión emocional</a:t>
            </a:r>
            <a:endParaRPr lang="es-CO" sz="4800">
              <a:solidFill>
                <a:srgbClr val="29006F"/>
              </a:solidFill>
              <a:latin typeface="Avenir"/>
            </a:endParaRPr>
          </a:p>
          <a:p>
            <a:endParaRPr lang="es-CO" sz="4800" b="1">
              <a:solidFill>
                <a:srgbClr val="29006F"/>
              </a:solidFill>
              <a:latin typeface="Trebuchet MS"/>
            </a:endParaRPr>
          </a:p>
        </p:txBody>
      </p:sp>
      <p:sp>
        <p:nvSpPr>
          <p:cNvPr id="4" name="Rectángulo: esquinas redondeadas 17">
            <a:extLst>
              <a:ext uri="{FF2B5EF4-FFF2-40B4-BE49-F238E27FC236}">
                <a16:creationId xmlns:a16="http://schemas.microsoft.com/office/drawing/2014/main" id="{A8BBA35B-392C-5ADB-83E8-1B577C76F38E}"/>
              </a:ext>
            </a:extLst>
          </p:cNvPr>
          <p:cNvSpPr/>
          <p:nvPr/>
        </p:nvSpPr>
        <p:spPr>
          <a:xfrm>
            <a:off x="476427" y="1110194"/>
            <a:ext cx="11203943" cy="4833241"/>
          </a:xfrm>
          <a:prstGeom prst="roundRect">
            <a:avLst/>
          </a:prstGeom>
          <a:noFill/>
          <a:ln w="19050"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012096-5057-B658-AE29-C7AB1546FC37}"/>
              </a:ext>
            </a:extLst>
          </p:cNvPr>
          <p:cNvSpPr txBox="1"/>
          <p:nvPr/>
        </p:nvSpPr>
        <p:spPr>
          <a:xfrm>
            <a:off x="950570" y="1296878"/>
            <a:ext cx="1027463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" sz="2400">
                <a:latin typeface="Trebuchet MS" panose="020B0603020202020204" pitchFamily="34" charset="0"/>
                <a:ea typeface="+mn-lt"/>
                <a:cs typeface="+mn-lt"/>
              </a:rPr>
              <a:t>Completa la siguiente tabla </a:t>
            </a:r>
            <a:r>
              <a:rPr lang="es-MX" sz="2400">
                <a:latin typeface="Trebuchet MS" panose="020B0603020202020204" pitchFamily="34" charset="0"/>
              </a:rPr>
              <a:t>pensando en cómo cada uno se sintió en esos momentos y si esas acciones ayudaron o dificultaron el diálogo.</a:t>
            </a:r>
            <a:endParaRPr lang="es" sz="240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90D39B-86BD-F768-D734-DD8F5291BBB6}"/>
              </a:ext>
            </a:extLst>
          </p:cNvPr>
          <p:cNvSpPr txBox="1"/>
          <p:nvPr/>
        </p:nvSpPr>
        <p:spPr>
          <a:xfrm>
            <a:off x="648706" y="4823014"/>
            <a:ext cx="1073230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" sz="1500" b="1">
                <a:latin typeface="Trebuchet MS" panose="020B0603020202020204" pitchFamily="34" charset="0"/>
                <a:ea typeface="+mn-lt"/>
                <a:cs typeface="+mn-lt"/>
              </a:rPr>
              <a:t>Nota: </a:t>
            </a:r>
            <a:r>
              <a:rPr lang="es-MX" sz="1500">
                <a:latin typeface="Trebuchet MS" panose="020B0603020202020204" pitchFamily="34" charset="0"/>
              </a:rPr>
              <a:t>durante los procesos de diálogo sobre problemáticas de la comunidad es posible que aparezcan diversos sentires y emociones como la frustración especialmente cuando las opiniones son diferentes, cuando las soluciones no son inmediatas o cuando sentimos que nuestras ideas no son comprendidas. Reconocer este sentimiento es importante, ya que puede influir en la forma en que participamos en la conversación y en el trabajo colectivo.</a:t>
            </a:r>
            <a:endParaRPr lang="es" sz="150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1DCA604-D2BA-7D58-D345-FF5AD4AA9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59456"/>
              </p:ext>
            </p:extLst>
          </p:nvPr>
        </p:nvGraphicFramePr>
        <p:xfrm>
          <a:off x="1104690" y="2226568"/>
          <a:ext cx="10089050" cy="25964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605">
                  <a:extLst>
                    <a:ext uri="{9D8B030D-6E8A-4147-A177-3AD203B41FA5}">
                      <a16:colId xmlns:a16="http://schemas.microsoft.com/office/drawing/2014/main" val="3582815697"/>
                    </a:ext>
                  </a:extLst>
                </a:gridCol>
                <a:gridCol w="3093091">
                  <a:extLst>
                    <a:ext uri="{9D8B030D-6E8A-4147-A177-3AD203B41FA5}">
                      <a16:colId xmlns:a16="http://schemas.microsoft.com/office/drawing/2014/main" val="882957704"/>
                    </a:ext>
                  </a:extLst>
                </a:gridCol>
                <a:gridCol w="4036354">
                  <a:extLst>
                    <a:ext uri="{9D8B030D-6E8A-4147-A177-3AD203B41FA5}">
                      <a16:colId xmlns:a16="http://schemas.microsoft.com/office/drawing/2014/main" val="2923370652"/>
                    </a:ext>
                  </a:extLst>
                </a:gridCol>
              </a:tblGrid>
              <a:tr h="518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500" b="1" kern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Situación o acción que ocurrió en el diálogo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kern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¿Ayudó o dificultó el diálogo?</a:t>
                      </a:r>
                      <a:endParaRPr lang="es-419" sz="1500" b="1" kern="120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5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¿Qué acciones/actividades realizo cuando esto sucede para mejorarla?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449971"/>
                  </a:ext>
                </a:extLst>
              </a:tr>
              <a:tr h="6352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500" i="1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Me sentí incómodo al momento </a:t>
                      </a:r>
                      <a:r>
                        <a:rPr lang="es-419" sz="1500" i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de iniciar la conversación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s-419" sz="1500" i="1" kern="120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  <a:ea typeface="+mn-ea"/>
                          <a:cs typeface="+mn-cs"/>
                        </a:rPr>
                        <a:t>Lo dificultó porque no pude </a:t>
                      </a:r>
                      <a:r>
                        <a:rPr lang="es-419" sz="15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  <a:ea typeface="+mn-ea"/>
                          <a:cs typeface="+mn-cs"/>
                        </a:rPr>
                        <a:t>hacer las preguntas de manera clara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s-419" sz="1500" i="1" kern="120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Pedir ayuda a un compañero, escribir un paso a paso para luego leerlo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78013"/>
                  </a:ext>
                </a:extLst>
              </a:tr>
              <a:tr h="63528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 sz="15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309534"/>
                  </a:ext>
                </a:extLst>
              </a:tr>
              <a:tr h="63528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 sz="15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707163"/>
                  </a:ext>
                </a:extLst>
              </a:tr>
            </a:tbl>
          </a:graphicData>
        </a:graphic>
      </p:graphicFrame>
      <p:sp>
        <p:nvSpPr>
          <p:cNvPr id="9" name="CuadroTexto 5">
            <a:extLst>
              <a:ext uri="{FF2B5EF4-FFF2-40B4-BE49-F238E27FC236}">
                <a16:creationId xmlns:a16="http://schemas.microsoft.com/office/drawing/2014/main" id="{AFF837FA-5743-C9EE-D011-797587411872}"/>
              </a:ext>
            </a:extLst>
          </p:cNvPr>
          <p:cNvSpPr txBox="1"/>
          <p:nvPr/>
        </p:nvSpPr>
        <p:spPr>
          <a:xfrm>
            <a:off x="4106918" y="4404336"/>
            <a:ext cx="3357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El</a:t>
            </a:r>
            <a:r>
              <a:rPr lang="es-MX" sz="1800" b="0" i="1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00FF00"/>
                </a:highlight>
                <a:latin typeface="Trebuchet MS" panose="020B0603020202020204" pitchFamily="34" charset="0"/>
              </a:rPr>
              <a:t> ejemplo debe eliminarse </a:t>
            </a:r>
            <a:r>
              <a:rPr lang="es-MX" sz="1800" b="0" i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​</a:t>
            </a:r>
            <a:endParaRPr lang="es-CO" i="1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7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7D6E847C-3AC8-F8A4-CB02-CD28A70C7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435918"/>
            <a:ext cx="5452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venir Black" panose="02000503020000020003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venir Black" panose="0200050302000002000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venir Black" panose="02000503020000020003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5671042-F24B-6296-43FA-C547A24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291" y="205358"/>
            <a:ext cx="8888840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/>
              </a:rPr>
              <a:t>Búsqueda de información 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79F9FAA-0759-5DAA-A3DB-7D391DB8A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54795"/>
              </p:ext>
            </p:extLst>
          </p:nvPr>
        </p:nvGraphicFramePr>
        <p:xfrm>
          <a:off x="91748" y="1133004"/>
          <a:ext cx="11645383" cy="419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9736">
                  <a:extLst>
                    <a:ext uri="{9D8B030D-6E8A-4147-A177-3AD203B41FA5}">
                      <a16:colId xmlns:a16="http://schemas.microsoft.com/office/drawing/2014/main" val="3582815697"/>
                    </a:ext>
                  </a:extLst>
                </a:gridCol>
                <a:gridCol w="1665787">
                  <a:extLst>
                    <a:ext uri="{9D8B030D-6E8A-4147-A177-3AD203B41FA5}">
                      <a16:colId xmlns:a16="http://schemas.microsoft.com/office/drawing/2014/main" val="399173455"/>
                    </a:ext>
                  </a:extLst>
                </a:gridCol>
                <a:gridCol w="1665787">
                  <a:extLst>
                    <a:ext uri="{9D8B030D-6E8A-4147-A177-3AD203B41FA5}">
                      <a16:colId xmlns:a16="http://schemas.microsoft.com/office/drawing/2014/main" val="882957704"/>
                    </a:ext>
                  </a:extLst>
                </a:gridCol>
                <a:gridCol w="1665787">
                  <a:extLst>
                    <a:ext uri="{9D8B030D-6E8A-4147-A177-3AD203B41FA5}">
                      <a16:colId xmlns:a16="http://schemas.microsoft.com/office/drawing/2014/main" val="2923370652"/>
                    </a:ext>
                  </a:extLst>
                </a:gridCol>
                <a:gridCol w="1662762">
                  <a:extLst>
                    <a:ext uri="{9D8B030D-6E8A-4147-A177-3AD203B41FA5}">
                      <a16:colId xmlns:a16="http://schemas.microsoft.com/office/drawing/2014/main" val="991732537"/>
                    </a:ext>
                  </a:extLst>
                </a:gridCol>
                <a:gridCol w="1662762">
                  <a:extLst>
                    <a:ext uri="{9D8B030D-6E8A-4147-A177-3AD203B41FA5}">
                      <a16:colId xmlns:a16="http://schemas.microsoft.com/office/drawing/2014/main" val="1854837767"/>
                    </a:ext>
                  </a:extLst>
                </a:gridCol>
                <a:gridCol w="1662762">
                  <a:extLst>
                    <a:ext uri="{9D8B030D-6E8A-4147-A177-3AD203B41FA5}">
                      <a16:colId xmlns:a16="http://schemas.microsoft.com/office/drawing/2014/main" val="2944076450"/>
                    </a:ext>
                  </a:extLst>
                </a:gridCol>
              </a:tblGrid>
              <a:tr h="946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500" b="1" kern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del documento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kern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Autor(es)</a:t>
                      </a:r>
                      <a:endParaRPr lang="es-419" sz="1500" b="1" kern="120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kern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Tipo de documento (revista, periódico, artículo, libro)</a:t>
                      </a:r>
                      <a:endParaRPr lang="es-419" sz="1500" b="1" kern="120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kern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¿Qué pasa con el problema?</a:t>
                      </a:r>
                      <a:endParaRPr lang="es-419" sz="1500" b="1" kern="120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500" b="1" kern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¿Por qué ocurre?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500" b="1" kern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Solución que encontraron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500" b="1" kern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Funcionó </a:t>
                      </a:r>
                    </a:p>
                    <a:p>
                      <a:pPr algn="ctr">
                        <a:buNone/>
                      </a:pPr>
                      <a:r>
                        <a:rPr lang="es-419" sz="1500" b="1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(SÍ - NO)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449971"/>
                  </a:ext>
                </a:extLst>
              </a:tr>
              <a:tr h="6352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MX" sz="1500" i="1" kern="120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Los Residuos electrónicos: un desafío para la sociedad del conocimiento en América Latina y el Caribe</a:t>
                      </a:r>
                      <a:endParaRPr lang="es-419" sz="1500" i="1" kern="120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highlight>
                          <a:srgbClr val="00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i="1" kern="120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UNESCO</a:t>
                      </a:r>
                      <a:endParaRPr lang="es-419" sz="1500" i="1" kern="120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highlight>
                          <a:srgbClr val="00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i="1" kern="120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Libro</a:t>
                      </a:r>
                      <a:endParaRPr lang="es-419" sz="1500" i="1" kern="120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highlight>
                          <a:srgbClr val="00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i="1" kern="120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Manejo inadecuado de los residuos electrónicos</a:t>
                      </a:r>
                      <a:endParaRPr lang="es-419" sz="1500" i="1" kern="120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highlight>
                          <a:srgbClr val="00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i="1" kern="120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Falta de educación ambiental y desconocimiento sobre su disposición</a:t>
                      </a:r>
                      <a:endParaRPr lang="es-419" sz="1500" i="1" kern="120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highlight>
                          <a:srgbClr val="00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419" sz="1500" i="1" kern="120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Implementación de normativas ambientales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500" i="1" kern="120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  <a:ea typeface="+mn-ea"/>
                          <a:cs typeface="+mn-cs"/>
                        </a:rPr>
                        <a:t>Sí</a:t>
                      </a:r>
                      <a:endParaRPr lang="es-MX" sz="1500" i="1" kern="120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highlight>
                          <a:srgbClr val="00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endParaRPr lang="es-419" sz="1500" i="1" kern="120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highlight>
                          <a:srgbClr val="00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78013"/>
                  </a:ext>
                </a:extLst>
              </a:tr>
              <a:tr h="63528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 sz="15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309534"/>
                  </a:ext>
                </a:extLst>
              </a:tr>
              <a:tr h="63528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 sz="15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707163"/>
                  </a:ext>
                </a:extLst>
              </a:tr>
            </a:tbl>
          </a:graphicData>
        </a:graphic>
      </p:graphicFrame>
      <p:sp>
        <p:nvSpPr>
          <p:cNvPr id="15" name="CuadroTexto 5">
            <a:extLst>
              <a:ext uri="{FF2B5EF4-FFF2-40B4-BE49-F238E27FC236}">
                <a16:creationId xmlns:a16="http://schemas.microsoft.com/office/drawing/2014/main" id="{339F030B-FE1F-DE53-2C5E-03F36156E474}"/>
              </a:ext>
            </a:extLst>
          </p:cNvPr>
          <p:cNvSpPr txBox="1"/>
          <p:nvPr/>
        </p:nvSpPr>
        <p:spPr>
          <a:xfrm>
            <a:off x="4417160" y="5584018"/>
            <a:ext cx="3357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El</a:t>
            </a:r>
            <a:r>
              <a:rPr lang="es-MX" sz="1800" b="0" i="1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00FF00"/>
                </a:highlight>
                <a:latin typeface="Trebuchet MS" panose="020B0603020202020204" pitchFamily="34" charset="0"/>
              </a:rPr>
              <a:t> ejemplo debe eliminarse </a:t>
            </a:r>
            <a:r>
              <a:rPr lang="es-MX" sz="1800" b="0" i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​</a:t>
            </a:r>
            <a:endParaRPr lang="es-CO" i="1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8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C711F30-92A1-66CF-CE1A-2077AA06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89" y="130435"/>
            <a:ext cx="3716699" cy="1352959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/>
              </a:rPr>
              <a:t>Hipótesis</a:t>
            </a:r>
            <a:endParaRPr lang="es-CO" sz="4800" b="1">
              <a:solidFill>
                <a:srgbClr val="29006F"/>
              </a:solidFill>
              <a:latin typeface="Trebuchet M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343C629-EEDE-CDC0-E4BF-83AE9FBB7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435918"/>
            <a:ext cx="5452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venir Black" panose="02000503020000020003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venir Black" panose="0200050302000002000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venir Black" panose="02000503020000020003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C7B2E4C-5F47-EF2E-C6A0-3F3A88073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0636"/>
              </p:ext>
            </p:extLst>
          </p:nvPr>
        </p:nvGraphicFramePr>
        <p:xfrm>
          <a:off x="760879" y="1318874"/>
          <a:ext cx="11064328" cy="2598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7793">
                  <a:extLst>
                    <a:ext uri="{9D8B030D-6E8A-4147-A177-3AD203B41FA5}">
                      <a16:colId xmlns:a16="http://schemas.microsoft.com/office/drawing/2014/main" val="4291692181"/>
                    </a:ext>
                  </a:extLst>
                </a:gridCol>
                <a:gridCol w="7586535">
                  <a:extLst>
                    <a:ext uri="{9D8B030D-6E8A-4147-A177-3AD203B41FA5}">
                      <a16:colId xmlns:a16="http://schemas.microsoft.com/office/drawing/2014/main" val="565541602"/>
                    </a:ext>
                  </a:extLst>
                </a:gridCol>
              </a:tblGrid>
              <a:tr h="58139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2000" b="1" kern="1200">
                          <a:solidFill>
                            <a:schemeClr val="lt1"/>
                          </a:solidFill>
                          <a:latin typeface="Trebuchet MS"/>
                          <a:ea typeface="+mn-ea"/>
                          <a:cs typeface="+mn-cs"/>
                        </a:rPr>
                        <a:t>Problema</a:t>
                      </a:r>
                      <a:endParaRPr lang="es-419" sz="2000" b="1" kern="1200">
                        <a:solidFill>
                          <a:schemeClr val="lt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Descripción breve de su problema.</a:t>
                      </a:r>
                      <a:endParaRPr lang="es-419" sz="1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776296"/>
                  </a:ext>
                </a:extLst>
              </a:tr>
              <a:tr h="58139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2000" b="1" kern="1200">
                          <a:solidFill>
                            <a:schemeClr val="lt1"/>
                          </a:solidFill>
                          <a:latin typeface="Trebuchet MS"/>
                          <a:ea typeface="+mn-ea"/>
                          <a:cs typeface="+mn-cs"/>
                        </a:rPr>
                        <a:t>Creemos que</a:t>
                      </a:r>
                      <a:endParaRPr lang="es-419" sz="2000" b="1" kern="1200">
                        <a:solidFill>
                          <a:schemeClr val="lt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Propuesta de respuesta.</a:t>
                      </a:r>
                      <a:endParaRPr lang="es-419" sz="1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766529"/>
                  </a:ext>
                </a:extLst>
              </a:tr>
              <a:tr h="718038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2000" b="1" kern="1200">
                          <a:solidFill>
                            <a:schemeClr val="lt1"/>
                          </a:solidFill>
                          <a:latin typeface="Trebuchet MS"/>
                          <a:ea typeface="+mn-ea"/>
                          <a:cs typeface="+mn-cs"/>
                        </a:rPr>
                        <a:t>Porque encontramos que</a:t>
                      </a:r>
                      <a:endParaRPr lang="es-419" sz="2000" b="1" kern="1200">
                        <a:solidFill>
                          <a:schemeClr val="lt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Apoyo basado en la información.</a:t>
                      </a:r>
                      <a:endParaRPr lang="es-419" sz="1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794003"/>
                  </a:ext>
                </a:extLst>
              </a:tr>
              <a:tr h="718038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2000" b="1" kern="1200">
                          <a:solidFill>
                            <a:schemeClr val="lt1"/>
                          </a:solidFill>
                          <a:latin typeface="Trebuchet MS"/>
                          <a:ea typeface="+mn-ea"/>
                          <a:cs typeface="+mn-cs"/>
                        </a:rPr>
                        <a:t>Según la información de</a:t>
                      </a:r>
                      <a:endParaRPr lang="es-419" sz="2000" b="1" kern="1200">
                        <a:solidFill>
                          <a:schemeClr val="lt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Fuentes: comunidad, país, otros países.</a:t>
                      </a:r>
                      <a:endParaRPr lang="es-419" sz="1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3771"/>
                  </a:ext>
                </a:extLst>
              </a:tr>
            </a:tbl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82C2C5D6-F047-C1BC-11F9-646402B835D2}"/>
              </a:ext>
            </a:extLst>
          </p:cNvPr>
          <p:cNvGrpSpPr/>
          <p:nvPr/>
        </p:nvGrpSpPr>
        <p:grpSpPr>
          <a:xfrm>
            <a:off x="1064480" y="4082249"/>
            <a:ext cx="10257287" cy="1795075"/>
            <a:chOff x="619" y="-12663"/>
            <a:chExt cx="5809631" cy="812763"/>
          </a:xfrm>
        </p:grpSpPr>
        <p:sp>
          <p:nvSpPr>
            <p:cNvPr id="10" name="Rectángulo: esquinas redondeadas 10">
              <a:extLst>
                <a:ext uri="{FF2B5EF4-FFF2-40B4-BE49-F238E27FC236}">
                  <a16:creationId xmlns:a16="http://schemas.microsoft.com/office/drawing/2014/main" id="{35CA3A6D-23A5-DE4E-E6C2-9F1F37E511FE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419"/>
            </a:p>
          </p:txBody>
        </p:sp>
        <p:sp>
          <p:nvSpPr>
            <p:cNvPr id="11" name="Rectángulo: esquinas redondeadas 76">
              <a:extLst>
                <a:ext uri="{FF2B5EF4-FFF2-40B4-BE49-F238E27FC236}">
                  <a16:creationId xmlns:a16="http://schemas.microsoft.com/office/drawing/2014/main" id="{C39B1245-5EED-9AFF-FAF1-C391F99AD593}"/>
                </a:ext>
              </a:extLst>
            </p:cNvPr>
            <p:cNvSpPr/>
            <p:nvPr/>
          </p:nvSpPr>
          <p:spPr>
            <a:xfrm>
              <a:off x="619" y="-12663"/>
              <a:ext cx="5809631" cy="403733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8EA1F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s-MX" sz="2000">
                  <a:latin typeface="Trebuchet MS"/>
                </a:rPr>
                <a:t>Hipótesis consolidada:​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1532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Widescreen</PresentationFormat>
  <Paragraphs>191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de Office</vt:lpstr>
      <vt:lpstr>PowerPoint Presentation</vt:lpstr>
      <vt:lpstr>PowerPoint Presentation</vt:lpstr>
      <vt:lpstr>Acuerdos equipo</vt:lpstr>
      <vt:lpstr>Percepciones comunidad</vt:lpstr>
      <vt:lpstr>Pregunta problema</vt:lpstr>
      <vt:lpstr>Percepciones socioemocionales </vt:lpstr>
      <vt:lpstr>Tabla gestión emocional </vt:lpstr>
      <vt:lpstr>Búsqueda de información </vt:lpstr>
      <vt:lpstr>Hipótesis</vt:lpstr>
      <vt:lpstr>Evidencias - Diseño metodológico</vt:lpstr>
      <vt:lpstr>Recolección de datos - Individual</vt:lpstr>
      <vt:lpstr>Análisis de datos - Cuantitativos</vt:lpstr>
      <vt:lpstr>Análisis cualitativos – Cuadro categorización</vt:lpstr>
      <vt:lpstr>Análisis cualitativos – Nube de palabras </vt:lpstr>
      <vt:lpstr>Análisis y conclusión</vt:lpstr>
      <vt:lpstr>Misión Nacional</vt:lpstr>
      <vt:lpstr>Misión Nacional</vt:lpstr>
      <vt:lpstr>Misión Nacional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JOHANNA BARRERA FLOREZ</dc:creator>
  <cp:lastModifiedBy>GINA CATALINA MALAVER PEREZ</cp:lastModifiedBy>
  <cp:revision>15</cp:revision>
  <dcterms:created xsi:type="dcterms:W3CDTF">2026-02-26T16:49:30Z</dcterms:created>
  <dcterms:modified xsi:type="dcterms:W3CDTF">2026-04-08T20:33:45Z</dcterms:modified>
</cp:coreProperties>
</file>