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81" r:id="rId4"/>
    <p:sldId id="260" r:id="rId5"/>
    <p:sldId id="268" r:id="rId6"/>
    <p:sldId id="266" r:id="rId7"/>
    <p:sldId id="258" r:id="rId8"/>
    <p:sldId id="272" r:id="rId9"/>
    <p:sldId id="273" r:id="rId10"/>
    <p:sldId id="267" r:id="rId11"/>
    <p:sldId id="274" r:id="rId12"/>
    <p:sldId id="280" r:id="rId13"/>
    <p:sldId id="279" r:id="rId14"/>
    <p:sldId id="278" r:id="rId15"/>
    <p:sldId id="277" r:id="rId16"/>
    <p:sldId id="276" r:id="rId17"/>
    <p:sldId id="275" r:id="rId18"/>
    <p:sldId id="271" r:id="rId19"/>
    <p:sldId id="269" r:id="rId20"/>
  </p:sldIdLst>
  <p:sldSz cx="12192000" cy="6858000"/>
  <p:notesSz cx="6858000" cy="9144000"/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9006F"/>
    <a:srgbClr val="8EA1FF"/>
    <a:srgbClr val="DE9CFD"/>
    <a:srgbClr val="EA3D96"/>
    <a:srgbClr val="6ECFBC"/>
    <a:srgbClr val="F8AC3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41E8502-11FD-48F8-B8EF-B77DDBDAC170}" v="2" dt="2026-04-07T15:49:31.189"/>
    <p1510:client id="{060F10C1-A0DC-86B0-9957-3FD55E688A48}" v="5" dt="2026-04-07T16:43:55.367"/>
    <p1510:client id="{0A5A9E16-2EB5-F15F-5408-771FD9937DD8}" v="16" dt="2026-04-08T13:54:20.659"/>
    <p1510:client id="{0EE7421D-02DE-64D9-CC99-4C5A2B3DDB6B}" v="3" dt="2026-04-07T15:55:09.002"/>
    <p1510:client id="{3D7CC073-A214-005D-8129-45FE6CCB38BB}" v="2" dt="2026-04-07T16:32:11.320"/>
    <p1510:client id="{50BF5DBB-675D-5B33-5C13-ED30B9AA73B3}" v="6" dt="2026-04-08T13:25:06.462"/>
    <p1510:client id="{82F703D7-257E-70D3-4536-50D21765A7BE}" v="10" dt="2026-04-08T20:34:16.162"/>
    <p1510:client id="{8535CE50-7467-4860-B6A0-4D4E05276F5A}" v="14" dt="2026-04-08T13:28:48.446"/>
    <p1510:client id="{B0E8E0E1-6962-6CC1-DD2A-909366794DDA}" v="8" dt="2026-04-08T14:35:11.690"/>
    <p1510:client id="{EE3BF6CE-8916-B91D-1699-78CD4B1E306D}" v="112" dt="2026-04-08T13:50:19.26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microsoft.com/office/2015/10/relationships/revisionInfo" Target="revisionInfo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AULA ANGELICA POSADA RUIZ" userId="S::paula.posada@uniminuto.edu::c1bc0e1e-d004-4b21-9d74-8a35d69a1bab" providerId="AD" clId="Web-{B0E8E0E1-6962-6CC1-DD2A-909366794DDA}"/>
    <pc:docChg chg="modSld">
      <pc:chgData name="PAULA ANGELICA POSADA RUIZ" userId="S::paula.posada@uniminuto.edu::c1bc0e1e-d004-4b21-9d74-8a35d69a1bab" providerId="AD" clId="Web-{B0E8E0E1-6962-6CC1-DD2A-909366794DDA}" dt="2026-04-08T14:35:11.690" v="7"/>
      <pc:docMkLst>
        <pc:docMk/>
      </pc:docMkLst>
      <pc:sldChg chg="modSp">
        <pc:chgData name="PAULA ANGELICA POSADA RUIZ" userId="S::paula.posada@uniminuto.edu::c1bc0e1e-d004-4b21-9d74-8a35d69a1bab" providerId="AD" clId="Web-{B0E8E0E1-6962-6CC1-DD2A-909366794DDA}" dt="2026-04-08T14:35:11.690" v="7"/>
        <pc:sldMkLst>
          <pc:docMk/>
          <pc:sldMk cId="712387424" sldId="258"/>
        </pc:sldMkLst>
        <pc:graphicFrameChg chg="mod modGraphic">
          <ac:chgData name="PAULA ANGELICA POSADA RUIZ" userId="S::paula.posada@uniminuto.edu::c1bc0e1e-d004-4b21-9d74-8a35d69a1bab" providerId="AD" clId="Web-{B0E8E0E1-6962-6CC1-DD2A-909366794DDA}" dt="2026-04-08T14:35:11.690" v="7"/>
          <ac:graphicFrameMkLst>
            <pc:docMk/>
            <pc:sldMk cId="712387424" sldId="258"/>
            <ac:graphicFrameMk id="3" creationId="{0778A596-B63A-414D-FC5F-E35F0618B366}"/>
          </ac:graphicFrameMkLst>
        </pc:graphicFrameChg>
      </pc:sldChg>
    </pc:docChg>
  </pc:docChgLst>
  <pc:docChgLst>
    <pc:chgData name="WENDY VANESA FONTALVO PEÑATE" userId="f7a3c5d0-b13b-4d33-a676-a293da504660" providerId="ADAL" clId="{B7146E5D-43D7-4885-ABED-727DFBD6C6E4}"/>
    <pc:docChg chg="custSel addSld modSld sldOrd">
      <pc:chgData name="WENDY VANESA FONTALVO PEÑATE" userId="f7a3c5d0-b13b-4d33-a676-a293da504660" providerId="ADAL" clId="{B7146E5D-43D7-4885-ABED-727DFBD6C6E4}" dt="2026-04-07T15:52:41.272" v="45" actId="20577"/>
      <pc:docMkLst>
        <pc:docMk/>
      </pc:docMkLst>
      <pc:sldChg chg="modSp mod">
        <pc:chgData name="WENDY VANESA FONTALVO PEÑATE" userId="f7a3c5d0-b13b-4d33-a676-a293da504660" providerId="ADAL" clId="{B7146E5D-43D7-4885-ABED-727DFBD6C6E4}" dt="2026-04-07T15:30:21.694" v="0" actId="20577"/>
        <pc:sldMkLst>
          <pc:docMk/>
          <pc:sldMk cId="603718162" sldId="257"/>
        </pc:sldMkLst>
        <pc:spChg chg="mod">
          <ac:chgData name="WENDY VANESA FONTALVO PEÑATE" userId="f7a3c5d0-b13b-4d33-a676-a293da504660" providerId="ADAL" clId="{B7146E5D-43D7-4885-ABED-727DFBD6C6E4}" dt="2026-04-07T15:30:21.694" v="0" actId="20577"/>
          <ac:spMkLst>
            <pc:docMk/>
            <pc:sldMk cId="603718162" sldId="257"/>
            <ac:spMk id="29" creationId="{50371D72-F3E7-E698-F35C-87F433C49794}"/>
          </ac:spMkLst>
        </pc:spChg>
      </pc:sldChg>
      <pc:sldChg chg="addSp delSp modSp mod ord">
        <pc:chgData name="WENDY VANESA FONTALVO PEÑATE" userId="f7a3c5d0-b13b-4d33-a676-a293da504660" providerId="ADAL" clId="{B7146E5D-43D7-4885-ABED-727DFBD6C6E4}" dt="2026-04-07T15:50:01.160" v="35" actId="20577"/>
        <pc:sldMkLst>
          <pc:docMk/>
          <pc:sldMk cId="766383089" sldId="260"/>
        </pc:sldMkLst>
        <pc:spChg chg="mod">
          <ac:chgData name="WENDY VANESA FONTALVO PEÑATE" userId="f7a3c5d0-b13b-4d33-a676-a293da504660" providerId="ADAL" clId="{B7146E5D-43D7-4885-ABED-727DFBD6C6E4}" dt="2026-04-07T15:48:55.658" v="17" actId="114"/>
          <ac:spMkLst>
            <pc:docMk/>
            <pc:sldMk cId="766383089" sldId="260"/>
            <ac:spMk id="2" creationId="{CB4858BC-F55E-D935-46C2-49ED98945D48}"/>
          </ac:spMkLst>
        </pc:spChg>
        <pc:spChg chg="del">
          <ac:chgData name="WENDY VANESA FONTALVO PEÑATE" userId="f7a3c5d0-b13b-4d33-a676-a293da504660" providerId="ADAL" clId="{B7146E5D-43D7-4885-ABED-727DFBD6C6E4}" dt="2026-04-07T15:48:59.998" v="19" actId="478"/>
          <ac:spMkLst>
            <pc:docMk/>
            <pc:sldMk cId="766383089" sldId="260"/>
            <ac:spMk id="4" creationId="{6E0A1ED0-D785-C3CF-5013-9BC0A80D445B}"/>
          </ac:spMkLst>
        </pc:spChg>
        <pc:spChg chg="del">
          <ac:chgData name="WENDY VANESA FONTALVO PEÑATE" userId="f7a3c5d0-b13b-4d33-a676-a293da504660" providerId="ADAL" clId="{B7146E5D-43D7-4885-ABED-727DFBD6C6E4}" dt="2026-04-07T15:49:02.445" v="20" actId="478"/>
          <ac:spMkLst>
            <pc:docMk/>
            <pc:sldMk cId="766383089" sldId="260"/>
            <ac:spMk id="5" creationId="{54E7006D-1388-1DCF-61E4-09C290748DDB}"/>
          </ac:spMkLst>
        </pc:spChg>
        <pc:spChg chg="add mod">
          <ac:chgData name="WENDY VANESA FONTALVO PEÑATE" userId="f7a3c5d0-b13b-4d33-a676-a293da504660" providerId="ADAL" clId="{B7146E5D-43D7-4885-ABED-727DFBD6C6E4}" dt="2026-04-07T15:49:19.532" v="21"/>
          <ac:spMkLst>
            <pc:docMk/>
            <pc:sldMk cId="766383089" sldId="260"/>
            <ac:spMk id="6" creationId="{4AA4561A-8F7B-961E-E6A6-F99F93D19AFC}"/>
          </ac:spMkLst>
        </pc:spChg>
        <pc:spChg chg="add mod">
          <ac:chgData name="WENDY VANESA FONTALVO PEÑATE" userId="f7a3c5d0-b13b-4d33-a676-a293da504660" providerId="ADAL" clId="{B7146E5D-43D7-4885-ABED-727DFBD6C6E4}" dt="2026-04-07T15:50:01.160" v="35" actId="20577"/>
          <ac:spMkLst>
            <pc:docMk/>
            <pc:sldMk cId="766383089" sldId="260"/>
            <ac:spMk id="7" creationId="{512D3937-18EA-11AD-7A12-45DAFD2CAA89}"/>
          </ac:spMkLst>
        </pc:spChg>
        <pc:picChg chg="del">
          <ac:chgData name="WENDY VANESA FONTALVO PEÑATE" userId="f7a3c5d0-b13b-4d33-a676-a293da504660" providerId="ADAL" clId="{B7146E5D-43D7-4885-ABED-727DFBD6C6E4}" dt="2026-04-07T15:48:57.592" v="18" actId="478"/>
          <ac:picMkLst>
            <pc:docMk/>
            <pc:sldMk cId="766383089" sldId="260"/>
            <ac:picMk id="3" creationId="{CB1D681C-1E95-4F92-F835-D4457065AAE2}"/>
          </ac:picMkLst>
        </pc:picChg>
      </pc:sldChg>
      <pc:sldChg chg="modSp mod">
        <pc:chgData name="WENDY VANESA FONTALVO PEÑATE" userId="f7a3c5d0-b13b-4d33-a676-a293da504660" providerId="ADAL" clId="{B7146E5D-43D7-4885-ABED-727DFBD6C6E4}" dt="2026-04-07T15:34:37.295" v="2" actId="20577"/>
        <pc:sldMkLst>
          <pc:docMk/>
          <pc:sldMk cId="108532188" sldId="266"/>
        </pc:sldMkLst>
        <pc:spChg chg="mod">
          <ac:chgData name="WENDY VANESA FONTALVO PEÑATE" userId="f7a3c5d0-b13b-4d33-a676-a293da504660" providerId="ADAL" clId="{B7146E5D-43D7-4885-ABED-727DFBD6C6E4}" dt="2026-04-07T15:34:37.295" v="2" actId="20577"/>
          <ac:spMkLst>
            <pc:docMk/>
            <pc:sldMk cId="108532188" sldId="266"/>
            <ac:spMk id="10" creationId="{4299C6B6-EA00-3214-C20C-CB979B8975CA}"/>
          </ac:spMkLst>
        </pc:spChg>
      </pc:sldChg>
      <pc:sldChg chg="modSp mod">
        <pc:chgData name="WENDY VANESA FONTALVO PEÑATE" userId="f7a3c5d0-b13b-4d33-a676-a293da504660" providerId="ADAL" clId="{B7146E5D-43D7-4885-ABED-727DFBD6C6E4}" dt="2026-04-07T15:50:23.657" v="36" actId="20577"/>
        <pc:sldMkLst>
          <pc:docMk/>
          <pc:sldMk cId="3298632989" sldId="267"/>
        </pc:sldMkLst>
        <pc:spChg chg="mod">
          <ac:chgData name="WENDY VANESA FONTALVO PEÑATE" userId="f7a3c5d0-b13b-4d33-a676-a293da504660" providerId="ADAL" clId="{B7146E5D-43D7-4885-ABED-727DFBD6C6E4}" dt="2026-04-07T15:50:23.657" v="36" actId="20577"/>
          <ac:spMkLst>
            <pc:docMk/>
            <pc:sldMk cId="3298632989" sldId="267"/>
            <ac:spMk id="4" creationId="{7E58A9FD-1FEA-7402-606F-574975C00564}"/>
          </ac:spMkLst>
        </pc:spChg>
      </pc:sldChg>
      <pc:sldChg chg="modSp mod">
        <pc:chgData name="WENDY VANESA FONTALVO PEÑATE" userId="f7a3c5d0-b13b-4d33-a676-a293da504660" providerId="ADAL" clId="{B7146E5D-43D7-4885-ABED-727DFBD6C6E4}" dt="2026-04-07T15:34:00.167" v="1" actId="20577"/>
        <pc:sldMkLst>
          <pc:docMk/>
          <pc:sldMk cId="2114138121" sldId="268"/>
        </pc:sldMkLst>
        <pc:spChg chg="mod">
          <ac:chgData name="WENDY VANESA FONTALVO PEÑATE" userId="f7a3c5d0-b13b-4d33-a676-a293da504660" providerId="ADAL" clId="{B7146E5D-43D7-4885-ABED-727DFBD6C6E4}" dt="2026-04-07T15:34:00.167" v="1" actId="20577"/>
          <ac:spMkLst>
            <pc:docMk/>
            <pc:sldMk cId="2114138121" sldId="268"/>
            <ac:spMk id="6" creationId="{82013A8F-5264-25E2-C244-5132E0F3AF52}"/>
          </ac:spMkLst>
        </pc:spChg>
      </pc:sldChg>
      <pc:sldChg chg="modSp mod">
        <pc:chgData name="WENDY VANESA FONTALVO PEÑATE" userId="f7a3c5d0-b13b-4d33-a676-a293da504660" providerId="ADAL" clId="{B7146E5D-43D7-4885-ABED-727DFBD6C6E4}" dt="2026-04-07T15:52:41.272" v="45" actId="20577"/>
        <pc:sldMkLst>
          <pc:docMk/>
          <pc:sldMk cId="3921173046" sldId="269"/>
        </pc:sldMkLst>
        <pc:spChg chg="mod">
          <ac:chgData name="WENDY VANESA FONTALVO PEÑATE" userId="f7a3c5d0-b13b-4d33-a676-a293da504660" providerId="ADAL" clId="{B7146E5D-43D7-4885-ABED-727DFBD6C6E4}" dt="2026-04-07T15:52:41.272" v="45" actId="20577"/>
          <ac:spMkLst>
            <pc:docMk/>
            <pc:sldMk cId="3921173046" sldId="269"/>
            <ac:spMk id="17" creationId="{337558D2-1A98-D5EA-21C8-CC0D784CBCAF}"/>
          </ac:spMkLst>
        </pc:spChg>
      </pc:sldChg>
      <pc:sldChg chg="modSp mod">
        <pc:chgData name="WENDY VANESA FONTALVO PEÑATE" userId="f7a3c5d0-b13b-4d33-a676-a293da504660" providerId="ADAL" clId="{B7146E5D-43D7-4885-ABED-727DFBD6C6E4}" dt="2026-04-07T15:47:18.340" v="3" actId="20577"/>
        <pc:sldMkLst>
          <pc:docMk/>
          <pc:sldMk cId="1054580659" sldId="272"/>
        </pc:sldMkLst>
        <pc:spChg chg="mod">
          <ac:chgData name="WENDY VANESA FONTALVO PEÑATE" userId="f7a3c5d0-b13b-4d33-a676-a293da504660" providerId="ADAL" clId="{B7146E5D-43D7-4885-ABED-727DFBD6C6E4}" dt="2026-04-07T15:47:18.340" v="3" actId="20577"/>
          <ac:spMkLst>
            <pc:docMk/>
            <pc:sldMk cId="1054580659" sldId="272"/>
            <ac:spMk id="6" creationId="{FAD61FB6-3714-1531-1FBA-7AE7DBD93341}"/>
          </ac:spMkLst>
        </pc:spChg>
      </pc:sldChg>
      <pc:sldChg chg="modSp mod">
        <pc:chgData name="WENDY VANESA FONTALVO PEÑATE" userId="f7a3c5d0-b13b-4d33-a676-a293da504660" providerId="ADAL" clId="{B7146E5D-43D7-4885-ABED-727DFBD6C6E4}" dt="2026-04-07T15:47:27.206" v="4" actId="20577"/>
        <pc:sldMkLst>
          <pc:docMk/>
          <pc:sldMk cId="1522046209" sldId="273"/>
        </pc:sldMkLst>
        <pc:spChg chg="mod">
          <ac:chgData name="WENDY VANESA FONTALVO PEÑATE" userId="f7a3c5d0-b13b-4d33-a676-a293da504660" providerId="ADAL" clId="{B7146E5D-43D7-4885-ABED-727DFBD6C6E4}" dt="2026-04-07T15:47:27.206" v="4" actId="20577"/>
          <ac:spMkLst>
            <pc:docMk/>
            <pc:sldMk cId="1522046209" sldId="273"/>
            <ac:spMk id="4" creationId="{FAA5BB17-82A3-2FF7-369B-97578F1E5D9A}"/>
          </ac:spMkLst>
        </pc:spChg>
      </pc:sldChg>
      <pc:sldChg chg="modSp mod">
        <pc:chgData name="WENDY VANESA FONTALVO PEÑATE" userId="f7a3c5d0-b13b-4d33-a676-a293da504660" providerId="ADAL" clId="{B7146E5D-43D7-4885-ABED-727DFBD6C6E4}" dt="2026-04-07T15:50:34.665" v="37" actId="20577"/>
        <pc:sldMkLst>
          <pc:docMk/>
          <pc:sldMk cId="591326475" sldId="280"/>
        </pc:sldMkLst>
        <pc:spChg chg="mod">
          <ac:chgData name="WENDY VANESA FONTALVO PEÑATE" userId="f7a3c5d0-b13b-4d33-a676-a293da504660" providerId="ADAL" clId="{B7146E5D-43D7-4885-ABED-727DFBD6C6E4}" dt="2026-04-07T15:50:34.665" v="37" actId="20577"/>
          <ac:spMkLst>
            <pc:docMk/>
            <pc:sldMk cId="591326475" sldId="280"/>
            <ac:spMk id="4" creationId="{40E06C94-5EA6-3750-4734-2AA998D50217}"/>
          </ac:spMkLst>
        </pc:spChg>
      </pc:sldChg>
      <pc:sldChg chg="add ord">
        <pc:chgData name="WENDY VANESA FONTALVO PEÑATE" userId="f7a3c5d0-b13b-4d33-a676-a293da504660" providerId="ADAL" clId="{B7146E5D-43D7-4885-ABED-727DFBD6C6E4}" dt="2026-04-07T15:49:48.798" v="34"/>
        <pc:sldMkLst>
          <pc:docMk/>
          <pc:sldMk cId="2996896293" sldId="281"/>
        </pc:sldMkLst>
      </pc:sldChg>
    </pc:docChg>
  </pc:docChgLst>
  <pc:docChgLst>
    <pc:chgData name="WENDY VANESA FONTALVO PEÑATE" userId="S::wendy.fontalvo.p@uniminuto.edu::f7a3c5d0-b13b-4d33-a676-a293da504660" providerId="AD" clId="Web-{EE3BF6CE-8916-B91D-1699-78CD4B1E306D}"/>
    <pc:docChg chg="modSld">
      <pc:chgData name="WENDY VANESA FONTALVO PEÑATE" userId="S::wendy.fontalvo.p@uniminuto.edu::f7a3c5d0-b13b-4d33-a676-a293da504660" providerId="AD" clId="Web-{EE3BF6CE-8916-B91D-1699-78CD4B1E306D}" dt="2026-04-08T13:50:19.264" v="79" actId="1076"/>
      <pc:docMkLst>
        <pc:docMk/>
      </pc:docMkLst>
      <pc:sldChg chg="modSp">
        <pc:chgData name="WENDY VANESA FONTALVO PEÑATE" userId="S::wendy.fontalvo.p@uniminuto.edu::f7a3c5d0-b13b-4d33-a676-a293da504660" providerId="AD" clId="Web-{EE3BF6CE-8916-B91D-1699-78CD4B1E306D}" dt="2026-04-08T13:06:48.396" v="3" actId="20577"/>
        <pc:sldMkLst>
          <pc:docMk/>
          <pc:sldMk cId="603718162" sldId="257"/>
        </pc:sldMkLst>
        <pc:spChg chg="mod">
          <ac:chgData name="WENDY VANESA FONTALVO PEÑATE" userId="S::wendy.fontalvo.p@uniminuto.edu::f7a3c5d0-b13b-4d33-a676-a293da504660" providerId="AD" clId="Web-{EE3BF6CE-8916-B91D-1699-78CD4B1E306D}" dt="2026-04-08T13:06:48.396" v="3" actId="20577"/>
          <ac:spMkLst>
            <pc:docMk/>
            <pc:sldMk cId="603718162" sldId="257"/>
            <ac:spMk id="29" creationId="{50371D72-F3E7-E698-F35C-87F433C49794}"/>
          </ac:spMkLst>
        </pc:spChg>
      </pc:sldChg>
      <pc:sldChg chg="modSp">
        <pc:chgData name="WENDY VANESA FONTALVO PEÑATE" userId="S::wendy.fontalvo.p@uniminuto.edu::f7a3c5d0-b13b-4d33-a676-a293da504660" providerId="AD" clId="Web-{EE3BF6CE-8916-B91D-1699-78CD4B1E306D}" dt="2026-04-08T13:10:03.804" v="18" actId="1076"/>
        <pc:sldMkLst>
          <pc:docMk/>
          <pc:sldMk cId="712387424" sldId="258"/>
        </pc:sldMkLst>
        <pc:graphicFrameChg chg="mod modGraphic">
          <ac:chgData name="WENDY VANESA FONTALVO PEÑATE" userId="S::wendy.fontalvo.p@uniminuto.edu::f7a3c5d0-b13b-4d33-a676-a293da504660" providerId="AD" clId="Web-{EE3BF6CE-8916-B91D-1699-78CD4B1E306D}" dt="2026-04-08T13:10:03.804" v="18" actId="1076"/>
          <ac:graphicFrameMkLst>
            <pc:docMk/>
            <pc:sldMk cId="712387424" sldId="258"/>
            <ac:graphicFrameMk id="3" creationId="{0778A596-B63A-414D-FC5F-E35F0618B366}"/>
          </ac:graphicFrameMkLst>
        </pc:graphicFrameChg>
      </pc:sldChg>
      <pc:sldChg chg="modSp">
        <pc:chgData name="WENDY VANESA FONTALVO PEÑATE" userId="S::wendy.fontalvo.p@uniminuto.edu::f7a3c5d0-b13b-4d33-a676-a293da504660" providerId="AD" clId="Web-{EE3BF6CE-8916-B91D-1699-78CD4B1E306D}" dt="2026-04-08T13:50:09.780" v="78" actId="1076"/>
        <pc:sldMkLst>
          <pc:docMk/>
          <pc:sldMk cId="3405676234" sldId="271"/>
        </pc:sldMkLst>
        <pc:spChg chg="mod">
          <ac:chgData name="WENDY VANESA FONTALVO PEÑATE" userId="S::wendy.fontalvo.p@uniminuto.edu::f7a3c5d0-b13b-4d33-a676-a293da504660" providerId="AD" clId="Web-{EE3BF6CE-8916-B91D-1699-78CD4B1E306D}" dt="2026-04-08T13:19:58.513" v="72" actId="20577"/>
          <ac:spMkLst>
            <pc:docMk/>
            <pc:sldMk cId="3405676234" sldId="271"/>
            <ac:spMk id="3" creationId="{5EE5809B-C6BD-BEC8-7C4C-B2B91E77BA8F}"/>
          </ac:spMkLst>
        </pc:spChg>
        <pc:spChg chg="mod">
          <ac:chgData name="WENDY VANESA FONTALVO PEÑATE" userId="S::wendy.fontalvo.p@uniminuto.edu::f7a3c5d0-b13b-4d33-a676-a293da504660" providerId="AD" clId="Web-{EE3BF6CE-8916-B91D-1699-78CD4B1E306D}" dt="2026-04-08T13:50:09.780" v="78" actId="1076"/>
          <ac:spMkLst>
            <pc:docMk/>
            <pc:sldMk cId="3405676234" sldId="271"/>
            <ac:spMk id="4" creationId="{4605F553-F9AE-D64D-1EDE-C3D6BFE622C4}"/>
          </ac:spMkLst>
        </pc:spChg>
      </pc:sldChg>
      <pc:sldChg chg="modSp">
        <pc:chgData name="WENDY VANESA FONTALVO PEÑATE" userId="S::wendy.fontalvo.p@uniminuto.edu::f7a3c5d0-b13b-4d33-a676-a293da504660" providerId="AD" clId="Web-{EE3BF6CE-8916-B91D-1699-78CD4B1E306D}" dt="2026-04-08T13:50:19.264" v="79" actId="1076"/>
        <pc:sldMkLst>
          <pc:docMk/>
          <pc:sldMk cId="2330242744" sldId="275"/>
        </pc:sldMkLst>
        <pc:spChg chg="mod">
          <ac:chgData name="WENDY VANESA FONTALVO PEÑATE" userId="S::wendy.fontalvo.p@uniminuto.edu::f7a3c5d0-b13b-4d33-a676-a293da504660" providerId="AD" clId="Web-{EE3BF6CE-8916-B91D-1699-78CD4B1E306D}" dt="2026-04-08T13:50:19.264" v="79" actId="1076"/>
          <ac:spMkLst>
            <pc:docMk/>
            <pc:sldMk cId="2330242744" sldId="275"/>
            <ac:spMk id="4" creationId="{9F101CC6-CFB0-374F-B7BF-E488F2E077DB}"/>
          </ac:spMkLst>
        </pc:spChg>
        <pc:spChg chg="mod">
          <ac:chgData name="WENDY VANESA FONTALVO PEÑATE" userId="S::wendy.fontalvo.p@uniminuto.edu::f7a3c5d0-b13b-4d33-a676-a293da504660" providerId="AD" clId="Web-{EE3BF6CE-8916-B91D-1699-78CD4B1E306D}" dt="2026-04-08T13:19:29.434" v="70" actId="14100"/>
          <ac:spMkLst>
            <pc:docMk/>
            <pc:sldMk cId="2330242744" sldId="275"/>
            <ac:spMk id="5" creationId="{23935166-86A2-34B3-D22B-17DDAD83C8DB}"/>
          </ac:spMkLst>
        </pc:spChg>
      </pc:sldChg>
      <pc:sldChg chg="modSp">
        <pc:chgData name="WENDY VANESA FONTALVO PEÑATE" userId="S::wendy.fontalvo.p@uniminuto.edu::f7a3c5d0-b13b-4d33-a676-a293da504660" providerId="AD" clId="Web-{EE3BF6CE-8916-B91D-1699-78CD4B1E306D}" dt="2026-04-08T13:37:29.226" v="75" actId="20577"/>
        <pc:sldMkLst>
          <pc:docMk/>
          <pc:sldMk cId="2761574682" sldId="276"/>
        </pc:sldMkLst>
        <pc:spChg chg="mod">
          <ac:chgData name="WENDY VANESA FONTALVO PEÑATE" userId="S::wendy.fontalvo.p@uniminuto.edu::f7a3c5d0-b13b-4d33-a676-a293da504660" providerId="AD" clId="Web-{EE3BF6CE-8916-B91D-1699-78CD4B1E306D}" dt="2026-04-08T13:37:29.226" v="75" actId="20577"/>
          <ac:spMkLst>
            <pc:docMk/>
            <pc:sldMk cId="2761574682" sldId="276"/>
            <ac:spMk id="4" creationId="{8B96BFF6-72B9-C4A2-BF30-9C8E7A6B73A6}"/>
          </ac:spMkLst>
        </pc:spChg>
        <pc:graphicFrameChg chg="mod modGraphic">
          <ac:chgData name="WENDY VANESA FONTALVO PEÑATE" userId="S::wendy.fontalvo.p@uniminuto.edu::f7a3c5d0-b13b-4d33-a676-a293da504660" providerId="AD" clId="Web-{EE3BF6CE-8916-B91D-1699-78CD4B1E306D}" dt="2026-04-08T13:18:27.371" v="67"/>
          <ac:graphicFrameMkLst>
            <pc:docMk/>
            <pc:sldMk cId="2761574682" sldId="276"/>
            <ac:graphicFrameMk id="3" creationId="{87C9F36E-7274-C913-C2D6-F6DDCC8FD644}"/>
          </ac:graphicFrameMkLst>
        </pc:graphicFrameChg>
      </pc:sldChg>
      <pc:sldChg chg="modSp">
        <pc:chgData name="WENDY VANESA FONTALVO PEÑATE" userId="S::wendy.fontalvo.p@uniminuto.edu::f7a3c5d0-b13b-4d33-a676-a293da504660" providerId="AD" clId="Web-{EE3BF6CE-8916-B91D-1699-78CD4B1E306D}" dt="2026-04-08T13:37:37.132" v="77" actId="20577"/>
        <pc:sldMkLst>
          <pc:docMk/>
          <pc:sldMk cId="3389772970" sldId="277"/>
        </pc:sldMkLst>
        <pc:spChg chg="mod">
          <ac:chgData name="WENDY VANESA FONTALVO PEÑATE" userId="S::wendy.fontalvo.p@uniminuto.edu::f7a3c5d0-b13b-4d33-a676-a293da504660" providerId="AD" clId="Web-{EE3BF6CE-8916-B91D-1699-78CD4B1E306D}" dt="2026-04-08T13:37:37.132" v="77" actId="20577"/>
          <ac:spMkLst>
            <pc:docMk/>
            <pc:sldMk cId="3389772970" sldId="277"/>
            <ac:spMk id="4" creationId="{5260E245-740B-4E1F-3085-F6A768754168}"/>
          </ac:spMkLst>
        </pc:spChg>
        <pc:graphicFrameChg chg="mod modGraphic">
          <ac:chgData name="WENDY VANESA FONTALVO PEÑATE" userId="S::wendy.fontalvo.p@uniminuto.edu::f7a3c5d0-b13b-4d33-a676-a293da504660" providerId="AD" clId="Web-{EE3BF6CE-8916-B91D-1699-78CD4B1E306D}" dt="2026-04-08T13:17:54.292" v="57"/>
          <ac:graphicFrameMkLst>
            <pc:docMk/>
            <pc:sldMk cId="3389772970" sldId="277"/>
            <ac:graphicFrameMk id="3" creationId="{3F57B172-249D-CD04-456E-154E8A6F5856}"/>
          </ac:graphicFrameMkLst>
        </pc:graphicFrameChg>
      </pc:sldChg>
      <pc:sldChg chg="modSp">
        <pc:chgData name="WENDY VANESA FONTALVO PEÑATE" userId="S::wendy.fontalvo.p@uniminuto.edu::f7a3c5d0-b13b-4d33-a676-a293da504660" providerId="AD" clId="Web-{EE3BF6CE-8916-B91D-1699-78CD4B1E306D}" dt="2026-04-08T13:17:16.135" v="47"/>
        <pc:sldMkLst>
          <pc:docMk/>
          <pc:sldMk cId="2816890540" sldId="278"/>
        </pc:sldMkLst>
        <pc:spChg chg="mod">
          <ac:chgData name="WENDY VANESA FONTALVO PEÑATE" userId="S::wendy.fontalvo.p@uniminuto.edu::f7a3c5d0-b13b-4d33-a676-a293da504660" providerId="AD" clId="Web-{EE3BF6CE-8916-B91D-1699-78CD4B1E306D}" dt="2026-04-08T13:17:02.885" v="32" actId="20577"/>
          <ac:spMkLst>
            <pc:docMk/>
            <pc:sldMk cId="2816890540" sldId="278"/>
            <ac:spMk id="4" creationId="{199CC36A-8750-9BDD-A762-7945179F005E}"/>
          </ac:spMkLst>
        </pc:spChg>
        <pc:graphicFrameChg chg="mod modGraphic">
          <ac:chgData name="WENDY VANESA FONTALVO PEÑATE" userId="S::wendy.fontalvo.p@uniminuto.edu::f7a3c5d0-b13b-4d33-a676-a293da504660" providerId="AD" clId="Web-{EE3BF6CE-8916-B91D-1699-78CD4B1E306D}" dt="2026-04-08T13:17:16.135" v="47"/>
          <ac:graphicFrameMkLst>
            <pc:docMk/>
            <pc:sldMk cId="2816890540" sldId="278"/>
            <ac:graphicFrameMk id="3" creationId="{FA527A7F-0ADB-378F-5779-6BA28F1E2C04}"/>
          </ac:graphicFrameMkLst>
        </pc:graphicFrameChg>
      </pc:sldChg>
      <pc:sldChg chg="modSp">
        <pc:chgData name="WENDY VANESA FONTALVO PEÑATE" userId="S::wendy.fontalvo.p@uniminuto.edu::f7a3c5d0-b13b-4d33-a676-a293da504660" providerId="AD" clId="Web-{EE3BF6CE-8916-B91D-1699-78CD4B1E306D}" dt="2026-04-08T13:16:57.619" v="31" actId="1076"/>
        <pc:sldMkLst>
          <pc:docMk/>
          <pc:sldMk cId="2590537366" sldId="279"/>
        </pc:sldMkLst>
        <pc:spChg chg="mod">
          <ac:chgData name="WENDY VANESA FONTALVO PEÑATE" userId="S::wendy.fontalvo.p@uniminuto.edu::f7a3c5d0-b13b-4d33-a676-a293da504660" providerId="AD" clId="Web-{EE3BF6CE-8916-B91D-1699-78CD4B1E306D}" dt="2026-04-08T13:16:57.619" v="31" actId="1076"/>
          <ac:spMkLst>
            <pc:docMk/>
            <pc:sldMk cId="2590537366" sldId="279"/>
            <ac:spMk id="5" creationId="{DC534EA3-4E75-1B53-8BDF-58119CF7C337}"/>
          </ac:spMkLst>
        </pc:spChg>
        <pc:graphicFrameChg chg="mod modGraphic">
          <ac:chgData name="WENDY VANESA FONTALVO PEÑATE" userId="S::wendy.fontalvo.p@uniminuto.edu::f7a3c5d0-b13b-4d33-a676-a293da504660" providerId="AD" clId="Web-{EE3BF6CE-8916-B91D-1699-78CD4B1E306D}" dt="2026-04-08T13:15:42.977" v="28"/>
          <ac:graphicFrameMkLst>
            <pc:docMk/>
            <pc:sldMk cId="2590537366" sldId="279"/>
            <ac:graphicFrameMk id="4" creationId="{3F58CF36-7104-578C-9ABB-8AE59A87774D}"/>
          </ac:graphicFrameMkLst>
        </pc:graphicFrameChg>
      </pc:sldChg>
      <pc:sldChg chg="modSp">
        <pc:chgData name="WENDY VANESA FONTALVO PEÑATE" userId="S::wendy.fontalvo.p@uniminuto.edu::f7a3c5d0-b13b-4d33-a676-a293da504660" providerId="AD" clId="Web-{EE3BF6CE-8916-B91D-1699-78CD4B1E306D}" dt="2026-04-08T13:07:25.256" v="5" actId="20577"/>
        <pc:sldMkLst>
          <pc:docMk/>
          <pc:sldMk cId="2996896293" sldId="281"/>
        </pc:sldMkLst>
        <pc:spChg chg="mod">
          <ac:chgData name="WENDY VANESA FONTALVO PEÑATE" userId="S::wendy.fontalvo.p@uniminuto.edu::f7a3c5d0-b13b-4d33-a676-a293da504660" providerId="AD" clId="Web-{EE3BF6CE-8916-B91D-1699-78CD4B1E306D}" dt="2026-04-08T13:07:25.256" v="5" actId="20577"/>
          <ac:spMkLst>
            <pc:docMk/>
            <pc:sldMk cId="2996896293" sldId="281"/>
            <ac:spMk id="4" creationId="{6E8A9993-0A16-DA3A-AB94-74DD8487D978}"/>
          </ac:spMkLst>
        </pc:spChg>
      </pc:sldChg>
    </pc:docChg>
  </pc:docChgLst>
  <pc:docChgLst>
    <pc:chgData clId="Web-{82F703D7-257E-70D3-4536-50D21765A7BE}"/>
    <pc:docChg chg="modSld">
      <pc:chgData name="" userId="" providerId="" clId="Web-{82F703D7-257E-70D3-4536-50D21765A7BE}" dt="2026-04-08T19:30:38.996" v="3" actId="1076"/>
      <pc:docMkLst>
        <pc:docMk/>
      </pc:docMkLst>
      <pc:sldChg chg="delSp modSp">
        <pc:chgData name="" userId="" providerId="" clId="Web-{82F703D7-257E-70D3-4536-50D21765A7BE}" dt="2026-04-08T19:30:38.996" v="3" actId="1076"/>
        <pc:sldMkLst>
          <pc:docMk/>
          <pc:sldMk cId="603718162" sldId="257"/>
        </pc:sldMkLst>
        <pc:spChg chg="del">
          <ac:chgData name="" userId="" providerId="" clId="Web-{82F703D7-257E-70D3-4536-50D21765A7BE}" dt="2026-04-08T19:30:35.465" v="0"/>
          <ac:spMkLst>
            <pc:docMk/>
            <pc:sldMk cId="603718162" sldId="257"/>
            <ac:spMk id="9" creationId="{A2D27AF6-D77D-7CC7-F6CF-809F0F8342CA}"/>
          </ac:spMkLst>
        </pc:spChg>
        <pc:grpChg chg="mod">
          <ac:chgData name="" userId="" providerId="" clId="Web-{82F703D7-257E-70D3-4536-50D21765A7BE}" dt="2026-04-08T19:30:38.933" v="1" actId="1076"/>
          <ac:grpSpMkLst>
            <pc:docMk/>
            <pc:sldMk cId="603718162" sldId="257"/>
            <ac:grpSpMk id="12" creationId="{2452D59D-6B5F-8FE3-B1A0-A0DD058D9749}"/>
          </ac:grpSpMkLst>
        </pc:grpChg>
        <pc:grpChg chg="mod">
          <ac:chgData name="" userId="" providerId="" clId="Web-{82F703D7-257E-70D3-4536-50D21765A7BE}" dt="2026-04-08T19:30:38.965" v="2" actId="1076"/>
          <ac:grpSpMkLst>
            <pc:docMk/>
            <pc:sldMk cId="603718162" sldId="257"/>
            <ac:grpSpMk id="16" creationId="{318DCF22-2906-6C61-9766-EF3C63B62F89}"/>
          </ac:grpSpMkLst>
        </pc:grpChg>
        <pc:grpChg chg="mod">
          <ac:chgData name="" userId="" providerId="" clId="Web-{82F703D7-257E-70D3-4536-50D21765A7BE}" dt="2026-04-08T19:30:38.996" v="3" actId="1076"/>
          <ac:grpSpMkLst>
            <pc:docMk/>
            <pc:sldMk cId="603718162" sldId="257"/>
            <ac:grpSpMk id="19" creationId="{6B6832A3-4517-2B69-C4C7-29B7930D0BDD}"/>
          </ac:grpSpMkLst>
        </pc:grpChg>
      </pc:sldChg>
    </pc:docChg>
  </pc:docChgLst>
  <pc:docChgLst>
    <pc:chgData name="GINA CATALINA MALAVER PEREZ" userId="99b04ec6-3d77-4061-a7bd-63e001cc7658" providerId="ADAL" clId="{D3453BA6-50DE-458C-A0B2-02FD7C25BA6B}"/>
    <pc:docChg chg="custSel modSld">
      <pc:chgData name="GINA CATALINA MALAVER PEREZ" userId="99b04ec6-3d77-4061-a7bd-63e001cc7658" providerId="ADAL" clId="{D3453BA6-50DE-458C-A0B2-02FD7C25BA6B}" dt="2026-04-08T13:28:48.444" v="13" actId="114"/>
      <pc:docMkLst>
        <pc:docMk/>
      </pc:docMkLst>
      <pc:sldChg chg="addSp modSp mod">
        <pc:chgData name="GINA CATALINA MALAVER PEREZ" userId="99b04ec6-3d77-4061-a7bd-63e001cc7658" providerId="ADAL" clId="{D3453BA6-50DE-458C-A0B2-02FD7C25BA6B}" dt="2026-04-08T13:27:58.621" v="7"/>
        <pc:sldMkLst>
          <pc:docMk/>
          <pc:sldMk cId="2114138121" sldId="268"/>
        </pc:sldMkLst>
        <pc:spChg chg="mod">
          <ac:chgData name="GINA CATALINA MALAVER PEREZ" userId="99b04ec6-3d77-4061-a7bd-63e001cc7658" providerId="ADAL" clId="{D3453BA6-50DE-458C-A0B2-02FD7C25BA6B}" dt="2026-04-08T13:26:20.935" v="0" actId="13926"/>
          <ac:spMkLst>
            <pc:docMk/>
            <pc:sldMk cId="2114138121" sldId="268"/>
            <ac:spMk id="10" creationId="{81D276B6-6DA4-1A50-77F5-A101A8A09E90}"/>
          </ac:spMkLst>
        </pc:spChg>
        <pc:spChg chg="add mod">
          <ac:chgData name="GINA CATALINA MALAVER PEREZ" userId="99b04ec6-3d77-4061-a7bd-63e001cc7658" providerId="ADAL" clId="{D3453BA6-50DE-458C-A0B2-02FD7C25BA6B}" dt="2026-04-08T13:27:58.621" v="7"/>
          <ac:spMkLst>
            <pc:docMk/>
            <pc:sldMk cId="2114138121" sldId="268"/>
            <ac:spMk id="11" creationId="{6D1D4340-F634-B9F9-4853-35FF782B035F}"/>
          </ac:spMkLst>
        </pc:spChg>
      </pc:sldChg>
      <pc:sldChg chg="modSp mod">
        <pc:chgData name="GINA CATALINA MALAVER PEREZ" userId="99b04ec6-3d77-4061-a7bd-63e001cc7658" providerId="ADAL" clId="{D3453BA6-50DE-458C-A0B2-02FD7C25BA6B}" dt="2026-04-08T13:27:11.267" v="2" actId="114"/>
        <pc:sldMkLst>
          <pc:docMk/>
          <pc:sldMk cId="1499074208" sldId="274"/>
        </pc:sldMkLst>
        <pc:spChg chg="mod">
          <ac:chgData name="GINA CATALINA MALAVER PEREZ" userId="99b04ec6-3d77-4061-a7bd-63e001cc7658" providerId="ADAL" clId="{D3453BA6-50DE-458C-A0B2-02FD7C25BA6B}" dt="2026-04-08T13:27:11.267" v="2" actId="114"/>
          <ac:spMkLst>
            <pc:docMk/>
            <pc:sldMk cId="1499074208" sldId="274"/>
            <ac:spMk id="4" creationId="{A4B85996-6EF4-7D21-D391-3F52DBD7772C}"/>
          </ac:spMkLst>
        </pc:spChg>
      </pc:sldChg>
      <pc:sldChg chg="modSp mod">
        <pc:chgData name="GINA CATALINA MALAVER PEREZ" userId="99b04ec6-3d77-4061-a7bd-63e001cc7658" providerId="ADAL" clId="{D3453BA6-50DE-458C-A0B2-02FD7C25BA6B}" dt="2026-04-08T13:28:48.444" v="13" actId="114"/>
        <pc:sldMkLst>
          <pc:docMk/>
          <pc:sldMk cId="2330242744" sldId="275"/>
        </pc:sldMkLst>
        <pc:spChg chg="mod">
          <ac:chgData name="GINA CATALINA MALAVER PEREZ" userId="99b04ec6-3d77-4061-a7bd-63e001cc7658" providerId="ADAL" clId="{D3453BA6-50DE-458C-A0B2-02FD7C25BA6B}" dt="2026-04-08T13:28:48.444" v="13" actId="114"/>
          <ac:spMkLst>
            <pc:docMk/>
            <pc:sldMk cId="2330242744" sldId="275"/>
            <ac:spMk id="4" creationId="{9F101CC6-CFB0-374F-B7BF-E488F2E077DB}"/>
          </ac:spMkLst>
        </pc:spChg>
      </pc:sldChg>
      <pc:sldChg chg="modSp mod">
        <pc:chgData name="GINA CATALINA MALAVER PEREZ" userId="99b04ec6-3d77-4061-a7bd-63e001cc7658" providerId="ADAL" clId="{D3453BA6-50DE-458C-A0B2-02FD7C25BA6B}" dt="2026-04-08T13:28:35.060" v="12" actId="114"/>
        <pc:sldMkLst>
          <pc:docMk/>
          <pc:sldMk cId="2761574682" sldId="276"/>
        </pc:sldMkLst>
        <pc:spChg chg="mod">
          <ac:chgData name="GINA CATALINA MALAVER PEREZ" userId="99b04ec6-3d77-4061-a7bd-63e001cc7658" providerId="ADAL" clId="{D3453BA6-50DE-458C-A0B2-02FD7C25BA6B}" dt="2026-04-08T13:28:35.060" v="12" actId="114"/>
          <ac:spMkLst>
            <pc:docMk/>
            <pc:sldMk cId="2761574682" sldId="276"/>
            <ac:spMk id="4" creationId="{8B96BFF6-72B9-C4A2-BF30-9C8E7A6B73A6}"/>
          </ac:spMkLst>
        </pc:spChg>
      </pc:sldChg>
      <pc:sldChg chg="modSp mod">
        <pc:chgData name="GINA CATALINA MALAVER PEREZ" userId="99b04ec6-3d77-4061-a7bd-63e001cc7658" providerId="ADAL" clId="{D3453BA6-50DE-458C-A0B2-02FD7C25BA6B}" dt="2026-04-08T13:28:24.880" v="11" actId="14100"/>
        <pc:sldMkLst>
          <pc:docMk/>
          <pc:sldMk cId="3389772970" sldId="277"/>
        </pc:sldMkLst>
        <pc:spChg chg="mod">
          <ac:chgData name="GINA CATALINA MALAVER PEREZ" userId="99b04ec6-3d77-4061-a7bd-63e001cc7658" providerId="ADAL" clId="{D3453BA6-50DE-458C-A0B2-02FD7C25BA6B}" dt="2026-04-08T13:28:24.880" v="11" actId="14100"/>
          <ac:spMkLst>
            <pc:docMk/>
            <pc:sldMk cId="3389772970" sldId="277"/>
            <ac:spMk id="4" creationId="{5260E245-740B-4E1F-3085-F6A768754168}"/>
          </ac:spMkLst>
        </pc:spChg>
      </pc:sldChg>
      <pc:sldChg chg="modSp mod">
        <pc:chgData name="GINA CATALINA MALAVER PEREZ" userId="99b04ec6-3d77-4061-a7bd-63e001cc7658" providerId="ADAL" clId="{D3453BA6-50DE-458C-A0B2-02FD7C25BA6B}" dt="2026-04-08T13:28:17.545" v="9" actId="114"/>
        <pc:sldMkLst>
          <pc:docMk/>
          <pc:sldMk cId="2816890540" sldId="278"/>
        </pc:sldMkLst>
        <pc:spChg chg="mod">
          <ac:chgData name="GINA CATALINA MALAVER PEREZ" userId="99b04ec6-3d77-4061-a7bd-63e001cc7658" providerId="ADAL" clId="{D3453BA6-50DE-458C-A0B2-02FD7C25BA6B}" dt="2026-04-08T13:28:17.545" v="9" actId="114"/>
          <ac:spMkLst>
            <pc:docMk/>
            <pc:sldMk cId="2816890540" sldId="278"/>
            <ac:spMk id="4" creationId="{199CC36A-8750-9BDD-A762-7945179F005E}"/>
          </ac:spMkLst>
        </pc:spChg>
      </pc:sldChg>
      <pc:sldChg chg="modSp mod">
        <pc:chgData name="GINA CATALINA MALAVER PEREZ" userId="99b04ec6-3d77-4061-a7bd-63e001cc7658" providerId="ADAL" clId="{D3453BA6-50DE-458C-A0B2-02FD7C25BA6B}" dt="2026-04-08T13:27:39.718" v="6" actId="114"/>
        <pc:sldMkLst>
          <pc:docMk/>
          <pc:sldMk cId="2590537366" sldId="279"/>
        </pc:sldMkLst>
        <pc:spChg chg="mod">
          <ac:chgData name="GINA CATALINA MALAVER PEREZ" userId="99b04ec6-3d77-4061-a7bd-63e001cc7658" providerId="ADAL" clId="{D3453BA6-50DE-458C-A0B2-02FD7C25BA6B}" dt="2026-04-08T13:27:39.718" v="6" actId="114"/>
          <ac:spMkLst>
            <pc:docMk/>
            <pc:sldMk cId="2590537366" sldId="279"/>
            <ac:spMk id="5" creationId="{DC534EA3-4E75-1B53-8BDF-58119CF7C337}"/>
          </ac:spMkLst>
        </pc:spChg>
        <pc:graphicFrameChg chg="modGraphic">
          <ac:chgData name="GINA CATALINA MALAVER PEREZ" userId="99b04ec6-3d77-4061-a7bd-63e001cc7658" providerId="ADAL" clId="{D3453BA6-50DE-458C-A0B2-02FD7C25BA6B}" dt="2026-04-08T13:27:35.557" v="5" actId="207"/>
          <ac:graphicFrameMkLst>
            <pc:docMk/>
            <pc:sldMk cId="2590537366" sldId="279"/>
            <ac:graphicFrameMk id="4" creationId="{3F58CF36-7104-578C-9ABB-8AE59A87774D}"/>
          </ac:graphicFrameMkLst>
        </pc:graphicFrameChg>
      </pc:sldChg>
    </pc:docChg>
  </pc:docChgLst>
  <pc:docChgLst>
    <pc:chgData name="WENDY VANESA FONTALVO PEÑATE" userId="S::wendy.fontalvo.p@uniminuto.edu::f7a3c5d0-b13b-4d33-a676-a293da504660" providerId="AD" clId="Web-{3D7CC073-A214-005D-8129-45FE6CCB38BB}"/>
    <pc:docChg chg="modSld">
      <pc:chgData name="WENDY VANESA FONTALVO PEÑATE" userId="S::wendy.fontalvo.p@uniminuto.edu::f7a3c5d0-b13b-4d33-a676-a293da504660" providerId="AD" clId="Web-{3D7CC073-A214-005D-8129-45FE6CCB38BB}" dt="2026-04-07T16:32:11.320" v="1" actId="20577"/>
      <pc:docMkLst>
        <pc:docMk/>
      </pc:docMkLst>
      <pc:sldChg chg="modSp">
        <pc:chgData name="WENDY VANESA FONTALVO PEÑATE" userId="S::wendy.fontalvo.p@uniminuto.edu::f7a3c5d0-b13b-4d33-a676-a293da504660" providerId="AD" clId="Web-{3D7CC073-A214-005D-8129-45FE6CCB38BB}" dt="2026-04-07T16:32:11.320" v="1" actId="20577"/>
        <pc:sldMkLst>
          <pc:docMk/>
          <pc:sldMk cId="2996896293" sldId="281"/>
        </pc:sldMkLst>
        <pc:spChg chg="mod">
          <ac:chgData name="WENDY VANESA FONTALVO PEÑATE" userId="S::wendy.fontalvo.p@uniminuto.edu::f7a3c5d0-b13b-4d33-a676-a293da504660" providerId="AD" clId="Web-{3D7CC073-A214-005D-8129-45FE6CCB38BB}" dt="2026-04-07T16:32:11.320" v="1" actId="20577"/>
          <ac:spMkLst>
            <pc:docMk/>
            <pc:sldMk cId="2996896293" sldId="281"/>
            <ac:spMk id="2" creationId="{56F50183-5B0B-079F-F7D7-F22BB37FC0DC}"/>
          </ac:spMkLst>
        </pc:spChg>
      </pc:sldChg>
    </pc:docChg>
  </pc:docChgLst>
  <pc:docChgLst>
    <pc:chgData name="WENDY VANESA FONTALVO PEÑATE" userId="S::wendy.fontalvo.p@uniminuto.edu::f7a3c5d0-b13b-4d33-a676-a293da504660" providerId="AD" clId="Web-{060F10C1-A0DC-86B0-9957-3FD55E688A48}"/>
    <pc:docChg chg="modSld">
      <pc:chgData name="WENDY VANESA FONTALVO PEÑATE" userId="S::wendy.fontalvo.p@uniminuto.edu::f7a3c5d0-b13b-4d33-a676-a293da504660" providerId="AD" clId="Web-{060F10C1-A0DC-86B0-9957-3FD55E688A48}" dt="2026-04-07T16:43:20.899" v="2" actId="20577"/>
      <pc:docMkLst>
        <pc:docMk/>
      </pc:docMkLst>
      <pc:sldChg chg="modSp">
        <pc:chgData name="WENDY VANESA FONTALVO PEÑATE" userId="S::wendy.fontalvo.p@uniminuto.edu::f7a3c5d0-b13b-4d33-a676-a293da504660" providerId="AD" clId="Web-{060F10C1-A0DC-86B0-9957-3FD55E688A48}" dt="2026-04-07T16:43:20.899" v="2" actId="20577"/>
        <pc:sldMkLst>
          <pc:docMk/>
          <pc:sldMk cId="603718162" sldId="257"/>
        </pc:sldMkLst>
        <pc:spChg chg="mod">
          <ac:chgData name="WENDY VANESA FONTALVO PEÑATE" userId="S::wendy.fontalvo.p@uniminuto.edu::f7a3c5d0-b13b-4d33-a676-a293da504660" providerId="AD" clId="Web-{060F10C1-A0DC-86B0-9957-3FD55E688A48}" dt="2026-04-07T16:43:13.977" v="1" actId="20577"/>
          <ac:spMkLst>
            <pc:docMk/>
            <pc:sldMk cId="603718162" sldId="257"/>
            <ac:spMk id="37" creationId="{446EA6C2-92B0-10EE-C3B1-7B1B6390F64F}"/>
          </ac:spMkLst>
        </pc:spChg>
        <pc:spChg chg="mod">
          <ac:chgData name="WENDY VANESA FONTALVO PEÑATE" userId="S::wendy.fontalvo.p@uniminuto.edu::f7a3c5d0-b13b-4d33-a676-a293da504660" providerId="AD" clId="Web-{060F10C1-A0DC-86B0-9957-3FD55E688A48}" dt="2026-04-07T16:43:20.899" v="2" actId="20577"/>
          <ac:spMkLst>
            <pc:docMk/>
            <pc:sldMk cId="603718162" sldId="257"/>
            <ac:spMk id="38" creationId="{5D5EBAAE-669D-A593-4D4B-70B7000DA13B}"/>
          </ac:spMkLst>
        </pc:spChg>
      </pc:sldChg>
    </pc:docChg>
  </pc:docChgLst>
  <pc:docChgLst>
    <pc:chgData name="PAULA ANGELICA POSADA RUIZ" userId="S::paula.posada@uniminuto.edu::c1bc0e1e-d004-4b21-9d74-8a35d69a1bab" providerId="AD" clId="Web-{0A5A9E16-2EB5-F15F-5408-771FD9937DD8}"/>
    <pc:docChg chg="modSld">
      <pc:chgData name="PAULA ANGELICA POSADA RUIZ" userId="S::paula.posada@uniminuto.edu::c1bc0e1e-d004-4b21-9d74-8a35d69a1bab" providerId="AD" clId="Web-{0A5A9E16-2EB5-F15F-5408-771FD9937DD8}" dt="2026-04-08T13:54:18.565" v="13" actId="20577"/>
      <pc:docMkLst>
        <pc:docMk/>
      </pc:docMkLst>
      <pc:sldChg chg="modSp">
        <pc:chgData name="PAULA ANGELICA POSADA RUIZ" userId="S::paula.posada@uniminuto.edu::c1bc0e1e-d004-4b21-9d74-8a35d69a1bab" providerId="AD" clId="Web-{0A5A9E16-2EB5-F15F-5408-771FD9937DD8}" dt="2026-04-08T13:54:18.565" v="13" actId="20577"/>
        <pc:sldMkLst>
          <pc:docMk/>
          <pc:sldMk cId="3921173046" sldId="269"/>
        </pc:sldMkLst>
        <pc:spChg chg="mod">
          <ac:chgData name="PAULA ANGELICA POSADA RUIZ" userId="S::paula.posada@uniminuto.edu::c1bc0e1e-d004-4b21-9d74-8a35d69a1bab" providerId="AD" clId="Web-{0A5A9E16-2EB5-F15F-5408-771FD9937DD8}" dt="2026-04-08T13:54:18.565" v="13" actId="20577"/>
          <ac:spMkLst>
            <pc:docMk/>
            <pc:sldMk cId="3921173046" sldId="269"/>
            <ac:spMk id="2" creationId="{B9ED3B8B-552C-1812-376F-F6063DDC77FF}"/>
          </ac:spMkLst>
        </pc:spChg>
      </pc:sldChg>
      <pc:sldChg chg="modSp">
        <pc:chgData name="PAULA ANGELICA POSADA RUIZ" userId="S::paula.posada@uniminuto.edu::c1bc0e1e-d004-4b21-9d74-8a35d69a1bab" providerId="AD" clId="Web-{0A5A9E16-2EB5-F15F-5408-771FD9937DD8}" dt="2026-04-08T13:53:37.549" v="12"/>
        <pc:sldMkLst>
          <pc:docMk/>
          <pc:sldMk cId="1499074208" sldId="274"/>
        </pc:sldMkLst>
        <pc:graphicFrameChg chg="mod modGraphic">
          <ac:chgData name="PAULA ANGELICA POSADA RUIZ" userId="S::paula.posada@uniminuto.edu::c1bc0e1e-d004-4b21-9d74-8a35d69a1bab" providerId="AD" clId="Web-{0A5A9E16-2EB5-F15F-5408-771FD9937DD8}" dt="2026-04-08T13:53:37.549" v="12"/>
          <ac:graphicFrameMkLst>
            <pc:docMk/>
            <pc:sldMk cId="1499074208" sldId="274"/>
            <ac:graphicFrameMk id="5" creationId="{06D1AA64-BC5D-3D74-EF41-95BFFC2E1446}"/>
          </ac:graphicFrameMkLst>
        </pc:graphicFrameChg>
      </pc:sldChg>
    </pc:docChg>
  </pc:docChgLst>
  <pc:docChgLst>
    <pc:chgData name="GINA CATALINA MALAVER PEREZ" userId="S::gina.malaver@uniminuto.edu::99b04ec6-3d77-4061-a7bd-63e001cc7658" providerId="AD" clId="Web-{50BF5DBB-675D-5B33-5C13-ED30B9AA73B3}"/>
    <pc:docChg chg="modSld">
      <pc:chgData name="GINA CATALINA MALAVER PEREZ" userId="S::gina.malaver@uniminuto.edu::99b04ec6-3d77-4061-a7bd-63e001cc7658" providerId="AD" clId="Web-{50BF5DBB-675D-5B33-5C13-ED30B9AA73B3}" dt="2026-04-08T13:25:06.462" v="5"/>
      <pc:docMkLst>
        <pc:docMk/>
      </pc:docMkLst>
      <pc:sldChg chg="modSp">
        <pc:chgData name="GINA CATALINA MALAVER PEREZ" userId="S::gina.malaver@uniminuto.edu::99b04ec6-3d77-4061-a7bd-63e001cc7658" providerId="AD" clId="Web-{50BF5DBB-675D-5B33-5C13-ED30B9AA73B3}" dt="2026-04-08T13:24:44.133" v="3"/>
        <pc:sldMkLst>
          <pc:docMk/>
          <pc:sldMk cId="2816890540" sldId="278"/>
        </pc:sldMkLst>
        <pc:graphicFrameChg chg="mod modGraphic">
          <ac:chgData name="GINA CATALINA MALAVER PEREZ" userId="S::gina.malaver@uniminuto.edu::99b04ec6-3d77-4061-a7bd-63e001cc7658" providerId="AD" clId="Web-{50BF5DBB-675D-5B33-5C13-ED30B9AA73B3}" dt="2026-04-08T13:24:44.133" v="3"/>
          <ac:graphicFrameMkLst>
            <pc:docMk/>
            <pc:sldMk cId="2816890540" sldId="278"/>
            <ac:graphicFrameMk id="3" creationId="{FA527A7F-0ADB-378F-5779-6BA28F1E2C04}"/>
          </ac:graphicFrameMkLst>
        </pc:graphicFrameChg>
      </pc:sldChg>
      <pc:sldChg chg="modSp">
        <pc:chgData name="GINA CATALINA MALAVER PEREZ" userId="S::gina.malaver@uniminuto.edu::99b04ec6-3d77-4061-a7bd-63e001cc7658" providerId="AD" clId="Web-{50BF5DBB-675D-5B33-5C13-ED30B9AA73B3}" dt="2026-04-08T13:25:06.462" v="5"/>
        <pc:sldMkLst>
          <pc:docMk/>
          <pc:sldMk cId="2590537366" sldId="279"/>
        </pc:sldMkLst>
        <pc:graphicFrameChg chg="mod modGraphic">
          <ac:chgData name="GINA CATALINA MALAVER PEREZ" userId="S::gina.malaver@uniminuto.edu::99b04ec6-3d77-4061-a7bd-63e001cc7658" providerId="AD" clId="Web-{50BF5DBB-675D-5B33-5C13-ED30B9AA73B3}" dt="2026-04-08T13:25:06.462" v="5"/>
          <ac:graphicFrameMkLst>
            <pc:docMk/>
            <pc:sldMk cId="2590537366" sldId="279"/>
            <ac:graphicFrameMk id="4" creationId="{3F58CF36-7104-578C-9ABB-8AE59A87774D}"/>
          </ac:graphicFrameMkLst>
        </pc:graphicFrameChg>
      </pc:sldChg>
    </pc:docChg>
  </pc:docChgLst>
  <pc:docChgLst>
    <pc:chgData clId="Web-{EE3BF6CE-8916-B91D-1699-78CD4B1E306D}"/>
    <pc:docChg chg="modSld">
      <pc:chgData name="" userId="" providerId="" clId="Web-{EE3BF6CE-8916-B91D-1699-78CD4B1E306D}" dt="2026-04-08T13:06:42.162" v="2" actId="20577"/>
      <pc:docMkLst>
        <pc:docMk/>
      </pc:docMkLst>
      <pc:sldChg chg="modSp">
        <pc:chgData name="" userId="" providerId="" clId="Web-{EE3BF6CE-8916-B91D-1699-78CD4B1E306D}" dt="2026-04-08T13:06:42.162" v="2" actId="20577"/>
        <pc:sldMkLst>
          <pc:docMk/>
          <pc:sldMk cId="603718162" sldId="257"/>
        </pc:sldMkLst>
        <pc:spChg chg="mod">
          <ac:chgData name="" userId="" providerId="" clId="Web-{EE3BF6CE-8916-B91D-1699-78CD4B1E306D}" dt="2026-04-08T13:06:39.943" v="1" actId="20577"/>
          <ac:spMkLst>
            <pc:docMk/>
            <pc:sldMk cId="603718162" sldId="257"/>
            <ac:spMk id="25" creationId="{AB15A989-B5A3-635A-9545-01310B3ADAD6}"/>
          </ac:spMkLst>
        </pc:spChg>
        <pc:spChg chg="mod">
          <ac:chgData name="" userId="" providerId="" clId="Web-{EE3BF6CE-8916-B91D-1699-78CD4B1E306D}" dt="2026-04-08T13:06:42.162" v="2" actId="20577"/>
          <ac:spMkLst>
            <pc:docMk/>
            <pc:sldMk cId="603718162" sldId="257"/>
            <ac:spMk id="26" creationId="{6F535E66-D2A8-EBE2-7DC4-7A634B1B300A}"/>
          </ac:spMkLst>
        </pc:spChg>
      </pc:sldChg>
    </pc:docChg>
  </pc:docChgLst>
  <pc:docChgLst>
    <pc:chgData clId="Web-{CEF0D8AB-6F00-4E55-828B-E0E47040035A}"/>
    <pc:docChg chg="modSld">
      <pc:chgData name="" userId="" providerId="" clId="Web-{CEF0D8AB-6F00-4E55-828B-E0E47040035A}" dt="2026-04-06T15:55:55.805" v="0"/>
      <pc:docMkLst>
        <pc:docMk/>
      </pc:docMkLst>
      <pc:sldChg chg="delSp">
        <pc:chgData name="" userId="" providerId="" clId="Web-{CEF0D8AB-6F00-4E55-828B-E0E47040035A}" dt="2026-04-06T15:55:55.805" v="0"/>
        <pc:sldMkLst>
          <pc:docMk/>
          <pc:sldMk cId="603718162" sldId="257"/>
        </pc:sldMkLst>
      </pc:sldChg>
    </pc:docChg>
  </pc:docChgLst>
  <pc:docChgLst>
    <pc:chgData name="WENDY VANESA FONTALVO PEÑATE" userId="S::wendy.fontalvo.p@uniminuto.edu::f7a3c5d0-b13b-4d33-a676-a293da504660" providerId="AD" clId="Web-{0EE7421D-02DE-64D9-CC99-4C5A2B3DDB6B}"/>
    <pc:docChg chg="modSld">
      <pc:chgData name="WENDY VANESA FONTALVO PEÑATE" userId="S::wendy.fontalvo.p@uniminuto.edu::f7a3c5d0-b13b-4d33-a676-a293da504660" providerId="AD" clId="Web-{0EE7421D-02DE-64D9-CC99-4C5A2B3DDB6B}" dt="2026-04-07T15:55:08.034" v="0" actId="20577"/>
      <pc:docMkLst>
        <pc:docMk/>
      </pc:docMkLst>
      <pc:sldChg chg="modSp">
        <pc:chgData name="WENDY VANESA FONTALVO PEÑATE" userId="S::wendy.fontalvo.p@uniminuto.edu::f7a3c5d0-b13b-4d33-a676-a293da504660" providerId="AD" clId="Web-{0EE7421D-02DE-64D9-CC99-4C5A2B3DDB6B}" dt="2026-04-07T15:55:08.034" v="0" actId="20577"/>
        <pc:sldMkLst>
          <pc:docMk/>
          <pc:sldMk cId="3921173046" sldId="269"/>
        </pc:sldMkLst>
        <pc:spChg chg="mod">
          <ac:chgData name="WENDY VANESA FONTALVO PEÑATE" userId="S::wendy.fontalvo.p@uniminuto.edu::f7a3c5d0-b13b-4d33-a676-a293da504660" providerId="AD" clId="Web-{0EE7421D-02DE-64D9-CC99-4C5A2B3DDB6B}" dt="2026-04-07T15:55:08.034" v="0" actId="20577"/>
          <ac:spMkLst>
            <pc:docMk/>
            <pc:sldMk cId="3921173046" sldId="269"/>
            <ac:spMk id="17" creationId="{337558D2-1A98-D5EA-21C8-CC0D784CBCAF}"/>
          </ac:spMkLst>
        </pc:spChg>
      </pc:sldChg>
    </pc:docChg>
  </pc:docChgLst>
  <pc:docChgLst>
    <pc:chgData name="PAULA ANGELICA POSADA RUIZ" userId="S::paula.posada@uniminuto.edu::c1bc0e1e-d004-4b21-9d74-8a35d69a1bab" providerId="AD" clId="Web-{82F703D7-257E-70D3-4536-50D21765A7BE}"/>
    <pc:docChg chg="modSld">
      <pc:chgData name="PAULA ANGELICA POSADA RUIZ" userId="S::paula.posada@uniminuto.edu::c1bc0e1e-d004-4b21-9d74-8a35d69a1bab" providerId="AD" clId="Web-{82F703D7-257E-70D3-4536-50D21765A7BE}" dt="2026-04-08T20:34:16.162" v="5"/>
      <pc:docMkLst>
        <pc:docMk/>
      </pc:docMkLst>
      <pc:sldChg chg="addSp modSp">
        <pc:chgData name="PAULA ANGELICA POSADA RUIZ" userId="S::paula.posada@uniminuto.edu::c1bc0e1e-d004-4b21-9d74-8a35d69a1bab" providerId="AD" clId="Web-{82F703D7-257E-70D3-4536-50D21765A7BE}" dt="2026-04-08T20:34:16.162" v="5"/>
        <pc:sldMkLst>
          <pc:docMk/>
          <pc:sldMk cId="603718162" sldId="257"/>
        </pc:sldMkLst>
        <pc:spChg chg="add">
          <ac:chgData name="PAULA ANGELICA POSADA RUIZ" userId="S::paula.posada@uniminuto.edu::c1bc0e1e-d004-4b21-9d74-8a35d69a1bab" providerId="AD" clId="Web-{82F703D7-257E-70D3-4536-50D21765A7BE}" dt="2026-04-08T20:34:16.162" v="5"/>
          <ac:spMkLst>
            <pc:docMk/>
            <pc:sldMk cId="603718162" sldId="257"/>
            <ac:spMk id="2" creationId="{33F2A317-7530-9FAE-3A63-D6D58930B338}"/>
          </ac:spMkLst>
        </pc:spChg>
        <pc:grpChg chg="mod">
          <ac:chgData name="PAULA ANGELICA POSADA RUIZ" userId="S::paula.posada@uniminuto.edu::c1bc0e1e-d004-4b21-9d74-8a35d69a1bab" providerId="AD" clId="Web-{82F703D7-257E-70D3-4536-50D21765A7BE}" dt="2026-04-08T20:34:14.662" v="2" actId="1076"/>
          <ac:grpSpMkLst>
            <pc:docMk/>
            <pc:sldMk cId="603718162" sldId="257"/>
            <ac:grpSpMk id="12" creationId="{2452D59D-6B5F-8FE3-B1A0-A0DD058D9749}"/>
          </ac:grpSpMkLst>
        </pc:grpChg>
        <pc:grpChg chg="mod">
          <ac:chgData name="PAULA ANGELICA POSADA RUIZ" userId="S::paula.posada@uniminuto.edu::c1bc0e1e-d004-4b21-9d74-8a35d69a1bab" providerId="AD" clId="Web-{82F703D7-257E-70D3-4536-50D21765A7BE}" dt="2026-04-08T20:34:14.694" v="3" actId="1076"/>
          <ac:grpSpMkLst>
            <pc:docMk/>
            <pc:sldMk cId="603718162" sldId="257"/>
            <ac:grpSpMk id="16" creationId="{318DCF22-2906-6C61-9766-EF3C63B62F89}"/>
          </ac:grpSpMkLst>
        </pc:grpChg>
        <pc:grpChg chg="mod">
          <ac:chgData name="PAULA ANGELICA POSADA RUIZ" userId="S::paula.posada@uniminuto.edu::c1bc0e1e-d004-4b21-9d74-8a35d69a1bab" providerId="AD" clId="Web-{82F703D7-257E-70D3-4536-50D21765A7BE}" dt="2026-04-08T20:34:14.725" v="4" actId="1076"/>
          <ac:grpSpMkLst>
            <pc:docMk/>
            <pc:sldMk cId="603718162" sldId="257"/>
            <ac:grpSpMk id="19" creationId="{6B6832A3-4517-2B69-C4C7-29B7930D0BDD}"/>
          </ac:grpSpMkLst>
        </pc:grpChg>
      </pc:sldChg>
      <pc:sldChg chg="delSp">
        <pc:chgData name="PAULA ANGELICA POSADA RUIZ" userId="S::paula.posada@uniminuto.edu::c1bc0e1e-d004-4b21-9d74-8a35d69a1bab" providerId="AD" clId="Web-{82F703D7-257E-70D3-4536-50D21765A7BE}" dt="2026-04-08T19:30:45.918" v="0"/>
        <pc:sldMkLst>
          <pc:docMk/>
          <pc:sldMk cId="108532188" sldId="266"/>
        </pc:sldMkLst>
        <pc:picChg chg="del">
          <ac:chgData name="PAULA ANGELICA POSADA RUIZ" userId="S::paula.posada@uniminuto.edu::c1bc0e1e-d004-4b21-9d74-8a35d69a1bab" providerId="AD" clId="Web-{82F703D7-257E-70D3-4536-50D21765A7BE}" dt="2026-04-08T19:30:45.918" v="0"/>
          <ac:picMkLst>
            <pc:docMk/>
            <pc:sldMk cId="108532188" sldId="266"/>
            <ac:picMk id="9" creationId="{EB98DBED-5AE6-A5AC-9687-363E9B43F8F6}"/>
          </ac:picMkLst>
        </pc:picChg>
      </pc:sldChg>
      <pc:sldChg chg="delSp">
        <pc:chgData name="PAULA ANGELICA POSADA RUIZ" userId="S::paula.posada@uniminuto.edu::c1bc0e1e-d004-4b21-9d74-8a35d69a1bab" providerId="AD" clId="Web-{82F703D7-257E-70D3-4536-50D21765A7BE}" dt="2026-04-08T19:30:49.028" v="1"/>
        <pc:sldMkLst>
          <pc:docMk/>
          <pc:sldMk cId="1054580659" sldId="272"/>
        </pc:sldMkLst>
        <pc:picChg chg="del">
          <ac:chgData name="PAULA ANGELICA POSADA RUIZ" userId="S::paula.posada@uniminuto.edu::c1bc0e1e-d004-4b21-9d74-8a35d69a1bab" providerId="AD" clId="Web-{82F703D7-257E-70D3-4536-50D21765A7BE}" dt="2026-04-08T19:30:49.028" v="1"/>
          <ac:picMkLst>
            <pc:docMk/>
            <pc:sldMk cId="1054580659" sldId="272"/>
            <ac:picMk id="7" creationId="{41FA66FE-3D96-6AC2-21CA-515053DF2920}"/>
          </ac:picMkLst>
        </pc:picChg>
      </pc:sldChg>
    </pc:docChg>
  </pc:docChgLst>
  <pc:docChgLst>
    <pc:chgData name="IVONE GINETTE CARVAJAL CASTAÑO" userId="S::ivone.carvajal@uniminuto.edu::6f0b0386-3d0d-4c09-920c-550840778887" providerId="AD" clId="Web-{208A1183-2518-F96F-9D6A-4E181E05D6A0}"/>
    <pc:docChg chg="modSld">
      <pc:chgData name="IVONE GINETTE CARVAJAL CASTAÑO" userId="S::ivone.carvajal@uniminuto.edu::6f0b0386-3d0d-4c09-920c-550840778887" providerId="AD" clId="Web-{208A1183-2518-F96F-9D6A-4E181E05D6A0}" dt="2026-03-31T19:30:25.486" v="0" actId="1076"/>
      <pc:docMkLst>
        <pc:docMk/>
      </pc:docMkLst>
      <pc:sldChg chg="modSp">
        <pc:chgData name="IVONE GINETTE CARVAJAL CASTAÑO" userId="S::ivone.carvajal@uniminuto.edu::6f0b0386-3d0d-4c09-920c-550840778887" providerId="AD" clId="Web-{208A1183-2518-F96F-9D6A-4E181E05D6A0}" dt="2026-03-31T19:30:25.486" v="0" actId="1076"/>
        <pc:sldMkLst>
          <pc:docMk/>
          <pc:sldMk cId="3389772970" sldId="277"/>
        </pc:sldMkLst>
        <pc:spChg chg="mod">
          <ac:chgData name="IVONE GINETTE CARVAJAL CASTAÑO" userId="S::ivone.carvajal@uniminuto.edu::6f0b0386-3d0d-4c09-920c-550840778887" providerId="AD" clId="Web-{208A1183-2518-F96F-9D6A-4E181E05D6A0}" dt="2026-03-31T19:30:25.486" v="0" actId="1076"/>
          <ac:spMkLst>
            <pc:docMk/>
            <pc:sldMk cId="3389772970" sldId="277"/>
            <ac:spMk id="4" creationId="{5260E245-740B-4E1F-3085-F6A768754168}"/>
          </ac:spMkLst>
        </pc:spChg>
      </pc:sldChg>
    </pc:docChg>
  </pc:docChgLst>
  <pc:docChgLst>
    <pc:chgData name="WENDY VANESA FONTALVO PEÑATE" userId="S::wendy.fontalvo.p@uniminuto.edu::f7a3c5d0-b13b-4d33-a676-a293da504660" providerId="AD" clId="Web-{CEF0D8AB-6F00-4E55-828B-E0E47040035A}"/>
    <pc:docChg chg="modSld">
      <pc:chgData name="WENDY VANESA FONTALVO PEÑATE" userId="S::wendy.fontalvo.p@uniminuto.edu::f7a3c5d0-b13b-4d33-a676-a293da504660" providerId="AD" clId="Web-{CEF0D8AB-6F00-4E55-828B-E0E47040035A}" dt="2026-04-06T15:56:47.009" v="9" actId="1076"/>
      <pc:docMkLst>
        <pc:docMk/>
      </pc:docMkLst>
      <pc:sldChg chg="delSp modSp">
        <pc:chgData name="WENDY VANESA FONTALVO PEÑATE" userId="S::wendy.fontalvo.p@uniminuto.edu::f7a3c5d0-b13b-4d33-a676-a293da504660" providerId="AD" clId="Web-{CEF0D8AB-6F00-4E55-828B-E0E47040035A}" dt="2026-04-06T15:56:47.009" v="9" actId="1076"/>
        <pc:sldMkLst>
          <pc:docMk/>
          <pc:sldMk cId="603718162" sldId="257"/>
        </pc:sldMkLst>
        <pc:spChg chg="mod">
          <ac:chgData name="WENDY VANESA FONTALVO PEÑATE" userId="S::wendy.fontalvo.p@uniminuto.edu::f7a3c5d0-b13b-4d33-a676-a293da504660" providerId="AD" clId="Web-{CEF0D8AB-6F00-4E55-828B-E0E47040035A}" dt="2026-04-06T15:56:47.009" v="9" actId="1076"/>
          <ac:spMkLst>
            <pc:docMk/>
            <pc:sldMk cId="603718162" sldId="257"/>
            <ac:spMk id="38" creationId="{5D5EBAAE-669D-A593-4D4B-70B7000DA13B}"/>
          </ac:spMkLst>
        </pc:spChg>
        <pc:grpChg chg="mod">
          <ac:chgData name="WENDY VANESA FONTALVO PEÑATE" userId="S::wendy.fontalvo.p@uniminuto.edu::f7a3c5d0-b13b-4d33-a676-a293da504660" providerId="AD" clId="Web-{CEF0D8AB-6F00-4E55-828B-E0E47040035A}" dt="2026-04-06T15:56:37.071" v="7" actId="14100"/>
          <ac:grpSpMkLst>
            <pc:docMk/>
            <pc:sldMk cId="603718162" sldId="257"/>
            <ac:grpSpMk id="23" creationId="{E044CBCB-91C2-F2CC-97C9-51F907CA9F7C}"/>
          </ac:grpSpMkLst>
        </pc:grpChg>
        <pc:grpChg chg="mod">
          <ac:chgData name="WENDY VANESA FONTALVO PEÑATE" userId="S::wendy.fontalvo.p@uniminuto.edu::f7a3c5d0-b13b-4d33-a676-a293da504660" providerId="AD" clId="Web-{CEF0D8AB-6F00-4E55-828B-E0E47040035A}" dt="2026-04-06T15:56:39.743" v="8" actId="1076"/>
          <ac:grpSpMkLst>
            <pc:docMk/>
            <pc:sldMk cId="603718162" sldId="257"/>
            <ac:grpSpMk id="35" creationId="{E23FA9E7-76CE-8AAE-E14E-5EFF409E2478}"/>
          </ac:grpSpMkLst>
        </pc:gr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BA46471-30FE-42AD-A520-64BAAD1B399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MX"/>
              <a:t>Haz clic para modificar el estilo de título del patrón</a:t>
            </a:r>
            <a:endParaRPr lang="es-CO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29759402-FB34-8BCD-D3F3-6A35692314E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MX"/>
              <a:t>Haz clic para editar el estilo de subtítulo del patrón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910BFB7-87E5-F911-B6CB-0BAC7657D2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70A592-203A-6E4C-91D5-E2F190811DE1}" type="datetimeFigureOut">
              <a:rPr lang="es-CO" smtClean="0"/>
              <a:t>8/04/2026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EE31203-1E38-3422-B399-22A6C3A536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A935FCF-6281-90D6-CB0E-3411A4C03E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C5FCA3-0643-B04E-A31F-11C51BF56B36}" type="slidenum">
              <a:rPr lang="es-CO" smtClean="0"/>
              <a:t>‹#›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9497121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C622735-2A65-E09D-478E-5306A71421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s-CO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5346BD2A-2087-799B-1030-6AE8F47CF8B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0C5EB71-503C-37C1-9C94-A706727106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70A592-203A-6E4C-91D5-E2F190811DE1}" type="datetimeFigureOut">
              <a:rPr lang="es-CO" smtClean="0"/>
              <a:t>8/04/2026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0DE96731-CF90-3969-3167-BFAEBFAF27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72EAA67-C87B-E9BC-F730-80D5BEA202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C5FCA3-0643-B04E-A31F-11C51BF56B36}" type="slidenum">
              <a:rPr lang="es-CO" smtClean="0"/>
              <a:t>‹#›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5948032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BF15E1D0-AA76-13C9-86E9-C83AFE03BD3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MX"/>
              <a:t>Haz clic para modificar el estilo de título del patrón</a:t>
            </a:r>
            <a:endParaRPr lang="es-CO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94FF3AB3-17F2-3742-0256-5B328583477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DBBCC42-C31C-2EBC-1223-2A04AADE5B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70A592-203A-6E4C-91D5-E2F190811DE1}" type="datetimeFigureOut">
              <a:rPr lang="es-CO" smtClean="0"/>
              <a:t>8/04/2026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7DEBF57-0757-02FD-5AE5-072077BC28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367E9A3-B4EA-A5F0-25A5-165042659E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C5FCA3-0643-B04E-A31F-11C51BF56B36}" type="slidenum">
              <a:rPr lang="es-CO" smtClean="0"/>
              <a:t>‹#›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8694542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5F5535A-1F18-BBB6-6C93-2A91B13548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43EBE62-DD4E-EFB2-9F3C-7E4C488DD9E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D18E2D1-9AA0-AFE9-5860-2F1D355388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70A592-203A-6E4C-91D5-E2F190811DE1}" type="datetimeFigureOut">
              <a:rPr lang="es-CO" smtClean="0"/>
              <a:t>8/04/2026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38090EAB-EF50-26A9-1A88-5C71FD5F53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B86D2D1-B990-0FD6-4EE0-5F745C0B56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C5FCA3-0643-B04E-A31F-11C51BF56B36}" type="slidenum">
              <a:rPr lang="es-CO" smtClean="0"/>
              <a:t>‹#›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6587685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BDD168D-5BE2-E108-F865-17681653FE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MX"/>
              <a:t>Haz clic para modificar el estilo de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2D6C3D16-6B46-5BC0-A93C-74CD99AA988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FC562C7-F2A2-26D9-A227-DA95117D2B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70A592-203A-6E4C-91D5-E2F190811DE1}" type="datetimeFigureOut">
              <a:rPr lang="es-CO" smtClean="0"/>
              <a:t>8/04/2026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D6AA8CE-A3CF-B20C-17D5-D28EF0AED3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316BA5A-E905-D920-D8FC-AF23D7E2F3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C5FCA3-0643-B04E-A31F-11C51BF56B36}" type="slidenum">
              <a:rPr lang="es-CO" smtClean="0"/>
              <a:t>‹#›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0320456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93B19ED-1719-EA6C-E0F2-8E899919C5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27B27D1-817E-6769-E19B-D891D00A1A5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CO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FBD8EFB1-C871-CB77-A7E9-4B56B2C6B18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CO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8E0DA951-BF30-A740-AB30-2F6A4AE1F0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70A592-203A-6E4C-91D5-E2F190811DE1}" type="datetimeFigureOut">
              <a:rPr lang="es-CO" smtClean="0"/>
              <a:t>8/04/2026</a:t>
            </a:fld>
            <a:endParaRPr lang="es-C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03FC14E1-EEF5-EF68-EBD7-D1D13DED20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5478FA6C-A5DD-3903-5D1C-5840628F5B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C5FCA3-0643-B04E-A31F-11C51BF56B36}" type="slidenum">
              <a:rPr lang="es-CO" smtClean="0"/>
              <a:t>‹#›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5274158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B2B3957-6750-14EE-D557-D753E7FAF7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MX"/>
              <a:t>Haz clic para modificar el estilo de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FDF7A13D-1A38-BB59-3F54-3394614BBC6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DD7BFF21-22D2-61D2-751B-3AF21169204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CO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52902057-FD31-D6FE-1D9A-1851A1418C6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4647EA71-3946-F8D7-FECD-CC2A2E8AC37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CO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61DC5ED0-CC63-8F41-6153-36DA20AAF5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70A592-203A-6E4C-91D5-E2F190811DE1}" type="datetimeFigureOut">
              <a:rPr lang="es-CO" smtClean="0"/>
              <a:t>8/04/2026</a:t>
            </a:fld>
            <a:endParaRPr lang="es-CO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59894401-1836-B305-4049-4C5C2C8114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0F7D391F-5DA0-6993-9B31-B34E1B39C2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C5FCA3-0643-B04E-A31F-11C51BF56B36}" type="slidenum">
              <a:rPr lang="es-CO" smtClean="0"/>
              <a:t>‹#›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3216153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9C3A4D2-4EBF-0479-7062-C4CCAF8F78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s-CO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11ACFB27-4C86-E636-AADD-47E1DB2632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70A592-203A-6E4C-91D5-E2F190811DE1}" type="datetimeFigureOut">
              <a:rPr lang="es-CO" smtClean="0"/>
              <a:t>8/04/2026</a:t>
            </a:fld>
            <a:endParaRPr lang="es-CO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493F549D-45F1-5D11-8A1D-486EFC2A93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E24A6450-4CB4-02F0-A2E1-73E9A67DDC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C5FCA3-0643-B04E-A31F-11C51BF56B36}" type="slidenum">
              <a:rPr lang="es-CO" smtClean="0"/>
              <a:t>‹#›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0863001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A5D40CA3-9968-7DBD-3F07-2FEE97C488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70A592-203A-6E4C-91D5-E2F190811DE1}" type="datetimeFigureOut">
              <a:rPr lang="es-CO" smtClean="0"/>
              <a:t>8/04/2026</a:t>
            </a:fld>
            <a:endParaRPr lang="es-CO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8EDA9025-764F-03D3-12E8-487BA1FF91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DE2E76AC-1BFE-95E3-0166-13AF7322CD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C5FCA3-0643-B04E-A31F-11C51BF56B36}" type="slidenum">
              <a:rPr lang="es-CO" smtClean="0"/>
              <a:t>‹#›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9129523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B0A7169-11AA-FB04-8A4B-9D5A616CAC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MX"/>
              <a:t>Haz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EC97ED7C-4D66-00F0-D4B4-3DB23B4948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CO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4B834503-BD3C-E8A7-C114-0C9E894C293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06851DF6-ECF3-6DF2-BA9F-9A4EBE755A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70A592-203A-6E4C-91D5-E2F190811DE1}" type="datetimeFigureOut">
              <a:rPr lang="es-CO" smtClean="0"/>
              <a:t>8/04/2026</a:t>
            </a:fld>
            <a:endParaRPr lang="es-C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46B4C7EE-F857-F0ED-7E75-324597CBDD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0F1351CC-7DC5-3A2D-0559-7730F63136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C5FCA3-0643-B04E-A31F-11C51BF56B36}" type="slidenum">
              <a:rPr lang="es-CO" smtClean="0"/>
              <a:t>‹#›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6156703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84804D7-010B-C15A-A109-F7DE97E790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MX"/>
              <a:t>Haz clic para modificar el estilo de título del patrón</a:t>
            </a:r>
            <a:endParaRPr lang="es-CO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6F4B09FA-55F7-5CB0-A0C7-35A6A59CAF1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O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27771B81-8608-CC65-2CBF-0DD3485BDFE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3937CB52-40A6-ED82-A6C5-F70691BB90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70A592-203A-6E4C-91D5-E2F190811DE1}" type="datetimeFigureOut">
              <a:rPr lang="es-CO" smtClean="0"/>
              <a:t>8/04/2026</a:t>
            </a:fld>
            <a:endParaRPr lang="es-C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1930757A-7E25-1BAD-86C9-772EF61334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80F7CE02-83F9-410E-0AB5-902943408F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C5FCA3-0643-B04E-A31F-11C51BF56B36}" type="slidenum">
              <a:rPr lang="es-CO" smtClean="0"/>
              <a:t>‹#›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3601580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9A066DF5-4AFE-0AAB-3C7F-AAAB948225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MX"/>
              <a:t>Haz clic para modificar el estilo de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2277F4F1-E963-EBD7-6B80-E3EEE26E74B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F7A94DA-754D-A7A8-4A1A-940A7740C9E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370A592-203A-6E4C-91D5-E2F190811DE1}" type="datetimeFigureOut">
              <a:rPr lang="es-CO" smtClean="0"/>
              <a:t>8/04/2026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178309A-2B2B-7917-51DB-1FA3142D094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A90A472-773D-9234-A337-CDEDF6C76AA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FC5FCA3-0643-B04E-A31F-11C51BF56B36}" type="slidenum">
              <a:rPr lang="es-CO" smtClean="0"/>
              <a:t>‹#›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2245421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67C851C9-A0A8-4A3C-16FE-DDCD038E32E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90530" y="1161268"/>
            <a:ext cx="3907487" cy="1985772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C3B879EB-2CD6-608A-95BC-11849633156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61639" y="775447"/>
            <a:ext cx="3606110" cy="5307106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DFC44034-D43C-C719-E692-200809CFC8A2}"/>
              </a:ext>
            </a:extLst>
          </p:cNvPr>
          <p:cNvSpPr txBox="1">
            <a:spLocks/>
          </p:cNvSpPr>
          <p:nvPr/>
        </p:nvSpPr>
        <p:spPr>
          <a:xfrm>
            <a:off x="1350608" y="3887449"/>
            <a:ext cx="4024621" cy="77142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CO" sz="4400" b="1">
                <a:solidFill>
                  <a:schemeClr val="bg1"/>
                </a:solidFill>
                <a:latin typeface="Trebuchet MS" panose="020B0603020202020204" pitchFamily="34" charset="0"/>
              </a:rPr>
              <a:t>Bitácora </a:t>
            </a:r>
          </a:p>
        </p:txBody>
      </p:sp>
      <p:sp>
        <p:nvSpPr>
          <p:cNvPr id="6" name="Título 1">
            <a:extLst>
              <a:ext uri="{FF2B5EF4-FFF2-40B4-BE49-F238E27FC236}">
                <a16:creationId xmlns:a16="http://schemas.microsoft.com/office/drawing/2014/main" id="{8D2FDF5D-B1E0-783C-3F39-BB60F1F7897D}"/>
              </a:ext>
            </a:extLst>
          </p:cNvPr>
          <p:cNvSpPr txBox="1">
            <a:spLocks/>
          </p:cNvSpPr>
          <p:nvPr/>
        </p:nvSpPr>
        <p:spPr>
          <a:xfrm>
            <a:off x="1350608" y="4771602"/>
            <a:ext cx="4177124" cy="40999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O" sz="3200" i="1">
                <a:solidFill>
                  <a:srgbClr val="29006F"/>
                </a:solidFill>
                <a:highlight>
                  <a:srgbClr val="8EA1FF"/>
                </a:highlight>
                <a:latin typeface="Trebuchet MS" panose="020B0603020202020204" pitchFamily="34" charset="0"/>
              </a:rPr>
              <a:t>Desafío 1 – A Junior</a:t>
            </a:r>
          </a:p>
        </p:txBody>
      </p:sp>
    </p:spTree>
    <p:extLst>
      <p:ext uri="{BB962C8B-B14F-4D97-AF65-F5344CB8AC3E}">
        <p14:creationId xmlns:p14="http://schemas.microsoft.com/office/powerpoint/2010/main" val="282915298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256EB67-9A5D-DF6F-BDDD-4C152DE50A0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8609664-6AE8-29BB-A471-FC5FA9540F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30286" y="119743"/>
            <a:ext cx="6977743" cy="1352959"/>
          </a:xfrm>
        </p:spPr>
        <p:txBody>
          <a:bodyPr>
            <a:normAutofit/>
          </a:bodyPr>
          <a:lstStyle/>
          <a:p>
            <a:r>
              <a:rPr lang="es-MX" sz="4800" b="1">
                <a:solidFill>
                  <a:srgbClr val="29006F"/>
                </a:solidFill>
                <a:latin typeface="Trebuchet MS" panose="020B0603020202020204" pitchFamily="34" charset="0"/>
              </a:rPr>
              <a:t>Evidencias encuestas</a:t>
            </a:r>
            <a:endParaRPr lang="es-CO" sz="4800" b="1">
              <a:solidFill>
                <a:srgbClr val="29006F"/>
              </a:solidFill>
              <a:latin typeface="Trebuchet MS" panose="020B0603020202020204" pitchFamily="34" charset="0"/>
            </a:endParaRPr>
          </a:p>
        </p:txBody>
      </p:sp>
      <p:sp>
        <p:nvSpPr>
          <p:cNvPr id="3" name="Rectángulo: esquinas redondeadas 2">
            <a:extLst>
              <a:ext uri="{FF2B5EF4-FFF2-40B4-BE49-F238E27FC236}">
                <a16:creationId xmlns:a16="http://schemas.microsoft.com/office/drawing/2014/main" id="{0E690560-B0DF-59A6-0F5B-9E0673714B1D}"/>
              </a:ext>
            </a:extLst>
          </p:cNvPr>
          <p:cNvSpPr/>
          <p:nvPr/>
        </p:nvSpPr>
        <p:spPr>
          <a:xfrm>
            <a:off x="283920" y="1334318"/>
            <a:ext cx="11624159" cy="4343400"/>
          </a:xfrm>
          <a:prstGeom prst="roundRect">
            <a:avLst/>
          </a:prstGeom>
          <a:noFill/>
          <a:ln w="19050">
            <a:solidFill>
              <a:srgbClr val="29006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s-419"/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7E58A9FD-1FEA-7402-606F-574975C00564}"/>
              </a:ext>
            </a:extLst>
          </p:cNvPr>
          <p:cNvSpPr txBox="1"/>
          <p:nvPr/>
        </p:nvSpPr>
        <p:spPr>
          <a:xfrm>
            <a:off x="2797629" y="2638176"/>
            <a:ext cx="6357258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base"/>
            <a:endParaRPr lang="es-MX" sz="1800">
              <a:latin typeface="Trebuchet MS"/>
            </a:endParaRPr>
          </a:p>
          <a:p>
            <a:pPr algn="ctr" fontAlgn="base"/>
            <a:r>
              <a:rPr lang="es-MX" sz="1400">
                <a:solidFill>
                  <a:schemeClr val="tx1">
                    <a:lumMod val="65000"/>
                    <a:lumOff val="35000"/>
                  </a:schemeClr>
                </a:solidFill>
                <a:latin typeface="Trebuchet MS" panose="020B0603020202020204" pitchFamily="34" charset="0"/>
              </a:rPr>
              <a:t>Insertar fotos del proceso de recolección de datos.</a:t>
            </a:r>
            <a:endParaRPr lang="es-MX" sz="1400"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863298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92FCC1B-19C3-8F26-F166-2DCC6847362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D2A9962-359F-BE84-9BA3-D21746CE05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75113" y="0"/>
            <a:ext cx="7641771" cy="1352959"/>
          </a:xfrm>
        </p:spPr>
        <p:txBody>
          <a:bodyPr>
            <a:normAutofit/>
          </a:bodyPr>
          <a:lstStyle/>
          <a:p>
            <a:pPr algn="ctr"/>
            <a:r>
              <a:rPr lang="es-MX" b="1">
                <a:solidFill>
                  <a:srgbClr val="29006F"/>
                </a:solidFill>
                <a:latin typeface="Trebuchet MS" panose="020B0603020202020204" pitchFamily="34" charset="0"/>
              </a:rPr>
              <a:t>Ejemplo organización  de datos </a:t>
            </a:r>
            <a:endParaRPr lang="es-CO" b="1">
              <a:solidFill>
                <a:srgbClr val="29006F"/>
              </a:solidFill>
              <a:latin typeface="Trebuchet MS" panose="020B0603020202020204" pitchFamily="34" charset="0"/>
            </a:endParaRPr>
          </a:p>
        </p:txBody>
      </p:sp>
      <p:sp>
        <p:nvSpPr>
          <p:cNvPr id="3" name="Rectángulo: esquinas redondeadas 2">
            <a:extLst>
              <a:ext uri="{FF2B5EF4-FFF2-40B4-BE49-F238E27FC236}">
                <a16:creationId xmlns:a16="http://schemas.microsoft.com/office/drawing/2014/main" id="{458E2B7F-9F9F-21D6-83C2-363E9A75622C}"/>
              </a:ext>
            </a:extLst>
          </p:cNvPr>
          <p:cNvSpPr/>
          <p:nvPr/>
        </p:nvSpPr>
        <p:spPr>
          <a:xfrm>
            <a:off x="283920" y="1334318"/>
            <a:ext cx="11624159" cy="4343400"/>
          </a:xfrm>
          <a:prstGeom prst="roundRect">
            <a:avLst/>
          </a:prstGeom>
          <a:noFill/>
          <a:ln w="19050">
            <a:solidFill>
              <a:srgbClr val="8EA1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s-419"/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A4B85996-6EF4-7D21-D391-3F52DBD7772C}"/>
              </a:ext>
            </a:extLst>
          </p:cNvPr>
          <p:cNvSpPr txBox="1"/>
          <p:nvPr/>
        </p:nvSpPr>
        <p:spPr>
          <a:xfrm>
            <a:off x="995597" y="1548902"/>
            <a:ext cx="6096000" cy="11324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800"/>
              </a:spcAft>
              <a:buNone/>
            </a:pPr>
            <a:r>
              <a:rPr lang="es-CO" sz="1800" i="1">
                <a:solidFill>
                  <a:schemeClr val="tx1">
                    <a:lumMod val="65000"/>
                    <a:lumOff val="35000"/>
                  </a:schemeClr>
                </a:solidFill>
                <a:effectLst/>
                <a:highlight>
                  <a:srgbClr val="00FF00"/>
                </a:highlight>
                <a:latin typeface="Trebuchet MS" panose="020B0603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Ejemplo de tabla de frecuencia</a:t>
            </a:r>
            <a:endParaRPr lang="es-CO" sz="1800" i="1">
              <a:solidFill>
                <a:schemeClr val="tx1">
                  <a:lumMod val="65000"/>
                  <a:lumOff val="35000"/>
                </a:schemeClr>
              </a:solidFill>
              <a:effectLst/>
              <a:highlight>
                <a:srgbClr val="00FF00"/>
              </a:highlight>
              <a:latin typeface="Trebuchet MS" panose="020B0603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>
              <a:lnSpc>
                <a:spcPct val="115000"/>
              </a:lnSpc>
              <a:spcAft>
                <a:spcPts val="800"/>
              </a:spcAft>
              <a:buNone/>
            </a:pPr>
            <a:r>
              <a:rPr lang="es-CO" sz="1800">
                <a:effectLst/>
                <a:latin typeface="Trebuchet MS" panose="020B0603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Pregunta:</a:t>
            </a:r>
            <a:br>
              <a:rPr lang="es-CO" sz="1800">
                <a:effectLst/>
                <a:latin typeface="Trebuchet MS" panose="020B0603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s-CO" sz="1800">
                <a:effectLst/>
                <a:latin typeface="Trebuchet MS" panose="020B0603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¿Con qué frecuencia observa este problema en el barrio?</a:t>
            </a:r>
            <a:endParaRPr lang="es-CO" sz="1800">
              <a:effectLst/>
              <a:latin typeface="Trebuchet MS" panose="020B0603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5" name="Tabla 4">
            <a:extLst>
              <a:ext uri="{FF2B5EF4-FFF2-40B4-BE49-F238E27FC236}">
                <a16:creationId xmlns:a16="http://schemas.microsoft.com/office/drawing/2014/main" id="{06D1AA64-BC5D-3D74-EF41-95BFFC2E144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10046082"/>
              </p:ext>
            </p:extLst>
          </p:nvPr>
        </p:nvGraphicFramePr>
        <p:xfrm>
          <a:off x="4043597" y="3010075"/>
          <a:ext cx="3777343" cy="1831848"/>
        </p:xfrm>
        <a:graphic>
          <a:graphicData uri="http://schemas.openxmlformats.org/drawingml/2006/table">
            <a:tbl>
              <a:tblPr firstRow="1" firstCol="1" bandRow="1">
                <a:tableStyleId>{5FD0F851-EC5A-4D38-B0AD-8093EC10F338}</a:tableStyleId>
              </a:tblPr>
              <a:tblGrid>
                <a:gridCol w="1629174">
                  <a:extLst>
                    <a:ext uri="{9D8B030D-6E8A-4147-A177-3AD203B41FA5}">
                      <a16:colId xmlns:a16="http://schemas.microsoft.com/office/drawing/2014/main" val="1196939178"/>
                    </a:ext>
                  </a:extLst>
                </a:gridCol>
                <a:gridCol w="2148169">
                  <a:extLst>
                    <a:ext uri="{9D8B030D-6E8A-4147-A177-3AD203B41FA5}">
                      <a16:colId xmlns:a16="http://schemas.microsoft.com/office/drawing/2014/main" val="2683407441"/>
                    </a:ext>
                  </a:extLst>
                </a:gridCol>
              </a:tblGrid>
              <a:tr h="38626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CO" sz="1800">
                          <a:solidFill>
                            <a:schemeClr val="tx1"/>
                          </a:solidFill>
                          <a:effectLst/>
                          <a:latin typeface="Trebuchet MS"/>
                        </a:rPr>
                        <a:t>Respuesta</a:t>
                      </a:r>
                      <a:endParaRPr lang="es-CO" sz="1800">
                        <a:solidFill>
                          <a:schemeClr val="tx1"/>
                        </a:solidFill>
                        <a:effectLst/>
                        <a:latin typeface="Trebuchet MS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CO" sz="1800">
                          <a:solidFill>
                            <a:schemeClr val="tx1"/>
                          </a:solidFill>
                          <a:effectLst/>
                          <a:latin typeface="Trebuchet MS"/>
                        </a:rPr>
                        <a:t>Frecuencia</a:t>
                      </a:r>
                      <a:endParaRPr lang="es-CO" sz="1800">
                        <a:solidFill>
                          <a:schemeClr val="tx1"/>
                        </a:solidFill>
                        <a:effectLst/>
                        <a:latin typeface="Trebuchet MS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45764794"/>
                  </a:ext>
                </a:extLst>
              </a:tr>
              <a:tr h="18161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CO" sz="1800">
                          <a:solidFill>
                            <a:schemeClr val="tx1"/>
                          </a:solidFill>
                          <a:effectLst/>
                          <a:latin typeface="Trebuchet MS"/>
                        </a:rPr>
                        <a:t>Nunca</a:t>
                      </a:r>
                      <a:endParaRPr lang="es-CO" sz="1800">
                        <a:solidFill>
                          <a:schemeClr val="tx1"/>
                        </a:solidFill>
                        <a:effectLst/>
                        <a:latin typeface="Trebuchet MS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A1FF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CO" sz="1800">
                          <a:solidFill>
                            <a:schemeClr val="tx1"/>
                          </a:solidFill>
                          <a:effectLst/>
                          <a:latin typeface="Trebuchet MS"/>
                        </a:rPr>
                        <a:t>2</a:t>
                      </a:r>
                      <a:endParaRPr lang="es-CO" sz="1800">
                        <a:solidFill>
                          <a:schemeClr val="tx1"/>
                        </a:solidFill>
                        <a:effectLst/>
                        <a:latin typeface="Trebuchet MS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A1FF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72416549"/>
                  </a:ext>
                </a:extLst>
              </a:tr>
              <a:tr h="18161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CO" sz="1800">
                          <a:solidFill>
                            <a:schemeClr val="tx1"/>
                          </a:solidFill>
                          <a:effectLst/>
                          <a:latin typeface="Trebuchet MS"/>
                        </a:rPr>
                        <a:t>Algunas veces</a:t>
                      </a:r>
                      <a:endParaRPr lang="es-CO" sz="1800">
                        <a:solidFill>
                          <a:schemeClr val="tx1"/>
                        </a:solidFill>
                        <a:effectLst/>
                        <a:latin typeface="Trebuchet MS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CO" sz="1800">
                          <a:solidFill>
                            <a:schemeClr val="tx1"/>
                          </a:solidFill>
                          <a:effectLst/>
                          <a:latin typeface="Trebuchet MS"/>
                        </a:rPr>
                        <a:t>4</a:t>
                      </a:r>
                      <a:endParaRPr lang="es-CO" sz="1800">
                        <a:solidFill>
                          <a:schemeClr val="tx1"/>
                        </a:solidFill>
                        <a:effectLst/>
                        <a:latin typeface="Trebuchet MS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46453054"/>
                  </a:ext>
                </a:extLst>
              </a:tr>
              <a:tr h="18161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CO" sz="1800">
                          <a:solidFill>
                            <a:schemeClr val="tx1"/>
                          </a:solidFill>
                          <a:effectLst/>
                          <a:latin typeface="Trebuchet MS"/>
                        </a:rPr>
                        <a:t>Muchas veces</a:t>
                      </a:r>
                      <a:endParaRPr lang="es-CO" sz="1800">
                        <a:solidFill>
                          <a:schemeClr val="tx1"/>
                        </a:solidFill>
                        <a:effectLst/>
                        <a:latin typeface="Trebuchet MS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A1FF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CO" sz="1800">
                          <a:solidFill>
                            <a:schemeClr val="tx1"/>
                          </a:solidFill>
                          <a:effectLst/>
                          <a:latin typeface="Trebuchet MS"/>
                        </a:rPr>
                        <a:t>6</a:t>
                      </a:r>
                      <a:endParaRPr lang="es-CO" sz="1800">
                        <a:solidFill>
                          <a:schemeClr val="tx1"/>
                        </a:solidFill>
                        <a:effectLst/>
                        <a:latin typeface="Trebuchet MS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A1FF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02236387"/>
                  </a:ext>
                </a:extLst>
              </a:tr>
              <a:tr h="18161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CO" sz="1800">
                          <a:solidFill>
                            <a:schemeClr val="tx1"/>
                          </a:solidFill>
                          <a:effectLst/>
                          <a:latin typeface="Trebuchet MS"/>
                        </a:rPr>
                        <a:t>Siempre</a:t>
                      </a:r>
                      <a:endParaRPr lang="es-CO" sz="1800">
                        <a:solidFill>
                          <a:schemeClr val="tx1"/>
                        </a:solidFill>
                        <a:effectLst/>
                        <a:latin typeface="Trebuchet MS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CO" sz="1800">
                          <a:solidFill>
                            <a:schemeClr val="tx1"/>
                          </a:solidFill>
                          <a:effectLst/>
                          <a:latin typeface="Trebuchet MS"/>
                        </a:rPr>
                        <a:t>3</a:t>
                      </a:r>
                      <a:endParaRPr lang="es-CO" sz="1800">
                        <a:solidFill>
                          <a:schemeClr val="tx1"/>
                        </a:solidFill>
                        <a:effectLst/>
                        <a:latin typeface="Trebuchet MS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27107769"/>
                  </a:ext>
                </a:extLst>
              </a:tr>
              <a:tr h="30581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CO" sz="1800">
                          <a:solidFill>
                            <a:schemeClr val="tx1"/>
                          </a:solidFill>
                          <a:effectLst/>
                          <a:latin typeface="Trebuchet MS"/>
                        </a:rPr>
                        <a:t>Total </a:t>
                      </a:r>
                      <a:endParaRPr lang="es-CO" sz="1800">
                        <a:solidFill>
                          <a:schemeClr val="tx1"/>
                        </a:solidFill>
                        <a:effectLst/>
                        <a:latin typeface="Trebuchet MS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A1FF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CO" sz="1800">
                          <a:solidFill>
                            <a:schemeClr val="tx1"/>
                          </a:solidFill>
                          <a:effectLst/>
                          <a:latin typeface="Trebuchet MS"/>
                        </a:rPr>
                        <a:t>15</a:t>
                      </a:r>
                      <a:endParaRPr lang="es-CO" sz="1800">
                        <a:solidFill>
                          <a:schemeClr val="tx1"/>
                        </a:solidFill>
                        <a:effectLst/>
                        <a:latin typeface="Trebuchet MS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A1FF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3613379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9907420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1AB93B2-360C-14CF-F985-B1F4F0BBCF4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4F39F86-227D-9F8C-E5A3-02F7A99EFC2D}"/>
              </a:ext>
            </a:extLst>
          </p:cNvPr>
          <p:cNvSpPr txBox="1">
            <a:spLocks/>
          </p:cNvSpPr>
          <p:nvPr/>
        </p:nvSpPr>
        <p:spPr>
          <a:xfrm>
            <a:off x="4365171" y="0"/>
            <a:ext cx="4550229" cy="13529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MX" sz="4800" b="1">
                <a:solidFill>
                  <a:srgbClr val="29006F"/>
                </a:solidFill>
                <a:latin typeface="Trebuchet MS" panose="020B0603020202020204" pitchFamily="34" charset="0"/>
              </a:rPr>
              <a:t>Conclusión</a:t>
            </a:r>
            <a:endParaRPr lang="es-CO" sz="4800" b="1">
              <a:solidFill>
                <a:srgbClr val="29006F"/>
              </a:solidFill>
              <a:latin typeface="Trebuchet MS" panose="020B0603020202020204" pitchFamily="34" charset="0"/>
            </a:endParaRPr>
          </a:p>
        </p:txBody>
      </p:sp>
      <p:sp>
        <p:nvSpPr>
          <p:cNvPr id="3" name="Rectángulo: esquinas redondeadas 2">
            <a:extLst>
              <a:ext uri="{FF2B5EF4-FFF2-40B4-BE49-F238E27FC236}">
                <a16:creationId xmlns:a16="http://schemas.microsoft.com/office/drawing/2014/main" id="{BC08A993-13DA-3894-7D17-8135D4D6E522}"/>
              </a:ext>
            </a:extLst>
          </p:cNvPr>
          <p:cNvSpPr/>
          <p:nvPr/>
        </p:nvSpPr>
        <p:spPr>
          <a:xfrm>
            <a:off x="283920" y="1334318"/>
            <a:ext cx="11624159" cy="4343400"/>
          </a:xfrm>
          <a:prstGeom prst="roundRect">
            <a:avLst/>
          </a:prstGeom>
          <a:noFill/>
          <a:ln w="19050">
            <a:solidFill>
              <a:srgbClr val="29006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s-419"/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40E06C94-5EA6-3750-4734-2AA998D50217}"/>
              </a:ext>
            </a:extLst>
          </p:cNvPr>
          <p:cNvSpPr txBox="1"/>
          <p:nvPr/>
        </p:nvSpPr>
        <p:spPr>
          <a:xfrm>
            <a:off x="2797629" y="2638176"/>
            <a:ext cx="6357258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base"/>
            <a:endParaRPr lang="es-MX" sz="1800">
              <a:latin typeface="Trebuchet MS"/>
            </a:endParaRPr>
          </a:p>
          <a:p>
            <a:pPr algn="ctr" fontAlgn="base"/>
            <a:r>
              <a:rPr lang="es-MX" sz="1400">
                <a:solidFill>
                  <a:schemeClr val="tx1">
                    <a:lumMod val="65000"/>
                    <a:lumOff val="35000"/>
                  </a:schemeClr>
                </a:solidFill>
                <a:latin typeface="Trebuchet MS" panose="020B0603020202020204" pitchFamily="34" charset="0"/>
              </a:rPr>
              <a:t>A partir del análisis de datos, escribir una conclusión. </a:t>
            </a:r>
            <a:endParaRPr lang="es-MX" sz="1400"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132647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AECE048-4E1F-0D06-C3F0-6093F31347E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189E918-FC65-3BCC-946A-C551F45B88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70515" y="36821"/>
            <a:ext cx="6669208" cy="1389949"/>
          </a:xfrm>
        </p:spPr>
        <p:txBody>
          <a:bodyPr>
            <a:normAutofit/>
          </a:bodyPr>
          <a:lstStyle/>
          <a:p>
            <a:r>
              <a:rPr lang="es-MX" sz="4800" b="1">
                <a:solidFill>
                  <a:srgbClr val="29006F"/>
                </a:solidFill>
                <a:latin typeface="Trebuchet MS" panose="020B0603020202020204" pitchFamily="34" charset="0"/>
              </a:rPr>
              <a:t>Diferencias – Parte 1</a:t>
            </a:r>
            <a:endParaRPr lang="es-CO" sz="4800" b="1">
              <a:solidFill>
                <a:srgbClr val="29006F"/>
              </a:solidFill>
              <a:latin typeface="Trebuchet MS" panose="020B0603020202020204" pitchFamily="34" charset="0"/>
            </a:endParaRPr>
          </a:p>
        </p:txBody>
      </p:sp>
      <p:sp>
        <p:nvSpPr>
          <p:cNvPr id="3" name="Título 1">
            <a:extLst>
              <a:ext uri="{FF2B5EF4-FFF2-40B4-BE49-F238E27FC236}">
                <a16:creationId xmlns:a16="http://schemas.microsoft.com/office/drawing/2014/main" id="{CFDDAEFF-3423-3E81-40AC-5AFEEEFAE230}"/>
              </a:ext>
            </a:extLst>
          </p:cNvPr>
          <p:cNvSpPr txBox="1">
            <a:spLocks/>
          </p:cNvSpPr>
          <p:nvPr/>
        </p:nvSpPr>
        <p:spPr>
          <a:xfrm>
            <a:off x="402771" y="1186543"/>
            <a:ext cx="7315200" cy="48045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MX" sz="2000" b="1">
                <a:solidFill>
                  <a:srgbClr val="29006F"/>
                </a:solidFill>
                <a:latin typeface="Trebuchet MS" panose="020B0603020202020204" pitchFamily="34" charset="0"/>
              </a:rPr>
              <a:t>Observar, describir, preguntar</a:t>
            </a:r>
            <a:endParaRPr lang="es-CO" sz="2000" b="1">
              <a:solidFill>
                <a:srgbClr val="29006F"/>
              </a:solidFill>
              <a:latin typeface="Trebuchet MS" panose="020B0603020202020204" pitchFamily="34" charset="0"/>
            </a:endParaRPr>
          </a:p>
        </p:txBody>
      </p:sp>
      <p:graphicFrame>
        <p:nvGraphicFramePr>
          <p:cNvPr id="4" name="Tabla 3">
            <a:extLst>
              <a:ext uri="{FF2B5EF4-FFF2-40B4-BE49-F238E27FC236}">
                <a16:creationId xmlns:a16="http://schemas.microsoft.com/office/drawing/2014/main" id="{3F58CF36-7104-578C-9ABB-8AE59A87774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36902906"/>
              </p:ext>
            </p:extLst>
          </p:nvPr>
        </p:nvGraphicFramePr>
        <p:xfrm>
          <a:off x="544286" y="1745270"/>
          <a:ext cx="10929257" cy="39045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589314">
                  <a:extLst>
                    <a:ext uri="{9D8B030D-6E8A-4147-A177-3AD203B41FA5}">
                      <a16:colId xmlns:a16="http://schemas.microsoft.com/office/drawing/2014/main" val="3582815697"/>
                    </a:ext>
                  </a:extLst>
                </a:gridCol>
                <a:gridCol w="9339943">
                  <a:extLst>
                    <a:ext uri="{9D8B030D-6E8A-4147-A177-3AD203B41FA5}">
                      <a16:colId xmlns:a16="http://schemas.microsoft.com/office/drawing/2014/main" val="2923370652"/>
                    </a:ext>
                  </a:extLst>
                </a:gridCol>
              </a:tblGrid>
              <a:tr h="477846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419" sz="2000" b="1" kern="1200">
                          <a:solidFill>
                            <a:schemeClr val="bg1"/>
                          </a:solidFill>
                          <a:latin typeface="Trebuchet MS"/>
                          <a:ea typeface="+mn-ea"/>
                          <a:cs typeface="+mn-cs"/>
                        </a:rPr>
                        <a:t>Tipo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9006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2000" b="1">
                          <a:solidFill>
                            <a:schemeClr val="bg1"/>
                          </a:solidFill>
                          <a:latin typeface="Trebuchet MS"/>
                        </a:rPr>
                        <a:t>¿Qué encontramos sobre nuestro problema?</a:t>
                      </a:r>
                      <a:endParaRPr lang="es-419" sz="2000" b="1" kern="1200">
                        <a:solidFill>
                          <a:schemeClr val="bg1"/>
                        </a:solidFill>
                        <a:latin typeface="Trebuchet MS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9006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19449971"/>
                  </a:ext>
                </a:extLst>
              </a:tr>
              <a:tr h="745978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s-419">
                          <a:solidFill>
                            <a:schemeClr val="tx1"/>
                          </a:solidFill>
                          <a:latin typeface="Trebuchet MS"/>
                        </a:rPr>
                        <a:t>Observar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s-MX" sz="1400" i="1" kern="1200">
                          <a:solidFill>
                            <a:schemeClr val="tx1"/>
                          </a:solidFill>
                          <a:latin typeface="Trebuchet MS"/>
                          <a:ea typeface="+mn-ea"/>
                          <a:cs typeface="+mn-cs"/>
                        </a:rPr>
                        <a:t>Lo que vimos en el territorio o en la comunidad  </a:t>
                      </a:r>
                    </a:p>
                    <a:p>
                      <a:r>
                        <a:rPr lang="es-CO" sz="1400" i="1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highlight>
                            <a:srgbClr val="00FF00"/>
                          </a:highlight>
                          <a:latin typeface="Trebuchet MS"/>
                        </a:rPr>
                        <a:t>Vimos varias bolsas de basura cerca de la quebrada.</a:t>
                      </a:r>
                      <a:endParaRPr lang="es-419" sz="1400" i="1" kern="120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highlight>
                          <a:srgbClr val="00FF00"/>
                        </a:highlight>
                        <a:latin typeface="Trebuchet MS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26078013"/>
                  </a:ext>
                </a:extLst>
              </a:tr>
              <a:tr h="745978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s-419">
                          <a:solidFill>
                            <a:schemeClr val="tx1"/>
                          </a:solidFill>
                          <a:latin typeface="Trebuchet MS"/>
                        </a:rPr>
                        <a:t>Describir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s-MX" sz="1400" i="1" kern="1200">
                          <a:solidFill>
                            <a:schemeClr val="tx1"/>
                          </a:solidFill>
                          <a:latin typeface="Trebuchet MS"/>
                          <a:ea typeface="+mn-ea"/>
                          <a:cs typeface="+mn-cs"/>
                        </a:rPr>
                        <a:t>Cómo es lo que observamos, usando detalles o datos</a:t>
                      </a:r>
                    </a:p>
                    <a:p>
                      <a:r>
                        <a:rPr lang="es-MX" sz="14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highlight>
                            <a:srgbClr val="00FF00"/>
                          </a:highlight>
                          <a:latin typeface="Trebuchet MS"/>
                        </a:rPr>
                        <a:t>La basura está acumulada en bolsas, botellas y plásticos</a:t>
                      </a:r>
                      <a:r>
                        <a:rPr lang="es-MX" sz="1400">
                          <a:solidFill>
                            <a:schemeClr val="tx1"/>
                          </a:solidFill>
                          <a:highlight>
                            <a:srgbClr val="00FF00"/>
                          </a:highlight>
                          <a:latin typeface="Trebuchet MS"/>
                        </a:rPr>
                        <a:t>.</a:t>
                      </a:r>
                      <a:endParaRPr lang="es-419" sz="1400" i="1" kern="1200">
                        <a:solidFill>
                          <a:schemeClr val="tx1"/>
                        </a:solidFill>
                        <a:highlight>
                          <a:srgbClr val="00FF00"/>
                        </a:highlight>
                        <a:latin typeface="Trebuchet MS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48309534"/>
                  </a:ext>
                </a:extLst>
              </a:tr>
              <a:tr h="745978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s-419">
                          <a:solidFill>
                            <a:schemeClr val="tx1"/>
                          </a:solidFill>
                          <a:latin typeface="Trebuchet MS"/>
                        </a:rPr>
                        <a:t>Preguntar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s-MX" sz="1400" i="1" kern="1200">
                          <a:solidFill>
                            <a:schemeClr val="tx1"/>
                          </a:solidFill>
                          <a:latin typeface="Trebuchet MS"/>
                          <a:ea typeface="+mn-ea"/>
                          <a:cs typeface="+mn-cs"/>
                        </a:rPr>
                        <a:t>Una duda que surge sobre el problema</a:t>
                      </a:r>
                    </a:p>
                    <a:p>
                      <a:r>
                        <a:rPr lang="es-MX" sz="14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highlight>
                            <a:srgbClr val="00FF00"/>
                          </a:highlight>
                          <a:latin typeface="Trebuchet MS"/>
                        </a:rPr>
                        <a:t>¿Por qué las personas dejan basura en este lugar?</a:t>
                      </a:r>
                      <a:endParaRPr lang="es-419" sz="1400" i="1" kern="120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highlight>
                          <a:srgbClr val="00FF00"/>
                        </a:highlight>
                        <a:latin typeface="Trebuchet MS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41580070"/>
                  </a:ext>
                </a:extLst>
              </a:tr>
              <a:tr h="745978">
                <a:tc gridSpan="2"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s-MX">
                          <a:solidFill>
                            <a:schemeClr val="tx1"/>
                          </a:solidFill>
                          <a:latin typeface="Trebuchet MS"/>
                        </a:rPr>
                        <a:t>¿Qué hace diferente a observar, describir y preguntar? Escríbanlo con sus palabras.</a:t>
                      </a:r>
                    </a:p>
                    <a:p>
                      <a:pPr>
                        <a:buNone/>
                      </a:pPr>
                      <a:endParaRPr lang="es-MX">
                        <a:solidFill>
                          <a:schemeClr val="tx1"/>
                        </a:solidFill>
                        <a:latin typeface="Trebuchet MS"/>
                      </a:endParaRPr>
                    </a:p>
                    <a:p>
                      <a:pPr>
                        <a:buNone/>
                      </a:pPr>
                      <a:endParaRPr lang="es-MX">
                        <a:solidFill>
                          <a:schemeClr val="tx1"/>
                        </a:solidFill>
                        <a:latin typeface="Trebuchet MS"/>
                      </a:endParaRPr>
                    </a:p>
                    <a:p>
                      <a:pPr>
                        <a:buNone/>
                      </a:pPr>
                      <a:endParaRPr lang="es-419">
                        <a:solidFill>
                          <a:schemeClr val="tx1"/>
                        </a:solidFill>
                        <a:latin typeface="Trebuchet M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419" sz="1400" i="1" kern="120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highlight>
                          <a:srgbClr val="00FF00"/>
                        </a:highlight>
                        <a:latin typeface="Avenir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8345356"/>
                  </a:ext>
                </a:extLst>
              </a:tr>
            </a:tbl>
          </a:graphicData>
        </a:graphic>
      </p:graphicFrame>
      <p:sp>
        <p:nvSpPr>
          <p:cNvPr id="5" name="CuadroTexto 4">
            <a:extLst>
              <a:ext uri="{FF2B5EF4-FFF2-40B4-BE49-F238E27FC236}">
                <a16:creationId xmlns:a16="http://schemas.microsoft.com/office/drawing/2014/main" id="{DC534EA3-4E75-1B53-8BDF-58119CF7C337}"/>
              </a:ext>
            </a:extLst>
          </p:cNvPr>
          <p:cNvSpPr txBox="1"/>
          <p:nvPr/>
        </p:nvSpPr>
        <p:spPr>
          <a:xfrm>
            <a:off x="4607661" y="5930473"/>
            <a:ext cx="3357680" cy="369332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r>
              <a:rPr lang="es-MX" i="1">
                <a:solidFill>
                  <a:schemeClr val="tx1">
                    <a:lumMod val="65000"/>
                    <a:lumOff val="35000"/>
                  </a:schemeClr>
                </a:solidFill>
                <a:highlight>
                  <a:srgbClr val="00FF00"/>
                </a:highlight>
                <a:latin typeface="Trebuchet MS"/>
              </a:rPr>
              <a:t>El</a:t>
            </a:r>
            <a:r>
              <a:rPr lang="es-MX" sz="1800" b="0" i="1" u="none" strike="noStrike">
                <a:solidFill>
                  <a:schemeClr val="tx1">
                    <a:lumMod val="65000"/>
                    <a:lumOff val="35000"/>
                  </a:schemeClr>
                </a:solidFill>
                <a:effectLst/>
                <a:highlight>
                  <a:srgbClr val="00FF00"/>
                </a:highlight>
                <a:latin typeface="Trebuchet MS"/>
              </a:rPr>
              <a:t> ejemplo debe eliminarse </a:t>
            </a:r>
            <a:r>
              <a:rPr lang="es-MX" sz="1800" b="0" i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Trebuchet MS"/>
              </a:rPr>
              <a:t>​</a:t>
            </a:r>
            <a:endParaRPr lang="es-CO">
              <a:solidFill>
                <a:schemeClr val="tx1">
                  <a:lumMod val="65000"/>
                  <a:lumOff val="35000"/>
                </a:schemeClr>
              </a:solidFill>
              <a:latin typeface="Trebuchet MS"/>
            </a:endParaRPr>
          </a:p>
        </p:txBody>
      </p:sp>
    </p:spTree>
    <p:extLst>
      <p:ext uri="{BB962C8B-B14F-4D97-AF65-F5344CB8AC3E}">
        <p14:creationId xmlns:p14="http://schemas.microsoft.com/office/powerpoint/2010/main" val="259053736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3731834-E9A1-748B-A960-AC8BC3160D4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49DE7D3-0924-A0F3-D69A-D6C09AE7BD13}"/>
              </a:ext>
            </a:extLst>
          </p:cNvPr>
          <p:cNvSpPr txBox="1">
            <a:spLocks/>
          </p:cNvSpPr>
          <p:nvPr/>
        </p:nvSpPr>
        <p:spPr>
          <a:xfrm>
            <a:off x="511628" y="1296141"/>
            <a:ext cx="7315200" cy="48045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MX" sz="2000" b="1">
                <a:solidFill>
                  <a:srgbClr val="29006F"/>
                </a:solidFill>
                <a:latin typeface="Trebuchet MS" panose="020B0603020202020204" pitchFamily="34" charset="0"/>
              </a:rPr>
              <a:t>Opinión y evidencia</a:t>
            </a:r>
            <a:endParaRPr lang="es-CO" sz="2000" b="1">
              <a:solidFill>
                <a:srgbClr val="29006F"/>
              </a:solidFill>
              <a:latin typeface="Trebuchet MS" panose="020B0603020202020204" pitchFamily="34" charset="0"/>
            </a:endParaRPr>
          </a:p>
        </p:txBody>
      </p:sp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FA527A7F-0ADB-378F-5779-6BA28F1E2C0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38060700"/>
              </p:ext>
            </p:extLst>
          </p:nvPr>
        </p:nvGraphicFramePr>
        <p:xfrm>
          <a:off x="903513" y="1824310"/>
          <a:ext cx="10482943" cy="360126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380493">
                  <a:extLst>
                    <a:ext uri="{9D8B030D-6E8A-4147-A177-3AD203B41FA5}">
                      <a16:colId xmlns:a16="http://schemas.microsoft.com/office/drawing/2014/main" val="3582815697"/>
                    </a:ext>
                  </a:extLst>
                </a:gridCol>
                <a:gridCol w="3573990">
                  <a:extLst>
                    <a:ext uri="{9D8B030D-6E8A-4147-A177-3AD203B41FA5}">
                      <a16:colId xmlns:a16="http://schemas.microsoft.com/office/drawing/2014/main" val="2923370652"/>
                    </a:ext>
                  </a:extLst>
                </a:gridCol>
                <a:gridCol w="3528460">
                  <a:extLst>
                    <a:ext uri="{9D8B030D-6E8A-4147-A177-3AD203B41FA5}">
                      <a16:colId xmlns:a16="http://schemas.microsoft.com/office/drawing/2014/main" val="1557022278"/>
                    </a:ext>
                  </a:extLst>
                </a:gridCol>
              </a:tblGrid>
              <a:tr h="477846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419" sz="2000" b="1" kern="1200">
                          <a:solidFill>
                            <a:schemeClr val="bg1"/>
                          </a:solidFill>
                          <a:latin typeface="Trebuchet MS"/>
                          <a:ea typeface="+mn-ea"/>
                          <a:cs typeface="+mn-cs"/>
                        </a:rPr>
                        <a:t>Lo que encontramos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9006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419" sz="2000" b="1" kern="1200">
                          <a:solidFill>
                            <a:schemeClr val="bg1"/>
                          </a:solidFill>
                          <a:latin typeface="Trebuchet MS"/>
                          <a:ea typeface="+mn-ea"/>
                          <a:cs typeface="+mn-cs"/>
                        </a:rPr>
                        <a:t>Evidencia (dato) u opinión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9006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419" sz="2000" b="1" kern="1200">
                          <a:solidFill>
                            <a:schemeClr val="bg1"/>
                          </a:solidFill>
                          <a:latin typeface="Trebuchet MS"/>
                          <a:ea typeface="+mn-ea"/>
                          <a:cs typeface="+mn-cs"/>
                        </a:rPr>
                        <a:t>¿Por qué?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9006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19449971"/>
                  </a:ext>
                </a:extLst>
              </a:tr>
              <a:tr h="745978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s-MX" i="1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highlight>
                            <a:srgbClr val="00FF00"/>
                          </a:highlight>
                          <a:latin typeface="Trebuchet MS"/>
                        </a:rPr>
                        <a:t>Ejemplo: 7 de 10 personas dijeron que el problema ocurre cada semana</a:t>
                      </a:r>
                      <a:endParaRPr lang="es-419" i="1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highlight>
                          <a:srgbClr val="00FF00"/>
                        </a:highlight>
                        <a:latin typeface="Trebuchet M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s-419" sz="1800" i="1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highlight>
                            <a:srgbClr val="00FF00"/>
                          </a:highlight>
                          <a:latin typeface="Trebuchet MS"/>
                        </a:rPr>
                        <a:t>Evidencia (dato)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s-CO" i="1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highlight>
                            <a:srgbClr val="00FF00"/>
                          </a:highlight>
                          <a:latin typeface="Trebuchet MS"/>
                        </a:rPr>
                        <a:t>Proviene de la encuesta</a:t>
                      </a:r>
                      <a:endParaRPr lang="es-419" sz="1800" i="1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highlight>
                          <a:srgbClr val="00FF00"/>
                        </a:highlight>
                        <a:latin typeface="Trebuchet M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26078013"/>
                  </a:ext>
                </a:extLst>
              </a:tr>
              <a:tr h="745978"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s-419">
                        <a:solidFill>
                          <a:schemeClr val="tx1"/>
                        </a:solidFill>
                        <a:latin typeface="Trebuchet M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s-419" i="1" u="none">
                        <a:solidFill>
                          <a:schemeClr val="tx1"/>
                        </a:solidFill>
                        <a:latin typeface="Trebuchet M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s-419" i="1" u="none">
                        <a:solidFill>
                          <a:schemeClr val="tx1"/>
                        </a:solidFill>
                        <a:latin typeface="Trebuchet M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48309534"/>
                  </a:ext>
                </a:extLst>
              </a:tr>
              <a:tr h="745978">
                <a:tc gridSpan="3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>
                          <a:solidFill>
                            <a:schemeClr val="tx1"/>
                          </a:solidFill>
                          <a:latin typeface="Trebuchet MS"/>
                        </a:rPr>
                        <a:t>¿Qué hace diferente a opinión y evidencia? Escríbanlo con sus palabras.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MX">
                        <a:solidFill>
                          <a:schemeClr val="tx1"/>
                        </a:solidFill>
                        <a:latin typeface="Trebuchet M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MX">
                        <a:solidFill>
                          <a:schemeClr val="tx1"/>
                        </a:solidFill>
                        <a:latin typeface="Trebuchet M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MX">
                        <a:solidFill>
                          <a:schemeClr val="tx1"/>
                        </a:solidFill>
                        <a:latin typeface="Trebuchet MS"/>
                      </a:endParaRPr>
                    </a:p>
                    <a:p>
                      <a:pPr>
                        <a:buNone/>
                      </a:pPr>
                      <a:endParaRPr lang="es-419">
                        <a:solidFill>
                          <a:schemeClr val="tx1"/>
                        </a:solidFill>
                        <a:latin typeface="Trebuchet M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419" i="1" u="none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Avenir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419" i="1" u="none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Avenir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1720618"/>
                  </a:ext>
                </a:extLst>
              </a:tr>
            </a:tbl>
          </a:graphicData>
        </a:graphic>
      </p:graphicFrame>
      <p:sp>
        <p:nvSpPr>
          <p:cNvPr id="4" name="CuadroTexto 3">
            <a:extLst>
              <a:ext uri="{FF2B5EF4-FFF2-40B4-BE49-F238E27FC236}">
                <a16:creationId xmlns:a16="http://schemas.microsoft.com/office/drawing/2014/main" id="{199CC36A-8750-9BDD-A762-7945179F005E}"/>
              </a:ext>
            </a:extLst>
          </p:cNvPr>
          <p:cNvSpPr txBox="1"/>
          <p:nvPr/>
        </p:nvSpPr>
        <p:spPr>
          <a:xfrm>
            <a:off x="4417160" y="5676602"/>
            <a:ext cx="3357680" cy="369332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r>
              <a:rPr lang="es-MX" i="1">
                <a:solidFill>
                  <a:schemeClr val="tx1">
                    <a:lumMod val="65000"/>
                    <a:lumOff val="35000"/>
                  </a:schemeClr>
                </a:solidFill>
                <a:highlight>
                  <a:srgbClr val="00FF00"/>
                </a:highlight>
                <a:latin typeface="Trebuchet MS"/>
              </a:rPr>
              <a:t>El</a:t>
            </a:r>
            <a:r>
              <a:rPr lang="es-MX" sz="1800" b="0" i="1" u="none" strike="noStrike">
                <a:solidFill>
                  <a:schemeClr val="tx1">
                    <a:lumMod val="65000"/>
                    <a:lumOff val="35000"/>
                  </a:schemeClr>
                </a:solidFill>
                <a:effectLst/>
                <a:highlight>
                  <a:srgbClr val="00FF00"/>
                </a:highlight>
                <a:latin typeface="Trebuchet MS"/>
              </a:rPr>
              <a:t> ejemplo debe eliminarse </a:t>
            </a:r>
            <a:r>
              <a:rPr lang="es-MX" sz="1800" b="0" i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Trebuchet MS"/>
              </a:rPr>
              <a:t>​</a:t>
            </a:r>
            <a:endParaRPr lang="es-CO">
              <a:solidFill>
                <a:schemeClr val="tx1">
                  <a:lumMod val="65000"/>
                  <a:lumOff val="35000"/>
                </a:schemeClr>
              </a:solidFill>
              <a:latin typeface="Trebuchet MS"/>
            </a:endParaRPr>
          </a:p>
        </p:txBody>
      </p:sp>
      <p:sp>
        <p:nvSpPr>
          <p:cNvPr id="5" name="Título 1">
            <a:extLst>
              <a:ext uri="{FF2B5EF4-FFF2-40B4-BE49-F238E27FC236}">
                <a16:creationId xmlns:a16="http://schemas.microsoft.com/office/drawing/2014/main" id="{9E2E0C78-72A4-5080-D1D1-E9301461179F}"/>
              </a:ext>
            </a:extLst>
          </p:cNvPr>
          <p:cNvSpPr txBox="1">
            <a:spLocks/>
          </p:cNvSpPr>
          <p:nvPr/>
        </p:nvSpPr>
        <p:spPr>
          <a:xfrm>
            <a:off x="3135087" y="183409"/>
            <a:ext cx="6607628" cy="13529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MX" sz="4800" b="1">
                <a:solidFill>
                  <a:srgbClr val="29006F"/>
                </a:solidFill>
                <a:latin typeface="Trebuchet MS" panose="020B0603020202020204" pitchFamily="34" charset="0"/>
              </a:rPr>
              <a:t>Diferencias - Parte 2</a:t>
            </a:r>
            <a:endParaRPr lang="es-CO" sz="4800" b="1">
              <a:solidFill>
                <a:srgbClr val="29006F"/>
              </a:solidFill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689054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9E01294-4B99-75B1-5906-E272CA27160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7631E08-2499-B7C8-9412-C09A5599F2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35958" y="0"/>
            <a:ext cx="4720083" cy="927646"/>
          </a:xfrm>
        </p:spPr>
        <p:txBody>
          <a:bodyPr>
            <a:normAutofit/>
          </a:bodyPr>
          <a:lstStyle/>
          <a:p>
            <a:pPr algn="ctr"/>
            <a:r>
              <a:rPr lang="es-CO" sz="4800" b="1">
                <a:solidFill>
                  <a:srgbClr val="29006F"/>
                </a:solidFill>
                <a:latin typeface="Trebuchet MS" panose="020B0603020202020204" pitchFamily="34" charset="0"/>
              </a:rPr>
              <a:t>Misión Nacional</a:t>
            </a:r>
          </a:p>
        </p:txBody>
      </p:sp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3F57B172-249D-CD04-456E-154E8A6F585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99943832"/>
              </p:ext>
            </p:extLst>
          </p:nvPr>
        </p:nvGraphicFramePr>
        <p:xfrm>
          <a:off x="239485" y="1313031"/>
          <a:ext cx="11713030" cy="4216888"/>
        </p:xfrm>
        <a:graphic>
          <a:graphicData uri="http://schemas.openxmlformats.org/drawingml/2006/table">
            <a:tbl>
              <a:tblPr/>
              <a:tblGrid>
                <a:gridCol w="653144">
                  <a:extLst>
                    <a:ext uri="{9D8B030D-6E8A-4147-A177-3AD203B41FA5}">
                      <a16:colId xmlns:a16="http://schemas.microsoft.com/office/drawing/2014/main" val="383669882"/>
                    </a:ext>
                  </a:extLst>
                </a:gridCol>
                <a:gridCol w="11059886">
                  <a:extLst>
                    <a:ext uri="{9D8B030D-6E8A-4147-A177-3AD203B41FA5}">
                      <a16:colId xmlns:a16="http://schemas.microsoft.com/office/drawing/2014/main" val="1932300534"/>
                    </a:ext>
                  </a:extLst>
                </a:gridCol>
              </a:tblGrid>
              <a:tr h="294544">
                <a:tc gridSpan="2">
                  <a:txBody>
                    <a:bodyPr/>
                    <a:lstStyle/>
                    <a:p>
                      <a:pPr marL="0" lvl="0" indent="0" algn="ctr" fontAlgn="base">
                        <a:lnSpc>
                          <a:spcPts val="1650"/>
                        </a:lnSpc>
                        <a:buFont typeface="Wingdings" panose="05000000000000000000" pitchFamily="2" charset="2"/>
                        <a:buNone/>
                      </a:pPr>
                      <a:r>
                        <a:rPr lang="es-MX" sz="2000" b="1" i="0">
                          <a:solidFill>
                            <a:schemeClr val="tx1"/>
                          </a:solidFill>
                          <a:effectLst/>
                          <a:highlight>
                            <a:srgbClr val="00FF00"/>
                          </a:highlight>
                          <a:latin typeface="Trebuchet MS"/>
                        </a:rPr>
                        <a:t>AGUA </a:t>
                      </a:r>
                    </a:p>
                  </a:txBody>
                  <a:tcPr marL="83652" marR="83652" marT="41826" marB="4182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83652" marR="83652" marT="41826" marB="41826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98508302"/>
                  </a:ext>
                </a:extLst>
              </a:tr>
              <a:tr h="501609">
                <a:tc>
                  <a:txBody>
                    <a:bodyPr/>
                    <a:lstStyle/>
                    <a:p>
                      <a:pPr marL="0" indent="0" algn="just" fontAlgn="base">
                        <a:lnSpc>
                          <a:spcPts val="1650"/>
                        </a:lnSpc>
                        <a:buFont typeface="Wingdings" panose="05000000000000000000" pitchFamily="2" charset="2"/>
                        <a:buNone/>
                      </a:pPr>
                      <a:endParaRPr lang="es-MX" sz="1800" b="0" i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83652" marR="83652" marT="41826" marB="4182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just" fontAlgn="base">
                        <a:lnSpc>
                          <a:spcPts val="1650"/>
                        </a:lnSpc>
                        <a:buFont typeface="Wingdings" panose="05000000000000000000" pitchFamily="2" charset="2"/>
                        <a:buNone/>
                      </a:pPr>
                      <a:r>
                        <a:rPr lang="es-MX" sz="1800" b="0" i="0">
                          <a:solidFill>
                            <a:schemeClr val="tx1"/>
                          </a:solidFill>
                          <a:effectLst/>
                          <a:latin typeface="Trebuchet MS"/>
                        </a:rPr>
                        <a:t>Promover la conservación y restauración de ríos, humedales continentales y costeros, acuíferos y ecosistemas reguladores del ciclo hídrico. </a:t>
                      </a:r>
                    </a:p>
                  </a:txBody>
                  <a:tcPr marL="83652" marR="83652" marT="41826" marB="4182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09432682"/>
                  </a:ext>
                </a:extLst>
              </a:tr>
              <a:tr h="388594">
                <a:tc>
                  <a:txBody>
                    <a:bodyPr/>
                    <a:lstStyle/>
                    <a:p>
                      <a:pPr marL="0" indent="0" algn="just" fontAlgn="base">
                        <a:lnSpc>
                          <a:spcPts val="1650"/>
                        </a:lnSpc>
                        <a:buFont typeface="Wingdings" panose="05000000000000000000" pitchFamily="2" charset="2"/>
                        <a:buNone/>
                      </a:pPr>
                      <a:endParaRPr lang="es-MX" sz="1800" b="0" i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83652" marR="83652" marT="41826" marB="4182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just" fontAlgn="base">
                        <a:lnSpc>
                          <a:spcPts val="1650"/>
                        </a:lnSpc>
                        <a:buFont typeface="Wingdings" panose="05000000000000000000" pitchFamily="2" charset="2"/>
                        <a:buNone/>
                      </a:pPr>
                      <a:r>
                        <a:rPr lang="es-MX" sz="1800" b="0" i="0">
                          <a:solidFill>
                            <a:schemeClr val="tx1"/>
                          </a:solidFill>
                          <a:effectLst/>
                          <a:latin typeface="Trebuchet MS"/>
                        </a:rPr>
                        <a:t>Reducir riesgos asociados a sequías e inundaciones.</a:t>
                      </a:r>
                    </a:p>
                  </a:txBody>
                  <a:tcPr marL="83652" marR="83652" marT="41826" marB="4182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9565048"/>
                  </a:ext>
                </a:extLst>
              </a:tr>
              <a:tr h="392220">
                <a:tc>
                  <a:txBody>
                    <a:bodyPr/>
                    <a:lstStyle/>
                    <a:p>
                      <a:pPr marL="0" indent="0" algn="just" fontAlgn="base">
                        <a:lnSpc>
                          <a:spcPts val="1650"/>
                        </a:lnSpc>
                        <a:buFont typeface="Wingdings" panose="05000000000000000000" pitchFamily="2" charset="2"/>
                        <a:buNone/>
                      </a:pPr>
                      <a:endParaRPr lang="es-MX" sz="1800" b="0" i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83652" marR="83652" marT="41826" marB="4182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just" fontAlgn="base">
                        <a:lnSpc>
                          <a:spcPts val="1650"/>
                        </a:lnSpc>
                        <a:buFont typeface="Wingdings" panose="05000000000000000000" pitchFamily="2" charset="2"/>
                        <a:buNone/>
                      </a:pPr>
                      <a:r>
                        <a:rPr lang="es-MX" sz="1800" b="0" i="0">
                          <a:solidFill>
                            <a:schemeClr val="tx1"/>
                          </a:solidFill>
                          <a:effectLst/>
                          <a:latin typeface="Trebuchet MS"/>
                        </a:rPr>
                        <a:t>Fortalecer la gestión comunitaria del agua, incluyendo contextos de comunidades anfibias o palafíticas.</a:t>
                      </a:r>
                    </a:p>
                  </a:txBody>
                  <a:tcPr marL="83652" marR="83652" marT="41826" marB="4182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96907671"/>
                  </a:ext>
                </a:extLst>
              </a:tr>
              <a:tr h="391886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ts val="165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endParaRPr lang="es-MX" sz="1800" b="0" i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83652" marR="83652" marT="41826" marB="4182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ts val="165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lang="es-MX" sz="1800" b="0" i="0">
                          <a:solidFill>
                            <a:schemeClr val="tx1"/>
                          </a:solidFill>
                          <a:effectLst/>
                          <a:latin typeface="Trebuchet MS"/>
                        </a:rPr>
                        <a:t>Implementar soluciones basadas en la naturaleza para la protección y descontaminación del recurso.</a:t>
                      </a:r>
                    </a:p>
                  </a:txBody>
                  <a:tcPr marL="83652" marR="83652" marT="41826" marB="4182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31344855"/>
                  </a:ext>
                </a:extLst>
              </a:tr>
              <a:tr h="466269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ts val="165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endParaRPr lang="es-MX" sz="1800" b="0" i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83652" marR="83652" marT="41826" marB="4182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ts val="165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lang="es-MX" sz="1800" b="0" i="0">
                          <a:solidFill>
                            <a:schemeClr val="tx1"/>
                          </a:solidFill>
                          <a:effectLst/>
                          <a:latin typeface="Trebuchet MS"/>
                        </a:rPr>
                        <a:t>Otro. ¿Cuál?_____________________________________________________________________________</a:t>
                      </a:r>
                    </a:p>
                  </a:txBody>
                  <a:tcPr marL="83652" marR="83652" marT="41826" marB="4182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27315052"/>
                  </a:ext>
                </a:extLst>
              </a:tr>
              <a:tr h="1758533">
                <a:tc gridSpan="2">
                  <a:txBody>
                    <a:bodyPr/>
                    <a:lstStyle/>
                    <a:p>
                      <a:pPr algn="l" fontAlgn="base">
                        <a:lnSpc>
                          <a:spcPts val="1650"/>
                        </a:lnSpc>
                        <a:buNone/>
                      </a:pPr>
                      <a:r>
                        <a:rPr lang="es-MX" sz="1800" b="0" i="0">
                          <a:solidFill>
                            <a:schemeClr val="tx1"/>
                          </a:solidFill>
                          <a:effectLst/>
                          <a:latin typeface="Trebuchet MS"/>
                        </a:rPr>
                        <a:t>​Escriban el impacto que puede generar su proyecto en las siguientes dimensiones: </a:t>
                      </a:r>
                    </a:p>
                    <a:p>
                      <a:pPr marL="342900" indent="-342900" algn="l" fontAlgn="base">
                        <a:lnSpc>
                          <a:spcPct val="150000"/>
                        </a:lnSpc>
                        <a:buAutoNum type="arabicPeriod"/>
                      </a:pPr>
                      <a:r>
                        <a:rPr lang="es-MX" sz="1800" b="0" i="0">
                          <a:solidFill>
                            <a:schemeClr val="tx1"/>
                          </a:solidFill>
                          <a:effectLst/>
                          <a:latin typeface="Trebuchet MS"/>
                        </a:rPr>
                        <a:t>Ambiental:_______________________________________________________________________________</a:t>
                      </a:r>
                    </a:p>
                    <a:p>
                      <a:pPr marL="342900" indent="-342900" algn="l" fontAlgn="base">
                        <a:lnSpc>
                          <a:spcPct val="150000"/>
                        </a:lnSpc>
                        <a:buAutoNum type="arabicPeriod"/>
                      </a:pPr>
                      <a:r>
                        <a:rPr lang="es-MX" sz="1800" b="0" i="0">
                          <a:solidFill>
                            <a:schemeClr val="tx1"/>
                          </a:solidFill>
                          <a:effectLst/>
                          <a:latin typeface="Trebuchet MS"/>
                        </a:rPr>
                        <a:t>Social:__________________________________________________________________________________</a:t>
                      </a:r>
                    </a:p>
                    <a:p>
                      <a:pPr marL="342900" indent="-342900" algn="l" fontAlgn="base">
                        <a:lnSpc>
                          <a:spcPct val="150000"/>
                        </a:lnSpc>
                        <a:buAutoNum type="arabicPeriod"/>
                      </a:pPr>
                      <a:r>
                        <a:rPr lang="es-MX" sz="1800" b="0" i="0">
                          <a:solidFill>
                            <a:schemeClr val="tx1"/>
                          </a:solidFill>
                          <a:effectLst/>
                          <a:latin typeface="Trebuchet MS"/>
                        </a:rPr>
                        <a:t>Económica:______________________________________________________________________________</a:t>
                      </a:r>
                    </a:p>
                  </a:txBody>
                  <a:tcPr marL="83652" marR="83652" marT="41826" marB="4182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83652" marR="83652" marT="41826" marB="41826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46723287"/>
                  </a:ext>
                </a:extLst>
              </a:tr>
            </a:tbl>
          </a:graphicData>
        </a:graphic>
      </p:graphicFrame>
      <p:sp>
        <p:nvSpPr>
          <p:cNvPr id="4" name="CuadroTexto 3">
            <a:extLst>
              <a:ext uri="{FF2B5EF4-FFF2-40B4-BE49-F238E27FC236}">
                <a16:creationId xmlns:a16="http://schemas.microsoft.com/office/drawing/2014/main" id="{5260E245-740B-4E1F-3085-F6A768754168}"/>
              </a:ext>
            </a:extLst>
          </p:cNvPr>
          <p:cNvSpPr txBox="1"/>
          <p:nvPr/>
        </p:nvSpPr>
        <p:spPr>
          <a:xfrm>
            <a:off x="2812267" y="5868416"/>
            <a:ext cx="6961320" cy="369332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r>
              <a:rPr lang="es-MX" sz="1800" b="0" i="1" u="none" strike="noStrike">
                <a:solidFill>
                  <a:schemeClr val="tx1">
                    <a:lumMod val="65000"/>
                    <a:lumOff val="35000"/>
                  </a:schemeClr>
                </a:solidFill>
                <a:effectLst/>
                <a:highlight>
                  <a:srgbClr val="00FF00"/>
                </a:highlight>
                <a:latin typeface="Trebuchet MS"/>
              </a:rPr>
              <a:t>Esta diapositiva debe eliminarse si no es el eje de su </a:t>
            </a:r>
            <a:r>
              <a:rPr lang="es-MX" i="1">
                <a:solidFill>
                  <a:schemeClr val="tx1">
                    <a:lumMod val="65000"/>
                    <a:lumOff val="35000"/>
                  </a:schemeClr>
                </a:solidFill>
                <a:highlight>
                  <a:srgbClr val="00FF00"/>
                </a:highlight>
                <a:latin typeface="Trebuchet MS"/>
              </a:rPr>
              <a:t>proyecto</a:t>
            </a:r>
            <a:r>
              <a:rPr lang="es-MX" sz="1800" b="0" i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Trebuchet MS"/>
              </a:rPr>
              <a:t>​</a:t>
            </a:r>
            <a:endParaRPr lang="es-CO">
              <a:solidFill>
                <a:schemeClr val="tx1">
                  <a:lumMod val="65000"/>
                  <a:lumOff val="35000"/>
                </a:schemeClr>
              </a:solidFill>
              <a:latin typeface="Trebuchet MS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CF74F226-A3BA-F1EE-2C9B-5D35763FEFED}"/>
              </a:ext>
            </a:extLst>
          </p:cNvPr>
          <p:cNvSpPr txBox="1"/>
          <p:nvPr/>
        </p:nvSpPr>
        <p:spPr>
          <a:xfrm>
            <a:off x="2275840" y="822217"/>
            <a:ext cx="88384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>
                <a:latin typeface="Trebuchet MS" panose="020B0603020202020204" pitchFamily="34" charset="0"/>
              </a:rPr>
              <a:t>Marque con una X </a:t>
            </a:r>
            <a:r>
              <a:rPr lang="es-MX" b="1">
                <a:latin typeface="Trebuchet MS" panose="020B0603020202020204" pitchFamily="34" charset="0"/>
              </a:rPr>
              <a:t>solo un </a:t>
            </a:r>
            <a:r>
              <a:rPr lang="es-MX">
                <a:latin typeface="Trebuchet MS" panose="020B0603020202020204" pitchFamily="34" charset="0"/>
              </a:rPr>
              <a:t>propósito que debe ser el principal de su proyecto.</a:t>
            </a:r>
            <a:endParaRPr lang="es-CO"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977297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6C76194-7181-3177-CAB2-9D626ADE804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A73C88E-EFB5-A81B-EBFA-BD199AF452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35958" y="19143"/>
            <a:ext cx="4720083" cy="927646"/>
          </a:xfrm>
        </p:spPr>
        <p:txBody>
          <a:bodyPr>
            <a:normAutofit/>
          </a:bodyPr>
          <a:lstStyle/>
          <a:p>
            <a:r>
              <a:rPr lang="es-CO" sz="4800" b="1">
                <a:solidFill>
                  <a:srgbClr val="29006F"/>
                </a:solidFill>
                <a:latin typeface="Trebuchet MS" panose="020B0603020202020204" pitchFamily="34" charset="0"/>
              </a:rPr>
              <a:t>Misión Nacional</a:t>
            </a:r>
          </a:p>
        </p:txBody>
      </p:sp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87C9F36E-7274-C913-C2D6-F6DDCC8FD64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84394135"/>
              </p:ext>
            </p:extLst>
          </p:nvPr>
        </p:nvGraphicFramePr>
        <p:xfrm>
          <a:off x="272142" y="1405404"/>
          <a:ext cx="11797662" cy="4188888"/>
        </p:xfrm>
        <a:graphic>
          <a:graphicData uri="http://schemas.openxmlformats.org/drawingml/2006/table">
            <a:tbl>
              <a:tblPr/>
              <a:tblGrid>
                <a:gridCol w="657863">
                  <a:extLst>
                    <a:ext uri="{9D8B030D-6E8A-4147-A177-3AD203B41FA5}">
                      <a16:colId xmlns:a16="http://schemas.microsoft.com/office/drawing/2014/main" val="383669882"/>
                    </a:ext>
                  </a:extLst>
                </a:gridCol>
                <a:gridCol w="11139799">
                  <a:extLst>
                    <a:ext uri="{9D8B030D-6E8A-4147-A177-3AD203B41FA5}">
                      <a16:colId xmlns:a16="http://schemas.microsoft.com/office/drawing/2014/main" val="1932300534"/>
                    </a:ext>
                  </a:extLst>
                </a:gridCol>
              </a:tblGrid>
              <a:tr h="318857">
                <a:tc gridSpan="2">
                  <a:txBody>
                    <a:bodyPr/>
                    <a:lstStyle/>
                    <a:p>
                      <a:pPr marL="0" lvl="0" indent="0" algn="ctr" fontAlgn="base">
                        <a:lnSpc>
                          <a:spcPts val="1650"/>
                        </a:lnSpc>
                        <a:buFont typeface="Wingdings" panose="05000000000000000000" pitchFamily="2" charset="2"/>
                        <a:buNone/>
                      </a:pPr>
                      <a:r>
                        <a:rPr lang="es-MX" sz="2000" b="1" i="0">
                          <a:solidFill>
                            <a:schemeClr val="tx1"/>
                          </a:solidFill>
                          <a:effectLst/>
                          <a:highlight>
                            <a:srgbClr val="00FF00"/>
                          </a:highlight>
                          <a:latin typeface="Trebuchet MS"/>
                        </a:rPr>
                        <a:t>AIRE</a:t>
                      </a:r>
                    </a:p>
                  </a:txBody>
                  <a:tcPr marL="83652" marR="83652" marT="41826" marB="4182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83652" marR="83652" marT="41826" marB="41826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98508302"/>
                  </a:ext>
                </a:extLst>
              </a:tr>
              <a:tr h="401886">
                <a:tc>
                  <a:txBody>
                    <a:bodyPr/>
                    <a:lstStyle/>
                    <a:p>
                      <a:pPr marL="0" indent="0" algn="just" fontAlgn="base">
                        <a:lnSpc>
                          <a:spcPts val="1650"/>
                        </a:lnSpc>
                        <a:buFont typeface="Wingdings" panose="05000000000000000000" pitchFamily="2" charset="2"/>
                        <a:buNone/>
                      </a:pPr>
                      <a:endParaRPr lang="es-MX" sz="2000" b="0" i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83652" marR="83652" marT="41826" marB="4182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 fontAlgn="base">
                        <a:lnSpc>
                          <a:spcPts val="1650"/>
                        </a:lnSpc>
                        <a:buFont typeface="Wingdings" panose="05000000000000000000" pitchFamily="2" charset="2"/>
                        <a:buNone/>
                      </a:pPr>
                      <a:r>
                        <a:rPr lang="es-MX" sz="1800" b="0" i="0">
                          <a:solidFill>
                            <a:schemeClr val="tx1"/>
                          </a:solidFill>
                          <a:effectLst/>
                          <a:latin typeface="Trebuchet MS"/>
                        </a:rPr>
                        <a:t>Medir, analizar y reducir contaminantes atmosféricos.</a:t>
                      </a:r>
                    </a:p>
                  </a:txBody>
                  <a:tcPr marL="83652" marR="83652" marT="41826" marB="4182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09432682"/>
                  </a:ext>
                </a:extLst>
              </a:tr>
              <a:tr h="540760">
                <a:tc>
                  <a:txBody>
                    <a:bodyPr/>
                    <a:lstStyle/>
                    <a:p>
                      <a:pPr marL="0" indent="0" algn="just" fontAlgn="base">
                        <a:lnSpc>
                          <a:spcPts val="1650"/>
                        </a:lnSpc>
                        <a:buFont typeface="Wingdings" panose="05000000000000000000" pitchFamily="2" charset="2"/>
                        <a:buNone/>
                      </a:pPr>
                      <a:endParaRPr lang="es-MX" sz="2000" b="0" i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83652" marR="83652" marT="41826" marB="4182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 fontAlgn="base">
                        <a:lnSpc>
                          <a:spcPts val="1650"/>
                        </a:lnSpc>
                        <a:buFont typeface="Wingdings" panose="05000000000000000000" pitchFamily="2" charset="2"/>
                        <a:buNone/>
                      </a:pPr>
                      <a:r>
                        <a:rPr lang="es-MX" sz="1800" b="0" i="0">
                          <a:solidFill>
                            <a:schemeClr val="tx1"/>
                          </a:solidFill>
                          <a:effectLst/>
                          <a:latin typeface="Trebuchet MS"/>
                        </a:rPr>
                        <a:t>Implementar redes de monitoreo escolar o comunitario que permita la medición de gases contaminantes, material particulado, variables climáticas y/o meteorológicas.</a:t>
                      </a:r>
                    </a:p>
                  </a:txBody>
                  <a:tcPr marL="83652" marR="83652" marT="41826" marB="4182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9565048"/>
                  </a:ext>
                </a:extLst>
              </a:tr>
              <a:tr h="321439">
                <a:tc>
                  <a:txBody>
                    <a:bodyPr/>
                    <a:lstStyle/>
                    <a:p>
                      <a:pPr marL="0" indent="0" algn="just" fontAlgn="base">
                        <a:lnSpc>
                          <a:spcPts val="1650"/>
                        </a:lnSpc>
                        <a:buFont typeface="Wingdings" panose="05000000000000000000" pitchFamily="2" charset="2"/>
                        <a:buNone/>
                      </a:pPr>
                      <a:endParaRPr lang="es-MX" sz="2000" b="0" i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83652" marR="83652" marT="41826" marB="4182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 fontAlgn="base">
                        <a:lnSpc>
                          <a:spcPts val="1650"/>
                        </a:lnSpc>
                        <a:buFont typeface="Wingdings" panose="05000000000000000000" pitchFamily="2" charset="2"/>
                        <a:buNone/>
                      </a:pPr>
                      <a:r>
                        <a:rPr lang="es-MX" sz="1800" b="0" i="0">
                          <a:solidFill>
                            <a:schemeClr val="tx1"/>
                          </a:solidFill>
                          <a:effectLst/>
                          <a:latin typeface="Trebuchet MS"/>
                        </a:rPr>
                        <a:t>Desarrollar soluciones comunitarias para disminuir emisiones de gases contaminantes.</a:t>
                      </a:r>
                    </a:p>
                  </a:txBody>
                  <a:tcPr marL="83652" marR="83652" marT="41826" marB="4182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96907671"/>
                  </a:ext>
                </a:extLst>
              </a:tr>
              <a:tr h="315685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ts val="165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endParaRPr lang="es-MX" sz="2000" b="0" i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83652" marR="83652" marT="41826" marB="4182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165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lang="es-MX" sz="1800" b="0" i="0">
                          <a:solidFill>
                            <a:schemeClr val="tx1"/>
                          </a:solidFill>
                          <a:effectLst/>
                          <a:latin typeface="Trebuchet MS"/>
                        </a:rPr>
                        <a:t>Vincular innovación tecnológica con mejora de la salud y reducción de GEI.</a:t>
                      </a:r>
                    </a:p>
                  </a:txBody>
                  <a:tcPr marL="83652" marR="83652" marT="41826" marB="4182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31344855"/>
                  </a:ext>
                </a:extLst>
              </a:tr>
              <a:tr h="445387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ts val="165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endParaRPr lang="es-MX" sz="2000" b="0" i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83652" marR="83652" marT="41826" marB="4182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165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lang="es-MX" sz="1800" b="0" i="0">
                          <a:solidFill>
                            <a:schemeClr val="tx1"/>
                          </a:solidFill>
                          <a:effectLst/>
                          <a:latin typeface="Trebuchet MS"/>
                        </a:rPr>
                        <a:t>Otro. ¿Cuál?_______________________________________________________________________________</a:t>
                      </a:r>
                    </a:p>
                  </a:txBody>
                  <a:tcPr marL="83652" marR="83652" marT="41826" marB="4182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66461357"/>
                  </a:ext>
                </a:extLst>
              </a:tr>
              <a:tr h="1844874">
                <a:tc gridSpan="2">
                  <a:txBody>
                    <a:bodyPr/>
                    <a:lstStyle/>
                    <a:p>
                      <a:pPr algn="l" fontAlgn="base">
                        <a:lnSpc>
                          <a:spcPts val="1650"/>
                        </a:lnSpc>
                        <a:buNone/>
                      </a:pPr>
                      <a:r>
                        <a:rPr lang="es-MX" sz="1800" b="0" i="0">
                          <a:solidFill>
                            <a:schemeClr val="tx1"/>
                          </a:solidFill>
                          <a:effectLst/>
                          <a:latin typeface="Trebuchet MS"/>
                        </a:rPr>
                        <a:t>​Escriban el impacto que puede generar su proyecto en las siguientes dimensiones: </a:t>
                      </a:r>
                    </a:p>
                    <a:p>
                      <a:pPr marL="342900" indent="-342900" algn="l" fontAlgn="base">
                        <a:lnSpc>
                          <a:spcPct val="150000"/>
                        </a:lnSpc>
                        <a:buAutoNum type="arabicPeriod"/>
                      </a:pPr>
                      <a:r>
                        <a:rPr lang="es-MX" sz="1800" b="0" i="0">
                          <a:solidFill>
                            <a:schemeClr val="tx1"/>
                          </a:solidFill>
                          <a:effectLst/>
                          <a:latin typeface="Trebuchet MS"/>
                        </a:rPr>
                        <a:t>Ambiental:____________________________________________________________________________________</a:t>
                      </a:r>
                    </a:p>
                    <a:p>
                      <a:pPr marL="342900" indent="-342900" algn="l" fontAlgn="base">
                        <a:lnSpc>
                          <a:spcPct val="150000"/>
                        </a:lnSpc>
                        <a:buAutoNum type="arabicPeriod"/>
                      </a:pPr>
                      <a:r>
                        <a:rPr lang="es-MX" sz="1800" b="0" i="0">
                          <a:solidFill>
                            <a:schemeClr val="tx1"/>
                          </a:solidFill>
                          <a:effectLst/>
                          <a:latin typeface="Trebuchet MS"/>
                        </a:rPr>
                        <a:t>Social:_______________________________________________________________________________________</a:t>
                      </a:r>
                    </a:p>
                    <a:p>
                      <a:pPr marL="342900" indent="-342900" algn="l" fontAlgn="base">
                        <a:lnSpc>
                          <a:spcPct val="150000"/>
                        </a:lnSpc>
                        <a:buAutoNum type="arabicPeriod"/>
                      </a:pPr>
                      <a:r>
                        <a:rPr lang="es-MX" sz="1800" b="0" i="0">
                          <a:solidFill>
                            <a:schemeClr val="tx1"/>
                          </a:solidFill>
                          <a:effectLst/>
                          <a:latin typeface="Trebuchet MS"/>
                        </a:rPr>
                        <a:t>Económica:__________________________________________________________________________________</a:t>
                      </a:r>
                    </a:p>
                    <a:p>
                      <a:pPr algn="l" fontAlgn="auto">
                        <a:lnSpc>
                          <a:spcPts val="2175"/>
                        </a:lnSpc>
                        <a:buNone/>
                      </a:pPr>
                      <a:r>
                        <a:rPr lang="es-ES" sz="1600" b="0" i="0">
                          <a:solidFill>
                            <a:schemeClr val="tx1"/>
                          </a:solidFill>
                          <a:effectLst/>
                          <a:latin typeface="Trebuchet MS"/>
                        </a:rPr>
                        <a:t>​</a:t>
                      </a:r>
                    </a:p>
                  </a:txBody>
                  <a:tcPr marL="83652" marR="83652" marT="41826" marB="4182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83652" marR="83652" marT="41826" marB="41826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46723287"/>
                  </a:ext>
                </a:extLst>
              </a:tr>
            </a:tbl>
          </a:graphicData>
        </a:graphic>
      </p:graphicFrame>
      <p:sp>
        <p:nvSpPr>
          <p:cNvPr id="4" name="CuadroTexto 3">
            <a:extLst>
              <a:ext uri="{FF2B5EF4-FFF2-40B4-BE49-F238E27FC236}">
                <a16:creationId xmlns:a16="http://schemas.microsoft.com/office/drawing/2014/main" id="{8B96BFF6-72B9-C4A2-BF30-9C8E7A6B73A6}"/>
              </a:ext>
            </a:extLst>
          </p:cNvPr>
          <p:cNvSpPr txBox="1"/>
          <p:nvPr/>
        </p:nvSpPr>
        <p:spPr>
          <a:xfrm>
            <a:off x="3271156" y="5931571"/>
            <a:ext cx="7233557" cy="369332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r>
              <a:rPr lang="es-MX" sz="1800" b="0" i="1" u="none" strike="noStrike">
                <a:solidFill>
                  <a:schemeClr val="tx1">
                    <a:lumMod val="65000"/>
                    <a:lumOff val="35000"/>
                  </a:schemeClr>
                </a:solidFill>
                <a:effectLst/>
                <a:highlight>
                  <a:srgbClr val="00FF00"/>
                </a:highlight>
                <a:latin typeface="Trebuchet MS"/>
              </a:rPr>
              <a:t>Esta diapositiva debe eliminarse si no es el eje de su </a:t>
            </a:r>
            <a:r>
              <a:rPr lang="es-MX" i="1">
                <a:solidFill>
                  <a:schemeClr val="tx1">
                    <a:lumMod val="65000"/>
                    <a:lumOff val="35000"/>
                  </a:schemeClr>
                </a:solidFill>
                <a:highlight>
                  <a:srgbClr val="00FF00"/>
                </a:highlight>
                <a:latin typeface="Trebuchet MS"/>
              </a:rPr>
              <a:t>proyecto</a:t>
            </a:r>
            <a:r>
              <a:rPr lang="es-MX" sz="1800" b="0" i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Trebuchet MS"/>
              </a:rPr>
              <a:t>​</a:t>
            </a:r>
            <a:endParaRPr lang="es-CO">
              <a:solidFill>
                <a:schemeClr val="tx1">
                  <a:lumMod val="65000"/>
                  <a:lumOff val="35000"/>
                </a:schemeClr>
              </a:solidFill>
              <a:latin typeface="Trebuchet MS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3C21FE3C-287E-504A-6A3D-5A5DAC9B4A66}"/>
              </a:ext>
            </a:extLst>
          </p:cNvPr>
          <p:cNvSpPr txBox="1"/>
          <p:nvPr/>
        </p:nvSpPr>
        <p:spPr>
          <a:xfrm>
            <a:off x="2013857" y="806824"/>
            <a:ext cx="8490856" cy="64633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s-MX">
                <a:latin typeface="Trebuchet MS" panose="020B0603020202020204" pitchFamily="34" charset="0"/>
              </a:rPr>
              <a:t>Marque con una X </a:t>
            </a:r>
            <a:r>
              <a:rPr lang="es-MX" b="1">
                <a:latin typeface="Trebuchet MS" panose="020B0603020202020204" pitchFamily="34" charset="0"/>
              </a:rPr>
              <a:t>solo un </a:t>
            </a:r>
            <a:r>
              <a:rPr lang="es-MX">
                <a:latin typeface="Trebuchet MS" panose="020B0603020202020204" pitchFamily="34" charset="0"/>
              </a:rPr>
              <a:t>propósito </a:t>
            </a:r>
            <a:r>
              <a:rPr lang="es-MX">
                <a:latin typeface="Trebuchet MS" panose="020B0603020202020204" pitchFamily="34" charset="0"/>
                <a:ea typeface="+mn-lt"/>
                <a:cs typeface="+mn-lt"/>
              </a:rPr>
              <a:t>que debe ser el principal de su proyecto</a:t>
            </a:r>
            <a:r>
              <a:rPr lang="es-MX">
                <a:latin typeface="Trebuchet MS" panose="020B0603020202020204" pitchFamily="34" charset="0"/>
              </a:rPr>
              <a:t>.</a:t>
            </a:r>
          </a:p>
          <a:p>
            <a:endParaRPr lang="es-MX">
              <a:latin typeface="Avenir "/>
            </a:endParaRPr>
          </a:p>
        </p:txBody>
      </p:sp>
    </p:spTree>
    <p:extLst>
      <p:ext uri="{BB962C8B-B14F-4D97-AF65-F5344CB8AC3E}">
        <p14:creationId xmlns:p14="http://schemas.microsoft.com/office/powerpoint/2010/main" val="276157468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4EA4606-DA15-00DC-7521-758AE8E8559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61AEDD1-F214-3EAD-1A48-C697C51DB4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15229" y="129407"/>
            <a:ext cx="4720083" cy="927646"/>
          </a:xfrm>
        </p:spPr>
        <p:txBody>
          <a:bodyPr>
            <a:normAutofit/>
          </a:bodyPr>
          <a:lstStyle/>
          <a:p>
            <a:r>
              <a:rPr lang="es-CO" sz="4800" b="1">
                <a:solidFill>
                  <a:srgbClr val="29006F"/>
                </a:solidFill>
                <a:latin typeface="Trebuchet MS" panose="020B0603020202020204" pitchFamily="34" charset="0"/>
              </a:rPr>
              <a:t>Misión Nacional</a:t>
            </a:r>
          </a:p>
        </p:txBody>
      </p:sp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6F95F0A0-1B4B-99C0-AC55-87097AA852A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11632673"/>
              </p:ext>
            </p:extLst>
          </p:nvPr>
        </p:nvGraphicFramePr>
        <p:xfrm>
          <a:off x="239485" y="1468548"/>
          <a:ext cx="11713030" cy="4079504"/>
        </p:xfrm>
        <a:graphic>
          <a:graphicData uri="http://schemas.openxmlformats.org/drawingml/2006/table">
            <a:tbl>
              <a:tblPr/>
              <a:tblGrid>
                <a:gridCol w="653144">
                  <a:extLst>
                    <a:ext uri="{9D8B030D-6E8A-4147-A177-3AD203B41FA5}">
                      <a16:colId xmlns:a16="http://schemas.microsoft.com/office/drawing/2014/main" val="383669882"/>
                    </a:ext>
                  </a:extLst>
                </a:gridCol>
                <a:gridCol w="11059886">
                  <a:extLst>
                    <a:ext uri="{9D8B030D-6E8A-4147-A177-3AD203B41FA5}">
                      <a16:colId xmlns:a16="http://schemas.microsoft.com/office/drawing/2014/main" val="1932300534"/>
                    </a:ext>
                  </a:extLst>
                </a:gridCol>
              </a:tblGrid>
              <a:tr h="363742">
                <a:tc gridSpan="2">
                  <a:txBody>
                    <a:bodyPr/>
                    <a:lstStyle/>
                    <a:p>
                      <a:pPr marL="0" lvl="0" indent="0" algn="ctr" fontAlgn="base">
                        <a:lnSpc>
                          <a:spcPts val="1650"/>
                        </a:lnSpc>
                        <a:buFont typeface="Wingdings" panose="05000000000000000000" pitchFamily="2" charset="2"/>
                        <a:buNone/>
                      </a:pPr>
                      <a:r>
                        <a:rPr lang="es-MX" sz="2000" b="1" i="0">
                          <a:solidFill>
                            <a:schemeClr val="tx1"/>
                          </a:solidFill>
                          <a:effectLst/>
                          <a:highlight>
                            <a:srgbClr val="00FF00"/>
                          </a:highlight>
                          <a:latin typeface="Trebuchet MS" panose="020B0603020202020204" pitchFamily="34" charset="0"/>
                        </a:rPr>
                        <a:t>ENERGÍA</a:t>
                      </a:r>
                    </a:p>
                  </a:txBody>
                  <a:tcPr marL="83652" marR="83652" marT="41826" marB="4182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83652" marR="83652" marT="41826" marB="41826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98508302"/>
                  </a:ext>
                </a:extLst>
              </a:tr>
              <a:tr h="402771">
                <a:tc>
                  <a:txBody>
                    <a:bodyPr/>
                    <a:lstStyle/>
                    <a:p>
                      <a:pPr marL="0" indent="0" algn="just" fontAlgn="base">
                        <a:lnSpc>
                          <a:spcPts val="1650"/>
                        </a:lnSpc>
                        <a:buFont typeface="Wingdings" panose="05000000000000000000" pitchFamily="2" charset="2"/>
                        <a:buNone/>
                      </a:pPr>
                      <a:endParaRPr lang="es-MX" sz="2000" b="0" i="0">
                        <a:solidFill>
                          <a:schemeClr val="tx1"/>
                        </a:solidFill>
                        <a:effectLst/>
                        <a:latin typeface="Avenir"/>
                      </a:endParaRPr>
                    </a:p>
                  </a:txBody>
                  <a:tcPr marL="83652" marR="83652" marT="41826" marB="4182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just" fontAlgn="base">
                        <a:lnSpc>
                          <a:spcPts val="1650"/>
                        </a:lnSpc>
                        <a:buFont typeface="Wingdings" panose="05000000000000000000" pitchFamily="2" charset="2"/>
                        <a:buNone/>
                      </a:pPr>
                      <a:r>
                        <a:rPr lang="es-MX" sz="1800" b="0" i="0">
                          <a:solidFill>
                            <a:schemeClr val="tx1"/>
                          </a:solidFill>
                          <a:effectLst/>
                          <a:latin typeface="Trebuchet MS" panose="020B0603020202020204" pitchFamily="34" charset="0"/>
                        </a:rPr>
                        <a:t>Promover el uso de energías renovables (solar, eólica, biomasa, hidráulica a pequeña escala).</a:t>
                      </a:r>
                    </a:p>
                  </a:txBody>
                  <a:tcPr marL="83652" marR="83652" marT="41826" marB="4182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09432682"/>
                  </a:ext>
                </a:extLst>
              </a:tr>
              <a:tr h="458814">
                <a:tc>
                  <a:txBody>
                    <a:bodyPr/>
                    <a:lstStyle/>
                    <a:p>
                      <a:pPr marL="0" indent="0" algn="just" fontAlgn="base">
                        <a:lnSpc>
                          <a:spcPts val="1650"/>
                        </a:lnSpc>
                        <a:buFont typeface="Wingdings" panose="05000000000000000000" pitchFamily="2" charset="2"/>
                        <a:buNone/>
                      </a:pPr>
                      <a:endParaRPr lang="es-MX" sz="2000" b="0" i="0">
                        <a:solidFill>
                          <a:schemeClr val="tx1"/>
                        </a:solidFill>
                        <a:effectLst/>
                        <a:latin typeface="Avenir"/>
                      </a:endParaRPr>
                    </a:p>
                  </a:txBody>
                  <a:tcPr marL="83652" marR="83652" marT="41826" marB="4182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just" fontAlgn="base">
                        <a:lnSpc>
                          <a:spcPts val="1650"/>
                        </a:lnSpc>
                        <a:buFont typeface="Wingdings" panose="05000000000000000000" pitchFamily="2" charset="2"/>
                        <a:buNone/>
                      </a:pPr>
                      <a:r>
                        <a:rPr lang="es-MX" sz="1800" b="0" i="0">
                          <a:solidFill>
                            <a:schemeClr val="tx1"/>
                          </a:solidFill>
                          <a:effectLst/>
                          <a:latin typeface="Trebuchet MS" panose="020B0603020202020204" pitchFamily="34" charset="0"/>
                        </a:rPr>
                        <a:t>Diseñar soluciones alrededor de sistemas de almacenamiento y monitoreo en tiempo real del consumo energético que mejoren la eficiencia energética en contextos escolares o comunitarios.</a:t>
                      </a:r>
                    </a:p>
                  </a:txBody>
                  <a:tcPr marL="83652" marR="83652" marT="41826" marB="4182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9565048"/>
                  </a:ext>
                </a:extLst>
              </a:tr>
              <a:tr h="442491">
                <a:tc>
                  <a:txBody>
                    <a:bodyPr/>
                    <a:lstStyle/>
                    <a:p>
                      <a:pPr marL="0" indent="0" algn="just" fontAlgn="base">
                        <a:lnSpc>
                          <a:spcPts val="1650"/>
                        </a:lnSpc>
                        <a:buFont typeface="Wingdings" panose="05000000000000000000" pitchFamily="2" charset="2"/>
                        <a:buNone/>
                      </a:pPr>
                      <a:endParaRPr lang="es-MX" sz="2000" b="0" i="0">
                        <a:solidFill>
                          <a:schemeClr val="tx1"/>
                        </a:solidFill>
                        <a:effectLst/>
                        <a:latin typeface="Avenir"/>
                      </a:endParaRPr>
                    </a:p>
                  </a:txBody>
                  <a:tcPr marL="83652" marR="83652" marT="41826" marB="4182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just" fontAlgn="base">
                        <a:lnSpc>
                          <a:spcPts val="1650"/>
                        </a:lnSpc>
                        <a:buFont typeface="Wingdings" panose="05000000000000000000" pitchFamily="2" charset="2"/>
                        <a:buNone/>
                      </a:pPr>
                      <a:r>
                        <a:rPr lang="es-MX" sz="1800" b="0" i="0">
                          <a:solidFill>
                            <a:schemeClr val="tx1"/>
                          </a:solidFill>
                          <a:effectLst/>
                          <a:latin typeface="Trebuchet MS" panose="020B0603020202020204" pitchFamily="34" charset="0"/>
                        </a:rPr>
                        <a:t>Desarrollar soluciones innovadoras para disminuir la dependencia de combustibles fósiles.</a:t>
                      </a:r>
                    </a:p>
                  </a:txBody>
                  <a:tcPr marL="83652" marR="83652" marT="41826" marB="4182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96907671"/>
                  </a:ext>
                </a:extLst>
              </a:tr>
              <a:tr h="564897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ts val="165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endParaRPr lang="es-MX" sz="1800" b="0" i="0">
                        <a:solidFill>
                          <a:schemeClr val="tx1"/>
                        </a:solidFill>
                        <a:effectLst/>
                        <a:latin typeface="Avenir"/>
                      </a:endParaRPr>
                    </a:p>
                  </a:txBody>
                  <a:tcPr marL="83652" marR="83652" marT="41826" marB="4182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ts val="165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lang="es-MX" sz="1800" b="0" i="0">
                          <a:solidFill>
                            <a:schemeClr val="tx1"/>
                          </a:solidFill>
                          <a:effectLst/>
                          <a:latin typeface="Trebuchet MS" panose="020B0603020202020204" pitchFamily="34" charset="0"/>
                        </a:rPr>
                        <a:t>Otro. ¿Cuál?_______________________________________________________________________________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ts val="165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endParaRPr lang="es-MX" sz="1800" b="0" i="0">
                        <a:solidFill>
                          <a:schemeClr val="tx1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83652" marR="83652" marT="41826" marB="4182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31344855"/>
                  </a:ext>
                </a:extLst>
              </a:tr>
              <a:tr h="1758533">
                <a:tc gridSpan="2">
                  <a:txBody>
                    <a:bodyPr/>
                    <a:lstStyle/>
                    <a:p>
                      <a:pPr algn="l" fontAlgn="base">
                        <a:lnSpc>
                          <a:spcPts val="1650"/>
                        </a:lnSpc>
                        <a:buNone/>
                      </a:pPr>
                      <a:r>
                        <a:rPr lang="es-MX" sz="1600" b="0" i="0">
                          <a:solidFill>
                            <a:schemeClr val="tx1"/>
                          </a:solidFill>
                          <a:effectLst/>
                          <a:latin typeface="Trebuchet MS" panose="020B0603020202020204" pitchFamily="34" charset="0"/>
                        </a:rPr>
                        <a:t>​</a:t>
                      </a:r>
                      <a:r>
                        <a:rPr lang="es-MX" sz="1800" b="0" i="0">
                          <a:solidFill>
                            <a:schemeClr val="tx1"/>
                          </a:solidFill>
                          <a:effectLst/>
                          <a:latin typeface="Trebuchet MS" panose="020B0603020202020204" pitchFamily="34" charset="0"/>
                        </a:rPr>
                        <a:t>Escriban el impacto que puede generar su proyecto en las siguientes dimensiones: </a:t>
                      </a:r>
                    </a:p>
                    <a:p>
                      <a:pPr marL="342900" indent="-342900" algn="l" fontAlgn="base">
                        <a:lnSpc>
                          <a:spcPct val="150000"/>
                        </a:lnSpc>
                        <a:buAutoNum type="arabicPeriod"/>
                      </a:pPr>
                      <a:r>
                        <a:rPr lang="es-MX" sz="1800" b="0" i="0">
                          <a:solidFill>
                            <a:schemeClr val="tx1"/>
                          </a:solidFill>
                          <a:effectLst/>
                          <a:latin typeface="Trebuchet MS" panose="020B0603020202020204" pitchFamily="34" charset="0"/>
                        </a:rPr>
                        <a:t>Ambiental:__________________________________________________________________________________</a:t>
                      </a:r>
                    </a:p>
                    <a:p>
                      <a:pPr marL="342900" indent="-342900" algn="l" fontAlgn="base">
                        <a:lnSpc>
                          <a:spcPct val="150000"/>
                        </a:lnSpc>
                        <a:buAutoNum type="arabicPeriod"/>
                      </a:pPr>
                      <a:r>
                        <a:rPr lang="es-MX" sz="1800" b="0" i="0">
                          <a:solidFill>
                            <a:schemeClr val="tx1"/>
                          </a:solidFill>
                          <a:effectLst/>
                          <a:latin typeface="Trebuchet MS" panose="020B0603020202020204" pitchFamily="34" charset="0"/>
                        </a:rPr>
                        <a:t>Social:_______________________________________________________________________________________</a:t>
                      </a:r>
                    </a:p>
                    <a:p>
                      <a:pPr marL="342900" indent="-342900" algn="l" fontAlgn="base">
                        <a:lnSpc>
                          <a:spcPct val="150000"/>
                        </a:lnSpc>
                        <a:buAutoNum type="arabicPeriod"/>
                      </a:pPr>
                      <a:r>
                        <a:rPr lang="es-MX" sz="1800" b="0" i="0">
                          <a:solidFill>
                            <a:schemeClr val="tx1"/>
                          </a:solidFill>
                          <a:effectLst/>
                          <a:latin typeface="Trebuchet MS" panose="020B0603020202020204" pitchFamily="34" charset="0"/>
                        </a:rPr>
                        <a:t>Económica:___________________________________________________________________________________</a:t>
                      </a:r>
                    </a:p>
                    <a:p>
                      <a:pPr algn="l" fontAlgn="auto">
                        <a:lnSpc>
                          <a:spcPts val="2175"/>
                        </a:lnSpc>
                        <a:buNone/>
                      </a:pPr>
                      <a:r>
                        <a:rPr lang="es-ES" sz="1600" b="0" i="0">
                          <a:solidFill>
                            <a:schemeClr val="tx1"/>
                          </a:solidFill>
                          <a:effectLst/>
                          <a:latin typeface="Trebuchet MS" panose="020B0603020202020204" pitchFamily="34" charset="0"/>
                        </a:rPr>
                        <a:t>​</a:t>
                      </a:r>
                    </a:p>
                  </a:txBody>
                  <a:tcPr marL="83652" marR="83652" marT="41826" marB="4182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83652" marR="83652" marT="41826" marB="41826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46723287"/>
                  </a:ext>
                </a:extLst>
              </a:tr>
            </a:tbl>
          </a:graphicData>
        </a:graphic>
      </p:graphicFrame>
      <p:sp>
        <p:nvSpPr>
          <p:cNvPr id="4" name="CuadroTexto 3">
            <a:extLst>
              <a:ext uri="{FF2B5EF4-FFF2-40B4-BE49-F238E27FC236}">
                <a16:creationId xmlns:a16="http://schemas.microsoft.com/office/drawing/2014/main" id="{9F101CC6-CFB0-374F-B7BF-E488F2E077DB}"/>
              </a:ext>
            </a:extLst>
          </p:cNvPr>
          <p:cNvSpPr txBox="1"/>
          <p:nvPr/>
        </p:nvSpPr>
        <p:spPr>
          <a:xfrm>
            <a:off x="3118737" y="5915690"/>
            <a:ext cx="7233557" cy="369332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r>
              <a:rPr lang="es-MX" sz="1800" b="0" i="1" u="none" strike="noStrike">
                <a:solidFill>
                  <a:schemeClr val="tx1">
                    <a:lumMod val="65000"/>
                    <a:lumOff val="35000"/>
                  </a:schemeClr>
                </a:solidFill>
                <a:effectLst/>
                <a:highlight>
                  <a:srgbClr val="00FF00"/>
                </a:highlight>
                <a:latin typeface="Trebuchet MS"/>
              </a:rPr>
              <a:t>Esta diapositiva debe eliminarse si no es el eje de su </a:t>
            </a:r>
            <a:r>
              <a:rPr lang="es-MX" i="1">
                <a:solidFill>
                  <a:schemeClr val="tx1">
                    <a:lumMod val="65000"/>
                    <a:lumOff val="35000"/>
                  </a:schemeClr>
                </a:solidFill>
                <a:highlight>
                  <a:srgbClr val="00FF00"/>
                </a:highlight>
                <a:latin typeface="Trebuchet MS"/>
              </a:rPr>
              <a:t>proyecto</a:t>
            </a:r>
            <a:r>
              <a:rPr lang="es-MX" sz="1800" b="0" i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Trebuchet MS"/>
              </a:rPr>
              <a:t>​</a:t>
            </a:r>
            <a:endParaRPr lang="es-CO">
              <a:solidFill>
                <a:schemeClr val="tx1">
                  <a:lumMod val="65000"/>
                  <a:lumOff val="35000"/>
                </a:schemeClr>
              </a:solidFill>
              <a:latin typeface="Trebuchet MS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23935166-86A2-34B3-D22B-17DDAD83C8DB}"/>
              </a:ext>
            </a:extLst>
          </p:cNvPr>
          <p:cNvSpPr txBox="1"/>
          <p:nvPr/>
        </p:nvSpPr>
        <p:spPr>
          <a:xfrm>
            <a:off x="2139254" y="927281"/>
            <a:ext cx="82101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>
                <a:latin typeface="Trebuchet MS" panose="020B0603020202020204" pitchFamily="34" charset="0"/>
              </a:rPr>
              <a:t>Marque con una X solo un propósito que debe ser el principal de su proyecto.</a:t>
            </a:r>
            <a:endParaRPr lang="es-CO"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024274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FDF80D0-F7B2-2BF9-4238-18EB6340889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: esquinas redondeadas 1">
            <a:extLst>
              <a:ext uri="{FF2B5EF4-FFF2-40B4-BE49-F238E27FC236}">
                <a16:creationId xmlns:a16="http://schemas.microsoft.com/office/drawing/2014/main" id="{6E46763C-5D06-E02D-0A9D-E67F94CDE3FF}"/>
              </a:ext>
            </a:extLst>
          </p:cNvPr>
          <p:cNvSpPr/>
          <p:nvPr/>
        </p:nvSpPr>
        <p:spPr>
          <a:xfrm>
            <a:off x="7993793" y="1457997"/>
            <a:ext cx="3851092" cy="3624445"/>
          </a:xfrm>
          <a:prstGeom prst="roundRect">
            <a:avLst/>
          </a:prstGeom>
          <a:solidFill>
            <a:schemeClr val="bg1"/>
          </a:solidFill>
          <a:ln>
            <a:solidFill>
              <a:srgbClr val="8EA1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>
              <a:highlight>
                <a:srgbClr val="8EA1FF"/>
              </a:highlight>
            </a:endParaRP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5EE5809B-C6BD-BEC8-7C4C-B2B91E77BA8F}"/>
              </a:ext>
            </a:extLst>
          </p:cNvPr>
          <p:cNvSpPr txBox="1"/>
          <p:nvPr/>
        </p:nvSpPr>
        <p:spPr>
          <a:xfrm>
            <a:off x="5205516" y="350043"/>
            <a:ext cx="3230913" cy="830997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r>
              <a:rPr lang="es-ES" sz="4800" b="1" i="1">
                <a:solidFill>
                  <a:srgbClr val="4D24A4"/>
                </a:solidFill>
                <a:latin typeface="Trebuchet MS"/>
              </a:rPr>
              <a:t>PODCAST</a:t>
            </a:r>
            <a:endParaRPr lang="es-CO" sz="4800" i="1">
              <a:latin typeface="Trebuchet MS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4605F553-F9AE-D64D-1EDE-C3D6BFE622C4}"/>
              </a:ext>
            </a:extLst>
          </p:cNvPr>
          <p:cNvSpPr txBox="1"/>
          <p:nvPr/>
        </p:nvSpPr>
        <p:spPr>
          <a:xfrm>
            <a:off x="9178033" y="3147655"/>
            <a:ext cx="1878954" cy="312177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r>
              <a:rPr lang="es-MX" sz="1400" i="1">
                <a:solidFill>
                  <a:schemeClr val="tx1">
                    <a:lumMod val="65000"/>
                    <a:lumOff val="35000"/>
                  </a:schemeClr>
                </a:solidFill>
                <a:latin typeface="Avenir"/>
                <a:cs typeface="Arial"/>
              </a:rPr>
              <a:t>I</a:t>
            </a:r>
            <a:r>
              <a:rPr lang="es-MX" sz="1400" i="1">
                <a:solidFill>
                  <a:schemeClr val="tx1">
                    <a:lumMod val="65000"/>
                    <a:lumOff val="35000"/>
                  </a:schemeClr>
                </a:solidFill>
                <a:latin typeface="Trebuchet MS"/>
                <a:cs typeface="Arial"/>
              </a:rPr>
              <a:t>nsertar código QR</a:t>
            </a:r>
          </a:p>
        </p:txBody>
      </p:sp>
      <p:grpSp>
        <p:nvGrpSpPr>
          <p:cNvPr id="5" name="Grupo 4">
            <a:extLst>
              <a:ext uri="{FF2B5EF4-FFF2-40B4-BE49-F238E27FC236}">
                <a16:creationId xmlns:a16="http://schemas.microsoft.com/office/drawing/2014/main" id="{9ADDEDE9-B263-F1E5-48F3-62E8A80D7D72}"/>
              </a:ext>
            </a:extLst>
          </p:cNvPr>
          <p:cNvGrpSpPr/>
          <p:nvPr/>
        </p:nvGrpSpPr>
        <p:grpSpPr>
          <a:xfrm>
            <a:off x="537888" y="1588116"/>
            <a:ext cx="6906984" cy="3435339"/>
            <a:chOff x="-11177" y="12699"/>
            <a:chExt cx="5842094" cy="854077"/>
          </a:xfrm>
        </p:grpSpPr>
        <p:sp>
          <p:nvSpPr>
            <p:cNvPr id="6" name="Rectángulo: esquinas redondeadas 5">
              <a:extLst>
                <a:ext uri="{FF2B5EF4-FFF2-40B4-BE49-F238E27FC236}">
                  <a16:creationId xmlns:a16="http://schemas.microsoft.com/office/drawing/2014/main" id="{D84EC083-3033-04C8-4623-3B033AFEC34B}"/>
                </a:ext>
              </a:extLst>
            </p:cNvPr>
            <p:cNvSpPr/>
            <p:nvPr/>
          </p:nvSpPr>
          <p:spPr>
            <a:xfrm>
              <a:off x="6350" y="66676"/>
              <a:ext cx="5803900" cy="800100"/>
            </a:xfrm>
            <a:prstGeom prst="roundRect">
              <a:avLst/>
            </a:prstGeom>
            <a:noFill/>
            <a:ln w="19050">
              <a:solidFill>
                <a:srgbClr val="8EA1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s-CO"/>
            </a:p>
          </p:txBody>
        </p:sp>
        <p:sp>
          <p:nvSpPr>
            <p:cNvPr id="7" name="Rectángulo: esquinas redondeadas 76">
              <a:extLst>
                <a:ext uri="{FF2B5EF4-FFF2-40B4-BE49-F238E27FC236}">
                  <a16:creationId xmlns:a16="http://schemas.microsoft.com/office/drawing/2014/main" id="{30DF4E5B-A604-D88E-14F7-4981548A66FF}"/>
                </a:ext>
              </a:extLst>
            </p:cNvPr>
            <p:cNvSpPr/>
            <p:nvPr/>
          </p:nvSpPr>
          <p:spPr>
            <a:xfrm>
              <a:off x="-11177" y="12699"/>
              <a:ext cx="5842094" cy="163988"/>
            </a:xfrm>
            <a:custGeom>
              <a:avLst/>
              <a:gdLst>
                <a:gd name="connsiteX0" fmla="*/ 0 w 5791200"/>
                <a:gd name="connsiteY0" fmla="*/ 49743 h 298450"/>
                <a:gd name="connsiteX1" fmla="*/ 49743 w 5791200"/>
                <a:gd name="connsiteY1" fmla="*/ 0 h 298450"/>
                <a:gd name="connsiteX2" fmla="*/ 5741457 w 5791200"/>
                <a:gd name="connsiteY2" fmla="*/ 0 h 298450"/>
                <a:gd name="connsiteX3" fmla="*/ 5791200 w 5791200"/>
                <a:gd name="connsiteY3" fmla="*/ 49743 h 298450"/>
                <a:gd name="connsiteX4" fmla="*/ 5791200 w 5791200"/>
                <a:gd name="connsiteY4" fmla="*/ 248707 h 298450"/>
                <a:gd name="connsiteX5" fmla="*/ 5741457 w 5791200"/>
                <a:gd name="connsiteY5" fmla="*/ 298450 h 298450"/>
                <a:gd name="connsiteX6" fmla="*/ 49743 w 5791200"/>
                <a:gd name="connsiteY6" fmla="*/ 298450 h 298450"/>
                <a:gd name="connsiteX7" fmla="*/ 0 w 5791200"/>
                <a:gd name="connsiteY7" fmla="*/ 248707 h 298450"/>
                <a:gd name="connsiteX8" fmla="*/ 0 w 5791200"/>
                <a:gd name="connsiteY8" fmla="*/ 49743 h 298450"/>
                <a:gd name="connsiteX0" fmla="*/ 22308 w 5813508"/>
                <a:gd name="connsiteY0" fmla="*/ 49743 h 304800"/>
                <a:gd name="connsiteX1" fmla="*/ 72051 w 5813508"/>
                <a:gd name="connsiteY1" fmla="*/ 0 h 304800"/>
                <a:gd name="connsiteX2" fmla="*/ 5763765 w 5813508"/>
                <a:gd name="connsiteY2" fmla="*/ 0 h 304800"/>
                <a:gd name="connsiteX3" fmla="*/ 5813508 w 5813508"/>
                <a:gd name="connsiteY3" fmla="*/ 49743 h 304800"/>
                <a:gd name="connsiteX4" fmla="*/ 5813508 w 5813508"/>
                <a:gd name="connsiteY4" fmla="*/ 248707 h 304800"/>
                <a:gd name="connsiteX5" fmla="*/ 5763765 w 5813508"/>
                <a:gd name="connsiteY5" fmla="*/ 298450 h 304800"/>
                <a:gd name="connsiteX6" fmla="*/ 9608 w 5813508"/>
                <a:gd name="connsiteY6" fmla="*/ 304800 h 304800"/>
                <a:gd name="connsiteX7" fmla="*/ 22308 w 5813508"/>
                <a:gd name="connsiteY7" fmla="*/ 248707 h 304800"/>
                <a:gd name="connsiteX8" fmla="*/ 22308 w 5813508"/>
                <a:gd name="connsiteY8" fmla="*/ 49743 h 304800"/>
                <a:gd name="connsiteX0" fmla="*/ 22308 w 5825717"/>
                <a:gd name="connsiteY0" fmla="*/ 49743 h 304800"/>
                <a:gd name="connsiteX1" fmla="*/ 72051 w 5825717"/>
                <a:gd name="connsiteY1" fmla="*/ 0 h 304800"/>
                <a:gd name="connsiteX2" fmla="*/ 5763765 w 5825717"/>
                <a:gd name="connsiteY2" fmla="*/ 0 h 304800"/>
                <a:gd name="connsiteX3" fmla="*/ 5813508 w 5825717"/>
                <a:gd name="connsiteY3" fmla="*/ 49743 h 304800"/>
                <a:gd name="connsiteX4" fmla="*/ 5813508 w 5825717"/>
                <a:gd name="connsiteY4" fmla="*/ 248707 h 304800"/>
                <a:gd name="connsiteX5" fmla="*/ 5813508 w 5825717"/>
                <a:gd name="connsiteY5" fmla="*/ 292100 h 304800"/>
                <a:gd name="connsiteX6" fmla="*/ 9608 w 5825717"/>
                <a:gd name="connsiteY6" fmla="*/ 304800 h 304800"/>
                <a:gd name="connsiteX7" fmla="*/ 22308 w 5825717"/>
                <a:gd name="connsiteY7" fmla="*/ 248707 h 304800"/>
                <a:gd name="connsiteX8" fmla="*/ 22308 w 5825717"/>
                <a:gd name="connsiteY8" fmla="*/ 49743 h 304800"/>
                <a:gd name="connsiteX0" fmla="*/ 0 w 5803409"/>
                <a:gd name="connsiteY0" fmla="*/ 49743 h 298200"/>
                <a:gd name="connsiteX1" fmla="*/ 49743 w 5803409"/>
                <a:gd name="connsiteY1" fmla="*/ 0 h 298200"/>
                <a:gd name="connsiteX2" fmla="*/ 5741457 w 5803409"/>
                <a:gd name="connsiteY2" fmla="*/ 0 h 298200"/>
                <a:gd name="connsiteX3" fmla="*/ 5791200 w 5803409"/>
                <a:gd name="connsiteY3" fmla="*/ 49743 h 298200"/>
                <a:gd name="connsiteX4" fmla="*/ 5791200 w 5803409"/>
                <a:gd name="connsiteY4" fmla="*/ 248707 h 298200"/>
                <a:gd name="connsiteX5" fmla="*/ 5791200 w 5803409"/>
                <a:gd name="connsiteY5" fmla="*/ 292100 h 298200"/>
                <a:gd name="connsiteX6" fmla="*/ 63934 w 5803409"/>
                <a:gd name="connsiteY6" fmla="*/ 298200 h 298200"/>
                <a:gd name="connsiteX7" fmla="*/ 0 w 5803409"/>
                <a:gd name="connsiteY7" fmla="*/ 248707 h 298200"/>
                <a:gd name="connsiteX8" fmla="*/ 0 w 5803409"/>
                <a:gd name="connsiteY8" fmla="*/ 49743 h 298200"/>
                <a:gd name="connsiteX0" fmla="*/ 0 w 5791199"/>
                <a:gd name="connsiteY0" fmla="*/ 49743 h 305301"/>
                <a:gd name="connsiteX1" fmla="*/ 49743 w 5791199"/>
                <a:gd name="connsiteY1" fmla="*/ 0 h 305301"/>
                <a:gd name="connsiteX2" fmla="*/ 5741457 w 5791199"/>
                <a:gd name="connsiteY2" fmla="*/ 0 h 305301"/>
                <a:gd name="connsiteX3" fmla="*/ 5791200 w 5791199"/>
                <a:gd name="connsiteY3" fmla="*/ 49743 h 305301"/>
                <a:gd name="connsiteX4" fmla="*/ 5791200 w 5791199"/>
                <a:gd name="connsiteY4" fmla="*/ 248707 h 305301"/>
                <a:gd name="connsiteX5" fmla="*/ 5724145 w 5791199"/>
                <a:gd name="connsiteY5" fmla="*/ 305301 h 305301"/>
                <a:gd name="connsiteX6" fmla="*/ 63934 w 5791199"/>
                <a:gd name="connsiteY6" fmla="*/ 298200 h 305301"/>
                <a:gd name="connsiteX7" fmla="*/ 0 w 5791199"/>
                <a:gd name="connsiteY7" fmla="*/ 248707 h 305301"/>
                <a:gd name="connsiteX8" fmla="*/ 0 w 5791199"/>
                <a:gd name="connsiteY8" fmla="*/ 49743 h 3053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791199" h="305301">
                  <a:moveTo>
                    <a:pt x="0" y="49743"/>
                  </a:moveTo>
                  <a:cubicBezTo>
                    <a:pt x="0" y="22271"/>
                    <a:pt x="22271" y="0"/>
                    <a:pt x="49743" y="0"/>
                  </a:cubicBezTo>
                  <a:lnTo>
                    <a:pt x="5741457" y="0"/>
                  </a:lnTo>
                  <a:cubicBezTo>
                    <a:pt x="5768929" y="0"/>
                    <a:pt x="5791200" y="22271"/>
                    <a:pt x="5791200" y="49743"/>
                  </a:cubicBezTo>
                  <a:lnTo>
                    <a:pt x="5791200" y="248707"/>
                  </a:lnTo>
                  <a:cubicBezTo>
                    <a:pt x="5791200" y="276179"/>
                    <a:pt x="5751617" y="305301"/>
                    <a:pt x="5724145" y="305301"/>
                  </a:cubicBezTo>
                  <a:lnTo>
                    <a:pt x="63934" y="298200"/>
                  </a:lnTo>
                  <a:cubicBezTo>
                    <a:pt x="36462" y="298200"/>
                    <a:pt x="0" y="276179"/>
                    <a:pt x="0" y="248707"/>
                  </a:cubicBezTo>
                  <a:lnTo>
                    <a:pt x="0" y="49743"/>
                  </a:lnTo>
                  <a:close/>
                </a:path>
              </a:pathLst>
            </a:custGeom>
            <a:solidFill>
              <a:srgbClr val="8EA1FF"/>
            </a:solidFill>
            <a:ln>
              <a:solidFill>
                <a:srgbClr val="8EA1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es-CO" sz="2800" b="1">
                  <a:solidFill>
                    <a:schemeClr val="bg1"/>
                  </a:solidFill>
                  <a:effectLst/>
                  <a:latin typeface="Avenir"/>
                  <a:ea typeface="Calibri" panose="020F0502020204030204" pitchFamily="34" charset="0"/>
                  <a:cs typeface="Times New Roman" panose="02020603050405020304" pitchFamily="18" charset="0"/>
                </a:rPr>
                <a:t>Indicaciones</a:t>
              </a:r>
              <a:endParaRPr lang="es-CO" sz="2800">
                <a:solidFill>
                  <a:schemeClr val="bg1"/>
                </a:solidFill>
                <a:effectLst/>
                <a:latin typeface="Avenir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8" name="CuadroTexto 7">
            <a:extLst>
              <a:ext uri="{FF2B5EF4-FFF2-40B4-BE49-F238E27FC236}">
                <a16:creationId xmlns:a16="http://schemas.microsoft.com/office/drawing/2014/main" id="{AFA641C8-B307-FE00-FCB2-19B36F585696}"/>
              </a:ext>
            </a:extLst>
          </p:cNvPr>
          <p:cNvSpPr txBox="1"/>
          <p:nvPr/>
        </p:nvSpPr>
        <p:spPr>
          <a:xfrm>
            <a:off x="2097236" y="2801635"/>
            <a:ext cx="48768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>
                <a:latin typeface="Trebuchet MS" panose="020B0603020202020204" pitchFamily="34" charset="0"/>
              </a:rPr>
              <a:t>Duración máxima : 3 minutos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>
                <a:latin typeface="Trebuchet MS" panose="020B0603020202020204" pitchFamily="34" charset="0"/>
              </a:rPr>
              <a:t>Audio claro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>
                <a:latin typeface="Trebuchet MS" panose="020B0603020202020204" pitchFamily="34" charset="0"/>
              </a:rPr>
              <a:t>Moderado por los Profes STEM+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>
                <a:latin typeface="Trebuchet MS" panose="020B0603020202020204" pitchFamily="34" charset="0"/>
              </a:rPr>
              <a:t>Participación activa de los estudiantes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>
                <a:latin typeface="Trebuchet MS" panose="020B0603020202020204" pitchFamily="34" charset="0"/>
              </a:rPr>
              <a:t>Seguir con el orden de la narración</a:t>
            </a:r>
          </a:p>
          <a:p>
            <a:endParaRPr lang="es-CO"/>
          </a:p>
        </p:txBody>
      </p:sp>
      <p:pic>
        <p:nvPicPr>
          <p:cNvPr id="9" name="Imagen 8" descr="Auriculares Over Ear Estilo Falt">
            <a:extLst>
              <a:ext uri="{FF2B5EF4-FFF2-40B4-BE49-F238E27FC236}">
                <a16:creationId xmlns:a16="http://schemas.microsoft.com/office/drawing/2014/main" id="{4E2297DF-D010-EA9E-EE20-11F8BAA95CA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475" y="2856569"/>
            <a:ext cx="1115543" cy="111554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0567623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4B09262-713A-E58D-312A-A5D02A7737E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B9ED3B8B-552C-1812-376F-F6063DDC77FF}"/>
              </a:ext>
            </a:extLst>
          </p:cNvPr>
          <p:cNvSpPr txBox="1"/>
          <p:nvPr/>
        </p:nvSpPr>
        <p:spPr>
          <a:xfrm>
            <a:off x="2804741" y="389217"/>
            <a:ext cx="6096000" cy="707886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algn="ctr">
              <a:defRPr/>
            </a:pPr>
            <a:r>
              <a:rPr lang="es-ES" sz="4000" b="1">
                <a:solidFill>
                  <a:srgbClr val="29006F"/>
                </a:solidFill>
                <a:latin typeface="Trebuchet MS"/>
                <a:ea typeface="+mj-lt"/>
                <a:cs typeface="Arial"/>
              </a:rPr>
              <a:t>Convertir bitácora a PDF</a:t>
            </a:r>
            <a:endParaRPr kumimoji="0" lang="es-ES" sz="4000" b="1" i="0" u="none" strike="noStrike" kern="1200" cap="none" spc="0" normalizeH="0" baseline="0" noProof="0">
              <a:ln>
                <a:noFill/>
              </a:ln>
              <a:solidFill>
                <a:srgbClr val="29006F"/>
              </a:solidFill>
              <a:effectLst/>
              <a:uLnTx/>
              <a:uFillTx/>
              <a:latin typeface="Trebuchet MS"/>
              <a:ea typeface="+mj-lt"/>
              <a:cs typeface="Arial" panose="020B0604020202020204" pitchFamily="34" charset="0"/>
            </a:endParaRP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B86F28D6-1B32-1A0F-A8EC-4350513D0788}"/>
              </a:ext>
            </a:extLst>
          </p:cNvPr>
          <p:cNvSpPr txBox="1"/>
          <p:nvPr/>
        </p:nvSpPr>
        <p:spPr>
          <a:xfrm>
            <a:off x="636420" y="1165186"/>
            <a:ext cx="10486272" cy="70788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just">
              <a:defRPr/>
            </a:pPr>
            <a:r>
              <a:rPr lang="es-ES" sz="2000">
                <a:latin typeface="Trebuchet MS" panose="020B0603020202020204" pitchFamily="34" charset="0"/>
                <a:cs typeface="Arial"/>
              </a:rPr>
              <a:t>Al</a:t>
            </a:r>
            <a:r>
              <a:rPr kumimoji="0" lang="es-ES" sz="20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Trebuchet MS" panose="020B0603020202020204" pitchFamily="34" charset="0"/>
                <a:cs typeface="Arial"/>
              </a:rPr>
              <a:t> finalizar el </a:t>
            </a:r>
            <a:r>
              <a:rPr lang="es-ES" sz="2000">
                <a:latin typeface="Trebuchet MS" panose="020B0603020202020204" pitchFamily="34" charset="0"/>
                <a:cs typeface="Arial"/>
              </a:rPr>
              <a:t>primer </a:t>
            </a:r>
            <a:r>
              <a:rPr kumimoji="0" lang="es-ES" sz="20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Trebuchet MS" panose="020B0603020202020204" pitchFamily="34" charset="0"/>
                <a:cs typeface="Arial"/>
              </a:rPr>
              <a:t>desafío, la bitácora debe ser cargada en formato </a:t>
            </a:r>
            <a:r>
              <a:rPr kumimoji="0" lang="es-ES" sz="2000" b="1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Trebuchet MS" panose="020B0603020202020204" pitchFamily="34" charset="0"/>
                <a:cs typeface="Arial"/>
              </a:rPr>
              <a:t>PDF máximo </a:t>
            </a:r>
            <a:r>
              <a:rPr lang="es-ES" sz="2000" b="1">
                <a:latin typeface="Trebuchet MS" panose="020B0603020202020204" pitchFamily="34" charset="0"/>
                <a:cs typeface="Arial"/>
              </a:rPr>
              <a:t>de 10 </a:t>
            </a:r>
            <a:r>
              <a:rPr kumimoji="0" lang="es-ES" sz="2000" b="1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Trebuchet MS" panose="020B0603020202020204" pitchFamily="34" charset="0"/>
                <a:cs typeface="Arial"/>
              </a:rPr>
              <a:t>megas.</a:t>
            </a:r>
            <a:r>
              <a:rPr kumimoji="0" lang="es-ES" sz="20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Trebuchet MS" panose="020B0603020202020204" pitchFamily="34" charset="0"/>
                <a:cs typeface="Arial"/>
              </a:rPr>
              <a:t> Para guardarla tengan en cuenta los siguientes pasos</a:t>
            </a:r>
            <a:r>
              <a:rPr lang="es-ES" sz="2000">
                <a:latin typeface="Trebuchet MS" panose="020B0603020202020204" pitchFamily="34" charset="0"/>
                <a:cs typeface="Arial"/>
              </a:rPr>
              <a:t>:</a:t>
            </a:r>
            <a:endParaRPr lang="es-ES" sz="2000" b="0" i="0" u="none" strike="noStrike" kern="1200" cap="none" spc="0" normalizeH="0" baseline="0" noProof="0">
              <a:ln>
                <a:noFill/>
              </a:ln>
              <a:effectLst/>
              <a:uLnTx/>
              <a:uFillTx/>
              <a:latin typeface="Trebuchet MS" panose="020B0603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Imagen 3" descr="Convertidor PDF - Imagen a PDF - Apps en Google Play">
            <a:extLst>
              <a:ext uri="{FF2B5EF4-FFF2-40B4-BE49-F238E27FC236}">
                <a16:creationId xmlns:a16="http://schemas.microsoft.com/office/drawing/2014/main" id="{2664AA9A-CFB5-190B-B46D-113A74BCB6C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7283" y="3110604"/>
            <a:ext cx="830056" cy="100805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Oval 2">
            <a:extLst>
              <a:ext uri="{FF2B5EF4-FFF2-40B4-BE49-F238E27FC236}">
                <a16:creationId xmlns:a16="http://schemas.microsoft.com/office/drawing/2014/main" id="{BA87D6CA-D2C4-2EDB-F7B1-AA1D4EEC5420}"/>
              </a:ext>
            </a:extLst>
          </p:cNvPr>
          <p:cNvSpPr/>
          <p:nvPr/>
        </p:nvSpPr>
        <p:spPr>
          <a:xfrm>
            <a:off x="2136874" y="2059296"/>
            <a:ext cx="454269" cy="410307"/>
          </a:xfrm>
          <a:prstGeom prst="ellipse">
            <a:avLst/>
          </a:prstGeom>
          <a:solidFill>
            <a:srgbClr val="29006F"/>
          </a:solidFill>
          <a:ln>
            <a:solidFill>
              <a:srgbClr val="29006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/>
              </a:rPr>
              <a:t>1</a:t>
            </a:r>
          </a:p>
        </p:txBody>
      </p:sp>
      <p:sp>
        <p:nvSpPr>
          <p:cNvPr id="6" name="Oval 4">
            <a:extLst>
              <a:ext uri="{FF2B5EF4-FFF2-40B4-BE49-F238E27FC236}">
                <a16:creationId xmlns:a16="http://schemas.microsoft.com/office/drawing/2014/main" id="{3175F6D6-2E83-58C2-69DB-CBFC2643BAB7}"/>
              </a:ext>
            </a:extLst>
          </p:cNvPr>
          <p:cNvSpPr/>
          <p:nvPr/>
        </p:nvSpPr>
        <p:spPr>
          <a:xfrm>
            <a:off x="2136874" y="2666655"/>
            <a:ext cx="454269" cy="410307"/>
          </a:xfrm>
          <a:prstGeom prst="ellipse">
            <a:avLst/>
          </a:prstGeom>
          <a:solidFill>
            <a:srgbClr val="29006F"/>
          </a:solidFill>
          <a:ln>
            <a:solidFill>
              <a:srgbClr val="29006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/>
              </a:rPr>
              <a:t>2</a:t>
            </a:r>
          </a:p>
        </p:txBody>
      </p:sp>
      <p:sp>
        <p:nvSpPr>
          <p:cNvPr id="7" name="Oval 5">
            <a:extLst>
              <a:ext uri="{FF2B5EF4-FFF2-40B4-BE49-F238E27FC236}">
                <a16:creationId xmlns:a16="http://schemas.microsoft.com/office/drawing/2014/main" id="{1BD8F6C6-42A0-499B-C9F7-0E6560D00A58}"/>
              </a:ext>
            </a:extLst>
          </p:cNvPr>
          <p:cNvSpPr/>
          <p:nvPr/>
        </p:nvSpPr>
        <p:spPr>
          <a:xfrm>
            <a:off x="2136874" y="3274013"/>
            <a:ext cx="454269" cy="410307"/>
          </a:xfrm>
          <a:prstGeom prst="ellipse">
            <a:avLst/>
          </a:prstGeom>
          <a:solidFill>
            <a:srgbClr val="29006F"/>
          </a:solidFill>
          <a:ln>
            <a:solidFill>
              <a:srgbClr val="29006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/>
              </a:rPr>
              <a:t>3</a:t>
            </a:r>
          </a:p>
        </p:txBody>
      </p:sp>
      <p:sp>
        <p:nvSpPr>
          <p:cNvPr id="8" name="Oval 6">
            <a:extLst>
              <a:ext uri="{FF2B5EF4-FFF2-40B4-BE49-F238E27FC236}">
                <a16:creationId xmlns:a16="http://schemas.microsoft.com/office/drawing/2014/main" id="{1D98F847-1E2D-44C4-F882-B43E60796175}"/>
              </a:ext>
            </a:extLst>
          </p:cNvPr>
          <p:cNvSpPr/>
          <p:nvPr/>
        </p:nvSpPr>
        <p:spPr>
          <a:xfrm>
            <a:off x="2136874" y="3892577"/>
            <a:ext cx="454269" cy="410307"/>
          </a:xfrm>
          <a:prstGeom prst="ellipse">
            <a:avLst/>
          </a:prstGeom>
          <a:solidFill>
            <a:srgbClr val="29006F"/>
          </a:solidFill>
          <a:ln>
            <a:solidFill>
              <a:srgbClr val="29006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/>
              </a:rPr>
              <a:t>4</a:t>
            </a:r>
          </a:p>
        </p:txBody>
      </p:sp>
      <p:sp>
        <p:nvSpPr>
          <p:cNvPr id="9" name="Oval 7">
            <a:extLst>
              <a:ext uri="{FF2B5EF4-FFF2-40B4-BE49-F238E27FC236}">
                <a16:creationId xmlns:a16="http://schemas.microsoft.com/office/drawing/2014/main" id="{0E1DE895-65E6-0E0F-0680-6466E15B81B6}"/>
              </a:ext>
            </a:extLst>
          </p:cNvPr>
          <p:cNvSpPr/>
          <p:nvPr/>
        </p:nvSpPr>
        <p:spPr>
          <a:xfrm>
            <a:off x="2136874" y="4511142"/>
            <a:ext cx="454269" cy="410307"/>
          </a:xfrm>
          <a:prstGeom prst="ellipse">
            <a:avLst/>
          </a:prstGeom>
          <a:solidFill>
            <a:srgbClr val="29006F"/>
          </a:solidFill>
          <a:ln>
            <a:solidFill>
              <a:srgbClr val="29006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/>
              </a:rPr>
              <a:t>5</a:t>
            </a:r>
          </a:p>
        </p:txBody>
      </p:sp>
      <p:sp>
        <p:nvSpPr>
          <p:cNvPr id="10" name="Oval 8">
            <a:extLst>
              <a:ext uri="{FF2B5EF4-FFF2-40B4-BE49-F238E27FC236}">
                <a16:creationId xmlns:a16="http://schemas.microsoft.com/office/drawing/2014/main" id="{3F4BE68A-A22E-6F8B-0CE3-849A04A85E06}"/>
              </a:ext>
            </a:extLst>
          </p:cNvPr>
          <p:cNvSpPr/>
          <p:nvPr/>
        </p:nvSpPr>
        <p:spPr>
          <a:xfrm>
            <a:off x="2136874" y="5129706"/>
            <a:ext cx="454269" cy="410307"/>
          </a:xfrm>
          <a:prstGeom prst="ellipse">
            <a:avLst/>
          </a:prstGeom>
          <a:solidFill>
            <a:srgbClr val="29006F"/>
          </a:solidFill>
          <a:ln>
            <a:solidFill>
              <a:srgbClr val="29006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/>
              </a:rPr>
              <a:t>6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16080F17-AA80-E42C-0F1F-A14790F00914}"/>
              </a:ext>
            </a:extLst>
          </p:cNvPr>
          <p:cNvSpPr txBox="1"/>
          <p:nvPr/>
        </p:nvSpPr>
        <p:spPr>
          <a:xfrm>
            <a:off x="1941035" y="5543995"/>
            <a:ext cx="9310253" cy="400110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s-CO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ES" sz="2000">
                <a:highlight>
                  <a:srgbClr val="00FF00"/>
                </a:highlight>
                <a:latin typeface="Trebuchet MS" panose="020B0603020202020204" pitchFamily="34" charset="0"/>
              </a:rPr>
              <a:t>Esta diapositiva debe eliminarse después de realizar la actividad</a:t>
            </a:r>
          </a:p>
        </p:txBody>
      </p:sp>
      <p:grpSp>
        <p:nvGrpSpPr>
          <p:cNvPr id="12" name="Grupo 11">
            <a:extLst>
              <a:ext uri="{FF2B5EF4-FFF2-40B4-BE49-F238E27FC236}">
                <a16:creationId xmlns:a16="http://schemas.microsoft.com/office/drawing/2014/main" id="{FC704985-B8EA-A43D-3A5D-0226FFF206CB}"/>
              </a:ext>
            </a:extLst>
          </p:cNvPr>
          <p:cNvGrpSpPr/>
          <p:nvPr/>
        </p:nvGrpSpPr>
        <p:grpSpPr>
          <a:xfrm>
            <a:off x="2804741" y="2082961"/>
            <a:ext cx="9044559" cy="3457052"/>
            <a:chOff x="2804741" y="2082961"/>
            <a:chExt cx="9044559" cy="3457052"/>
          </a:xfrm>
        </p:grpSpPr>
        <p:sp>
          <p:nvSpPr>
            <p:cNvPr id="13" name="CuadroTexto 24">
              <a:extLst>
                <a:ext uri="{FF2B5EF4-FFF2-40B4-BE49-F238E27FC236}">
                  <a16:creationId xmlns:a16="http://schemas.microsoft.com/office/drawing/2014/main" id="{5DA29878-5D68-1E28-6EDA-0E592860A558}"/>
                </a:ext>
              </a:extLst>
            </p:cNvPr>
            <p:cNvSpPr txBox="1"/>
            <p:nvPr/>
          </p:nvSpPr>
          <p:spPr>
            <a:xfrm>
              <a:off x="2815949" y="2082961"/>
              <a:ext cx="5096435" cy="442674"/>
            </a:xfrm>
            <a:prstGeom prst="roundRect">
              <a:avLst/>
            </a:prstGeom>
            <a:noFill/>
            <a:ln w="57150"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>
              <a:defPPr>
                <a:defRPr lang="es-CO"/>
              </a:defPPr>
              <a:lvl1pPr marL="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ES" sz="2000">
                  <a:solidFill>
                    <a:schemeClr val="tx1"/>
                  </a:solidFill>
                  <a:latin typeface="Trebuchet MS" panose="020B0603020202020204" pitchFamily="34" charset="0"/>
                  <a:cs typeface="Arial"/>
                </a:rPr>
                <a:t>Hagan clic en "Archivo"</a:t>
              </a:r>
              <a:endParaRPr lang="es-ES" sz="2000">
                <a:solidFill>
                  <a:schemeClr val="tx1"/>
                </a:solidFill>
                <a:latin typeface="Trebuchet MS" panose="020B0603020202020204" pitchFamily="34" charset="0"/>
                <a:cs typeface="Arial"/>
              </a:endParaRPr>
            </a:p>
          </p:txBody>
        </p:sp>
        <p:sp>
          <p:nvSpPr>
            <p:cNvPr id="14" name="CuadroTexto 26">
              <a:extLst>
                <a:ext uri="{FF2B5EF4-FFF2-40B4-BE49-F238E27FC236}">
                  <a16:creationId xmlns:a16="http://schemas.microsoft.com/office/drawing/2014/main" id="{CEF07B06-91B1-5A5D-984D-C5F58A1C08D6}"/>
                </a:ext>
              </a:extLst>
            </p:cNvPr>
            <p:cNvSpPr txBox="1"/>
            <p:nvPr/>
          </p:nvSpPr>
          <p:spPr>
            <a:xfrm>
              <a:off x="2815949" y="2674629"/>
              <a:ext cx="6127376" cy="442674"/>
            </a:xfrm>
            <a:prstGeom prst="roundRect">
              <a:avLst/>
            </a:prstGeom>
            <a:noFill/>
            <a:ln w="57150"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>
              <a:defPPr>
                <a:defRPr lang="es-CO"/>
              </a:defPPr>
              <a:lvl1pPr marL="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ES" sz="20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Trebuchet MS" panose="020B0603020202020204" pitchFamily="34" charset="0"/>
                  <a:cs typeface="Arial" panose="020B0604020202020204" pitchFamily="34" charset="0"/>
                </a:rPr>
                <a:t>Luego en "Guardar como" o "Exportar"</a:t>
              </a:r>
            </a:p>
          </p:txBody>
        </p:sp>
        <p:sp>
          <p:nvSpPr>
            <p:cNvPr id="15" name="CuadroTexto 27">
              <a:extLst>
                <a:ext uri="{FF2B5EF4-FFF2-40B4-BE49-F238E27FC236}">
                  <a16:creationId xmlns:a16="http://schemas.microsoft.com/office/drawing/2014/main" id="{4032E47A-90B4-C245-A570-DA646764C197}"/>
                </a:ext>
              </a:extLst>
            </p:cNvPr>
            <p:cNvSpPr txBox="1"/>
            <p:nvPr/>
          </p:nvSpPr>
          <p:spPr>
            <a:xfrm>
              <a:off x="2815950" y="3299918"/>
              <a:ext cx="6710079" cy="442674"/>
            </a:xfrm>
            <a:prstGeom prst="roundRect">
              <a:avLst/>
            </a:prstGeom>
            <a:noFill/>
            <a:ln w="57150"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>
              <a:defPPr>
                <a:defRPr lang="es-CO"/>
              </a:defPPr>
              <a:lvl1pPr marL="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ES" sz="20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Trebuchet MS" panose="020B0603020202020204" pitchFamily="34" charset="0"/>
                  <a:cs typeface="Arial"/>
                </a:rPr>
                <a:t>Seleccionen el formato PDF</a:t>
              </a:r>
              <a:endParaRPr lang="es-ES" sz="20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rebuchet MS" panose="020B0603020202020204" pitchFamily="34" charset="0"/>
                <a:cs typeface="Arial"/>
              </a:endParaRPr>
            </a:p>
          </p:txBody>
        </p:sp>
        <p:sp>
          <p:nvSpPr>
            <p:cNvPr id="16" name="CuadroTexto 28">
              <a:extLst>
                <a:ext uri="{FF2B5EF4-FFF2-40B4-BE49-F238E27FC236}">
                  <a16:creationId xmlns:a16="http://schemas.microsoft.com/office/drawing/2014/main" id="{A8BDB9E6-77F0-4904-7FE0-3146FC6C8F8D}"/>
                </a:ext>
              </a:extLst>
            </p:cNvPr>
            <p:cNvSpPr txBox="1"/>
            <p:nvPr/>
          </p:nvSpPr>
          <p:spPr>
            <a:xfrm>
              <a:off x="2804742" y="3857970"/>
              <a:ext cx="9040904" cy="442674"/>
            </a:xfrm>
            <a:prstGeom prst="roundRect">
              <a:avLst/>
            </a:prstGeom>
            <a:noFill/>
            <a:ln w="57150"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>
              <a:defPPr>
                <a:defRPr lang="es-CO"/>
              </a:defPPr>
              <a:lvl1pPr marL="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ES" sz="20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Trebuchet MS" panose="020B0603020202020204" pitchFamily="34" charset="0"/>
                  <a:cs typeface="Arial"/>
                </a:rPr>
                <a:t>Elijan la ubicación donde </a:t>
              </a:r>
              <a:r>
                <a:rPr lang="es-ES" sz="2000">
                  <a:solidFill>
                    <a:schemeClr val="tx1"/>
                  </a:solidFill>
                  <a:latin typeface="Trebuchet MS" panose="020B0603020202020204" pitchFamily="34" charset="0"/>
                  <a:cs typeface="Arial"/>
                </a:rPr>
                <a:t>quedará</a:t>
              </a:r>
              <a:r>
                <a:rPr kumimoji="0" lang="es-ES" sz="20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Trebuchet MS" panose="020B0603020202020204" pitchFamily="34" charset="0"/>
                  <a:cs typeface="Arial"/>
                </a:rPr>
                <a:t> guardado el archivo en el computador</a:t>
              </a:r>
              <a:endParaRPr lang="es-ES" sz="20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rebuchet MS" panose="020B0603020202020204" pitchFamily="34" charset="0"/>
                <a:cs typeface="Arial"/>
              </a:endParaRPr>
            </a:p>
          </p:txBody>
        </p:sp>
        <p:sp>
          <p:nvSpPr>
            <p:cNvPr id="17" name="CuadroTexto 29">
              <a:extLst>
                <a:ext uri="{FF2B5EF4-FFF2-40B4-BE49-F238E27FC236}">
                  <a16:creationId xmlns:a16="http://schemas.microsoft.com/office/drawing/2014/main" id="{337558D2-1A98-D5EA-21C8-CC0D784CBCAF}"/>
                </a:ext>
              </a:extLst>
            </p:cNvPr>
            <p:cNvSpPr txBox="1"/>
            <p:nvPr/>
          </p:nvSpPr>
          <p:spPr>
            <a:xfrm>
              <a:off x="2804741" y="4510533"/>
              <a:ext cx="9044559" cy="442674"/>
            </a:xfrm>
            <a:prstGeom prst="roundRect">
              <a:avLst/>
            </a:prstGeom>
            <a:noFill/>
            <a:ln w="57150"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>
              <a:defPPr>
                <a:defRPr lang="es-CO"/>
              </a:defPPr>
              <a:lvl1pPr marL="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>
                <a:defRPr/>
              </a:pPr>
              <a:r>
                <a:rPr kumimoji="0" lang="es-ES" sz="20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Trebuchet MS"/>
                  <a:cs typeface="Arial"/>
                </a:rPr>
                <a:t>Escriban el nombre del archivo. </a:t>
              </a:r>
              <a:r>
                <a:rPr lang="es-ES" sz="2000">
                  <a:solidFill>
                    <a:schemeClr val="tx1"/>
                  </a:solidFill>
                  <a:latin typeface="Trebuchet MS"/>
                </a:rPr>
                <a:t>Ejemplo: AJ_000_TeamColombia</a:t>
              </a:r>
              <a:endParaRPr lang="es-ES" sz="200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rebuchet MS"/>
                <a:cs typeface="Arial"/>
              </a:endParaRPr>
            </a:p>
          </p:txBody>
        </p:sp>
        <p:sp>
          <p:nvSpPr>
            <p:cNvPr id="18" name="CuadroTexto 30">
              <a:extLst>
                <a:ext uri="{FF2B5EF4-FFF2-40B4-BE49-F238E27FC236}">
                  <a16:creationId xmlns:a16="http://schemas.microsoft.com/office/drawing/2014/main" id="{83EE184B-F2B5-15EE-2D21-DA013CB3411E}"/>
                </a:ext>
              </a:extLst>
            </p:cNvPr>
            <p:cNvSpPr txBox="1"/>
            <p:nvPr/>
          </p:nvSpPr>
          <p:spPr>
            <a:xfrm>
              <a:off x="2815947" y="5097339"/>
              <a:ext cx="7001434" cy="442674"/>
            </a:xfrm>
            <a:prstGeom prst="roundRect">
              <a:avLst/>
            </a:prstGeom>
            <a:ln w="57150"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>
              <a:defPPr>
                <a:defRPr lang="es-CO"/>
              </a:defPPr>
              <a:lvl1pPr marL="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ES" sz="20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Trebuchet MS" panose="020B0603020202020204" pitchFamily="34" charset="0"/>
                  <a:cs typeface="Arial"/>
                </a:rPr>
                <a:t>Presionen "Guardar</a:t>
              </a:r>
              <a:r>
                <a:rPr lang="es-ES" sz="2000">
                  <a:solidFill>
                    <a:schemeClr val="tx1"/>
                  </a:solidFill>
                  <a:latin typeface="Trebuchet MS" panose="020B0603020202020204" pitchFamily="34" charset="0"/>
                  <a:cs typeface="Arial"/>
                </a:rPr>
                <a:t>"</a:t>
              </a:r>
              <a:endParaRPr kumimoji="0" lang="es-ES" sz="20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rebuchet MS" panose="020B0603020202020204" pitchFamily="34" charset="0"/>
                <a:cs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211730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upo 11">
            <a:extLst>
              <a:ext uri="{FF2B5EF4-FFF2-40B4-BE49-F238E27FC236}">
                <a16:creationId xmlns:a16="http://schemas.microsoft.com/office/drawing/2014/main" id="{2452D59D-6B5F-8FE3-B1A0-A0DD058D9749}"/>
              </a:ext>
            </a:extLst>
          </p:cNvPr>
          <p:cNvGrpSpPr/>
          <p:nvPr/>
        </p:nvGrpSpPr>
        <p:grpSpPr>
          <a:xfrm>
            <a:off x="1801294" y="257790"/>
            <a:ext cx="2233505" cy="591191"/>
            <a:chOff x="-11177" y="12699"/>
            <a:chExt cx="5842094" cy="854077"/>
          </a:xfrm>
        </p:grpSpPr>
        <p:sp>
          <p:nvSpPr>
            <p:cNvPr id="13" name="Rectángulo: esquinas redondeadas 12">
              <a:extLst>
                <a:ext uri="{FF2B5EF4-FFF2-40B4-BE49-F238E27FC236}">
                  <a16:creationId xmlns:a16="http://schemas.microsoft.com/office/drawing/2014/main" id="{55BB60E5-2A1C-2ABC-FCC5-66928E863D32}"/>
                </a:ext>
              </a:extLst>
            </p:cNvPr>
            <p:cNvSpPr/>
            <p:nvPr/>
          </p:nvSpPr>
          <p:spPr>
            <a:xfrm>
              <a:off x="6350" y="66676"/>
              <a:ext cx="5803900" cy="800100"/>
            </a:xfrm>
            <a:prstGeom prst="roundRect">
              <a:avLst/>
            </a:prstGeom>
            <a:noFill/>
            <a:ln w="19050">
              <a:solidFill>
                <a:srgbClr val="5027A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CO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  <p:sp>
          <p:nvSpPr>
            <p:cNvPr id="14" name="Rectángulo: esquinas redondeadas 76">
              <a:extLst>
                <a:ext uri="{FF2B5EF4-FFF2-40B4-BE49-F238E27FC236}">
                  <a16:creationId xmlns:a16="http://schemas.microsoft.com/office/drawing/2014/main" id="{58ECA898-2C8C-2FE4-B0B5-46F2A2B8783C}"/>
                </a:ext>
              </a:extLst>
            </p:cNvPr>
            <p:cNvSpPr/>
            <p:nvPr/>
          </p:nvSpPr>
          <p:spPr>
            <a:xfrm>
              <a:off x="-11177" y="12699"/>
              <a:ext cx="5842094" cy="298450"/>
            </a:xfrm>
            <a:custGeom>
              <a:avLst/>
              <a:gdLst>
                <a:gd name="connsiteX0" fmla="*/ 0 w 5791200"/>
                <a:gd name="connsiteY0" fmla="*/ 49743 h 298450"/>
                <a:gd name="connsiteX1" fmla="*/ 49743 w 5791200"/>
                <a:gd name="connsiteY1" fmla="*/ 0 h 298450"/>
                <a:gd name="connsiteX2" fmla="*/ 5741457 w 5791200"/>
                <a:gd name="connsiteY2" fmla="*/ 0 h 298450"/>
                <a:gd name="connsiteX3" fmla="*/ 5791200 w 5791200"/>
                <a:gd name="connsiteY3" fmla="*/ 49743 h 298450"/>
                <a:gd name="connsiteX4" fmla="*/ 5791200 w 5791200"/>
                <a:gd name="connsiteY4" fmla="*/ 248707 h 298450"/>
                <a:gd name="connsiteX5" fmla="*/ 5741457 w 5791200"/>
                <a:gd name="connsiteY5" fmla="*/ 298450 h 298450"/>
                <a:gd name="connsiteX6" fmla="*/ 49743 w 5791200"/>
                <a:gd name="connsiteY6" fmla="*/ 298450 h 298450"/>
                <a:gd name="connsiteX7" fmla="*/ 0 w 5791200"/>
                <a:gd name="connsiteY7" fmla="*/ 248707 h 298450"/>
                <a:gd name="connsiteX8" fmla="*/ 0 w 5791200"/>
                <a:gd name="connsiteY8" fmla="*/ 49743 h 298450"/>
                <a:gd name="connsiteX0" fmla="*/ 22308 w 5813508"/>
                <a:gd name="connsiteY0" fmla="*/ 49743 h 304800"/>
                <a:gd name="connsiteX1" fmla="*/ 72051 w 5813508"/>
                <a:gd name="connsiteY1" fmla="*/ 0 h 304800"/>
                <a:gd name="connsiteX2" fmla="*/ 5763765 w 5813508"/>
                <a:gd name="connsiteY2" fmla="*/ 0 h 304800"/>
                <a:gd name="connsiteX3" fmla="*/ 5813508 w 5813508"/>
                <a:gd name="connsiteY3" fmla="*/ 49743 h 304800"/>
                <a:gd name="connsiteX4" fmla="*/ 5813508 w 5813508"/>
                <a:gd name="connsiteY4" fmla="*/ 248707 h 304800"/>
                <a:gd name="connsiteX5" fmla="*/ 5763765 w 5813508"/>
                <a:gd name="connsiteY5" fmla="*/ 298450 h 304800"/>
                <a:gd name="connsiteX6" fmla="*/ 9608 w 5813508"/>
                <a:gd name="connsiteY6" fmla="*/ 304800 h 304800"/>
                <a:gd name="connsiteX7" fmla="*/ 22308 w 5813508"/>
                <a:gd name="connsiteY7" fmla="*/ 248707 h 304800"/>
                <a:gd name="connsiteX8" fmla="*/ 22308 w 5813508"/>
                <a:gd name="connsiteY8" fmla="*/ 49743 h 304800"/>
                <a:gd name="connsiteX0" fmla="*/ 22308 w 5825717"/>
                <a:gd name="connsiteY0" fmla="*/ 49743 h 304800"/>
                <a:gd name="connsiteX1" fmla="*/ 72051 w 5825717"/>
                <a:gd name="connsiteY1" fmla="*/ 0 h 304800"/>
                <a:gd name="connsiteX2" fmla="*/ 5763765 w 5825717"/>
                <a:gd name="connsiteY2" fmla="*/ 0 h 304800"/>
                <a:gd name="connsiteX3" fmla="*/ 5813508 w 5825717"/>
                <a:gd name="connsiteY3" fmla="*/ 49743 h 304800"/>
                <a:gd name="connsiteX4" fmla="*/ 5813508 w 5825717"/>
                <a:gd name="connsiteY4" fmla="*/ 248707 h 304800"/>
                <a:gd name="connsiteX5" fmla="*/ 5813508 w 5825717"/>
                <a:gd name="connsiteY5" fmla="*/ 292100 h 304800"/>
                <a:gd name="connsiteX6" fmla="*/ 9608 w 5825717"/>
                <a:gd name="connsiteY6" fmla="*/ 304800 h 304800"/>
                <a:gd name="connsiteX7" fmla="*/ 22308 w 5825717"/>
                <a:gd name="connsiteY7" fmla="*/ 248707 h 304800"/>
                <a:gd name="connsiteX8" fmla="*/ 22308 w 5825717"/>
                <a:gd name="connsiteY8" fmla="*/ 49743 h 304800"/>
                <a:gd name="connsiteX0" fmla="*/ 0 w 5803409"/>
                <a:gd name="connsiteY0" fmla="*/ 49743 h 298200"/>
                <a:gd name="connsiteX1" fmla="*/ 49743 w 5803409"/>
                <a:gd name="connsiteY1" fmla="*/ 0 h 298200"/>
                <a:gd name="connsiteX2" fmla="*/ 5741457 w 5803409"/>
                <a:gd name="connsiteY2" fmla="*/ 0 h 298200"/>
                <a:gd name="connsiteX3" fmla="*/ 5791200 w 5803409"/>
                <a:gd name="connsiteY3" fmla="*/ 49743 h 298200"/>
                <a:gd name="connsiteX4" fmla="*/ 5791200 w 5803409"/>
                <a:gd name="connsiteY4" fmla="*/ 248707 h 298200"/>
                <a:gd name="connsiteX5" fmla="*/ 5791200 w 5803409"/>
                <a:gd name="connsiteY5" fmla="*/ 292100 h 298200"/>
                <a:gd name="connsiteX6" fmla="*/ 63934 w 5803409"/>
                <a:gd name="connsiteY6" fmla="*/ 298200 h 298200"/>
                <a:gd name="connsiteX7" fmla="*/ 0 w 5803409"/>
                <a:gd name="connsiteY7" fmla="*/ 248707 h 298200"/>
                <a:gd name="connsiteX8" fmla="*/ 0 w 5803409"/>
                <a:gd name="connsiteY8" fmla="*/ 49743 h 298200"/>
                <a:gd name="connsiteX0" fmla="*/ 0 w 5791199"/>
                <a:gd name="connsiteY0" fmla="*/ 49743 h 305301"/>
                <a:gd name="connsiteX1" fmla="*/ 49743 w 5791199"/>
                <a:gd name="connsiteY1" fmla="*/ 0 h 305301"/>
                <a:gd name="connsiteX2" fmla="*/ 5741457 w 5791199"/>
                <a:gd name="connsiteY2" fmla="*/ 0 h 305301"/>
                <a:gd name="connsiteX3" fmla="*/ 5791200 w 5791199"/>
                <a:gd name="connsiteY3" fmla="*/ 49743 h 305301"/>
                <a:gd name="connsiteX4" fmla="*/ 5791200 w 5791199"/>
                <a:gd name="connsiteY4" fmla="*/ 248707 h 305301"/>
                <a:gd name="connsiteX5" fmla="*/ 5724145 w 5791199"/>
                <a:gd name="connsiteY5" fmla="*/ 305301 h 305301"/>
                <a:gd name="connsiteX6" fmla="*/ 63934 w 5791199"/>
                <a:gd name="connsiteY6" fmla="*/ 298200 h 305301"/>
                <a:gd name="connsiteX7" fmla="*/ 0 w 5791199"/>
                <a:gd name="connsiteY7" fmla="*/ 248707 h 305301"/>
                <a:gd name="connsiteX8" fmla="*/ 0 w 5791199"/>
                <a:gd name="connsiteY8" fmla="*/ 49743 h 3053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791199" h="305301">
                  <a:moveTo>
                    <a:pt x="0" y="49743"/>
                  </a:moveTo>
                  <a:cubicBezTo>
                    <a:pt x="0" y="22271"/>
                    <a:pt x="22271" y="0"/>
                    <a:pt x="49743" y="0"/>
                  </a:cubicBezTo>
                  <a:lnTo>
                    <a:pt x="5741457" y="0"/>
                  </a:lnTo>
                  <a:cubicBezTo>
                    <a:pt x="5768929" y="0"/>
                    <a:pt x="5791200" y="22271"/>
                    <a:pt x="5791200" y="49743"/>
                  </a:cubicBezTo>
                  <a:lnTo>
                    <a:pt x="5791200" y="248707"/>
                  </a:lnTo>
                  <a:cubicBezTo>
                    <a:pt x="5791200" y="276179"/>
                    <a:pt x="5751617" y="305301"/>
                    <a:pt x="5724145" y="305301"/>
                  </a:cubicBezTo>
                  <a:lnTo>
                    <a:pt x="63934" y="298200"/>
                  </a:lnTo>
                  <a:cubicBezTo>
                    <a:pt x="36462" y="298200"/>
                    <a:pt x="0" y="276179"/>
                    <a:pt x="0" y="248707"/>
                  </a:cubicBezTo>
                  <a:lnTo>
                    <a:pt x="0" y="49743"/>
                  </a:lnTo>
                  <a:close/>
                </a:path>
              </a:pathLst>
            </a:custGeom>
            <a:solidFill>
              <a:srgbClr val="29006F"/>
            </a:solidFill>
            <a:ln>
              <a:solidFill>
                <a:srgbClr val="5027A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CO" sz="1600" b="1" i="0" u="none" strike="noStrike" kern="1200" cap="none" spc="0" normalizeH="0" baseline="0" noProof="0">
                  <a:ln>
                    <a:noFill/>
                  </a:ln>
                  <a:solidFill>
                    <a:srgbClr val="8EA1FF"/>
                  </a:solidFill>
                  <a:effectLst/>
                  <a:uLnTx/>
                  <a:uFillTx/>
                  <a:latin typeface="Trebuchet MS" panose="020B0603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ID</a:t>
              </a:r>
              <a:r>
                <a:rPr kumimoji="0" lang="es-CO" sz="12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rebuchet MS" panose="020B0603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endParaRPr kumimoji="0" lang="es-CO" sz="11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6" name="Grupo 15">
            <a:extLst>
              <a:ext uri="{FF2B5EF4-FFF2-40B4-BE49-F238E27FC236}">
                <a16:creationId xmlns:a16="http://schemas.microsoft.com/office/drawing/2014/main" id="{318DCF22-2906-6C61-9766-EF3C63B62F89}"/>
              </a:ext>
            </a:extLst>
          </p:cNvPr>
          <p:cNvGrpSpPr/>
          <p:nvPr/>
        </p:nvGrpSpPr>
        <p:grpSpPr>
          <a:xfrm>
            <a:off x="4417726" y="259139"/>
            <a:ext cx="4077735" cy="591191"/>
            <a:chOff x="-11177" y="12699"/>
            <a:chExt cx="5842094" cy="854077"/>
          </a:xfrm>
        </p:grpSpPr>
        <p:sp>
          <p:nvSpPr>
            <p:cNvPr id="17" name="Rectángulo: esquinas redondeadas 16">
              <a:extLst>
                <a:ext uri="{FF2B5EF4-FFF2-40B4-BE49-F238E27FC236}">
                  <a16:creationId xmlns:a16="http://schemas.microsoft.com/office/drawing/2014/main" id="{9850DEE2-BF0E-1B9E-055C-D3795A8DE2E5}"/>
                </a:ext>
              </a:extLst>
            </p:cNvPr>
            <p:cNvSpPr/>
            <p:nvPr/>
          </p:nvSpPr>
          <p:spPr>
            <a:xfrm>
              <a:off x="6350" y="66676"/>
              <a:ext cx="5803900" cy="800100"/>
            </a:xfrm>
            <a:prstGeom prst="roundRect">
              <a:avLst/>
            </a:prstGeom>
            <a:noFill/>
            <a:ln w="19050">
              <a:solidFill>
                <a:srgbClr val="5027A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CO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  <p:sp>
          <p:nvSpPr>
            <p:cNvPr id="18" name="Rectángulo: esquinas redondeadas 76">
              <a:extLst>
                <a:ext uri="{FF2B5EF4-FFF2-40B4-BE49-F238E27FC236}">
                  <a16:creationId xmlns:a16="http://schemas.microsoft.com/office/drawing/2014/main" id="{A163870C-BB0F-F094-350A-2087B0C02EE6}"/>
                </a:ext>
              </a:extLst>
            </p:cNvPr>
            <p:cNvSpPr/>
            <p:nvPr/>
          </p:nvSpPr>
          <p:spPr>
            <a:xfrm>
              <a:off x="-11177" y="12699"/>
              <a:ext cx="5842094" cy="298450"/>
            </a:xfrm>
            <a:custGeom>
              <a:avLst/>
              <a:gdLst>
                <a:gd name="connsiteX0" fmla="*/ 0 w 5791200"/>
                <a:gd name="connsiteY0" fmla="*/ 49743 h 298450"/>
                <a:gd name="connsiteX1" fmla="*/ 49743 w 5791200"/>
                <a:gd name="connsiteY1" fmla="*/ 0 h 298450"/>
                <a:gd name="connsiteX2" fmla="*/ 5741457 w 5791200"/>
                <a:gd name="connsiteY2" fmla="*/ 0 h 298450"/>
                <a:gd name="connsiteX3" fmla="*/ 5791200 w 5791200"/>
                <a:gd name="connsiteY3" fmla="*/ 49743 h 298450"/>
                <a:gd name="connsiteX4" fmla="*/ 5791200 w 5791200"/>
                <a:gd name="connsiteY4" fmla="*/ 248707 h 298450"/>
                <a:gd name="connsiteX5" fmla="*/ 5741457 w 5791200"/>
                <a:gd name="connsiteY5" fmla="*/ 298450 h 298450"/>
                <a:gd name="connsiteX6" fmla="*/ 49743 w 5791200"/>
                <a:gd name="connsiteY6" fmla="*/ 298450 h 298450"/>
                <a:gd name="connsiteX7" fmla="*/ 0 w 5791200"/>
                <a:gd name="connsiteY7" fmla="*/ 248707 h 298450"/>
                <a:gd name="connsiteX8" fmla="*/ 0 w 5791200"/>
                <a:gd name="connsiteY8" fmla="*/ 49743 h 298450"/>
                <a:gd name="connsiteX0" fmla="*/ 22308 w 5813508"/>
                <a:gd name="connsiteY0" fmla="*/ 49743 h 304800"/>
                <a:gd name="connsiteX1" fmla="*/ 72051 w 5813508"/>
                <a:gd name="connsiteY1" fmla="*/ 0 h 304800"/>
                <a:gd name="connsiteX2" fmla="*/ 5763765 w 5813508"/>
                <a:gd name="connsiteY2" fmla="*/ 0 h 304800"/>
                <a:gd name="connsiteX3" fmla="*/ 5813508 w 5813508"/>
                <a:gd name="connsiteY3" fmla="*/ 49743 h 304800"/>
                <a:gd name="connsiteX4" fmla="*/ 5813508 w 5813508"/>
                <a:gd name="connsiteY4" fmla="*/ 248707 h 304800"/>
                <a:gd name="connsiteX5" fmla="*/ 5763765 w 5813508"/>
                <a:gd name="connsiteY5" fmla="*/ 298450 h 304800"/>
                <a:gd name="connsiteX6" fmla="*/ 9608 w 5813508"/>
                <a:gd name="connsiteY6" fmla="*/ 304800 h 304800"/>
                <a:gd name="connsiteX7" fmla="*/ 22308 w 5813508"/>
                <a:gd name="connsiteY7" fmla="*/ 248707 h 304800"/>
                <a:gd name="connsiteX8" fmla="*/ 22308 w 5813508"/>
                <a:gd name="connsiteY8" fmla="*/ 49743 h 304800"/>
                <a:gd name="connsiteX0" fmla="*/ 22308 w 5825717"/>
                <a:gd name="connsiteY0" fmla="*/ 49743 h 304800"/>
                <a:gd name="connsiteX1" fmla="*/ 72051 w 5825717"/>
                <a:gd name="connsiteY1" fmla="*/ 0 h 304800"/>
                <a:gd name="connsiteX2" fmla="*/ 5763765 w 5825717"/>
                <a:gd name="connsiteY2" fmla="*/ 0 h 304800"/>
                <a:gd name="connsiteX3" fmla="*/ 5813508 w 5825717"/>
                <a:gd name="connsiteY3" fmla="*/ 49743 h 304800"/>
                <a:gd name="connsiteX4" fmla="*/ 5813508 w 5825717"/>
                <a:gd name="connsiteY4" fmla="*/ 248707 h 304800"/>
                <a:gd name="connsiteX5" fmla="*/ 5813508 w 5825717"/>
                <a:gd name="connsiteY5" fmla="*/ 292100 h 304800"/>
                <a:gd name="connsiteX6" fmla="*/ 9608 w 5825717"/>
                <a:gd name="connsiteY6" fmla="*/ 304800 h 304800"/>
                <a:gd name="connsiteX7" fmla="*/ 22308 w 5825717"/>
                <a:gd name="connsiteY7" fmla="*/ 248707 h 304800"/>
                <a:gd name="connsiteX8" fmla="*/ 22308 w 5825717"/>
                <a:gd name="connsiteY8" fmla="*/ 49743 h 304800"/>
                <a:gd name="connsiteX0" fmla="*/ 0 w 5803409"/>
                <a:gd name="connsiteY0" fmla="*/ 49743 h 298200"/>
                <a:gd name="connsiteX1" fmla="*/ 49743 w 5803409"/>
                <a:gd name="connsiteY1" fmla="*/ 0 h 298200"/>
                <a:gd name="connsiteX2" fmla="*/ 5741457 w 5803409"/>
                <a:gd name="connsiteY2" fmla="*/ 0 h 298200"/>
                <a:gd name="connsiteX3" fmla="*/ 5791200 w 5803409"/>
                <a:gd name="connsiteY3" fmla="*/ 49743 h 298200"/>
                <a:gd name="connsiteX4" fmla="*/ 5791200 w 5803409"/>
                <a:gd name="connsiteY4" fmla="*/ 248707 h 298200"/>
                <a:gd name="connsiteX5" fmla="*/ 5791200 w 5803409"/>
                <a:gd name="connsiteY5" fmla="*/ 292100 h 298200"/>
                <a:gd name="connsiteX6" fmla="*/ 63934 w 5803409"/>
                <a:gd name="connsiteY6" fmla="*/ 298200 h 298200"/>
                <a:gd name="connsiteX7" fmla="*/ 0 w 5803409"/>
                <a:gd name="connsiteY7" fmla="*/ 248707 h 298200"/>
                <a:gd name="connsiteX8" fmla="*/ 0 w 5803409"/>
                <a:gd name="connsiteY8" fmla="*/ 49743 h 298200"/>
                <a:gd name="connsiteX0" fmla="*/ 0 w 5791199"/>
                <a:gd name="connsiteY0" fmla="*/ 49743 h 305301"/>
                <a:gd name="connsiteX1" fmla="*/ 49743 w 5791199"/>
                <a:gd name="connsiteY1" fmla="*/ 0 h 305301"/>
                <a:gd name="connsiteX2" fmla="*/ 5741457 w 5791199"/>
                <a:gd name="connsiteY2" fmla="*/ 0 h 305301"/>
                <a:gd name="connsiteX3" fmla="*/ 5791200 w 5791199"/>
                <a:gd name="connsiteY3" fmla="*/ 49743 h 305301"/>
                <a:gd name="connsiteX4" fmla="*/ 5791200 w 5791199"/>
                <a:gd name="connsiteY4" fmla="*/ 248707 h 305301"/>
                <a:gd name="connsiteX5" fmla="*/ 5724145 w 5791199"/>
                <a:gd name="connsiteY5" fmla="*/ 305301 h 305301"/>
                <a:gd name="connsiteX6" fmla="*/ 63934 w 5791199"/>
                <a:gd name="connsiteY6" fmla="*/ 298200 h 305301"/>
                <a:gd name="connsiteX7" fmla="*/ 0 w 5791199"/>
                <a:gd name="connsiteY7" fmla="*/ 248707 h 305301"/>
                <a:gd name="connsiteX8" fmla="*/ 0 w 5791199"/>
                <a:gd name="connsiteY8" fmla="*/ 49743 h 3053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791199" h="305301">
                  <a:moveTo>
                    <a:pt x="0" y="49743"/>
                  </a:moveTo>
                  <a:cubicBezTo>
                    <a:pt x="0" y="22271"/>
                    <a:pt x="22271" y="0"/>
                    <a:pt x="49743" y="0"/>
                  </a:cubicBezTo>
                  <a:lnTo>
                    <a:pt x="5741457" y="0"/>
                  </a:lnTo>
                  <a:cubicBezTo>
                    <a:pt x="5768929" y="0"/>
                    <a:pt x="5791200" y="22271"/>
                    <a:pt x="5791200" y="49743"/>
                  </a:cubicBezTo>
                  <a:lnTo>
                    <a:pt x="5791200" y="248707"/>
                  </a:lnTo>
                  <a:cubicBezTo>
                    <a:pt x="5791200" y="276179"/>
                    <a:pt x="5751617" y="305301"/>
                    <a:pt x="5724145" y="305301"/>
                  </a:cubicBezTo>
                  <a:lnTo>
                    <a:pt x="63934" y="298200"/>
                  </a:lnTo>
                  <a:cubicBezTo>
                    <a:pt x="36462" y="298200"/>
                    <a:pt x="0" y="276179"/>
                    <a:pt x="0" y="248707"/>
                  </a:cubicBezTo>
                  <a:lnTo>
                    <a:pt x="0" y="49743"/>
                  </a:lnTo>
                  <a:close/>
                </a:path>
              </a:pathLst>
            </a:custGeom>
            <a:solidFill>
              <a:srgbClr val="29006F"/>
            </a:solidFill>
            <a:ln>
              <a:solidFill>
                <a:srgbClr val="5027A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CO" sz="1600" b="1" i="0" u="none" strike="noStrike" kern="1200" cap="none" spc="0" normalizeH="0" baseline="0" noProof="0">
                  <a:ln>
                    <a:noFill/>
                  </a:ln>
                  <a:solidFill>
                    <a:srgbClr val="8EA1FF"/>
                  </a:solidFill>
                  <a:effectLst/>
                  <a:uLnTx/>
                  <a:uFillTx/>
                  <a:latin typeface="Trebuchet MS" panose="020B0603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Misión Nacional</a:t>
              </a:r>
              <a:r>
                <a:rPr kumimoji="0" lang="es-CO" sz="1200" b="1" i="0" u="none" strike="noStrike" kern="1200" cap="none" spc="0" normalizeH="0" baseline="0" noProof="0">
                  <a:ln>
                    <a:noFill/>
                  </a:ln>
                  <a:solidFill>
                    <a:srgbClr val="8EA1FF"/>
                  </a:solidFill>
                  <a:effectLst/>
                  <a:uLnTx/>
                  <a:uFillTx/>
                  <a:latin typeface="Trebuchet MS" panose="020B0603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endParaRPr kumimoji="0" lang="es-CO" sz="1100" b="0" i="0" u="none" strike="noStrike" kern="1200" cap="none" spc="0" normalizeH="0" baseline="0" noProof="0">
                <a:ln>
                  <a:noFill/>
                </a:ln>
                <a:solidFill>
                  <a:srgbClr val="8EA1FF"/>
                </a:solidFill>
                <a:effectLst/>
                <a:uLnTx/>
                <a:uFillTx/>
                <a:latin typeface="Aptos" panose="02110004020202020204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9" name="Grupo 18">
            <a:extLst>
              <a:ext uri="{FF2B5EF4-FFF2-40B4-BE49-F238E27FC236}">
                <a16:creationId xmlns:a16="http://schemas.microsoft.com/office/drawing/2014/main" id="{6B6832A3-4517-2B69-C4C7-29B7930D0BDD}"/>
              </a:ext>
            </a:extLst>
          </p:cNvPr>
          <p:cNvGrpSpPr/>
          <p:nvPr/>
        </p:nvGrpSpPr>
        <p:grpSpPr>
          <a:xfrm>
            <a:off x="4443665" y="528890"/>
            <a:ext cx="3398692" cy="332635"/>
            <a:chOff x="-7603841" y="2470339"/>
            <a:chExt cx="6878971" cy="342107"/>
          </a:xfrm>
        </p:grpSpPr>
        <p:sp>
          <p:nvSpPr>
            <p:cNvPr id="20" name="Cuadro de texto 105">
              <a:extLst>
                <a:ext uri="{FF2B5EF4-FFF2-40B4-BE49-F238E27FC236}">
                  <a16:creationId xmlns:a16="http://schemas.microsoft.com/office/drawing/2014/main" id="{54649CC1-7064-312C-BA55-37651F134857}"/>
                </a:ext>
              </a:extLst>
            </p:cNvPr>
            <p:cNvSpPr txBox="1"/>
            <p:nvPr/>
          </p:nvSpPr>
          <p:spPr>
            <a:xfrm>
              <a:off x="-7603841" y="2470339"/>
              <a:ext cx="2450263" cy="342107"/>
            </a:xfrm>
            <a:prstGeom prst="rect">
              <a:avLst/>
            </a:prstGeom>
            <a:noFill/>
            <a:ln w="6350">
              <a:noFill/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CO" sz="1400" b="0" i="0" u="none" strike="noStrike" kern="1200" cap="none" spc="0" normalizeH="0" baseline="0" noProof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Trebuchet MS"/>
                  <a:ea typeface="Calibri"/>
                  <a:cs typeface="Times New Roman"/>
                </a:rPr>
                <a:t> Agua</a:t>
              </a:r>
            </a:p>
          </p:txBody>
        </p:sp>
        <p:sp>
          <p:nvSpPr>
            <p:cNvPr id="21" name="Cuadro de texto 111">
              <a:extLst>
                <a:ext uri="{FF2B5EF4-FFF2-40B4-BE49-F238E27FC236}">
                  <a16:creationId xmlns:a16="http://schemas.microsoft.com/office/drawing/2014/main" id="{5AA682C5-9555-6D87-411E-871252168309}"/>
                </a:ext>
              </a:extLst>
            </p:cNvPr>
            <p:cNvSpPr txBox="1"/>
            <p:nvPr/>
          </p:nvSpPr>
          <p:spPr>
            <a:xfrm>
              <a:off x="-5125851" y="2507858"/>
              <a:ext cx="2216869" cy="179675"/>
            </a:xfrm>
            <a:prstGeom prst="rect">
              <a:avLst/>
            </a:prstGeom>
            <a:noFill/>
            <a:ln w="6350">
              <a:noFill/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MX" sz="1400" b="0" i="0" u="none" strike="noStrike" kern="1200" cap="none" spc="0" normalizeH="0" baseline="0" noProof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Trebuchet MS"/>
                  <a:ea typeface="+mn-ea"/>
                  <a:cs typeface="Times New Roman"/>
                </a:rPr>
                <a:t>Aire</a:t>
              </a:r>
              <a:endParaRPr kumimoji="0" lang="es-CO" sz="14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Trebuchet MS"/>
                <a:ea typeface="+mn-ea"/>
                <a:cs typeface="Times New Roman"/>
              </a:endParaRPr>
            </a:p>
          </p:txBody>
        </p:sp>
        <p:sp>
          <p:nvSpPr>
            <p:cNvPr id="22" name="Cuadro de texto 115">
              <a:extLst>
                <a:ext uri="{FF2B5EF4-FFF2-40B4-BE49-F238E27FC236}">
                  <a16:creationId xmlns:a16="http://schemas.microsoft.com/office/drawing/2014/main" id="{861EA57C-8864-C7B1-B960-46F7E090A18C}"/>
                </a:ext>
              </a:extLst>
            </p:cNvPr>
            <p:cNvSpPr txBox="1"/>
            <p:nvPr/>
          </p:nvSpPr>
          <p:spPr>
            <a:xfrm>
              <a:off x="-2368597" y="2470339"/>
              <a:ext cx="1643727" cy="249382"/>
            </a:xfrm>
            <a:prstGeom prst="rect">
              <a:avLst/>
            </a:prstGeom>
            <a:noFill/>
            <a:ln w="6350">
              <a:noFill/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CO" sz="1400" b="0" i="0" u="none" strike="noStrike" kern="1200" cap="none" spc="0" normalizeH="0" baseline="0" noProof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Trebuchet MS"/>
                  <a:ea typeface="+mn-ea"/>
                  <a:cs typeface="Times New Roman"/>
                </a:rPr>
                <a:t>Energía</a:t>
              </a:r>
            </a:p>
          </p:txBody>
        </p:sp>
      </p:grpSp>
      <p:grpSp>
        <p:nvGrpSpPr>
          <p:cNvPr id="23" name="Grupo 22">
            <a:extLst>
              <a:ext uri="{FF2B5EF4-FFF2-40B4-BE49-F238E27FC236}">
                <a16:creationId xmlns:a16="http://schemas.microsoft.com/office/drawing/2014/main" id="{E044CBCB-91C2-F2CC-97C9-51F907CA9F7C}"/>
              </a:ext>
            </a:extLst>
          </p:cNvPr>
          <p:cNvGrpSpPr/>
          <p:nvPr/>
        </p:nvGrpSpPr>
        <p:grpSpPr>
          <a:xfrm>
            <a:off x="229410" y="1028843"/>
            <a:ext cx="11760917" cy="834358"/>
            <a:chOff x="6350" y="-17962"/>
            <a:chExt cx="5809632" cy="818062"/>
          </a:xfrm>
        </p:grpSpPr>
        <p:sp>
          <p:nvSpPr>
            <p:cNvPr id="24" name="Rectángulo: esquinas redondeadas 23">
              <a:extLst>
                <a:ext uri="{FF2B5EF4-FFF2-40B4-BE49-F238E27FC236}">
                  <a16:creationId xmlns:a16="http://schemas.microsoft.com/office/drawing/2014/main" id="{DAE14428-8852-75A9-1785-D2AE9D4F5E2D}"/>
                </a:ext>
              </a:extLst>
            </p:cNvPr>
            <p:cNvSpPr/>
            <p:nvPr/>
          </p:nvSpPr>
          <p:spPr>
            <a:xfrm>
              <a:off x="6350" y="0"/>
              <a:ext cx="5803900" cy="800100"/>
            </a:xfrm>
            <a:prstGeom prst="roundRect">
              <a:avLst/>
            </a:prstGeom>
            <a:noFill/>
            <a:ln w="19050">
              <a:solidFill>
                <a:srgbClr val="5027A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419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  <p:sp>
          <p:nvSpPr>
            <p:cNvPr id="25" name="Rectángulo: esquinas redondeadas 76">
              <a:extLst>
                <a:ext uri="{FF2B5EF4-FFF2-40B4-BE49-F238E27FC236}">
                  <a16:creationId xmlns:a16="http://schemas.microsoft.com/office/drawing/2014/main" id="{AB15A989-B5A3-635A-9545-01310B3ADAD6}"/>
                </a:ext>
              </a:extLst>
            </p:cNvPr>
            <p:cNvSpPr/>
            <p:nvPr/>
          </p:nvSpPr>
          <p:spPr>
            <a:xfrm>
              <a:off x="6351" y="-17962"/>
              <a:ext cx="5809631" cy="342177"/>
            </a:xfrm>
            <a:custGeom>
              <a:avLst/>
              <a:gdLst>
                <a:gd name="connsiteX0" fmla="*/ 0 w 5791200"/>
                <a:gd name="connsiteY0" fmla="*/ 49743 h 298450"/>
                <a:gd name="connsiteX1" fmla="*/ 49743 w 5791200"/>
                <a:gd name="connsiteY1" fmla="*/ 0 h 298450"/>
                <a:gd name="connsiteX2" fmla="*/ 5741457 w 5791200"/>
                <a:gd name="connsiteY2" fmla="*/ 0 h 298450"/>
                <a:gd name="connsiteX3" fmla="*/ 5791200 w 5791200"/>
                <a:gd name="connsiteY3" fmla="*/ 49743 h 298450"/>
                <a:gd name="connsiteX4" fmla="*/ 5791200 w 5791200"/>
                <a:gd name="connsiteY4" fmla="*/ 248707 h 298450"/>
                <a:gd name="connsiteX5" fmla="*/ 5741457 w 5791200"/>
                <a:gd name="connsiteY5" fmla="*/ 298450 h 298450"/>
                <a:gd name="connsiteX6" fmla="*/ 49743 w 5791200"/>
                <a:gd name="connsiteY6" fmla="*/ 298450 h 298450"/>
                <a:gd name="connsiteX7" fmla="*/ 0 w 5791200"/>
                <a:gd name="connsiteY7" fmla="*/ 248707 h 298450"/>
                <a:gd name="connsiteX8" fmla="*/ 0 w 5791200"/>
                <a:gd name="connsiteY8" fmla="*/ 49743 h 298450"/>
                <a:gd name="connsiteX0" fmla="*/ 22308 w 5813508"/>
                <a:gd name="connsiteY0" fmla="*/ 49743 h 304800"/>
                <a:gd name="connsiteX1" fmla="*/ 72051 w 5813508"/>
                <a:gd name="connsiteY1" fmla="*/ 0 h 304800"/>
                <a:gd name="connsiteX2" fmla="*/ 5763765 w 5813508"/>
                <a:gd name="connsiteY2" fmla="*/ 0 h 304800"/>
                <a:gd name="connsiteX3" fmla="*/ 5813508 w 5813508"/>
                <a:gd name="connsiteY3" fmla="*/ 49743 h 304800"/>
                <a:gd name="connsiteX4" fmla="*/ 5813508 w 5813508"/>
                <a:gd name="connsiteY4" fmla="*/ 248707 h 304800"/>
                <a:gd name="connsiteX5" fmla="*/ 5763765 w 5813508"/>
                <a:gd name="connsiteY5" fmla="*/ 298450 h 304800"/>
                <a:gd name="connsiteX6" fmla="*/ 9608 w 5813508"/>
                <a:gd name="connsiteY6" fmla="*/ 304800 h 304800"/>
                <a:gd name="connsiteX7" fmla="*/ 22308 w 5813508"/>
                <a:gd name="connsiteY7" fmla="*/ 248707 h 304800"/>
                <a:gd name="connsiteX8" fmla="*/ 22308 w 5813508"/>
                <a:gd name="connsiteY8" fmla="*/ 49743 h 304800"/>
                <a:gd name="connsiteX0" fmla="*/ 22308 w 5825717"/>
                <a:gd name="connsiteY0" fmla="*/ 49743 h 304800"/>
                <a:gd name="connsiteX1" fmla="*/ 72051 w 5825717"/>
                <a:gd name="connsiteY1" fmla="*/ 0 h 304800"/>
                <a:gd name="connsiteX2" fmla="*/ 5763765 w 5825717"/>
                <a:gd name="connsiteY2" fmla="*/ 0 h 304800"/>
                <a:gd name="connsiteX3" fmla="*/ 5813508 w 5825717"/>
                <a:gd name="connsiteY3" fmla="*/ 49743 h 304800"/>
                <a:gd name="connsiteX4" fmla="*/ 5813508 w 5825717"/>
                <a:gd name="connsiteY4" fmla="*/ 248707 h 304800"/>
                <a:gd name="connsiteX5" fmla="*/ 5813508 w 5825717"/>
                <a:gd name="connsiteY5" fmla="*/ 292100 h 304800"/>
                <a:gd name="connsiteX6" fmla="*/ 9608 w 5825717"/>
                <a:gd name="connsiteY6" fmla="*/ 304800 h 304800"/>
                <a:gd name="connsiteX7" fmla="*/ 22308 w 5825717"/>
                <a:gd name="connsiteY7" fmla="*/ 248707 h 304800"/>
                <a:gd name="connsiteX8" fmla="*/ 22308 w 5825717"/>
                <a:gd name="connsiteY8" fmla="*/ 49743 h 304800"/>
                <a:gd name="connsiteX0" fmla="*/ 3476 w 5806885"/>
                <a:gd name="connsiteY0" fmla="*/ 49743 h 292100"/>
                <a:gd name="connsiteX1" fmla="*/ 53219 w 5806885"/>
                <a:gd name="connsiteY1" fmla="*/ 0 h 292100"/>
                <a:gd name="connsiteX2" fmla="*/ 5744933 w 5806885"/>
                <a:gd name="connsiteY2" fmla="*/ 0 h 292100"/>
                <a:gd name="connsiteX3" fmla="*/ 5794676 w 5806885"/>
                <a:gd name="connsiteY3" fmla="*/ 49743 h 292100"/>
                <a:gd name="connsiteX4" fmla="*/ 5794676 w 5806885"/>
                <a:gd name="connsiteY4" fmla="*/ 248707 h 292100"/>
                <a:gd name="connsiteX5" fmla="*/ 5794676 w 5806885"/>
                <a:gd name="connsiteY5" fmla="*/ 292100 h 292100"/>
                <a:gd name="connsiteX6" fmla="*/ 17130 w 5806885"/>
                <a:gd name="connsiteY6" fmla="*/ 291316 h 292100"/>
                <a:gd name="connsiteX7" fmla="*/ 3476 w 5806885"/>
                <a:gd name="connsiteY7" fmla="*/ 248707 h 292100"/>
                <a:gd name="connsiteX8" fmla="*/ 3476 w 5806885"/>
                <a:gd name="connsiteY8" fmla="*/ 49743 h 292100"/>
                <a:gd name="connsiteX0" fmla="*/ 3476 w 5796413"/>
                <a:gd name="connsiteY0" fmla="*/ 49743 h 301089"/>
                <a:gd name="connsiteX1" fmla="*/ 53219 w 5796413"/>
                <a:gd name="connsiteY1" fmla="*/ 0 h 301089"/>
                <a:gd name="connsiteX2" fmla="*/ 5744933 w 5796413"/>
                <a:gd name="connsiteY2" fmla="*/ 0 h 301089"/>
                <a:gd name="connsiteX3" fmla="*/ 5794676 w 5796413"/>
                <a:gd name="connsiteY3" fmla="*/ 49743 h 301089"/>
                <a:gd name="connsiteX4" fmla="*/ 5794676 w 5796413"/>
                <a:gd name="connsiteY4" fmla="*/ 248707 h 301089"/>
                <a:gd name="connsiteX5" fmla="*/ 5777107 w 5796413"/>
                <a:gd name="connsiteY5" fmla="*/ 301089 h 301089"/>
                <a:gd name="connsiteX6" fmla="*/ 17130 w 5796413"/>
                <a:gd name="connsiteY6" fmla="*/ 291316 h 301089"/>
                <a:gd name="connsiteX7" fmla="*/ 3476 w 5796413"/>
                <a:gd name="connsiteY7" fmla="*/ 248707 h 301089"/>
                <a:gd name="connsiteX8" fmla="*/ 3476 w 5796413"/>
                <a:gd name="connsiteY8" fmla="*/ 49743 h 3010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796413" h="301089">
                  <a:moveTo>
                    <a:pt x="3476" y="49743"/>
                  </a:moveTo>
                  <a:cubicBezTo>
                    <a:pt x="3476" y="22271"/>
                    <a:pt x="25747" y="0"/>
                    <a:pt x="53219" y="0"/>
                  </a:cubicBezTo>
                  <a:lnTo>
                    <a:pt x="5744933" y="0"/>
                  </a:lnTo>
                  <a:cubicBezTo>
                    <a:pt x="5772405" y="0"/>
                    <a:pt x="5794676" y="22271"/>
                    <a:pt x="5794676" y="49743"/>
                  </a:cubicBezTo>
                  <a:lnTo>
                    <a:pt x="5794676" y="248707"/>
                  </a:lnTo>
                  <a:cubicBezTo>
                    <a:pt x="5794676" y="276179"/>
                    <a:pt x="5804579" y="301089"/>
                    <a:pt x="5777107" y="301089"/>
                  </a:cubicBezTo>
                  <a:lnTo>
                    <a:pt x="17130" y="291316"/>
                  </a:lnTo>
                  <a:cubicBezTo>
                    <a:pt x="-10342" y="291316"/>
                    <a:pt x="3476" y="276179"/>
                    <a:pt x="3476" y="248707"/>
                  </a:cubicBezTo>
                  <a:lnTo>
                    <a:pt x="3476" y="49743"/>
                  </a:lnTo>
                  <a:close/>
                </a:path>
              </a:pathLst>
            </a:custGeom>
            <a:solidFill>
              <a:srgbClr val="29006F"/>
            </a:solidFill>
            <a:ln>
              <a:solidFill>
                <a:srgbClr val="5027A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CO" sz="2400" b="1" i="0" u="none" strike="noStrike" kern="1200" cap="none" spc="0" normalizeH="0" baseline="0" noProof="0">
                  <a:ln>
                    <a:noFill/>
                  </a:ln>
                  <a:solidFill>
                    <a:srgbClr val="8EA1FF"/>
                  </a:solidFill>
                  <a:effectLst/>
                  <a:uLnTx/>
                  <a:uFillTx/>
                  <a:latin typeface="Trebuchet MS"/>
                  <a:ea typeface="Calibri"/>
                  <a:cs typeface="Times New Roman"/>
                </a:rPr>
                <a:t>Nombre del </a:t>
              </a:r>
              <a:r>
                <a:rPr lang="es-CO" sz="2400" b="1">
                  <a:solidFill>
                    <a:srgbClr val="8EA1FF"/>
                  </a:solidFill>
                  <a:latin typeface="Trebuchet MS"/>
                  <a:ea typeface="Calibri"/>
                  <a:cs typeface="Times New Roman"/>
                </a:rPr>
                <a:t>equipo</a:t>
              </a:r>
              <a:endParaRPr kumimoji="0" lang="es-419" sz="2000" b="0" i="0" u="none" strike="noStrike" kern="1200" cap="none" spc="0" normalizeH="0" baseline="0" noProof="0">
                <a:ln>
                  <a:noFill/>
                </a:ln>
                <a:solidFill>
                  <a:srgbClr val="8EA1FF"/>
                </a:solidFill>
                <a:effectLst/>
                <a:uLnTx/>
                <a:uFillTx/>
                <a:latin typeface="Aptos" panose="02110004020202020204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26" name="CuadroTexto 25">
            <a:extLst>
              <a:ext uri="{FF2B5EF4-FFF2-40B4-BE49-F238E27FC236}">
                <a16:creationId xmlns:a16="http://schemas.microsoft.com/office/drawing/2014/main" id="{6F535E66-D2A8-EBE2-7DC4-7A634B1B300A}"/>
              </a:ext>
            </a:extLst>
          </p:cNvPr>
          <p:cNvSpPr txBox="1"/>
          <p:nvPr/>
        </p:nvSpPr>
        <p:spPr>
          <a:xfrm>
            <a:off x="368410" y="1570548"/>
            <a:ext cx="6096000" cy="307777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>
              <a:defRPr/>
            </a:pPr>
            <a:r>
              <a:rPr lang="es-MX" sz="1400" i="1">
                <a:solidFill>
                  <a:prstClr val="black">
                    <a:lumMod val="65000"/>
                    <a:lumOff val="35000"/>
                  </a:prstClr>
                </a:solidFill>
                <a:latin typeface="Trebuchet MS"/>
                <a:ea typeface="+mn-lt"/>
                <a:cs typeface="Arial"/>
              </a:rPr>
              <a:t>Escribir</a:t>
            </a:r>
            <a:r>
              <a:rPr kumimoji="0" lang="es-MX" sz="1400" b="0" i="1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Trebuchet MS"/>
                <a:ea typeface="+mn-lt"/>
                <a:cs typeface="Arial"/>
              </a:rPr>
              <a:t> el nombre </a:t>
            </a:r>
            <a:r>
              <a:rPr lang="es-MX" sz="1400" i="1">
                <a:solidFill>
                  <a:prstClr val="black">
                    <a:lumMod val="65000"/>
                    <a:lumOff val="35000"/>
                  </a:prstClr>
                </a:solidFill>
                <a:latin typeface="Trebuchet MS"/>
                <a:ea typeface="+mn-lt"/>
                <a:cs typeface="Arial"/>
              </a:rPr>
              <a:t>del equipo</a:t>
            </a: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grpSp>
        <p:nvGrpSpPr>
          <p:cNvPr id="27" name="Grupo 26">
            <a:extLst>
              <a:ext uri="{FF2B5EF4-FFF2-40B4-BE49-F238E27FC236}">
                <a16:creationId xmlns:a16="http://schemas.microsoft.com/office/drawing/2014/main" id="{B1C0C544-6DBE-DE4D-D04A-9C9192DF9EE9}"/>
              </a:ext>
            </a:extLst>
          </p:cNvPr>
          <p:cNvGrpSpPr/>
          <p:nvPr/>
        </p:nvGrpSpPr>
        <p:grpSpPr>
          <a:xfrm>
            <a:off x="222388" y="2079618"/>
            <a:ext cx="6614873" cy="2503576"/>
            <a:chOff x="6350" y="-17962"/>
            <a:chExt cx="5809632" cy="818062"/>
          </a:xfrm>
        </p:grpSpPr>
        <p:sp>
          <p:nvSpPr>
            <p:cNvPr id="28" name="Rectángulo: esquinas redondeadas 27">
              <a:extLst>
                <a:ext uri="{FF2B5EF4-FFF2-40B4-BE49-F238E27FC236}">
                  <a16:creationId xmlns:a16="http://schemas.microsoft.com/office/drawing/2014/main" id="{7DAEC5AC-5768-96CF-13E7-C1836EF12E73}"/>
                </a:ext>
              </a:extLst>
            </p:cNvPr>
            <p:cNvSpPr/>
            <p:nvPr/>
          </p:nvSpPr>
          <p:spPr>
            <a:xfrm>
              <a:off x="6350" y="0"/>
              <a:ext cx="5803900" cy="800100"/>
            </a:xfrm>
            <a:prstGeom prst="roundRect">
              <a:avLst/>
            </a:prstGeom>
            <a:noFill/>
            <a:ln w="19050">
              <a:solidFill>
                <a:srgbClr val="5027A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419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  <p:sp>
          <p:nvSpPr>
            <p:cNvPr id="29" name="Rectángulo: esquinas redondeadas 76">
              <a:extLst>
                <a:ext uri="{FF2B5EF4-FFF2-40B4-BE49-F238E27FC236}">
                  <a16:creationId xmlns:a16="http://schemas.microsoft.com/office/drawing/2014/main" id="{50371D72-F3E7-E698-F35C-87F433C49794}"/>
                </a:ext>
              </a:extLst>
            </p:cNvPr>
            <p:cNvSpPr/>
            <p:nvPr/>
          </p:nvSpPr>
          <p:spPr>
            <a:xfrm>
              <a:off x="6352" y="-17962"/>
              <a:ext cx="5809630" cy="147105"/>
            </a:xfrm>
            <a:custGeom>
              <a:avLst/>
              <a:gdLst>
                <a:gd name="connsiteX0" fmla="*/ 0 w 5791200"/>
                <a:gd name="connsiteY0" fmla="*/ 49743 h 298450"/>
                <a:gd name="connsiteX1" fmla="*/ 49743 w 5791200"/>
                <a:gd name="connsiteY1" fmla="*/ 0 h 298450"/>
                <a:gd name="connsiteX2" fmla="*/ 5741457 w 5791200"/>
                <a:gd name="connsiteY2" fmla="*/ 0 h 298450"/>
                <a:gd name="connsiteX3" fmla="*/ 5791200 w 5791200"/>
                <a:gd name="connsiteY3" fmla="*/ 49743 h 298450"/>
                <a:gd name="connsiteX4" fmla="*/ 5791200 w 5791200"/>
                <a:gd name="connsiteY4" fmla="*/ 248707 h 298450"/>
                <a:gd name="connsiteX5" fmla="*/ 5741457 w 5791200"/>
                <a:gd name="connsiteY5" fmla="*/ 298450 h 298450"/>
                <a:gd name="connsiteX6" fmla="*/ 49743 w 5791200"/>
                <a:gd name="connsiteY6" fmla="*/ 298450 h 298450"/>
                <a:gd name="connsiteX7" fmla="*/ 0 w 5791200"/>
                <a:gd name="connsiteY7" fmla="*/ 248707 h 298450"/>
                <a:gd name="connsiteX8" fmla="*/ 0 w 5791200"/>
                <a:gd name="connsiteY8" fmla="*/ 49743 h 298450"/>
                <a:gd name="connsiteX0" fmla="*/ 22308 w 5813508"/>
                <a:gd name="connsiteY0" fmla="*/ 49743 h 304800"/>
                <a:gd name="connsiteX1" fmla="*/ 72051 w 5813508"/>
                <a:gd name="connsiteY1" fmla="*/ 0 h 304800"/>
                <a:gd name="connsiteX2" fmla="*/ 5763765 w 5813508"/>
                <a:gd name="connsiteY2" fmla="*/ 0 h 304800"/>
                <a:gd name="connsiteX3" fmla="*/ 5813508 w 5813508"/>
                <a:gd name="connsiteY3" fmla="*/ 49743 h 304800"/>
                <a:gd name="connsiteX4" fmla="*/ 5813508 w 5813508"/>
                <a:gd name="connsiteY4" fmla="*/ 248707 h 304800"/>
                <a:gd name="connsiteX5" fmla="*/ 5763765 w 5813508"/>
                <a:gd name="connsiteY5" fmla="*/ 298450 h 304800"/>
                <a:gd name="connsiteX6" fmla="*/ 9608 w 5813508"/>
                <a:gd name="connsiteY6" fmla="*/ 304800 h 304800"/>
                <a:gd name="connsiteX7" fmla="*/ 22308 w 5813508"/>
                <a:gd name="connsiteY7" fmla="*/ 248707 h 304800"/>
                <a:gd name="connsiteX8" fmla="*/ 22308 w 5813508"/>
                <a:gd name="connsiteY8" fmla="*/ 49743 h 304800"/>
                <a:gd name="connsiteX0" fmla="*/ 22308 w 5825717"/>
                <a:gd name="connsiteY0" fmla="*/ 49743 h 304800"/>
                <a:gd name="connsiteX1" fmla="*/ 72051 w 5825717"/>
                <a:gd name="connsiteY1" fmla="*/ 0 h 304800"/>
                <a:gd name="connsiteX2" fmla="*/ 5763765 w 5825717"/>
                <a:gd name="connsiteY2" fmla="*/ 0 h 304800"/>
                <a:gd name="connsiteX3" fmla="*/ 5813508 w 5825717"/>
                <a:gd name="connsiteY3" fmla="*/ 49743 h 304800"/>
                <a:gd name="connsiteX4" fmla="*/ 5813508 w 5825717"/>
                <a:gd name="connsiteY4" fmla="*/ 248707 h 304800"/>
                <a:gd name="connsiteX5" fmla="*/ 5813508 w 5825717"/>
                <a:gd name="connsiteY5" fmla="*/ 292100 h 304800"/>
                <a:gd name="connsiteX6" fmla="*/ 9608 w 5825717"/>
                <a:gd name="connsiteY6" fmla="*/ 304800 h 304800"/>
                <a:gd name="connsiteX7" fmla="*/ 22308 w 5825717"/>
                <a:gd name="connsiteY7" fmla="*/ 248707 h 304800"/>
                <a:gd name="connsiteX8" fmla="*/ 22308 w 5825717"/>
                <a:gd name="connsiteY8" fmla="*/ 49743 h 304800"/>
                <a:gd name="connsiteX0" fmla="*/ 3476 w 5806885"/>
                <a:gd name="connsiteY0" fmla="*/ 49743 h 292100"/>
                <a:gd name="connsiteX1" fmla="*/ 53219 w 5806885"/>
                <a:gd name="connsiteY1" fmla="*/ 0 h 292100"/>
                <a:gd name="connsiteX2" fmla="*/ 5744933 w 5806885"/>
                <a:gd name="connsiteY2" fmla="*/ 0 h 292100"/>
                <a:gd name="connsiteX3" fmla="*/ 5794676 w 5806885"/>
                <a:gd name="connsiteY3" fmla="*/ 49743 h 292100"/>
                <a:gd name="connsiteX4" fmla="*/ 5794676 w 5806885"/>
                <a:gd name="connsiteY4" fmla="*/ 248707 h 292100"/>
                <a:gd name="connsiteX5" fmla="*/ 5794676 w 5806885"/>
                <a:gd name="connsiteY5" fmla="*/ 292100 h 292100"/>
                <a:gd name="connsiteX6" fmla="*/ 17130 w 5806885"/>
                <a:gd name="connsiteY6" fmla="*/ 291316 h 292100"/>
                <a:gd name="connsiteX7" fmla="*/ 3476 w 5806885"/>
                <a:gd name="connsiteY7" fmla="*/ 248707 h 292100"/>
                <a:gd name="connsiteX8" fmla="*/ 3476 w 5806885"/>
                <a:gd name="connsiteY8" fmla="*/ 49743 h 292100"/>
                <a:gd name="connsiteX0" fmla="*/ 3476 w 5796413"/>
                <a:gd name="connsiteY0" fmla="*/ 49743 h 301089"/>
                <a:gd name="connsiteX1" fmla="*/ 53219 w 5796413"/>
                <a:gd name="connsiteY1" fmla="*/ 0 h 301089"/>
                <a:gd name="connsiteX2" fmla="*/ 5744933 w 5796413"/>
                <a:gd name="connsiteY2" fmla="*/ 0 h 301089"/>
                <a:gd name="connsiteX3" fmla="*/ 5794676 w 5796413"/>
                <a:gd name="connsiteY3" fmla="*/ 49743 h 301089"/>
                <a:gd name="connsiteX4" fmla="*/ 5794676 w 5796413"/>
                <a:gd name="connsiteY4" fmla="*/ 248707 h 301089"/>
                <a:gd name="connsiteX5" fmla="*/ 5777107 w 5796413"/>
                <a:gd name="connsiteY5" fmla="*/ 301089 h 301089"/>
                <a:gd name="connsiteX6" fmla="*/ 17130 w 5796413"/>
                <a:gd name="connsiteY6" fmla="*/ 291316 h 301089"/>
                <a:gd name="connsiteX7" fmla="*/ 3476 w 5796413"/>
                <a:gd name="connsiteY7" fmla="*/ 248707 h 301089"/>
                <a:gd name="connsiteX8" fmla="*/ 3476 w 5796413"/>
                <a:gd name="connsiteY8" fmla="*/ 49743 h 3010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796413" h="301089">
                  <a:moveTo>
                    <a:pt x="3476" y="49743"/>
                  </a:moveTo>
                  <a:cubicBezTo>
                    <a:pt x="3476" y="22271"/>
                    <a:pt x="25747" y="0"/>
                    <a:pt x="53219" y="0"/>
                  </a:cubicBezTo>
                  <a:lnTo>
                    <a:pt x="5744933" y="0"/>
                  </a:lnTo>
                  <a:cubicBezTo>
                    <a:pt x="5772405" y="0"/>
                    <a:pt x="5794676" y="22271"/>
                    <a:pt x="5794676" y="49743"/>
                  </a:cubicBezTo>
                  <a:lnTo>
                    <a:pt x="5794676" y="248707"/>
                  </a:lnTo>
                  <a:cubicBezTo>
                    <a:pt x="5794676" y="276179"/>
                    <a:pt x="5804579" y="301089"/>
                    <a:pt x="5777107" y="301089"/>
                  </a:cubicBezTo>
                  <a:lnTo>
                    <a:pt x="17130" y="291316"/>
                  </a:lnTo>
                  <a:cubicBezTo>
                    <a:pt x="-10342" y="291316"/>
                    <a:pt x="3476" y="276179"/>
                    <a:pt x="3476" y="248707"/>
                  </a:cubicBezTo>
                  <a:lnTo>
                    <a:pt x="3476" y="49743"/>
                  </a:lnTo>
                  <a:close/>
                </a:path>
              </a:pathLst>
            </a:custGeom>
            <a:solidFill>
              <a:srgbClr val="29006F"/>
            </a:solidFill>
            <a:ln>
              <a:solidFill>
                <a:srgbClr val="5027A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CO" sz="2400" b="1" i="0" u="none" strike="noStrike" kern="1200" cap="none" spc="0" normalizeH="0" baseline="0" noProof="0">
                  <a:ln>
                    <a:noFill/>
                  </a:ln>
                  <a:solidFill>
                    <a:srgbClr val="8EA1FF"/>
                  </a:solidFill>
                  <a:effectLst/>
                  <a:uLnTx/>
                  <a:uFillTx/>
                  <a:latin typeface="Trebuchet MS"/>
                  <a:ea typeface="Calibri"/>
                  <a:cs typeface="Times New Roman"/>
                </a:rPr>
                <a:t>Equipo Talento STEM+ </a:t>
              </a:r>
              <a:endParaRPr lang="es-ES"/>
            </a:p>
          </p:txBody>
        </p:sp>
      </p:grpSp>
      <p:graphicFrame>
        <p:nvGraphicFramePr>
          <p:cNvPr id="30" name="Tabla 6">
            <a:extLst>
              <a:ext uri="{FF2B5EF4-FFF2-40B4-BE49-F238E27FC236}">
                <a16:creationId xmlns:a16="http://schemas.microsoft.com/office/drawing/2014/main" id="{F744D412-EDD2-FFA0-803A-63025BEFF28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03163011"/>
              </p:ext>
            </p:extLst>
          </p:nvPr>
        </p:nvGraphicFramePr>
        <p:xfrm>
          <a:off x="371549" y="2584398"/>
          <a:ext cx="6310023" cy="1872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3588">
                  <a:extLst>
                    <a:ext uri="{9D8B030D-6E8A-4147-A177-3AD203B41FA5}">
                      <a16:colId xmlns:a16="http://schemas.microsoft.com/office/drawing/2014/main" val="3933787968"/>
                    </a:ext>
                  </a:extLst>
                </a:gridCol>
                <a:gridCol w="2698295">
                  <a:extLst>
                    <a:ext uri="{9D8B030D-6E8A-4147-A177-3AD203B41FA5}">
                      <a16:colId xmlns:a16="http://schemas.microsoft.com/office/drawing/2014/main" val="232042913"/>
                    </a:ext>
                  </a:extLst>
                </a:gridCol>
                <a:gridCol w="483297">
                  <a:extLst>
                    <a:ext uri="{9D8B030D-6E8A-4147-A177-3AD203B41FA5}">
                      <a16:colId xmlns:a16="http://schemas.microsoft.com/office/drawing/2014/main" val="1162830790"/>
                    </a:ext>
                  </a:extLst>
                </a:gridCol>
                <a:gridCol w="2724843">
                  <a:extLst>
                    <a:ext uri="{9D8B030D-6E8A-4147-A177-3AD203B41FA5}">
                      <a16:colId xmlns:a16="http://schemas.microsoft.com/office/drawing/2014/main" val="1672734686"/>
                    </a:ext>
                  </a:extLst>
                </a:gridCol>
              </a:tblGrid>
              <a:tr h="374560">
                <a:tc>
                  <a:txBody>
                    <a:bodyPr/>
                    <a:lstStyle/>
                    <a:p>
                      <a:r>
                        <a:rPr lang="es-CO" b="1">
                          <a:solidFill>
                            <a:srgbClr val="5026AD"/>
                          </a:solidFill>
                          <a:latin typeface="Trebuchet MS" panose="020B0603020202020204" pitchFamily="34" charset="0"/>
                        </a:rPr>
                        <a:t>1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1E1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CO">
                        <a:solidFill>
                          <a:srgbClr val="5026AD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1E1F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CO" b="1">
                          <a:solidFill>
                            <a:srgbClr val="5026AD"/>
                          </a:solidFill>
                        </a:rPr>
                        <a:t>6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1E1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CO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1E1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3473650"/>
                  </a:ext>
                </a:extLst>
              </a:tr>
              <a:tr h="374560">
                <a:tc>
                  <a:txBody>
                    <a:bodyPr/>
                    <a:lstStyle/>
                    <a:p>
                      <a:r>
                        <a:rPr lang="es-CO" b="1">
                          <a:solidFill>
                            <a:srgbClr val="5026AD"/>
                          </a:solidFill>
                        </a:rPr>
                        <a:t>2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CO">
                        <a:solidFill>
                          <a:srgbClr val="5026AD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CO" b="1">
                          <a:solidFill>
                            <a:srgbClr val="5026AD"/>
                          </a:solidFill>
                        </a:rPr>
                        <a:t>7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CO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56346123"/>
                  </a:ext>
                </a:extLst>
              </a:tr>
              <a:tr h="374560">
                <a:tc>
                  <a:txBody>
                    <a:bodyPr/>
                    <a:lstStyle/>
                    <a:p>
                      <a:r>
                        <a:rPr lang="es-CO" b="1">
                          <a:solidFill>
                            <a:srgbClr val="5026AD"/>
                          </a:solidFill>
                        </a:rPr>
                        <a:t>3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1E1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CO">
                        <a:solidFill>
                          <a:srgbClr val="5026AD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1E1F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CO" b="1">
                          <a:solidFill>
                            <a:srgbClr val="5026AD"/>
                          </a:solidFill>
                        </a:rPr>
                        <a:t>8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1E1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CO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1E1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05729457"/>
                  </a:ext>
                </a:extLst>
              </a:tr>
              <a:tr h="374560">
                <a:tc>
                  <a:txBody>
                    <a:bodyPr/>
                    <a:lstStyle/>
                    <a:p>
                      <a:r>
                        <a:rPr lang="es-CO" b="1">
                          <a:solidFill>
                            <a:srgbClr val="5026AD"/>
                          </a:solidFill>
                        </a:rPr>
                        <a:t>4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CO">
                        <a:solidFill>
                          <a:srgbClr val="5026AD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CO" b="1">
                          <a:solidFill>
                            <a:srgbClr val="5026AD"/>
                          </a:solidFill>
                        </a:rPr>
                        <a:t>9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CO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025839"/>
                  </a:ext>
                </a:extLst>
              </a:tr>
              <a:tr h="374560">
                <a:tc>
                  <a:txBody>
                    <a:bodyPr/>
                    <a:lstStyle/>
                    <a:p>
                      <a:r>
                        <a:rPr lang="es-CO" b="1">
                          <a:solidFill>
                            <a:srgbClr val="5026AD"/>
                          </a:solidFill>
                        </a:rPr>
                        <a:t>5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1E1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CO">
                        <a:solidFill>
                          <a:srgbClr val="5026AD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1E1F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CO" b="1">
                          <a:solidFill>
                            <a:srgbClr val="5026AD"/>
                          </a:solidFill>
                        </a:rPr>
                        <a:t>10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1E1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CO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1E1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38002675"/>
                  </a:ext>
                </a:extLst>
              </a:tr>
            </a:tbl>
          </a:graphicData>
        </a:graphic>
      </p:graphicFrame>
      <p:grpSp>
        <p:nvGrpSpPr>
          <p:cNvPr id="31" name="Grupo 30">
            <a:extLst>
              <a:ext uri="{FF2B5EF4-FFF2-40B4-BE49-F238E27FC236}">
                <a16:creationId xmlns:a16="http://schemas.microsoft.com/office/drawing/2014/main" id="{DA2AD34B-505E-E82E-A73B-C4BBFCA7ACE3}"/>
              </a:ext>
            </a:extLst>
          </p:cNvPr>
          <p:cNvGrpSpPr/>
          <p:nvPr/>
        </p:nvGrpSpPr>
        <p:grpSpPr>
          <a:xfrm>
            <a:off x="180082" y="4800113"/>
            <a:ext cx="6675434" cy="1181322"/>
            <a:chOff x="6350" y="-17962"/>
            <a:chExt cx="5809632" cy="818062"/>
          </a:xfrm>
        </p:grpSpPr>
        <p:sp>
          <p:nvSpPr>
            <p:cNvPr id="32" name="Rectángulo: esquinas redondeadas 31">
              <a:extLst>
                <a:ext uri="{FF2B5EF4-FFF2-40B4-BE49-F238E27FC236}">
                  <a16:creationId xmlns:a16="http://schemas.microsoft.com/office/drawing/2014/main" id="{A82C4D6D-542F-63DA-2165-D778FDADFA8F}"/>
                </a:ext>
              </a:extLst>
            </p:cNvPr>
            <p:cNvSpPr/>
            <p:nvPr/>
          </p:nvSpPr>
          <p:spPr>
            <a:xfrm>
              <a:off x="6350" y="0"/>
              <a:ext cx="5803900" cy="800100"/>
            </a:xfrm>
            <a:prstGeom prst="roundRect">
              <a:avLst/>
            </a:prstGeom>
            <a:noFill/>
            <a:ln w="19050">
              <a:solidFill>
                <a:srgbClr val="5027A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419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  <p:sp>
          <p:nvSpPr>
            <p:cNvPr id="33" name="Rectángulo: esquinas redondeadas 76">
              <a:extLst>
                <a:ext uri="{FF2B5EF4-FFF2-40B4-BE49-F238E27FC236}">
                  <a16:creationId xmlns:a16="http://schemas.microsoft.com/office/drawing/2014/main" id="{62D69E46-7FF1-2142-83EB-51E48418043B}"/>
                </a:ext>
              </a:extLst>
            </p:cNvPr>
            <p:cNvSpPr/>
            <p:nvPr/>
          </p:nvSpPr>
          <p:spPr>
            <a:xfrm>
              <a:off x="6352" y="-17962"/>
              <a:ext cx="5809630" cy="201752"/>
            </a:xfrm>
            <a:custGeom>
              <a:avLst/>
              <a:gdLst>
                <a:gd name="connsiteX0" fmla="*/ 0 w 5791200"/>
                <a:gd name="connsiteY0" fmla="*/ 49743 h 298450"/>
                <a:gd name="connsiteX1" fmla="*/ 49743 w 5791200"/>
                <a:gd name="connsiteY1" fmla="*/ 0 h 298450"/>
                <a:gd name="connsiteX2" fmla="*/ 5741457 w 5791200"/>
                <a:gd name="connsiteY2" fmla="*/ 0 h 298450"/>
                <a:gd name="connsiteX3" fmla="*/ 5791200 w 5791200"/>
                <a:gd name="connsiteY3" fmla="*/ 49743 h 298450"/>
                <a:gd name="connsiteX4" fmla="*/ 5791200 w 5791200"/>
                <a:gd name="connsiteY4" fmla="*/ 248707 h 298450"/>
                <a:gd name="connsiteX5" fmla="*/ 5741457 w 5791200"/>
                <a:gd name="connsiteY5" fmla="*/ 298450 h 298450"/>
                <a:gd name="connsiteX6" fmla="*/ 49743 w 5791200"/>
                <a:gd name="connsiteY6" fmla="*/ 298450 h 298450"/>
                <a:gd name="connsiteX7" fmla="*/ 0 w 5791200"/>
                <a:gd name="connsiteY7" fmla="*/ 248707 h 298450"/>
                <a:gd name="connsiteX8" fmla="*/ 0 w 5791200"/>
                <a:gd name="connsiteY8" fmla="*/ 49743 h 298450"/>
                <a:gd name="connsiteX0" fmla="*/ 22308 w 5813508"/>
                <a:gd name="connsiteY0" fmla="*/ 49743 h 304800"/>
                <a:gd name="connsiteX1" fmla="*/ 72051 w 5813508"/>
                <a:gd name="connsiteY1" fmla="*/ 0 h 304800"/>
                <a:gd name="connsiteX2" fmla="*/ 5763765 w 5813508"/>
                <a:gd name="connsiteY2" fmla="*/ 0 h 304800"/>
                <a:gd name="connsiteX3" fmla="*/ 5813508 w 5813508"/>
                <a:gd name="connsiteY3" fmla="*/ 49743 h 304800"/>
                <a:gd name="connsiteX4" fmla="*/ 5813508 w 5813508"/>
                <a:gd name="connsiteY4" fmla="*/ 248707 h 304800"/>
                <a:gd name="connsiteX5" fmla="*/ 5763765 w 5813508"/>
                <a:gd name="connsiteY5" fmla="*/ 298450 h 304800"/>
                <a:gd name="connsiteX6" fmla="*/ 9608 w 5813508"/>
                <a:gd name="connsiteY6" fmla="*/ 304800 h 304800"/>
                <a:gd name="connsiteX7" fmla="*/ 22308 w 5813508"/>
                <a:gd name="connsiteY7" fmla="*/ 248707 h 304800"/>
                <a:gd name="connsiteX8" fmla="*/ 22308 w 5813508"/>
                <a:gd name="connsiteY8" fmla="*/ 49743 h 304800"/>
                <a:gd name="connsiteX0" fmla="*/ 22308 w 5825717"/>
                <a:gd name="connsiteY0" fmla="*/ 49743 h 304800"/>
                <a:gd name="connsiteX1" fmla="*/ 72051 w 5825717"/>
                <a:gd name="connsiteY1" fmla="*/ 0 h 304800"/>
                <a:gd name="connsiteX2" fmla="*/ 5763765 w 5825717"/>
                <a:gd name="connsiteY2" fmla="*/ 0 h 304800"/>
                <a:gd name="connsiteX3" fmla="*/ 5813508 w 5825717"/>
                <a:gd name="connsiteY3" fmla="*/ 49743 h 304800"/>
                <a:gd name="connsiteX4" fmla="*/ 5813508 w 5825717"/>
                <a:gd name="connsiteY4" fmla="*/ 248707 h 304800"/>
                <a:gd name="connsiteX5" fmla="*/ 5813508 w 5825717"/>
                <a:gd name="connsiteY5" fmla="*/ 292100 h 304800"/>
                <a:gd name="connsiteX6" fmla="*/ 9608 w 5825717"/>
                <a:gd name="connsiteY6" fmla="*/ 304800 h 304800"/>
                <a:gd name="connsiteX7" fmla="*/ 22308 w 5825717"/>
                <a:gd name="connsiteY7" fmla="*/ 248707 h 304800"/>
                <a:gd name="connsiteX8" fmla="*/ 22308 w 5825717"/>
                <a:gd name="connsiteY8" fmla="*/ 49743 h 304800"/>
                <a:gd name="connsiteX0" fmla="*/ 3476 w 5806885"/>
                <a:gd name="connsiteY0" fmla="*/ 49743 h 292100"/>
                <a:gd name="connsiteX1" fmla="*/ 53219 w 5806885"/>
                <a:gd name="connsiteY1" fmla="*/ 0 h 292100"/>
                <a:gd name="connsiteX2" fmla="*/ 5744933 w 5806885"/>
                <a:gd name="connsiteY2" fmla="*/ 0 h 292100"/>
                <a:gd name="connsiteX3" fmla="*/ 5794676 w 5806885"/>
                <a:gd name="connsiteY3" fmla="*/ 49743 h 292100"/>
                <a:gd name="connsiteX4" fmla="*/ 5794676 w 5806885"/>
                <a:gd name="connsiteY4" fmla="*/ 248707 h 292100"/>
                <a:gd name="connsiteX5" fmla="*/ 5794676 w 5806885"/>
                <a:gd name="connsiteY5" fmla="*/ 292100 h 292100"/>
                <a:gd name="connsiteX6" fmla="*/ 17130 w 5806885"/>
                <a:gd name="connsiteY6" fmla="*/ 291316 h 292100"/>
                <a:gd name="connsiteX7" fmla="*/ 3476 w 5806885"/>
                <a:gd name="connsiteY7" fmla="*/ 248707 h 292100"/>
                <a:gd name="connsiteX8" fmla="*/ 3476 w 5806885"/>
                <a:gd name="connsiteY8" fmla="*/ 49743 h 292100"/>
                <a:gd name="connsiteX0" fmla="*/ 3476 w 5796413"/>
                <a:gd name="connsiteY0" fmla="*/ 49743 h 301089"/>
                <a:gd name="connsiteX1" fmla="*/ 53219 w 5796413"/>
                <a:gd name="connsiteY1" fmla="*/ 0 h 301089"/>
                <a:gd name="connsiteX2" fmla="*/ 5744933 w 5796413"/>
                <a:gd name="connsiteY2" fmla="*/ 0 h 301089"/>
                <a:gd name="connsiteX3" fmla="*/ 5794676 w 5796413"/>
                <a:gd name="connsiteY3" fmla="*/ 49743 h 301089"/>
                <a:gd name="connsiteX4" fmla="*/ 5794676 w 5796413"/>
                <a:gd name="connsiteY4" fmla="*/ 248707 h 301089"/>
                <a:gd name="connsiteX5" fmla="*/ 5777107 w 5796413"/>
                <a:gd name="connsiteY5" fmla="*/ 301089 h 301089"/>
                <a:gd name="connsiteX6" fmla="*/ 17130 w 5796413"/>
                <a:gd name="connsiteY6" fmla="*/ 291316 h 301089"/>
                <a:gd name="connsiteX7" fmla="*/ 3476 w 5796413"/>
                <a:gd name="connsiteY7" fmla="*/ 248707 h 301089"/>
                <a:gd name="connsiteX8" fmla="*/ 3476 w 5796413"/>
                <a:gd name="connsiteY8" fmla="*/ 49743 h 3010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796413" h="301089">
                  <a:moveTo>
                    <a:pt x="3476" y="49743"/>
                  </a:moveTo>
                  <a:cubicBezTo>
                    <a:pt x="3476" y="22271"/>
                    <a:pt x="25747" y="0"/>
                    <a:pt x="53219" y="0"/>
                  </a:cubicBezTo>
                  <a:lnTo>
                    <a:pt x="5744933" y="0"/>
                  </a:lnTo>
                  <a:cubicBezTo>
                    <a:pt x="5772405" y="0"/>
                    <a:pt x="5794676" y="22271"/>
                    <a:pt x="5794676" y="49743"/>
                  </a:cubicBezTo>
                  <a:lnTo>
                    <a:pt x="5794676" y="248707"/>
                  </a:lnTo>
                  <a:cubicBezTo>
                    <a:pt x="5794676" y="276179"/>
                    <a:pt x="5804579" y="301089"/>
                    <a:pt x="5777107" y="301089"/>
                  </a:cubicBezTo>
                  <a:lnTo>
                    <a:pt x="17130" y="291316"/>
                  </a:lnTo>
                  <a:cubicBezTo>
                    <a:pt x="-10342" y="291316"/>
                    <a:pt x="3476" y="276179"/>
                    <a:pt x="3476" y="248707"/>
                  </a:cubicBezTo>
                  <a:lnTo>
                    <a:pt x="3476" y="49743"/>
                  </a:lnTo>
                  <a:close/>
                </a:path>
              </a:pathLst>
            </a:custGeom>
            <a:solidFill>
              <a:srgbClr val="29006F"/>
            </a:solidFill>
            <a:ln>
              <a:solidFill>
                <a:srgbClr val="5027A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CO" sz="2400" b="1" i="0" u="none" strike="noStrike" kern="1200" cap="none" spc="0" normalizeH="0" baseline="0" noProof="0">
                  <a:ln>
                    <a:noFill/>
                  </a:ln>
                  <a:solidFill>
                    <a:srgbClr val="8EA1FF"/>
                  </a:solidFill>
                  <a:effectLst/>
                  <a:uLnTx/>
                  <a:uFillTx/>
                  <a:latin typeface="Trebuchet MS" panose="020B0603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Profes STEM+</a:t>
              </a:r>
              <a:endParaRPr kumimoji="0" lang="es-419" sz="2000" b="0" i="0" u="none" strike="noStrike" kern="1200" cap="none" spc="0" normalizeH="0" baseline="0" noProof="0">
                <a:ln>
                  <a:noFill/>
                </a:ln>
                <a:solidFill>
                  <a:srgbClr val="8EA1FF"/>
                </a:solidFill>
                <a:effectLst/>
                <a:uLnTx/>
                <a:uFillTx/>
                <a:latin typeface="Aptos" panose="02110004020202020204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graphicFrame>
        <p:nvGraphicFramePr>
          <p:cNvPr id="34" name="Tabla 33">
            <a:extLst>
              <a:ext uri="{FF2B5EF4-FFF2-40B4-BE49-F238E27FC236}">
                <a16:creationId xmlns:a16="http://schemas.microsoft.com/office/drawing/2014/main" id="{E4CF7EC1-DBA4-9EA9-06A0-E682AA3BBF6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43427013"/>
              </p:ext>
            </p:extLst>
          </p:nvPr>
        </p:nvGraphicFramePr>
        <p:xfrm>
          <a:off x="261258" y="5172408"/>
          <a:ext cx="6420314" cy="749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0642">
                  <a:extLst>
                    <a:ext uri="{9D8B030D-6E8A-4147-A177-3AD203B41FA5}">
                      <a16:colId xmlns:a16="http://schemas.microsoft.com/office/drawing/2014/main" val="2457141897"/>
                    </a:ext>
                  </a:extLst>
                </a:gridCol>
                <a:gridCol w="2745458">
                  <a:extLst>
                    <a:ext uri="{9D8B030D-6E8A-4147-A177-3AD203B41FA5}">
                      <a16:colId xmlns:a16="http://schemas.microsoft.com/office/drawing/2014/main" val="2759919507"/>
                    </a:ext>
                  </a:extLst>
                </a:gridCol>
                <a:gridCol w="491744">
                  <a:extLst>
                    <a:ext uri="{9D8B030D-6E8A-4147-A177-3AD203B41FA5}">
                      <a16:colId xmlns:a16="http://schemas.microsoft.com/office/drawing/2014/main" val="2610998734"/>
                    </a:ext>
                  </a:extLst>
                </a:gridCol>
                <a:gridCol w="2772470">
                  <a:extLst>
                    <a:ext uri="{9D8B030D-6E8A-4147-A177-3AD203B41FA5}">
                      <a16:colId xmlns:a16="http://schemas.microsoft.com/office/drawing/2014/main" val="4030450266"/>
                    </a:ext>
                  </a:extLst>
                </a:gridCol>
              </a:tblGrid>
              <a:tr h="374560">
                <a:tc>
                  <a:txBody>
                    <a:bodyPr/>
                    <a:lstStyle/>
                    <a:p>
                      <a:r>
                        <a:rPr lang="es-CO" b="1">
                          <a:solidFill>
                            <a:srgbClr val="5026AD"/>
                          </a:solidFill>
                          <a:latin typeface="Trebuchet MS" panose="020B0603020202020204" pitchFamily="34" charset="0"/>
                        </a:rPr>
                        <a:t>1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1E1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CO">
                        <a:solidFill>
                          <a:srgbClr val="5026AD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1E1F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MX" b="1">
                          <a:solidFill>
                            <a:srgbClr val="5026AD"/>
                          </a:solidFill>
                          <a:latin typeface="Trebuchet MS" panose="020B0603020202020204" pitchFamily="34" charset="0"/>
                        </a:rPr>
                        <a:t>2</a:t>
                      </a:r>
                      <a:endParaRPr lang="es-CO" b="1">
                        <a:solidFill>
                          <a:srgbClr val="5026AD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1E1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CO">
                        <a:latin typeface="Trebuchet MS" panose="020B0603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1E1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3966652"/>
                  </a:ext>
                </a:extLst>
              </a:tr>
              <a:tr h="374560">
                <a:tc>
                  <a:txBody>
                    <a:bodyPr/>
                    <a:lstStyle/>
                    <a:p>
                      <a:r>
                        <a:rPr lang="es-MX" b="1">
                          <a:solidFill>
                            <a:srgbClr val="5026AD"/>
                          </a:solidFill>
                          <a:latin typeface="Trebuchet MS" panose="020B0603020202020204" pitchFamily="34" charset="0"/>
                        </a:rPr>
                        <a:t>3</a:t>
                      </a:r>
                      <a:endParaRPr lang="es-CO" b="1">
                        <a:solidFill>
                          <a:srgbClr val="5026AD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CO">
                        <a:solidFill>
                          <a:srgbClr val="5026AD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CO" b="1">
                        <a:solidFill>
                          <a:srgbClr val="5026AD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CO">
                        <a:latin typeface="Trebuchet MS" panose="020B0603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37341582"/>
                  </a:ext>
                </a:extLst>
              </a:tr>
            </a:tbl>
          </a:graphicData>
        </a:graphic>
      </p:graphicFrame>
      <p:grpSp>
        <p:nvGrpSpPr>
          <p:cNvPr id="35" name="Grupo 34">
            <a:extLst>
              <a:ext uri="{FF2B5EF4-FFF2-40B4-BE49-F238E27FC236}">
                <a16:creationId xmlns:a16="http://schemas.microsoft.com/office/drawing/2014/main" id="{E23FA9E7-76CE-8AAE-E14E-5EFF409E2478}"/>
              </a:ext>
            </a:extLst>
          </p:cNvPr>
          <p:cNvGrpSpPr/>
          <p:nvPr/>
        </p:nvGrpSpPr>
        <p:grpSpPr>
          <a:xfrm>
            <a:off x="7130725" y="2678995"/>
            <a:ext cx="4690567" cy="2317755"/>
            <a:chOff x="3874633" y="2341412"/>
            <a:chExt cx="4494344" cy="3582810"/>
          </a:xfrm>
        </p:grpSpPr>
        <p:sp>
          <p:nvSpPr>
            <p:cNvPr id="36" name="Rectángulo: esquinas redondeadas 35">
              <a:extLst>
                <a:ext uri="{FF2B5EF4-FFF2-40B4-BE49-F238E27FC236}">
                  <a16:creationId xmlns:a16="http://schemas.microsoft.com/office/drawing/2014/main" id="{C8A31928-CE74-078C-930F-1A32197B65EB}"/>
                </a:ext>
              </a:extLst>
            </p:cNvPr>
            <p:cNvSpPr/>
            <p:nvPr/>
          </p:nvSpPr>
          <p:spPr>
            <a:xfrm>
              <a:off x="3874633" y="2382674"/>
              <a:ext cx="4455928" cy="3541548"/>
            </a:xfrm>
            <a:prstGeom prst="roundRect">
              <a:avLst>
                <a:gd name="adj" fmla="val 8042"/>
              </a:avLst>
            </a:prstGeom>
            <a:noFill/>
            <a:ln w="19050">
              <a:solidFill>
                <a:srgbClr val="5027A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CO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  <p:sp>
          <p:nvSpPr>
            <p:cNvPr id="37" name="Rectángulo: esquinas redondeadas 36">
              <a:extLst>
                <a:ext uri="{FF2B5EF4-FFF2-40B4-BE49-F238E27FC236}">
                  <a16:creationId xmlns:a16="http://schemas.microsoft.com/office/drawing/2014/main" id="{446EA6C2-92B0-10EE-C3B1-7B1B6390F64F}"/>
                </a:ext>
              </a:extLst>
            </p:cNvPr>
            <p:cNvSpPr/>
            <p:nvPr/>
          </p:nvSpPr>
          <p:spPr>
            <a:xfrm>
              <a:off x="3874633" y="2341412"/>
              <a:ext cx="4494344" cy="576003"/>
            </a:xfrm>
            <a:prstGeom prst="roundRect">
              <a:avLst>
                <a:gd name="adj" fmla="val 13865"/>
              </a:avLst>
            </a:prstGeom>
            <a:solidFill>
              <a:srgbClr val="29006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4572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CO" sz="2400" b="1" i="0" u="none" strike="noStrike" kern="1200" cap="none" spc="0" normalizeH="0" baseline="0" noProof="0">
                  <a:ln>
                    <a:noFill/>
                  </a:ln>
                  <a:solidFill>
                    <a:srgbClr val="8EA1FF"/>
                  </a:solidFill>
                  <a:effectLst/>
                  <a:uLnTx/>
                  <a:uFillTx/>
                  <a:latin typeface="Aptos" panose="02110004020202020204"/>
                  <a:ea typeface="+mn-ea"/>
                  <a:cs typeface="+mn-cs"/>
                </a:rPr>
                <a:t>Logo del </a:t>
              </a:r>
              <a:r>
                <a:rPr lang="es-CO" sz="2400" b="1">
                  <a:solidFill>
                    <a:srgbClr val="8EA1FF"/>
                  </a:solidFill>
                  <a:latin typeface="Aptos" panose="02110004020202020204"/>
                </a:rPr>
                <a:t>equipo</a:t>
              </a:r>
              <a:endParaRPr kumimoji="0" lang="es-CO" sz="2400" b="1" i="0" u="none" strike="noStrike" kern="1200" cap="none" spc="0" normalizeH="0" baseline="0" noProof="0">
                <a:ln>
                  <a:noFill/>
                </a:ln>
                <a:solidFill>
                  <a:srgbClr val="8EA1FF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</p:grpSp>
      <p:sp>
        <p:nvSpPr>
          <p:cNvPr id="38" name="CuadroTexto 37">
            <a:extLst>
              <a:ext uri="{FF2B5EF4-FFF2-40B4-BE49-F238E27FC236}">
                <a16:creationId xmlns:a16="http://schemas.microsoft.com/office/drawing/2014/main" id="{5D5EBAAE-669D-A593-4D4B-70B7000DA13B}"/>
              </a:ext>
            </a:extLst>
          </p:cNvPr>
          <p:cNvSpPr txBox="1"/>
          <p:nvPr/>
        </p:nvSpPr>
        <p:spPr>
          <a:xfrm>
            <a:off x="7742059" y="3679669"/>
            <a:ext cx="3755570" cy="307777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400" b="0" i="1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Trebuchet MS"/>
                <a:ea typeface="+mn-lt"/>
                <a:cs typeface="Arial"/>
              </a:rPr>
              <a:t>Insertar el logo creado por el </a:t>
            </a:r>
            <a:r>
              <a:rPr lang="es-MX" sz="1400" i="1">
                <a:solidFill>
                  <a:prstClr val="black">
                    <a:lumMod val="65000"/>
                    <a:lumOff val="35000"/>
                  </a:prstClr>
                </a:solidFill>
                <a:latin typeface="Trebuchet MS"/>
                <a:ea typeface="+mn-lt"/>
                <a:cs typeface="Arial"/>
              </a:rPr>
              <a:t>equipo</a:t>
            </a: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3F2A317-7530-9FAE-3A63-D6D58930B338}"/>
              </a:ext>
            </a:extLst>
          </p:cNvPr>
          <p:cNvSpPr txBox="1"/>
          <p:nvPr/>
        </p:nvSpPr>
        <p:spPr>
          <a:xfrm>
            <a:off x="8899769" y="312615"/>
            <a:ext cx="3087077" cy="461665"/>
          </a:xfrm>
          <a:prstGeom prst="rect">
            <a:avLst/>
          </a:prstGeom>
          <a:solidFill>
            <a:srgbClr val="29006F"/>
          </a:solidFill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s-CO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CO" sz="2400" b="1">
                <a:solidFill>
                  <a:srgbClr val="8EA1FF"/>
                </a:solidFill>
                <a:latin typeface="Trebuchet MS"/>
              </a:rPr>
              <a:t>¡Identifícate!</a:t>
            </a:r>
            <a:r>
              <a:rPr sz="2400" dirty="0">
                <a:latin typeface="Trebuchet MS"/>
                <a:ea typeface="Trebuchet MS"/>
                <a:cs typeface="Trebuchet MS"/>
              </a:rPr>
              <a:t>​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37181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E9C205C-65DC-C405-C8CF-1BBCB286D74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6F50183-5B0B-079F-F7D7-F22BB37FC0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74560" y="221885"/>
            <a:ext cx="6276269" cy="927646"/>
          </a:xfrm>
        </p:spPr>
        <p:txBody>
          <a:bodyPr>
            <a:normAutofit/>
          </a:bodyPr>
          <a:lstStyle/>
          <a:p>
            <a:r>
              <a:rPr lang="es-MX" sz="4800" b="1">
                <a:solidFill>
                  <a:srgbClr val="29006F"/>
                </a:solidFill>
                <a:latin typeface="Avenir"/>
              </a:rPr>
              <a:t>Termómetro </a:t>
            </a:r>
            <a:r>
              <a:rPr lang="es-CO" sz="4800" b="1">
                <a:solidFill>
                  <a:srgbClr val="29006F"/>
                </a:solidFill>
                <a:latin typeface="Avenir"/>
              </a:rPr>
              <a:t>del equipo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6E65F152-511B-B787-B480-1FDB0836DC99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4872" b="5971"/>
          <a:stretch>
            <a:fillRect/>
          </a:stretch>
        </p:blipFill>
        <p:spPr>
          <a:xfrm>
            <a:off x="8726407" y="1238118"/>
            <a:ext cx="2576903" cy="4812939"/>
          </a:xfrm>
          <a:prstGeom prst="rect">
            <a:avLst/>
          </a:prstGeom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6E8A9993-0A16-DA3A-AB94-74DD8487D978}"/>
              </a:ext>
            </a:extLst>
          </p:cNvPr>
          <p:cNvSpPr txBox="1"/>
          <p:nvPr/>
        </p:nvSpPr>
        <p:spPr>
          <a:xfrm>
            <a:off x="1404256" y="1806639"/>
            <a:ext cx="6041571" cy="2523768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just"/>
            <a:r>
              <a:rPr lang="es-MX" sz="2000">
                <a:latin typeface="Trebuchet MS"/>
              </a:rPr>
              <a:t>Identifiquen cómo se encuentran en esta etapa inicial de las olimpiadas (por ejemplo: entusiasmados, motivados, frustrados, tranquilos, nerviosos, entre otros).</a:t>
            </a:r>
            <a:br>
              <a:rPr lang="es-MX" sz="2000">
                <a:latin typeface="Trebuchet MS" panose="020B0603020202020204" pitchFamily="34" charset="0"/>
              </a:rPr>
            </a:br>
            <a:endParaRPr lang="es-MX" sz="2000">
              <a:latin typeface="Trebuchet MS" panose="020B0603020202020204" pitchFamily="34" charset="0"/>
            </a:endParaRPr>
          </a:p>
          <a:p>
            <a:pPr algn="just"/>
            <a:r>
              <a:rPr lang="es-MX" sz="2000">
                <a:latin typeface="Trebuchet MS" panose="020B0603020202020204" pitchFamily="34" charset="0"/>
              </a:rPr>
              <a:t>Luego, seleccionen el color del termómetro que mejor represente su estado y completen la frase:</a:t>
            </a:r>
          </a:p>
          <a:p>
            <a:r>
              <a:rPr lang="es-CO">
                <a:latin typeface="Trebuchet MS" panose="020B0603020202020204" pitchFamily="34" charset="0"/>
              </a:rPr>
              <a:t> 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70848A57-D4AD-A753-99C2-24300729D943}"/>
              </a:ext>
            </a:extLst>
          </p:cNvPr>
          <p:cNvSpPr txBox="1"/>
          <p:nvPr/>
        </p:nvSpPr>
        <p:spPr>
          <a:xfrm>
            <a:off x="1262742" y="5051361"/>
            <a:ext cx="6618514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MX" sz="2000" b="1">
                <a:latin typeface="Trebuchet MS" panose="020B0603020202020204" pitchFamily="34" charset="0"/>
              </a:rPr>
              <a:t>Me siento:___________ </a:t>
            </a:r>
            <a:r>
              <a:rPr lang="es-MX" sz="2000">
                <a:latin typeface="Trebuchet MS" panose="020B0603020202020204" pitchFamily="34" charset="0"/>
              </a:rPr>
              <a:t>porque</a:t>
            </a:r>
            <a:r>
              <a:rPr lang="es-MX" sz="2000" b="1">
                <a:latin typeface="Trebuchet MS" panose="020B0603020202020204" pitchFamily="34" charset="0"/>
              </a:rPr>
              <a:t>_______________</a:t>
            </a:r>
            <a:endParaRPr lang="es-MX" sz="2000"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68962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B4858BC-F55E-D935-46C2-49ED98945D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74560" y="221885"/>
            <a:ext cx="6276269" cy="927646"/>
          </a:xfrm>
        </p:spPr>
        <p:txBody>
          <a:bodyPr>
            <a:normAutofit/>
          </a:bodyPr>
          <a:lstStyle/>
          <a:p>
            <a:r>
              <a:rPr lang="es-MX" sz="4800" b="1" i="1">
                <a:solidFill>
                  <a:srgbClr val="29006F"/>
                </a:solidFill>
                <a:latin typeface="Avenir"/>
              </a:rPr>
              <a:t>Collage</a:t>
            </a:r>
            <a:r>
              <a:rPr lang="es-MX" sz="4800" b="1">
                <a:solidFill>
                  <a:srgbClr val="29006F"/>
                </a:solidFill>
                <a:latin typeface="Avenir"/>
              </a:rPr>
              <a:t> termómetro</a:t>
            </a:r>
            <a:endParaRPr lang="es-CO" sz="4800" b="1">
              <a:solidFill>
                <a:srgbClr val="29006F"/>
              </a:solidFill>
              <a:latin typeface="Avenir"/>
            </a:endParaRPr>
          </a:p>
        </p:txBody>
      </p:sp>
      <p:sp>
        <p:nvSpPr>
          <p:cNvPr id="6" name="Rectángulo: esquinas redondeadas 5">
            <a:extLst>
              <a:ext uri="{FF2B5EF4-FFF2-40B4-BE49-F238E27FC236}">
                <a16:creationId xmlns:a16="http://schemas.microsoft.com/office/drawing/2014/main" id="{4AA4561A-8F7B-961E-E6A6-F99F93D19AFC}"/>
              </a:ext>
            </a:extLst>
          </p:cNvPr>
          <p:cNvSpPr/>
          <p:nvPr/>
        </p:nvSpPr>
        <p:spPr>
          <a:xfrm>
            <a:off x="283920" y="1334318"/>
            <a:ext cx="11624159" cy="4343400"/>
          </a:xfrm>
          <a:prstGeom prst="roundRect">
            <a:avLst/>
          </a:prstGeom>
          <a:noFill/>
          <a:ln w="190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s-419"/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512D3937-18EA-11AD-7A12-45DAFD2CAA89}"/>
              </a:ext>
            </a:extLst>
          </p:cNvPr>
          <p:cNvSpPr txBox="1"/>
          <p:nvPr/>
        </p:nvSpPr>
        <p:spPr>
          <a:xfrm>
            <a:off x="2819401" y="2921243"/>
            <a:ext cx="6357258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base"/>
            <a:endParaRPr lang="es-MX" sz="1800">
              <a:latin typeface="Trebuchet MS"/>
            </a:endParaRPr>
          </a:p>
          <a:p>
            <a:pPr algn="ctr" fontAlgn="base"/>
            <a:r>
              <a:rPr lang="es-MX" sz="1400">
                <a:solidFill>
                  <a:schemeClr val="tx1">
                    <a:lumMod val="65000"/>
                    <a:lumOff val="35000"/>
                  </a:schemeClr>
                </a:solidFill>
                <a:latin typeface="Trebuchet MS" panose="020B0603020202020204" pitchFamily="34" charset="0"/>
              </a:rPr>
              <a:t>Insertar </a:t>
            </a:r>
            <a:r>
              <a:rPr lang="es-MX" sz="1400" i="1">
                <a:solidFill>
                  <a:schemeClr val="tx1">
                    <a:lumMod val="65000"/>
                    <a:lumOff val="35000"/>
                  </a:schemeClr>
                </a:solidFill>
                <a:latin typeface="Trebuchet MS" panose="020B0603020202020204" pitchFamily="34" charset="0"/>
              </a:rPr>
              <a:t>collage.</a:t>
            </a:r>
            <a:endParaRPr lang="es-MX" sz="1400" i="1"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63830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B96D908-9D66-64C5-9076-8E756A4EC96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719AB7C-E174-B8D6-9D90-5958B2D0A6D4}"/>
              </a:ext>
            </a:extLst>
          </p:cNvPr>
          <p:cNvSpPr txBox="1">
            <a:spLocks/>
          </p:cNvSpPr>
          <p:nvPr/>
        </p:nvSpPr>
        <p:spPr>
          <a:xfrm>
            <a:off x="1653933" y="273589"/>
            <a:ext cx="9459686" cy="13097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MX" b="1">
                <a:solidFill>
                  <a:srgbClr val="29006F"/>
                </a:solidFill>
                <a:latin typeface="Trebuchet MS" panose="020B0603020202020204" pitchFamily="34" charset="0"/>
              </a:rPr>
              <a:t>Acuerdos y herramientas de gestión de emociones</a:t>
            </a:r>
            <a:endParaRPr lang="es-CO" b="1">
              <a:solidFill>
                <a:srgbClr val="29006F"/>
              </a:solidFill>
              <a:latin typeface="Trebuchet MS" panose="020B0603020202020204" pitchFamily="34" charset="0"/>
            </a:endParaRPr>
          </a:p>
        </p:txBody>
      </p:sp>
      <p:grpSp>
        <p:nvGrpSpPr>
          <p:cNvPr id="3" name="Grupo 2">
            <a:extLst>
              <a:ext uri="{FF2B5EF4-FFF2-40B4-BE49-F238E27FC236}">
                <a16:creationId xmlns:a16="http://schemas.microsoft.com/office/drawing/2014/main" id="{3EAB6F87-6785-F59F-05BB-DE4D55FEE9B0}"/>
              </a:ext>
            </a:extLst>
          </p:cNvPr>
          <p:cNvGrpSpPr/>
          <p:nvPr/>
        </p:nvGrpSpPr>
        <p:grpSpPr>
          <a:xfrm>
            <a:off x="712318" y="1737598"/>
            <a:ext cx="4811485" cy="3955630"/>
            <a:chOff x="6350" y="-7527"/>
            <a:chExt cx="5809631" cy="807627"/>
          </a:xfrm>
        </p:grpSpPr>
        <p:sp>
          <p:nvSpPr>
            <p:cNvPr id="4" name="Rectángulo: esquinas redondeadas 3">
              <a:extLst>
                <a:ext uri="{FF2B5EF4-FFF2-40B4-BE49-F238E27FC236}">
                  <a16:creationId xmlns:a16="http://schemas.microsoft.com/office/drawing/2014/main" id="{2C88B3BC-127C-D8CB-DEF9-7AB2EC857F9C}"/>
                </a:ext>
              </a:extLst>
            </p:cNvPr>
            <p:cNvSpPr/>
            <p:nvPr/>
          </p:nvSpPr>
          <p:spPr>
            <a:xfrm>
              <a:off x="6350" y="0"/>
              <a:ext cx="5803900" cy="800100"/>
            </a:xfrm>
            <a:prstGeom prst="roundRect">
              <a:avLst/>
            </a:prstGeom>
            <a:noFill/>
            <a:ln w="1905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s-419"/>
            </a:p>
          </p:txBody>
        </p:sp>
        <p:sp>
          <p:nvSpPr>
            <p:cNvPr id="5" name="Rectángulo: esquinas redondeadas 76">
              <a:extLst>
                <a:ext uri="{FF2B5EF4-FFF2-40B4-BE49-F238E27FC236}">
                  <a16:creationId xmlns:a16="http://schemas.microsoft.com/office/drawing/2014/main" id="{E5A56633-7547-095F-BAC0-C38BADE394DA}"/>
                </a:ext>
              </a:extLst>
            </p:cNvPr>
            <p:cNvSpPr/>
            <p:nvPr/>
          </p:nvSpPr>
          <p:spPr>
            <a:xfrm>
              <a:off x="6350" y="-7527"/>
              <a:ext cx="5809631" cy="110436"/>
            </a:xfrm>
            <a:custGeom>
              <a:avLst/>
              <a:gdLst>
                <a:gd name="connsiteX0" fmla="*/ 0 w 5791200"/>
                <a:gd name="connsiteY0" fmla="*/ 49743 h 298450"/>
                <a:gd name="connsiteX1" fmla="*/ 49743 w 5791200"/>
                <a:gd name="connsiteY1" fmla="*/ 0 h 298450"/>
                <a:gd name="connsiteX2" fmla="*/ 5741457 w 5791200"/>
                <a:gd name="connsiteY2" fmla="*/ 0 h 298450"/>
                <a:gd name="connsiteX3" fmla="*/ 5791200 w 5791200"/>
                <a:gd name="connsiteY3" fmla="*/ 49743 h 298450"/>
                <a:gd name="connsiteX4" fmla="*/ 5791200 w 5791200"/>
                <a:gd name="connsiteY4" fmla="*/ 248707 h 298450"/>
                <a:gd name="connsiteX5" fmla="*/ 5741457 w 5791200"/>
                <a:gd name="connsiteY5" fmla="*/ 298450 h 298450"/>
                <a:gd name="connsiteX6" fmla="*/ 49743 w 5791200"/>
                <a:gd name="connsiteY6" fmla="*/ 298450 h 298450"/>
                <a:gd name="connsiteX7" fmla="*/ 0 w 5791200"/>
                <a:gd name="connsiteY7" fmla="*/ 248707 h 298450"/>
                <a:gd name="connsiteX8" fmla="*/ 0 w 5791200"/>
                <a:gd name="connsiteY8" fmla="*/ 49743 h 298450"/>
                <a:gd name="connsiteX0" fmla="*/ 22308 w 5813508"/>
                <a:gd name="connsiteY0" fmla="*/ 49743 h 304800"/>
                <a:gd name="connsiteX1" fmla="*/ 72051 w 5813508"/>
                <a:gd name="connsiteY1" fmla="*/ 0 h 304800"/>
                <a:gd name="connsiteX2" fmla="*/ 5763765 w 5813508"/>
                <a:gd name="connsiteY2" fmla="*/ 0 h 304800"/>
                <a:gd name="connsiteX3" fmla="*/ 5813508 w 5813508"/>
                <a:gd name="connsiteY3" fmla="*/ 49743 h 304800"/>
                <a:gd name="connsiteX4" fmla="*/ 5813508 w 5813508"/>
                <a:gd name="connsiteY4" fmla="*/ 248707 h 304800"/>
                <a:gd name="connsiteX5" fmla="*/ 5763765 w 5813508"/>
                <a:gd name="connsiteY5" fmla="*/ 298450 h 304800"/>
                <a:gd name="connsiteX6" fmla="*/ 9608 w 5813508"/>
                <a:gd name="connsiteY6" fmla="*/ 304800 h 304800"/>
                <a:gd name="connsiteX7" fmla="*/ 22308 w 5813508"/>
                <a:gd name="connsiteY7" fmla="*/ 248707 h 304800"/>
                <a:gd name="connsiteX8" fmla="*/ 22308 w 5813508"/>
                <a:gd name="connsiteY8" fmla="*/ 49743 h 304800"/>
                <a:gd name="connsiteX0" fmla="*/ 22308 w 5825717"/>
                <a:gd name="connsiteY0" fmla="*/ 49743 h 304800"/>
                <a:gd name="connsiteX1" fmla="*/ 72051 w 5825717"/>
                <a:gd name="connsiteY1" fmla="*/ 0 h 304800"/>
                <a:gd name="connsiteX2" fmla="*/ 5763765 w 5825717"/>
                <a:gd name="connsiteY2" fmla="*/ 0 h 304800"/>
                <a:gd name="connsiteX3" fmla="*/ 5813508 w 5825717"/>
                <a:gd name="connsiteY3" fmla="*/ 49743 h 304800"/>
                <a:gd name="connsiteX4" fmla="*/ 5813508 w 5825717"/>
                <a:gd name="connsiteY4" fmla="*/ 248707 h 304800"/>
                <a:gd name="connsiteX5" fmla="*/ 5813508 w 5825717"/>
                <a:gd name="connsiteY5" fmla="*/ 292100 h 304800"/>
                <a:gd name="connsiteX6" fmla="*/ 9608 w 5825717"/>
                <a:gd name="connsiteY6" fmla="*/ 304800 h 304800"/>
                <a:gd name="connsiteX7" fmla="*/ 22308 w 5825717"/>
                <a:gd name="connsiteY7" fmla="*/ 248707 h 304800"/>
                <a:gd name="connsiteX8" fmla="*/ 22308 w 5825717"/>
                <a:gd name="connsiteY8" fmla="*/ 49743 h 304800"/>
                <a:gd name="connsiteX0" fmla="*/ 3476 w 5806885"/>
                <a:gd name="connsiteY0" fmla="*/ 49743 h 292100"/>
                <a:gd name="connsiteX1" fmla="*/ 53219 w 5806885"/>
                <a:gd name="connsiteY1" fmla="*/ 0 h 292100"/>
                <a:gd name="connsiteX2" fmla="*/ 5744933 w 5806885"/>
                <a:gd name="connsiteY2" fmla="*/ 0 h 292100"/>
                <a:gd name="connsiteX3" fmla="*/ 5794676 w 5806885"/>
                <a:gd name="connsiteY3" fmla="*/ 49743 h 292100"/>
                <a:gd name="connsiteX4" fmla="*/ 5794676 w 5806885"/>
                <a:gd name="connsiteY4" fmla="*/ 248707 h 292100"/>
                <a:gd name="connsiteX5" fmla="*/ 5794676 w 5806885"/>
                <a:gd name="connsiteY5" fmla="*/ 292100 h 292100"/>
                <a:gd name="connsiteX6" fmla="*/ 17130 w 5806885"/>
                <a:gd name="connsiteY6" fmla="*/ 291316 h 292100"/>
                <a:gd name="connsiteX7" fmla="*/ 3476 w 5806885"/>
                <a:gd name="connsiteY7" fmla="*/ 248707 h 292100"/>
                <a:gd name="connsiteX8" fmla="*/ 3476 w 5806885"/>
                <a:gd name="connsiteY8" fmla="*/ 49743 h 292100"/>
                <a:gd name="connsiteX0" fmla="*/ 3476 w 5796413"/>
                <a:gd name="connsiteY0" fmla="*/ 49743 h 301089"/>
                <a:gd name="connsiteX1" fmla="*/ 53219 w 5796413"/>
                <a:gd name="connsiteY1" fmla="*/ 0 h 301089"/>
                <a:gd name="connsiteX2" fmla="*/ 5744933 w 5796413"/>
                <a:gd name="connsiteY2" fmla="*/ 0 h 301089"/>
                <a:gd name="connsiteX3" fmla="*/ 5794676 w 5796413"/>
                <a:gd name="connsiteY3" fmla="*/ 49743 h 301089"/>
                <a:gd name="connsiteX4" fmla="*/ 5794676 w 5796413"/>
                <a:gd name="connsiteY4" fmla="*/ 248707 h 301089"/>
                <a:gd name="connsiteX5" fmla="*/ 5777107 w 5796413"/>
                <a:gd name="connsiteY5" fmla="*/ 301089 h 301089"/>
                <a:gd name="connsiteX6" fmla="*/ 17130 w 5796413"/>
                <a:gd name="connsiteY6" fmla="*/ 291316 h 301089"/>
                <a:gd name="connsiteX7" fmla="*/ 3476 w 5796413"/>
                <a:gd name="connsiteY7" fmla="*/ 248707 h 301089"/>
                <a:gd name="connsiteX8" fmla="*/ 3476 w 5796413"/>
                <a:gd name="connsiteY8" fmla="*/ 49743 h 3010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796413" h="301089">
                  <a:moveTo>
                    <a:pt x="3476" y="49743"/>
                  </a:moveTo>
                  <a:cubicBezTo>
                    <a:pt x="3476" y="22271"/>
                    <a:pt x="25747" y="0"/>
                    <a:pt x="53219" y="0"/>
                  </a:cubicBezTo>
                  <a:lnTo>
                    <a:pt x="5744933" y="0"/>
                  </a:lnTo>
                  <a:cubicBezTo>
                    <a:pt x="5772405" y="0"/>
                    <a:pt x="5794676" y="22271"/>
                    <a:pt x="5794676" y="49743"/>
                  </a:cubicBezTo>
                  <a:lnTo>
                    <a:pt x="5794676" y="248707"/>
                  </a:lnTo>
                  <a:cubicBezTo>
                    <a:pt x="5794676" y="276179"/>
                    <a:pt x="5804579" y="301089"/>
                    <a:pt x="5777107" y="301089"/>
                  </a:cubicBezTo>
                  <a:lnTo>
                    <a:pt x="17130" y="291316"/>
                  </a:lnTo>
                  <a:cubicBezTo>
                    <a:pt x="-10342" y="291316"/>
                    <a:pt x="3476" y="276179"/>
                    <a:pt x="3476" y="248707"/>
                  </a:cubicBezTo>
                  <a:lnTo>
                    <a:pt x="3476" y="49743"/>
                  </a:lnTo>
                  <a:close/>
                </a:path>
              </a:pathLst>
            </a:custGeom>
            <a:solidFill>
              <a:srgbClr val="29006F"/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fontAlgn="base"/>
              <a:r>
                <a:rPr lang="es-MX" sz="2000" b="1">
                  <a:latin typeface="Trebuchet MS" panose="020B0603020202020204" pitchFamily="34" charset="0"/>
                </a:rPr>
                <a:t>Acuerdos:​</a:t>
              </a:r>
            </a:p>
          </p:txBody>
        </p:sp>
      </p:grpSp>
      <p:sp>
        <p:nvSpPr>
          <p:cNvPr id="6" name="CuadroTexto 5">
            <a:extLst>
              <a:ext uri="{FF2B5EF4-FFF2-40B4-BE49-F238E27FC236}">
                <a16:creationId xmlns:a16="http://schemas.microsoft.com/office/drawing/2014/main" id="{82013A8F-5264-25E2-C244-5132E0F3AF52}"/>
              </a:ext>
            </a:extLst>
          </p:cNvPr>
          <p:cNvSpPr txBox="1"/>
          <p:nvPr/>
        </p:nvSpPr>
        <p:spPr>
          <a:xfrm>
            <a:off x="1094013" y="3429000"/>
            <a:ext cx="4038601" cy="8002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base"/>
            <a:endParaRPr lang="es-MX">
              <a:latin typeface="Avenir"/>
            </a:endParaRPr>
          </a:p>
          <a:p>
            <a:pPr algn="ctr" fontAlgn="base"/>
            <a:r>
              <a:rPr lang="es-MX" sz="1400">
                <a:solidFill>
                  <a:schemeClr val="tx1">
                    <a:lumMod val="65000"/>
                    <a:lumOff val="35000"/>
                  </a:schemeClr>
                </a:solidFill>
                <a:latin typeface="Trebuchet MS" panose="020B0603020202020204" pitchFamily="34" charset="0"/>
              </a:rPr>
              <a:t>Escribir los </a:t>
            </a:r>
            <a:r>
              <a:rPr lang="es-CO" sz="1400">
                <a:solidFill>
                  <a:schemeClr val="tx1">
                    <a:lumMod val="65000"/>
                    <a:lumOff val="35000"/>
                  </a:schemeClr>
                </a:solidFill>
                <a:latin typeface="Trebuchet MS" panose="020B0603020202020204" pitchFamily="34" charset="0"/>
              </a:rPr>
              <a:t>acuerdos para definir la situación problemática que investigan. </a:t>
            </a:r>
            <a:endParaRPr lang="es-MX" sz="1400">
              <a:solidFill>
                <a:schemeClr val="tx1">
                  <a:lumMod val="65000"/>
                  <a:lumOff val="35000"/>
                </a:schemeClr>
              </a:solidFill>
              <a:latin typeface="Trebuchet MS" panose="020B0603020202020204" pitchFamily="34" charset="0"/>
            </a:endParaRPr>
          </a:p>
        </p:txBody>
      </p:sp>
      <p:grpSp>
        <p:nvGrpSpPr>
          <p:cNvPr id="7" name="Grupo 6">
            <a:extLst>
              <a:ext uri="{FF2B5EF4-FFF2-40B4-BE49-F238E27FC236}">
                <a16:creationId xmlns:a16="http://schemas.microsoft.com/office/drawing/2014/main" id="{6976AD09-46A9-CCED-2B29-7268F2C90A09}"/>
              </a:ext>
            </a:extLst>
          </p:cNvPr>
          <p:cNvGrpSpPr/>
          <p:nvPr/>
        </p:nvGrpSpPr>
        <p:grpSpPr>
          <a:xfrm>
            <a:off x="6383776" y="1812197"/>
            <a:ext cx="5176853" cy="3929558"/>
            <a:chOff x="6350" y="-2204"/>
            <a:chExt cx="5809631" cy="802304"/>
          </a:xfrm>
        </p:grpSpPr>
        <p:sp>
          <p:nvSpPr>
            <p:cNvPr id="8" name="Rectángulo: esquinas redondeadas 7">
              <a:extLst>
                <a:ext uri="{FF2B5EF4-FFF2-40B4-BE49-F238E27FC236}">
                  <a16:creationId xmlns:a16="http://schemas.microsoft.com/office/drawing/2014/main" id="{F58F1A9C-1354-7A5A-0942-40A39EBDF0FC}"/>
                </a:ext>
              </a:extLst>
            </p:cNvPr>
            <p:cNvSpPr/>
            <p:nvPr/>
          </p:nvSpPr>
          <p:spPr>
            <a:xfrm>
              <a:off x="6350" y="0"/>
              <a:ext cx="5803900" cy="800100"/>
            </a:xfrm>
            <a:prstGeom prst="roundRect">
              <a:avLst/>
            </a:prstGeom>
            <a:noFill/>
            <a:ln w="1905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s-419"/>
            </a:p>
          </p:txBody>
        </p:sp>
        <p:sp>
          <p:nvSpPr>
            <p:cNvPr id="9" name="Rectángulo: esquinas redondeadas 76">
              <a:extLst>
                <a:ext uri="{FF2B5EF4-FFF2-40B4-BE49-F238E27FC236}">
                  <a16:creationId xmlns:a16="http://schemas.microsoft.com/office/drawing/2014/main" id="{2C080005-1393-C8E2-F75D-37965CFA762B}"/>
                </a:ext>
              </a:extLst>
            </p:cNvPr>
            <p:cNvSpPr/>
            <p:nvPr/>
          </p:nvSpPr>
          <p:spPr>
            <a:xfrm>
              <a:off x="6350" y="-2204"/>
              <a:ext cx="5809631" cy="110436"/>
            </a:xfrm>
            <a:custGeom>
              <a:avLst/>
              <a:gdLst>
                <a:gd name="connsiteX0" fmla="*/ 0 w 5791200"/>
                <a:gd name="connsiteY0" fmla="*/ 49743 h 298450"/>
                <a:gd name="connsiteX1" fmla="*/ 49743 w 5791200"/>
                <a:gd name="connsiteY1" fmla="*/ 0 h 298450"/>
                <a:gd name="connsiteX2" fmla="*/ 5741457 w 5791200"/>
                <a:gd name="connsiteY2" fmla="*/ 0 h 298450"/>
                <a:gd name="connsiteX3" fmla="*/ 5791200 w 5791200"/>
                <a:gd name="connsiteY3" fmla="*/ 49743 h 298450"/>
                <a:gd name="connsiteX4" fmla="*/ 5791200 w 5791200"/>
                <a:gd name="connsiteY4" fmla="*/ 248707 h 298450"/>
                <a:gd name="connsiteX5" fmla="*/ 5741457 w 5791200"/>
                <a:gd name="connsiteY5" fmla="*/ 298450 h 298450"/>
                <a:gd name="connsiteX6" fmla="*/ 49743 w 5791200"/>
                <a:gd name="connsiteY6" fmla="*/ 298450 h 298450"/>
                <a:gd name="connsiteX7" fmla="*/ 0 w 5791200"/>
                <a:gd name="connsiteY7" fmla="*/ 248707 h 298450"/>
                <a:gd name="connsiteX8" fmla="*/ 0 w 5791200"/>
                <a:gd name="connsiteY8" fmla="*/ 49743 h 298450"/>
                <a:gd name="connsiteX0" fmla="*/ 22308 w 5813508"/>
                <a:gd name="connsiteY0" fmla="*/ 49743 h 304800"/>
                <a:gd name="connsiteX1" fmla="*/ 72051 w 5813508"/>
                <a:gd name="connsiteY1" fmla="*/ 0 h 304800"/>
                <a:gd name="connsiteX2" fmla="*/ 5763765 w 5813508"/>
                <a:gd name="connsiteY2" fmla="*/ 0 h 304800"/>
                <a:gd name="connsiteX3" fmla="*/ 5813508 w 5813508"/>
                <a:gd name="connsiteY3" fmla="*/ 49743 h 304800"/>
                <a:gd name="connsiteX4" fmla="*/ 5813508 w 5813508"/>
                <a:gd name="connsiteY4" fmla="*/ 248707 h 304800"/>
                <a:gd name="connsiteX5" fmla="*/ 5763765 w 5813508"/>
                <a:gd name="connsiteY5" fmla="*/ 298450 h 304800"/>
                <a:gd name="connsiteX6" fmla="*/ 9608 w 5813508"/>
                <a:gd name="connsiteY6" fmla="*/ 304800 h 304800"/>
                <a:gd name="connsiteX7" fmla="*/ 22308 w 5813508"/>
                <a:gd name="connsiteY7" fmla="*/ 248707 h 304800"/>
                <a:gd name="connsiteX8" fmla="*/ 22308 w 5813508"/>
                <a:gd name="connsiteY8" fmla="*/ 49743 h 304800"/>
                <a:gd name="connsiteX0" fmla="*/ 22308 w 5825717"/>
                <a:gd name="connsiteY0" fmla="*/ 49743 h 304800"/>
                <a:gd name="connsiteX1" fmla="*/ 72051 w 5825717"/>
                <a:gd name="connsiteY1" fmla="*/ 0 h 304800"/>
                <a:gd name="connsiteX2" fmla="*/ 5763765 w 5825717"/>
                <a:gd name="connsiteY2" fmla="*/ 0 h 304800"/>
                <a:gd name="connsiteX3" fmla="*/ 5813508 w 5825717"/>
                <a:gd name="connsiteY3" fmla="*/ 49743 h 304800"/>
                <a:gd name="connsiteX4" fmla="*/ 5813508 w 5825717"/>
                <a:gd name="connsiteY4" fmla="*/ 248707 h 304800"/>
                <a:gd name="connsiteX5" fmla="*/ 5813508 w 5825717"/>
                <a:gd name="connsiteY5" fmla="*/ 292100 h 304800"/>
                <a:gd name="connsiteX6" fmla="*/ 9608 w 5825717"/>
                <a:gd name="connsiteY6" fmla="*/ 304800 h 304800"/>
                <a:gd name="connsiteX7" fmla="*/ 22308 w 5825717"/>
                <a:gd name="connsiteY7" fmla="*/ 248707 h 304800"/>
                <a:gd name="connsiteX8" fmla="*/ 22308 w 5825717"/>
                <a:gd name="connsiteY8" fmla="*/ 49743 h 304800"/>
                <a:gd name="connsiteX0" fmla="*/ 3476 w 5806885"/>
                <a:gd name="connsiteY0" fmla="*/ 49743 h 292100"/>
                <a:gd name="connsiteX1" fmla="*/ 53219 w 5806885"/>
                <a:gd name="connsiteY1" fmla="*/ 0 h 292100"/>
                <a:gd name="connsiteX2" fmla="*/ 5744933 w 5806885"/>
                <a:gd name="connsiteY2" fmla="*/ 0 h 292100"/>
                <a:gd name="connsiteX3" fmla="*/ 5794676 w 5806885"/>
                <a:gd name="connsiteY3" fmla="*/ 49743 h 292100"/>
                <a:gd name="connsiteX4" fmla="*/ 5794676 w 5806885"/>
                <a:gd name="connsiteY4" fmla="*/ 248707 h 292100"/>
                <a:gd name="connsiteX5" fmla="*/ 5794676 w 5806885"/>
                <a:gd name="connsiteY5" fmla="*/ 292100 h 292100"/>
                <a:gd name="connsiteX6" fmla="*/ 17130 w 5806885"/>
                <a:gd name="connsiteY6" fmla="*/ 291316 h 292100"/>
                <a:gd name="connsiteX7" fmla="*/ 3476 w 5806885"/>
                <a:gd name="connsiteY7" fmla="*/ 248707 h 292100"/>
                <a:gd name="connsiteX8" fmla="*/ 3476 w 5806885"/>
                <a:gd name="connsiteY8" fmla="*/ 49743 h 292100"/>
                <a:gd name="connsiteX0" fmla="*/ 3476 w 5796413"/>
                <a:gd name="connsiteY0" fmla="*/ 49743 h 301089"/>
                <a:gd name="connsiteX1" fmla="*/ 53219 w 5796413"/>
                <a:gd name="connsiteY1" fmla="*/ 0 h 301089"/>
                <a:gd name="connsiteX2" fmla="*/ 5744933 w 5796413"/>
                <a:gd name="connsiteY2" fmla="*/ 0 h 301089"/>
                <a:gd name="connsiteX3" fmla="*/ 5794676 w 5796413"/>
                <a:gd name="connsiteY3" fmla="*/ 49743 h 301089"/>
                <a:gd name="connsiteX4" fmla="*/ 5794676 w 5796413"/>
                <a:gd name="connsiteY4" fmla="*/ 248707 h 301089"/>
                <a:gd name="connsiteX5" fmla="*/ 5777107 w 5796413"/>
                <a:gd name="connsiteY5" fmla="*/ 301089 h 301089"/>
                <a:gd name="connsiteX6" fmla="*/ 17130 w 5796413"/>
                <a:gd name="connsiteY6" fmla="*/ 291316 h 301089"/>
                <a:gd name="connsiteX7" fmla="*/ 3476 w 5796413"/>
                <a:gd name="connsiteY7" fmla="*/ 248707 h 301089"/>
                <a:gd name="connsiteX8" fmla="*/ 3476 w 5796413"/>
                <a:gd name="connsiteY8" fmla="*/ 49743 h 3010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796413" h="301089">
                  <a:moveTo>
                    <a:pt x="3476" y="49743"/>
                  </a:moveTo>
                  <a:cubicBezTo>
                    <a:pt x="3476" y="22271"/>
                    <a:pt x="25747" y="0"/>
                    <a:pt x="53219" y="0"/>
                  </a:cubicBezTo>
                  <a:lnTo>
                    <a:pt x="5744933" y="0"/>
                  </a:lnTo>
                  <a:cubicBezTo>
                    <a:pt x="5772405" y="0"/>
                    <a:pt x="5794676" y="22271"/>
                    <a:pt x="5794676" y="49743"/>
                  </a:cubicBezTo>
                  <a:lnTo>
                    <a:pt x="5794676" y="248707"/>
                  </a:lnTo>
                  <a:cubicBezTo>
                    <a:pt x="5794676" y="276179"/>
                    <a:pt x="5804579" y="301089"/>
                    <a:pt x="5777107" y="301089"/>
                  </a:cubicBezTo>
                  <a:lnTo>
                    <a:pt x="17130" y="291316"/>
                  </a:lnTo>
                  <a:cubicBezTo>
                    <a:pt x="-10342" y="291316"/>
                    <a:pt x="3476" y="276179"/>
                    <a:pt x="3476" y="248707"/>
                  </a:cubicBezTo>
                  <a:lnTo>
                    <a:pt x="3476" y="49743"/>
                  </a:lnTo>
                  <a:close/>
                </a:path>
              </a:pathLst>
            </a:custGeom>
            <a:solidFill>
              <a:srgbClr val="29006F"/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fontAlgn="base"/>
              <a:r>
                <a:rPr lang="es-MX" sz="2000" b="1">
                  <a:latin typeface="Trebuchet MS" panose="020B0603020202020204" pitchFamily="34" charset="0"/>
                </a:rPr>
                <a:t>Herramientas:</a:t>
              </a:r>
              <a:r>
                <a:rPr lang="es-MX" sz="2000" b="1">
                  <a:latin typeface="Trebuchet MS"/>
                </a:rPr>
                <a:t>​</a:t>
              </a:r>
            </a:p>
          </p:txBody>
        </p:sp>
      </p:grpSp>
      <p:sp>
        <p:nvSpPr>
          <p:cNvPr id="10" name="CuadroTexto 9">
            <a:extLst>
              <a:ext uri="{FF2B5EF4-FFF2-40B4-BE49-F238E27FC236}">
                <a16:creationId xmlns:a16="http://schemas.microsoft.com/office/drawing/2014/main" id="{81D276B6-6DA4-1A50-77F5-A101A8A09E90}"/>
              </a:ext>
            </a:extLst>
          </p:cNvPr>
          <p:cNvSpPr txBox="1"/>
          <p:nvPr/>
        </p:nvSpPr>
        <p:spPr>
          <a:xfrm>
            <a:off x="6667499" y="3428999"/>
            <a:ext cx="4038601" cy="1015663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fontAlgn="base"/>
            <a:endParaRPr lang="es-MX" sz="1800">
              <a:latin typeface="Trebuchet MS"/>
            </a:endParaRPr>
          </a:p>
          <a:p>
            <a:pPr algn="ctr" fontAlgn="base"/>
            <a:r>
              <a:rPr lang="es-MX" sz="1400">
                <a:solidFill>
                  <a:schemeClr val="tx1">
                    <a:lumMod val="65000"/>
                    <a:lumOff val="35000"/>
                  </a:schemeClr>
                </a:solidFill>
                <a:latin typeface="Trebuchet MS" panose="020B0603020202020204" pitchFamily="34" charset="0"/>
              </a:rPr>
              <a:t>Escribir las acciones de gestión de emociones: </a:t>
            </a:r>
            <a:r>
              <a:rPr lang="es-MX" sz="1400">
                <a:solidFill>
                  <a:schemeClr val="tx1">
                    <a:lumMod val="65000"/>
                    <a:lumOff val="35000"/>
                  </a:schemeClr>
                </a:solidFill>
                <a:highlight>
                  <a:srgbClr val="00FF00"/>
                </a:highlight>
                <a:latin typeface="Trebuchet MS" panose="020B0603020202020204" pitchFamily="34" charset="0"/>
              </a:rPr>
              <a:t>ejemplo: </a:t>
            </a:r>
            <a:r>
              <a:rPr lang="es-MX" sz="1400" i="1">
                <a:solidFill>
                  <a:schemeClr val="tx1">
                    <a:lumMod val="65000"/>
                    <a:lumOff val="35000"/>
                  </a:schemeClr>
                </a:solidFill>
                <a:highlight>
                  <a:srgbClr val="00FF00"/>
                </a:highlight>
                <a:latin typeface="Trebuchet MS" panose="020B0603020202020204" pitchFamily="34" charset="0"/>
              </a:rPr>
              <a:t>respiración consciente, escucha activa, escribir, dibujar, etc.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6D1D4340-F634-B9F9-4853-35FF782B035F}"/>
              </a:ext>
            </a:extLst>
          </p:cNvPr>
          <p:cNvSpPr txBox="1"/>
          <p:nvPr/>
        </p:nvSpPr>
        <p:spPr>
          <a:xfrm>
            <a:off x="4607661" y="5930473"/>
            <a:ext cx="3357680" cy="369332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r>
              <a:rPr lang="es-MX" i="1">
                <a:solidFill>
                  <a:schemeClr val="tx1">
                    <a:lumMod val="65000"/>
                    <a:lumOff val="35000"/>
                  </a:schemeClr>
                </a:solidFill>
                <a:highlight>
                  <a:srgbClr val="00FF00"/>
                </a:highlight>
                <a:latin typeface="Trebuchet MS"/>
              </a:rPr>
              <a:t>El</a:t>
            </a:r>
            <a:r>
              <a:rPr lang="es-MX" sz="1800" b="0" i="1" u="none" strike="noStrike">
                <a:solidFill>
                  <a:schemeClr val="tx1">
                    <a:lumMod val="65000"/>
                    <a:lumOff val="35000"/>
                  </a:schemeClr>
                </a:solidFill>
                <a:effectLst/>
                <a:highlight>
                  <a:srgbClr val="00FF00"/>
                </a:highlight>
                <a:latin typeface="Trebuchet MS"/>
              </a:rPr>
              <a:t> ejemplo debe eliminarse </a:t>
            </a:r>
            <a:r>
              <a:rPr lang="es-MX" sz="1800" b="0" i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Trebuchet MS"/>
              </a:rPr>
              <a:t>​</a:t>
            </a:r>
            <a:endParaRPr lang="es-CO">
              <a:solidFill>
                <a:schemeClr val="tx1">
                  <a:lumMod val="65000"/>
                  <a:lumOff val="35000"/>
                </a:schemeClr>
              </a:solidFill>
              <a:latin typeface="Trebuchet MS"/>
            </a:endParaRPr>
          </a:p>
        </p:txBody>
      </p:sp>
    </p:spTree>
    <p:extLst>
      <p:ext uri="{BB962C8B-B14F-4D97-AF65-F5344CB8AC3E}">
        <p14:creationId xmlns:p14="http://schemas.microsoft.com/office/powerpoint/2010/main" val="21141381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9F4D7BE-6917-1152-7001-0DC06B09A2C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ítulo 1">
            <a:extLst>
              <a:ext uri="{FF2B5EF4-FFF2-40B4-BE49-F238E27FC236}">
                <a16:creationId xmlns:a16="http://schemas.microsoft.com/office/drawing/2014/main" id="{6DB53902-56F1-EF5E-68FF-546FCE39BC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05433" y="253154"/>
            <a:ext cx="8888840" cy="927646"/>
          </a:xfrm>
        </p:spPr>
        <p:txBody>
          <a:bodyPr>
            <a:normAutofit/>
          </a:bodyPr>
          <a:lstStyle/>
          <a:p>
            <a:r>
              <a:rPr lang="es-CO" sz="4800" b="1">
                <a:solidFill>
                  <a:srgbClr val="29006F"/>
                </a:solidFill>
                <a:latin typeface="Trebuchet MS" panose="020B0603020202020204" pitchFamily="34" charset="0"/>
              </a:rPr>
              <a:t>Pregunta problema</a:t>
            </a: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4299C6B6-EA00-3214-C20C-CB979B8975CA}"/>
              </a:ext>
            </a:extLst>
          </p:cNvPr>
          <p:cNvSpPr txBox="1"/>
          <p:nvPr/>
        </p:nvSpPr>
        <p:spPr>
          <a:xfrm>
            <a:off x="1371600" y="2776809"/>
            <a:ext cx="99060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base"/>
            <a:endParaRPr lang="es-MX" sz="1800">
              <a:latin typeface="Trebuchet MS"/>
            </a:endParaRPr>
          </a:p>
          <a:p>
            <a:pPr algn="ctr" fontAlgn="base"/>
            <a:r>
              <a:rPr lang="es-MX" sz="1400">
                <a:solidFill>
                  <a:schemeClr val="tx1">
                    <a:lumMod val="65000"/>
                    <a:lumOff val="35000"/>
                  </a:schemeClr>
                </a:solidFill>
                <a:latin typeface="Trebuchet MS" panose="020B0603020202020204" pitchFamily="34" charset="0"/>
              </a:rPr>
              <a:t>Escribir la pregunta problema.</a:t>
            </a:r>
            <a:endParaRPr lang="es-MX" sz="1400">
              <a:latin typeface="Trebuchet MS" panose="020B0603020202020204" pitchFamily="34" charset="0"/>
            </a:endParaRPr>
          </a:p>
        </p:txBody>
      </p:sp>
      <p:grpSp>
        <p:nvGrpSpPr>
          <p:cNvPr id="11" name="Grupo 10">
            <a:extLst>
              <a:ext uri="{FF2B5EF4-FFF2-40B4-BE49-F238E27FC236}">
                <a16:creationId xmlns:a16="http://schemas.microsoft.com/office/drawing/2014/main" id="{896BDE5B-D1D9-4183-FDBB-A3B35B82CD86}"/>
              </a:ext>
            </a:extLst>
          </p:cNvPr>
          <p:cNvGrpSpPr/>
          <p:nvPr/>
        </p:nvGrpSpPr>
        <p:grpSpPr>
          <a:xfrm>
            <a:off x="801208" y="1908387"/>
            <a:ext cx="10907485" cy="2032241"/>
            <a:chOff x="619" y="-12663"/>
            <a:chExt cx="5809631" cy="812763"/>
          </a:xfrm>
        </p:grpSpPr>
        <p:sp>
          <p:nvSpPr>
            <p:cNvPr id="12" name="Rectángulo: esquinas redondeadas 11">
              <a:extLst>
                <a:ext uri="{FF2B5EF4-FFF2-40B4-BE49-F238E27FC236}">
                  <a16:creationId xmlns:a16="http://schemas.microsoft.com/office/drawing/2014/main" id="{03840F08-A2BC-4ADA-FA3C-9711DC85700D}"/>
                </a:ext>
              </a:extLst>
            </p:cNvPr>
            <p:cNvSpPr/>
            <p:nvPr/>
          </p:nvSpPr>
          <p:spPr>
            <a:xfrm>
              <a:off x="6350" y="0"/>
              <a:ext cx="5803900" cy="800100"/>
            </a:xfrm>
            <a:prstGeom prst="roundRect">
              <a:avLst/>
            </a:prstGeom>
            <a:noFill/>
            <a:ln w="19050">
              <a:solidFill>
                <a:srgbClr val="5027A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s-419"/>
            </a:p>
          </p:txBody>
        </p:sp>
        <p:sp>
          <p:nvSpPr>
            <p:cNvPr id="13" name="Rectángulo: esquinas redondeadas 76">
              <a:extLst>
                <a:ext uri="{FF2B5EF4-FFF2-40B4-BE49-F238E27FC236}">
                  <a16:creationId xmlns:a16="http://schemas.microsoft.com/office/drawing/2014/main" id="{436DE4FB-AECF-85C9-CEE7-725F3EB141A5}"/>
                </a:ext>
              </a:extLst>
            </p:cNvPr>
            <p:cNvSpPr/>
            <p:nvPr/>
          </p:nvSpPr>
          <p:spPr>
            <a:xfrm>
              <a:off x="619" y="-12663"/>
              <a:ext cx="5809631" cy="255848"/>
            </a:xfrm>
            <a:custGeom>
              <a:avLst/>
              <a:gdLst>
                <a:gd name="connsiteX0" fmla="*/ 0 w 5791200"/>
                <a:gd name="connsiteY0" fmla="*/ 49743 h 298450"/>
                <a:gd name="connsiteX1" fmla="*/ 49743 w 5791200"/>
                <a:gd name="connsiteY1" fmla="*/ 0 h 298450"/>
                <a:gd name="connsiteX2" fmla="*/ 5741457 w 5791200"/>
                <a:gd name="connsiteY2" fmla="*/ 0 h 298450"/>
                <a:gd name="connsiteX3" fmla="*/ 5791200 w 5791200"/>
                <a:gd name="connsiteY3" fmla="*/ 49743 h 298450"/>
                <a:gd name="connsiteX4" fmla="*/ 5791200 w 5791200"/>
                <a:gd name="connsiteY4" fmla="*/ 248707 h 298450"/>
                <a:gd name="connsiteX5" fmla="*/ 5741457 w 5791200"/>
                <a:gd name="connsiteY5" fmla="*/ 298450 h 298450"/>
                <a:gd name="connsiteX6" fmla="*/ 49743 w 5791200"/>
                <a:gd name="connsiteY6" fmla="*/ 298450 h 298450"/>
                <a:gd name="connsiteX7" fmla="*/ 0 w 5791200"/>
                <a:gd name="connsiteY7" fmla="*/ 248707 h 298450"/>
                <a:gd name="connsiteX8" fmla="*/ 0 w 5791200"/>
                <a:gd name="connsiteY8" fmla="*/ 49743 h 298450"/>
                <a:gd name="connsiteX0" fmla="*/ 22308 w 5813508"/>
                <a:gd name="connsiteY0" fmla="*/ 49743 h 304800"/>
                <a:gd name="connsiteX1" fmla="*/ 72051 w 5813508"/>
                <a:gd name="connsiteY1" fmla="*/ 0 h 304800"/>
                <a:gd name="connsiteX2" fmla="*/ 5763765 w 5813508"/>
                <a:gd name="connsiteY2" fmla="*/ 0 h 304800"/>
                <a:gd name="connsiteX3" fmla="*/ 5813508 w 5813508"/>
                <a:gd name="connsiteY3" fmla="*/ 49743 h 304800"/>
                <a:gd name="connsiteX4" fmla="*/ 5813508 w 5813508"/>
                <a:gd name="connsiteY4" fmla="*/ 248707 h 304800"/>
                <a:gd name="connsiteX5" fmla="*/ 5763765 w 5813508"/>
                <a:gd name="connsiteY5" fmla="*/ 298450 h 304800"/>
                <a:gd name="connsiteX6" fmla="*/ 9608 w 5813508"/>
                <a:gd name="connsiteY6" fmla="*/ 304800 h 304800"/>
                <a:gd name="connsiteX7" fmla="*/ 22308 w 5813508"/>
                <a:gd name="connsiteY7" fmla="*/ 248707 h 304800"/>
                <a:gd name="connsiteX8" fmla="*/ 22308 w 5813508"/>
                <a:gd name="connsiteY8" fmla="*/ 49743 h 304800"/>
                <a:gd name="connsiteX0" fmla="*/ 22308 w 5825717"/>
                <a:gd name="connsiteY0" fmla="*/ 49743 h 304800"/>
                <a:gd name="connsiteX1" fmla="*/ 72051 w 5825717"/>
                <a:gd name="connsiteY1" fmla="*/ 0 h 304800"/>
                <a:gd name="connsiteX2" fmla="*/ 5763765 w 5825717"/>
                <a:gd name="connsiteY2" fmla="*/ 0 h 304800"/>
                <a:gd name="connsiteX3" fmla="*/ 5813508 w 5825717"/>
                <a:gd name="connsiteY3" fmla="*/ 49743 h 304800"/>
                <a:gd name="connsiteX4" fmla="*/ 5813508 w 5825717"/>
                <a:gd name="connsiteY4" fmla="*/ 248707 h 304800"/>
                <a:gd name="connsiteX5" fmla="*/ 5813508 w 5825717"/>
                <a:gd name="connsiteY5" fmla="*/ 292100 h 304800"/>
                <a:gd name="connsiteX6" fmla="*/ 9608 w 5825717"/>
                <a:gd name="connsiteY6" fmla="*/ 304800 h 304800"/>
                <a:gd name="connsiteX7" fmla="*/ 22308 w 5825717"/>
                <a:gd name="connsiteY7" fmla="*/ 248707 h 304800"/>
                <a:gd name="connsiteX8" fmla="*/ 22308 w 5825717"/>
                <a:gd name="connsiteY8" fmla="*/ 49743 h 304800"/>
                <a:gd name="connsiteX0" fmla="*/ 3476 w 5806885"/>
                <a:gd name="connsiteY0" fmla="*/ 49743 h 292100"/>
                <a:gd name="connsiteX1" fmla="*/ 53219 w 5806885"/>
                <a:gd name="connsiteY1" fmla="*/ 0 h 292100"/>
                <a:gd name="connsiteX2" fmla="*/ 5744933 w 5806885"/>
                <a:gd name="connsiteY2" fmla="*/ 0 h 292100"/>
                <a:gd name="connsiteX3" fmla="*/ 5794676 w 5806885"/>
                <a:gd name="connsiteY3" fmla="*/ 49743 h 292100"/>
                <a:gd name="connsiteX4" fmla="*/ 5794676 w 5806885"/>
                <a:gd name="connsiteY4" fmla="*/ 248707 h 292100"/>
                <a:gd name="connsiteX5" fmla="*/ 5794676 w 5806885"/>
                <a:gd name="connsiteY5" fmla="*/ 292100 h 292100"/>
                <a:gd name="connsiteX6" fmla="*/ 17130 w 5806885"/>
                <a:gd name="connsiteY6" fmla="*/ 291316 h 292100"/>
                <a:gd name="connsiteX7" fmla="*/ 3476 w 5806885"/>
                <a:gd name="connsiteY7" fmla="*/ 248707 h 292100"/>
                <a:gd name="connsiteX8" fmla="*/ 3476 w 5806885"/>
                <a:gd name="connsiteY8" fmla="*/ 49743 h 292100"/>
                <a:gd name="connsiteX0" fmla="*/ 3476 w 5796413"/>
                <a:gd name="connsiteY0" fmla="*/ 49743 h 301089"/>
                <a:gd name="connsiteX1" fmla="*/ 53219 w 5796413"/>
                <a:gd name="connsiteY1" fmla="*/ 0 h 301089"/>
                <a:gd name="connsiteX2" fmla="*/ 5744933 w 5796413"/>
                <a:gd name="connsiteY2" fmla="*/ 0 h 301089"/>
                <a:gd name="connsiteX3" fmla="*/ 5794676 w 5796413"/>
                <a:gd name="connsiteY3" fmla="*/ 49743 h 301089"/>
                <a:gd name="connsiteX4" fmla="*/ 5794676 w 5796413"/>
                <a:gd name="connsiteY4" fmla="*/ 248707 h 301089"/>
                <a:gd name="connsiteX5" fmla="*/ 5777107 w 5796413"/>
                <a:gd name="connsiteY5" fmla="*/ 301089 h 301089"/>
                <a:gd name="connsiteX6" fmla="*/ 17130 w 5796413"/>
                <a:gd name="connsiteY6" fmla="*/ 291316 h 301089"/>
                <a:gd name="connsiteX7" fmla="*/ 3476 w 5796413"/>
                <a:gd name="connsiteY7" fmla="*/ 248707 h 301089"/>
                <a:gd name="connsiteX8" fmla="*/ 3476 w 5796413"/>
                <a:gd name="connsiteY8" fmla="*/ 49743 h 3010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796413" h="301089">
                  <a:moveTo>
                    <a:pt x="3476" y="49743"/>
                  </a:moveTo>
                  <a:cubicBezTo>
                    <a:pt x="3476" y="22271"/>
                    <a:pt x="25747" y="0"/>
                    <a:pt x="53219" y="0"/>
                  </a:cubicBezTo>
                  <a:lnTo>
                    <a:pt x="5744933" y="0"/>
                  </a:lnTo>
                  <a:cubicBezTo>
                    <a:pt x="5772405" y="0"/>
                    <a:pt x="5794676" y="22271"/>
                    <a:pt x="5794676" y="49743"/>
                  </a:cubicBezTo>
                  <a:lnTo>
                    <a:pt x="5794676" y="248707"/>
                  </a:lnTo>
                  <a:cubicBezTo>
                    <a:pt x="5794676" y="276179"/>
                    <a:pt x="5804579" y="301089"/>
                    <a:pt x="5777107" y="301089"/>
                  </a:cubicBezTo>
                  <a:lnTo>
                    <a:pt x="17130" y="291316"/>
                  </a:lnTo>
                  <a:cubicBezTo>
                    <a:pt x="-10342" y="291316"/>
                    <a:pt x="3476" y="276179"/>
                    <a:pt x="3476" y="248707"/>
                  </a:cubicBezTo>
                  <a:lnTo>
                    <a:pt x="3476" y="49743"/>
                  </a:lnTo>
                  <a:close/>
                </a:path>
              </a:pathLst>
            </a:custGeom>
            <a:solidFill>
              <a:srgbClr val="29006F"/>
            </a:solidFill>
            <a:ln>
              <a:solidFill>
                <a:srgbClr val="5027A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fontAlgn="base"/>
              <a:r>
                <a:rPr lang="es-MX" sz="2000" b="1">
                  <a:latin typeface="Trebuchet MS" panose="020B0603020202020204" pitchFamily="34" charset="0"/>
                </a:rPr>
                <a:t>Pregunta problema: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085321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36E783F-43E1-0ECC-2A64-A35CFB55A7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69321" y="345401"/>
            <a:ext cx="8888840" cy="948533"/>
          </a:xfrm>
        </p:spPr>
        <p:txBody>
          <a:bodyPr>
            <a:normAutofit/>
          </a:bodyPr>
          <a:lstStyle/>
          <a:p>
            <a:pPr algn="ctr"/>
            <a:r>
              <a:rPr lang="es-CO" sz="4800" b="1">
                <a:solidFill>
                  <a:srgbClr val="29006F"/>
                </a:solidFill>
                <a:latin typeface="Trebuchet MS" panose="020B0603020202020204" pitchFamily="34" charset="0"/>
              </a:rPr>
              <a:t>Búsqueda de información </a:t>
            </a:r>
          </a:p>
        </p:txBody>
      </p:sp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0778A596-B63A-414D-FC5F-E35F0618B36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2909616"/>
              </p:ext>
            </p:extLst>
          </p:nvPr>
        </p:nvGraphicFramePr>
        <p:xfrm>
          <a:off x="394323" y="1754795"/>
          <a:ext cx="11399674" cy="3349092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303791">
                  <a:extLst>
                    <a:ext uri="{9D8B030D-6E8A-4147-A177-3AD203B41FA5}">
                      <a16:colId xmlns:a16="http://schemas.microsoft.com/office/drawing/2014/main" val="3582815697"/>
                    </a:ext>
                  </a:extLst>
                </a:gridCol>
                <a:gridCol w="2277072">
                  <a:extLst>
                    <a:ext uri="{9D8B030D-6E8A-4147-A177-3AD203B41FA5}">
                      <a16:colId xmlns:a16="http://schemas.microsoft.com/office/drawing/2014/main" val="2923370652"/>
                    </a:ext>
                  </a:extLst>
                </a:gridCol>
                <a:gridCol w="2272937">
                  <a:extLst>
                    <a:ext uri="{9D8B030D-6E8A-4147-A177-3AD203B41FA5}">
                      <a16:colId xmlns:a16="http://schemas.microsoft.com/office/drawing/2014/main" val="991732537"/>
                    </a:ext>
                  </a:extLst>
                </a:gridCol>
                <a:gridCol w="2272937">
                  <a:extLst>
                    <a:ext uri="{9D8B030D-6E8A-4147-A177-3AD203B41FA5}">
                      <a16:colId xmlns:a16="http://schemas.microsoft.com/office/drawing/2014/main" val="1854837767"/>
                    </a:ext>
                  </a:extLst>
                </a:gridCol>
                <a:gridCol w="2272937">
                  <a:extLst>
                    <a:ext uri="{9D8B030D-6E8A-4147-A177-3AD203B41FA5}">
                      <a16:colId xmlns:a16="http://schemas.microsoft.com/office/drawing/2014/main" val="2944076450"/>
                    </a:ext>
                  </a:extLst>
                </a:gridCol>
              </a:tblGrid>
              <a:tr h="816346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419" sz="2000" b="1" kern="1200">
                          <a:solidFill>
                            <a:schemeClr val="bg1"/>
                          </a:solidFill>
                          <a:latin typeface="Trebuchet MS"/>
                          <a:ea typeface="+mn-ea"/>
                          <a:cs typeface="+mn-cs"/>
                        </a:rPr>
                        <a:t>Lugar de la investigación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9006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2000" b="1">
                          <a:solidFill>
                            <a:schemeClr val="bg1"/>
                          </a:solidFill>
                          <a:latin typeface="Trebuchet MS"/>
                        </a:rPr>
                        <a:t>¿Qué pasa con el problema?</a:t>
                      </a:r>
                      <a:endParaRPr lang="es-419" sz="2000" b="1" kern="1200">
                        <a:solidFill>
                          <a:schemeClr val="bg1"/>
                        </a:solidFill>
                        <a:latin typeface="Trebuchet MS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9006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419" sz="2000" b="1">
                          <a:solidFill>
                            <a:schemeClr val="bg1"/>
                          </a:solidFill>
                          <a:latin typeface="Trebuchet MS"/>
                        </a:rPr>
                        <a:t>¿Por qué ocurre?</a:t>
                      </a:r>
                      <a:endParaRPr lang="es-419" sz="2000" b="1" kern="1200">
                        <a:solidFill>
                          <a:schemeClr val="bg1"/>
                        </a:solidFill>
                        <a:latin typeface="Trebuchet MS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9006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419" sz="2000" b="1">
                          <a:solidFill>
                            <a:schemeClr val="bg1"/>
                          </a:solidFill>
                          <a:latin typeface="Trebuchet MS"/>
                        </a:rPr>
                        <a:t>Solución que encontraron</a:t>
                      </a:r>
                      <a:endParaRPr lang="es-419" sz="2000" b="1" kern="1200">
                        <a:solidFill>
                          <a:schemeClr val="bg1"/>
                        </a:solidFill>
                        <a:latin typeface="Trebuchet MS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9006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s-419" b="1">
                          <a:solidFill>
                            <a:schemeClr val="bg1"/>
                          </a:solidFill>
                          <a:latin typeface="Trebuchet MS"/>
                        </a:rPr>
                        <a:t>Funcionó (SÍ - NO)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9006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19449971"/>
                  </a:ext>
                </a:extLst>
              </a:tr>
              <a:tr h="1266373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s-419">
                          <a:latin typeface="Trebuchet MS"/>
                        </a:rPr>
                        <a:t>Comunidad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s-419">
                        <a:latin typeface="Trebuchet MS" panose="020B0603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s-419">
                        <a:latin typeface="Trebuchet MS" panose="020B0603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s-419">
                        <a:latin typeface="Trebuchet MS" panose="020B0603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s-419">
                        <a:latin typeface="Trebuchet MS" panose="020B0603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26078013"/>
                  </a:ext>
                </a:extLst>
              </a:tr>
              <a:tr h="1266373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s-419">
                          <a:latin typeface="Trebuchet MS"/>
                        </a:rPr>
                        <a:t>País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s-419">
                        <a:latin typeface="Trebuchet MS" panose="020B0603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s-419">
                        <a:latin typeface="Trebuchet MS" panose="020B0603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s-419">
                        <a:latin typeface="Trebuchet MS" panose="020B0603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s-419">
                        <a:latin typeface="Trebuchet MS" panose="020B0603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4830953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1238742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F5F75F4-D615-03DC-1DB5-6E92CA6CE63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o 1">
            <a:extLst>
              <a:ext uri="{FF2B5EF4-FFF2-40B4-BE49-F238E27FC236}">
                <a16:creationId xmlns:a16="http://schemas.microsoft.com/office/drawing/2014/main" id="{B1FE825E-E843-D72B-5FD4-9E557C91BF4E}"/>
              </a:ext>
            </a:extLst>
          </p:cNvPr>
          <p:cNvGrpSpPr/>
          <p:nvPr/>
        </p:nvGrpSpPr>
        <p:grpSpPr>
          <a:xfrm>
            <a:off x="707572" y="1712444"/>
            <a:ext cx="10907485" cy="2032241"/>
            <a:chOff x="619" y="-12663"/>
            <a:chExt cx="5809631" cy="812763"/>
          </a:xfrm>
        </p:grpSpPr>
        <p:sp>
          <p:nvSpPr>
            <p:cNvPr id="3" name="Rectángulo: esquinas redondeadas 2">
              <a:extLst>
                <a:ext uri="{FF2B5EF4-FFF2-40B4-BE49-F238E27FC236}">
                  <a16:creationId xmlns:a16="http://schemas.microsoft.com/office/drawing/2014/main" id="{CBFEB9A4-8A2F-844C-6C0E-05BFB55CF72A}"/>
                </a:ext>
              </a:extLst>
            </p:cNvPr>
            <p:cNvSpPr/>
            <p:nvPr/>
          </p:nvSpPr>
          <p:spPr>
            <a:xfrm>
              <a:off x="6350" y="0"/>
              <a:ext cx="5803900" cy="800100"/>
            </a:xfrm>
            <a:prstGeom prst="roundRect">
              <a:avLst/>
            </a:prstGeom>
            <a:noFill/>
            <a:ln w="1905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s-419"/>
            </a:p>
          </p:txBody>
        </p:sp>
        <p:sp>
          <p:nvSpPr>
            <p:cNvPr id="4" name="Rectángulo: esquinas redondeadas 76">
              <a:extLst>
                <a:ext uri="{FF2B5EF4-FFF2-40B4-BE49-F238E27FC236}">
                  <a16:creationId xmlns:a16="http://schemas.microsoft.com/office/drawing/2014/main" id="{73C81874-02D3-32A8-9722-13F610D5FD42}"/>
                </a:ext>
              </a:extLst>
            </p:cNvPr>
            <p:cNvSpPr/>
            <p:nvPr/>
          </p:nvSpPr>
          <p:spPr>
            <a:xfrm>
              <a:off x="619" y="-12663"/>
              <a:ext cx="5809631" cy="233872"/>
            </a:xfrm>
            <a:custGeom>
              <a:avLst/>
              <a:gdLst>
                <a:gd name="connsiteX0" fmla="*/ 0 w 5791200"/>
                <a:gd name="connsiteY0" fmla="*/ 49743 h 298450"/>
                <a:gd name="connsiteX1" fmla="*/ 49743 w 5791200"/>
                <a:gd name="connsiteY1" fmla="*/ 0 h 298450"/>
                <a:gd name="connsiteX2" fmla="*/ 5741457 w 5791200"/>
                <a:gd name="connsiteY2" fmla="*/ 0 h 298450"/>
                <a:gd name="connsiteX3" fmla="*/ 5791200 w 5791200"/>
                <a:gd name="connsiteY3" fmla="*/ 49743 h 298450"/>
                <a:gd name="connsiteX4" fmla="*/ 5791200 w 5791200"/>
                <a:gd name="connsiteY4" fmla="*/ 248707 h 298450"/>
                <a:gd name="connsiteX5" fmla="*/ 5741457 w 5791200"/>
                <a:gd name="connsiteY5" fmla="*/ 298450 h 298450"/>
                <a:gd name="connsiteX6" fmla="*/ 49743 w 5791200"/>
                <a:gd name="connsiteY6" fmla="*/ 298450 h 298450"/>
                <a:gd name="connsiteX7" fmla="*/ 0 w 5791200"/>
                <a:gd name="connsiteY7" fmla="*/ 248707 h 298450"/>
                <a:gd name="connsiteX8" fmla="*/ 0 w 5791200"/>
                <a:gd name="connsiteY8" fmla="*/ 49743 h 298450"/>
                <a:gd name="connsiteX0" fmla="*/ 22308 w 5813508"/>
                <a:gd name="connsiteY0" fmla="*/ 49743 h 304800"/>
                <a:gd name="connsiteX1" fmla="*/ 72051 w 5813508"/>
                <a:gd name="connsiteY1" fmla="*/ 0 h 304800"/>
                <a:gd name="connsiteX2" fmla="*/ 5763765 w 5813508"/>
                <a:gd name="connsiteY2" fmla="*/ 0 h 304800"/>
                <a:gd name="connsiteX3" fmla="*/ 5813508 w 5813508"/>
                <a:gd name="connsiteY3" fmla="*/ 49743 h 304800"/>
                <a:gd name="connsiteX4" fmla="*/ 5813508 w 5813508"/>
                <a:gd name="connsiteY4" fmla="*/ 248707 h 304800"/>
                <a:gd name="connsiteX5" fmla="*/ 5763765 w 5813508"/>
                <a:gd name="connsiteY5" fmla="*/ 298450 h 304800"/>
                <a:gd name="connsiteX6" fmla="*/ 9608 w 5813508"/>
                <a:gd name="connsiteY6" fmla="*/ 304800 h 304800"/>
                <a:gd name="connsiteX7" fmla="*/ 22308 w 5813508"/>
                <a:gd name="connsiteY7" fmla="*/ 248707 h 304800"/>
                <a:gd name="connsiteX8" fmla="*/ 22308 w 5813508"/>
                <a:gd name="connsiteY8" fmla="*/ 49743 h 304800"/>
                <a:gd name="connsiteX0" fmla="*/ 22308 w 5825717"/>
                <a:gd name="connsiteY0" fmla="*/ 49743 h 304800"/>
                <a:gd name="connsiteX1" fmla="*/ 72051 w 5825717"/>
                <a:gd name="connsiteY1" fmla="*/ 0 h 304800"/>
                <a:gd name="connsiteX2" fmla="*/ 5763765 w 5825717"/>
                <a:gd name="connsiteY2" fmla="*/ 0 h 304800"/>
                <a:gd name="connsiteX3" fmla="*/ 5813508 w 5825717"/>
                <a:gd name="connsiteY3" fmla="*/ 49743 h 304800"/>
                <a:gd name="connsiteX4" fmla="*/ 5813508 w 5825717"/>
                <a:gd name="connsiteY4" fmla="*/ 248707 h 304800"/>
                <a:gd name="connsiteX5" fmla="*/ 5813508 w 5825717"/>
                <a:gd name="connsiteY5" fmla="*/ 292100 h 304800"/>
                <a:gd name="connsiteX6" fmla="*/ 9608 w 5825717"/>
                <a:gd name="connsiteY6" fmla="*/ 304800 h 304800"/>
                <a:gd name="connsiteX7" fmla="*/ 22308 w 5825717"/>
                <a:gd name="connsiteY7" fmla="*/ 248707 h 304800"/>
                <a:gd name="connsiteX8" fmla="*/ 22308 w 5825717"/>
                <a:gd name="connsiteY8" fmla="*/ 49743 h 304800"/>
                <a:gd name="connsiteX0" fmla="*/ 3476 w 5806885"/>
                <a:gd name="connsiteY0" fmla="*/ 49743 h 292100"/>
                <a:gd name="connsiteX1" fmla="*/ 53219 w 5806885"/>
                <a:gd name="connsiteY1" fmla="*/ 0 h 292100"/>
                <a:gd name="connsiteX2" fmla="*/ 5744933 w 5806885"/>
                <a:gd name="connsiteY2" fmla="*/ 0 h 292100"/>
                <a:gd name="connsiteX3" fmla="*/ 5794676 w 5806885"/>
                <a:gd name="connsiteY3" fmla="*/ 49743 h 292100"/>
                <a:gd name="connsiteX4" fmla="*/ 5794676 w 5806885"/>
                <a:gd name="connsiteY4" fmla="*/ 248707 h 292100"/>
                <a:gd name="connsiteX5" fmla="*/ 5794676 w 5806885"/>
                <a:gd name="connsiteY5" fmla="*/ 292100 h 292100"/>
                <a:gd name="connsiteX6" fmla="*/ 17130 w 5806885"/>
                <a:gd name="connsiteY6" fmla="*/ 291316 h 292100"/>
                <a:gd name="connsiteX7" fmla="*/ 3476 w 5806885"/>
                <a:gd name="connsiteY7" fmla="*/ 248707 h 292100"/>
                <a:gd name="connsiteX8" fmla="*/ 3476 w 5806885"/>
                <a:gd name="connsiteY8" fmla="*/ 49743 h 292100"/>
                <a:gd name="connsiteX0" fmla="*/ 3476 w 5796413"/>
                <a:gd name="connsiteY0" fmla="*/ 49743 h 301089"/>
                <a:gd name="connsiteX1" fmla="*/ 53219 w 5796413"/>
                <a:gd name="connsiteY1" fmla="*/ 0 h 301089"/>
                <a:gd name="connsiteX2" fmla="*/ 5744933 w 5796413"/>
                <a:gd name="connsiteY2" fmla="*/ 0 h 301089"/>
                <a:gd name="connsiteX3" fmla="*/ 5794676 w 5796413"/>
                <a:gd name="connsiteY3" fmla="*/ 49743 h 301089"/>
                <a:gd name="connsiteX4" fmla="*/ 5794676 w 5796413"/>
                <a:gd name="connsiteY4" fmla="*/ 248707 h 301089"/>
                <a:gd name="connsiteX5" fmla="*/ 5777107 w 5796413"/>
                <a:gd name="connsiteY5" fmla="*/ 301089 h 301089"/>
                <a:gd name="connsiteX6" fmla="*/ 17130 w 5796413"/>
                <a:gd name="connsiteY6" fmla="*/ 291316 h 301089"/>
                <a:gd name="connsiteX7" fmla="*/ 3476 w 5796413"/>
                <a:gd name="connsiteY7" fmla="*/ 248707 h 301089"/>
                <a:gd name="connsiteX8" fmla="*/ 3476 w 5796413"/>
                <a:gd name="connsiteY8" fmla="*/ 49743 h 3010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796413" h="301089">
                  <a:moveTo>
                    <a:pt x="3476" y="49743"/>
                  </a:moveTo>
                  <a:cubicBezTo>
                    <a:pt x="3476" y="22271"/>
                    <a:pt x="25747" y="0"/>
                    <a:pt x="53219" y="0"/>
                  </a:cubicBezTo>
                  <a:lnTo>
                    <a:pt x="5744933" y="0"/>
                  </a:lnTo>
                  <a:cubicBezTo>
                    <a:pt x="5772405" y="0"/>
                    <a:pt x="5794676" y="22271"/>
                    <a:pt x="5794676" y="49743"/>
                  </a:cubicBezTo>
                  <a:lnTo>
                    <a:pt x="5794676" y="248707"/>
                  </a:lnTo>
                  <a:cubicBezTo>
                    <a:pt x="5794676" y="276179"/>
                    <a:pt x="5804579" y="301089"/>
                    <a:pt x="5777107" y="301089"/>
                  </a:cubicBezTo>
                  <a:lnTo>
                    <a:pt x="17130" y="291316"/>
                  </a:lnTo>
                  <a:cubicBezTo>
                    <a:pt x="-10342" y="291316"/>
                    <a:pt x="3476" y="276179"/>
                    <a:pt x="3476" y="248707"/>
                  </a:cubicBezTo>
                  <a:lnTo>
                    <a:pt x="3476" y="49743"/>
                  </a:lnTo>
                  <a:close/>
                </a:path>
              </a:pathLst>
            </a:custGeom>
            <a:solidFill>
              <a:srgbClr val="8EA1FF"/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fontAlgn="base"/>
              <a:r>
                <a:rPr lang="es-MX" sz="2000" b="1">
                  <a:latin typeface="Trebuchet MS" panose="020B0603020202020204" pitchFamily="34" charset="0"/>
                </a:rPr>
                <a:t>Hipótesis:</a:t>
              </a:r>
              <a:r>
                <a:rPr lang="es-MX" sz="2000">
                  <a:latin typeface="Trebuchet MS" panose="020B0603020202020204" pitchFamily="34" charset="0"/>
                </a:rPr>
                <a:t>​</a:t>
              </a:r>
            </a:p>
          </p:txBody>
        </p:sp>
      </p:grpSp>
      <p:sp>
        <p:nvSpPr>
          <p:cNvPr id="5" name="Título 1">
            <a:extLst>
              <a:ext uri="{FF2B5EF4-FFF2-40B4-BE49-F238E27FC236}">
                <a16:creationId xmlns:a16="http://schemas.microsoft.com/office/drawing/2014/main" id="{03D8F4D0-03A7-23A9-02DA-3536A1A80F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2975" y="416439"/>
            <a:ext cx="4198882" cy="927646"/>
          </a:xfrm>
        </p:spPr>
        <p:txBody>
          <a:bodyPr>
            <a:normAutofit/>
          </a:bodyPr>
          <a:lstStyle/>
          <a:p>
            <a:r>
              <a:rPr lang="es-CO" sz="4800" b="1">
                <a:solidFill>
                  <a:srgbClr val="29006F"/>
                </a:solidFill>
                <a:latin typeface="Trebuchet MS" panose="020B0603020202020204" pitchFamily="34" charset="0"/>
              </a:rPr>
              <a:t>Hipótesis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FAD61FB6-3714-1531-1FBA-7AE7DBD93341}"/>
              </a:ext>
            </a:extLst>
          </p:cNvPr>
          <p:cNvSpPr txBox="1"/>
          <p:nvPr/>
        </p:nvSpPr>
        <p:spPr>
          <a:xfrm>
            <a:off x="2797628" y="2547350"/>
            <a:ext cx="6357258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base"/>
            <a:endParaRPr lang="es-MX" sz="1800">
              <a:latin typeface="Trebuchet MS"/>
            </a:endParaRPr>
          </a:p>
          <a:p>
            <a:pPr algn="ctr" fontAlgn="base"/>
            <a:r>
              <a:rPr lang="es-MX" sz="1400">
                <a:solidFill>
                  <a:schemeClr val="tx1">
                    <a:lumMod val="65000"/>
                    <a:lumOff val="35000"/>
                  </a:schemeClr>
                </a:solidFill>
                <a:latin typeface="Trebuchet MS" panose="020B0603020202020204" pitchFamily="34" charset="0"/>
              </a:rPr>
              <a:t>Escribir la hipótesis.</a:t>
            </a:r>
            <a:endParaRPr lang="es-MX" sz="1400"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458065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E5F3BC2-4DEC-8D5E-6C59-B52292207DD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BFD2AB6-2D40-20E8-1B10-C27123AE22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14156" y="0"/>
            <a:ext cx="3363686" cy="1352959"/>
          </a:xfrm>
        </p:spPr>
        <p:txBody>
          <a:bodyPr>
            <a:normAutofit/>
          </a:bodyPr>
          <a:lstStyle/>
          <a:p>
            <a:r>
              <a:rPr lang="es-MX" sz="4800" b="1">
                <a:solidFill>
                  <a:srgbClr val="29006F"/>
                </a:solidFill>
                <a:latin typeface="Trebuchet MS" panose="020B0603020202020204" pitchFamily="34" charset="0"/>
              </a:rPr>
              <a:t>Encuesta</a:t>
            </a:r>
            <a:endParaRPr lang="es-CO" sz="4800" b="1">
              <a:solidFill>
                <a:srgbClr val="29006F"/>
              </a:solidFill>
              <a:latin typeface="Trebuchet MS" panose="020B0603020202020204" pitchFamily="34" charset="0"/>
            </a:endParaRPr>
          </a:p>
        </p:txBody>
      </p:sp>
      <p:sp>
        <p:nvSpPr>
          <p:cNvPr id="3" name="Rectángulo: esquinas redondeadas 2">
            <a:extLst>
              <a:ext uri="{FF2B5EF4-FFF2-40B4-BE49-F238E27FC236}">
                <a16:creationId xmlns:a16="http://schemas.microsoft.com/office/drawing/2014/main" id="{F9BC9C17-EE19-DBF0-62D3-D08B2BE331B8}"/>
              </a:ext>
            </a:extLst>
          </p:cNvPr>
          <p:cNvSpPr/>
          <p:nvPr/>
        </p:nvSpPr>
        <p:spPr>
          <a:xfrm>
            <a:off x="283920" y="1334318"/>
            <a:ext cx="11624159" cy="4343400"/>
          </a:xfrm>
          <a:prstGeom prst="roundRect">
            <a:avLst/>
          </a:prstGeom>
          <a:noFill/>
          <a:ln w="190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s-419"/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FAA5BB17-82A3-2FF7-369B-97578F1E5D9A}"/>
              </a:ext>
            </a:extLst>
          </p:cNvPr>
          <p:cNvSpPr txBox="1"/>
          <p:nvPr/>
        </p:nvSpPr>
        <p:spPr>
          <a:xfrm>
            <a:off x="2819401" y="2921243"/>
            <a:ext cx="6357258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base"/>
            <a:endParaRPr lang="es-MX" sz="1800">
              <a:latin typeface="Trebuchet MS"/>
            </a:endParaRPr>
          </a:p>
          <a:p>
            <a:pPr algn="ctr" fontAlgn="base"/>
            <a:r>
              <a:rPr lang="es-MX" sz="1400">
                <a:solidFill>
                  <a:schemeClr val="tx1">
                    <a:lumMod val="65000"/>
                    <a:lumOff val="35000"/>
                  </a:schemeClr>
                </a:solidFill>
                <a:latin typeface="Trebuchet MS" panose="020B0603020202020204" pitchFamily="34" charset="0"/>
              </a:rPr>
              <a:t>Insertar fotografía de las preguntas de la encuesta.</a:t>
            </a:r>
            <a:endParaRPr lang="es-MX" sz="1400"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2046209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Widescreen</PresentationFormat>
  <Slides>19</Slides>
  <Notes>0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Tema de Office</vt:lpstr>
      <vt:lpstr>PowerPoint Presentation</vt:lpstr>
      <vt:lpstr>PowerPoint Presentation</vt:lpstr>
      <vt:lpstr>Termómetro del equipo</vt:lpstr>
      <vt:lpstr>Collage termómetro</vt:lpstr>
      <vt:lpstr>PowerPoint Presentation</vt:lpstr>
      <vt:lpstr>Pregunta problema</vt:lpstr>
      <vt:lpstr>Búsqueda de información </vt:lpstr>
      <vt:lpstr>Hipótesis</vt:lpstr>
      <vt:lpstr>Encuesta</vt:lpstr>
      <vt:lpstr>Evidencias encuestas</vt:lpstr>
      <vt:lpstr>Ejemplo organización  de datos </vt:lpstr>
      <vt:lpstr>PowerPoint Presentation</vt:lpstr>
      <vt:lpstr>Diferencias – Parte 1</vt:lpstr>
      <vt:lpstr>PowerPoint Presentation</vt:lpstr>
      <vt:lpstr>Misión Nacional</vt:lpstr>
      <vt:lpstr>Misión Nacional</vt:lpstr>
      <vt:lpstr>Misión Nacional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KELLY JOHANNA BARRERA FLOREZ</dc:creator>
  <cp:revision>11</cp:revision>
  <dcterms:created xsi:type="dcterms:W3CDTF">2026-02-26T16:49:30Z</dcterms:created>
  <dcterms:modified xsi:type="dcterms:W3CDTF">2026-04-08T20:34:25Z</dcterms:modified>
</cp:coreProperties>
</file>