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2"/>
  </p:notesMasterIdLst>
  <p:sldIdLst>
    <p:sldId id="256" r:id="rId6"/>
    <p:sldId id="2145706670" r:id="rId7"/>
    <p:sldId id="2145706678" r:id="rId8"/>
    <p:sldId id="258" r:id="rId9"/>
    <p:sldId id="2145706671" r:id="rId10"/>
    <p:sldId id="2145706686" r:id="rId11"/>
    <p:sldId id="368" r:id="rId12"/>
    <p:sldId id="2145706682" r:id="rId13"/>
    <p:sldId id="2145706684" r:id="rId14"/>
    <p:sldId id="2145706683" r:id="rId15"/>
    <p:sldId id="2145706687" r:id="rId16"/>
    <p:sldId id="2145706688" r:id="rId17"/>
    <p:sldId id="2145706689" r:id="rId18"/>
    <p:sldId id="2145706692" r:id="rId19"/>
    <p:sldId id="2145706690" r:id="rId20"/>
    <p:sldId id="2145706691" r:id="rId21"/>
    <p:sldId id="2145706672" r:id="rId22"/>
    <p:sldId id="2145706674" r:id="rId23"/>
    <p:sldId id="2145706679" r:id="rId24"/>
    <p:sldId id="2145706680" r:id="rId25"/>
    <p:sldId id="2145706681" r:id="rId26"/>
    <p:sldId id="2145706673" r:id="rId27"/>
    <p:sldId id="2145706675" r:id="rId28"/>
    <p:sldId id="2145706676" r:id="rId29"/>
    <p:sldId id="2145706677" r:id="rId30"/>
    <p:sldId id="265" r:id="rId3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CAB"/>
    <a:srgbClr val="FF3366"/>
    <a:srgbClr val="FF5D8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25"/>
    <p:restoredTop sz="92163"/>
  </p:normalViewPr>
  <p:slideViewPr>
    <p:cSldViewPr snapToGrid="0">
      <p:cViewPr varScale="1">
        <p:scale>
          <a:sx n="67" d="100"/>
          <a:sy n="67" d="100"/>
        </p:scale>
        <p:origin x="10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FB51B-D4BE-4A36-9D09-31E7DE9E593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78EA14D-837E-4BF7-8F2A-7C6C8D9DE6CB}">
      <dgm:prSet phldrT="[Texto]" custT="1"/>
      <dgm:spPr/>
      <dgm:t>
        <a:bodyPr/>
        <a:lstStyle/>
        <a:p>
          <a:r>
            <a:rPr lang="es-CO" sz="2400" b="1" dirty="0"/>
            <a:t>Resignificación del tiempo escolar </a:t>
          </a:r>
        </a:p>
      </dgm:t>
    </dgm:pt>
    <dgm:pt modelId="{5A0452E9-BB3D-4471-B913-B8909EE9F685}" type="parTrans" cxnId="{E9513253-F74C-44D1-A3B9-52BC1D45F678}">
      <dgm:prSet/>
      <dgm:spPr/>
      <dgm:t>
        <a:bodyPr/>
        <a:lstStyle/>
        <a:p>
          <a:endParaRPr lang="es-CO"/>
        </a:p>
      </dgm:t>
    </dgm:pt>
    <dgm:pt modelId="{710577C7-6BCD-474C-8866-FD5EE9C973BF}" type="sibTrans" cxnId="{E9513253-F74C-44D1-A3B9-52BC1D45F678}">
      <dgm:prSet/>
      <dgm:spPr/>
      <dgm:t>
        <a:bodyPr/>
        <a:lstStyle/>
        <a:p>
          <a:endParaRPr lang="es-CO"/>
        </a:p>
      </dgm:t>
    </dgm:pt>
    <dgm:pt modelId="{D4182D7A-5386-49CF-AF55-218DB5C83BFD}">
      <dgm:prSet phldrT="[Texto]" custT="1"/>
      <dgm:spPr/>
      <dgm:t>
        <a:bodyPr/>
        <a:lstStyle/>
        <a:p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Trabajo a través de Jornada Única (1 o 2 horas para el desarrollo d esta actividad)</a:t>
          </a:r>
          <a:endParaRPr lang="es-CO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61D431-6CC8-4BB7-B080-706B39339451}" type="parTrans" cxnId="{46A311A8-37CD-4A88-9EC2-92E444B380FE}">
      <dgm:prSet/>
      <dgm:spPr/>
      <dgm:t>
        <a:bodyPr/>
        <a:lstStyle/>
        <a:p>
          <a:endParaRPr lang="es-CO"/>
        </a:p>
      </dgm:t>
    </dgm:pt>
    <dgm:pt modelId="{96581C40-3660-457C-9C05-6893442243D1}" type="sibTrans" cxnId="{46A311A8-37CD-4A88-9EC2-92E444B380FE}">
      <dgm:prSet/>
      <dgm:spPr/>
      <dgm:t>
        <a:bodyPr/>
        <a:lstStyle/>
        <a:p>
          <a:endParaRPr lang="es-CO"/>
        </a:p>
      </dgm:t>
    </dgm:pt>
    <dgm:pt modelId="{C40D6408-2712-4B4A-8C80-F6432A14BBF3}">
      <dgm:prSet phldrT="[Texto]"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Trabajo a través de Jornada Escolar Complementaria (Pago horas extras desarrollo de proyectos, proyectos y estrategias Caja Compensación Nariño) tiempo se desarrolla en la jornadas tardes y en EE los fines de semana, Ondas – </a:t>
          </a:r>
          <a:r>
            <a:rPr lang="es-MX" sz="1400" dirty="0" err="1">
              <a:latin typeface="Arial" panose="020B0604020202020204" pitchFamily="34" charset="0"/>
              <a:cs typeface="Arial" panose="020B0604020202020204" pitchFamily="34" charset="0"/>
            </a:rPr>
            <a:t>Minciencia</a:t>
          </a:r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, en ocasiones acompaña </a:t>
          </a:r>
          <a:r>
            <a:rPr lang="es-MX" sz="1400" dirty="0" err="1">
              <a:latin typeface="Arial" panose="020B0604020202020204" pitchFamily="34" charset="0"/>
              <a:cs typeface="Arial" panose="020B0604020202020204" pitchFamily="34" charset="0"/>
            </a:rPr>
            <a:t>Coorpocarnaval</a:t>
          </a:r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, Universidades </a:t>
          </a:r>
          <a:r>
            <a:rPr lang="es-MX" sz="1400" dirty="0" err="1">
              <a:latin typeface="Arial" panose="020B0604020202020204" pitchFamily="34" charset="0"/>
              <a:cs typeface="Arial" panose="020B0604020202020204" pitchFamily="34" charset="0"/>
            </a:rPr>
            <a:t>Cesmag</a:t>
          </a:r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MX" sz="1400" dirty="0" err="1">
              <a:latin typeface="Arial" panose="020B0604020202020204" pitchFamily="34" charset="0"/>
              <a:cs typeface="Arial" panose="020B0604020202020204" pitchFamily="34" charset="0"/>
            </a:rPr>
            <a:t>Uninariño</a:t>
          </a:r>
          <a:endParaRPr lang="es-CO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6EDE05-E088-4D20-BAEA-843C47939CEF}" type="parTrans" cxnId="{BF3E4C47-A111-4815-86B0-937C2F3A7B98}">
      <dgm:prSet/>
      <dgm:spPr/>
      <dgm:t>
        <a:bodyPr/>
        <a:lstStyle/>
        <a:p>
          <a:endParaRPr lang="es-CO"/>
        </a:p>
      </dgm:t>
    </dgm:pt>
    <dgm:pt modelId="{A1203CD7-5EAA-4A49-BC93-8A2C8FAC76F8}" type="sibTrans" cxnId="{BF3E4C47-A111-4815-86B0-937C2F3A7B98}">
      <dgm:prSet/>
      <dgm:spPr/>
      <dgm:t>
        <a:bodyPr/>
        <a:lstStyle/>
        <a:p>
          <a:endParaRPr lang="es-CO"/>
        </a:p>
      </dgm:t>
    </dgm:pt>
    <dgm:pt modelId="{21413C81-D011-43B1-AE88-0D437DEB8592}">
      <dgm:prSet phldrT="[Texto]" custT="1"/>
      <dgm:spPr/>
      <dgm:t>
        <a:bodyPr/>
        <a:lstStyle/>
        <a:p>
          <a:r>
            <a:rPr lang="es-MX" sz="2400" b="1" dirty="0"/>
            <a:t>Flexibilización curricular</a:t>
          </a:r>
          <a:endParaRPr lang="es-CO" sz="2400" b="1" dirty="0"/>
        </a:p>
      </dgm:t>
    </dgm:pt>
    <dgm:pt modelId="{C006F111-D57D-407F-AFFA-9E63408E9A41}" type="parTrans" cxnId="{A77DAD7C-E559-40DF-887E-374123838A83}">
      <dgm:prSet/>
      <dgm:spPr/>
      <dgm:t>
        <a:bodyPr/>
        <a:lstStyle/>
        <a:p>
          <a:endParaRPr lang="es-CO"/>
        </a:p>
      </dgm:t>
    </dgm:pt>
    <dgm:pt modelId="{9244BE2C-7B35-4AE3-BAC3-2CF44031451E}" type="sibTrans" cxnId="{A77DAD7C-E559-40DF-887E-374123838A83}">
      <dgm:prSet/>
      <dgm:spPr/>
      <dgm:t>
        <a:bodyPr/>
        <a:lstStyle/>
        <a:p>
          <a:endParaRPr lang="es-CO"/>
        </a:p>
      </dgm:t>
    </dgm:pt>
    <dgm:pt modelId="{B69458CD-6244-4DDA-AC9C-49118C901A2F}">
      <dgm:prSet phldrT="[Texto]"/>
      <dgm:spPr/>
      <dgm:t>
        <a:bodyPr/>
        <a:lstStyle/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Articulación con proyecto obligatorio transversal tiempo libre (PEI) - PMI</a:t>
          </a:r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89AD5A-3488-49C4-A2C5-A52524A0F5E1}" type="parTrans" cxnId="{04053141-194A-42FF-92A0-EE51706EBE7E}">
      <dgm:prSet/>
      <dgm:spPr/>
      <dgm:t>
        <a:bodyPr/>
        <a:lstStyle/>
        <a:p>
          <a:endParaRPr lang="es-CO"/>
        </a:p>
      </dgm:t>
    </dgm:pt>
    <dgm:pt modelId="{C84E5DD9-720E-4C16-9B87-0B82DAE4571D}" type="sibTrans" cxnId="{04053141-194A-42FF-92A0-EE51706EBE7E}">
      <dgm:prSet/>
      <dgm:spPr/>
      <dgm:t>
        <a:bodyPr/>
        <a:lstStyle/>
        <a:p>
          <a:endParaRPr lang="es-CO"/>
        </a:p>
      </dgm:t>
    </dgm:pt>
    <dgm:pt modelId="{9CC4EA1A-CF08-4C1F-ACFA-33ED14B0F68F}">
      <dgm:prSet phldrT="[Texto]"/>
      <dgm:spPr/>
      <dgm:t>
        <a:bodyPr/>
        <a:lstStyle/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Organización Escuelas del Carnaval trabajo interdisciplinario área de lenguaje, sociales, educación artística, educación física. (PEI) - PMI</a:t>
          </a:r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2A2A07-3485-43F4-B881-240E668812B9}" type="parTrans" cxnId="{31B98E57-74D6-43DD-BEE2-C3AE6F98F57B}">
      <dgm:prSet/>
      <dgm:spPr/>
      <dgm:t>
        <a:bodyPr/>
        <a:lstStyle/>
        <a:p>
          <a:endParaRPr lang="es-CO"/>
        </a:p>
      </dgm:t>
    </dgm:pt>
    <dgm:pt modelId="{0467B685-7EE2-4797-9DCC-37832F12ABE6}" type="sibTrans" cxnId="{31B98E57-74D6-43DD-BEE2-C3AE6F98F57B}">
      <dgm:prSet/>
      <dgm:spPr/>
      <dgm:t>
        <a:bodyPr/>
        <a:lstStyle/>
        <a:p>
          <a:endParaRPr lang="es-CO"/>
        </a:p>
      </dgm:t>
    </dgm:pt>
    <dgm:pt modelId="{C12A39FD-2350-437C-BAFA-307645DB4F44}">
      <dgm:prSet/>
      <dgm:spPr/>
      <dgm:t>
        <a:bodyPr/>
        <a:lstStyle/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Proyecto pedagógicos propios</a:t>
          </a:r>
        </a:p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Escenarios y espacios institucionales (PEI) - PMI</a:t>
          </a:r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A14B8C-181A-4823-8CA8-699D4E46DE2C}" type="parTrans" cxnId="{6306BE7A-7B8E-4AA8-9CC2-D71758F98070}">
      <dgm:prSet/>
      <dgm:spPr/>
      <dgm:t>
        <a:bodyPr/>
        <a:lstStyle/>
        <a:p>
          <a:endParaRPr lang="es-CO"/>
        </a:p>
      </dgm:t>
    </dgm:pt>
    <dgm:pt modelId="{6C224630-0EEC-4FFC-88B1-63C3FABA2B53}" type="sibTrans" cxnId="{6306BE7A-7B8E-4AA8-9CC2-D71758F98070}">
      <dgm:prSet/>
      <dgm:spPr/>
      <dgm:t>
        <a:bodyPr/>
        <a:lstStyle/>
        <a:p>
          <a:endParaRPr lang="es-CO"/>
        </a:p>
      </dgm:t>
    </dgm:pt>
    <dgm:pt modelId="{D0050B92-96EC-4400-BE64-A7187465AF5A}" type="pres">
      <dgm:prSet presAssocID="{C3CFB51B-D4BE-4A36-9D09-31E7DE9E593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1F85F7-3EA6-43D6-939C-72BADC33D51D}" type="pres">
      <dgm:prSet presAssocID="{278EA14D-837E-4BF7-8F2A-7C6C8D9DE6CB}" presName="root" presStyleCnt="0"/>
      <dgm:spPr/>
    </dgm:pt>
    <dgm:pt modelId="{CF86EE80-98CF-4EEA-BC4C-7C581C95F895}" type="pres">
      <dgm:prSet presAssocID="{278EA14D-837E-4BF7-8F2A-7C6C8D9DE6CB}" presName="rootComposite" presStyleCnt="0"/>
      <dgm:spPr/>
    </dgm:pt>
    <dgm:pt modelId="{65C576F0-6E33-42F9-958F-5F3902E8071E}" type="pres">
      <dgm:prSet presAssocID="{278EA14D-837E-4BF7-8F2A-7C6C8D9DE6CB}" presName="rootText" presStyleLbl="node1" presStyleIdx="0" presStyleCnt="2" custScaleY="77150"/>
      <dgm:spPr/>
    </dgm:pt>
    <dgm:pt modelId="{6024F88B-6B39-4235-BAE0-BE6D7D3572C7}" type="pres">
      <dgm:prSet presAssocID="{278EA14D-837E-4BF7-8F2A-7C6C8D9DE6CB}" presName="rootConnector" presStyleLbl="node1" presStyleIdx="0" presStyleCnt="2"/>
      <dgm:spPr/>
    </dgm:pt>
    <dgm:pt modelId="{E4BD555C-E6BE-4C1D-9CD7-1AC1FCF401A1}" type="pres">
      <dgm:prSet presAssocID="{278EA14D-837E-4BF7-8F2A-7C6C8D9DE6CB}" presName="childShape" presStyleCnt="0"/>
      <dgm:spPr/>
    </dgm:pt>
    <dgm:pt modelId="{FBBE5AB0-A141-40AE-815F-F449F5253EAD}" type="pres">
      <dgm:prSet presAssocID="{0F61D431-6CC8-4BB7-B080-706B39339451}" presName="Name13" presStyleLbl="parChTrans1D2" presStyleIdx="0" presStyleCnt="5"/>
      <dgm:spPr/>
    </dgm:pt>
    <dgm:pt modelId="{4E319278-681B-465F-9EC0-B04B0E0285F7}" type="pres">
      <dgm:prSet presAssocID="{D4182D7A-5386-49CF-AF55-218DB5C83BFD}" presName="childText" presStyleLbl="bgAcc1" presStyleIdx="0" presStyleCnt="5" custScaleX="127414">
        <dgm:presLayoutVars>
          <dgm:bulletEnabled val="1"/>
        </dgm:presLayoutVars>
      </dgm:prSet>
      <dgm:spPr/>
    </dgm:pt>
    <dgm:pt modelId="{CE263229-0301-41BB-9B6A-7B472BC79DA3}" type="pres">
      <dgm:prSet presAssocID="{9B6EDE05-E088-4D20-BAEA-843C47939CEF}" presName="Name13" presStyleLbl="parChTrans1D2" presStyleIdx="1" presStyleCnt="5"/>
      <dgm:spPr/>
    </dgm:pt>
    <dgm:pt modelId="{06086EBA-41FC-49FF-8535-9B5010AEFB62}" type="pres">
      <dgm:prSet presAssocID="{C40D6408-2712-4B4A-8C80-F6432A14BBF3}" presName="childText" presStyleLbl="bgAcc1" presStyleIdx="1" presStyleCnt="5" custScaleX="136399" custScaleY="180474">
        <dgm:presLayoutVars>
          <dgm:bulletEnabled val="1"/>
        </dgm:presLayoutVars>
      </dgm:prSet>
      <dgm:spPr/>
    </dgm:pt>
    <dgm:pt modelId="{81248567-2179-4043-A3A8-A8BE7405B986}" type="pres">
      <dgm:prSet presAssocID="{21413C81-D011-43B1-AE88-0D437DEB8592}" presName="root" presStyleCnt="0"/>
      <dgm:spPr/>
    </dgm:pt>
    <dgm:pt modelId="{91F56FE2-33FC-4A19-A687-ABBC1E0C6C21}" type="pres">
      <dgm:prSet presAssocID="{21413C81-D011-43B1-AE88-0D437DEB8592}" presName="rootComposite" presStyleCnt="0"/>
      <dgm:spPr/>
    </dgm:pt>
    <dgm:pt modelId="{9E48CA12-3C5C-42DF-86B7-683011C2A522}" type="pres">
      <dgm:prSet presAssocID="{21413C81-D011-43B1-AE88-0D437DEB8592}" presName="rootText" presStyleLbl="node1" presStyleIdx="1" presStyleCnt="2" custScaleY="72841" custLinFactNeighborX="23870" custLinFactNeighborY="-82"/>
      <dgm:spPr/>
    </dgm:pt>
    <dgm:pt modelId="{90EDD0E8-6B18-4DBB-BBEB-6DFCEEF2719A}" type="pres">
      <dgm:prSet presAssocID="{21413C81-D011-43B1-AE88-0D437DEB8592}" presName="rootConnector" presStyleLbl="node1" presStyleIdx="1" presStyleCnt="2"/>
      <dgm:spPr/>
    </dgm:pt>
    <dgm:pt modelId="{4F517CEB-10BA-453F-930F-7A24BD6EB1F7}" type="pres">
      <dgm:prSet presAssocID="{21413C81-D011-43B1-AE88-0D437DEB8592}" presName="childShape" presStyleCnt="0"/>
      <dgm:spPr/>
    </dgm:pt>
    <dgm:pt modelId="{F4C68800-B81E-434A-99FA-BBD324CE12FF}" type="pres">
      <dgm:prSet presAssocID="{8E89AD5A-3488-49C4-A2C5-A52524A0F5E1}" presName="Name13" presStyleLbl="parChTrans1D2" presStyleIdx="2" presStyleCnt="5"/>
      <dgm:spPr/>
    </dgm:pt>
    <dgm:pt modelId="{8134448B-756E-4954-AFAF-03F5F5739D07}" type="pres">
      <dgm:prSet presAssocID="{B69458CD-6244-4DDA-AC9C-49118C901A2F}" presName="childText" presStyleLbl="bgAcc1" presStyleIdx="2" presStyleCnt="5" custLinFactNeighborX="33476" custLinFactNeighborY="-902">
        <dgm:presLayoutVars>
          <dgm:bulletEnabled val="1"/>
        </dgm:presLayoutVars>
      </dgm:prSet>
      <dgm:spPr/>
    </dgm:pt>
    <dgm:pt modelId="{1E66CDD1-2717-4D1D-92A6-A22303F9F6B0}" type="pres">
      <dgm:prSet presAssocID="{732A2A07-3485-43F4-B881-240E668812B9}" presName="Name13" presStyleLbl="parChTrans1D2" presStyleIdx="3" presStyleCnt="5"/>
      <dgm:spPr/>
    </dgm:pt>
    <dgm:pt modelId="{2895400A-4EA6-4E0D-A588-F4DB400590D6}" type="pres">
      <dgm:prSet presAssocID="{9CC4EA1A-CF08-4C1F-ACFA-33ED14B0F68F}" presName="childText" presStyleLbl="bgAcc1" presStyleIdx="3" presStyleCnt="5" custLinFactNeighborX="36387" custLinFactNeighborY="3709">
        <dgm:presLayoutVars>
          <dgm:bulletEnabled val="1"/>
        </dgm:presLayoutVars>
      </dgm:prSet>
      <dgm:spPr/>
    </dgm:pt>
    <dgm:pt modelId="{78CA4317-725A-4043-87F1-90E7C2E03BA9}" type="pres">
      <dgm:prSet presAssocID="{C0A14B8C-181A-4823-8CA8-699D4E46DE2C}" presName="Name13" presStyleLbl="parChTrans1D2" presStyleIdx="4" presStyleCnt="5"/>
      <dgm:spPr/>
    </dgm:pt>
    <dgm:pt modelId="{BFA72438-F659-44AD-BCC0-2BA488AF3350}" type="pres">
      <dgm:prSet presAssocID="{C12A39FD-2350-437C-BAFA-307645DB4F44}" presName="childText" presStyleLbl="bgAcc1" presStyleIdx="4" presStyleCnt="5" custLinFactNeighborX="39298" custLinFactNeighborY="-9676">
        <dgm:presLayoutVars>
          <dgm:bulletEnabled val="1"/>
        </dgm:presLayoutVars>
      </dgm:prSet>
      <dgm:spPr/>
    </dgm:pt>
  </dgm:ptLst>
  <dgm:cxnLst>
    <dgm:cxn modelId="{E82D7D1A-00D6-4325-BC84-D5155B5C3E47}" type="presOf" srcId="{21413C81-D011-43B1-AE88-0D437DEB8592}" destId="{9E48CA12-3C5C-42DF-86B7-683011C2A522}" srcOrd="0" destOrd="0" presId="urn:microsoft.com/office/officeart/2005/8/layout/hierarchy3"/>
    <dgm:cxn modelId="{1400362E-8DF0-47A9-9451-DF95ADDE150C}" type="presOf" srcId="{278EA14D-837E-4BF7-8F2A-7C6C8D9DE6CB}" destId="{65C576F0-6E33-42F9-958F-5F3902E8071E}" srcOrd="0" destOrd="0" presId="urn:microsoft.com/office/officeart/2005/8/layout/hierarchy3"/>
    <dgm:cxn modelId="{04053141-194A-42FF-92A0-EE51706EBE7E}" srcId="{21413C81-D011-43B1-AE88-0D437DEB8592}" destId="{B69458CD-6244-4DDA-AC9C-49118C901A2F}" srcOrd="0" destOrd="0" parTransId="{8E89AD5A-3488-49C4-A2C5-A52524A0F5E1}" sibTransId="{C84E5DD9-720E-4C16-9B87-0B82DAE4571D}"/>
    <dgm:cxn modelId="{8E43AB65-D3D5-4844-8128-708ED24DB2FE}" type="presOf" srcId="{9B6EDE05-E088-4D20-BAEA-843C47939CEF}" destId="{CE263229-0301-41BB-9B6A-7B472BC79DA3}" srcOrd="0" destOrd="0" presId="urn:microsoft.com/office/officeart/2005/8/layout/hierarchy3"/>
    <dgm:cxn modelId="{9DF6AD45-D3A4-49C4-8992-E621E2F40216}" type="presOf" srcId="{C0A14B8C-181A-4823-8CA8-699D4E46DE2C}" destId="{78CA4317-725A-4043-87F1-90E7C2E03BA9}" srcOrd="0" destOrd="0" presId="urn:microsoft.com/office/officeart/2005/8/layout/hierarchy3"/>
    <dgm:cxn modelId="{BF3E4C47-A111-4815-86B0-937C2F3A7B98}" srcId="{278EA14D-837E-4BF7-8F2A-7C6C8D9DE6CB}" destId="{C40D6408-2712-4B4A-8C80-F6432A14BBF3}" srcOrd="1" destOrd="0" parTransId="{9B6EDE05-E088-4D20-BAEA-843C47939CEF}" sibTransId="{A1203CD7-5EAA-4A49-BC93-8A2C8FAC76F8}"/>
    <dgm:cxn modelId="{E9513253-F74C-44D1-A3B9-52BC1D45F678}" srcId="{C3CFB51B-D4BE-4A36-9D09-31E7DE9E5930}" destId="{278EA14D-837E-4BF7-8F2A-7C6C8D9DE6CB}" srcOrd="0" destOrd="0" parTransId="{5A0452E9-BB3D-4471-B913-B8909EE9F685}" sibTransId="{710577C7-6BCD-474C-8866-FD5EE9C973BF}"/>
    <dgm:cxn modelId="{31B98E57-74D6-43DD-BEE2-C3AE6F98F57B}" srcId="{21413C81-D011-43B1-AE88-0D437DEB8592}" destId="{9CC4EA1A-CF08-4C1F-ACFA-33ED14B0F68F}" srcOrd="1" destOrd="0" parTransId="{732A2A07-3485-43F4-B881-240E668812B9}" sibTransId="{0467B685-7EE2-4797-9DCC-37832F12ABE6}"/>
    <dgm:cxn modelId="{BCDEE378-135A-4832-9E4E-61105F4A390B}" type="presOf" srcId="{C40D6408-2712-4B4A-8C80-F6432A14BBF3}" destId="{06086EBA-41FC-49FF-8535-9B5010AEFB62}" srcOrd="0" destOrd="0" presId="urn:microsoft.com/office/officeart/2005/8/layout/hierarchy3"/>
    <dgm:cxn modelId="{24B5227A-4EC4-4FE2-8A09-E89BA36BAA84}" type="presOf" srcId="{9CC4EA1A-CF08-4C1F-ACFA-33ED14B0F68F}" destId="{2895400A-4EA6-4E0D-A588-F4DB400590D6}" srcOrd="0" destOrd="0" presId="urn:microsoft.com/office/officeart/2005/8/layout/hierarchy3"/>
    <dgm:cxn modelId="{6306BE7A-7B8E-4AA8-9CC2-D71758F98070}" srcId="{21413C81-D011-43B1-AE88-0D437DEB8592}" destId="{C12A39FD-2350-437C-BAFA-307645DB4F44}" srcOrd="2" destOrd="0" parTransId="{C0A14B8C-181A-4823-8CA8-699D4E46DE2C}" sibTransId="{6C224630-0EEC-4FFC-88B1-63C3FABA2B53}"/>
    <dgm:cxn modelId="{A77DAD7C-E559-40DF-887E-374123838A83}" srcId="{C3CFB51B-D4BE-4A36-9D09-31E7DE9E5930}" destId="{21413C81-D011-43B1-AE88-0D437DEB8592}" srcOrd="1" destOrd="0" parTransId="{C006F111-D57D-407F-AFFA-9E63408E9A41}" sibTransId="{9244BE2C-7B35-4AE3-BAC3-2CF44031451E}"/>
    <dgm:cxn modelId="{F52A0B83-9D36-4CFE-BC02-6D7E9B8C7056}" type="presOf" srcId="{D4182D7A-5386-49CF-AF55-218DB5C83BFD}" destId="{4E319278-681B-465F-9EC0-B04B0E0285F7}" srcOrd="0" destOrd="0" presId="urn:microsoft.com/office/officeart/2005/8/layout/hierarchy3"/>
    <dgm:cxn modelId="{5C206C8E-6D19-4E7E-B14B-A9D6D667E2B2}" type="presOf" srcId="{B69458CD-6244-4DDA-AC9C-49118C901A2F}" destId="{8134448B-756E-4954-AFAF-03F5F5739D07}" srcOrd="0" destOrd="0" presId="urn:microsoft.com/office/officeart/2005/8/layout/hierarchy3"/>
    <dgm:cxn modelId="{840C7793-210E-43B1-BF41-C4FC3FC22A17}" type="presOf" srcId="{C12A39FD-2350-437C-BAFA-307645DB4F44}" destId="{BFA72438-F659-44AD-BCC0-2BA488AF3350}" srcOrd="0" destOrd="0" presId="urn:microsoft.com/office/officeart/2005/8/layout/hierarchy3"/>
    <dgm:cxn modelId="{43D0E29F-6DA3-45C4-9E9E-DD11A90A2001}" type="presOf" srcId="{8E89AD5A-3488-49C4-A2C5-A52524A0F5E1}" destId="{F4C68800-B81E-434A-99FA-BBD324CE12FF}" srcOrd="0" destOrd="0" presId="urn:microsoft.com/office/officeart/2005/8/layout/hierarchy3"/>
    <dgm:cxn modelId="{B5CD66A1-A674-4125-B581-1E837C4EF3EE}" type="presOf" srcId="{732A2A07-3485-43F4-B881-240E668812B9}" destId="{1E66CDD1-2717-4D1D-92A6-A22303F9F6B0}" srcOrd="0" destOrd="0" presId="urn:microsoft.com/office/officeart/2005/8/layout/hierarchy3"/>
    <dgm:cxn modelId="{46A311A8-37CD-4A88-9EC2-92E444B380FE}" srcId="{278EA14D-837E-4BF7-8F2A-7C6C8D9DE6CB}" destId="{D4182D7A-5386-49CF-AF55-218DB5C83BFD}" srcOrd="0" destOrd="0" parTransId="{0F61D431-6CC8-4BB7-B080-706B39339451}" sibTransId="{96581C40-3660-457C-9C05-6893442243D1}"/>
    <dgm:cxn modelId="{AE73D5D8-78B2-4EB9-A169-F43C6D8AD891}" type="presOf" srcId="{C3CFB51B-D4BE-4A36-9D09-31E7DE9E5930}" destId="{D0050B92-96EC-4400-BE64-A7187465AF5A}" srcOrd="0" destOrd="0" presId="urn:microsoft.com/office/officeart/2005/8/layout/hierarchy3"/>
    <dgm:cxn modelId="{EF9BC2DD-AF57-480C-AE32-299D55211C7D}" type="presOf" srcId="{21413C81-D011-43B1-AE88-0D437DEB8592}" destId="{90EDD0E8-6B18-4DBB-BBEB-6DFCEEF2719A}" srcOrd="1" destOrd="0" presId="urn:microsoft.com/office/officeart/2005/8/layout/hierarchy3"/>
    <dgm:cxn modelId="{37FA0CF2-54C2-4FEA-8A2D-7005B6AA843E}" type="presOf" srcId="{278EA14D-837E-4BF7-8F2A-7C6C8D9DE6CB}" destId="{6024F88B-6B39-4235-BAE0-BE6D7D3572C7}" srcOrd="1" destOrd="0" presId="urn:microsoft.com/office/officeart/2005/8/layout/hierarchy3"/>
    <dgm:cxn modelId="{CB8C54F9-5127-4118-85D0-6240965DE6C7}" type="presOf" srcId="{0F61D431-6CC8-4BB7-B080-706B39339451}" destId="{FBBE5AB0-A141-40AE-815F-F449F5253EAD}" srcOrd="0" destOrd="0" presId="urn:microsoft.com/office/officeart/2005/8/layout/hierarchy3"/>
    <dgm:cxn modelId="{1D8DEE0F-36C0-4B0F-A924-CB5A53D12D0B}" type="presParOf" srcId="{D0050B92-96EC-4400-BE64-A7187465AF5A}" destId="{021F85F7-3EA6-43D6-939C-72BADC33D51D}" srcOrd="0" destOrd="0" presId="urn:microsoft.com/office/officeart/2005/8/layout/hierarchy3"/>
    <dgm:cxn modelId="{095E0F4F-D14E-4DE2-BECF-ACFB9A66A357}" type="presParOf" srcId="{021F85F7-3EA6-43D6-939C-72BADC33D51D}" destId="{CF86EE80-98CF-4EEA-BC4C-7C581C95F895}" srcOrd="0" destOrd="0" presId="urn:microsoft.com/office/officeart/2005/8/layout/hierarchy3"/>
    <dgm:cxn modelId="{43C6C71B-5DB9-468C-908F-4D56CEA2DBFE}" type="presParOf" srcId="{CF86EE80-98CF-4EEA-BC4C-7C581C95F895}" destId="{65C576F0-6E33-42F9-958F-5F3902E8071E}" srcOrd="0" destOrd="0" presId="urn:microsoft.com/office/officeart/2005/8/layout/hierarchy3"/>
    <dgm:cxn modelId="{B32E89C0-F866-4E4A-874C-94CCFC0F2C6B}" type="presParOf" srcId="{CF86EE80-98CF-4EEA-BC4C-7C581C95F895}" destId="{6024F88B-6B39-4235-BAE0-BE6D7D3572C7}" srcOrd="1" destOrd="0" presId="urn:microsoft.com/office/officeart/2005/8/layout/hierarchy3"/>
    <dgm:cxn modelId="{05F3761C-5198-42EB-B179-66E4A577690B}" type="presParOf" srcId="{021F85F7-3EA6-43D6-939C-72BADC33D51D}" destId="{E4BD555C-E6BE-4C1D-9CD7-1AC1FCF401A1}" srcOrd="1" destOrd="0" presId="urn:microsoft.com/office/officeart/2005/8/layout/hierarchy3"/>
    <dgm:cxn modelId="{20EFDA0A-33FE-432F-A98C-122E72DE0EE1}" type="presParOf" srcId="{E4BD555C-E6BE-4C1D-9CD7-1AC1FCF401A1}" destId="{FBBE5AB0-A141-40AE-815F-F449F5253EAD}" srcOrd="0" destOrd="0" presId="urn:microsoft.com/office/officeart/2005/8/layout/hierarchy3"/>
    <dgm:cxn modelId="{9FBED3AC-91C4-4221-B8FF-FC3B0FBCE19E}" type="presParOf" srcId="{E4BD555C-E6BE-4C1D-9CD7-1AC1FCF401A1}" destId="{4E319278-681B-465F-9EC0-B04B0E0285F7}" srcOrd="1" destOrd="0" presId="urn:microsoft.com/office/officeart/2005/8/layout/hierarchy3"/>
    <dgm:cxn modelId="{26E129D4-A942-458F-BE45-4C648E830C03}" type="presParOf" srcId="{E4BD555C-E6BE-4C1D-9CD7-1AC1FCF401A1}" destId="{CE263229-0301-41BB-9B6A-7B472BC79DA3}" srcOrd="2" destOrd="0" presId="urn:microsoft.com/office/officeart/2005/8/layout/hierarchy3"/>
    <dgm:cxn modelId="{F9BB2C44-3323-41E5-BFF4-91F19977271D}" type="presParOf" srcId="{E4BD555C-E6BE-4C1D-9CD7-1AC1FCF401A1}" destId="{06086EBA-41FC-49FF-8535-9B5010AEFB62}" srcOrd="3" destOrd="0" presId="urn:microsoft.com/office/officeart/2005/8/layout/hierarchy3"/>
    <dgm:cxn modelId="{2261A6A8-33C6-41E9-8014-33BAF9F852EE}" type="presParOf" srcId="{D0050B92-96EC-4400-BE64-A7187465AF5A}" destId="{81248567-2179-4043-A3A8-A8BE7405B986}" srcOrd="1" destOrd="0" presId="urn:microsoft.com/office/officeart/2005/8/layout/hierarchy3"/>
    <dgm:cxn modelId="{F8873B4F-5A2F-4011-BCEF-1D444B30B30C}" type="presParOf" srcId="{81248567-2179-4043-A3A8-A8BE7405B986}" destId="{91F56FE2-33FC-4A19-A687-ABBC1E0C6C21}" srcOrd="0" destOrd="0" presId="urn:microsoft.com/office/officeart/2005/8/layout/hierarchy3"/>
    <dgm:cxn modelId="{602C8ED0-050A-4732-A9A1-DAFD9D40C0D2}" type="presParOf" srcId="{91F56FE2-33FC-4A19-A687-ABBC1E0C6C21}" destId="{9E48CA12-3C5C-42DF-86B7-683011C2A522}" srcOrd="0" destOrd="0" presId="urn:microsoft.com/office/officeart/2005/8/layout/hierarchy3"/>
    <dgm:cxn modelId="{98B90CF0-4633-4AB9-9189-76EB4583E2EF}" type="presParOf" srcId="{91F56FE2-33FC-4A19-A687-ABBC1E0C6C21}" destId="{90EDD0E8-6B18-4DBB-BBEB-6DFCEEF2719A}" srcOrd="1" destOrd="0" presId="urn:microsoft.com/office/officeart/2005/8/layout/hierarchy3"/>
    <dgm:cxn modelId="{D7788F25-78E8-4F8A-9B9B-1ABE9EDB70BF}" type="presParOf" srcId="{81248567-2179-4043-A3A8-A8BE7405B986}" destId="{4F517CEB-10BA-453F-930F-7A24BD6EB1F7}" srcOrd="1" destOrd="0" presId="urn:microsoft.com/office/officeart/2005/8/layout/hierarchy3"/>
    <dgm:cxn modelId="{B54FADC8-F1CA-4F19-B831-C609847F2766}" type="presParOf" srcId="{4F517CEB-10BA-453F-930F-7A24BD6EB1F7}" destId="{F4C68800-B81E-434A-99FA-BBD324CE12FF}" srcOrd="0" destOrd="0" presId="urn:microsoft.com/office/officeart/2005/8/layout/hierarchy3"/>
    <dgm:cxn modelId="{0213CFEA-829B-4ACC-BF10-2EBA3395CDFF}" type="presParOf" srcId="{4F517CEB-10BA-453F-930F-7A24BD6EB1F7}" destId="{8134448B-756E-4954-AFAF-03F5F5739D07}" srcOrd="1" destOrd="0" presId="urn:microsoft.com/office/officeart/2005/8/layout/hierarchy3"/>
    <dgm:cxn modelId="{174F5F59-2E69-40C2-B8D4-14A066016BDE}" type="presParOf" srcId="{4F517CEB-10BA-453F-930F-7A24BD6EB1F7}" destId="{1E66CDD1-2717-4D1D-92A6-A22303F9F6B0}" srcOrd="2" destOrd="0" presId="urn:microsoft.com/office/officeart/2005/8/layout/hierarchy3"/>
    <dgm:cxn modelId="{17F78EF5-3299-4D6C-AE99-31695479484F}" type="presParOf" srcId="{4F517CEB-10BA-453F-930F-7A24BD6EB1F7}" destId="{2895400A-4EA6-4E0D-A588-F4DB400590D6}" srcOrd="3" destOrd="0" presId="urn:microsoft.com/office/officeart/2005/8/layout/hierarchy3"/>
    <dgm:cxn modelId="{7D12D9A7-B72C-4FC1-9394-975FC2A76243}" type="presParOf" srcId="{4F517CEB-10BA-453F-930F-7A24BD6EB1F7}" destId="{78CA4317-725A-4043-87F1-90E7C2E03BA9}" srcOrd="4" destOrd="0" presId="urn:microsoft.com/office/officeart/2005/8/layout/hierarchy3"/>
    <dgm:cxn modelId="{B9D95C14-49CF-400D-BA0B-85EA8A83A427}" type="presParOf" srcId="{4F517CEB-10BA-453F-930F-7A24BD6EB1F7}" destId="{BFA72438-F659-44AD-BCC0-2BA488AF335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CFB51B-D4BE-4A36-9D09-31E7DE9E593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78EA14D-837E-4BF7-8F2A-7C6C8D9DE6CB}">
      <dgm:prSet phldrT="[Texto]" custT="1"/>
      <dgm:spPr/>
      <dgm:t>
        <a:bodyPr/>
        <a:lstStyle/>
        <a:p>
          <a:r>
            <a:rPr lang="es-MX" sz="2400" b="1" dirty="0"/>
            <a:t>Evaluación Formativa </a:t>
          </a:r>
          <a:endParaRPr lang="es-CO" sz="2400" b="1" dirty="0"/>
        </a:p>
      </dgm:t>
    </dgm:pt>
    <dgm:pt modelId="{5A0452E9-BB3D-4471-B913-B8909EE9F685}" type="parTrans" cxnId="{E9513253-F74C-44D1-A3B9-52BC1D45F678}">
      <dgm:prSet/>
      <dgm:spPr/>
      <dgm:t>
        <a:bodyPr/>
        <a:lstStyle/>
        <a:p>
          <a:endParaRPr lang="es-CO"/>
        </a:p>
      </dgm:t>
    </dgm:pt>
    <dgm:pt modelId="{710577C7-6BCD-474C-8866-FD5EE9C973BF}" type="sibTrans" cxnId="{E9513253-F74C-44D1-A3B9-52BC1D45F678}">
      <dgm:prSet/>
      <dgm:spPr/>
      <dgm:t>
        <a:bodyPr/>
        <a:lstStyle/>
        <a:p>
          <a:endParaRPr lang="es-CO"/>
        </a:p>
      </dgm:t>
    </dgm:pt>
    <dgm:pt modelId="{D4182D7A-5386-49CF-AF55-218DB5C83BFD}">
      <dgm:prSet phldrT="[Texto]"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Proceso articula en la evaluación en aula carnaval alegría con apoyo valoración de los padres de familia y todos los proyectos se evalúa de forma integral, parten de las necesidades</a:t>
          </a:r>
          <a:endParaRPr lang="es-CO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61D431-6CC8-4BB7-B080-706B39339451}" type="parTrans" cxnId="{46A311A8-37CD-4A88-9EC2-92E444B380FE}">
      <dgm:prSet/>
      <dgm:spPr/>
      <dgm:t>
        <a:bodyPr/>
        <a:lstStyle/>
        <a:p>
          <a:endParaRPr lang="es-CO"/>
        </a:p>
      </dgm:t>
    </dgm:pt>
    <dgm:pt modelId="{96581C40-3660-457C-9C05-6893442243D1}" type="sibTrans" cxnId="{46A311A8-37CD-4A88-9EC2-92E444B380FE}">
      <dgm:prSet/>
      <dgm:spPr/>
      <dgm:t>
        <a:bodyPr/>
        <a:lstStyle/>
        <a:p>
          <a:endParaRPr lang="es-CO"/>
        </a:p>
      </dgm:t>
    </dgm:pt>
    <dgm:pt modelId="{C40D6408-2712-4B4A-8C80-F6432A14BBF3}">
      <dgm:prSet phldrT="[Texto]"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Elementos se incorporan en el SIEE de cada EE </a:t>
          </a:r>
          <a:endParaRPr lang="es-CO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6EDE05-E088-4D20-BAEA-843C47939CEF}" type="parTrans" cxnId="{BF3E4C47-A111-4815-86B0-937C2F3A7B98}">
      <dgm:prSet/>
      <dgm:spPr/>
      <dgm:t>
        <a:bodyPr/>
        <a:lstStyle/>
        <a:p>
          <a:endParaRPr lang="es-CO"/>
        </a:p>
      </dgm:t>
    </dgm:pt>
    <dgm:pt modelId="{A1203CD7-5EAA-4A49-BC93-8A2C8FAC76F8}" type="sibTrans" cxnId="{BF3E4C47-A111-4815-86B0-937C2F3A7B98}">
      <dgm:prSet/>
      <dgm:spPr/>
      <dgm:t>
        <a:bodyPr/>
        <a:lstStyle/>
        <a:p>
          <a:endParaRPr lang="es-CO"/>
        </a:p>
      </dgm:t>
    </dgm:pt>
    <dgm:pt modelId="{21413C81-D011-43B1-AE88-0D437DEB8592}">
      <dgm:prSet phldrT="[Texto]" custT="1"/>
      <dgm:spPr/>
      <dgm:t>
        <a:bodyPr/>
        <a:lstStyle/>
        <a:p>
          <a:r>
            <a:rPr lang="es-MX" sz="2400" b="1" dirty="0"/>
            <a:t>Formación docente</a:t>
          </a:r>
          <a:endParaRPr lang="es-CO" sz="2400" b="1" dirty="0"/>
        </a:p>
      </dgm:t>
    </dgm:pt>
    <dgm:pt modelId="{C006F111-D57D-407F-AFFA-9E63408E9A41}" type="parTrans" cxnId="{A77DAD7C-E559-40DF-887E-374123838A83}">
      <dgm:prSet/>
      <dgm:spPr/>
      <dgm:t>
        <a:bodyPr/>
        <a:lstStyle/>
        <a:p>
          <a:endParaRPr lang="es-CO"/>
        </a:p>
      </dgm:t>
    </dgm:pt>
    <dgm:pt modelId="{9244BE2C-7B35-4AE3-BAC3-2CF44031451E}" type="sibTrans" cxnId="{A77DAD7C-E559-40DF-887E-374123838A83}">
      <dgm:prSet/>
      <dgm:spPr/>
      <dgm:t>
        <a:bodyPr/>
        <a:lstStyle/>
        <a:p>
          <a:endParaRPr lang="es-CO"/>
        </a:p>
      </dgm:t>
    </dgm:pt>
    <dgm:pt modelId="{B69458CD-6244-4DDA-AC9C-49118C901A2F}">
      <dgm:prSet phldrT="[Texto]"/>
      <dgm:spPr/>
      <dgm:t>
        <a:bodyPr/>
        <a:lstStyle/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Para este proceso se hacen alianzas ETC y los EE con la Caja de compensación, redes pedagógicas de docentes, IES </a:t>
          </a:r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89AD5A-3488-49C4-A2C5-A52524A0F5E1}" type="parTrans" cxnId="{04053141-194A-42FF-92A0-EE51706EBE7E}">
      <dgm:prSet/>
      <dgm:spPr/>
      <dgm:t>
        <a:bodyPr/>
        <a:lstStyle/>
        <a:p>
          <a:endParaRPr lang="es-CO"/>
        </a:p>
      </dgm:t>
    </dgm:pt>
    <dgm:pt modelId="{C84E5DD9-720E-4C16-9B87-0B82DAE4571D}" type="sibTrans" cxnId="{04053141-194A-42FF-92A0-EE51706EBE7E}">
      <dgm:prSet/>
      <dgm:spPr/>
      <dgm:t>
        <a:bodyPr/>
        <a:lstStyle/>
        <a:p>
          <a:endParaRPr lang="es-CO"/>
        </a:p>
      </dgm:t>
    </dgm:pt>
    <dgm:pt modelId="{9CC4EA1A-CF08-4C1F-ACFA-33ED14B0F68F}">
      <dgm:prSet phldrT="[Texto]"/>
      <dgm:spPr/>
      <dgm:t>
        <a:bodyPr/>
        <a:lstStyle/>
        <a:p>
          <a:r>
            <a:rPr lang="es-MX" dirty="0" err="1">
              <a:latin typeface="Arial" panose="020B0604020202020204" pitchFamily="34" charset="0"/>
              <a:cs typeface="Arial" panose="020B0604020202020204" pitchFamily="34" charset="0"/>
            </a:rPr>
            <a:t>Mintic</a:t>
          </a:r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MX" dirty="0" err="1">
              <a:latin typeface="Arial" panose="020B0604020202020204" pitchFamily="34" charset="0"/>
              <a:cs typeface="Arial" panose="020B0604020202020204" pitchFamily="34" charset="0"/>
            </a:rPr>
            <a:t>Coorpocarnaval</a:t>
          </a:r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, los docentes tutores de aprendizaje (PTA), Ondas </a:t>
          </a:r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2A2A07-3485-43F4-B881-240E668812B9}" type="parTrans" cxnId="{31B98E57-74D6-43DD-BEE2-C3AE6F98F57B}">
      <dgm:prSet/>
      <dgm:spPr/>
      <dgm:t>
        <a:bodyPr/>
        <a:lstStyle/>
        <a:p>
          <a:endParaRPr lang="es-CO"/>
        </a:p>
      </dgm:t>
    </dgm:pt>
    <dgm:pt modelId="{0467B685-7EE2-4797-9DCC-37832F12ABE6}" type="sibTrans" cxnId="{31B98E57-74D6-43DD-BEE2-C3AE6F98F57B}">
      <dgm:prSet/>
      <dgm:spPr/>
      <dgm:t>
        <a:bodyPr/>
        <a:lstStyle/>
        <a:p>
          <a:endParaRPr lang="es-CO"/>
        </a:p>
      </dgm:t>
    </dgm:pt>
    <dgm:pt modelId="{C12A39FD-2350-437C-BAFA-307645DB4F44}">
      <dgm:prSet/>
      <dgm:spPr/>
      <dgm:t>
        <a:bodyPr/>
        <a:lstStyle/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Escuela Normal Superior </a:t>
          </a:r>
        </a:p>
        <a:p>
          <a:r>
            <a:rPr lang="es-MX" dirty="0">
              <a:latin typeface="Arial" panose="020B0604020202020204" pitchFamily="34" charset="0"/>
              <a:cs typeface="Arial" panose="020B0604020202020204" pitchFamily="34" charset="0"/>
            </a:rPr>
            <a:t>Trabajo transversal e interdisciplinario,  </a:t>
          </a:r>
          <a:endParaRPr lang="es-CO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A14B8C-181A-4823-8CA8-699D4E46DE2C}" type="parTrans" cxnId="{6306BE7A-7B8E-4AA8-9CC2-D71758F98070}">
      <dgm:prSet/>
      <dgm:spPr/>
      <dgm:t>
        <a:bodyPr/>
        <a:lstStyle/>
        <a:p>
          <a:endParaRPr lang="es-CO"/>
        </a:p>
      </dgm:t>
    </dgm:pt>
    <dgm:pt modelId="{6C224630-0EEC-4FFC-88B1-63C3FABA2B53}" type="sibTrans" cxnId="{6306BE7A-7B8E-4AA8-9CC2-D71758F98070}">
      <dgm:prSet/>
      <dgm:spPr/>
      <dgm:t>
        <a:bodyPr/>
        <a:lstStyle/>
        <a:p>
          <a:endParaRPr lang="es-CO"/>
        </a:p>
      </dgm:t>
    </dgm:pt>
    <dgm:pt modelId="{49B64117-A549-4292-97D1-64F850A08029}">
      <dgm:prSet custT="1"/>
      <dgm:spPr/>
      <dgm:t>
        <a:bodyPr/>
        <a:lstStyle/>
        <a:p>
          <a:r>
            <a:rPr lang="es-MX" sz="1400" dirty="0">
              <a:latin typeface="Arial" panose="020B0604020202020204" pitchFamily="34" charset="0"/>
              <a:cs typeface="Arial" panose="020B0604020202020204" pitchFamily="34" charset="0"/>
            </a:rPr>
            <a:t>ETC realiza con docentes de las tutorías de aprendizaje procesos en evaluación de pruebas externas (Uso de herramientas tecnológica usadas), además de otros procesos de intervención de PEI y curriculares </a:t>
          </a:r>
          <a:endParaRPr lang="es-CO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3887CD-2053-4A88-A6E7-BFC2481DE8AF}" type="parTrans" cxnId="{D2F18B54-6F31-4D95-94D3-E672383F7BB0}">
      <dgm:prSet/>
      <dgm:spPr/>
      <dgm:t>
        <a:bodyPr/>
        <a:lstStyle/>
        <a:p>
          <a:endParaRPr lang="es-CO"/>
        </a:p>
      </dgm:t>
    </dgm:pt>
    <dgm:pt modelId="{CC0069D5-FA0E-46AA-955E-F5D435D660D4}" type="sibTrans" cxnId="{D2F18B54-6F31-4D95-94D3-E672383F7BB0}">
      <dgm:prSet/>
      <dgm:spPr/>
      <dgm:t>
        <a:bodyPr/>
        <a:lstStyle/>
        <a:p>
          <a:endParaRPr lang="es-CO"/>
        </a:p>
      </dgm:t>
    </dgm:pt>
    <dgm:pt modelId="{D0050B92-96EC-4400-BE64-A7187465AF5A}" type="pres">
      <dgm:prSet presAssocID="{C3CFB51B-D4BE-4A36-9D09-31E7DE9E593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1F85F7-3EA6-43D6-939C-72BADC33D51D}" type="pres">
      <dgm:prSet presAssocID="{278EA14D-837E-4BF7-8F2A-7C6C8D9DE6CB}" presName="root" presStyleCnt="0"/>
      <dgm:spPr/>
    </dgm:pt>
    <dgm:pt modelId="{CF86EE80-98CF-4EEA-BC4C-7C581C95F895}" type="pres">
      <dgm:prSet presAssocID="{278EA14D-837E-4BF7-8F2A-7C6C8D9DE6CB}" presName="rootComposite" presStyleCnt="0"/>
      <dgm:spPr/>
    </dgm:pt>
    <dgm:pt modelId="{65C576F0-6E33-42F9-958F-5F3902E8071E}" type="pres">
      <dgm:prSet presAssocID="{278EA14D-837E-4BF7-8F2A-7C6C8D9DE6CB}" presName="rootText" presStyleLbl="node1" presStyleIdx="0" presStyleCnt="2" custScaleY="77150"/>
      <dgm:spPr/>
    </dgm:pt>
    <dgm:pt modelId="{6024F88B-6B39-4235-BAE0-BE6D7D3572C7}" type="pres">
      <dgm:prSet presAssocID="{278EA14D-837E-4BF7-8F2A-7C6C8D9DE6CB}" presName="rootConnector" presStyleLbl="node1" presStyleIdx="0" presStyleCnt="2"/>
      <dgm:spPr/>
    </dgm:pt>
    <dgm:pt modelId="{E4BD555C-E6BE-4C1D-9CD7-1AC1FCF401A1}" type="pres">
      <dgm:prSet presAssocID="{278EA14D-837E-4BF7-8F2A-7C6C8D9DE6CB}" presName="childShape" presStyleCnt="0"/>
      <dgm:spPr/>
    </dgm:pt>
    <dgm:pt modelId="{FBBE5AB0-A141-40AE-815F-F449F5253EAD}" type="pres">
      <dgm:prSet presAssocID="{0F61D431-6CC8-4BB7-B080-706B39339451}" presName="Name13" presStyleLbl="parChTrans1D2" presStyleIdx="0" presStyleCnt="6"/>
      <dgm:spPr/>
    </dgm:pt>
    <dgm:pt modelId="{4E319278-681B-465F-9EC0-B04B0E0285F7}" type="pres">
      <dgm:prSet presAssocID="{D4182D7A-5386-49CF-AF55-218DB5C83BFD}" presName="childText" presStyleLbl="bgAcc1" presStyleIdx="0" presStyleCnt="6" custScaleX="158799" custScaleY="123767">
        <dgm:presLayoutVars>
          <dgm:bulletEnabled val="1"/>
        </dgm:presLayoutVars>
      </dgm:prSet>
      <dgm:spPr/>
    </dgm:pt>
    <dgm:pt modelId="{CE263229-0301-41BB-9B6A-7B472BC79DA3}" type="pres">
      <dgm:prSet presAssocID="{9B6EDE05-E088-4D20-BAEA-843C47939CEF}" presName="Name13" presStyleLbl="parChTrans1D2" presStyleIdx="1" presStyleCnt="6"/>
      <dgm:spPr/>
    </dgm:pt>
    <dgm:pt modelId="{06086EBA-41FC-49FF-8535-9B5010AEFB62}" type="pres">
      <dgm:prSet presAssocID="{C40D6408-2712-4B4A-8C80-F6432A14BBF3}" presName="childText" presStyleLbl="bgAcc1" presStyleIdx="1" presStyleCnt="6" custScaleX="136399" custScaleY="82749" custLinFactNeighborX="7280" custLinFactNeighborY="-12812">
        <dgm:presLayoutVars>
          <dgm:bulletEnabled val="1"/>
        </dgm:presLayoutVars>
      </dgm:prSet>
      <dgm:spPr/>
    </dgm:pt>
    <dgm:pt modelId="{E0A0B492-4D77-42BC-8B0E-8C8751C94FA0}" type="pres">
      <dgm:prSet presAssocID="{633887CD-2053-4A88-A6E7-BFC2481DE8AF}" presName="Name13" presStyleLbl="parChTrans1D2" presStyleIdx="2" presStyleCnt="6"/>
      <dgm:spPr/>
    </dgm:pt>
    <dgm:pt modelId="{AA68CD0B-91CA-48AA-AFB5-2DC9ACAD7126}" type="pres">
      <dgm:prSet presAssocID="{49B64117-A549-4292-97D1-64F850A08029}" presName="childText" presStyleLbl="bgAcc1" presStyleIdx="2" presStyleCnt="6" custScaleX="142723" custScaleY="134816" custLinFactNeighborX="5894" custLinFactNeighborY="-21736">
        <dgm:presLayoutVars>
          <dgm:bulletEnabled val="1"/>
        </dgm:presLayoutVars>
      </dgm:prSet>
      <dgm:spPr/>
    </dgm:pt>
    <dgm:pt modelId="{81248567-2179-4043-A3A8-A8BE7405B986}" type="pres">
      <dgm:prSet presAssocID="{21413C81-D011-43B1-AE88-0D437DEB8592}" presName="root" presStyleCnt="0"/>
      <dgm:spPr/>
    </dgm:pt>
    <dgm:pt modelId="{91F56FE2-33FC-4A19-A687-ABBC1E0C6C21}" type="pres">
      <dgm:prSet presAssocID="{21413C81-D011-43B1-AE88-0D437DEB8592}" presName="rootComposite" presStyleCnt="0"/>
      <dgm:spPr/>
    </dgm:pt>
    <dgm:pt modelId="{9E48CA12-3C5C-42DF-86B7-683011C2A522}" type="pres">
      <dgm:prSet presAssocID="{21413C81-D011-43B1-AE88-0D437DEB8592}" presName="rootText" presStyleLbl="node1" presStyleIdx="1" presStyleCnt="2" custScaleY="72841" custLinFactNeighborX="23870" custLinFactNeighborY="-82"/>
      <dgm:spPr/>
    </dgm:pt>
    <dgm:pt modelId="{90EDD0E8-6B18-4DBB-BBEB-6DFCEEF2719A}" type="pres">
      <dgm:prSet presAssocID="{21413C81-D011-43B1-AE88-0D437DEB8592}" presName="rootConnector" presStyleLbl="node1" presStyleIdx="1" presStyleCnt="2"/>
      <dgm:spPr/>
    </dgm:pt>
    <dgm:pt modelId="{4F517CEB-10BA-453F-930F-7A24BD6EB1F7}" type="pres">
      <dgm:prSet presAssocID="{21413C81-D011-43B1-AE88-0D437DEB8592}" presName="childShape" presStyleCnt="0"/>
      <dgm:spPr/>
    </dgm:pt>
    <dgm:pt modelId="{F4C68800-B81E-434A-99FA-BBD324CE12FF}" type="pres">
      <dgm:prSet presAssocID="{8E89AD5A-3488-49C4-A2C5-A52524A0F5E1}" presName="Name13" presStyleLbl="parChTrans1D2" presStyleIdx="3" presStyleCnt="6"/>
      <dgm:spPr/>
    </dgm:pt>
    <dgm:pt modelId="{8134448B-756E-4954-AFAF-03F5F5739D07}" type="pres">
      <dgm:prSet presAssocID="{B69458CD-6244-4DDA-AC9C-49118C901A2F}" presName="childText" presStyleLbl="bgAcc1" presStyleIdx="3" presStyleCnt="6" custLinFactNeighborX="33476" custLinFactNeighborY="-902">
        <dgm:presLayoutVars>
          <dgm:bulletEnabled val="1"/>
        </dgm:presLayoutVars>
      </dgm:prSet>
      <dgm:spPr/>
    </dgm:pt>
    <dgm:pt modelId="{1E66CDD1-2717-4D1D-92A6-A22303F9F6B0}" type="pres">
      <dgm:prSet presAssocID="{732A2A07-3485-43F4-B881-240E668812B9}" presName="Name13" presStyleLbl="parChTrans1D2" presStyleIdx="4" presStyleCnt="6"/>
      <dgm:spPr/>
    </dgm:pt>
    <dgm:pt modelId="{2895400A-4EA6-4E0D-A588-F4DB400590D6}" type="pres">
      <dgm:prSet presAssocID="{9CC4EA1A-CF08-4C1F-ACFA-33ED14B0F68F}" presName="childText" presStyleLbl="bgAcc1" presStyleIdx="4" presStyleCnt="6" custLinFactNeighborX="36387" custLinFactNeighborY="3709">
        <dgm:presLayoutVars>
          <dgm:bulletEnabled val="1"/>
        </dgm:presLayoutVars>
      </dgm:prSet>
      <dgm:spPr/>
    </dgm:pt>
    <dgm:pt modelId="{78CA4317-725A-4043-87F1-90E7C2E03BA9}" type="pres">
      <dgm:prSet presAssocID="{C0A14B8C-181A-4823-8CA8-699D4E46DE2C}" presName="Name13" presStyleLbl="parChTrans1D2" presStyleIdx="5" presStyleCnt="6"/>
      <dgm:spPr/>
    </dgm:pt>
    <dgm:pt modelId="{BFA72438-F659-44AD-BCC0-2BA488AF3350}" type="pres">
      <dgm:prSet presAssocID="{C12A39FD-2350-437C-BAFA-307645DB4F44}" presName="childText" presStyleLbl="bgAcc1" presStyleIdx="5" presStyleCnt="6" custLinFactNeighborX="39298" custLinFactNeighborY="-9676">
        <dgm:presLayoutVars>
          <dgm:bulletEnabled val="1"/>
        </dgm:presLayoutVars>
      </dgm:prSet>
      <dgm:spPr/>
    </dgm:pt>
  </dgm:ptLst>
  <dgm:cxnLst>
    <dgm:cxn modelId="{E82D7D1A-00D6-4325-BC84-D5155B5C3E47}" type="presOf" srcId="{21413C81-D011-43B1-AE88-0D437DEB8592}" destId="{9E48CA12-3C5C-42DF-86B7-683011C2A522}" srcOrd="0" destOrd="0" presId="urn:microsoft.com/office/officeart/2005/8/layout/hierarchy3"/>
    <dgm:cxn modelId="{1400362E-8DF0-47A9-9451-DF95ADDE150C}" type="presOf" srcId="{278EA14D-837E-4BF7-8F2A-7C6C8D9DE6CB}" destId="{65C576F0-6E33-42F9-958F-5F3902E8071E}" srcOrd="0" destOrd="0" presId="urn:microsoft.com/office/officeart/2005/8/layout/hierarchy3"/>
    <dgm:cxn modelId="{04053141-194A-42FF-92A0-EE51706EBE7E}" srcId="{21413C81-D011-43B1-AE88-0D437DEB8592}" destId="{B69458CD-6244-4DDA-AC9C-49118C901A2F}" srcOrd="0" destOrd="0" parTransId="{8E89AD5A-3488-49C4-A2C5-A52524A0F5E1}" sibTransId="{C84E5DD9-720E-4C16-9B87-0B82DAE4571D}"/>
    <dgm:cxn modelId="{8E43AB65-D3D5-4844-8128-708ED24DB2FE}" type="presOf" srcId="{9B6EDE05-E088-4D20-BAEA-843C47939CEF}" destId="{CE263229-0301-41BB-9B6A-7B472BC79DA3}" srcOrd="0" destOrd="0" presId="urn:microsoft.com/office/officeart/2005/8/layout/hierarchy3"/>
    <dgm:cxn modelId="{9DF6AD45-D3A4-49C4-8992-E621E2F40216}" type="presOf" srcId="{C0A14B8C-181A-4823-8CA8-699D4E46DE2C}" destId="{78CA4317-725A-4043-87F1-90E7C2E03BA9}" srcOrd="0" destOrd="0" presId="urn:microsoft.com/office/officeart/2005/8/layout/hierarchy3"/>
    <dgm:cxn modelId="{BF3E4C47-A111-4815-86B0-937C2F3A7B98}" srcId="{278EA14D-837E-4BF7-8F2A-7C6C8D9DE6CB}" destId="{C40D6408-2712-4B4A-8C80-F6432A14BBF3}" srcOrd="1" destOrd="0" parTransId="{9B6EDE05-E088-4D20-BAEA-843C47939CEF}" sibTransId="{A1203CD7-5EAA-4A49-BC93-8A2C8FAC76F8}"/>
    <dgm:cxn modelId="{E9513253-F74C-44D1-A3B9-52BC1D45F678}" srcId="{C3CFB51B-D4BE-4A36-9D09-31E7DE9E5930}" destId="{278EA14D-837E-4BF7-8F2A-7C6C8D9DE6CB}" srcOrd="0" destOrd="0" parTransId="{5A0452E9-BB3D-4471-B913-B8909EE9F685}" sibTransId="{710577C7-6BCD-474C-8866-FD5EE9C973BF}"/>
    <dgm:cxn modelId="{D2F18B54-6F31-4D95-94D3-E672383F7BB0}" srcId="{278EA14D-837E-4BF7-8F2A-7C6C8D9DE6CB}" destId="{49B64117-A549-4292-97D1-64F850A08029}" srcOrd="2" destOrd="0" parTransId="{633887CD-2053-4A88-A6E7-BFC2481DE8AF}" sibTransId="{CC0069D5-FA0E-46AA-955E-F5D435D660D4}"/>
    <dgm:cxn modelId="{B058E174-79C4-4099-9F34-7DC665FAA67C}" type="presOf" srcId="{49B64117-A549-4292-97D1-64F850A08029}" destId="{AA68CD0B-91CA-48AA-AFB5-2DC9ACAD7126}" srcOrd="0" destOrd="0" presId="urn:microsoft.com/office/officeart/2005/8/layout/hierarchy3"/>
    <dgm:cxn modelId="{31B98E57-74D6-43DD-BEE2-C3AE6F98F57B}" srcId="{21413C81-D011-43B1-AE88-0D437DEB8592}" destId="{9CC4EA1A-CF08-4C1F-ACFA-33ED14B0F68F}" srcOrd="1" destOrd="0" parTransId="{732A2A07-3485-43F4-B881-240E668812B9}" sibTransId="{0467B685-7EE2-4797-9DCC-37832F12ABE6}"/>
    <dgm:cxn modelId="{BCDEE378-135A-4832-9E4E-61105F4A390B}" type="presOf" srcId="{C40D6408-2712-4B4A-8C80-F6432A14BBF3}" destId="{06086EBA-41FC-49FF-8535-9B5010AEFB62}" srcOrd="0" destOrd="0" presId="urn:microsoft.com/office/officeart/2005/8/layout/hierarchy3"/>
    <dgm:cxn modelId="{24B5227A-4EC4-4FE2-8A09-E89BA36BAA84}" type="presOf" srcId="{9CC4EA1A-CF08-4C1F-ACFA-33ED14B0F68F}" destId="{2895400A-4EA6-4E0D-A588-F4DB400590D6}" srcOrd="0" destOrd="0" presId="urn:microsoft.com/office/officeart/2005/8/layout/hierarchy3"/>
    <dgm:cxn modelId="{6306BE7A-7B8E-4AA8-9CC2-D71758F98070}" srcId="{21413C81-D011-43B1-AE88-0D437DEB8592}" destId="{C12A39FD-2350-437C-BAFA-307645DB4F44}" srcOrd="2" destOrd="0" parTransId="{C0A14B8C-181A-4823-8CA8-699D4E46DE2C}" sibTransId="{6C224630-0EEC-4FFC-88B1-63C3FABA2B53}"/>
    <dgm:cxn modelId="{A77DAD7C-E559-40DF-887E-374123838A83}" srcId="{C3CFB51B-D4BE-4A36-9D09-31E7DE9E5930}" destId="{21413C81-D011-43B1-AE88-0D437DEB8592}" srcOrd="1" destOrd="0" parTransId="{C006F111-D57D-407F-AFFA-9E63408E9A41}" sibTransId="{9244BE2C-7B35-4AE3-BAC3-2CF44031451E}"/>
    <dgm:cxn modelId="{F52A0B83-9D36-4CFE-BC02-6D7E9B8C7056}" type="presOf" srcId="{D4182D7A-5386-49CF-AF55-218DB5C83BFD}" destId="{4E319278-681B-465F-9EC0-B04B0E0285F7}" srcOrd="0" destOrd="0" presId="urn:microsoft.com/office/officeart/2005/8/layout/hierarchy3"/>
    <dgm:cxn modelId="{5C206C8E-6D19-4E7E-B14B-A9D6D667E2B2}" type="presOf" srcId="{B69458CD-6244-4DDA-AC9C-49118C901A2F}" destId="{8134448B-756E-4954-AFAF-03F5F5739D07}" srcOrd="0" destOrd="0" presId="urn:microsoft.com/office/officeart/2005/8/layout/hierarchy3"/>
    <dgm:cxn modelId="{840C7793-210E-43B1-BF41-C4FC3FC22A17}" type="presOf" srcId="{C12A39FD-2350-437C-BAFA-307645DB4F44}" destId="{BFA72438-F659-44AD-BCC0-2BA488AF3350}" srcOrd="0" destOrd="0" presId="urn:microsoft.com/office/officeart/2005/8/layout/hierarchy3"/>
    <dgm:cxn modelId="{43D0E29F-6DA3-45C4-9E9E-DD11A90A2001}" type="presOf" srcId="{8E89AD5A-3488-49C4-A2C5-A52524A0F5E1}" destId="{F4C68800-B81E-434A-99FA-BBD324CE12FF}" srcOrd="0" destOrd="0" presId="urn:microsoft.com/office/officeart/2005/8/layout/hierarchy3"/>
    <dgm:cxn modelId="{B5CD66A1-A674-4125-B581-1E837C4EF3EE}" type="presOf" srcId="{732A2A07-3485-43F4-B881-240E668812B9}" destId="{1E66CDD1-2717-4D1D-92A6-A22303F9F6B0}" srcOrd="0" destOrd="0" presId="urn:microsoft.com/office/officeart/2005/8/layout/hierarchy3"/>
    <dgm:cxn modelId="{46A311A8-37CD-4A88-9EC2-92E444B380FE}" srcId="{278EA14D-837E-4BF7-8F2A-7C6C8D9DE6CB}" destId="{D4182D7A-5386-49CF-AF55-218DB5C83BFD}" srcOrd="0" destOrd="0" parTransId="{0F61D431-6CC8-4BB7-B080-706B39339451}" sibTransId="{96581C40-3660-457C-9C05-6893442243D1}"/>
    <dgm:cxn modelId="{D208A8B8-7D49-4B61-8306-699AC365CDBD}" type="presOf" srcId="{633887CD-2053-4A88-A6E7-BFC2481DE8AF}" destId="{E0A0B492-4D77-42BC-8B0E-8C8751C94FA0}" srcOrd="0" destOrd="0" presId="urn:microsoft.com/office/officeart/2005/8/layout/hierarchy3"/>
    <dgm:cxn modelId="{AE73D5D8-78B2-4EB9-A169-F43C6D8AD891}" type="presOf" srcId="{C3CFB51B-D4BE-4A36-9D09-31E7DE9E5930}" destId="{D0050B92-96EC-4400-BE64-A7187465AF5A}" srcOrd="0" destOrd="0" presId="urn:microsoft.com/office/officeart/2005/8/layout/hierarchy3"/>
    <dgm:cxn modelId="{EF9BC2DD-AF57-480C-AE32-299D55211C7D}" type="presOf" srcId="{21413C81-D011-43B1-AE88-0D437DEB8592}" destId="{90EDD0E8-6B18-4DBB-BBEB-6DFCEEF2719A}" srcOrd="1" destOrd="0" presId="urn:microsoft.com/office/officeart/2005/8/layout/hierarchy3"/>
    <dgm:cxn modelId="{37FA0CF2-54C2-4FEA-8A2D-7005B6AA843E}" type="presOf" srcId="{278EA14D-837E-4BF7-8F2A-7C6C8D9DE6CB}" destId="{6024F88B-6B39-4235-BAE0-BE6D7D3572C7}" srcOrd="1" destOrd="0" presId="urn:microsoft.com/office/officeart/2005/8/layout/hierarchy3"/>
    <dgm:cxn modelId="{CB8C54F9-5127-4118-85D0-6240965DE6C7}" type="presOf" srcId="{0F61D431-6CC8-4BB7-B080-706B39339451}" destId="{FBBE5AB0-A141-40AE-815F-F449F5253EAD}" srcOrd="0" destOrd="0" presId="urn:microsoft.com/office/officeart/2005/8/layout/hierarchy3"/>
    <dgm:cxn modelId="{1D8DEE0F-36C0-4B0F-A924-CB5A53D12D0B}" type="presParOf" srcId="{D0050B92-96EC-4400-BE64-A7187465AF5A}" destId="{021F85F7-3EA6-43D6-939C-72BADC33D51D}" srcOrd="0" destOrd="0" presId="urn:microsoft.com/office/officeart/2005/8/layout/hierarchy3"/>
    <dgm:cxn modelId="{095E0F4F-D14E-4DE2-BECF-ACFB9A66A357}" type="presParOf" srcId="{021F85F7-3EA6-43D6-939C-72BADC33D51D}" destId="{CF86EE80-98CF-4EEA-BC4C-7C581C95F895}" srcOrd="0" destOrd="0" presId="urn:microsoft.com/office/officeart/2005/8/layout/hierarchy3"/>
    <dgm:cxn modelId="{43C6C71B-5DB9-468C-908F-4D56CEA2DBFE}" type="presParOf" srcId="{CF86EE80-98CF-4EEA-BC4C-7C581C95F895}" destId="{65C576F0-6E33-42F9-958F-5F3902E8071E}" srcOrd="0" destOrd="0" presId="urn:microsoft.com/office/officeart/2005/8/layout/hierarchy3"/>
    <dgm:cxn modelId="{B32E89C0-F866-4E4A-874C-94CCFC0F2C6B}" type="presParOf" srcId="{CF86EE80-98CF-4EEA-BC4C-7C581C95F895}" destId="{6024F88B-6B39-4235-BAE0-BE6D7D3572C7}" srcOrd="1" destOrd="0" presId="urn:microsoft.com/office/officeart/2005/8/layout/hierarchy3"/>
    <dgm:cxn modelId="{05F3761C-5198-42EB-B179-66E4A577690B}" type="presParOf" srcId="{021F85F7-3EA6-43D6-939C-72BADC33D51D}" destId="{E4BD555C-E6BE-4C1D-9CD7-1AC1FCF401A1}" srcOrd="1" destOrd="0" presId="urn:microsoft.com/office/officeart/2005/8/layout/hierarchy3"/>
    <dgm:cxn modelId="{20EFDA0A-33FE-432F-A98C-122E72DE0EE1}" type="presParOf" srcId="{E4BD555C-E6BE-4C1D-9CD7-1AC1FCF401A1}" destId="{FBBE5AB0-A141-40AE-815F-F449F5253EAD}" srcOrd="0" destOrd="0" presId="urn:microsoft.com/office/officeart/2005/8/layout/hierarchy3"/>
    <dgm:cxn modelId="{9FBED3AC-91C4-4221-B8FF-FC3B0FBCE19E}" type="presParOf" srcId="{E4BD555C-E6BE-4C1D-9CD7-1AC1FCF401A1}" destId="{4E319278-681B-465F-9EC0-B04B0E0285F7}" srcOrd="1" destOrd="0" presId="urn:microsoft.com/office/officeart/2005/8/layout/hierarchy3"/>
    <dgm:cxn modelId="{26E129D4-A942-458F-BE45-4C648E830C03}" type="presParOf" srcId="{E4BD555C-E6BE-4C1D-9CD7-1AC1FCF401A1}" destId="{CE263229-0301-41BB-9B6A-7B472BC79DA3}" srcOrd="2" destOrd="0" presId="urn:microsoft.com/office/officeart/2005/8/layout/hierarchy3"/>
    <dgm:cxn modelId="{F9BB2C44-3323-41E5-BFF4-91F19977271D}" type="presParOf" srcId="{E4BD555C-E6BE-4C1D-9CD7-1AC1FCF401A1}" destId="{06086EBA-41FC-49FF-8535-9B5010AEFB62}" srcOrd="3" destOrd="0" presId="urn:microsoft.com/office/officeart/2005/8/layout/hierarchy3"/>
    <dgm:cxn modelId="{90A8BAB9-B4DA-42CE-B7D8-DDF20AC2CD2D}" type="presParOf" srcId="{E4BD555C-E6BE-4C1D-9CD7-1AC1FCF401A1}" destId="{E0A0B492-4D77-42BC-8B0E-8C8751C94FA0}" srcOrd="4" destOrd="0" presId="urn:microsoft.com/office/officeart/2005/8/layout/hierarchy3"/>
    <dgm:cxn modelId="{DE7B271E-3F57-4831-921C-AE4D3D3545F2}" type="presParOf" srcId="{E4BD555C-E6BE-4C1D-9CD7-1AC1FCF401A1}" destId="{AA68CD0B-91CA-48AA-AFB5-2DC9ACAD7126}" srcOrd="5" destOrd="0" presId="urn:microsoft.com/office/officeart/2005/8/layout/hierarchy3"/>
    <dgm:cxn modelId="{2261A6A8-33C6-41E9-8014-33BAF9F852EE}" type="presParOf" srcId="{D0050B92-96EC-4400-BE64-A7187465AF5A}" destId="{81248567-2179-4043-A3A8-A8BE7405B986}" srcOrd="1" destOrd="0" presId="urn:microsoft.com/office/officeart/2005/8/layout/hierarchy3"/>
    <dgm:cxn modelId="{F8873B4F-5A2F-4011-BCEF-1D444B30B30C}" type="presParOf" srcId="{81248567-2179-4043-A3A8-A8BE7405B986}" destId="{91F56FE2-33FC-4A19-A687-ABBC1E0C6C21}" srcOrd="0" destOrd="0" presId="urn:microsoft.com/office/officeart/2005/8/layout/hierarchy3"/>
    <dgm:cxn modelId="{602C8ED0-050A-4732-A9A1-DAFD9D40C0D2}" type="presParOf" srcId="{91F56FE2-33FC-4A19-A687-ABBC1E0C6C21}" destId="{9E48CA12-3C5C-42DF-86B7-683011C2A522}" srcOrd="0" destOrd="0" presId="urn:microsoft.com/office/officeart/2005/8/layout/hierarchy3"/>
    <dgm:cxn modelId="{98B90CF0-4633-4AB9-9189-76EB4583E2EF}" type="presParOf" srcId="{91F56FE2-33FC-4A19-A687-ABBC1E0C6C21}" destId="{90EDD0E8-6B18-4DBB-BBEB-6DFCEEF2719A}" srcOrd="1" destOrd="0" presId="urn:microsoft.com/office/officeart/2005/8/layout/hierarchy3"/>
    <dgm:cxn modelId="{D7788F25-78E8-4F8A-9B9B-1ABE9EDB70BF}" type="presParOf" srcId="{81248567-2179-4043-A3A8-A8BE7405B986}" destId="{4F517CEB-10BA-453F-930F-7A24BD6EB1F7}" srcOrd="1" destOrd="0" presId="urn:microsoft.com/office/officeart/2005/8/layout/hierarchy3"/>
    <dgm:cxn modelId="{B54FADC8-F1CA-4F19-B831-C609847F2766}" type="presParOf" srcId="{4F517CEB-10BA-453F-930F-7A24BD6EB1F7}" destId="{F4C68800-B81E-434A-99FA-BBD324CE12FF}" srcOrd="0" destOrd="0" presId="urn:microsoft.com/office/officeart/2005/8/layout/hierarchy3"/>
    <dgm:cxn modelId="{0213CFEA-829B-4ACC-BF10-2EBA3395CDFF}" type="presParOf" srcId="{4F517CEB-10BA-453F-930F-7A24BD6EB1F7}" destId="{8134448B-756E-4954-AFAF-03F5F5739D07}" srcOrd="1" destOrd="0" presId="urn:microsoft.com/office/officeart/2005/8/layout/hierarchy3"/>
    <dgm:cxn modelId="{174F5F59-2E69-40C2-B8D4-14A066016BDE}" type="presParOf" srcId="{4F517CEB-10BA-453F-930F-7A24BD6EB1F7}" destId="{1E66CDD1-2717-4D1D-92A6-A22303F9F6B0}" srcOrd="2" destOrd="0" presId="urn:microsoft.com/office/officeart/2005/8/layout/hierarchy3"/>
    <dgm:cxn modelId="{17F78EF5-3299-4D6C-AE99-31695479484F}" type="presParOf" srcId="{4F517CEB-10BA-453F-930F-7A24BD6EB1F7}" destId="{2895400A-4EA6-4E0D-A588-F4DB400590D6}" srcOrd="3" destOrd="0" presId="urn:microsoft.com/office/officeart/2005/8/layout/hierarchy3"/>
    <dgm:cxn modelId="{7D12D9A7-B72C-4FC1-9394-975FC2A76243}" type="presParOf" srcId="{4F517CEB-10BA-453F-930F-7A24BD6EB1F7}" destId="{78CA4317-725A-4043-87F1-90E7C2E03BA9}" srcOrd="4" destOrd="0" presId="urn:microsoft.com/office/officeart/2005/8/layout/hierarchy3"/>
    <dgm:cxn modelId="{B9D95C14-49CF-400D-BA0B-85EA8A83A427}" type="presParOf" srcId="{4F517CEB-10BA-453F-930F-7A24BD6EB1F7}" destId="{BFA72438-F659-44AD-BCC0-2BA488AF335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229E63-C9FD-4390-BBB0-2CBD6C51BD95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CO"/>
        </a:p>
      </dgm:t>
    </dgm:pt>
    <dgm:pt modelId="{2F1381D5-930D-4172-9519-59D98A44C31D}">
      <dgm:prSet phldrT="[Texto]"/>
      <dgm:spPr/>
      <dgm:t>
        <a:bodyPr/>
        <a:lstStyle/>
        <a:p>
          <a:r>
            <a:rPr lang="es-MX" b="1" dirty="0">
              <a:latin typeface="Arial" panose="020B0604020202020204" pitchFamily="34" charset="0"/>
              <a:cs typeface="Arial" panose="020B0604020202020204" pitchFamily="34" charset="0"/>
            </a:rPr>
            <a:t>OBJETIVOS ESPECIFICOS 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FD6FD7-A826-49A7-B550-E6247364C1F9}" type="parTrans" cxnId="{F68664DA-78F8-4AB8-B0C9-3918F4793959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14032D-A230-4B00-B7A7-BA1BB85BF37B}" type="sibTrans" cxnId="{F68664DA-78F8-4AB8-B0C9-3918F4793959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DD55FB-E1FA-4B28-A911-B260B751ECC5}">
      <dgm:prSet phldrT="[Texto]" custT="1"/>
      <dgm:spPr/>
      <dgm:t>
        <a:bodyPr/>
        <a:lstStyle/>
        <a:p>
          <a:pPr>
            <a:buSzPts val="1100"/>
            <a:buFont typeface="Times New Roman" panose="02020603050405020304" pitchFamily="18" charset="0"/>
            <a:buAutoNum type="arabicPeriod"/>
          </a:pPr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Convocar a las comunidades educativas del municipio de Pasto y a cultores del carnaval a participar de la formulación de la propuesta y generación de alianzas </a:t>
          </a:r>
        </a:p>
      </dgm:t>
    </dgm:pt>
    <dgm:pt modelId="{3D99CC52-94C3-4997-BF0A-6685A79E38B0}" type="parTrans" cxnId="{EAE13695-A847-4BAB-8C12-866AA17F6AED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C5525C-D3E6-4E20-A0D2-1F024CA7FAE4}" type="sibTrans" cxnId="{EAE13695-A847-4BAB-8C12-866AA17F6AED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A57839-B338-4086-B8C6-AEAD3EFE9563}">
      <dgm:prSet phldrT="[Texto]" custT="1"/>
      <dgm:spPr/>
      <dgm:t>
        <a:bodyPr/>
        <a:lstStyle/>
        <a:p>
          <a:pPr>
            <a:buSzPts val="1100"/>
            <a:buFont typeface="Times New Roman" panose="02020603050405020304" pitchFamily="18" charset="0"/>
            <a:buAutoNum type="arabicPeriod"/>
          </a:pPr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Fortalecer la participación y producción colectiva de docentes y estudiantes de los EE de Pasto para alimentar el Semillero de aprendizajes en la fiesta, las artes y el juego del carnaval de negros y blancos de Pasto</a:t>
          </a:r>
        </a:p>
      </dgm:t>
    </dgm:pt>
    <dgm:pt modelId="{DF28078B-E4DF-4CA9-8285-0BBC46F1750B}" type="parTrans" cxnId="{B05F295E-1EC7-48A6-801F-648EABA446F1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027309-1C6F-4AFF-AED4-15A79C7A69F4}" type="sibTrans" cxnId="{B05F295E-1EC7-48A6-801F-648EABA446F1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89EB5D-6EFA-446D-82E5-CA6A0CA12EE0}">
      <dgm:prSet phldrT="[Texto]" custT="1"/>
      <dgm:spPr/>
      <dgm:t>
        <a:bodyPr/>
        <a:lstStyle/>
        <a:p>
          <a:pPr>
            <a:buSzPts val="1100"/>
            <a:buFont typeface="Times New Roman" panose="02020603050405020304" pitchFamily="18" charset="0"/>
            <a:buAutoNum type="arabicPeriod"/>
          </a:pPr>
          <a:r>
            <a:rPr lang="es-CO" sz="1600" dirty="0">
              <a:latin typeface="Arial" panose="020B0604020202020204" pitchFamily="34" charset="0"/>
              <a:cs typeface="Arial" panose="020B0604020202020204" pitchFamily="34" charset="0"/>
            </a:rPr>
            <a:t>Desarrollar con los estudiantes el proceso de formación para la comprensión y sano disfrute de Carnaval de Negros y Blancos, rescatando y preservando la memoria de su evolución histórica y su contribución al fortalecimiento de la identidad pastusa</a:t>
          </a:r>
        </a:p>
      </dgm:t>
    </dgm:pt>
    <dgm:pt modelId="{B4D26239-93E5-4210-85E6-6C7F00787E00}" type="parTrans" cxnId="{E6D2822A-CC0B-4EDB-AFB0-089E62DE387C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28D3F9-F5E4-4836-90C0-9F327420F259}" type="sibTrans" cxnId="{E6D2822A-CC0B-4EDB-AFB0-089E62DE387C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EFB3E-12FA-47C1-B5D4-BFB7C5A94E09}">
      <dgm:prSet custT="1"/>
      <dgm:spPr/>
      <dgm:t>
        <a:bodyPr/>
        <a:lstStyle/>
        <a:p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Propiciar el dialogo intergeneracional, dialogo intercultural,  diálogo de saberes arte ciencia y dialogo ciudadano, </a:t>
          </a:r>
          <a:r>
            <a:rPr lang="es-MX" sz="1600" b="1" dirty="0">
              <a:latin typeface="Arial" panose="020B0604020202020204" pitchFamily="34" charset="0"/>
              <a:cs typeface="Arial" panose="020B0604020202020204" pitchFamily="34" charset="0"/>
            </a:rPr>
            <a:t>enmarcados en los principios e Ciudadanía, Convivencia y Paz </a:t>
          </a:r>
          <a:endParaRPr lang="es-CO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5016A-140F-4A66-8D64-84D602D69D52}" type="parTrans" cxnId="{8010439B-29E5-4DC5-A31B-1501842ED4C7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B08C2-993C-4F86-9345-CF01106A6302}" type="sibTrans" cxnId="{8010439B-29E5-4DC5-A31B-1501842ED4C7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A4FD58-05C9-4B95-B01E-A875EFB079DC}">
      <dgm:prSet custT="1"/>
      <dgm:spPr/>
      <dgm:t>
        <a:bodyPr/>
        <a:lstStyle/>
        <a:p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Crear las propuestas pedagógicas y educativas con base en las líneas de la cátedra de paz y la convivencia, patrimonio, recuperar la historia de nuestro territorio</a:t>
          </a:r>
          <a:endParaRPr lang="es-CO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FFC790-D9FD-46CB-BC4A-77DB11E8D85E}" type="parTrans" cxnId="{180A29AA-09B1-4C29-B5FC-021A8463C89F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8981F1-82E9-420E-8774-E2CD769DD9CF}" type="sibTrans" cxnId="{180A29AA-09B1-4C29-B5FC-021A8463C89F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ED5BC7-5A88-4499-A420-806239416A10}" type="pres">
      <dgm:prSet presAssocID="{76229E63-C9FD-4390-BBB0-2CBD6C51BD9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2B660BA-19F6-493D-9886-655C89AF0BAA}" type="pres">
      <dgm:prSet presAssocID="{2F1381D5-930D-4172-9519-59D98A44C31D}" presName="centerShape" presStyleLbl="node0" presStyleIdx="0" presStyleCnt="1" custLinFactNeighborX="992" custLinFactNeighborY="-1588"/>
      <dgm:spPr/>
    </dgm:pt>
    <dgm:pt modelId="{426C85E1-142E-4058-8832-D5B3600A5F0F}" type="pres">
      <dgm:prSet presAssocID="{3D99CC52-94C3-4997-BF0A-6685A79E38B0}" presName="parTrans" presStyleLbl="bgSibTrans2D1" presStyleIdx="0" presStyleCnt="5"/>
      <dgm:spPr/>
    </dgm:pt>
    <dgm:pt modelId="{E3502E69-5D65-4511-87AC-5CC65DEFF937}" type="pres">
      <dgm:prSet presAssocID="{8DDD55FB-E1FA-4B28-A911-B260B751ECC5}" presName="node" presStyleLbl="node1" presStyleIdx="0" presStyleCnt="5" custScaleX="119180" custScaleY="106038">
        <dgm:presLayoutVars>
          <dgm:bulletEnabled val="1"/>
        </dgm:presLayoutVars>
      </dgm:prSet>
      <dgm:spPr/>
    </dgm:pt>
    <dgm:pt modelId="{A5BA8D50-B7A4-4162-B8ED-C7DCFD08AF74}" type="pres">
      <dgm:prSet presAssocID="{DF28078B-E4DF-4CA9-8285-0BBC46F1750B}" presName="parTrans" presStyleLbl="bgSibTrans2D1" presStyleIdx="1" presStyleCnt="5"/>
      <dgm:spPr/>
    </dgm:pt>
    <dgm:pt modelId="{61DC3D69-FC69-40C0-8EE7-A033B03DB855}" type="pres">
      <dgm:prSet presAssocID="{35A57839-B338-4086-B8C6-AEAD3EFE9563}" presName="node" presStyleLbl="node1" presStyleIdx="1" presStyleCnt="5" custScaleX="131986" custScaleY="123073" custRadScaleRad="108901" custRadScaleInc="-4851">
        <dgm:presLayoutVars>
          <dgm:bulletEnabled val="1"/>
        </dgm:presLayoutVars>
      </dgm:prSet>
      <dgm:spPr/>
    </dgm:pt>
    <dgm:pt modelId="{BD92ED25-881A-4354-94C9-F1CD20B45437}" type="pres">
      <dgm:prSet presAssocID="{2FFFC790-D9FD-46CB-BC4A-77DB11E8D85E}" presName="parTrans" presStyleLbl="bgSibTrans2D1" presStyleIdx="2" presStyleCnt="5"/>
      <dgm:spPr/>
    </dgm:pt>
    <dgm:pt modelId="{55739AAC-7BFB-4488-9D97-67DFC2ECD70B}" type="pres">
      <dgm:prSet presAssocID="{A7A4FD58-05C9-4B95-B01E-A875EFB079DC}" presName="node" presStyleLbl="node1" presStyleIdx="2" presStyleCnt="5" custScaleX="110029" custRadScaleRad="101378" custRadScaleInc="7515">
        <dgm:presLayoutVars>
          <dgm:bulletEnabled val="1"/>
        </dgm:presLayoutVars>
      </dgm:prSet>
      <dgm:spPr/>
    </dgm:pt>
    <dgm:pt modelId="{4177AF07-D8EF-4872-B233-35A26EA9E8FF}" type="pres">
      <dgm:prSet presAssocID="{5275016A-140F-4A66-8D64-84D602D69D52}" presName="parTrans" presStyleLbl="bgSibTrans2D1" presStyleIdx="3" presStyleCnt="5"/>
      <dgm:spPr/>
    </dgm:pt>
    <dgm:pt modelId="{8FB3A885-4BA9-4394-B33D-1CB56DF87ECA}" type="pres">
      <dgm:prSet presAssocID="{9D5EFB3E-12FA-47C1-B5D4-BFB7C5A94E09}" presName="node" presStyleLbl="node1" presStyleIdx="3" presStyleCnt="5" custScaleX="139605" custScaleY="116563" custRadScaleRad="114425" custRadScaleInc="16190">
        <dgm:presLayoutVars>
          <dgm:bulletEnabled val="1"/>
        </dgm:presLayoutVars>
      </dgm:prSet>
      <dgm:spPr/>
    </dgm:pt>
    <dgm:pt modelId="{C10B72EC-B4B0-4529-9717-98723721C9A9}" type="pres">
      <dgm:prSet presAssocID="{B4D26239-93E5-4210-85E6-6C7F00787E00}" presName="parTrans" presStyleLbl="bgSibTrans2D1" presStyleIdx="4" presStyleCnt="5"/>
      <dgm:spPr/>
    </dgm:pt>
    <dgm:pt modelId="{BD660727-099D-407C-8841-93ADC004D053}" type="pres">
      <dgm:prSet presAssocID="{3A89EB5D-6EFA-446D-82E5-CA6A0CA12EE0}" presName="node" presStyleLbl="node1" presStyleIdx="4" presStyleCnt="5" custScaleX="153798" custScaleY="118096" custRadScaleRad="106925" custRadScaleInc="-3872">
        <dgm:presLayoutVars>
          <dgm:bulletEnabled val="1"/>
        </dgm:presLayoutVars>
      </dgm:prSet>
      <dgm:spPr/>
    </dgm:pt>
  </dgm:ptLst>
  <dgm:cxnLst>
    <dgm:cxn modelId="{31A08805-6027-4F85-9344-C30E4B5FADF6}" type="presOf" srcId="{B4D26239-93E5-4210-85E6-6C7F00787E00}" destId="{C10B72EC-B4B0-4529-9717-98723721C9A9}" srcOrd="0" destOrd="0" presId="urn:microsoft.com/office/officeart/2005/8/layout/radial4"/>
    <dgm:cxn modelId="{8B9B4E0E-1DBD-49DD-9FA6-8EDEB625A86D}" type="presOf" srcId="{5275016A-140F-4A66-8D64-84D602D69D52}" destId="{4177AF07-D8EF-4872-B233-35A26EA9E8FF}" srcOrd="0" destOrd="0" presId="urn:microsoft.com/office/officeart/2005/8/layout/radial4"/>
    <dgm:cxn modelId="{FD0A1718-154C-4A2E-B87E-651A73B585BC}" type="presOf" srcId="{8DDD55FB-E1FA-4B28-A911-B260B751ECC5}" destId="{E3502E69-5D65-4511-87AC-5CC65DEFF937}" srcOrd="0" destOrd="0" presId="urn:microsoft.com/office/officeart/2005/8/layout/radial4"/>
    <dgm:cxn modelId="{C2AA471F-A859-45CA-AE2B-82E7F1CC0FB9}" type="presOf" srcId="{76229E63-C9FD-4390-BBB0-2CBD6C51BD95}" destId="{E3ED5BC7-5A88-4499-A420-806239416A10}" srcOrd="0" destOrd="0" presId="urn:microsoft.com/office/officeart/2005/8/layout/radial4"/>
    <dgm:cxn modelId="{E6D2822A-CC0B-4EDB-AFB0-089E62DE387C}" srcId="{2F1381D5-930D-4172-9519-59D98A44C31D}" destId="{3A89EB5D-6EFA-446D-82E5-CA6A0CA12EE0}" srcOrd="4" destOrd="0" parTransId="{B4D26239-93E5-4210-85E6-6C7F00787E00}" sibTransId="{7128D3F9-F5E4-4836-90C0-9F327420F259}"/>
    <dgm:cxn modelId="{9E121636-0E55-4307-B6E7-449C8FDFF083}" type="presOf" srcId="{9D5EFB3E-12FA-47C1-B5D4-BFB7C5A94E09}" destId="{8FB3A885-4BA9-4394-B33D-1CB56DF87ECA}" srcOrd="0" destOrd="0" presId="urn:microsoft.com/office/officeart/2005/8/layout/radial4"/>
    <dgm:cxn modelId="{B05F295E-1EC7-48A6-801F-648EABA446F1}" srcId="{2F1381D5-930D-4172-9519-59D98A44C31D}" destId="{35A57839-B338-4086-B8C6-AEAD3EFE9563}" srcOrd="1" destOrd="0" parTransId="{DF28078B-E4DF-4CA9-8285-0BBC46F1750B}" sibTransId="{9D027309-1C6F-4AFF-AED4-15A79C7A69F4}"/>
    <dgm:cxn modelId="{90B53B68-4459-423A-8E37-48EB45B4F855}" type="presOf" srcId="{3A89EB5D-6EFA-446D-82E5-CA6A0CA12EE0}" destId="{BD660727-099D-407C-8841-93ADC004D053}" srcOrd="0" destOrd="0" presId="urn:microsoft.com/office/officeart/2005/8/layout/radial4"/>
    <dgm:cxn modelId="{AA6EB574-A14B-40C6-8C88-A5CEE087A09E}" type="presOf" srcId="{2FFFC790-D9FD-46CB-BC4A-77DB11E8D85E}" destId="{BD92ED25-881A-4354-94C9-F1CD20B45437}" srcOrd="0" destOrd="0" presId="urn:microsoft.com/office/officeart/2005/8/layout/radial4"/>
    <dgm:cxn modelId="{8D148355-873B-4778-B825-52A3A33005A1}" type="presOf" srcId="{DF28078B-E4DF-4CA9-8285-0BBC46F1750B}" destId="{A5BA8D50-B7A4-4162-B8ED-C7DCFD08AF74}" srcOrd="0" destOrd="0" presId="urn:microsoft.com/office/officeart/2005/8/layout/radial4"/>
    <dgm:cxn modelId="{EAE13695-A847-4BAB-8C12-866AA17F6AED}" srcId="{2F1381D5-930D-4172-9519-59D98A44C31D}" destId="{8DDD55FB-E1FA-4B28-A911-B260B751ECC5}" srcOrd="0" destOrd="0" parTransId="{3D99CC52-94C3-4997-BF0A-6685A79E38B0}" sibTransId="{03C5525C-D3E6-4E20-A0D2-1F024CA7FAE4}"/>
    <dgm:cxn modelId="{8010439B-29E5-4DC5-A31B-1501842ED4C7}" srcId="{2F1381D5-930D-4172-9519-59D98A44C31D}" destId="{9D5EFB3E-12FA-47C1-B5D4-BFB7C5A94E09}" srcOrd="3" destOrd="0" parTransId="{5275016A-140F-4A66-8D64-84D602D69D52}" sibTransId="{EC4B08C2-993C-4F86-9345-CF01106A6302}"/>
    <dgm:cxn modelId="{180A29AA-09B1-4C29-B5FC-021A8463C89F}" srcId="{2F1381D5-930D-4172-9519-59D98A44C31D}" destId="{A7A4FD58-05C9-4B95-B01E-A875EFB079DC}" srcOrd="2" destOrd="0" parTransId="{2FFFC790-D9FD-46CB-BC4A-77DB11E8D85E}" sibTransId="{768981F1-82E9-420E-8774-E2CD769DD9CF}"/>
    <dgm:cxn modelId="{08B982BC-C3E2-4EAD-9137-773D9FCE41B3}" type="presOf" srcId="{A7A4FD58-05C9-4B95-B01E-A875EFB079DC}" destId="{55739AAC-7BFB-4488-9D97-67DFC2ECD70B}" srcOrd="0" destOrd="0" presId="urn:microsoft.com/office/officeart/2005/8/layout/radial4"/>
    <dgm:cxn modelId="{7F73EDCF-FEC0-412F-B261-FCFA9DABADC5}" type="presOf" srcId="{3D99CC52-94C3-4997-BF0A-6685A79E38B0}" destId="{426C85E1-142E-4058-8832-D5B3600A5F0F}" srcOrd="0" destOrd="0" presId="urn:microsoft.com/office/officeart/2005/8/layout/radial4"/>
    <dgm:cxn modelId="{7638B5D2-3207-4DC7-AE9D-1264A3B38273}" type="presOf" srcId="{35A57839-B338-4086-B8C6-AEAD3EFE9563}" destId="{61DC3D69-FC69-40C0-8EE7-A033B03DB855}" srcOrd="0" destOrd="0" presId="urn:microsoft.com/office/officeart/2005/8/layout/radial4"/>
    <dgm:cxn modelId="{F68664DA-78F8-4AB8-B0C9-3918F4793959}" srcId="{76229E63-C9FD-4390-BBB0-2CBD6C51BD95}" destId="{2F1381D5-930D-4172-9519-59D98A44C31D}" srcOrd="0" destOrd="0" parTransId="{47FD6FD7-A826-49A7-B550-E6247364C1F9}" sibTransId="{0614032D-A230-4B00-B7A7-BA1BB85BF37B}"/>
    <dgm:cxn modelId="{56F22BDC-D4E8-42BC-B934-37EA0E5D5F79}" type="presOf" srcId="{2F1381D5-930D-4172-9519-59D98A44C31D}" destId="{82B660BA-19F6-493D-9886-655C89AF0BAA}" srcOrd="0" destOrd="0" presId="urn:microsoft.com/office/officeart/2005/8/layout/radial4"/>
    <dgm:cxn modelId="{000FE538-ED5C-43F9-BAB1-4602ACFB0100}" type="presParOf" srcId="{E3ED5BC7-5A88-4499-A420-806239416A10}" destId="{82B660BA-19F6-493D-9886-655C89AF0BAA}" srcOrd="0" destOrd="0" presId="urn:microsoft.com/office/officeart/2005/8/layout/radial4"/>
    <dgm:cxn modelId="{492B5CB9-4B9A-430E-B4D7-3B0E65359046}" type="presParOf" srcId="{E3ED5BC7-5A88-4499-A420-806239416A10}" destId="{426C85E1-142E-4058-8832-D5B3600A5F0F}" srcOrd="1" destOrd="0" presId="urn:microsoft.com/office/officeart/2005/8/layout/radial4"/>
    <dgm:cxn modelId="{8F0F5AFF-50A8-4B61-A7BC-EB9CB6FA1BD7}" type="presParOf" srcId="{E3ED5BC7-5A88-4499-A420-806239416A10}" destId="{E3502E69-5D65-4511-87AC-5CC65DEFF937}" srcOrd="2" destOrd="0" presId="urn:microsoft.com/office/officeart/2005/8/layout/radial4"/>
    <dgm:cxn modelId="{0A7E85FD-395B-4547-B857-AA523BDE3B9A}" type="presParOf" srcId="{E3ED5BC7-5A88-4499-A420-806239416A10}" destId="{A5BA8D50-B7A4-4162-B8ED-C7DCFD08AF74}" srcOrd="3" destOrd="0" presId="urn:microsoft.com/office/officeart/2005/8/layout/radial4"/>
    <dgm:cxn modelId="{ABE7E37D-914D-46FA-B81C-F1C9461C326A}" type="presParOf" srcId="{E3ED5BC7-5A88-4499-A420-806239416A10}" destId="{61DC3D69-FC69-40C0-8EE7-A033B03DB855}" srcOrd="4" destOrd="0" presId="urn:microsoft.com/office/officeart/2005/8/layout/radial4"/>
    <dgm:cxn modelId="{27E24ECA-2626-49BB-AE1E-CADD3B5EE2A9}" type="presParOf" srcId="{E3ED5BC7-5A88-4499-A420-806239416A10}" destId="{BD92ED25-881A-4354-94C9-F1CD20B45437}" srcOrd="5" destOrd="0" presId="urn:microsoft.com/office/officeart/2005/8/layout/radial4"/>
    <dgm:cxn modelId="{64991151-4CE2-4733-B62A-AF64E980C3FD}" type="presParOf" srcId="{E3ED5BC7-5A88-4499-A420-806239416A10}" destId="{55739AAC-7BFB-4488-9D97-67DFC2ECD70B}" srcOrd="6" destOrd="0" presId="urn:microsoft.com/office/officeart/2005/8/layout/radial4"/>
    <dgm:cxn modelId="{A5742FDD-4F1D-49E9-ACD4-815B8D6508FD}" type="presParOf" srcId="{E3ED5BC7-5A88-4499-A420-806239416A10}" destId="{4177AF07-D8EF-4872-B233-35A26EA9E8FF}" srcOrd="7" destOrd="0" presId="urn:microsoft.com/office/officeart/2005/8/layout/radial4"/>
    <dgm:cxn modelId="{672D84F8-ECD1-4FFE-9618-B60C721AB8D6}" type="presParOf" srcId="{E3ED5BC7-5A88-4499-A420-806239416A10}" destId="{8FB3A885-4BA9-4394-B33D-1CB56DF87ECA}" srcOrd="8" destOrd="0" presId="urn:microsoft.com/office/officeart/2005/8/layout/radial4"/>
    <dgm:cxn modelId="{058EF4F8-2D18-4A65-9281-BAFD7B65AA65}" type="presParOf" srcId="{E3ED5BC7-5A88-4499-A420-806239416A10}" destId="{C10B72EC-B4B0-4529-9717-98723721C9A9}" srcOrd="9" destOrd="0" presId="urn:microsoft.com/office/officeart/2005/8/layout/radial4"/>
    <dgm:cxn modelId="{6946E490-A41B-4872-98CE-2E5626D6C125}" type="presParOf" srcId="{E3ED5BC7-5A88-4499-A420-806239416A10}" destId="{BD660727-099D-407C-8841-93ADC004D053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A350D5-531F-4D50-BC4E-C7D5D3D55A1D}" type="doc">
      <dgm:prSet loTypeId="urn:microsoft.com/office/officeart/2005/8/layout/h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CF266313-4147-44B7-AB1A-7C6D788CB881}">
      <dgm:prSet phldrT="[Texto]"/>
      <dgm:spPr/>
      <dgm:t>
        <a:bodyPr/>
        <a:lstStyle/>
        <a:p>
          <a:r>
            <a:rPr lang="es-MX" b="1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Calidad gráfica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92FE2-3544-4F17-A109-BB35C6E7AF26}" type="parTrans" cxnId="{130DF0F2-758A-4643-A556-771763FC8482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2DC93A-88C9-45A9-A195-4D9B1327D240}" type="sibTrans" cxnId="{130DF0F2-758A-4643-A556-771763FC8482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7F1105-A66F-46BF-B844-B0193B6A42CD}">
      <dgm:prSet phldrT="[Texto]" custT="1"/>
      <dgm:spPr/>
      <dgm:t>
        <a:bodyPr/>
        <a:lstStyle/>
        <a:p>
          <a:r>
            <a:rPr lang="es-MX" sz="1600" b="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Debe mostrar una narrativa visual coherente y estética, con alta resolución, buen manejo de detalles, texturas y efectos que generen impacto visual desde diferentes distancias.</a:t>
          </a:r>
          <a:endParaRPr lang="es-CO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FD486E-808B-4EB3-9353-433DB86A656C}" type="parTrans" cxnId="{B842DBD1-3CC7-4454-8A9F-FA57C60E1DC8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970323-36D6-4150-9486-55210A927E9A}" type="sibTrans" cxnId="{B842DBD1-3CC7-4454-8A9F-FA57C60E1DC8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81DEC2-F6C3-4CD0-AD4B-4AE4E31FF579}">
      <dgm:prSet phldrT="[Texto]" phldr="1"/>
      <dgm:spPr/>
      <dgm:t>
        <a:bodyPr/>
        <a:lstStyle/>
        <a:p>
          <a:endParaRPr lang="es-CO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2EBAF6-DBE1-4342-B420-8504F13B3D10}" type="parTrans" cxnId="{99A03295-155E-4E48-BCE9-E220B1CD0AD2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C9F38B-04B2-4FD6-B2C0-B3E13B661C2A}" type="sibTrans" cxnId="{99A03295-155E-4E48-BCE9-E220B1CD0AD2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D3AF0F-F584-47AD-95A3-43B416B984C7}">
      <dgm:prSet phldrT="[Texto]"/>
      <dgm:spPr/>
      <dgm:t>
        <a:bodyPr/>
        <a:lstStyle/>
        <a:p>
          <a:r>
            <a:rPr lang="es-MX" b="1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Compatibilidad semántica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8E5E75-7C14-4E1F-AB02-8032156D4698}" type="parTrans" cxnId="{067F8A90-7C06-45EB-85AC-82F544D55CB5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F7FD90-1FBC-4D9F-8036-C70F93361A4F}" type="sibTrans" cxnId="{067F8A90-7C06-45EB-85AC-82F544D55CB5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4EEE8D-DC19-4237-A2A3-07556DFB59EE}">
      <dgm:prSet phldrT="[Texto]" custT="1"/>
      <dgm:spPr/>
      <dgm:t>
        <a:bodyPr/>
        <a:lstStyle/>
        <a:p>
          <a:r>
            <a:rPr lang="es-MX" sz="1600" b="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El diseño debe representar claramente el concepto del Carnaval, con elementos visuales identificables por la comunidad educativa, uso adecuado de colores, tipografías y composición</a:t>
          </a:r>
          <a:endParaRPr lang="es-CO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CC27D7-360D-4F6A-B222-706A19055B51}" type="parTrans" cxnId="{58B7B059-90C9-45F0-BB4B-47AA199FDAAE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BE21BF-B016-4D12-BDA0-9AC2F1354DE4}" type="sibTrans" cxnId="{58B7B059-90C9-45F0-BB4B-47AA199FDAAE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9148D9-5B6F-4079-84BB-C45B74026E1C}">
      <dgm:prSet phldrT="[Texto]" phldr="1"/>
      <dgm:spPr/>
      <dgm:t>
        <a:bodyPr/>
        <a:lstStyle/>
        <a:p>
          <a:endParaRPr lang="es-CO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A88652-182A-419D-9F50-4C32E0C50346}" type="parTrans" cxnId="{B41C7842-963B-47B8-9362-0DDD1A2BE5E9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26E84B-3F41-43D7-8E62-4C5714851F20}" type="sibTrans" cxnId="{B41C7842-963B-47B8-9362-0DDD1A2BE5E9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518C39-8179-4296-B60B-78AC0440D0EC}">
      <dgm:prSet phldrT="[Texto]" custT="1"/>
      <dgm:spPr/>
      <dgm:t>
        <a:bodyPr/>
        <a:lstStyle/>
        <a:p>
          <a:endParaRPr lang="es-MX" sz="1200" b="1" dirty="0"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  <a:p>
          <a:r>
            <a:rPr lang="es-MX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Suficiencia</a:t>
          </a:r>
        </a:p>
        <a:p>
          <a:endParaRPr lang="es-CO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D037CC-7F81-44D5-AC83-0A94032BD295}" type="parTrans" cxnId="{9A947175-95EE-4A45-BA41-BBB98ED310C7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24649B-0C85-420D-BB10-45E4F1E342AA}" type="sibTrans" cxnId="{9A947175-95EE-4A45-BA41-BBB98ED310C7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28C2A0-412E-4C82-A0CC-4C32C1090256}">
      <dgm:prSet phldrT="[Texto]" custT="1"/>
      <dgm:spPr/>
      <dgm:t>
        <a:bodyPr/>
        <a:lstStyle/>
        <a:p>
          <a:r>
            <a:rPr lang="es-MX" sz="18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La pieza debe comunicar su mensaje de forma clara y comprensible a nivel municipal</a:t>
          </a:r>
          <a:r>
            <a:rPr lang="es-MX" sz="20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.</a:t>
          </a:r>
          <a:endParaRPr lang="es-CO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DA2A73-EB22-49D8-A5D0-376C0338215B}" type="parTrans" cxnId="{DE0CD23C-DD54-4893-80EA-4580C89FAFE9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74B09A-949D-426D-A857-456B490B2CAF}" type="sibTrans" cxnId="{DE0CD23C-DD54-4893-80EA-4580C89FAFE9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9DF0C5-4D13-4AF2-A038-257CE1594EEB}">
      <dgm:prSet phldrT="[Texto]" phldr="1"/>
      <dgm:spPr/>
      <dgm:t>
        <a:bodyPr/>
        <a:lstStyle/>
        <a:p>
          <a:endParaRPr lang="es-CO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E4BE0F-D923-4C6C-A96E-1D42067C0EAF}" type="parTrans" cxnId="{6B4778D3-F138-4AD8-A9D1-A10C9A20F52F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BCC9C4-2CC2-4103-AF57-6CADDC84A0D0}" type="sibTrans" cxnId="{6B4778D3-F138-4AD8-A9D1-A10C9A20F52F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512D12-4856-487A-81A8-D8C678E6D05B}">
      <dgm:prSet/>
      <dgm:spPr/>
      <dgm:t>
        <a:bodyPr/>
        <a:lstStyle/>
        <a:p>
          <a:endParaRPr lang="es-MX" sz="2200" dirty="0"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</dgm:t>
    </dgm:pt>
    <dgm:pt modelId="{DF7E232A-F4E7-4F94-84B4-06F50067CFEB}" type="parTrans" cxnId="{70E818D0-D4F4-45C5-9A80-F428B4F953B3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764624-29D1-421E-9F25-8EC5F50FAD76}" type="sibTrans" cxnId="{70E818D0-D4F4-45C5-9A80-F428B4F953B3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4B1573-5596-48F4-9DA3-AFC8653B9C13}">
      <dgm:prSet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Versatilidad</a:t>
          </a:r>
          <a:endParaRPr lang="es-CO" sz="20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922E256-0728-48EA-ADD0-45DE5D2825D1}" type="parTrans" cxnId="{6CB9E4F4-20DA-4E7E-B802-BCC2A5FDA6DC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F3422E-4040-485D-89C0-4E911389C86A}" type="sibTrans" cxnId="{6CB9E4F4-20DA-4E7E-B802-BCC2A5FDA6DC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D7926-1452-41BD-A25B-FA114AF259CF}">
      <dgm:prSet custT="1"/>
      <dgm:spPr/>
      <dgm:t>
        <a:bodyPr/>
        <a:lstStyle/>
        <a:p>
          <a:r>
            <a:rPr lang="es-MX" sz="20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El diseño debe adaptarse a distintos formatos y soportes de difusión y promoción</a:t>
          </a:r>
          <a:endParaRPr lang="es-CO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C44D9-DA6B-40B6-A7EF-797E0DF90A3E}" type="parTrans" cxnId="{EE46FA9E-C677-4EF1-BAE4-C61FBB5C331A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D2E361-B5ED-400C-B104-222E93AE9CDE}" type="sibTrans" cxnId="{EE46FA9E-C677-4EF1-BAE4-C61FBB5C331A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9444FE-1FC3-4BAF-87AA-CDFFB1A076AB}">
      <dgm:prSet/>
      <dgm:spPr/>
      <dgm:t>
        <a:bodyPr/>
        <a:lstStyle/>
        <a:p>
          <a:r>
            <a:rPr lang="es-MX" b="1" dirty="0">
              <a:latin typeface="Arial" panose="020B0604020202020204" pitchFamily="34" charset="0"/>
              <a:cs typeface="Arial" panose="020B0604020202020204" pitchFamily="34" charset="0"/>
            </a:rPr>
            <a:t>Singularidad</a:t>
          </a:r>
          <a:endParaRPr lang="es-CO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0F9171-595C-4064-A9FA-9E30EB76D6DB}" type="parTrans" cxnId="{543FF57B-2660-4359-8682-208280E777B2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D3F87A-F6AB-4FE3-9683-17360B78C77A}" type="sibTrans" cxnId="{543FF57B-2660-4359-8682-208280E777B2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4C0E30-4364-40F8-AB9C-4639C0400FBF}">
      <dgm:prSet custT="1"/>
      <dgm:spPr/>
      <dgm:t>
        <a:bodyPr/>
        <a:lstStyle/>
        <a:p>
          <a:r>
            <a:rPr lang="es-MX" sz="18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Debe tener un concepto original que destaque elementos clave de la identidad cultural, historia y símbolos locales, con una jerarquía visual bien definida.</a:t>
          </a:r>
          <a:endParaRPr lang="es-CO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194C7-48DA-4177-9239-539EE0BCE4F7}" type="parTrans" cxnId="{A240ADF8-FCF1-4109-8A53-17FF819D6BC6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DA959D-E0F7-4DF3-BD95-594253BD32E8}" type="sibTrans" cxnId="{A240ADF8-FCF1-4109-8A53-17FF819D6BC6}">
      <dgm:prSet/>
      <dgm:spPr/>
      <dgm:t>
        <a:bodyPr/>
        <a:lstStyle/>
        <a:p>
          <a:endParaRPr lang="es-CO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4AD368-3099-4766-A17D-4B42CFDBBBFA}" type="pres">
      <dgm:prSet presAssocID="{CEA350D5-531F-4D50-BC4E-C7D5D3D55A1D}" presName="Name0" presStyleCnt="0">
        <dgm:presLayoutVars>
          <dgm:dir/>
          <dgm:animLvl val="lvl"/>
          <dgm:resizeHandles val="exact"/>
        </dgm:presLayoutVars>
      </dgm:prSet>
      <dgm:spPr/>
    </dgm:pt>
    <dgm:pt modelId="{380FF003-CEF0-4407-B1CF-2E6A6BC5EF72}" type="pres">
      <dgm:prSet presAssocID="{CF266313-4147-44B7-AB1A-7C6D788CB881}" presName="composite" presStyleCnt="0"/>
      <dgm:spPr/>
    </dgm:pt>
    <dgm:pt modelId="{07112476-8558-4E26-A8BD-07E49577CC7E}" type="pres">
      <dgm:prSet presAssocID="{CF266313-4147-44B7-AB1A-7C6D788CB88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567E4730-BD6E-4920-9B68-7188B4B49C49}" type="pres">
      <dgm:prSet presAssocID="{CF266313-4147-44B7-AB1A-7C6D788CB881}" presName="desTx" presStyleLbl="alignAccFollowNode1" presStyleIdx="0" presStyleCnt="5">
        <dgm:presLayoutVars>
          <dgm:bulletEnabled val="1"/>
        </dgm:presLayoutVars>
      </dgm:prSet>
      <dgm:spPr/>
    </dgm:pt>
    <dgm:pt modelId="{FFDDE8BE-BAF0-4BCC-9E96-1A05FAF0127D}" type="pres">
      <dgm:prSet presAssocID="{2C2DC93A-88C9-45A9-A195-4D9B1327D240}" presName="space" presStyleCnt="0"/>
      <dgm:spPr/>
    </dgm:pt>
    <dgm:pt modelId="{F462295D-FBCE-438F-BD26-13BD327D4FE0}" type="pres">
      <dgm:prSet presAssocID="{1AD3AF0F-F584-47AD-95A3-43B416B984C7}" presName="composite" presStyleCnt="0"/>
      <dgm:spPr/>
    </dgm:pt>
    <dgm:pt modelId="{BF348981-32A5-4A96-A388-0035188510C2}" type="pres">
      <dgm:prSet presAssocID="{1AD3AF0F-F584-47AD-95A3-43B416B984C7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41BE1EBC-AF14-44D0-AE17-0A05F3A6E558}" type="pres">
      <dgm:prSet presAssocID="{1AD3AF0F-F584-47AD-95A3-43B416B984C7}" presName="desTx" presStyleLbl="alignAccFollowNode1" presStyleIdx="1" presStyleCnt="5">
        <dgm:presLayoutVars>
          <dgm:bulletEnabled val="1"/>
        </dgm:presLayoutVars>
      </dgm:prSet>
      <dgm:spPr/>
    </dgm:pt>
    <dgm:pt modelId="{A05882C2-C968-420F-B0D4-5A726CA626AF}" type="pres">
      <dgm:prSet presAssocID="{E9F7FD90-1FBC-4D9F-8036-C70F93361A4F}" presName="space" presStyleCnt="0"/>
      <dgm:spPr/>
    </dgm:pt>
    <dgm:pt modelId="{18607444-F4F7-4132-9304-3D434871A44E}" type="pres">
      <dgm:prSet presAssocID="{38518C39-8179-4296-B60B-78AC0440D0EC}" presName="composite" presStyleCnt="0"/>
      <dgm:spPr/>
    </dgm:pt>
    <dgm:pt modelId="{78903313-7925-4A1C-8F88-DD5194A86123}" type="pres">
      <dgm:prSet presAssocID="{38518C39-8179-4296-B60B-78AC0440D0EC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31559A97-F4E1-4C0E-8138-619AC3507900}" type="pres">
      <dgm:prSet presAssocID="{38518C39-8179-4296-B60B-78AC0440D0EC}" presName="desTx" presStyleLbl="alignAccFollowNode1" presStyleIdx="2" presStyleCnt="5">
        <dgm:presLayoutVars>
          <dgm:bulletEnabled val="1"/>
        </dgm:presLayoutVars>
      </dgm:prSet>
      <dgm:spPr/>
    </dgm:pt>
    <dgm:pt modelId="{A5ACFAD0-381B-4421-873F-87C7AE766065}" type="pres">
      <dgm:prSet presAssocID="{E624649B-0C85-420D-BB10-45E4F1E342AA}" presName="space" presStyleCnt="0"/>
      <dgm:spPr/>
    </dgm:pt>
    <dgm:pt modelId="{84B63C51-22C2-471E-A10F-66A19AB82F60}" type="pres">
      <dgm:prSet presAssocID="{409444FE-1FC3-4BAF-87AA-CDFFB1A076AB}" presName="composite" presStyleCnt="0"/>
      <dgm:spPr/>
    </dgm:pt>
    <dgm:pt modelId="{65E28B0B-EA0A-4ABA-BCBE-503EA18C9877}" type="pres">
      <dgm:prSet presAssocID="{409444FE-1FC3-4BAF-87AA-CDFFB1A076AB}" presName="parTx" presStyleLbl="alignNode1" presStyleIdx="3" presStyleCnt="5" custLinFactNeighborX="-739" custLinFactNeighborY="-2250">
        <dgm:presLayoutVars>
          <dgm:chMax val="0"/>
          <dgm:chPref val="0"/>
          <dgm:bulletEnabled val="1"/>
        </dgm:presLayoutVars>
      </dgm:prSet>
      <dgm:spPr/>
    </dgm:pt>
    <dgm:pt modelId="{26D0AD80-FB8E-40DC-8477-DD4350903C54}" type="pres">
      <dgm:prSet presAssocID="{409444FE-1FC3-4BAF-87AA-CDFFB1A076AB}" presName="desTx" presStyleLbl="alignAccFollowNode1" presStyleIdx="3" presStyleCnt="5">
        <dgm:presLayoutVars>
          <dgm:bulletEnabled val="1"/>
        </dgm:presLayoutVars>
      </dgm:prSet>
      <dgm:spPr/>
    </dgm:pt>
    <dgm:pt modelId="{E88D15B4-E3F4-40BF-925E-4B60C4EDC3C8}" type="pres">
      <dgm:prSet presAssocID="{74D3F87A-F6AB-4FE3-9683-17360B78C77A}" presName="space" presStyleCnt="0"/>
      <dgm:spPr/>
    </dgm:pt>
    <dgm:pt modelId="{40075625-3130-4D92-8684-DAC89C145F6F}" type="pres">
      <dgm:prSet presAssocID="{E74B1573-5596-48F4-9DA3-AFC8653B9C13}" presName="composite" presStyleCnt="0"/>
      <dgm:spPr/>
    </dgm:pt>
    <dgm:pt modelId="{C6407446-3F37-4796-8B73-7ED670791AF5}" type="pres">
      <dgm:prSet presAssocID="{E74B1573-5596-48F4-9DA3-AFC8653B9C13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39D5EF4-B981-499F-A2CF-464408BE74E3}" type="pres">
      <dgm:prSet presAssocID="{E74B1573-5596-48F4-9DA3-AFC8653B9C13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F5241826-9F15-42E0-B9CD-5E29E9B55D84}" type="presOf" srcId="{CF266313-4147-44B7-AB1A-7C6D788CB881}" destId="{07112476-8558-4E26-A8BD-07E49577CC7E}" srcOrd="0" destOrd="0" presId="urn:microsoft.com/office/officeart/2005/8/layout/hList1"/>
    <dgm:cxn modelId="{CBBC0928-B2D2-4BA6-9305-E55C2A086E4E}" type="presOf" srcId="{EF81DEC2-F6C3-4CD0-AD4B-4AE4E31FF579}" destId="{567E4730-BD6E-4920-9B68-7188B4B49C49}" srcOrd="0" destOrd="1" presId="urn:microsoft.com/office/officeart/2005/8/layout/hList1"/>
    <dgm:cxn modelId="{DE0CD23C-DD54-4893-80EA-4580C89FAFE9}" srcId="{38518C39-8179-4296-B60B-78AC0440D0EC}" destId="{A428C2A0-412E-4C82-A0CC-4C32C1090256}" srcOrd="0" destOrd="0" parTransId="{85DA2A73-EB22-49D8-A5D0-376C0338215B}" sibTransId="{9474B09A-949D-426D-A857-456B490B2CAF}"/>
    <dgm:cxn modelId="{8833485F-270D-4ED2-AC1B-88ECF714C636}" type="presOf" srcId="{202D7926-1452-41BD-A25B-FA114AF259CF}" destId="{A39D5EF4-B981-499F-A2CF-464408BE74E3}" srcOrd="0" destOrd="0" presId="urn:microsoft.com/office/officeart/2005/8/layout/hList1"/>
    <dgm:cxn modelId="{B41C7842-963B-47B8-9362-0DDD1A2BE5E9}" srcId="{1AD3AF0F-F584-47AD-95A3-43B416B984C7}" destId="{A89148D9-5B6F-4079-84BB-C45B74026E1C}" srcOrd="1" destOrd="0" parTransId="{B3A88652-182A-419D-9F50-4C32E0C50346}" sibTransId="{5A26E84B-3F41-43D7-8E62-4C5714851F20}"/>
    <dgm:cxn modelId="{3DD5FF65-1ABC-42C8-9EF8-FD7C1CAA4269}" type="presOf" srcId="{E74B1573-5596-48F4-9DA3-AFC8653B9C13}" destId="{C6407446-3F37-4796-8B73-7ED670791AF5}" srcOrd="0" destOrd="0" presId="urn:microsoft.com/office/officeart/2005/8/layout/hList1"/>
    <dgm:cxn modelId="{79A2D74D-0996-4B92-B665-E95BB10BB796}" type="presOf" srcId="{A89148D9-5B6F-4079-84BB-C45B74026E1C}" destId="{41BE1EBC-AF14-44D0-AE17-0A05F3A6E558}" srcOrd="0" destOrd="1" presId="urn:microsoft.com/office/officeart/2005/8/layout/hList1"/>
    <dgm:cxn modelId="{18598C53-18E6-47F2-A2EE-B03569D02D6F}" type="presOf" srcId="{409444FE-1FC3-4BAF-87AA-CDFFB1A076AB}" destId="{65E28B0B-EA0A-4ABA-BCBE-503EA18C9877}" srcOrd="0" destOrd="0" presId="urn:microsoft.com/office/officeart/2005/8/layout/hList1"/>
    <dgm:cxn modelId="{2DD2CE73-1ACA-486A-8CB8-F7A921FAEF2F}" type="presOf" srcId="{1AD3AF0F-F584-47AD-95A3-43B416B984C7}" destId="{BF348981-32A5-4A96-A388-0035188510C2}" srcOrd="0" destOrd="0" presId="urn:microsoft.com/office/officeart/2005/8/layout/hList1"/>
    <dgm:cxn modelId="{9A947175-95EE-4A45-BA41-BBB98ED310C7}" srcId="{CEA350D5-531F-4D50-BC4E-C7D5D3D55A1D}" destId="{38518C39-8179-4296-B60B-78AC0440D0EC}" srcOrd="2" destOrd="0" parTransId="{85D037CC-7F81-44D5-AC83-0A94032BD295}" sibTransId="{E624649B-0C85-420D-BB10-45E4F1E342AA}"/>
    <dgm:cxn modelId="{58B7B059-90C9-45F0-BB4B-47AA199FDAAE}" srcId="{1AD3AF0F-F584-47AD-95A3-43B416B984C7}" destId="{684EEE8D-DC19-4237-A2A3-07556DFB59EE}" srcOrd="0" destOrd="0" parTransId="{E3CC27D7-360D-4F6A-B222-706A19055B51}" sibTransId="{5BBE21BF-B016-4D12-BDA0-9AC2F1354DE4}"/>
    <dgm:cxn modelId="{543FF57B-2660-4359-8682-208280E777B2}" srcId="{CEA350D5-531F-4D50-BC4E-C7D5D3D55A1D}" destId="{409444FE-1FC3-4BAF-87AA-CDFFB1A076AB}" srcOrd="3" destOrd="0" parTransId="{090F9171-595C-4064-A9FA-9E30EB76D6DB}" sibTransId="{74D3F87A-F6AB-4FE3-9683-17360B78C77A}"/>
    <dgm:cxn modelId="{B3618C83-E8C9-45CC-A2DC-7440AA5F11E5}" type="presOf" srcId="{B69DF0C5-4D13-4AF2-A038-257CE1594EEB}" destId="{31559A97-F4E1-4C0E-8138-619AC3507900}" srcOrd="0" destOrd="2" presId="urn:microsoft.com/office/officeart/2005/8/layout/hList1"/>
    <dgm:cxn modelId="{9668E585-8F2F-4CF5-9022-7DBE8FFA213A}" type="presOf" srcId="{38518C39-8179-4296-B60B-78AC0440D0EC}" destId="{78903313-7925-4A1C-8F88-DD5194A86123}" srcOrd="0" destOrd="0" presId="urn:microsoft.com/office/officeart/2005/8/layout/hList1"/>
    <dgm:cxn modelId="{79C94E8D-E9DA-48FC-9BFB-DC15A80CB8CE}" type="presOf" srcId="{784C0E30-4364-40F8-AB9C-4639C0400FBF}" destId="{26D0AD80-FB8E-40DC-8477-DD4350903C54}" srcOrd="0" destOrd="0" presId="urn:microsoft.com/office/officeart/2005/8/layout/hList1"/>
    <dgm:cxn modelId="{067F8A90-7C06-45EB-85AC-82F544D55CB5}" srcId="{CEA350D5-531F-4D50-BC4E-C7D5D3D55A1D}" destId="{1AD3AF0F-F584-47AD-95A3-43B416B984C7}" srcOrd="1" destOrd="0" parTransId="{E48E5E75-7C14-4E1F-AB02-8032156D4698}" sibTransId="{E9F7FD90-1FBC-4D9F-8036-C70F93361A4F}"/>
    <dgm:cxn modelId="{99A03295-155E-4E48-BCE9-E220B1CD0AD2}" srcId="{CF266313-4147-44B7-AB1A-7C6D788CB881}" destId="{EF81DEC2-F6C3-4CD0-AD4B-4AE4E31FF579}" srcOrd="1" destOrd="0" parTransId="{832EBAF6-DBE1-4342-B420-8504F13B3D10}" sibTransId="{E0C9F38B-04B2-4FD6-B2C0-B3E13B661C2A}"/>
    <dgm:cxn modelId="{EE46FA9E-C677-4EF1-BAE4-C61FBB5C331A}" srcId="{E74B1573-5596-48F4-9DA3-AFC8653B9C13}" destId="{202D7926-1452-41BD-A25B-FA114AF259CF}" srcOrd="0" destOrd="0" parTransId="{1C7C44D9-DA6B-40B6-A7EF-797E0DF90A3E}" sibTransId="{74D2E361-B5ED-400C-B104-222E93AE9CDE}"/>
    <dgm:cxn modelId="{F317A9A7-BD7C-4CC0-9EA4-2B17CD6C24C6}" type="presOf" srcId="{92512D12-4856-487A-81A8-D8C678E6D05B}" destId="{31559A97-F4E1-4C0E-8138-619AC3507900}" srcOrd="0" destOrd="1" presId="urn:microsoft.com/office/officeart/2005/8/layout/hList1"/>
    <dgm:cxn modelId="{0C0597B4-192C-42A0-8F3C-17A70B79FF9D}" type="presOf" srcId="{CEA350D5-531F-4D50-BC4E-C7D5D3D55A1D}" destId="{044AD368-3099-4766-A17D-4B42CFDBBBFA}" srcOrd="0" destOrd="0" presId="urn:microsoft.com/office/officeart/2005/8/layout/hList1"/>
    <dgm:cxn modelId="{80247CB6-2D37-4F31-952C-A6ED35A12EF9}" type="presOf" srcId="{A428C2A0-412E-4C82-A0CC-4C32C1090256}" destId="{31559A97-F4E1-4C0E-8138-619AC3507900}" srcOrd="0" destOrd="0" presId="urn:microsoft.com/office/officeart/2005/8/layout/hList1"/>
    <dgm:cxn modelId="{18B6E3CD-8731-493D-A621-5217D6ABBFAB}" type="presOf" srcId="{F57F1105-A66F-46BF-B844-B0193B6A42CD}" destId="{567E4730-BD6E-4920-9B68-7188B4B49C49}" srcOrd="0" destOrd="0" presId="urn:microsoft.com/office/officeart/2005/8/layout/hList1"/>
    <dgm:cxn modelId="{70E818D0-D4F4-45C5-9A80-F428B4F953B3}" srcId="{38518C39-8179-4296-B60B-78AC0440D0EC}" destId="{92512D12-4856-487A-81A8-D8C678E6D05B}" srcOrd="1" destOrd="0" parTransId="{DF7E232A-F4E7-4F94-84B4-06F50067CFEB}" sibTransId="{54764624-29D1-421E-9F25-8EC5F50FAD76}"/>
    <dgm:cxn modelId="{B842DBD1-3CC7-4454-8A9F-FA57C60E1DC8}" srcId="{CF266313-4147-44B7-AB1A-7C6D788CB881}" destId="{F57F1105-A66F-46BF-B844-B0193B6A42CD}" srcOrd="0" destOrd="0" parTransId="{60FD486E-808B-4EB3-9353-433DB86A656C}" sibTransId="{57970323-36D6-4150-9486-55210A927E9A}"/>
    <dgm:cxn modelId="{6B4778D3-F138-4AD8-A9D1-A10C9A20F52F}" srcId="{38518C39-8179-4296-B60B-78AC0440D0EC}" destId="{B69DF0C5-4D13-4AF2-A038-257CE1594EEB}" srcOrd="2" destOrd="0" parTransId="{EFE4BE0F-D923-4C6C-A96E-1D42067C0EAF}" sibTransId="{50BCC9C4-2CC2-4103-AF57-6CADDC84A0D0}"/>
    <dgm:cxn modelId="{130DF0F2-758A-4643-A556-771763FC8482}" srcId="{CEA350D5-531F-4D50-BC4E-C7D5D3D55A1D}" destId="{CF266313-4147-44B7-AB1A-7C6D788CB881}" srcOrd="0" destOrd="0" parTransId="{E0592FE2-3544-4F17-A109-BB35C6E7AF26}" sibTransId="{2C2DC93A-88C9-45A9-A195-4D9B1327D240}"/>
    <dgm:cxn modelId="{6CB9E4F4-20DA-4E7E-B802-BCC2A5FDA6DC}" srcId="{CEA350D5-531F-4D50-BC4E-C7D5D3D55A1D}" destId="{E74B1573-5596-48F4-9DA3-AFC8653B9C13}" srcOrd="4" destOrd="0" parTransId="{F922E256-0728-48EA-ADD0-45DE5D2825D1}" sibTransId="{2FF3422E-4040-485D-89C0-4E911389C86A}"/>
    <dgm:cxn modelId="{A240ADF8-FCF1-4109-8A53-17FF819D6BC6}" srcId="{409444FE-1FC3-4BAF-87AA-CDFFB1A076AB}" destId="{784C0E30-4364-40F8-AB9C-4639C0400FBF}" srcOrd="0" destOrd="0" parTransId="{DEE194C7-48DA-4177-9239-539EE0BCE4F7}" sibTransId="{0CDA959D-E0F7-4DF3-BD95-594253BD32E8}"/>
    <dgm:cxn modelId="{9391DFFC-C03F-4F6B-B079-EE704E6345BF}" type="presOf" srcId="{684EEE8D-DC19-4237-A2A3-07556DFB59EE}" destId="{41BE1EBC-AF14-44D0-AE17-0A05F3A6E558}" srcOrd="0" destOrd="0" presId="urn:microsoft.com/office/officeart/2005/8/layout/hList1"/>
    <dgm:cxn modelId="{E5DC19D5-D5DD-4FBB-818E-9C1DB69AD76C}" type="presParOf" srcId="{044AD368-3099-4766-A17D-4B42CFDBBBFA}" destId="{380FF003-CEF0-4407-B1CF-2E6A6BC5EF72}" srcOrd="0" destOrd="0" presId="urn:microsoft.com/office/officeart/2005/8/layout/hList1"/>
    <dgm:cxn modelId="{3AE78801-FE2E-48F1-81BB-A21B241714FE}" type="presParOf" srcId="{380FF003-CEF0-4407-B1CF-2E6A6BC5EF72}" destId="{07112476-8558-4E26-A8BD-07E49577CC7E}" srcOrd="0" destOrd="0" presId="urn:microsoft.com/office/officeart/2005/8/layout/hList1"/>
    <dgm:cxn modelId="{7CA1B9DA-9CA9-47BE-8BAA-26B15596D9FF}" type="presParOf" srcId="{380FF003-CEF0-4407-B1CF-2E6A6BC5EF72}" destId="{567E4730-BD6E-4920-9B68-7188B4B49C49}" srcOrd="1" destOrd="0" presId="urn:microsoft.com/office/officeart/2005/8/layout/hList1"/>
    <dgm:cxn modelId="{89654F11-D126-458F-A4D1-9F78797113F9}" type="presParOf" srcId="{044AD368-3099-4766-A17D-4B42CFDBBBFA}" destId="{FFDDE8BE-BAF0-4BCC-9E96-1A05FAF0127D}" srcOrd="1" destOrd="0" presId="urn:microsoft.com/office/officeart/2005/8/layout/hList1"/>
    <dgm:cxn modelId="{F8D27305-17FC-414A-ADB3-20C553FB0B7C}" type="presParOf" srcId="{044AD368-3099-4766-A17D-4B42CFDBBBFA}" destId="{F462295D-FBCE-438F-BD26-13BD327D4FE0}" srcOrd="2" destOrd="0" presId="urn:microsoft.com/office/officeart/2005/8/layout/hList1"/>
    <dgm:cxn modelId="{1B7318D6-9A10-40EC-BE83-1E7D8A62F4F5}" type="presParOf" srcId="{F462295D-FBCE-438F-BD26-13BD327D4FE0}" destId="{BF348981-32A5-4A96-A388-0035188510C2}" srcOrd="0" destOrd="0" presId="urn:microsoft.com/office/officeart/2005/8/layout/hList1"/>
    <dgm:cxn modelId="{8E8124F3-5C64-4A7C-8CD0-0E34706304B7}" type="presParOf" srcId="{F462295D-FBCE-438F-BD26-13BD327D4FE0}" destId="{41BE1EBC-AF14-44D0-AE17-0A05F3A6E558}" srcOrd="1" destOrd="0" presId="urn:microsoft.com/office/officeart/2005/8/layout/hList1"/>
    <dgm:cxn modelId="{1CED2118-71CE-4334-A179-6975F5780C26}" type="presParOf" srcId="{044AD368-3099-4766-A17D-4B42CFDBBBFA}" destId="{A05882C2-C968-420F-B0D4-5A726CA626AF}" srcOrd="3" destOrd="0" presId="urn:microsoft.com/office/officeart/2005/8/layout/hList1"/>
    <dgm:cxn modelId="{A190A105-786B-4625-9D6B-E2D7C5D35E91}" type="presParOf" srcId="{044AD368-3099-4766-A17D-4B42CFDBBBFA}" destId="{18607444-F4F7-4132-9304-3D434871A44E}" srcOrd="4" destOrd="0" presId="urn:microsoft.com/office/officeart/2005/8/layout/hList1"/>
    <dgm:cxn modelId="{2843603F-C79A-471D-A0C7-541B521F1ECB}" type="presParOf" srcId="{18607444-F4F7-4132-9304-3D434871A44E}" destId="{78903313-7925-4A1C-8F88-DD5194A86123}" srcOrd="0" destOrd="0" presId="urn:microsoft.com/office/officeart/2005/8/layout/hList1"/>
    <dgm:cxn modelId="{5B109E52-2E41-4203-BDD3-F1116BAE9A07}" type="presParOf" srcId="{18607444-F4F7-4132-9304-3D434871A44E}" destId="{31559A97-F4E1-4C0E-8138-619AC3507900}" srcOrd="1" destOrd="0" presId="urn:microsoft.com/office/officeart/2005/8/layout/hList1"/>
    <dgm:cxn modelId="{97B57FBA-4C27-4D57-9231-E13C82EF45AC}" type="presParOf" srcId="{044AD368-3099-4766-A17D-4B42CFDBBBFA}" destId="{A5ACFAD0-381B-4421-873F-87C7AE766065}" srcOrd="5" destOrd="0" presId="urn:microsoft.com/office/officeart/2005/8/layout/hList1"/>
    <dgm:cxn modelId="{7B49506E-0C18-4392-B32E-AD33E2EEF788}" type="presParOf" srcId="{044AD368-3099-4766-A17D-4B42CFDBBBFA}" destId="{84B63C51-22C2-471E-A10F-66A19AB82F60}" srcOrd="6" destOrd="0" presId="urn:microsoft.com/office/officeart/2005/8/layout/hList1"/>
    <dgm:cxn modelId="{22695321-A269-4DF0-A71C-5C1EA5D64BEB}" type="presParOf" srcId="{84B63C51-22C2-471E-A10F-66A19AB82F60}" destId="{65E28B0B-EA0A-4ABA-BCBE-503EA18C9877}" srcOrd="0" destOrd="0" presId="urn:microsoft.com/office/officeart/2005/8/layout/hList1"/>
    <dgm:cxn modelId="{5D98C5A2-C5FF-4684-AA20-D55E15F18B6E}" type="presParOf" srcId="{84B63C51-22C2-471E-A10F-66A19AB82F60}" destId="{26D0AD80-FB8E-40DC-8477-DD4350903C54}" srcOrd="1" destOrd="0" presId="urn:microsoft.com/office/officeart/2005/8/layout/hList1"/>
    <dgm:cxn modelId="{BE2B7DE5-D27B-40B5-BC52-21F64819F14C}" type="presParOf" srcId="{044AD368-3099-4766-A17D-4B42CFDBBBFA}" destId="{E88D15B4-E3F4-40BF-925E-4B60C4EDC3C8}" srcOrd="7" destOrd="0" presId="urn:microsoft.com/office/officeart/2005/8/layout/hList1"/>
    <dgm:cxn modelId="{C184FD3A-E334-46B2-979B-46041DCE9630}" type="presParOf" srcId="{044AD368-3099-4766-A17D-4B42CFDBBBFA}" destId="{40075625-3130-4D92-8684-DAC89C145F6F}" srcOrd="8" destOrd="0" presId="urn:microsoft.com/office/officeart/2005/8/layout/hList1"/>
    <dgm:cxn modelId="{2AADD86E-8C24-4C1B-B4C9-3DBFF312F64E}" type="presParOf" srcId="{40075625-3130-4D92-8684-DAC89C145F6F}" destId="{C6407446-3F37-4796-8B73-7ED670791AF5}" srcOrd="0" destOrd="0" presId="urn:microsoft.com/office/officeart/2005/8/layout/hList1"/>
    <dgm:cxn modelId="{A08AAB8C-EC2F-4C8B-9DBA-1409F676E4A7}" type="presParOf" srcId="{40075625-3130-4D92-8684-DAC89C145F6F}" destId="{A39D5EF4-B981-499F-A2CF-464408BE74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576F0-6E33-42F9-958F-5F3902E8071E}">
      <dsp:nvSpPr>
        <dsp:cNvPr id="0" name=""/>
        <dsp:cNvSpPr/>
      </dsp:nvSpPr>
      <dsp:spPr>
        <a:xfrm>
          <a:off x="2015661" y="1902"/>
          <a:ext cx="2453271" cy="946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/>
            <a:t>Resignificación del tiempo escolar </a:t>
          </a:r>
        </a:p>
      </dsp:txBody>
      <dsp:txXfrm>
        <a:off x="2043379" y="29620"/>
        <a:ext cx="2397835" cy="890913"/>
      </dsp:txXfrm>
    </dsp:sp>
    <dsp:sp modelId="{FBBE5AB0-A141-40AE-815F-F449F5253EAD}">
      <dsp:nvSpPr>
        <dsp:cNvPr id="0" name=""/>
        <dsp:cNvSpPr/>
      </dsp:nvSpPr>
      <dsp:spPr>
        <a:xfrm>
          <a:off x="2260988" y="948251"/>
          <a:ext cx="245327" cy="919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9976"/>
              </a:lnTo>
              <a:lnTo>
                <a:pt x="245327" y="919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19278-681B-465F-9EC0-B04B0E0285F7}">
      <dsp:nvSpPr>
        <dsp:cNvPr id="0" name=""/>
        <dsp:cNvSpPr/>
      </dsp:nvSpPr>
      <dsp:spPr>
        <a:xfrm>
          <a:off x="2506315" y="1254910"/>
          <a:ext cx="2500648" cy="122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Trabajo a través de Jornada Única (1 o 2 horas para el desarrollo d esta actividad)</a:t>
          </a:r>
          <a:endParaRPr lang="es-CO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42242" y="1290837"/>
        <a:ext cx="2428794" cy="1154781"/>
      </dsp:txXfrm>
    </dsp:sp>
    <dsp:sp modelId="{CE263229-0301-41BB-9B6A-7B472BC79DA3}">
      <dsp:nvSpPr>
        <dsp:cNvPr id="0" name=""/>
        <dsp:cNvSpPr/>
      </dsp:nvSpPr>
      <dsp:spPr>
        <a:xfrm>
          <a:off x="2260988" y="948251"/>
          <a:ext cx="245327" cy="2946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6832"/>
              </a:lnTo>
              <a:lnTo>
                <a:pt x="245327" y="294683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86EBA-41FC-49FF-8535-9B5010AEFB62}">
      <dsp:nvSpPr>
        <dsp:cNvPr id="0" name=""/>
        <dsp:cNvSpPr/>
      </dsp:nvSpPr>
      <dsp:spPr>
        <a:xfrm>
          <a:off x="2506315" y="2788205"/>
          <a:ext cx="2676990" cy="221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Trabajo a través de Jornada Escolar Complementaria (Pago horas extras desarrollo de proyectos, proyectos y estrategias Caja Compensación Nariño) tiempo se desarrolla en la jornadas tardes y en EE los fines de semana, Ondas – </a:t>
          </a:r>
          <a:r>
            <a:rPr lang="es-MX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Minciencia</a:t>
          </a: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, en ocasiones acompaña </a:t>
          </a:r>
          <a:r>
            <a:rPr lang="es-MX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Coorpocarnaval</a:t>
          </a: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, Universidades </a:t>
          </a:r>
          <a:r>
            <a:rPr lang="es-MX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Cesmag</a:t>
          </a: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s-MX" sz="1400" kern="1200" dirty="0" err="1">
              <a:latin typeface="Arial" panose="020B0604020202020204" pitchFamily="34" charset="0"/>
              <a:cs typeface="Arial" panose="020B0604020202020204" pitchFamily="34" charset="0"/>
            </a:rPr>
            <a:t>Uninariño</a:t>
          </a:r>
          <a:endParaRPr lang="es-CO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1154" y="2853044"/>
        <a:ext cx="2547312" cy="2084080"/>
      </dsp:txXfrm>
    </dsp:sp>
    <dsp:sp modelId="{9E48CA12-3C5C-42DF-86B7-683011C2A522}">
      <dsp:nvSpPr>
        <dsp:cNvPr id="0" name=""/>
        <dsp:cNvSpPr/>
      </dsp:nvSpPr>
      <dsp:spPr>
        <a:xfrm>
          <a:off x="5891565" y="896"/>
          <a:ext cx="2453271" cy="893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/>
            <a:t>Flexibilización curricular</a:t>
          </a:r>
          <a:endParaRPr lang="es-CO" sz="2400" b="1" kern="1200" dirty="0"/>
        </a:p>
      </dsp:txBody>
      <dsp:txXfrm>
        <a:off x="5917735" y="27066"/>
        <a:ext cx="2400931" cy="841153"/>
      </dsp:txXfrm>
    </dsp:sp>
    <dsp:sp modelId="{F4C68800-B81E-434A-99FA-BBD324CE12FF}">
      <dsp:nvSpPr>
        <dsp:cNvPr id="0" name=""/>
        <dsp:cNvSpPr/>
      </dsp:nvSpPr>
      <dsp:spPr>
        <a:xfrm>
          <a:off x="6136892" y="894390"/>
          <a:ext cx="316736" cy="909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918"/>
              </a:lnTo>
              <a:lnTo>
                <a:pt x="316736" y="90991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4448B-756E-4954-AFAF-03F5F5739D07}">
      <dsp:nvSpPr>
        <dsp:cNvPr id="0" name=""/>
        <dsp:cNvSpPr/>
      </dsp:nvSpPr>
      <dsp:spPr>
        <a:xfrm>
          <a:off x="6453629" y="1190990"/>
          <a:ext cx="1962617" cy="122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Articulación con proyecto obligatorio transversal tiempo libre (PEI) - PMI</a:t>
          </a:r>
          <a:endParaRPr lang="es-CO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89556" y="1226917"/>
        <a:ext cx="1890763" cy="1154781"/>
      </dsp:txXfrm>
    </dsp:sp>
    <dsp:sp modelId="{1E66CDD1-2717-4D1D-92A6-A22303F9F6B0}">
      <dsp:nvSpPr>
        <dsp:cNvPr id="0" name=""/>
        <dsp:cNvSpPr/>
      </dsp:nvSpPr>
      <dsp:spPr>
        <a:xfrm>
          <a:off x="6136892" y="894390"/>
          <a:ext cx="373868" cy="2499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9773"/>
              </a:lnTo>
              <a:lnTo>
                <a:pt x="373868" y="249977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5400A-4EA6-4E0D-A588-F4DB400590D6}">
      <dsp:nvSpPr>
        <dsp:cNvPr id="0" name=""/>
        <dsp:cNvSpPr/>
      </dsp:nvSpPr>
      <dsp:spPr>
        <a:xfrm>
          <a:off x="6510760" y="2780845"/>
          <a:ext cx="1962617" cy="122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Organización Escuelas del Carnaval trabajo interdisciplinario área de lenguaje, sociales, educación artística, educación física. (PEI) - PMI</a:t>
          </a:r>
          <a:endParaRPr lang="es-CO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6687" y="2816772"/>
        <a:ext cx="1890763" cy="1154781"/>
      </dsp:txXfrm>
    </dsp:sp>
    <dsp:sp modelId="{78CA4317-725A-4043-87F1-90E7C2E03BA9}">
      <dsp:nvSpPr>
        <dsp:cNvPr id="0" name=""/>
        <dsp:cNvSpPr/>
      </dsp:nvSpPr>
      <dsp:spPr>
        <a:xfrm>
          <a:off x="6136892" y="894390"/>
          <a:ext cx="431000" cy="3868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8882"/>
              </a:lnTo>
              <a:lnTo>
                <a:pt x="431000" y="386888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72438-F659-44AD-BCC0-2BA488AF3350}">
      <dsp:nvSpPr>
        <dsp:cNvPr id="0" name=""/>
        <dsp:cNvSpPr/>
      </dsp:nvSpPr>
      <dsp:spPr>
        <a:xfrm>
          <a:off x="6567892" y="4149954"/>
          <a:ext cx="1962617" cy="1226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Proyecto pedagógicos propios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Escenarios y espacios institucionales (PEI) - PMI</a:t>
          </a:r>
          <a:endParaRPr lang="es-CO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03819" y="4185881"/>
        <a:ext cx="1890763" cy="1154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576F0-6E33-42F9-958F-5F3902E8071E}">
      <dsp:nvSpPr>
        <dsp:cNvPr id="0" name=""/>
        <dsp:cNvSpPr/>
      </dsp:nvSpPr>
      <dsp:spPr>
        <a:xfrm>
          <a:off x="2081550" y="1674"/>
          <a:ext cx="2226558" cy="858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/>
            <a:t>Evaluación Formativa </a:t>
          </a:r>
          <a:endParaRPr lang="es-CO" sz="2400" b="1" kern="1200" dirty="0"/>
        </a:p>
      </dsp:txBody>
      <dsp:txXfrm>
        <a:off x="2106706" y="26830"/>
        <a:ext cx="2176246" cy="808582"/>
      </dsp:txXfrm>
    </dsp:sp>
    <dsp:sp modelId="{FBBE5AB0-A141-40AE-815F-F449F5253EAD}">
      <dsp:nvSpPr>
        <dsp:cNvPr id="0" name=""/>
        <dsp:cNvSpPr/>
      </dsp:nvSpPr>
      <dsp:spPr>
        <a:xfrm>
          <a:off x="2304206" y="860569"/>
          <a:ext cx="222655" cy="967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7255"/>
              </a:lnTo>
              <a:lnTo>
                <a:pt x="222655" y="96725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19278-681B-465F-9EC0-B04B0E0285F7}">
      <dsp:nvSpPr>
        <dsp:cNvPr id="0" name=""/>
        <dsp:cNvSpPr/>
      </dsp:nvSpPr>
      <dsp:spPr>
        <a:xfrm>
          <a:off x="2526862" y="1138889"/>
          <a:ext cx="2828602" cy="1377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Proceso articula en la evaluación en aula carnaval alegría con apoyo valoración de los padres de familia y todos los proyectos se evalúa de forma integral, parten de las necesidades</a:t>
          </a:r>
          <a:endParaRPr lang="es-CO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7218" y="1179245"/>
        <a:ext cx="2747890" cy="1297160"/>
      </dsp:txXfrm>
    </dsp:sp>
    <dsp:sp modelId="{CE263229-0301-41BB-9B6A-7B472BC79DA3}">
      <dsp:nvSpPr>
        <dsp:cNvPr id="0" name=""/>
        <dsp:cNvSpPr/>
      </dsp:nvSpPr>
      <dsp:spPr>
        <a:xfrm>
          <a:off x="2304206" y="860569"/>
          <a:ext cx="352330" cy="2252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2492"/>
              </a:lnTo>
              <a:lnTo>
                <a:pt x="352330" y="225249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86EBA-41FC-49FF-8535-9B5010AEFB62}">
      <dsp:nvSpPr>
        <dsp:cNvPr id="0" name=""/>
        <dsp:cNvSpPr/>
      </dsp:nvSpPr>
      <dsp:spPr>
        <a:xfrm>
          <a:off x="2656537" y="2652448"/>
          <a:ext cx="2429602" cy="921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Elementos se incorporan en el SIEE de cada EE </a:t>
          </a:r>
          <a:endParaRPr lang="es-CO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3519" y="2679430"/>
        <a:ext cx="2375638" cy="867263"/>
      </dsp:txXfrm>
    </dsp:sp>
    <dsp:sp modelId="{E0A0B492-4D77-42BC-8B0E-8C8751C94FA0}">
      <dsp:nvSpPr>
        <dsp:cNvPr id="0" name=""/>
        <dsp:cNvSpPr/>
      </dsp:nvSpPr>
      <dsp:spPr>
        <a:xfrm>
          <a:off x="2304206" y="860569"/>
          <a:ext cx="327642" cy="3642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2516"/>
              </a:lnTo>
              <a:lnTo>
                <a:pt x="327642" y="364251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68CD0B-91CA-48AA-AFB5-2DC9ACAD7126}">
      <dsp:nvSpPr>
        <dsp:cNvPr id="0" name=""/>
        <dsp:cNvSpPr/>
      </dsp:nvSpPr>
      <dsp:spPr>
        <a:xfrm>
          <a:off x="2631849" y="3752646"/>
          <a:ext cx="2542248" cy="15008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Arial" panose="020B0604020202020204" pitchFamily="34" charset="0"/>
              <a:cs typeface="Arial" panose="020B0604020202020204" pitchFamily="34" charset="0"/>
            </a:rPr>
            <a:t>ETC realiza con docentes de las tutorías de aprendizaje procesos en evaluación de pruebas externas (Uso de herramientas tecnológica usadas), además de otros procesos de intervención de PEI y curriculares </a:t>
          </a:r>
          <a:endParaRPr lang="es-CO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75808" y="3796605"/>
        <a:ext cx="2454330" cy="1412960"/>
      </dsp:txXfrm>
    </dsp:sp>
    <dsp:sp modelId="{9E48CA12-3C5C-42DF-86B7-683011C2A522}">
      <dsp:nvSpPr>
        <dsp:cNvPr id="0" name=""/>
        <dsp:cNvSpPr/>
      </dsp:nvSpPr>
      <dsp:spPr>
        <a:xfrm>
          <a:off x="5998272" y="761"/>
          <a:ext cx="2226558" cy="8109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/>
            <a:t>Formación docente</a:t>
          </a:r>
          <a:endParaRPr lang="es-CO" sz="2400" b="1" kern="1200" dirty="0"/>
        </a:p>
      </dsp:txBody>
      <dsp:txXfrm>
        <a:off x="6022023" y="24512"/>
        <a:ext cx="2179056" cy="763421"/>
      </dsp:txXfrm>
    </dsp:sp>
    <dsp:sp modelId="{F4C68800-B81E-434A-99FA-BBD324CE12FF}">
      <dsp:nvSpPr>
        <dsp:cNvPr id="0" name=""/>
        <dsp:cNvSpPr/>
      </dsp:nvSpPr>
      <dsp:spPr>
        <a:xfrm>
          <a:off x="6220927" y="811685"/>
          <a:ext cx="287466" cy="825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830"/>
              </a:lnTo>
              <a:lnTo>
                <a:pt x="287466" y="82583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4448B-756E-4954-AFAF-03F5F5739D07}">
      <dsp:nvSpPr>
        <dsp:cNvPr id="0" name=""/>
        <dsp:cNvSpPr/>
      </dsp:nvSpPr>
      <dsp:spPr>
        <a:xfrm>
          <a:off x="6508394" y="1080876"/>
          <a:ext cx="1781246" cy="11132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Para este proceso se hacen alianzas ETC y los EE con la Caja de compensación, redes pedagógicas de docentes, IES </a:t>
          </a:r>
          <a:endParaRPr lang="es-CO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1001" y="1113483"/>
        <a:ext cx="1716032" cy="1048065"/>
      </dsp:txXfrm>
    </dsp:sp>
    <dsp:sp modelId="{1E66CDD1-2717-4D1D-92A6-A22303F9F6B0}">
      <dsp:nvSpPr>
        <dsp:cNvPr id="0" name=""/>
        <dsp:cNvSpPr/>
      </dsp:nvSpPr>
      <dsp:spPr>
        <a:xfrm>
          <a:off x="6220927" y="811685"/>
          <a:ext cx="339318" cy="2268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8762"/>
              </a:lnTo>
              <a:lnTo>
                <a:pt x="339318" y="22687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5400A-4EA6-4E0D-A588-F4DB400590D6}">
      <dsp:nvSpPr>
        <dsp:cNvPr id="0" name=""/>
        <dsp:cNvSpPr/>
      </dsp:nvSpPr>
      <dsp:spPr>
        <a:xfrm>
          <a:off x="6560246" y="2523808"/>
          <a:ext cx="1781246" cy="11132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Mintic</a:t>
          </a: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s-MX" sz="1200" kern="1200" dirty="0" err="1">
              <a:latin typeface="Arial" panose="020B0604020202020204" pitchFamily="34" charset="0"/>
              <a:cs typeface="Arial" panose="020B0604020202020204" pitchFamily="34" charset="0"/>
            </a:rPr>
            <a:t>Coorpocarnaval</a:t>
          </a: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, los docentes tutores de aprendizaje (PTA), Ondas </a:t>
          </a:r>
          <a:endParaRPr lang="es-CO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92853" y="2556415"/>
        <a:ext cx="1716032" cy="1048065"/>
      </dsp:txXfrm>
    </dsp:sp>
    <dsp:sp modelId="{78CA4317-725A-4043-87F1-90E7C2E03BA9}">
      <dsp:nvSpPr>
        <dsp:cNvPr id="0" name=""/>
        <dsp:cNvSpPr/>
      </dsp:nvSpPr>
      <dsp:spPr>
        <a:xfrm>
          <a:off x="6220927" y="811685"/>
          <a:ext cx="391170" cy="35113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1349"/>
              </a:lnTo>
              <a:lnTo>
                <a:pt x="391170" y="351134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72438-F659-44AD-BCC0-2BA488AF3350}">
      <dsp:nvSpPr>
        <dsp:cNvPr id="0" name=""/>
        <dsp:cNvSpPr/>
      </dsp:nvSpPr>
      <dsp:spPr>
        <a:xfrm>
          <a:off x="6612098" y="3766395"/>
          <a:ext cx="1781246" cy="11132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Escuela Normal Superior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Arial" panose="020B0604020202020204" pitchFamily="34" charset="0"/>
              <a:cs typeface="Arial" panose="020B0604020202020204" pitchFamily="34" charset="0"/>
            </a:rPr>
            <a:t>Trabajo transversal e interdisciplinario,  </a:t>
          </a:r>
          <a:endParaRPr lang="es-CO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44705" y="3799002"/>
        <a:ext cx="1716032" cy="1048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660BA-19F6-493D-9886-655C89AF0BAA}">
      <dsp:nvSpPr>
        <dsp:cNvPr id="0" name=""/>
        <dsp:cNvSpPr/>
      </dsp:nvSpPr>
      <dsp:spPr>
        <a:xfrm>
          <a:off x="4134743" y="3004900"/>
          <a:ext cx="2304961" cy="23049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latin typeface="Arial" panose="020B0604020202020204" pitchFamily="34" charset="0"/>
              <a:cs typeface="Arial" panose="020B0604020202020204" pitchFamily="34" charset="0"/>
            </a:rPr>
            <a:t>OBJETIVOS ESPECIFICOS </a:t>
          </a:r>
          <a:endParaRPr lang="es-CO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72297" y="3342454"/>
        <a:ext cx="1629853" cy="1629853"/>
      </dsp:txXfrm>
    </dsp:sp>
    <dsp:sp modelId="{426C85E1-142E-4058-8832-D5B3600A5F0F}">
      <dsp:nvSpPr>
        <dsp:cNvPr id="0" name=""/>
        <dsp:cNvSpPr/>
      </dsp:nvSpPr>
      <dsp:spPr>
        <a:xfrm rot="10692976">
          <a:off x="1831590" y="3902633"/>
          <a:ext cx="2177563" cy="656914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02E69-5D65-4511-87AC-5CC65DEFF937}">
      <dsp:nvSpPr>
        <dsp:cNvPr id="0" name=""/>
        <dsp:cNvSpPr/>
      </dsp:nvSpPr>
      <dsp:spPr>
        <a:xfrm>
          <a:off x="527268" y="3336209"/>
          <a:ext cx="2609700" cy="18575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100"/>
            <a:buFont typeface="Times New Roman" panose="02020603050405020304" pitchFamily="18" charset="0"/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Convocar a las comunidades educativas del municipio de Pasto y a cultores del carnaval a participar de la formulación de la propuesta y generación de alianzas </a:t>
          </a:r>
        </a:p>
      </dsp:txBody>
      <dsp:txXfrm>
        <a:off x="581674" y="3390615"/>
        <a:ext cx="2500888" cy="1748730"/>
      </dsp:txXfrm>
    </dsp:sp>
    <dsp:sp modelId="{A5BA8D50-B7A4-4162-B8ED-C7DCFD08AF74}">
      <dsp:nvSpPr>
        <dsp:cNvPr id="0" name=""/>
        <dsp:cNvSpPr/>
      </dsp:nvSpPr>
      <dsp:spPr>
        <a:xfrm rot="13278542">
          <a:off x="2237259" y="2192635"/>
          <a:ext cx="2376015" cy="656914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C3D69-FC69-40C0-8EE7-A033B03DB855}">
      <dsp:nvSpPr>
        <dsp:cNvPr id="0" name=""/>
        <dsp:cNvSpPr/>
      </dsp:nvSpPr>
      <dsp:spPr>
        <a:xfrm>
          <a:off x="1087826" y="658885"/>
          <a:ext cx="2890115" cy="21559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100"/>
            <a:buFont typeface="Times New Roman" panose="02020603050405020304" pitchFamily="18" charset="0"/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Fortalecer la participación y producción colectiva de docentes y estudiantes de los EE de Pasto para alimentar el Semillero de aprendizajes en la fiesta, las artes y el juego del carnaval de negros y blancos de Pasto</a:t>
          </a:r>
        </a:p>
      </dsp:txBody>
      <dsp:txXfrm>
        <a:off x="1150972" y="722031"/>
        <a:ext cx="2763823" cy="2029664"/>
      </dsp:txXfrm>
    </dsp:sp>
    <dsp:sp modelId="{BD92ED25-881A-4354-94C9-F1CD20B45437}">
      <dsp:nvSpPr>
        <dsp:cNvPr id="0" name=""/>
        <dsp:cNvSpPr/>
      </dsp:nvSpPr>
      <dsp:spPr>
        <a:xfrm rot="16299389">
          <a:off x="4346416" y="1553615"/>
          <a:ext cx="2013215" cy="656914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39AAC-7BFB-4488-9D97-67DFC2ECD70B}">
      <dsp:nvSpPr>
        <dsp:cNvPr id="0" name=""/>
        <dsp:cNvSpPr/>
      </dsp:nvSpPr>
      <dsp:spPr>
        <a:xfrm>
          <a:off x="4177462" y="0"/>
          <a:ext cx="2409319" cy="17517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Crear las propuestas pedagógicas y educativas con base en las líneas de la cátedra de paz y la convivencia, patrimonio, recuperar la historia de nuestro territorio</a:t>
          </a:r>
          <a:endParaRPr lang="es-CO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28770" y="51308"/>
        <a:ext cx="2306703" cy="1649154"/>
      </dsp:txXfrm>
    </dsp:sp>
    <dsp:sp modelId="{4177AF07-D8EF-4872-B233-35A26EA9E8FF}">
      <dsp:nvSpPr>
        <dsp:cNvPr id="0" name=""/>
        <dsp:cNvSpPr/>
      </dsp:nvSpPr>
      <dsp:spPr>
        <a:xfrm rot="19287187">
          <a:off x="6032470" y="2254693"/>
          <a:ext cx="2461027" cy="656914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3A885-4BA9-4394-B33D-1CB56DF87ECA}">
      <dsp:nvSpPr>
        <dsp:cNvPr id="0" name=""/>
        <dsp:cNvSpPr/>
      </dsp:nvSpPr>
      <dsp:spPr>
        <a:xfrm>
          <a:off x="6696892" y="795391"/>
          <a:ext cx="3056949" cy="20419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Propiciar el dialogo intergeneracional, dialogo intercultural,  diálogo de saberes arte ciencia y dialogo ciudadano, </a:t>
          </a:r>
          <a:r>
            <a:rPr lang="es-MX" sz="1600" b="1" kern="1200" dirty="0">
              <a:latin typeface="Arial" panose="020B0604020202020204" pitchFamily="34" charset="0"/>
              <a:cs typeface="Arial" panose="020B0604020202020204" pitchFamily="34" charset="0"/>
            </a:rPr>
            <a:t>enmarcados en los principios e Ciudadanía, Convivencia y Paz </a:t>
          </a:r>
          <a:endParaRPr lang="es-CO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56698" y="855197"/>
        <a:ext cx="2937337" cy="1922304"/>
      </dsp:txXfrm>
    </dsp:sp>
    <dsp:sp modelId="{C10B72EC-B4B0-4529-9717-98723721C9A9}">
      <dsp:nvSpPr>
        <dsp:cNvPr id="0" name=""/>
        <dsp:cNvSpPr/>
      </dsp:nvSpPr>
      <dsp:spPr>
        <a:xfrm rot="18840">
          <a:off x="6571767" y="3842183"/>
          <a:ext cx="2269688" cy="656914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60727-099D-407C-8841-93ADC004D053}">
      <dsp:nvSpPr>
        <dsp:cNvPr id="0" name=""/>
        <dsp:cNvSpPr/>
      </dsp:nvSpPr>
      <dsp:spPr>
        <a:xfrm>
          <a:off x="7157570" y="3142474"/>
          <a:ext cx="3367735" cy="20687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100"/>
            <a:buFont typeface="Times New Roman" panose="02020603050405020304" pitchFamily="18" charset="0"/>
            <a:buNone/>
          </a:pPr>
          <a:r>
            <a:rPr lang="es-CO" sz="1600" kern="1200" dirty="0">
              <a:latin typeface="Arial" panose="020B0604020202020204" pitchFamily="34" charset="0"/>
              <a:cs typeface="Arial" panose="020B0604020202020204" pitchFamily="34" charset="0"/>
            </a:rPr>
            <a:t>Desarrollar con los estudiantes el proceso de formación para la comprensión y sano disfrute de Carnaval de Negros y Blancos, rescatando y preservando la memoria de su evolución histórica y su contribución al fortalecimiento de la identidad pastusa</a:t>
          </a:r>
        </a:p>
      </dsp:txBody>
      <dsp:txXfrm>
        <a:off x="7218162" y="3203066"/>
        <a:ext cx="3246551" cy="19475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12476-8558-4E26-A8BD-07E49577CC7E}">
      <dsp:nvSpPr>
        <dsp:cNvPr id="0" name=""/>
        <dsp:cNvSpPr/>
      </dsp:nvSpPr>
      <dsp:spPr>
        <a:xfrm>
          <a:off x="4859" y="587938"/>
          <a:ext cx="1862804" cy="585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Calidad gráfica</a:t>
          </a:r>
          <a:endParaRPr lang="es-CO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59" y="587938"/>
        <a:ext cx="1862804" cy="585420"/>
      </dsp:txXfrm>
    </dsp:sp>
    <dsp:sp modelId="{567E4730-BD6E-4920-9B68-7188B4B49C49}">
      <dsp:nvSpPr>
        <dsp:cNvPr id="0" name=""/>
        <dsp:cNvSpPr/>
      </dsp:nvSpPr>
      <dsp:spPr>
        <a:xfrm>
          <a:off x="4859" y="1173359"/>
          <a:ext cx="1862804" cy="365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Debe mostrar una narrativa visual coherente y estética, con alta resolución, buen manejo de detalles, texturas y efectos que generen impacto visual desde diferentes distancias.</a:t>
          </a:r>
          <a:endParaRPr lang="es-CO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59" y="1173359"/>
        <a:ext cx="1862804" cy="3657369"/>
      </dsp:txXfrm>
    </dsp:sp>
    <dsp:sp modelId="{BF348981-32A5-4A96-A388-0035188510C2}">
      <dsp:nvSpPr>
        <dsp:cNvPr id="0" name=""/>
        <dsp:cNvSpPr/>
      </dsp:nvSpPr>
      <dsp:spPr>
        <a:xfrm>
          <a:off x="2128456" y="587938"/>
          <a:ext cx="1862804" cy="585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Compatibilidad semántica</a:t>
          </a:r>
          <a:endParaRPr lang="es-CO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8456" y="587938"/>
        <a:ext cx="1862804" cy="585420"/>
      </dsp:txXfrm>
    </dsp:sp>
    <dsp:sp modelId="{41BE1EBC-AF14-44D0-AE17-0A05F3A6E558}">
      <dsp:nvSpPr>
        <dsp:cNvPr id="0" name=""/>
        <dsp:cNvSpPr/>
      </dsp:nvSpPr>
      <dsp:spPr>
        <a:xfrm>
          <a:off x="2128456" y="1173359"/>
          <a:ext cx="1862804" cy="365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El diseño debe representar claramente el concepto del Carnaval, con elementos visuales identificables por la comunidad educativa, uso adecuado de colores, tipografías y composición</a:t>
          </a:r>
          <a:endParaRPr lang="es-CO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19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8456" y="1173359"/>
        <a:ext cx="1862804" cy="3657369"/>
      </dsp:txXfrm>
    </dsp:sp>
    <dsp:sp modelId="{78903313-7925-4A1C-8F88-DD5194A86123}">
      <dsp:nvSpPr>
        <dsp:cNvPr id="0" name=""/>
        <dsp:cNvSpPr/>
      </dsp:nvSpPr>
      <dsp:spPr>
        <a:xfrm>
          <a:off x="4252052" y="587938"/>
          <a:ext cx="1862804" cy="585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b="1" kern="1200" dirty="0"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Suficiencia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2052" y="587938"/>
        <a:ext cx="1862804" cy="585420"/>
      </dsp:txXfrm>
    </dsp:sp>
    <dsp:sp modelId="{31559A97-F4E1-4C0E-8138-619AC3507900}">
      <dsp:nvSpPr>
        <dsp:cNvPr id="0" name=""/>
        <dsp:cNvSpPr/>
      </dsp:nvSpPr>
      <dsp:spPr>
        <a:xfrm>
          <a:off x="4252052" y="1173359"/>
          <a:ext cx="1862804" cy="365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La pieza debe comunicar su mensaje de forma clara y comprensible a nivel municipal</a:t>
          </a:r>
          <a:r>
            <a:rPr lang="es-MX" sz="20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.</a:t>
          </a:r>
          <a:endParaRPr lang="es-CO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200" kern="1200" dirty="0">
            <a:latin typeface="Arial" panose="020B0604020202020204" pitchFamily="34" charset="0"/>
            <a:ea typeface="+mj-ea"/>
            <a:cs typeface="Arial" panose="020B0604020202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O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2052" y="1173359"/>
        <a:ext cx="1862804" cy="3657369"/>
      </dsp:txXfrm>
    </dsp:sp>
    <dsp:sp modelId="{65E28B0B-EA0A-4ABA-BCBE-503EA18C9877}">
      <dsp:nvSpPr>
        <dsp:cNvPr id="0" name=""/>
        <dsp:cNvSpPr/>
      </dsp:nvSpPr>
      <dsp:spPr>
        <a:xfrm>
          <a:off x="6361883" y="574766"/>
          <a:ext cx="1862804" cy="585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latin typeface="Arial" panose="020B0604020202020204" pitchFamily="34" charset="0"/>
              <a:cs typeface="Arial" panose="020B0604020202020204" pitchFamily="34" charset="0"/>
            </a:rPr>
            <a:t>Singularidad</a:t>
          </a:r>
          <a:endParaRPr lang="es-CO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61883" y="574766"/>
        <a:ext cx="1862804" cy="585420"/>
      </dsp:txXfrm>
    </dsp:sp>
    <dsp:sp modelId="{26D0AD80-FB8E-40DC-8477-DD4350903C54}">
      <dsp:nvSpPr>
        <dsp:cNvPr id="0" name=""/>
        <dsp:cNvSpPr/>
      </dsp:nvSpPr>
      <dsp:spPr>
        <a:xfrm>
          <a:off x="6375649" y="1173359"/>
          <a:ext cx="1862804" cy="365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Debe tener un concepto original que destaque elementos clave de la identidad cultural, historia y símbolos locales, con una jerarquía visual bien definida.</a:t>
          </a:r>
          <a:endParaRPr lang="es-CO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75649" y="1173359"/>
        <a:ext cx="1862804" cy="3657369"/>
      </dsp:txXfrm>
    </dsp:sp>
    <dsp:sp modelId="{C6407446-3F37-4796-8B73-7ED670791AF5}">
      <dsp:nvSpPr>
        <dsp:cNvPr id="0" name=""/>
        <dsp:cNvSpPr/>
      </dsp:nvSpPr>
      <dsp:spPr>
        <a:xfrm>
          <a:off x="8499246" y="587938"/>
          <a:ext cx="1862804" cy="5854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Versatilidad</a:t>
          </a:r>
          <a:endParaRPr lang="es-CO" sz="2000" b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8499246" y="587938"/>
        <a:ext cx="1862804" cy="585420"/>
      </dsp:txXfrm>
    </dsp:sp>
    <dsp:sp modelId="{A39D5EF4-B981-499F-A2CF-464408BE74E3}">
      <dsp:nvSpPr>
        <dsp:cNvPr id="0" name=""/>
        <dsp:cNvSpPr/>
      </dsp:nvSpPr>
      <dsp:spPr>
        <a:xfrm>
          <a:off x="8499246" y="1173359"/>
          <a:ext cx="1862804" cy="365736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rPr>
            <a:t>El diseño debe adaptarse a distintos formatos y soportes de difusión y promoción</a:t>
          </a:r>
          <a:endParaRPr lang="es-CO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99246" y="1173359"/>
        <a:ext cx="1862804" cy="3657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C856D-EEA7-4AE1-ADC8-C8DFE63F6E59}" type="datetimeFigureOut">
              <a:rPr lang="es-ES" smtClean="0"/>
              <a:t>22/05/2025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6CC25-C1B9-436B-A11F-77A39B894D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33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CC25-C1B9-436B-A11F-77A39B894DD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35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CC25-C1B9-436B-A11F-77A39B894DD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999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D6456-8885-E82F-BDF7-458855984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6D249A-2F13-5321-109D-741645A3C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873D32-76AC-A55A-979B-258825C9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12C76-F99B-B3F5-B8F6-53C951B7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8700F3-E4A1-8555-83A3-CB348741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7847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BD3B7-6E24-7BC9-28A0-4E027932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49A874-1334-CB47-E4F1-89D67129C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8AF604-38AF-52D7-DCD3-5037274CC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C0A4CE-C78F-819F-FC7B-FAC6BDC9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0412C6-EADF-AFCC-BE8D-F341DA85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732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D67E91-195C-D364-AB8E-048646F2B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40169A-12E7-78A4-D3C8-76E671036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61AA37-FE54-C0E5-A9AE-EC8FB157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A384A9-1559-2773-BB22-1B826464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F95FF7-D20C-7A55-A91A-0B22CE76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1586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- Subtítulo y texto / espacio para imagen opc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23357" y="584831"/>
            <a:ext cx="6070522" cy="1067484"/>
          </a:xfrm>
          <a:prstGeom prst="rect">
            <a:avLst/>
          </a:prstGeom>
        </p:spPr>
        <p:txBody>
          <a:bodyPr/>
          <a:lstStyle>
            <a:lvl1pPr>
              <a:defRPr sz="35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 hasCustomPrompt="1"/>
          </p:nvPr>
        </p:nvSpPr>
        <p:spPr>
          <a:xfrm>
            <a:off x="623357" y="2398958"/>
            <a:ext cx="6070522" cy="2949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r>
              <a:rPr lang="es-CO" dirty="0" err="1"/>
              <a:t>Lorem</a:t>
            </a:r>
            <a:r>
              <a:rPr lang="es-CO" dirty="0"/>
              <a:t> </a:t>
            </a:r>
            <a:r>
              <a:rPr lang="es-CO" dirty="0" err="1"/>
              <a:t>ipsum</a:t>
            </a:r>
            <a:r>
              <a:rPr lang="es-CO" dirty="0"/>
              <a:t> dolor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consectetuer</a:t>
            </a:r>
            <a:r>
              <a:rPr lang="es-CO" dirty="0"/>
              <a:t> </a:t>
            </a:r>
            <a:r>
              <a:rPr lang="es-CO" dirty="0" err="1"/>
              <a:t>adipiscing</a:t>
            </a:r>
            <a:r>
              <a:rPr lang="es-CO" dirty="0"/>
              <a:t> </a:t>
            </a:r>
            <a:r>
              <a:rPr lang="es-CO" dirty="0" err="1"/>
              <a:t>elit</a:t>
            </a:r>
            <a:r>
              <a:rPr lang="es-CO" dirty="0"/>
              <a:t>, sed </a:t>
            </a:r>
            <a:r>
              <a:rPr lang="es-CO" dirty="0" err="1"/>
              <a:t>diam</a:t>
            </a:r>
            <a:r>
              <a:rPr lang="es-CO" dirty="0"/>
              <a:t> </a:t>
            </a:r>
            <a:r>
              <a:rPr lang="es-CO" dirty="0" err="1"/>
              <a:t>nonummy</a:t>
            </a:r>
            <a:r>
              <a:rPr lang="es-CO" dirty="0"/>
              <a:t> </a:t>
            </a:r>
            <a:r>
              <a:rPr lang="es-CO" dirty="0" err="1"/>
              <a:t>nibh</a:t>
            </a:r>
            <a:r>
              <a:rPr lang="es-CO" dirty="0"/>
              <a:t> </a:t>
            </a:r>
            <a:r>
              <a:rPr lang="es-CO" dirty="0" err="1"/>
              <a:t>eui</a:t>
            </a:r>
            <a:r>
              <a:rPr lang="es-CO" dirty="0"/>
              <a:t> </a:t>
            </a:r>
            <a:r>
              <a:rPr lang="es-CO" dirty="0" err="1"/>
              <a:t>nonummy</a:t>
            </a:r>
            <a:r>
              <a:rPr lang="es-CO" dirty="0"/>
              <a:t> </a:t>
            </a:r>
            <a:r>
              <a:rPr lang="es-CO" dirty="0" err="1"/>
              <a:t>nibh</a:t>
            </a:r>
            <a:r>
              <a:rPr lang="es-CO" dirty="0"/>
              <a:t> </a:t>
            </a:r>
            <a:r>
              <a:rPr lang="es-CO" dirty="0" err="1"/>
              <a:t>euismod</a:t>
            </a:r>
            <a:r>
              <a:rPr lang="es-CO" dirty="0"/>
              <a:t> </a:t>
            </a:r>
            <a:r>
              <a:rPr lang="es-CO" dirty="0" err="1"/>
              <a:t>tincidunt</a:t>
            </a:r>
            <a:r>
              <a:rPr lang="es-CO" dirty="0"/>
              <a:t> ut </a:t>
            </a:r>
            <a:r>
              <a:rPr lang="es-CO" dirty="0" err="1"/>
              <a:t>laoreet</a:t>
            </a:r>
            <a:r>
              <a:rPr lang="es-CO" dirty="0"/>
              <a:t> </a:t>
            </a:r>
            <a:r>
              <a:rPr lang="es-CO" dirty="0" err="1"/>
              <a:t>dolore</a:t>
            </a:r>
            <a:r>
              <a:rPr lang="es-CO" dirty="0"/>
              <a:t> magna </a:t>
            </a:r>
            <a:r>
              <a:rPr lang="es-CO" dirty="0" err="1"/>
              <a:t>aliquam</a:t>
            </a:r>
            <a:r>
              <a:rPr lang="es-CO" dirty="0"/>
              <a:t> </a:t>
            </a:r>
            <a:r>
              <a:rPr lang="es-CO" dirty="0" err="1"/>
              <a:t>erat</a:t>
            </a:r>
            <a:r>
              <a:rPr lang="es-CO" dirty="0"/>
              <a:t> </a:t>
            </a:r>
            <a:r>
              <a:rPr lang="es-CO" dirty="0" err="1"/>
              <a:t>volutpat</a:t>
            </a:r>
            <a:r>
              <a:rPr lang="es-CO" dirty="0"/>
              <a:t>. Ut </a:t>
            </a:r>
            <a:r>
              <a:rPr lang="es-CO" dirty="0" err="1"/>
              <a:t>wisi</a:t>
            </a:r>
            <a:r>
              <a:rPr lang="es-CO" dirty="0"/>
              <a:t> </a:t>
            </a:r>
            <a:r>
              <a:rPr lang="es-CO" dirty="0" err="1"/>
              <a:t>enim</a:t>
            </a:r>
            <a:r>
              <a:rPr lang="es-CO" dirty="0"/>
              <a:t> ad </a:t>
            </a:r>
            <a:r>
              <a:rPr lang="es-CO" dirty="0" err="1"/>
              <a:t>minim</a:t>
            </a:r>
            <a:r>
              <a:rPr lang="es-CO" dirty="0"/>
              <a:t> </a:t>
            </a:r>
            <a:r>
              <a:rPr lang="es-CO" dirty="0" err="1"/>
              <a:t>veniam</a:t>
            </a:r>
            <a:r>
              <a:rPr lang="es-CO" dirty="0"/>
              <a:t>, </a:t>
            </a:r>
            <a:r>
              <a:rPr lang="es-CO" dirty="0" err="1"/>
              <a:t>quis</a:t>
            </a:r>
            <a:r>
              <a:rPr lang="es-CO" dirty="0"/>
              <a:t> </a:t>
            </a:r>
            <a:r>
              <a:rPr lang="es-CO" dirty="0" err="1"/>
              <a:t>nostrud</a:t>
            </a:r>
            <a:r>
              <a:rPr lang="es-CO" dirty="0"/>
              <a:t> </a:t>
            </a:r>
            <a:r>
              <a:rPr lang="es-CO" dirty="0" err="1"/>
              <a:t>exerci</a:t>
            </a:r>
            <a:r>
              <a:rPr lang="es-CO" dirty="0"/>
              <a:t> </a:t>
            </a:r>
            <a:r>
              <a:rPr lang="es-CO" dirty="0" err="1"/>
              <a:t>tation</a:t>
            </a:r>
            <a:r>
              <a:rPr lang="es-CO" dirty="0"/>
              <a:t> </a:t>
            </a:r>
            <a:r>
              <a:rPr lang="es-CO" dirty="0" err="1"/>
              <a:t>ullamcorper</a:t>
            </a:r>
            <a:r>
              <a:rPr lang="es-CO" dirty="0"/>
              <a:t> </a:t>
            </a:r>
            <a:r>
              <a:rPr lang="es-CO" dirty="0" err="1"/>
              <a:t>smod</a:t>
            </a:r>
            <a:r>
              <a:rPr lang="es-CO" dirty="0"/>
              <a:t> </a:t>
            </a:r>
            <a:r>
              <a:rPr lang="es-CO" dirty="0" err="1"/>
              <a:t>tincidunt</a:t>
            </a:r>
            <a:r>
              <a:rPr lang="es-CO" dirty="0"/>
              <a:t> ut </a:t>
            </a:r>
            <a:r>
              <a:rPr lang="es-CO" dirty="0" err="1"/>
              <a:t>laoreet</a:t>
            </a:r>
            <a:r>
              <a:rPr lang="es-CO" dirty="0"/>
              <a:t> </a:t>
            </a:r>
            <a:r>
              <a:rPr lang="es-CO" dirty="0" err="1"/>
              <a:t>dolore</a:t>
            </a:r>
            <a:r>
              <a:rPr lang="es-CO" dirty="0"/>
              <a:t> magna </a:t>
            </a:r>
            <a:r>
              <a:rPr lang="es-CO" dirty="0" err="1"/>
              <a:t>aliquam</a:t>
            </a:r>
            <a:r>
              <a:rPr lang="es-CO" dirty="0"/>
              <a:t> </a:t>
            </a:r>
            <a:r>
              <a:rPr lang="es-CO" dirty="0" err="1"/>
              <a:t>erat</a:t>
            </a:r>
            <a:r>
              <a:rPr lang="es-CO" dirty="0"/>
              <a:t> </a:t>
            </a:r>
            <a:r>
              <a:rPr lang="es-CO" dirty="0" err="1"/>
              <a:t>volutpat</a:t>
            </a:r>
            <a:r>
              <a:rPr lang="es-CO" dirty="0"/>
              <a:t>. Ut </a:t>
            </a:r>
            <a:r>
              <a:rPr lang="es-CO" dirty="0" err="1"/>
              <a:t>wisi</a:t>
            </a:r>
            <a:r>
              <a:rPr lang="es-CO" dirty="0"/>
              <a:t> </a:t>
            </a:r>
            <a:r>
              <a:rPr lang="es-CO" dirty="0" err="1"/>
              <a:t>enim</a:t>
            </a:r>
            <a:r>
              <a:rPr lang="es-CO" dirty="0"/>
              <a:t> ad </a:t>
            </a:r>
            <a:r>
              <a:rPr lang="es-CO" dirty="0" err="1"/>
              <a:t>minim</a:t>
            </a:r>
            <a:r>
              <a:rPr lang="es-CO" dirty="0"/>
              <a:t> </a:t>
            </a:r>
            <a:r>
              <a:rPr lang="es-CO" dirty="0" err="1"/>
              <a:t>veniam</a:t>
            </a:r>
            <a:r>
              <a:rPr lang="es-CO" dirty="0"/>
              <a:t>, </a:t>
            </a:r>
            <a:r>
              <a:rPr lang="es-CO" dirty="0" err="1"/>
              <a:t>quis</a:t>
            </a:r>
            <a:r>
              <a:rPr lang="es-CO" dirty="0"/>
              <a:t> </a:t>
            </a:r>
            <a:r>
              <a:rPr lang="es-CO" dirty="0" err="1"/>
              <a:t>nostrud</a:t>
            </a:r>
            <a:r>
              <a:rPr lang="es-CO" dirty="0"/>
              <a:t> </a:t>
            </a:r>
            <a:r>
              <a:rPr lang="es-CO" dirty="0" err="1"/>
              <a:t>exerci</a:t>
            </a:r>
            <a:r>
              <a:rPr lang="es-CO" dirty="0"/>
              <a:t> </a:t>
            </a:r>
            <a:r>
              <a:rPr lang="es-CO" dirty="0" err="1"/>
              <a:t>tation</a:t>
            </a:r>
            <a:r>
              <a:rPr lang="es-CO" dirty="0"/>
              <a:t> </a:t>
            </a:r>
            <a:r>
              <a:rPr lang="es-CO" dirty="0" err="1"/>
              <a:t>ullamcorper</a:t>
            </a:r>
            <a:r>
              <a:rPr lang="es-CO" dirty="0"/>
              <a:t> </a:t>
            </a:r>
            <a:r>
              <a:rPr lang="es-CO" dirty="0" err="1"/>
              <a:t>suscipit</a:t>
            </a:r>
            <a:r>
              <a:rPr lang="es-CO" dirty="0"/>
              <a:t> </a:t>
            </a:r>
            <a:r>
              <a:rPr lang="es-CO" dirty="0" err="1"/>
              <a:t>lobortis</a:t>
            </a:r>
            <a:r>
              <a:rPr lang="es-CO" dirty="0"/>
              <a:t> </a:t>
            </a:r>
            <a:r>
              <a:rPr lang="es-CO" dirty="0" err="1"/>
              <a:t>Lorem</a:t>
            </a:r>
            <a:r>
              <a:rPr lang="es-CO" dirty="0"/>
              <a:t> </a:t>
            </a:r>
            <a:r>
              <a:rPr lang="es-CO" dirty="0" err="1"/>
              <a:t>ipsum</a:t>
            </a:r>
            <a:r>
              <a:rPr lang="es-CO" dirty="0"/>
              <a:t> dolor </a:t>
            </a:r>
            <a:r>
              <a:rPr lang="es-CO" dirty="0" err="1"/>
              <a:t>sit</a:t>
            </a:r>
            <a:r>
              <a:rPr lang="es-CO" dirty="0"/>
              <a:t> </a:t>
            </a:r>
            <a:r>
              <a:rPr lang="es-CO" dirty="0" err="1"/>
              <a:t>amet</a:t>
            </a:r>
            <a:r>
              <a:rPr lang="es-CO" dirty="0"/>
              <a:t>, </a:t>
            </a:r>
            <a:r>
              <a:rPr lang="es-CO" dirty="0" err="1"/>
              <a:t>consectetuer</a:t>
            </a:r>
            <a:r>
              <a:rPr lang="es-CO" dirty="0"/>
              <a:t> </a:t>
            </a:r>
            <a:r>
              <a:rPr lang="es-CO" dirty="0" err="1"/>
              <a:t>adipiscing</a:t>
            </a:r>
            <a:r>
              <a:rPr lang="es-CO" dirty="0"/>
              <a:t> </a:t>
            </a:r>
            <a:r>
              <a:rPr lang="es-CO" dirty="0" err="1"/>
              <a:t>elit</a:t>
            </a:r>
            <a:r>
              <a:rPr lang="es-CO" dirty="0"/>
              <a:t>, sed </a:t>
            </a:r>
            <a:r>
              <a:rPr lang="es-CO" dirty="0" err="1"/>
              <a:t>diam</a:t>
            </a:r>
            <a:r>
              <a:rPr lang="es-CO" dirty="0"/>
              <a:t> </a:t>
            </a:r>
            <a:r>
              <a:rPr lang="es-CO" dirty="0" err="1"/>
              <a:t>nonummy</a:t>
            </a:r>
            <a:r>
              <a:rPr lang="es-CO" dirty="0"/>
              <a:t> </a:t>
            </a:r>
            <a:r>
              <a:rPr lang="es-CO" dirty="0" err="1"/>
              <a:t>nibh</a:t>
            </a:r>
            <a:r>
              <a:rPr lang="es-CO" dirty="0"/>
              <a:t> </a:t>
            </a:r>
            <a:r>
              <a:rPr lang="es-CO" dirty="0" err="1"/>
              <a:t>euismod</a:t>
            </a:r>
            <a:r>
              <a:rPr lang="es-CO" dirty="0"/>
              <a:t> </a:t>
            </a:r>
            <a:r>
              <a:rPr lang="es-CO" dirty="0" err="1"/>
              <a:t>tincidunt</a:t>
            </a:r>
            <a:r>
              <a:rPr lang="es-CO" dirty="0"/>
              <a:t> ut </a:t>
            </a:r>
            <a:r>
              <a:rPr lang="es-CO" dirty="0" err="1"/>
              <a:t>laoreet</a:t>
            </a:r>
            <a:r>
              <a:rPr lang="es-CO" dirty="0"/>
              <a:t> </a:t>
            </a:r>
            <a:r>
              <a:rPr lang="es-CO" dirty="0" err="1"/>
              <a:t>dolore</a:t>
            </a:r>
            <a:r>
              <a:rPr lang="es-CO" dirty="0"/>
              <a:t> magna </a:t>
            </a:r>
            <a:r>
              <a:rPr lang="es-CO" dirty="0" err="1"/>
              <a:t>aliquam</a:t>
            </a:r>
            <a:r>
              <a:rPr lang="es-CO" dirty="0"/>
              <a:t> </a:t>
            </a:r>
            <a:r>
              <a:rPr lang="es-CO" dirty="0" err="1"/>
              <a:t>erat</a:t>
            </a:r>
            <a:r>
              <a:rPr lang="es-CO" dirty="0"/>
              <a:t> </a:t>
            </a:r>
            <a:r>
              <a:rPr lang="es-CO" dirty="0" err="1"/>
              <a:t>volutpat</a:t>
            </a:r>
            <a:r>
              <a:rPr lang="es-CO" dirty="0"/>
              <a:t>.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623888" y="1668767"/>
            <a:ext cx="6070600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rgbClr val="F7AF3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13" name="Marcador de posición de imagen 14"/>
          <p:cNvSpPr>
            <a:spLocks noGrp="1"/>
          </p:cNvSpPr>
          <p:nvPr>
            <p:ph type="pic" sz="quarter" idx="12"/>
          </p:nvPr>
        </p:nvSpPr>
        <p:spPr>
          <a:xfrm>
            <a:off x="6758450" y="0"/>
            <a:ext cx="5433550" cy="6858000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999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53394-BBD9-F0FB-C9F5-7A18B7A6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DF6F7B-061B-A171-DB46-F5731DF9D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0E4EC-F0C2-B6E7-3594-768F2258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81E8F2-F466-D87B-2F85-3FC306C0B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660B42-65BA-2CFD-803D-26AB6A6B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594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54127-EB4C-6861-9F16-D8E0BC8E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8CB960-1464-FE87-E44D-05DBB451A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588059-EB4E-4E70-E3F5-9030EA8E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7E5F2A-0F77-D6DA-B9AA-9EA3A7C31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4C8337-1ED9-74AF-AD40-A709DCD9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67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FA5C5-2105-A9E2-833E-CBC144215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835389-4455-8E35-9233-9EA126711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EB6789-A626-3B11-8BE9-87DB03399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450807-11E9-661F-330F-15A237E4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E7AF0C-48A4-6A16-C0E5-FDBCC4A9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C5DA38-6081-E2D6-D90E-55D7ED6E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158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F6A9D-EC9F-9537-E577-B5330057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1CA026-4504-92EF-C422-3A760BC1D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30B5D3-BD97-F2AC-543B-CFF9027E9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AC5825-C4C4-D2ED-FEE9-B2284FB31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51BBB0-5670-8712-FA06-4F8C2A9D0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323291D-4F4D-C494-7446-7CD0062D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121C96-0276-E374-EA1E-4C5794C23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E424C11-0176-FD80-D853-884113EB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88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AC331-6A2B-23C2-8DCB-4EE9C2AE2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C0DB82-7D38-48CB-0536-68A5DA7A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C8940D-9241-BE73-E534-5D5CE682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F4183F-C05D-8B64-0C71-89CC124D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021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C83B9C-FDBC-EC3F-EF25-6FCBB8D35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271E82-A154-C9CC-FC90-717415EC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2B135B-C4ED-2120-C7E1-031DDE72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104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D0811-B2A9-BB1C-FC7F-54CD46CD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E4A379-28E0-786D-8D9B-98463A4B2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F4678F-D7D0-B35D-BE5D-98F5A2EFD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79C8BC-0F81-C5C3-6CD5-87A6A350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7157F3-A0DA-960B-35C3-D0D0CE9AA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CC9B-C38B-69F8-E68B-3569F8B1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890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68026-E561-E5F0-DE14-7293A85A4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6BF891-4692-B028-EEDB-FEE19F248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7661FD-A219-2FD6-5CC1-59D2BFD9C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118B58-5B8E-0378-F9C9-B157BE92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1E1A99-7BFD-FD4B-6749-49E7B7E9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20F8C8-FAB1-AE00-C2D0-19952F791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901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07CFE04-A206-77E2-2087-306368BFF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A9A2A7-366F-256E-6E70-5C31104A1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A0C7A3-A0C7-FC72-EC23-79D26B943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981F1D-F10B-FD41-9227-68A497A63DE8}" type="datetimeFigureOut">
              <a:rPr lang="es-CO" smtClean="0"/>
              <a:t>22/05/2025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EA5237-7C53-548A-628F-D67E24896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801B3C-2015-CADC-A7FF-FC4AC552E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0C185-4207-324D-8B72-1F8E97B5966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076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5.jpeg"/><Relationship Id="rId7" Type="http://schemas.openxmlformats.org/officeDocument/2006/relationships/diagramData" Target="../diagrams/data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microsoft.com/office/2007/relationships/diagramDrawing" Target="../diagrams/drawing3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.emf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emf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emf"/><Relationship Id="rId7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emf"/><Relationship Id="rId7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4.emf"/><Relationship Id="rId7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4.emf"/><Relationship Id="rId7" Type="http://schemas.openxmlformats.org/officeDocument/2006/relationships/diagramData" Target="../diagrams/data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diagramDrawing" Target="../diagrams/drawing4.xml"/><Relationship Id="rId5" Type="http://schemas.openxmlformats.org/officeDocument/2006/relationships/image" Target="../media/image7.svg"/><Relationship Id="rId10" Type="http://schemas.openxmlformats.org/officeDocument/2006/relationships/diagramColors" Target="../diagrams/colors4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emf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4.emf"/><Relationship Id="rId7" Type="http://schemas.openxmlformats.org/officeDocument/2006/relationships/diagramLayout" Target="../diagrams/layout1.xml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5.jpg"/><Relationship Id="rId5" Type="http://schemas.openxmlformats.org/officeDocument/2006/relationships/image" Target="../media/image7.svg"/><Relationship Id="rId15" Type="http://schemas.openxmlformats.org/officeDocument/2006/relationships/image" Target="../media/image19.svg"/><Relationship Id="rId10" Type="http://schemas.microsoft.com/office/2007/relationships/diagramDrawing" Target="../diagrams/drawing1.xml"/><Relationship Id="rId19" Type="http://schemas.openxmlformats.org/officeDocument/2006/relationships/image" Target="../media/image23.svg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emf"/><Relationship Id="rId7" Type="http://schemas.openxmlformats.org/officeDocument/2006/relationships/diagramLayout" Target="../diagrams/layout2.xml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24.jpeg"/><Relationship Id="rId5" Type="http://schemas.openxmlformats.org/officeDocument/2006/relationships/image" Target="../media/image7.sv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C1C16BE-2BE5-597E-B997-7E77EB9B1DFF}"/>
              </a:ext>
            </a:extLst>
          </p:cNvPr>
          <p:cNvSpPr txBox="1"/>
          <p:nvPr/>
        </p:nvSpPr>
        <p:spPr>
          <a:xfrm>
            <a:off x="1698446" y="483887"/>
            <a:ext cx="813470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/>
                <a:cs typeface="Arial"/>
              </a:rPr>
              <a:t>Formación integral y Componentes Estratégicos que permiten resignificar la escuela, atendiendo a las experiencias propias del territorio</a:t>
            </a:r>
            <a:endParaRPr lang="es-CO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7183D6-ABD9-A09C-8C12-949A7D3FF903}"/>
              </a:ext>
            </a:extLst>
          </p:cNvPr>
          <p:cNvSpPr txBox="1"/>
          <p:nvPr/>
        </p:nvSpPr>
        <p:spPr>
          <a:xfrm>
            <a:off x="3952206" y="5773948"/>
            <a:ext cx="53894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Yu Gothic Light"/>
              </a:rPr>
              <a:t> Pasto, </a:t>
            </a:r>
            <a:r>
              <a:rPr lang="es">
                <a:solidFill>
                  <a:schemeClr val="bg1"/>
                </a:solidFill>
                <a:latin typeface="Arial"/>
                <a:ea typeface="Yu Gothic Light"/>
              </a:rPr>
              <a:t>20, 21, 22 y 23 mayo del 2025</a:t>
            </a:r>
            <a:endParaRPr lang="en-US">
              <a:solidFill>
                <a:schemeClr val="bg1"/>
              </a:solidFill>
              <a:latin typeface="Arial"/>
              <a:ea typeface="Yu Gothic Light"/>
              <a:cs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879D49-F283-484B-B7FA-7DEEC0AA9867}"/>
              </a:ext>
            </a:extLst>
          </p:cNvPr>
          <p:cNvSpPr txBox="1"/>
          <p:nvPr/>
        </p:nvSpPr>
        <p:spPr>
          <a:xfrm>
            <a:off x="2028646" y="5312283"/>
            <a:ext cx="813470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Encuentro de líderes de Calidad y Evaluación 2025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25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0D14C-345D-E1F6-0B8C-81D4D6337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45D061-4C91-F03A-DD00-743428E71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1" y="2545348"/>
            <a:ext cx="2182731" cy="14551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4F66DF-E789-4618-797F-0F02C8C1A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99AFA1E1-F097-3530-6EC7-099A6C153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062120">
            <a:off x="179105" y="1158266"/>
            <a:ext cx="576054" cy="7658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CD72678-BCBA-B590-CE51-CB2620BB53D6}"/>
              </a:ext>
            </a:extLst>
          </p:cNvPr>
          <p:cNvSpPr/>
          <p:nvPr/>
        </p:nvSpPr>
        <p:spPr>
          <a:xfrm>
            <a:off x="365128" y="203027"/>
            <a:ext cx="9316754" cy="5986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Carnaval de la Alegría estudiantil y Escuelas del Carnaval </a:t>
            </a:r>
            <a:endParaRPr lang="es-CO" sz="24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87867EB-3FA2-7D4B-4708-06BCA432E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7219501"/>
              </p:ext>
            </p:extLst>
          </p:nvPr>
        </p:nvGraphicFramePr>
        <p:xfrm>
          <a:off x="1372965" y="896138"/>
          <a:ext cx="108190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5165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79E946-6576-69A4-622E-CD038991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79DF8F6-3945-9680-067E-AFD9C7F46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B35A2AFA-A7C4-2526-C0F2-5CDC3BE7E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-4599" y="5443849"/>
            <a:ext cx="576054" cy="7658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EEC40E-49BA-2E0E-0D91-CB664153FB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918"/>
            <a:ext cx="1999488" cy="7950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A845D01-DF8C-5E9F-9E24-47D901393A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6" y="1500716"/>
            <a:ext cx="5035274" cy="33568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E855D88-3564-E0A8-8BD1-C93EF0FFE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626" y="4857565"/>
            <a:ext cx="5035274" cy="72599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DC6D02D-83DC-86DC-FC89-A47607ED3693}"/>
              </a:ext>
            </a:extLst>
          </p:cNvPr>
          <p:cNvSpPr txBox="1"/>
          <p:nvPr/>
        </p:nvSpPr>
        <p:spPr>
          <a:xfrm>
            <a:off x="599789" y="1318720"/>
            <a:ext cx="610342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El Carnaval de la Alegría Estudiantil  </a:t>
            </a:r>
            <a:r>
              <a:rPr lang="es-CO" b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“Semilleros del Carnaval</a:t>
            </a:r>
            <a:r>
              <a:rPr lang="es-CO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”</a:t>
            </a:r>
            <a:r>
              <a:rPr lang="es-CO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e</a:t>
            </a:r>
            <a:r>
              <a:rPr lang="es-CO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 una </a:t>
            </a:r>
            <a:r>
              <a:rPr lang="es-CO" sz="1800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apuesta pedagógica y cultural</a:t>
            </a:r>
            <a:r>
              <a:rPr lang="es-CO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de la Secretaria de Educación del municipio de Pasto que busca apoyar y orientar a los establecimientos educativos para desarrollar sus iniciativas, en línea con la política educativa PIEMSA.</a:t>
            </a:r>
          </a:p>
          <a:p>
            <a:pPr algn="just"/>
            <a:endParaRPr lang="es-CO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CO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Permite recuperar el carnaval de negros y blancos como una situación pedagógica excepcional para alcanzar aprendizajes en las </a:t>
            </a:r>
            <a:r>
              <a:rPr lang="es-CO" sz="1800" b="1" dirty="0">
                <a:solidFill>
                  <a:srgbClr val="C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diferentes escenarios y espacios institucionales como las áreas básicas, fundamentales, y/o  proyectos pedagógicos y/o actividades institucionales con sentido y significado en el contexto regional. </a:t>
            </a:r>
          </a:p>
          <a:p>
            <a:pPr algn="just"/>
            <a:endParaRPr lang="es-CO" dirty="0">
              <a:solidFill>
                <a:srgbClr val="C000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CO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Se articula con los centros de interés política Nacional y el desarrollo de la formación integral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A1D589-C4DE-B3E3-3147-9ED51BDB2293}"/>
              </a:ext>
            </a:extLst>
          </p:cNvPr>
          <p:cNvSpPr txBox="1"/>
          <p:nvPr/>
        </p:nvSpPr>
        <p:spPr>
          <a:xfrm>
            <a:off x="337962" y="597021"/>
            <a:ext cx="1038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¿Qué es el Carnaval de la Alegría Estudiantil – Escuelas Semilleros del Carnaval?</a:t>
            </a:r>
            <a:endParaRPr lang="es-CO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21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D0CFDF-050D-5E2D-F9F8-013993CAD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DD71B08-FB32-31F3-7507-CEF03EB2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6504727B-BC38-7B41-2E98-88E21A79E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4903415" y="5587772"/>
            <a:ext cx="576054" cy="7658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FE293AC-5FBA-37AD-C278-89883E88E4A1}"/>
              </a:ext>
            </a:extLst>
          </p:cNvPr>
          <p:cNvSpPr/>
          <p:nvPr/>
        </p:nvSpPr>
        <p:spPr>
          <a:xfrm>
            <a:off x="365128" y="203027"/>
            <a:ext cx="9316754" cy="5986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Carnaval de la Alegría estudiantil y Escuelas del Carnaval </a:t>
            </a:r>
            <a:endParaRPr lang="es-CO" sz="24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1CFB127-82C7-E7D8-ED49-64A0AB0F2E1B}"/>
              </a:ext>
            </a:extLst>
          </p:cNvPr>
          <p:cNvSpPr txBox="1"/>
          <p:nvPr/>
        </p:nvSpPr>
        <p:spPr>
          <a:xfrm>
            <a:off x="5507803" y="1291056"/>
            <a:ext cx="61793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</a:t>
            </a:r>
            <a:r>
              <a:rPr lang="es-MX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proyecto fortalece </a:t>
            </a:r>
            <a:r>
              <a:rPr lang="es-MX" sz="2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competencias culturales, ciudadanas y de emprendimiento en niños y jóvenes</a:t>
            </a:r>
            <a:r>
              <a:rPr lang="es-MX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 través de una educación </a:t>
            </a:r>
            <a:r>
              <a:rPr lang="es-MX" sz="2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inclusiva y alternativa</a:t>
            </a:r>
            <a:r>
              <a:rPr lang="es-MX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centrada en las manifestaciones artísticas del Carnaval de Negros y Blancos como patrimonio inmaterial.  </a:t>
            </a:r>
          </a:p>
          <a:p>
            <a:endParaRPr lang="es-MX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0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 Carnaval de la Alegría Estudiantil Escuela Semilleros del Carnaval  </a:t>
            </a:r>
            <a:r>
              <a:rPr lang="es-MX" sz="2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promueve la convivencia</a:t>
            </a:r>
            <a:r>
              <a:rPr lang="es-MX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mediante expresiones culturales escolares como comparsas, murgas, carrozas, disfraz individual  y coreografías, con identidad propia del sur propia en cada establecimiento educativo.</a:t>
            </a:r>
            <a:endParaRPr lang="es-CO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0BDB4C-C98F-64B6-D249-2AFAFE3127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7" y="1490881"/>
            <a:ext cx="4826000" cy="32173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354208-9A83-3874-34B3-2D21CD781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27" y="4708214"/>
            <a:ext cx="4826000" cy="6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2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D076B-123B-A071-A391-23A818CB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6D4E69A-71FE-2B6D-E28B-074404DF5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86F5FCE-092F-465C-5867-AC4344BEF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531439" y="4776222"/>
            <a:ext cx="576054" cy="7658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782955E-4A12-F2B8-BD1C-F4EC53B75FE1}"/>
              </a:ext>
            </a:extLst>
          </p:cNvPr>
          <p:cNvSpPr/>
          <p:nvPr/>
        </p:nvSpPr>
        <p:spPr>
          <a:xfrm>
            <a:off x="365128" y="203027"/>
            <a:ext cx="9316754" cy="5986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Carnaval de la Alegría estudiantil y Escuelas del Carnaval </a:t>
            </a:r>
            <a:endParaRPr lang="es-CO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C6E0CC-60DF-414F-8E2A-9FDF92B10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918"/>
            <a:ext cx="1999488" cy="7950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EE32CF6-F49F-0F18-8808-B7690B85C2FA}"/>
              </a:ext>
            </a:extLst>
          </p:cNvPr>
          <p:cNvSpPr txBox="1"/>
          <p:nvPr/>
        </p:nvSpPr>
        <p:spPr>
          <a:xfrm>
            <a:off x="397598" y="1869935"/>
            <a:ext cx="6151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MODALIDAD</a:t>
            </a:r>
            <a:endParaRPr lang="es-CO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6C5908F-CC8C-7C0A-97C6-E781CE1F50AA}"/>
              </a:ext>
            </a:extLst>
          </p:cNvPr>
          <p:cNvSpPr txBox="1"/>
          <p:nvPr/>
        </p:nvSpPr>
        <p:spPr>
          <a:xfrm>
            <a:off x="397598" y="2816190"/>
            <a:ext cx="6151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Century Gothic" panose="020B0502020202020204" pitchFamily="34" charset="0"/>
                <a:ea typeface="+mj-ea"/>
                <a:cs typeface="+mj-cs"/>
              </a:rPr>
              <a:t>MURGA</a:t>
            </a:r>
          </a:p>
          <a:p>
            <a:pPr algn="ctr"/>
            <a:r>
              <a:rPr lang="es-MX" sz="2800" dirty="0">
                <a:latin typeface="Century Gothic" panose="020B0502020202020204" pitchFamily="34" charset="0"/>
                <a:ea typeface="+mj-ea"/>
                <a:cs typeface="+mj-cs"/>
              </a:rPr>
              <a:t>COLECTIVO COREOGRÁFICO</a:t>
            </a:r>
          </a:p>
          <a:p>
            <a:pPr algn="ctr"/>
            <a:r>
              <a:rPr lang="es-MX" sz="2800" dirty="0">
                <a:latin typeface="Century Gothic" panose="020B0502020202020204" pitchFamily="34" charset="0"/>
                <a:ea typeface="+mj-ea"/>
                <a:cs typeface="+mj-cs"/>
              </a:rPr>
              <a:t>COMPARSA</a:t>
            </a:r>
          </a:p>
          <a:p>
            <a:pPr algn="ctr"/>
            <a:r>
              <a:rPr lang="es-MX" sz="2800" dirty="0">
                <a:latin typeface="Century Gothic" panose="020B0502020202020204" pitchFamily="34" charset="0"/>
                <a:ea typeface="+mj-ea"/>
                <a:cs typeface="+mj-cs"/>
              </a:rPr>
              <a:t>CARROZA</a:t>
            </a:r>
          </a:p>
          <a:p>
            <a:pPr algn="ctr"/>
            <a:r>
              <a:rPr lang="es-MX" sz="2800" dirty="0">
                <a:latin typeface="Century Gothic" panose="020B0502020202020204" pitchFamily="34" charset="0"/>
                <a:ea typeface="+mj-ea"/>
                <a:cs typeface="+mj-cs"/>
              </a:rPr>
              <a:t>DISFRAZ INDIVIDUAL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0AF2C24-681B-82F3-4415-7BE1EDE424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16" y="1493349"/>
            <a:ext cx="5198198" cy="34654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2E33D19-BC42-9D7C-142C-666F1CEF4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9816" y="4989909"/>
            <a:ext cx="5198198" cy="74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08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4613A-D2F4-49C3-4399-4E08832D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AF873F-B517-5D60-57B2-13D7110EE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9F371B3-CA5D-C4A0-823E-335CF083C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531439" y="4776222"/>
            <a:ext cx="576054" cy="7658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B694BB4-0EDB-3481-32AF-D93BAA0F00D3}"/>
              </a:ext>
            </a:extLst>
          </p:cNvPr>
          <p:cNvSpPr/>
          <p:nvPr/>
        </p:nvSpPr>
        <p:spPr>
          <a:xfrm>
            <a:off x="365128" y="203027"/>
            <a:ext cx="9316754" cy="5986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Carnaval de la Alegría estudiantil y Escuelas del Carnaval </a:t>
            </a:r>
            <a:endParaRPr lang="es-CO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A87FD2-3BEE-6F7F-988E-31518C2AB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918"/>
            <a:ext cx="1999488" cy="7950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6AD6DB-C9A5-9B8C-FBA1-4EEC9DBC7734}"/>
              </a:ext>
            </a:extLst>
          </p:cNvPr>
          <p:cNvSpPr txBox="1"/>
          <p:nvPr/>
        </p:nvSpPr>
        <p:spPr>
          <a:xfrm>
            <a:off x="-336210" y="853160"/>
            <a:ext cx="12130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	</a:t>
            </a:r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Elaboración mascaras</a:t>
            </a:r>
          </a:p>
          <a:p>
            <a:pPr algn="ctr"/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Apoyo artesanos, docentes educación artística y  cultores del Carnaval </a:t>
            </a:r>
            <a:endParaRPr lang="es-CO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39F418C-31E0-5F8A-8C07-48B524D720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28" y="2014201"/>
            <a:ext cx="4457987" cy="373635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82C8829-7B75-770E-AAA7-244A144122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828" y="5386055"/>
            <a:ext cx="4457987" cy="7494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D144D9-5F5A-5962-84AF-75B8FC2671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87" y="2018627"/>
            <a:ext cx="4756108" cy="398621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1FC2A8A-3679-9276-743F-3DE9CBBE1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683" y="5562938"/>
            <a:ext cx="4733612" cy="74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3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06AA4-D360-68BD-2737-378204E97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A0ADE7A-132E-646B-6864-16EEF753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26A7BF3-F438-B630-CD14-3FC631CCE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531439" y="4776222"/>
            <a:ext cx="576054" cy="7658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FB9B7FA-7272-4851-D0F2-834CAED40903}"/>
              </a:ext>
            </a:extLst>
          </p:cNvPr>
          <p:cNvSpPr/>
          <p:nvPr/>
        </p:nvSpPr>
        <p:spPr>
          <a:xfrm>
            <a:off x="365128" y="203027"/>
            <a:ext cx="9316754" cy="5986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/>
              <a:t>Carnaval de la Alegría estudiantil y Escuelas del Carnaval </a:t>
            </a:r>
            <a:endParaRPr lang="es-CO" sz="24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3DFC7A-A252-52D8-8CA4-C29A4FBE15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918"/>
            <a:ext cx="1999488" cy="7950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966C201-1A06-BC67-C09A-08EE269B98E8}"/>
              </a:ext>
            </a:extLst>
          </p:cNvPr>
          <p:cNvSpPr txBox="1"/>
          <p:nvPr/>
        </p:nvSpPr>
        <p:spPr>
          <a:xfrm>
            <a:off x="235139" y="1009280"/>
            <a:ext cx="1172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Concurso de afiche del Carnaval de Alegría Estudiantil </a:t>
            </a:r>
            <a:endParaRPr lang="es-CO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59B1D0-C6A6-792B-96FF-75664CD3A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128" y="1987384"/>
            <a:ext cx="6113301" cy="40755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37A2CB-7D3A-61EF-F694-542074CD9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02" y="1801647"/>
            <a:ext cx="3091448" cy="43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3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A3CA0A-1719-93BB-1C59-7A579A68A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717FF04-0970-1BFD-4AD1-CCF93F560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940986F-B033-6C22-CBC6-FCDC265E8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531439" y="4776222"/>
            <a:ext cx="576054" cy="7658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2931805-49D0-A95E-81CB-3457CBEB8B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918"/>
            <a:ext cx="1999488" cy="7950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952446-A039-E3F7-7094-5CBE69993A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918"/>
            <a:ext cx="1999488" cy="7950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9D6B6D7-DAE8-D427-1EBE-B499345FA147}"/>
              </a:ext>
            </a:extLst>
          </p:cNvPr>
          <p:cNvSpPr txBox="1"/>
          <p:nvPr/>
        </p:nvSpPr>
        <p:spPr>
          <a:xfrm>
            <a:off x="1999488" y="321884"/>
            <a:ext cx="765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ASPECTOS A EVALUAR POR EL JURADO</a:t>
            </a:r>
            <a:endParaRPr lang="es-CO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90552AF-963D-7813-D476-D08DF4366F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554562"/>
              </p:ext>
            </p:extLst>
          </p:nvPr>
        </p:nvGraphicFramePr>
        <p:xfrm>
          <a:off x="751664" y="1439333"/>
          <a:ext cx="103669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1BB8FF9E-6880-CB1C-B044-5FA5C148CFC2}"/>
              </a:ext>
            </a:extLst>
          </p:cNvPr>
          <p:cNvSpPr txBox="1"/>
          <p:nvPr/>
        </p:nvSpPr>
        <p:spPr>
          <a:xfrm>
            <a:off x="1073426" y="977668"/>
            <a:ext cx="94827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latin typeface="Century Gothic" panose="020B0502020202020204" pitchFamily="34" charset="0"/>
                <a:ea typeface="+mj-ea"/>
                <a:cs typeface="+mj-cs"/>
              </a:rPr>
              <a:t>La propuesta gráfica del Carnaval de la Alegría Estudiantil – Escuelas del Carnaval debe cumplir con los siguientes criterios</a:t>
            </a:r>
          </a:p>
          <a:p>
            <a:endParaRPr lang="es-MX" sz="1800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980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4" name="Freeform 4"/>
          <p:cNvSpPr/>
          <p:nvPr/>
        </p:nvSpPr>
        <p:spPr>
          <a:xfrm>
            <a:off x="1167950" y="975110"/>
            <a:ext cx="874522" cy="806749"/>
          </a:xfrm>
          <a:custGeom>
            <a:avLst/>
            <a:gdLst/>
            <a:ahLst/>
            <a:cxnLst/>
            <a:rect l="l" t="t" r="r" b="b"/>
            <a:pathLst>
              <a:path w="1311783" h="1210123">
                <a:moveTo>
                  <a:pt x="0" y="0"/>
                </a:moveTo>
                <a:lnTo>
                  <a:pt x="1311782" y="0"/>
                </a:lnTo>
                <a:lnTo>
                  <a:pt x="1311782" y="1210123"/>
                </a:lnTo>
                <a:lnTo>
                  <a:pt x="0" y="1210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5" name="Freeform 5"/>
          <p:cNvSpPr/>
          <p:nvPr/>
        </p:nvSpPr>
        <p:spPr>
          <a:xfrm>
            <a:off x="-18721" y="4277032"/>
            <a:ext cx="3247862" cy="2580968"/>
          </a:xfrm>
          <a:custGeom>
            <a:avLst/>
            <a:gdLst/>
            <a:ahLst/>
            <a:cxnLst/>
            <a:rect l="l" t="t" r="r" b="b"/>
            <a:pathLst>
              <a:path w="4871793" h="3871452">
                <a:moveTo>
                  <a:pt x="0" y="0"/>
                </a:moveTo>
                <a:lnTo>
                  <a:pt x="4871794" y="0"/>
                </a:lnTo>
                <a:lnTo>
                  <a:pt x="4871794" y="3871452"/>
                </a:lnTo>
                <a:lnTo>
                  <a:pt x="0" y="3871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6" name="Google Shape;323;p30">
            <a:extLst>
              <a:ext uri="{FF2B5EF4-FFF2-40B4-BE49-F238E27FC236}">
                <a16:creationId xmlns:a16="http://schemas.microsoft.com/office/drawing/2014/main" id="{3453BCAD-570B-2543-991D-ABC9F5FE8EB2}"/>
              </a:ext>
            </a:extLst>
          </p:cNvPr>
          <p:cNvSpPr/>
          <p:nvPr/>
        </p:nvSpPr>
        <p:spPr>
          <a:xfrm>
            <a:off x="9841063" y="3463276"/>
            <a:ext cx="1334359" cy="1387129"/>
          </a:xfrm>
          <a:custGeom>
            <a:avLst/>
            <a:gdLst/>
            <a:ahLst/>
            <a:cxnLst/>
            <a:rect l="l" t="t" r="r" b="b"/>
            <a:pathLst>
              <a:path w="29787" h="30965" extrusionOk="0">
                <a:moveTo>
                  <a:pt x="17549" y="0"/>
                </a:moveTo>
                <a:cubicBezTo>
                  <a:pt x="16995" y="0"/>
                  <a:pt x="16443" y="108"/>
                  <a:pt x="15929" y="336"/>
                </a:cubicBezTo>
                <a:cubicBezTo>
                  <a:pt x="15013" y="741"/>
                  <a:pt x="14216" y="1520"/>
                  <a:pt x="13922" y="2521"/>
                </a:cubicBezTo>
                <a:cubicBezTo>
                  <a:pt x="13628" y="3521"/>
                  <a:pt x="13926" y="4733"/>
                  <a:pt x="14746" y="5323"/>
                </a:cubicBezTo>
                <a:cubicBezTo>
                  <a:pt x="14992" y="5500"/>
                  <a:pt x="15282" y="5628"/>
                  <a:pt x="15459" y="5881"/>
                </a:cubicBezTo>
                <a:cubicBezTo>
                  <a:pt x="15676" y="6191"/>
                  <a:pt x="15653" y="6582"/>
                  <a:pt x="15510" y="6947"/>
                </a:cubicBezTo>
                <a:lnTo>
                  <a:pt x="7051" y="6947"/>
                </a:lnTo>
                <a:lnTo>
                  <a:pt x="7051" y="16522"/>
                </a:lnTo>
                <a:cubicBezTo>
                  <a:pt x="6885" y="16595"/>
                  <a:pt x="6713" y="16639"/>
                  <a:pt x="6546" y="16639"/>
                </a:cubicBezTo>
                <a:cubicBezTo>
                  <a:pt x="6367" y="16639"/>
                  <a:pt x="6194" y="16588"/>
                  <a:pt x="6042" y="16469"/>
                </a:cubicBezTo>
                <a:cubicBezTo>
                  <a:pt x="5803" y="16282"/>
                  <a:pt x="5682" y="15975"/>
                  <a:pt x="5516" y="15715"/>
                </a:cubicBezTo>
                <a:cubicBezTo>
                  <a:pt x="5097" y="15068"/>
                  <a:pt x="4350" y="14727"/>
                  <a:pt x="3604" y="14727"/>
                </a:cubicBezTo>
                <a:cubicBezTo>
                  <a:pt x="3352" y="14727"/>
                  <a:pt x="3101" y="14766"/>
                  <a:pt x="2862" y="14845"/>
                </a:cubicBezTo>
                <a:cubicBezTo>
                  <a:pt x="1914" y="15155"/>
                  <a:pt x="1178" y="15998"/>
                  <a:pt x="795" y="16963"/>
                </a:cubicBezTo>
                <a:cubicBezTo>
                  <a:pt x="0" y="18959"/>
                  <a:pt x="739" y="21501"/>
                  <a:pt x="2456" y="22684"/>
                </a:cubicBezTo>
                <a:cubicBezTo>
                  <a:pt x="2896" y="22986"/>
                  <a:pt x="3453" y="23184"/>
                  <a:pt x="3975" y="23184"/>
                </a:cubicBezTo>
                <a:cubicBezTo>
                  <a:pt x="4438" y="23184"/>
                  <a:pt x="4874" y="23028"/>
                  <a:pt x="5176" y="22652"/>
                </a:cubicBezTo>
                <a:cubicBezTo>
                  <a:pt x="5459" y="22303"/>
                  <a:pt x="5573" y="21818"/>
                  <a:pt x="5896" y="21510"/>
                </a:cubicBezTo>
                <a:cubicBezTo>
                  <a:pt x="6094" y="21323"/>
                  <a:pt x="6336" y="21241"/>
                  <a:pt x="6587" y="21241"/>
                </a:cubicBezTo>
                <a:cubicBezTo>
                  <a:pt x="6741" y="21241"/>
                  <a:pt x="6898" y="21272"/>
                  <a:pt x="7051" y="21328"/>
                </a:cubicBezTo>
                <a:lnTo>
                  <a:pt x="7051" y="30964"/>
                </a:lnTo>
                <a:lnTo>
                  <a:pt x="15510" y="30964"/>
                </a:lnTo>
                <a:cubicBezTo>
                  <a:pt x="15653" y="30600"/>
                  <a:pt x="15676" y="30208"/>
                  <a:pt x="15459" y="29896"/>
                </a:cubicBezTo>
                <a:cubicBezTo>
                  <a:pt x="15282" y="29645"/>
                  <a:pt x="14992" y="29518"/>
                  <a:pt x="14746" y="29340"/>
                </a:cubicBezTo>
                <a:cubicBezTo>
                  <a:pt x="13926" y="28750"/>
                  <a:pt x="13628" y="27538"/>
                  <a:pt x="13922" y="26538"/>
                </a:cubicBezTo>
                <a:cubicBezTo>
                  <a:pt x="14216" y="25538"/>
                  <a:pt x="15013" y="24759"/>
                  <a:pt x="15929" y="24354"/>
                </a:cubicBezTo>
                <a:cubicBezTo>
                  <a:pt x="16443" y="24125"/>
                  <a:pt x="16995" y="24017"/>
                  <a:pt x="17550" y="24017"/>
                </a:cubicBezTo>
                <a:cubicBezTo>
                  <a:pt x="19032" y="24017"/>
                  <a:pt x="20527" y="24790"/>
                  <a:pt x="21341" y="26110"/>
                </a:cubicBezTo>
                <a:cubicBezTo>
                  <a:pt x="21884" y="26987"/>
                  <a:pt x="22068" y="28304"/>
                  <a:pt x="21312" y="28983"/>
                </a:cubicBezTo>
                <a:cubicBezTo>
                  <a:pt x="20981" y="29281"/>
                  <a:pt x="20524" y="29402"/>
                  <a:pt x="20232" y="29743"/>
                </a:cubicBezTo>
                <a:cubicBezTo>
                  <a:pt x="19945" y="30081"/>
                  <a:pt x="19918" y="30538"/>
                  <a:pt x="20059" y="30964"/>
                </a:cubicBezTo>
                <a:lnTo>
                  <a:pt x="29786" y="30964"/>
                </a:lnTo>
                <a:lnTo>
                  <a:pt x="29786" y="21328"/>
                </a:lnTo>
                <a:cubicBezTo>
                  <a:pt x="29634" y="21272"/>
                  <a:pt x="29477" y="21241"/>
                  <a:pt x="29323" y="21241"/>
                </a:cubicBezTo>
                <a:cubicBezTo>
                  <a:pt x="29071" y="21241"/>
                  <a:pt x="28829" y="21323"/>
                  <a:pt x="28631" y="21513"/>
                </a:cubicBezTo>
                <a:cubicBezTo>
                  <a:pt x="28308" y="21818"/>
                  <a:pt x="28194" y="22303"/>
                  <a:pt x="27911" y="22652"/>
                </a:cubicBezTo>
                <a:cubicBezTo>
                  <a:pt x="27609" y="23028"/>
                  <a:pt x="27173" y="23184"/>
                  <a:pt x="26710" y="23184"/>
                </a:cubicBezTo>
                <a:cubicBezTo>
                  <a:pt x="26188" y="23184"/>
                  <a:pt x="25632" y="22986"/>
                  <a:pt x="25191" y="22684"/>
                </a:cubicBezTo>
                <a:cubicBezTo>
                  <a:pt x="23476" y="21501"/>
                  <a:pt x="22738" y="18959"/>
                  <a:pt x="23531" y="16963"/>
                </a:cubicBezTo>
                <a:cubicBezTo>
                  <a:pt x="23913" y="15998"/>
                  <a:pt x="24649" y="15155"/>
                  <a:pt x="25597" y="14845"/>
                </a:cubicBezTo>
                <a:cubicBezTo>
                  <a:pt x="25836" y="14767"/>
                  <a:pt x="26087" y="14728"/>
                  <a:pt x="26338" y="14728"/>
                </a:cubicBezTo>
                <a:cubicBezTo>
                  <a:pt x="27085" y="14728"/>
                  <a:pt x="27832" y="15067"/>
                  <a:pt x="28251" y="15715"/>
                </a:cubicBezTo>
                <a:cubicBezTo>
                  <a:pt x="28417" y="15975"/>
                  <a:pt x="28538" y="16282"/>
                  <a:pt x="28777" y="16469"/>
                </a:cubicBezTo>
                <a:cubicBezTo>
                  <a:pt x="28929" y="16588"/>
                  <a:pt x="29102" y="16639"/>
                  <a:pt x="29281" y="16639"/>
                </a:cubicBezTo>
                <a:cubicBezTo>
                  <a:pt x="29448" y="16639"/>
                  <a:pt x="29620" y="16595"/>
                  <a:pt x="29786" y="16522"/>
                </a:cubicBezTo>
                <a:lnTo>
                  <a:pt x="29786" y="6947"/>
                </a:lnTo>
                <a:lnTo>
                  <a:pt x="20059" y="6947"/>
                </a:lnTo>
                <a:cubicBezTo>
                  <a:pt x="19918" y="6523"/>
                  <a:pt x="19945" y="6063"/>
                  <a:pt x="20232" y="5726"/>
                </a:cubicBezTo>
                <a:cubicBezTo>
                  <a:pt x="20524" y="5384"/>
                  <a:pt x="20981" y="5263"/>
                  <a:pt x="21312" y="4967"/>
                </a:cubicBezTo>
                <a:cubicBezTo>
                  <a:pt x="22068" y="4288"/>
                  <a:pt x="21884" y="2972"/>
                  <a:pt x="21341" y="2092"/>
                </a:cubicBezTo>
                <a:cubicBezTo>
                  <a:pt x="20527" y="772"/>
                  <a:pt x="19031" y="0"/>
                  <a:pt x="1754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chemeClr val="accent2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24;p30">
            <a:extLst>
              <a:ext uri="{FF2B5EF4-FFF2-40B4-BE49-F238E27FC236}">
                <a16:creationId xmlns:a16="http://schemas.microsoft.com/office/drawing/2014/main" id="{ABCDD868-555F-5B47-B693-BC7B0C785949}"/>
              </a:ext>
            </a:extLst>
          </p:cNvPr>
          <p:cNvSpPr/>
          <p:nvPr/>
        </p:nvSpPr>
        <p:spPr>
          <a:xfrm rot="10800000" flipH="1">
            <a:off x="3049908" y="901970"/>
            <a:ext cx="1334313" cy="1387084"/>
          </a:xfrm>
          <a:custGeom>
            <a:avLst/>
            <a:gdLst/>
            <a:ahLst/>
            <a:cxnLst/>
            <a:rect l="l" t="t" r="r" b="b"/>
            <a:pathLst>
              <a:path w="29786" h="30964" extrusionOk="0">
                <a:moveTo>
                  <a:pt x="0" y="1"/>
                </a:moveTo>
                <a:lnTo>
                  <a:pt x="0" y="9573"/>
                </a:lnTo>
                <a:cubicBezTo>
                  <a:pt x="167" y="9647"/>
                  <a:pt x="340" y="9691"/>
                  <a:pt x="507" y="9691"/>
                </a:cubicBezTo>
                <a:cubicBezTo>
                  <a:pt x="686" y="9691"/>
                  <a:pt x="859" y="9640"/>
                  <a:pt x="1012" y="9521"/>
                </a:cubicBezTo>
                <a:cubicBezTo>
                  <a:pt x="1251" y="9334"/>
                  <a:pt x="1369" y="9029"/>
                  <a:pt x="1538" y="8769"/>
                </a:cubicBezTo>
                <a:cubicBezTo>
                  <a:pt x="1956" y="8121"/>
                  <a:pt x="2705" y="7780"/>
                  <a:pt x="3452" y="7780"/>
                </a:cubicBezTo>
                <a:cubicBezTo>
                  <a:pt x="3703" y="7780"/>
                  <a:pt x="3954" y="7819"/>
                  <a:pt x="4192" y="7896"/>
                </a:cubicBezTo>
                <a:cubicBezTo>
                  <a:pt x="5137" y="8206"/>
                  <a:pt x="5875" y="9051"/>
                  <a:pt x="6258" y="10017"/>
                </a:cubicBezTo>
                <a:cubicBezTo>
                  <a:pt x="7051" y="12013"/>
                  <a:pt x="6313" y="14555"/>
                  <a:pt x="4597" y="15735"/>
                </a:cubicBezTo>
                <a:cubicBezTo>
                  <a:pt x="4157" y="16039"/>
                  <a:pt x="3601" y="16236"/>
                  <a:pt x="3080" y="16236"/>
                </a:cubicBezTo>
                <a:cubicBezTo>
                  <a:pt x="2616" y="16236"/>
                  <a:pt x="2179" y="16080"/>
                  <a:pt x="1875" y="15703"/>
                </a:cubicBezTo>
                <a:cubicBezTo>
                  <a:pt x="1595" y="15355"/>
                  <a:pt x="1479" y="14870"/>
                  <a:pt x="1157" y="14564"/>
                </a:cubicBezTo>
                <a:cubicBezTo>
                  <a:pt x="958" y="14375"/>
                  <a:pt x="716" y="14293"/>
                  <a:pt x="465" y="14293"/>
                </a:cubicBezTo>
                <a:cubicBezTo>
                  <a:pt x="311" y="14293"/>
                  <a:pt x="153" y="14324"/>
                  <a:pt x="0" y="14380"/>
                </a:cubicBezTo>
                <a:lnTo>
                  <a:pt x="0" y="24016"/>
                </a:lnTo>
                <a:lnTo>
                  <a:pt x="9065" y="24016"/>
                </a:lnTo>
                <a:cubicBezTo>
                  <a:pt x="9208" y="24381"/>
                  <a:pt x="9233" y="24772"/>
                  <a:pt x="9015" y="25084"/>
                </a:cubicBezTo>
                <a:cubicBezTo>
                  <a:pt x="8837" y="25335"/>
                  <a:pt x="8548" y="25463"/>
                  <a:pt x="8302" y="25640"/>
                </a:cubicBezTo>
                <a:cubicBezTo>
                  <a:pt x="7481" y="26230"/>
                  <a:pt x="7183" y="27442"/>
                  <a:pt x="7477" y="28442"/>
                </a:cubicBezTo>
                <a:cubicBezTo>
                  <a:pt x="7771" y="29445"/>
                  <a:pt x="8568" y="30221"/>
                  <a:pt x="9484" y="30627"/>
                </a:cubicBezTo>
                <a:cubicBezTo>
                  <a:pt x="9998" y="30855"/>
                  <a:pt x="10551" y="30963"/>
                  <a:pt x="11105" y="30963"/>
                </a:cubicBezTo>
                <a:cubicBezTo>
                  <a:pt x="12587" y="30963"/>
                  <a:pt x="14083" y="30191"/>
                  <a:pt x="14899" y="28873"/>
                </a:cubicBezTo>
                <a:cubicBezTo>
                  <a:pt x="15439" y="27994"/>
                  <a:pt x="15623" y="26677"/>
                  <a:pt x="14867" y="25998"/>
                </a:cubicBezTo>
                <a:cubicBezTo>
                  <a:pt x="14537" y="25700"/>
                  <a:pt x="14079" y="25579"/>
                  <a:pt x="13787" y="25237"/>
                </a:cubicBezTo>
                <a:cubicBezTo>
                  <a:pt x="13500" y="24900"/>
                  <a:pt x="13473" y="24442"/>
                  <a:pt x="13614" y="24016"/>
                </a:cubicBezTo>
                <a:lnTo>
                  <a:pt x="22735" y="24016"/>
                </a:lnTo>
                <a:lnTo>
                  <a:pt x="22735" y="14380"/>
                </a:lnTo>
                <a:cubicBezTo>
                  <a:pt x="22889" y="14324"/>
                  <a:pt x="23046" y="14293"/>
                  <a:pt x="23200" y="14293"/>
                </a:cubicBezTo>
                <a:cubicBezTo>
                  <a:pt x="23451" y="14293"/>
                  <a:pt x="23693" y="14375"/>
                  <a:pt x="23893" y="14564"/>
                </a:cubicBezTo>
                <a:cubicBezTo>
                  <a:pt x="24214" y="14872"/>
                  <a:pt x="24330" y="15355"/>
                  <a:pt x="24610" y="15703"/>
                </a:cubicBezTo>
                <a:cubicBezTo>
                  <a:pt x="24914" y="16080"/>
                  <a:pt x="25351" y="16236"/>
                  <a:pt x="25815" y="16236"/>
                </a:cubicBezTo>
                <a:cubicBezTo>
                  <a:pt x="26337" y="16236"/>
                  <a:pt x="26893" y="16039"/>
                  <a:pt x="27333" y="15735"/>
                </a:cubicBezTo>
                <a:cubicBezTo>
                  <a:pt x="29048" y="14555"/>
                  <a:pt x="29786" y="12013"/>
                  <a:pt x="28993" y="10017"/>
                </a:cubicBezTo>
                <a:cubicBezTo>
                  <a:pt x="28611" y="9051"/>
                  <a:pt x="27875" y="8206"/>
                  <a:pt x="26927" y="7896"/>
                </a:cubicBezTo>
                <a:cubicBezTo>
                  <a:pt x="26689" y="7819"/>
                  <a:pt x="26438" y="7780"/>
                  <a:pt x="26188" y="7780"/>
                </a:cubicBezTo>
                <a:cubicBezTo>
                  <a:pt x="25440" y="7780"/>
                  <a:pt x="24691" y="8121"/>
                  <a:pt x="24273" y="8769"/>
                </a:cubicBezTo>
                <a:cubicBezTo>
                  <a:pt x="24107" y="9029"/>
                  <a:pt x="23986" y="9334"/>
                  <a:pt x="23747" y="9521"/>
                </a:cubicBezTo>
                <a:cubicBezTo>
                  <a:pt x="23595" y="9640"/>
                  <a:pt x="23422" y="9691"/>
                  <a:pt x="23242" y="9691"/>
                </a:cubicBezTo>
                <a:cubicBezTo>
                  <a:pt x="23075" y="9691"/>
                  <a:pt x="22902" y="9647"/>
                  <a:pt x="22735" y="9573"/>
                </a:cubicBezTo>
                <a:lnTo>
                  <a:pt x="22735" y="1"/>
                </a:lnTo>
                <a:lnTo>
                  <a:pt x="13614" y="1"/>
                </a:lnTo>
                <a:cubicBezTo>
                  <a:pt x="13475" y="424"/>
                  <a:pt x="13500" y="882"/>
                  <a:pt x="13787" y="1222"/>
                </a:cubicBezTo>
                <a:cubicBezTo>
                  <a:pt x="14079" y="1561"/>
                  <a:pt x="14537" y="1684"/>
                  <a:pt x="14867" y="1980"/>
                </a:cubicBezTo>
                <a:cubicBezTo>
                  <a:pt x="15623" y="2659"/>
                  <a:pt x="15439" y="3976"/>
                  <a:pt x="14899" y="4855"/>
                </a:cubicBezTo>
                <a:cubicBezTo>
                  <a:pt x="14083" y="6174"/>
                  <a:pt x="12588" y="6946"/>
                  <a:pt x="11107" y="6946"/>
                </a:cubicBezTo>
                <a:cubicBezTo>
                  <a:pt x="10552" y="6946"/>
                  <a:pt x="9999" y="6838"/>
                  <a:pt x="9484" y="6609"/>
                </a:cubicBezTo>
                <a:cubicBezTo>
                  <a:pt x="8568" y="6204"/>
                  <a:pt x="7771" y="5427"/>
                  <a:pt x="7477" y="4427"/>
                </a:cubicBezTo>
                <a:cubicBezTo>
                  <a:pt x="7183" y="3425"/>
                  <a:pt x="7481" y="2215"/>
                  <a:pt x="8302" y="1623"/>
                </a:cubicBezTo>
                <a:cubicBezTo>
                  <a:pt x="8548" y="1447"/>
                  <a:pt x="8837" y="1320"/>
                  <a:pt x="9015" y="1067"/>
                </a:cubicBezTo>
                <a:cubicBezTo>
                  <a:pt x="9233" y="757"/>
                  <a:pt x="9208" y="363"/>
                  <a:pt x="9065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6200038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29;p31">
            <a:extLst>
              <a:ext uri="{FF2B5EF4-FFF2-40B4-BE49-F238E27FC236}">
                <a16:creationId xmlns:a16="http://schemas.microsoft.com/office/drawing/2014/main" id="{DB1D71FF-AA54-814F-9102-A7466C6F0159}"/>
              </a:ext>
            </a:extLst>
          </p:cNvPr>
          <p:cNvSpPr txBox="1">
            <a:spLocks/>
          </p:cNvSpPr>
          <p:nvPr/>
        </p:nvSpPr>
        <p:spPr>
          <a:xfrm>
            <a:off x="3290693" y="2802649"/>
            <a:ext cx="5160400" cy="68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Momento 2. </a:t>
            </a:r>
          </a:p>
        </p:txBody>
      </p:sp>
      <p:cxnSp>
        <p:nvCxnSpPr>
          <p:cNvPr id="9" name="Conector recto 10">
            <a:extLst>
              <a:ext uri="{FF2B5EF4-FFF2-40B4-BE49-F238E27FC236}">
                <a16:creationId xmlns:a16="http://schemas.microsoft.com/office/drawing/2014/main" id="{38168297-851E-D941-8C00-2D538D7A2510}"/>
              </a:ext>
            </a:extLst>
          </p:cNvPr>
          <p:cNvCxnSpPr>
            <a:cxnSpLocks/>
          </p:cNvCxnSpPr>
          <p:nvPr/>
        </p:nvCxnSpPr>
        <p:spPr>
          <a:xfrm flipV="1">
            <a:off x="3039747" y="3587774"/>
            <a:ext cx="5662293" cy="421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4">
            <a:extLst>
              <a:ext uri="{FF2B5EF4-FFF2-40B4-BE49-F238E27FC236}">
                <a16:creationId xmlns:a16="http://schemas.microsoft.com/office/drawing/2014/main" id="{7C0B0628-564B-664D-AB4C-631D68903181}"/>
              </a:ext>
            </a:extLst>
          </p:cNvPr>
          <p:cNvSpPr txBox="1"/>
          <p:nvPr/>
        </p:nvSpPr>
        <p:spPr>
          <a:xfrm>
            <a:off x="2640013" y="3866702"/>
            <a:ext cx="64617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90000"/>
            </a:pPr>
            <a:r>
              <a:rPr lang="es-ES" sz="2400" b="1" dirty="0">
                <a:solidFill>
                  <a:srgbClr val="C00000"/>
                </a:solidFill>
                <a:latin typeface="Montserrat" pitchFamily="2" charset="77"/>
              </a:rPr>
              <a:t>“Diálogo de Saberes”</a:t>
            </a:r>
          </a:p>
          <a:p>
            <a:pPr algn="ctr">
              <a:buSzPct val="90000"/>
            </a:pPr>
            <a:r>
              <a:rPr lang="es-ES" sz="2400" b="1" dirty="0">
                <a:latin typeface="Montserrat" pitchFamily="2" charset="77"/>
              </a:rPr>
              <a:t>Trabajo en 5 grupos para reflexionar entorno a la experiencia presentada y la experiencia cotidiana</a:t>
            </a:r>
            <a:r>
              <a:rPr lang="es-CO" sz="2400" b="1" dirty="0">
                <a:latin typeface="Montserrat" pitchFamily="2" charset="77"/>
              </a:rPr>
              <a:t> </a:t>
            </a:r>
            <a:endParaRPr lang="es-ES" sz="2400" b="1" dirty="0">
              <a:latin typeface="Montserrat" pitchFamily="2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4DB46B-0309-C841-BD1E-49914B82DD88}"/>
              </a:ext>
            </a:extLst>
          </p:cNvPr>
          <p:cNvSpPr/>
          <p:nvPr/>
        </p:nvSpPr>
        <p:spPr>
          <a:xfrm>
            <a:off x="6394613" y="1193818"/>
            <a:ext cx="3132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370">
              <a:spcBef>
                <a:spcPts val="1100"/>
              </a:spcBef>
            </a:pP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Tiempo:</a:t>
            </a:r>
            <a:r>
              <a:rPr lang="es-ES" sz="2400" b="1" spc="-12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80</a:t>
            </a:r>
            <a:r>
              <a:rPr lang="es-ES" sz="2400" b="1" spc="-12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minutos</a:t>
            </a:r>
            <a:endParaRPr lang="es-CO" sz="2400" b="1" dirty="0"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6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4671-D0DF-E999-40DF-6A02DA3D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15797B-56A4-0662-4C3A-49C5B6DD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C8F82F-E37A-EEC7-D28E-FAE444513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345" y="3798276"/>
            <a:ext cx="3850322" cy="3059723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EDC2975-585E-DBE2-FCD5-10C847C51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062120">
            <a:off x="1122079" y="2429853"/>
            <a:ext cx="576054" cy="7658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B6B736-C7EA-D744-ADC7-C956B275566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7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4671-D0DF-E999-40DF-6A02DA3D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15797B-56A4-0662-4C3A-49C5B6DD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27A7E7-BCC3-1044-AF41-A8083C137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1" y="6648479"/>
            <a:ext cx="9163050" cy="23549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0777404-88A5-D24C-8F3B-3AC732C1476D}"/>
              </a:ext>
            </a:extLst>
          </p:cNvPr>
          <p:cNvGrpSpPr/>
          <p:nvPr/>
        </p:nvGrpSpPr>
        <p:grpSpPr>
          <a:xfrm>
            <a:off x="1654255" y="1278868"/>
            <a:ext cx="2818512" cy="2571982"/>
            <a:chOff x="2561053" y="2117790"/>
            <a:chExt cx="2497739" cy="2333349"/>
          </a:xfrm>
        </p:grpSpPr>
        <p:sp>
          <p:nvSpPr>
            <p:cNvPr id="10" name="Google Shape;315;p29">
              <a:extLst>
                <a:ext uri="{FF2B5EF4-FFF2-40B4-BE49-F238E27FC236}">
                  <a16:creationId xmlns:a16="http://schemas.microsoft.com/office/drawing/2014/main" id="{BDB288C3-4BE6-C345-93E9-9AA128E83455}"/>
                </a:ext>
              </a:extLst>
            </p:cNvPr>
            <p:cNvSpPr/>
            <p:nvPr/>
          </p:nvSpPr>
          <p:spPr>
            <a:xfrm flipH="1">
              <a:off x="2561053" y="2117790"/>
              <a:ext cx="2497739" cy="2333349"/>
            </a:xfrm>
            <a:custGeom>
              <a:avLst/>
              <a:gdLst/>
              <a:ahLst/>
              <a:cxnLst/>
              <a:rect l="l" t="t" r="r" b="b"/>
              <a:pathLst>
                <a:path w="29787" h="30965" extrusionOk="0">
                  <a:moveTo>
                    <a:pt x="17549" y="0"/>
                  </a:moveTo>
                  <a:cubicBezTo>
                    <a:pt x="16995" y="0"/>
                    <a:pt x="16443" y="108"/>
                    <a:pt x="15929" y="336"/>
                  </a:cubicBezTo>
                  <a:cubicBezTo>
                    <a:pt x="15013" y="741"/>
                    <a:pt x="14216" y="1520"/>
                    <a:pt x="13922" y="2521"/>
                  </a:cubicBezTo>
                  <a:cubicBezTo>
                    <a:pt x="13628" y="3521"/>
                    <a:pt x="13926" y="4733"/>
                    <a:pt x="14746" y="5323"/>
                  </a:cubicBezTo>
                  <a:cubicBezTo>
                    <a:pt x="14992" y="5500"/>
                    <a:pt x="15282" y="5628"/>
                    <a:pt x="15459" y="5881"/>
                  </a:cubicBezTo>
                  <a:cubicBezTo>
                    <a:pt x="15676" y="6191"/>
                    <a:pt x="15653" y="6582"/>
                    <a:pt x="15510" y="6947"/>
                  </a:cubicBezTo>
                  <a:lnTo>
                    <a:pt x="7051" y="6947"/>
                  </a:lnTo>
                  <a:lnTo>
                    <a:pt x="7051" y="16522"/>
                  </a:lnTo>
                  <a:cubicBezTo>
                    <a:pt x="6885" y="16595"/>
                    <a:pt x="6713" y="16639"/>
                    <a:pt x="6546" y="16639"/>
                  </a:cubicBezTo>
                  <a:cubicBezTo>
                    <a:pt x="6367" y="16639"/>
                    <a:pt x="6194" y="16588"/>
                    <a:pt x="6042" y="16469"/>
                  </a:cubicBezTo>
                  <a:cubicBezTo>
                    <a:pt x="5803" y="16282"/>
                    <a:pt x="5682" y="15975"/>
                    <a:pt x="5516" y="15715"/>
                  </a:cubicBezTo>
                  <a:cubicBezTo>
                    <a:pt x="5097" y="15068"/>
                    <a:pt x="4350" y="14727"/>
                    <a:pt x="3604" y="14727"/>
                  </a:cubicBezTo>
                  <a:cubicBezTo>
                    <a:pt x="3352" y="14727"/>
                    <a:pt x="3101" y="14766"/>
                    <a:pt x="2862" y="14845"/>
                  </a:cubicBezTo>
                  <a:cubicBezTo>
                    <a:pt x="1914" y="15155"/>
                    <a:pt x="1178" y="15998"/>
                    <a:pt x="795" y="16963"/>
                  </a:cubicBezTo>
                  <a:cubicBezTo>
                    <a:pt x="0" y="18959"/>
                    <a:pt x="739" y="21501"/>
                    <a:pt x="2456" y="22684"/>
                  </a:cubicBezTo>
                  <a:cubicBezTo>
                    <a:pt x="2896" y="22986"/>
                    <a:pt x="3453" y="23184"/>
                    <a:pt x="3975" y="23184"/>
                  </a:cubicBezTo>
                  <a:cubicBezTo>
                    <a:pt x="4438" y="23184"/>
                    <a:pt x="4874" y="23028"/>
                    <a:pt x="5176" y="22652"/>
                  </a:cubicBezTo>
                  <a:cubicBezTo>
                    <a:pt x="5459" y="22303"/>
                    <a:pt x="5573" y="21818"/>
                    <a:pt x="5896" y="21510"/>
                  </a:cubicBezTo>
                  <a:cubicBezTo>
                    <a:pt x="6094" y="21323"/>
                    <a:pt x="6336" y="21241"/>
                    <a:pt x="6587" y="21241"/>
                  </a:cubicBezTo>
                  <a:cubicBezTo>
                    <a:pt x="6741" y="21241"/>
                    <a:pt x="6898" y="21272"/>
                    <a:pt x="7051" y="21328"/>
                  </a:cubicBezTo>
                  <a:lnTo>
                    <a:pt x="7051" y="30964"/>
                  </a:lnTo>
                  <a:lnTo>
                    <a:pt x="15510" y="30964"/>
                  </a:lnTo>
                  <a:cubicBezTo>
                    <a:pt x="15653" y="30600"/>
                    <a:pt x="15676" y="30208"/>
                    <a:pt x="15459" y="29896"/>
                  </a:cubicBezTo>
                  <a:cubicBezTo>
                    <a:pt x="15282" y="29645"/>
                    <a:pt x="14992" y="29518"/>
                    <a:pt x="14746" y="29340"/>
                  </a:cubicBezTo>
                  <a:cubicBezTo>
                    <a:pt x="13926" y="28750"/>
                    <a:pt x="13628" y="27538"/>
                    <a:pt x="13922" y="26538"/>
                  </a:cubicBezTo>
                  <a:cubicBezTo>
                    <a:pt x="14216" y="25538"/>
                    <a:pt x="15013" y="24759"/>
                    <a:pt x="15929" y="24354"/>
                  </a:cubicBezTo>
                  <a:cubicBezTo>
                    <a:pt x="16443" y="24125"/>
                    <a:pt x="16995" y="24017"/>
                    <a:pt x="17550" y="24017"/>
                  </a:cubicBezTo>
                  <a:cubicBezTo>
                    <a:pt x="19032" y="24017"/>
                    <a:pt x="20527" y="24790"/>
                    <a:pt x="21341" y="26110"/>
                  </a:cubicBezTo>
                  <a:cubicBezTo>
                    <a:pt x="21884" y="26987"/>
                    <a:pt x="22068" y="28304"/>
                    <a:pt x="21312" y="28983"/>
                  </a:cubicBezTo>
                  <a:cubicBezTo>
                    <a:pt x="20981" y="29281"/>
                    <a:pt x="20524" y="29402"/>
                    <a:pt x="20232" y="29743"/>
                  </a:cubicBezTo>
                  <a:cubicBezTo>
                    <a:pt x="19945" y="30081"/>
                    <a:pt x="19918" y="30538"/>
                    <a:pt x="20059" y="30964"/>
                  </a:cubicBezTo>
                  <a:lnTo>
                    <a:pt x="29786" y="30964"/>
                  </a:lnTo>
                  <a:lnTo>
                    <a:pt x="29786" y="21328"/>
                  </a:lnTo>
                  <a:cubicBezTo>
                    <a:pt x="29634" y="21272"/>
                    <a:pt x="29477" y="21241"/>
                    <a:pt x="29323" y="21241"/>
                  </a:cubicBezTo>
                  <a:cubicBezTo>
                    <a:pt x="29071" y="21241"/>
                    <a:pt x="28829" y="21323"/>
                    <a:pt x="28631" y="21513"/>
                  </a:cubicBezTo>
                  <a:cubicBezTo>
                    <a:pt x="28308" y="21818"/>
                    <a:pt x="28194" y="22303"/>
                    <a:pt x="27911" y="22652"/>
                  </a:cubicBezTo>
                  <a:cubicBezTo>
                    <a:pt x="27609" y="23028"/>
                    <a:pt x="27173" y="23184"/>
                    <a:pt x="26710" y="23184"/>
                  </a:cubicBezTo>
                  <a:cubicBezTo>
                    <a:pt x="26188" y="23184"/>
                    <a:pt x="25632" y="22986"/>
                    <a:pt x="25191" y="22684"/>
                  </a:cubicBezTo>
                  <a:cubicBezTo>
                    <a:pt x="23476" y="21501"/>
                    <a:pt x="22738" y="18959"/>
                    <a:pt x="23531" y="16963"/>
                  </a:cubicBezTo>
                  <a:cubicBezTo>
                    <a:pt x="23913" y="15998"/>
                    <a:pt x="24649" y="15155"/>
                    <a:pt x="25597" y="14845"/>
                  </a:cubicBezTo>
                  <a:cubicBezTo>
                    <a:pt x="25836" y="14767"/>
                    <a:pt x="26087" y="14728"/>
                    <a:pt x="26338" y="14728"/>
                  </a:cubicBezTo>
                  <a:cubicBezTo>
                    <a:pt x="27085" y="14728"/>
                    <a:pt x="27832" y="15067"/>
                    <a:pt x="28251" y="15715"/>
                  </a:cubicBezTo>
                  <a:cubicBezTo>
                    <a:pt x="28417" y="15975"/>
                    <a:pt x="28538" y="16282"/>
                    <a:pt x="28777" y="16469"/>
                  </a:cubicBezTo>
                  <a:cubicBezTo>
                    <a:pt x="28929" y="16588"/>
                    <a:pt x="29102" y="16639"/>
                    <a:pt x="29281" y="16639"/>
                  </a:cubicBezTo>
                  <a:cubicBezTo>
                    <a:pt x="29448" y="16639"/>
                    <a:pt x="29620" y="16595"/>
                    <a:pt x="29786" y="16522"/>
                  </a:cubicBezTo>
                  <a:lnTo>
                    <a:pt x="29786" y="6947"/>
                  </a:lnTo>
                  <a:lnTo>
                    <a:pt x="20059" y="6947"/>
                  </a:lnTo>
                  <a:cubicBezTo>
                    <a:pt x="19918" y="6523"/>
                    <a:pt x="19945" y="6063"/>
                    <a:pt x="20232" y="5726"/>
                  </a:cubicBezTo>
                  <a:cubicBezTo>
                    <a:pt x="20524" y="5384"/>
                    <a:pt x="20981" y="5263"/>
                    <a:pt x="21312" y="4967"/>
                  </a:cubicBezTo>
                  <a:cubicBezTo>
                    <a:pt x="22068" y="4288"/>
                    <a:pt x="21884" y="2972"/>
                    <a:pt x="21341" y="2092"/>
                  </a:cubicBezTo>
                  <a:cubicBezTo>
                    <a:pt x="20527" y="772"/>
                    <a:pt x="19031" y="0"/>
                    <a:pt x="17549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perspectiveRight"/>
              <a:lightRig rig="threePt" dir="t"/>
            </a:scene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Montserrat" pitchFamily="2" charset="77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AE73E13-09CD-CC49-8818-3508F6F93C9F}"/>
                </a:ext>
              </a:extLst>
            </p:cNvPr>
            <p:cNvSpPr/>
            <p:nvPr/>
          </p:nvSpPr>
          <p:spPr>
            <a:xfrm>
              <a:off x="2865153" y="3284464"/>
              <a:ext cx="183896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tserrat" pitchFamily="2" charset="77"/>
                </a:rPr>
                <a:t>Pregunta 1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42F9E3F-5D4B-E34C-B7CD-971F9931999F}"/>
              </a:ext>
            </a:extLst>
          </p:cNvPr>
          <p:cNvGrpSpPr/>
          <p:nvPr/>
        </p:nvGrpSpPr>
        <p:grpSpPr>
          <a:xfrm>
            <a:off x="4304566" y="1174282"/>
            <a:ext cx="2652861" cy="2603188"/>
            <a:chOff x="4996534" y="1224684"/>
            <a:chExt cx="2300141" cy="2176188"/>
          </a:xfrm>
        </p:grpSpPr>
        <p:sp>
          <p:nvSpPr>
            <p:cNvPr id="13" name="Google Shape;315;p29">
              <a:extLst>
                <a:ext uri="{FF2B5EF4-FFF2-40B4-BE49-F238E27FC236}">
                  <a16:creationId xmlns:a16="http://schemas.microsoft.com/office/drawing/2014/main" id="{CD410459-E2C8-4149-92F6-004BE6ECF02E}"/>
                </a:ext>
              </a:extLst>
            </p:cNvPr>
            <p:cNvSpPr/>
            <p:nvPr/>
          </p:nvSpPr>
          <p:spPr>
            <a:xfrm rot="10800000" flipH="1">
              <a:off x="4996534" y="1224684"/>
              <a:ext cx="2219325" cy="2176188"/>
            </a:xfrm>
            <a:custGeom>
              <a:avLst/>
              <a:gdLst/>
              <a:ahLst/>
              <a:cxnLst/>
              <a:rect l="l" t="t" r="r" b="b"/>
              <a:pathLst>
                <a:path w="29787" h="30965" extrusionOk="0">
                  <a:moveTo>
                    <a:pt x="17549" y="0"/>
                  </a:moveTo>
                  <a:cubicBezTo>
                    <a:pt x="16995" y="0"/>
                    <a:pt x="16443" y="108"/>
                    <a:pt x="15929" y="336"/>
                  </a:cubicBezTo>
                  <a:cubicBezTo>
                    <a:pt x="15013" y="741"/>
                    <a:pt x="14216" y="1520"/>
                    <a:pt x="13922" y="2521"/>
                  </a:cubicBezTo>
                  <a:cubicBezTo>
                    <a:pt x="13628" y="3521"/>
                    <a:pt x="13926" y="4733"/>
                    <a:pt x="14746" y="5323"/>
                  </a:cubicBezTo>
                  <a:cubicBezTo>
                    <a:pt x="14992" y="5500"/>
                    <a:pt x="15282" y="5628"/>
                    <a:pt x="15459" y="5881"/>
                  </a:cubicBezTo>
                  <a:cubicBezTo>
                    <a:pt x="15676" y="6191"/>
                    <a:pt x="15653" y="6582"/>
                    <a:pt x="15510" y="6947"/>
                  </a:cubicBezTo>
                  <a:lnTo>
                    <a:pt x="7051" y="6947"/>
                  </a:lnTo>
                  <a:lnTo>
                    <a:pt x="7051" y="16522"/>
                  </a:lnTo>
                  <a:cubicBezTo>
                    <a:pt x="6885" y="16595"/>
                    <a:pt x="6713" y="16639"/>
                    <a:pt x="6546" y="16639"/>
                  </a:cubicBezTo>
                  <a:cubicBezTo>
                    <a:pt x="6367" y="16639"/>
                    <a:pt x="6194" y="16588"/>
                    <a:pt x="6042" y="16469"/>
                  </a:cubicBezTo>
                  <a:cubicBezTo>
                    <a:pt x="5803" y="16282"/>
                    <a:pt x="5682" y="15975"/>
                    <a:pt x="5516" y="15715"/>
                  </a:cubicBezTo>
                  <a:cubicBezTo>
                    <a:pt x="5097" y="15068"/>
                    <a:pt x="4350" y="14727"/>
                    <a:pt x="3604" y="14727"/>
                  </a:cubicBezTo>
                  <a:cubicBezTo>
                    <a:pt x="3352" y="14727"/>
                    <a:pt x="3101" y="14766"/>
                    <a:pt x="2862" y="14845"/>
                  </a:cubicBezTo>
                  <a:cubicBezTo>
                    <a:pt x="1914" y="15155"/>
                    <a:pt x="1178" y="15998"/>
                    <a:pt x="795" y="16963"/>
                  </a:cubicBezTo>
                  <a:cubicBezTo>
                    <a:pt x="0" y="18959"/>
                    <a:pt x="739" y="21501"/>
                    <a:pt x="2456" y="22684"/>
                  </a:cubicBezTo>
                  <a:cubicBezTo>
                    <a:pt x="2896" y="22986"/>
                    <a:pt x="3453" y="23184"/>
                    <a:pt x="3975" y="23184"/>
                  </a:cubicBezTo>
                  <a:cubicBezTo>
                    <a:pt x="4438" y="23184"/>
                    <a:pt x="4874" y="23028"/>
                    <a:pt x="5176" y="22652"/>
                  </a:cubicBezTo>
                  <a:cubicBezTo>
                    <a:pt x="5459" y="22303"/>
                    <a:pt x="5573" y="21818"/>
                    <a:pt x="5896" y="21510"/>
                  </a:cubicBezTo>
                  <a:cubicBezTo>
                    <a:pt x="6094" y="21323"/>
                    <a:pt x="6336" y="21241"/>
                    <a:pt x="6587" y="21241"/>
                  </a:cubicBezTo>
                  <a:cubicBezTo>
                    <a:pt x="6741" y="21241"/>
                    <a:pt x="6898" y="21272"/>
                    <a:pt x="7051" y="21328"/>
                  </a:cubicBezTo>
                  <a:lnTo>
                    <a:pt x="7051" y="30964"/>
                  </a:lnTo>
                  <a:lnTo>
                    <a:pt x="15510" y="30964"/>
                  </a:lnTo>
                  <a:cubicBezTo>
                    <a:pt x="15653" y="30600"/>
                    <a:pt x="15676" y="30208"/>
                    <a:pt x="15459" y="29896"/>
                  </a:cubicBezTo>
                  <a:cubicBezTo>
                    <a:pt x="15282" y="29645"/>
                    <a:pt x="14992" y="29518"/>
                    <a:pt x="14746" y="29340"/>
                  </a:cubicBezTo>
                  <a:cubicBezTo>
                    <a:pt x="13926" y="28750"/>
                    <a:pt x="13628" y="27538"/>
                    <a:pt x="13922" y="26538"/>
                  </a:cubicBezTo>
                  <a:cubicBezTo>
                    <a:pt x="14216" y="25538"/>
                    <a:pt x="15013" y="24759"/>
                    <a:pt x="15929" y="24354"/>
                  </a:cubicBezTo>
                  <a:cubicBezTo>
                    <a:pt x="16443" y="24125"/>
                    <a:pt x="16995" y="24017"/>
                    <a:pt x="17550" y="24017"/>
                  </a:cubicBezTo>
                  <a:cubicBezTo>
                    <a:pt x="19032" y="24017"/>
                    <a:pt x="20527" y="24790"/>
                    <a:pt x="21341" y="26110"/>
                  </a:cubicBezTo>
                  <a:cubicBezTo>
                    <a:pt x="21884" y="26987"/>
                    <a:pt x="22068" y="28304"/>
                    <a:pt x="21312" y="28983"/>
                  </a:cubicBezTo>
                  <a:cubicBezTo>
                    <a:pt x="20981" y="29281"/>
                    <a:pt x="20524" y="29402"/>
                    <a:pt x="20232" y="29743"/>
                  </a:cubicBezTo>
                  <a:cubicBezTo>
                    <a:pt x="19945" y="30081"/>
                    <a:pt x="19918" y="30538"/>
                    <a:pt x="20059" y="30964"/>
                  </a:cubicBezTo>
                  <a:lnTo>
                    <a:pt x="29786" y="30964"/>
                  </a:lnTo>
                  <a:lnTo>
                    <a:pt x="29786" y="21328"/>
                  </a:lnTo>
                  <a:cubicBezTo>
                    <a:pt x="29634" y="21272"/>
                    <a:pt x="29477" y="21241"/>
                    <a:pt x="29323" y="21241"/>
                  </a:cubicBezTo>
                  <a:cubicBezTo>
                    <a:pt x="29071" y="21241"/>
                    <a:pt x="28829" y="21323"/>
                    <a:pt x="28631" y="21513"/>
                  </a:cubicBezTo>
                  <a:cubicBezTo>
                    <a:pt x="28308" y="21818"/>
                    <a:pt x="28194" y="22303"/>
                    <a:pt x="27911" y="22652"/>
                  </a:cubicBezTo>
                  <a:cubicBezTo>
                    <a:pt x="27609" y="23028"/>
                    <a:pt x="27173" y="23184"/>
                    <a:pt x="26710" y="23184"/>
                  </a:cubicBezTo>
                  <a:cubicBezTo>
                    <a:pt x="26188" y="23184"/>
                    <a:pt x="25632" y="22986"/>
                    <a:pt x="25191" y="22684"/>
                  </a:cubicBezTo>
                  <a:cubicBezTo>
                    <a:pt x="23476" y="21501"/>
                    <a:pt x="22738" y="18959"/>
                    <a:pt x="23531" y="16963"/>
                  </a:cubicBezTo>
                  <a:cubicBezTo>
                    <a:pt x="23913" y="15998"/>
                    <a:pt x="24649" y="15155"/>
                    <a:pt x="25597" y="14845"/>
                  </a:cubicBezTo>
                  <a:cubicBezTo>
                    <a:pt x="25836" y="14767"/>
                    <a:pt x="26087" y="14728"/>
                    <a:pt x="26338" y="14728"/>
                  </a:cubicBezTo>
                  <a:cubicBezTo>
                    <a:pt x="27085" y="14728"/>
                    <a:pt x="27832" y="15067"/>
                    <a:pt x="28251" y="15715"/>
                  </a:cubicBezTo>
                  <a:cubicBezTo>
                    <a:pt x="28417" y="15975"/>
                    <a:pt x="28538" y="16282"/>
                    <a:pt x="28777" y="16469"/>
                  </a:cubicBezTo>
                  <a:cubicBezTo>
                    <a:pt x="28929" y="16588"/>
                    <a:pt x="29102" y="16639"/>
                    <a:pt x="29281" y="16639"/>
                  </a:cubicBezTo>
                  <a:cubicBezTo>
                    <a:pt x="29448" y="16639"/>
                    <a:pt x="29620" y="16595"/>
                    <a:pt x="29786" y="16522"/>
                  </a:cubicBezTo>
                  <a:lnTo>
                    <a:pt x="29786" y="6947"/>
                  </a:lnTo>
                  <a:lnTo>
                    <a:pt x="20059" y="6947"/>
                  </a:lnTo>
                  <a:cubicBezTo>
                    <a:pt x="19918" y="6523"/>
                    <a:pt x="19945" y="6063"/>
                    <a:pt x="20232" y="5726"/>
                  </a:cubicBezTo>
                  <a:cubicBezTo>
                    <a:pt x="20524" y="5384"/>
                    <a:pt x="20981" y="5263"/>
                    <a:pt x="21312" y="4967"/>
                  </a:cubicBezTo>
                  <a:cubicBezTo>
                    <a:pt x="22068" y="4288"/>
                    <a:pt x="21884" y="2972"/>
                    <a:pt x="21341" y="2092"/>
                  </a:cubicBezTo>
                  <a:cubicBezTo>
                    <a:pt x="20527" y="772"/>
                    <a:pt x="19031" y="0"/>
                    <a:pt x="17549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Montserrat" pitchFamily="2" charset="77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A1E7BF1-B266-7A4E-BC15-4709C7B2E25B}"/>
                </a:ext>
              </a:extLst>
            </p:cNvPr>
            <p:cNvSpPr/>
            <p:nvPr/>
          </p:nvSpPr>
          <p:spPr>
            <a:xfrm>
              <a:off x="5393589" y="2365670"/>
              <a:ext cx="190308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tserrat" pitchFamily="2" charset="77"/>
                </a:rPr>
                <a:t>Pregunta 2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3FB178A-C30D-2B46-867D-C43A265023A1}"/>
              </a:ext>
            </a:extLst>
          </p:cNvPr>
          <p:cNvGrpSpPr/>
          <p:nvPr/>
        </p:nvGrpSpPr>
        <p:grpSpPr>
          <a:xfrm>
            <a:off x="7295306" y="1183208"/>
            <a:ext cx="2818512" cy="2723233"/>
            <a:chOff x="8206797" y="2274138"/>
            <a:chExt cx="2153941" cy="2043972"/>
          </a:xfrm>
        </p:grpSpPr>
        <p:sp>
          <p:nvSpPr>
            <p:cNvPr id="16" name="Google Shape;314;p29">
              <a:extLst>
                <a:ext uri="{FF2B5EF4-FFF2-40B4-BE49-F238E27FC236}">
                  <a16:creationId xmlns:a16="http://schemas.microsoft.com/office/drawing/2014/main" id="{FF701929-E320-4846-BBB3-4AFE37735C35}"/>
                </a:ext>
              </a:extLst>
            </p:cNvPr>
            <p:cNvSpPr/>
            <p:nvPr/>
          </p:nvSpPr>
          <p:spPr>
            <a:xfrm rot="5400000">
              <a:off x="8228369" y="2252566"/>
              <a:ext cx="2043972" cy="2087115"/>
            </a:xfrm>
            <a:custGeom>
              <a:avLst/>
              <a:gdLst/>
              <a:ahLst/>
              <a:cxnLst/>
              <a:rect l="l" t="t" r="r" b="b"/>
              <a:pathLst>
                <a:path w="29787" h="30964" extrusionOk="0">
                  <a:moveTo>
                    <a:pt x="17552" y="1"/>
                  </a:moveTo>
                  <a:cubicBezTo>
                    <a:pt x="16997" y="1"/>
                    <a:pt x="16443" y="109"/>
                    <a:pt x="15929" y="337"/>
                  </a:cubicBezTo>
                  <a:cubicBezTo>
                    <a:pt x="15013" y="743"/>
                    <a:pt x="14216" y="1520"/>
                    <a:pt x="13922" y="2520"/>
                  </a:cubicBezTo>
                  <a:cubicBezTo>
                    <a:pt x="13628" y="3520"/>
                    <a:pt x="13926" y="4732"/>
                    <a:pt x="14746" y="5322"/>
                  </a:cubicBezTo>
                  <a:cubicBezTo>
                    <a:pt x="14992" y="5499"/>
                    <a:pt x="15282" y="5627"/>
                    <a:pt x="15459" y="5880"/>
                  </a:cubicBezTo>
                  <a:cubicBezTo>
                    <a:pt x="15676" y="6190"/>
                    <a:pt x="15653" y="6582"/>
                    <a:pt x="15510" y="6946"/>
                  </a:cubicBezTo>
                  <a:lnTo>
                    <a:pt x="7051" y="6946"/>
                  </a:lnTo>
                  <a:lnTo>
                    <a:pt x="7051" y="16521"/>
                  </a:lnTo>
                  <a:cubicBezTo>
                    <a:pt x="6885" y="16594"/>
                    <a:pt x="6713" y="16638"/>
                    <a:pt x="6546" y="16638"/>
                  </a:cubicBezTo>
                  <a:cubicBezTo>
                    <a:pt x="6367" y="16638"/>
                    <a:pt x="6194" y="16588"/>
                    <a:pt x="6042" y="16468"/>
                  </a:cubicBezTo>
                  <a:cubicBezTo>
                    <a:pt x="5803" y="16282"/>
                    <a:pt x="5682" y="15974"/>
                    <a:pt x="5516" y="15714"/>
                  </a:cubicBezTo>
                  <a:cubicBezTo>
                    <a:pt x="5096" y="15066"/>
                    <a:pt x="4348" y="14726"/>
                    <a:pt x="3601" y="14726"/>
                  </a:cubicBezTo>
                  <a:cubicBezTo>
                    <a:pt x="3350" y="14726"/>
                    <a:pt x="3100" y="14764"/>
                    <a:pt x="2862" y="14842"/>
                  </a:cubicBezTo>
                  <a:cubicBezTo>
                    <a:pt x="1914" y="15154"/>
                    <a:pt x="1178" y="15997"/>
                    <a:pt x="795" y="16963"/>
                  </a:cubicBezTo>
                  <a:cubicBezTo>
                    <a:pt x="0" y="18958"/>
                    <a:pt x="739" y="21501"/>
                    <a:pt x="2456" y="22683"/>
                  </a:cubicBezTo>
                  <a:cubicBezTo>
                    <a:pt x="2896" y="22985"/>
                    <a:pt x="3452" y="23182"/>
                    <a:pt x="3974" y="23182"/>
                  </a:cubicBezTo>
                  <a:cubicBezTo>
                    <a:pt x="4437" y="23182"/>
                    <a:pt x="4874" y="23026"/>
                    <a:pt x="5176" y="22651"/>
                  </a:cubicBezTo>
                  <a:cubicBezTo>
                    <a:pt x="5459" y="22300"/>
                    <a:pt x="5573" y="21817"/>
                    <a:pt x="5896" y="21510"/>
                  </a:cubicBezTo>
                  <a:cubicBezTo>
                    <a:pt x="6094" y="21322"/>
                    <a:pt x="6336" y="21240"/>
                    <a:pt x="6587" y="21240"/>
                  </a:cubicBezTo>
                  <a:cubicBezTo>
                    <a:pt x="6741" y="21240"/>
                    <a:pt x="6898" y="21271"/>
                    <a:pt x="7051" y="21327"/>
                  </a:cubicBezTo>
                  <a:lnTo>
                    <a:pt x="7051" y="30964"/>
                  </a:lnTo>
                  <a:lnTo>
                    <a:pt x="15510" y="30964"/>
                  </a:lnTo>
                  <a:cubicBezTo>
                    <a:pt x="15653" y="30599"/>
                    <a:pt x="15676" y="30205"/>
                    <a:pt x="15459" y="29895"/>
                  </a:cubicBezTo>
                  <a:cubicBezTo>
                    <a:pt x="15282" y="29642"/>
                    <a:pt x="14992" y="29517"/>
                    <a:pt x="14746" y="29339"/>
                  </a:cubicBezTo>
                  <a:cubicBezTo>
                    <a:pt x="13926" y="28749"/>
                    <a:pt x="13628" y="27537"/>
                    <a:pt x="13922" y="26537"/>
                  </a:cubicBezTo>
                  <a:cubicBezTo>
                    <a:pt x="14216" y="25535"/>
                    <a:pt x="15013" y="24758"/>
                    <a:pt x="15929" y="24353"/>
                  </a:cubicBezTo>
                  <a:cubicBezTo>
                    <a:pt x="16443" y="24124"/>
                    <a:pt x="16995" y="24016"/>
                    <a:pt x="17550" y="24016"/>
                  </a:cubicBezTo>
                  <a:cubicBezTo>
                    <a:pt x="19032" y="24016"/>
                    <a:pt x="20527" y="24789"/>
                    <a:pt x="21341" y="26109"/>
                  </a:cubicBezTo>
                  <a:cubicBezTo>
                    <a:pt x="21884" y="26986"/>
                    <a:pt x="22068" y="28303"/>
                    <a:pt x="21312" y="28982"/>
                  </a:cubicBezTo>
                  <a:cubicBezTo>
                    <a:pt x="20981" y="29280"/>
                    <a:pt x="20524" y="29401"/>
                    <a:pt x="20232" y="29743"/>
                  </a:cubicBezTo>
                  <a:cubicBezTo>
                    <a:pt x="19945" y="30080"/>
                    <a:pt x="19918" y="30538"/>
                    <a:pt x="20059" y="30964"/>
                  </a:cubicBezTo>
                  <a:lnTo>
                    <a:pt x="29786" y="30964"/>
                  </a:lnTo>
                  <a:lnTo>
                    <a:pt x="29786" y="21327"/>
                  </a:lnTo>
                  <a:cubicBezTo>
                    <a:pt x="29634" y="21271"/>
                    <a:pt x="29477" y="21240"/>
                    <a:pt x="29323" y="21240"/>
                  </a:cubicBezTo>
                  <a:cubicBezTo>
                    <a:pt x="29071" y="21240"/>
                    <a:pt x="28829" y="21323"/>
                    <a:pt x="28631" y="21512"/>
                  </a:cubicBezTo>
                  <a:cubicBezTo>
                    <a:pt x="28308" y="21817"/>
                    <a:pt x="28194" y="22302"/>
                    <a:pt x="27911" y="22651"/>
                  </a:cubicBezTo>
                  <a:cubicBezTo>
                    <a:pt x="27609" y="23027"/>
                    <a:pt x="27173" y="23183"/>
                    <a:pt x="26710" y="23183"/>
                  </a:cubicBezTo>
                  <a:cubicBezTo>
                    <a:pt x="26188" y="23183"/>
                    <a:pt x="25632" y="22986"/>
                    <a:pt x="25191" y="22683"/>
                  </a:cubicBezTo>
                  <a:cubicBezTo>
                    <a:pt x="23476" y="21501"/>
                    <a:pt x="22738" y="18958"/>
                    <a:pt x="23531" y="16963"/>
                  </a:cubicBezTo>
                  <a:cubicBezTo>
                    <a:pt x="23913" y="15997"/>
                    <a:pt x="24649" y="15154"/>
                    <a:pt x="25597" y="14844"/>
                  </a:cubicBezTo>
                  <a:cubicBezTo>
                    <a:pt x="25836" y="14766"/>
                    <a:pt x="26087" y="14728"/>
                    <a:pt x="26338" y="14728"/>
                  </a:cubicBezTo>
                  <a:cubicBezTo>
                    <a:pt x="27085" y="14728"/>
                    <a:pt x="27832" y="15067"/>
                    <a:pt x="28251" y="15714"/>
                  </a:cubicBezTo>
                  <a:cubicBezTo>
                    <a:pt x="28417" y="15974"/>
                    <a:pt x="28538" y="16282"/>
                    <a:pt x="28777" y="16468"/>
                  </a:cubicBezTo>
                  <a:cubicBezTo>
                    <a:pt x="28929" y="16588"/>
                    <a:pt x="29102" y="16638"/>
                    <a:pt x="29281" y="16638"/>
                  </a:cubicBezTo>
                  <a:cubicBezTo>
                    <a:pt x="29448" y="16638"/>
                    <a:pt x="29620" y="16594"/>
                    <a:pt x="29786" y="16521"/>
                  </a:cubicBezTo>
                  <a:lnTo>
                    <a:pt x="29786" y="6946"/>
                  </a:lnTo>
                  <a:lnTo>
                    <a:pt x="20059" y="6946"/>
                  </a:lnTo>
                  <a:cubicBezTo>
                    <a:pt x="19918" y="6522"/>
                    <a:pt x="19945" y="6064"/>
                    <a:pt x="20232" y="5725"/>
                  </a:cubicBezTo>
                  <a:cubicBezTo>
                    <a:pt x="20524" y="5386"/>
                    <a:pt x="20981" y="5263"/>
                    <a:pt x="21312" y="4966"/>
                  </a:cubicBezTo>
                  <a:cubicBezTo>
                    <a:pt x="22068" y="4288"/>
                    <a:pt x="21884" y="2971"/>
                    <a:pt x="21341" y="2091"/>
                  </a:cubicBezTo>
                  <a:cubicBezTo>
                    <a:pt x="20528" y="772"/>
                    <a:pt x="19033" y="1"/>
                    <a:pt x="17552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Montserrat" pitchFamily="2" charset="77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38BE995E-140D-384E-80E2-8770C0A10013}"/>
                </a:ext>
              </a:extLst>
            </p:cNvPr>
            <p:cNvSpPr/>
            <p:nvPr/>
          </p:nvSpPr>
          <p:spPr>
            <a:xfrm>
              <a:off x="8428799" y="3198725"/>
              <a:ext cx="193193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tserrat" pitchFamily="2" charset="77"/>
                </a:rPr>
                <a:t>Pregunta 4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4B6E332-E0BD-0542-B400-675D99531671}"/>
              </a:ext>
            </a:extLst>
          </p:cNvPr>
          <p:cNvGrpSpPr/>
          <p:nvPr/>
        </p:nvGrpSpPr>
        <p:grpSpPr>
          <a:xfrm>
            <a:off x="3234121" y="3906441"/>
            <a:ext cx="2691742" cy="2466075"/>
            <a:chOff x="5356954" y="4134768"/>
            <a:chExt cx="2292441" cy="2333349"/>
          </a:xfrm>
        </p:grpSpPr>
        <p:sp>
          <p:nvSpPr>
            <p:cNvPr id="20" name="Google Shape;314;p29">
              <a:extLst>
                <a:ext uri="{FF2B5EF4-FFF2-40B4-BE49-F238E27FC236}">
                  <a16:creationId xmlns:a16="http://schemas.microsoft.com/office/drawing/2014/main" id="{CC52EC73-45EE-6D44-820D-CDD0664E768A}"/>
                </a:ext>
              </a:extLst>
            </p:cNvPr>
            <p:cNvSpPr/>
            <p:nvPr/>
          </p:nvSpPr>
          <p:spPr>
            <a:xfrm rot="10800000">
              <a:off x="5356954" y="4134768"/>
              <a:ext cx="2253522" cy="2333349"/>
            </a:xfrm>
            <a:custGeom>
              <a:avLst/>
              <a:gdLst/>
              <a:ahLst/>
              <a:cxnLst/>
              <a:rect l="l" t="t" r="r" b="b"/>
              <a:pathLst>
                <a:path w="29787" h="30964" extrusionOk="0">
                  <a:moveTo>
                    <a:pt x="17552" y="1"/>
                  </a:moveTo>
                  <a:cubicBezTo>
                    <a:pt x="16997" y="1"/>
                    <a:pt x="16443" y="109"/>
                    <a:pt x="15929" y="337"/>
                  </a:cubicBezTo>
                  <a:cubicBezTo>
                    <a:pt x="15013" y="743"/>
                    <a:pt x="14216" y="1520"/>
                    <a:pt x="13922" y="2520"/>
                  </a:cubicBezTo>
                  <a:cubicBezTo>
                    <a:pt x="13628" y="3520"/>
                    <a:pt x="13926" y="4732"/>
                    <a:pt x="14746" y="5322"/>
                  </a:cubicBezTo>
                  <a:cubicBezTo>
                    <a:pt x="14992" y="5499"/>
                    <a:pt x="15282" y="5627"/>
                    <a:pt x="15459" y="5880"/>
                  </a:cubicBezTo>
                  <a:cubicBezTo>
                    <a:pt x="15676" y="6190"/>
                    <a:pt x="15653" y="6582"/>
                    <a:pt x="15510" y="6946"/>
                  </a:cubicBezTo>
                  <a:lnTo>
                    <a:pt x="7051" y="6946"/>
                  </a:lnTo>
                  <a:lnTo>
                    <a:pt x="7051" y="16521"/>
                  </a:lnTo>
                  <a:cubicBezTo>
                    <a:pt x="6885" y="16594"/>
                    <a:pt x="6713" y="16638"/>
                    <a:pt x="6546" y="16638"/>
                  </a:cubicBezTo>
                  <a:cubicBezTo>
                    <a:pt x="6367" y="16638"/>
                    <a:pt x="6194" y="16588"/>
                    <a:pt x="6042" y="16468"/>
                  </a:cubicBezTo>
                  <a:cubicBezTo>
                    <a:pt x="5803" y="16282"/>
                    <a:pt x="5682" y="15974"/>
                    <a:pt x="5516" y="15714"/>
                  </a:cubicBezTo>
                  <a:cubicBezTo>
                    <a:pt x="5096" y="15066"/>
                    <a:pt x="4348" y="14726"/>
                    <a:pt x="3601" y="14726"/>
                  </a:cubicBezTo>
                  <a:cubicBezTo>
                    <a:pt x="3350" y="14726"/>
                    <a:pt x="3100" y="14764"/>
                    <a:pt x="2862" y="14842"/>
                  </a:cubicBezTo>
                  <a:cubicBezTo>
                    <a:pt x="1914" y="15154"/>
                    <a:pt x="1178" y="15997"/>
                    <a:pt x="795" y="16963"/>
                  </a:cubicBezTo>
                  <a:cubicBezTo>
                    <a:pt x="0" y="18958"/>
                    <a:pt x="739" y="21501"/>
                    <a:pt x="2456" y="22683"/>
                  </a:cubicBezTo>
                  <a:cubicBezTo>
                    <a:pt x="2896" y="22985"/>
                    <a:pt x="3452" y="23182"/>
                    <a:pt x="3974" y="23182"/>
                  </a:cubicBezTo>
                  <a:cubicBezTo>
                    <a:pt x="4437" y="23182"/>
                    <a:pt x="4874" y="23026"/>
                    <a:pt x="5176" y="22651"/>
                  </a:cubicBezTo>
                  <a:cubicBezTo>
                    <a:pt x="5459" y="22300"/>
                    <a:pt x="5573" y="21817"/>
                    <a:pt x="5896" y="21510"/>
                  </a:cubicBezTo>
                  <a:cubicBezTo>
                    <a:pt x="6094" y="21322"/>
                    <a:pt x="6336" y="21240"/>
                    <a:pt x="6587" y="21240"/>
                  </a:cubicBezTo>
                  <a:cubicBezTo>
                    <a:pt x="6741" y="21240"/>
                    <a:pt x="6898" y="21271"/>
                    <a:pt x="7051" y="21327"/>
                  </a:cubicBezTo>
                  <a:lnTo>
                    <a:pt x="7051" y="30964"/>
                  </a:lnTo>
                  <a:lnTo>
                    <a:pt x="15510" y="30964"/>
                  </a:lnTo>
                  <a:cubicBezTo>
                    <a:pt x="15653" y="30599"/>
                    <a:pt x="15676" y="30205"/>
                    <a:pt x="15459" y="29895"/>
                  </a:cubicBezTo>
                  <a:cubicBezTo>
                    <a:pt x="15282" y="29642"/>
                    <a:pt x="14992" y="29517"/>
                    <a:pt x="14746" y="29339"/>
                  </a:cubicBezTo>
                  <a:cubicBezTo>
                    <a:pt x="13926" y="28749"/>
                    <a:pt x="13628" y="27537"/>
                    <a:pt x="13922" y="26537"/>
                  </a:cubicBezTo>
                  <a:cubicBezTo>
                    <a:pt x="14216" y="25535"/>
                    <a:pt x="15013" y="24758"/>
                    <a:pt x="15929" y="24353"/>
                  </a:cubicBezTo>
                  <a:cubicBezTo>
                    <a:pt x="16443" y="24124"/>
                    <a:pt x="16995" y="24016"/>
                    <a:pt x="17550" y="24016"/>
                  </a:cubicBezTo>
                  <a:cubicBezTo>
                    <a:pt x="19032" y="24016"/>
                    <a:pt x="20527" y="24789"/>
                    <a:pt x="21341" y="26109"/>
                  </a:cubicBezTo>
                  <a:cubicBezTo>
                    <a:pt x="21884" y="26986"/>
                    <a:pt x="22068" y="28303"/>
                    <a:pt x="21312" y="28982"/>
                  </a:cubicBezTo>
                  <a:cubicBezTo>
                    <a:pt x="20981" y="29280"/>
                    <a:pt x="20524" y="29401"/>
                    <a:pt x="20232" y="29743"/>
                  </a:cubicBezTo>
                  <a:cubicBezTo>
                    <a:pt x="19945" y="30080"/>
                    <a:pt x="19918" y="30538"/>
                    <a:pt x="20059" y="30964"/>
                  </a:cubicBezTo>
                  <a:lnTo>
                    <a:pt x="29786" y="30964"/>
                  </a:lnTo>
                  <a:lnTo>
                    <a:pt x="29786" y="21327"/>
                  </a:lnTo>
                  <a:cubicBezTo>
                    <a:pt x="29634" y="21271"/>
                    <a:pt x="29477" y="21240"/>
                    <a:pt x="29323" y="21240"/>
                  </a:cubicBezTo>
                  <a:cubicBezTo>
                    <a:pt x="29071" y="21240"/>
                    <a:pt x="28829" y="21323"/>
                    <a:pt x="28631" y="21512"/>
                  </a:cubicBezTo>
                  <a:cubicBezTo>
                    <a:pt x="28308" y="21817"/>
                    <a:pt x="28194" y="22302"/>
                    <a:pt x="27911" y="22651"/>
                  </a:cubicBezTo>
                  <a:cubicBezTo>
                    <a:pt x="27609" y="23027"/>
                    <a:pt x="27173" y="23183"/>
                    <a:pt x="26710" y="23183"/>
                  </a:cubicBezTo>
                  <a:cubicBezTo>
                    <a:pt x="26188" y="23183"/>
                    <a:pt x="25632" y="22986"/>
                    <a:pt x="25191" y="22683"/>
                  </a:cubicBezTo>
                  <a:cubicBezTo>
                    <a:pt x="23476" y="21501"/>
                    <a:pt x="22738" y="18958"/>
                    <a:pt x="23531" y="16963"/>
                  </a:cubicBezTo>
                  <a:cubicBezTo>
                    <a:pt x="23913" y="15997"/>
                    <a:pt x="24649" y="15154"/>
                    <a:pt x="25597" y="14844"/>
                  </a:cubicBezTo>
                  <a:cubicBezTo>
                    <a:pt x="25836" y="14766"/>
                    <a:pt x="26087" y="14728"/>
                    <a:pt x="26338" y="14728"/>
                  </a:cubicBezTo>
                  <a:cubicBezTo>
                    <a:pt x="27085" y="14728"/>
                    <a:pt x="27832" y="15067"/>
                    <a:pt x="28251" y="15714"/>
                  </a:cubicBezTo>
                  <a:cubicBezTo>
                    <a:pt x="28417" y="15974"/>
                    <a:pt x="28538" y="16282"/>
                    <a:pt x="28777" y="16468"/>
                  </a:cubicBezTo>
                  <a:cubicBezTo>
                    <a:pt x="28929" y="16588"/>
                    <a:pt x="29102" y="16638"/>
                    <a:pt x="29281" y="16638"/>
                  </a:cubicBezTo>
                  <a:cubicBezTo>
                    <a:pt x="29448" y="16638"/>
                    <a:pt x="29620" y="16594"/>
                    <a:pt x="29786" y="16521"/>
                  </a:cubicBezTo>
                  <a:lnTo>
                    <a:pt x="29786" y="6946"/>
                  </a:lnTo>
                  <a:lnTo>
                    <a:pt x="20059" y="6946"/>
                  </a:lnTo>
                  <a:cubicBezTo>
                    <a:pt x="19918" y="6522"/>
                    <a:pt x="19945" y="6064"/>
                    <a:pt x="20232" y="5725"/>
                  </a:cubicBezTo>
                  <a:cubicBezTo>
                    <a:pt x="20524" y="5386"/>
                    <a:pt x="20981" y="5263"/>
                    <a:pt x="21312" y="4966"/>
                  </a:cubicBezTo>
                  <a:cubicBezTo>
                    <a:pt x="22068" y="4288"/>
                    <a:pt x="21884" y="2971"/>
                    <a:pt x="21341" y="2091"/>
                  </a:cubicBezTo>
                  <a:cubicBezTo>
                    <a:pt x="20528" y="772"/>
                    <a:pt x="19033" y="1"/>
                    <a:pt x="17552" y="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Montserrat" pitchFamily="2" charset="77"/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9801AE7D-29FC-3D46-8D66-5D2132BEF841}"/>
                </a:ext>
              </a:extLst>
            </p:cNvPr>
            <p:cNvSpPr/>
            <p:nvPr/>
          </p:nvSpPr>
          <p:spPr>
            <a:xfrm>
              <a:off x="5747912" y="4843164"/>
              <a:ext cx="190148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tserrat" pitchFamily="2" charset="77"/>
                </a:rPr>
                <a:t>Pregunta 3</a:t>
              </a:r>
            </a:p>
          </p:txBody>
        </p:sp>
      </p:grpSp>
      <p:sp>
        <p:nvSpPr>
          <p:cNvPr id="23" name="Google Shape;329;p31">
            <a:extLst>
              <a:ext uri="{FF2B5EF4-FFF2-40B4-BE49-F238E27FC236}">
                <a16:creationId xmlns:a16="http://schemas.microsoft.com/office/drawing/2014/main" id="{DD5A99FB-D451-D741-A4DF-A278818114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9235" y="167648"/>
            <a:ext cx="5160400" cy="68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ES_tradnl" sz="32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Construcción colectiva</a:t>
            </a:r>
          </a:p>
        </p:txBody>
      </p:sp>
      <p:cxnSp>
        <p:nvCxnSpPr>
          <p:cNvPr id="24" name="Conector recto 10">
            <a:extLst>
              <a:ext uri="{FF2B5EF4-FFF2-40B4-BE49-F238E27FC236}">
                <a16:creationId xmlns:a16="http://schemas.microsoft.com/office/drawing/2014/main" id="{AA7DF81E-061D-A345-A989-A85093455ADD}"/>
              </a:ext>
            </a:extLst>
          </p:cNvPr>
          <p:cNvCxnSpPr>
            <a:cxnSpLocks/>
          </p:cNvCxnSpPr>
          <p:nvPr/>
        </p:nvCxnSpPr>
        <p:spPr>
          <a:xfrm flipV="1">
            <a:off x="3238289" y="952773"/>
            <a:ext cx="5662293" cy="421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oogle Shape;331;p31">
            <a:extLst>
              <a:ext uri="{FF2B5EF4-FFF2-40B4-BE49-F238E27FC236}">
                <a16:creationId xmlns:a16="http://schemas.microsoft.com/office/drawing/2014/main" id="{D13CBB33-6E0C-764A-A621-BA1F5F6D062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" b="1651"/>
          <a:stretch/>
        </p:blipFill>
        <p:spPr>
          <a:xfrm rot="626796">
            <a:off x="10164972" y="3865511"/>
            <a:ext cx="1814973" cy="175828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Google Shape;614;p43">
            <a:extLst>
              <a:ext uri="{FF2B5EF4-FFF2-40B4-BE49-F238E27FC236}">
                <a16:creationId xmlns:a16="http://schemas.microsoft.com/office/drawing/2014/main" id="{C5E07A1D-CA10-A148-9FE8-7D9FB1980A2F}"/>
              </a:ext>
            </a:extLst>
          </p:cNvPr>
          <p:cNvSpPr/>
          <p:nvPr/>
        </p:nvSpPr>
        <p:spPr>
          <a:xfrm rot="10800000" flipH="1">
            <a:off x="6096000" y="4055824"/>
            <a:ext cx="2678055" cy="2316693"/>
          </a:xfrm>
          <a:custGeom>
            <a:avLst/>
            <a:gdLst/>
            <a:ahLst/>
            <a:cxnLst/>
            <a:rect l="l" t="t" r="r" b="b"/>
            <a:pathLst>
              <a:path w="29787" h="30965" extrusionOk="0">
                <a:moveTo>
                  <a:pt x="17549" y="0"/>
                </a:moveTo>
                <a:cubicBezTo>
                  <a:pt x="16995" y="0"/>
                  <a:pt x="16443" y="108"/>
                  <a:pt x="15929" y="336"/>
                </a:cubicBezTo>
                <a:cubicBezTo>
                  <a:pt x="15013" y="741"/>
                  <a:pt x="14216" y="1520"/>
                  <a:pt x="13922" y="2521"/>
                </a:cubicBezTo>
                <a:cubicBezTo>
                  <a:pt x="13628" y="3521"/>
                  <a:pt x="13926" y="4733"/>
                  <a:pt x="14746" y="5323"/>
                </a:cubicBezTo>
                <a:cubicBezTo>
                  <a:pt x="14992" y="5500"/>
                  <a:pt x="15282" y="5628"/>
                  <a:pt x="15459" y="5881"/>
                </a:cubicBezTo>
                <a:cubicBezTo>
                  <a:pt x="15676" y="6191"/>
                  <a:pt x="15653" y="6582"/>
                  <a:pt x="15510" y="6947"/>
                </a:cubicBezTo>
                <a:lnTo>
                  <a:pt x="7051" y="6947"/>
                </a:lnTo>
                <a:lnTo>
                  <a:pt x="7051" y="16522"/>
                </a:lnTo>
                <a:cubicBezTo>
                  <a:pt x="6885" y="16595"/>
                  <a:pt x="6713" y="16639"/>
                  <a:pt x="6546" y="16639"/>
                </a:cubicBezTo>
                <a:cubicBezTo>
                  <a:pt x="6367" y="16639"/>
                  <a:pt x="6194" y="16588"/>
                  <a:pt x="6042" y="16469"/>
                </a:cubicBezTo>
                <a:cubicBezTo>
                  <a:pt x="5803" y="16282"/>
                  <a:pt x="5682" y="15975"/>
                  <a:pt x="5516" y="15715"/>
                </a:cubicBezTo>
                <a:cubicBezTo>
                  <a:pt x="5097" y="15068"/>
                  <a:pt x="4350" y="14727"/>
                  <a:pt x="3604" y="14727"/>
                </a:cubicBezTo>
                <a:cubicBezTo>
                  <a:pt x="3352" y="14727"/>
                  <a:pt x="3101" y="14766"/>
                  <a:pt x="2862" y="14845"/>
                </a:cubicBezTo>
                <a:cubicBezTo>
                  <a:pt x="1914" y="15155"/>
                  <a:pt x="1178" y="15998"/>
                  <a:pt x="795" y="16963"/>
                </a:cubicBezTo>
                <a:cubicBezTo>
                  <a:pt x="0" y="18959"/>
                  <a:pt x="739" y="21501"/>
                  <a:pt x="2456" y="22684"/>
                </a:cubicBezTo>
                <a:cubicBezTo>
                  <a:pt x="2896" y="22986"/>
                  <a:pt x="3453" y="23184"/>
                  <a:pt x="3975" y="23184"/>
                </a:cubicBezTo>
                <a:cubicBezTo>
                  <a:pt x="4438" y="23184"/>
                  <a:pt x="4874" y="23028"/>
                  <a:pt x="5176" y="22652"/>
                </a:cubicBezTo>
                <a:cubicBezTo>
                  <a:pt x="5459" y="22303"/>
                  <a:pt x="5573" y="21818"/>
                  <a:pt x="5896" y="21510"/>
                </a:cubicBezTo>
                <a:cubicBezTo>
                  <a:pt x="6094" y="21323"/>
                  <a:pt x="6336" y="21241"/>
                  <a:pt x="6587" y="21241"/>
                </a:cubicBezTo>
                <a:cubicBezTo>
                  <a:pt x="6741" y="21241"/>
                  <a:pt x="6898" y="21272"/>
                  <a:pt x="7051" y="21328"/>
                </a:cubicBezTo>
                <a:lnTo>
                  <a:pt x="7051" y="30964"/>
                </a:lnTo>
                <a:lnTo>
                  <a:pt x="15510" y="30964"/>
                </a:lnTo>
                <a:cubicBezTo>
                  <a:pt x="15653" y="30600"/>
                  <a:pt x="15676" y="30208"/>
                  <a:pt x="15459" y="29896"/>
                </a:cubicBezTo>
                <a:cubicBezTo>
                  <a:pt x="15282" y="29645"/>
                  <a:pt x="14992" y="29518"/>
                  <a:pt x="14746" y="29340"/>
                </a:cubicBezTo>
                <a:cubicBezTo>
                  <a:pt x="13926" y="28750"/>
                  <a:pt x="13628" y="27538"/>
                  <a:pt x="13922" y="26538"/>
                </a:cubicBezTo>
                <a:cubicBezTo>
                  <a:pt x="14216" y="25538"/>
                  <a:pt x="15013" y="24759"/>
                  <a:pt x="15929" y="24354"/>
                </a:cubicBezTo>
                <a:cubicBezTo>
                  <a:pt x="16443" y="24125"/>
                  <a:pt x="16995" y="24017"/>
                  <a:pt x="17550" y="24017"/>
                </a:cubicBezTo>
                <a:cubicBezTo>
                  <a:pt x="19032" y="24017"/>
                  <a:pt x="20527" y="24790"/>
                  <a:pt x="21341" y="26110"/>
                </a:cubicBezTo>
                <a:cubicBezTo>
                  <a:pt x="21884" y="26987"/>
                  <a:pt x="22068" y="28304"/>
                  <a:pt x="21312" y="28983"/>
                </a:cubicBezTo>
                <a:cubicBezTo>
                  <a:pt x="20981" y="29281"/>
                  <a:pt x="20524" y="29402"/>
                  <a:pt x="20232" y="29743"/>
                </a:cubicBezTo>
                <a:cubicBezTo>
                  <a:pt x="19945" y="30081"/>
                  <a:pt x="19918" y="30538"/>
                  <a:pt x="20059" y="30964"/>
                </a:cubicBezTo>
                <a:lnTo>
                  <a:pt x="29786" y="30964"/>
                </a:lnTo>
                <a:lnTo>
                  <a:pt x="29786" y="21328"/>
                </a:lnTo>
                <a:cubicBezTo>
                  <a:pt x="29634" y="21272"/>
                  <a:pt x="29477" y="21241"/>
                  <a:pt x="29323" y="21241"/>
                </a:cubicBezTo>
                <a:cubicBezTo>
                  <a:pt x="29071" y="21241"/>
                  <a:pt x="28829" y="21323"/>
                  <a:pt x="28631" y="21513"/>
                </a:cubicBezTo>
                <a:cubicBezTo>
                  <a:pt x="28308" y="21818"/>
                  <a:pt x="28194" y="22303"/>
                  <a:pt x="27911" y="22652"/>
                </a:cubicBezTo>
                <a:cubicBezTo>
                  <a:pt x="27609" y="23028"/>
                  <a:pt x="27173" y="23184"/>
                  <a:pt x="26710" y="23184"/>
                </a:cubicBezTo>
                <a:cubicBezTo>
                  <a:pt x="26188" y="23184"/>
                  <a:pt x="25632" y="22986"/>
                  <a:pt x="25191" y="22684"/>
                </a:cubicBezTo>
                <a:cubicBezTo>
                  <a:pt x="23476" y="21501"/>
                  <a:pt x="22738" y="18959"/>
                  <a:pt x="23531" y="16963"/>
                </a:cubicBezTo>
                <a:cubicBezTo>
                  <a:pt x="23913" y="15998"/>
                  <a:pt x="24649" y="15155"/>
                  <a:pt x="25597" y="14845"/>
                </a:cubicBezTo>
                <a:cubicBezTo>
                  <a:pt x="25836" y="14767"/>
                  <a:pt x="26087" y="14728"/>
                  <a:pt x="26338" y="14728"/>
                </a:cubicBezTo>
                <a:cubicBezTo>
                  <a:pt x="27085" y="14728"/>
                  <a:pt x="27832" y="15067"/>
                  <a:pt x="28251" y="15715"/>
                </a:cubicBezTo>
                <a:cubicBezTo>
                  <a:pt x="28417" y="15975"/>
                  <a:pt x="28538" y="16282"/>
                  <a:pt x="28777" y="16469"/>
                </a:cubicBezTo>
                <a:cubicBezTo>
                  <a:pt x="28929" y="16588"/>
                  <a:pt x="29102" y="16639"/>
                  <a:pt x="29281" y="16639"/>
                </a:cubicBezTo>
                <a:cubicBezTo>
                  <a:pt x="29448" y="16639"/>
                  <a:pt x="29620" y="16595"/>
                  <a:pt x="29786" y="16522"/>
                </a:cubicBezTo>
                <a:lnTo>
                  <a:pt x="29786" y="6947"/>
                </a:lnTo>
                <a:lnTo>
                  <a:pt x="20059" y="6947"/>
                </a:lnTo>
                <a:cubicBezTo>
                  <a:pt x="19918" y="6523"/>
                  <a:pt x="19945" y="6063"/>
                  <a:pt x="20232" y="5726"/>
                </a:cubicBezTo>
                <a:cubicBezTo>
                  <a:pt x="20524" y="5384"/>
                  <a:pt x="20981" y="5263"/>
                  <a:pt x="21312" y="4967"/>
                </a:cubicBezTo>
                <a:cubicBezTo>
                  <a:pt x="22068" y="4288"/>
                  <a:pt x="21884" y="2972"/>
                  <a:pt x="21341" y="2092"/>
                </a:cubicBezTo>
                <a:cubicBezTo>
                  <a:pt x="20527" y="772"/>
                  <a:pt x="19031" y="0"/>
                  <a:pt x="1754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chemeClr val="accent2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10786F5-137A-6D4B-9EA4-E4E27122FA9D}"/>
              </a:ext>
            </a:extLst>
          </p:cNvPr>
          <p:cNvSpPr/>
          <p:nvPr/>
        </p:nvSpPr>
        <p:spPr>
          <a:xfrm>
            <a:off x="6862125" y="5181029"/>
            <a:ext cx="15365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itchFamily="2" charset="77"/>
              </a:rPr>
              <a:t>Pregunta 5</a:t>
            </a:r>
          </a:p>
        </p:txBody>
      </p:sp>
    </p:spTree>
    <p:extLst>
      <p:ext uri="{BB962C8B-B14F-4D97-AF65-F5344CB8AC3E}">
        <p14:creationId xmlns:p14="http://schemas.microsoft.com/office/powerpoint/2010/main" val="18438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19567-DB44-7445-75B1-732AAB2B1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B95C54C-E15B-F872-F338-3FD983B5F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710A2378-B2D9-564B-AE86-35C717515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58"/>
          <a:stretch/>
        </p:blipFill>
        <p:spPr>
          <a:xfrm>
            <a:off x="19876" y="0"/>
            <a:ext cx="12172124" cy="685800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CF3F80D-8787-768E-31CC-EC86BAFE5B87}"/>
              </a:ext>
            </a:extLst>
          </p:cNvPr>
          <p:cNvSpPr txBox="1"/>
          <p:nvPr/>
        </p:nvSpPr>
        <p:spPr>
          <a:xfrm>
            <a:off x="2179448" y="275432"/>
            <a:ext cx="897493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5500" noProof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formación integral….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BBA5CF4-C85D-287C-0908-4ED855136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62120">
            <a:off x="2007425" y="418744"/>
            <a:ext cx="576054" cy="765888"/>
          </a:xfrm>
          <a:prstGeom prst="rect">
            <a:avLst/>
          </a:prstGeom>
        </p:spPr>
      </p:pic>
      <p:sp>
        <p:nvSpPr>
          <p:cNvPr id="8" name="Google Shape;320;p30">
            <a:extLst>
              <a:ext uri="{FF2B5EF4-FFF2-40B4-BE49-F238E27FC236}">
                <a16:creationId xmlns:a16="http://schemas.microsoft.com/office/drawing/2014/main" id="{A82339FD-6DCC-2849-A339-78CCB4133B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359" y="3429000"/>
            <a:ext cx="5585281" cy="194755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s-CO" sz="4400" dirty="0">
                <a:latin typeface="Montserrat" pitchFamily="2" charset="77"/>
                <a:ea typeface="Verdana" panose="020B0604030504040204" pitchFamily="34" charset="0"/>
              </a:rPr>
              <a:t>Construyamos colectivamente</a:t>
            </a:r>
            <a:br>
              <a:rPr lang="es-CO" sz="4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31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4671-D0DF-E999-40DF-6A02DA3D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15797B-56A4-0662-4C3A-49C5B6DD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83E32C-DF51-4B42-8A50-E7A6CB3BC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36" y="1806410"/>
            <a:ext cx="2053873" cy="1436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B801F7-74B2-DC42-9507-A0B257E12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069" y="4059611"/>
            <a:ext cx="1822000" cy="1703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5C2198C-C449-C947-8669-790E47F517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64" t="11321" r="1148"/>
          <a:stretch/>
        </p:blipFill>
        <p:spPr>
          <a:xfrm>
            <a:off x="3653985" y="1748781"/>
            <a:ext cx="2191247" cy="1436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A272FA5-D2B3-EC4B-9D53-141E942C8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3911" y="1647212"/>
            <a:ext cx="1887501" cy="1887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EE9165-363F-0646-8638-489C2035B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608" y="1710450"/>
            <a:ext cx="1508885" cy="1891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B6E007C-CD74-EA42-9541-9A559583C3CC}"/>
              </a:ext>
            </a:extLst>
          </p:cNvPr>
          <p:cNvSpPr txBox="1"/>
          <p:nvPr/>
        </p:nvSpPr>
        <p:spPr>
          <a:xfrm>
            <a:off x="605736" y="3429000"/>
            <a:ext cx="2053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Montserrat" pitchFamily="2" charset="77"/>
                <a:ea typeface="Verdana" panose="020B0604030504040204" pitchFamily="34" charset="0"/>
              </a:rPr>
              <a:t>Cuadro Sinóptico</a:t>
            </a:r>
            <a:endParaRPr lang="es-CO" sz="1600" dirty="0">
              <a:latin typeface="Montserrat" pitchFamily="2" charset="77"/>
              <a:ea typeface="Verdana" panose="020B060403050404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26CF21-9E7D-C64E-8728-C65B5B72DFD6}"/>
              </a:ext>
            </a:extLst>
          </p:cNvPr>
          <p:cNvSpPr txBox="1"/>
          <p:nvPr/>
        </p:nvSpPr>
        <p:spPr>
          <a:xfrm>
            <a:off x="6610350" y="3675008"/>
            <a:ext cx="2362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Montserrat" pitchFamily="2" charset="77"/>
                <a:ea typeface="Verdana" panose="020B0604030504040204" pitchFamily="34" charset="0"/>
              </a:rPr>
              <a:t>Diagrama de Flujo</a:t>
            </a:r>
            <a:endParaRPr lang="es-CO" sz="1600" dirty="0">
              <a:latin typeface="Montserrat" pitchFamily="2" charset="77"/>
              <a:ea typeface="Verdana" panose="020B060403050404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25F07AF-5928-1448-B463-948D1AD75632}"/>
              </a:ext>
            </a:extLst>
          </p:cNvPr>
          <p:cNvSpPr txBox="1"/>
          <p:nvPr/>
        </p:nvSpPr>
        <p:spPr>
          <a:xfrm>
            <a:off x="3954722" y="3429000"/>
            <a:ext cx="2053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Montserrat" pitchFamily="2" charset="77"/>
                <a:ea typeface="Verdana" panose="020B0604030504040204" pitchFamily="34" charset="0"/>
              </a:rPr>
              <a:t>Mapa Mental</a:t>
            </a:r>
            <a:endParaRPr lang="es-CO" sz="1600" dirty="0">
              <a:latin typeface="Montserrat" pitchFamily="2" charset="77"/>
              <a:ea typeface="Verdana" panose="020B060403050404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FBF79E3-2A6F-9046-B4FA-D8B851E8E854}"/>
              </a:ext>
            </a:extLst>
          </p:cNvPr>
          <p:cNvSpPr txBox="1"/>
          <p:nvPr/>
        </p:nvSpPr>
        <p:spPr>
          <a:xfrm>
            <a:off x="9792527" y="3721281"/>
            <a:ext cx="1508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Montserrat" pitchFamily="2" charset="77"/>
                <a:ea typeface="Verdana" panose="020B0604030504040204" pitchFamily="34" charset="0"/>
              </a:rPr>
              <a:t>Mentefacto</a:t>
            </a:r>
            <a:endParaRPr lang="es-CO" sz="1600" dirty="0">
              <a:latin typeface="Montserrat" pitchFamily="2" charset="77"/>
              <a:ea typeface="Verdana" panose="020B060403050404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7CCF400-7745-6D47-A7EB-2F368CC107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71" t="36127" r="39113" b="28173"/>
          <a:stretch/>
        </p:blipFill>
        <p:spPr>
          <a:xfrm>
            <a:off x="6022313" y="4271976"/>
            <a:ext cx="3192088" cy="1439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Google Shape;329;p31">
            <a:extLst>
              <a:ext uri="{FF2B5EF4-FFF2-40B4-BE49-F238E27FC236}">
                <a16:creationId xmlns:a16="http://schemas.microsoft.com/office/drawing/2014/main" id="{6EE742C7-8806-8C43-9075-215B020D3E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0114" y="281941"/>
            <a:ext cx="6706325" cy="68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ES_tradnl" sz="32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Organicemos nuestras ideas</a:t>
            </a:r>
          </a:p>
        </p:txBody>
      </p:sp>
      <p:cxnSp>
        <p:nvCxnSpPr>
          <p:cNvPr id="18" name="Conector recto 10">
            <a:extLst>
              <a:ext uri="{FF2B5EF4-FFF2-40B4-BE49-F238E27FC236}">
                <a16:creationId xmlns:a16="http://schemas.microsoft.com/office/drawing/2014/main" id="{37F80E32-33F6-774B-B368-B3571B46B38E}"/>
              </a:ext>
            </a:extLst>
          </p:cNvPr>
          <p:cNvCxnSpPr>
            <a:cxnSpLocks/>
          </p:cNvCxnSpPr>
          <p:nvPr/>
        </p:nvCxnSpPr>
        <p:spPr>
          <a:xfrm flipV="1">
            <a:off x="3238289" y="952773"/>
            <a:ext cx="5662293" cy="421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969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4671-D0DF-E999-40DF-6A02DA3D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15797B-56A4-0662-4C3A-49C5B6DD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C8F82F-E37A-EEC7-D28E-FAE444513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345" y="3798276"/>
            <a:ext cx="3850322" cy="3059723"/>
          </a:xfrm>
          <a:prstGeom prst="rect">
            <a:avLst/>
          </a:prstGeom>
        </p:spPr>
      </p:pic>
      <p:sp>
        <p:nvSpPr>
          <p:cNvPr id="5" name="Google Shape;613;p43">
            <a:extLst>
              <a:ext uri="{FF2B5EF4-FFF2-40B4-BE49-F238E27FC236}">
                <a16:creationId xmlns:a16="http://schemas.microsoft.com/office/drawing/2014/main" id="{7A4394E8-E55E-5A4A-8349-E5215172B9A0}"/>
              </a:ext>
            </a:extLst>
          </p:cNvPr>
          <p:cNvSpPr txBox="1">
            <a:spLocks/>
          </p:cNvSpPr>
          <p:nvPr/>
        </p:nvSpPr>
        <p:spPr>
          <a:xfrm>
            <a:off x="2467210" y="1733880"/>
            <a:ext cx="8544290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CO">
                <a:latin typeface="Montserrat" pitchFamily="2" charset="77"/>
                <a:ea typeface="Verdana" panose="020B0604030504040204" pitchFamily="34" charset="0"/>
                <a:cs typeface="Times New Roman" panose="02020603050405020304" pitchFamily="18" charset="0"/>
              </a:rPr>
              <a:t>Cada grupo nombrará un representante-anfitrión de la estación. </a:t>
            </a:r>
          </a:p>
          <a:p>
            <a:pPr marL="342900" indent="-342900">
              <a:buFont typeface="+mj-lt"/>
              <a:buAutoNum type="arabicPeriod"/>
            </a:pPr>
            <a:r>
              <a:rPr lang="es-CO">
                <a:latin typeface="Montserrat" pitchFamily="2" charset="77"/>
                <a:ea typeface="Verdana" panose="020B0604030504040204" pitchFamily="34" charset="0"/>
                <a:cs typeface="Times New Roman" panose="02020603050405020304" pitchFamily="18" charset="0"/>
              </a:rPr>
              <a:t>Los demás integrantes de cada grupo rotarán (manecillas del reloj).</a:t>
            </a:r>
          </a:p>
          <a:p>
            <a:pPr marL="342900" indent="-342900">
              <a:buFont typeface="+mj-lt"/>
              <a:buAutoNum type="arabicPeriod"/>
            </a:pPr>
            <a:r>
              <a:rPr lang="es-CO" kern="100">
                <a:latin typeface="Montserrat" pitchFamily="2" charset="77"/>
                <a:ea typeface="Verdana" panose="020B0604030504040204" pitchFamily="34" charset="0"/>
                <a:cs typeface="Times New Roman" panose="02020603050405020304" pitchFamily="18" charset="0"/>
              </a:rPr>
              <a:t>El anfitrión delegado en la estación les compartirá la construcción colectiva que realizó cada grupo a los demás integrantes.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CO" sz="180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 algn="r">
              <a:buFont typeface="Wingdings" panose="05000000000000000000" pitchFamily="2" charset="2"/>
              <a:buChar char="ü"/>
            </a:pPr>
            <a:endParaRPr lang="es-CO" dirty="0"/>
          </a:p>
        </p:txBody>
      </p:sp>
      <p:sp>
        <p:nvSpPr>
          <p:cNvPr id="7" name="Google Shape;614;p43">
            <a:extLst>
              <a:ext uri="{FF2B5EF4-FFF2-40B4-BE49-F238E27FC236}">
                <a16:creationId xmlns:a16="http://schemas.microsoft.com/office/drawing/2014/main" id="{23912411-6BA6-DB4F-AADA-70D8A7CEFF93}"/>
              </a:ext>
            </a:extLst>
          </p:cNvPr>
          <p:cNvSpPr/>
          <p:nvPr/>
        </p:nvSpPr>
        <p:spPr>
          <a:xfrm rot="10800000" flipH="1">
            <a:off x="10487200" y="4741296"/>
            <a:ext cx="1334359" cy="1387129"/>
          </a:xfrm>
          <a:custGeom>
            <a:avLst/>
            <a:gdLst/>
            <a:ahLst/>
            <a:cxnLst/>
            <a:rect l="l" t="t" r="r" b="b"/>
            <a:pathLst>
              <a:path w="29787" h="30965" extrusionOk="0">
                <a:moveTo>
                  <a:pt x="17549" y="0"/>
                </a:moveTo>
                <a:cubicBezTo>
                  <a:pt x="16995" y="0"/>
                  <a:pt x="16443" y="108"/>
                  <a:pt x="15929" y="336"/>
                </a:cubicBezTo>
                <a:cubicBezTo>
                  <a:pt x="15013" y="741"/>
                  <a:pt x="14216" y="1520"/>
                  <a:pt x="13922" y="2521"/>
                </a:cubicBezTo>
                <a:cubicBezTo>
                  <a:pt x="13628" y="3521"/>
                  <a:pt x="13926" y="4733"/>
                  <a:pt x="14746" y="5323"/>
                </a:cubicBezTo>
                <a:cubicBezTo>
                  <a:pt x="14992" y="5500"/>
                  <a:pt x="15282" y="5628"/>
                  <a:pt x="15459" y="5881"/>
                </a:cubicBezTo>
                <a:cubicBezTo>
                  <a:pt x="15676" y="6191"/>
                  <a:pt x="15653" y="6582"/>
                  <a:pt x="15510" y="6947"/>
                </a:cubicBezTo>
                <a:lnTo>
                  <a:pt x="7051" y="6947"/>
                </a:lnTo>
                <a:lnTo>
                  <a:pt x="7051" y="16522"/>
                </a:lnTo>
                <a:cubicBezTo>
                  <a:pt x="6885" y="16595"/>
                  <a:pt x="6713" y="16639"/>
                  <a:pt x="6546" y="16639"/>
                </a:cubicBezTo>
                <a:cubicBezTo>
                  <a:pt x="6367" y="16639"/>
                  <a:pt x="6194" y="16588"/>
                  <a:pt x="6042" y="16469"/>
                </a:cubicBezTo>
                <a:cubicBezTo>
                  <a:pt x="5803" y="16282"/>
                  <a:pt x="5682" y="15975"/>
                  <a:pt x="5516" y="15715"/>
                </a:cubicBezTo>
                <a:cubicBezTo>
                  <a:pt x="5097" y="15068"/>
                  <a:pt x="4350" y="14727"/>
                  <a:pt x="3604" y="14727"/>
                </a:cubicBezTo>
                <a:cubicBezTo>
                  <a:pt x="3352" y="14727"/>
                  <a:pt x="3101" y="14766"/>
                  <a:pt x="2862" y="14845"/>
                </a:cubicBezTo>
                <a:cubicBezTo>
                  <a:pt x="1914" y="15155"/>
                  <a:pt x="1178" y="15998"/>
                  <a:pt x="795" y="16963"/>
                </a:cubicBezTo>
                <a:cubicBezTo>
                  <a:pt x="0" y="18959"/>
                  <a:pt x="739" y="21501"/>
                  <a:pt x="2456" y="22684"/>
                </a:cubicBezTo>
                <a:cubicBezTo>
                  <a:pt x="2896" y="22986"/>
                  <a:pt x="3453" y="23184"/>
                  <a:pt x="3975" y="23184"/>
                </a:cubicBezTo>
                <a:cubicBezTo>
                  <a:pt x="4438" y="23184"/>
                  <a:pt x="4874" y="23028"/>
                  <a:pt x="5176" y="22652"/>
                </a:cubicBezTo>
                <a:cubicBezTo>
                  <a:pt x="5459" y="22303"/>
                  <a:pt x="5573" y="21818"/>
                  <a:pt x="5896" y="21510"/>
                </a:cubicBezTo>
                <a:cubicBezTo>
                  <a:pt x="6094" y="21323"/>
                  <a:pt x="6336" y="21241"/>
                  <a:pt x="6587" y="21241"/>
                </a:cubicBezTo>
                <a:cubicBezTo>
                  <a:pt x="6741" y="21241"/>
                  <a:pt x="6898" y="21272"/>
                  <a:pt x="7051" y="21328"/>
                </a:cubicBezTo>
                <a:lnTo>
                  <a:pt x="7051" y="30964"/>
                </a:lnTo>
                <a:lnTo>
                  <a:pt x="15510" y="30964"/>
                </a:lnTo>
                <a:cubicBezTo>
                  <a:pt x="15653" y="30600"/>
                  <a:pt x="15676" y="30208"/>
                  <a:pt x="15459" y="29896"/>
                </a:cubicBezTo>
                <a:cubicBezTo>
                  <a:pt x="15282" y="29645"/>
                  <a:pt x="14992" y="29518"/>
                  <a:pt x="14746" y="29340"/>
                </a:cubicBezTo>
                <a:cubicBezTo>
                  <a:pt x="13926" y="28750"/>
                  <a:pt x="13628" y="27538"/>
                  <a:pt x="13922" y="26538"/>
                </a:cubicBezTo>
                <a:cubicBezTo>
                  <a:pt x="14216" y="25538"/>
                  <a:pt x="15013" y="24759"/>
                  <a:pt x="15929" y="24354"/>
                </a:cubicBezTo>
                <a:cubicBezTo>
                  <a:pt x="16443" y="24125"/>
                  <a:pt x="16995" y="24017"/>
                  <a:pt x="17550" y="24017"/>
                </a:cubicBezTo>
                <a:cubicBezTo>
                  <a:pt x="19032" y="24017"/>
                  <a:pt x="20527" y="24790"/>
                  <a:pt x="21341" y="26110"/>
                </a:cubicBezTo>
                <a:cubicBezTo>
                  <a:pt x="21884" y="26987"/>
                  <a:pt x="22068" y="28304"/>
                  <a:pt x="21312" y="28983"/>
                </a:cubicBezTo>
                <a:cubicBezTo>
                  <a:pt x="20981" y="29281"/>
                  <a:pt x="20524" y="29402"/>
                  <a:pt x="20232" y="29743"/>
                </a:cubicBezTo>
                <a:cubicBezTo>
                  <a:pt x="19945" y="30081"/>
                  <a:pt x="19918" y="30538"/>
                  <a:pt x="20059" y="30964"/>
                </a:cubicBezTo>
                <a:lnTo>
                  <a:pt x="29786" y="30964"/>
                </a:lnTo>
                <a:lnTo>
                  <a:pt x="29786" y="21328"/>
                </a:lnTo>
                <a:cubicBezTo>
                  <a:pt x="29634" y="21272"/>
                  <a:pt x="29477" y="21241"/>
                  <a:pt x="29323" y="21241"/>
                </a:cubicBezTo>
                <a:cubicBezTo>
                  <a:pt x="29071" y="21241"/>
                  <a:pt x="28829" y="21323"/>
                  <a:pt x="28631" y="21513"/>
                </a:cubicBezTo>
                <a:cubicBezTo>
                  <a:pt x="28308" y="21818"/>
                  <a:pt x="28194" y="22303"/>
                  <a:pt x="27911" y="22652"/>
                </a:cubicBezTo>
                <a:cubicBezTo>
                  <a:pt x="27609" y="23028"/>
                  <a:pt x="27173" y="23184"/>
                  <a:pt x="26710" y="23184"/>
                </a:cubicBezTo>
                <a:cubicBezTo>
                  <a:pt x="26188" y="23184"/>
                  <a:pt x="25632" y="22986"/>
                  <a:pt x="25191" y="22684"/>
                </a:cubicBezTo>
                <a:cubicBezTo>
                  <a:pt x="23476" y="21501"/>
                  <a:pt x="22738" y="18959"/>
                  <a:pt x="23531" y="16963"/>
                </a:cubicBezTo>
                <a:cubicBezTo>
                  <a:pt x="23913" y="15998"/>
                  <a:pt x="24649" y="15155"/>
                  <a:pt x="25597" y="14845"/>
                </a:cubicBezTo>
                <a:cubicBezTo>
                  <a:pt x="25836" y="14767"/>
                  <a:pt x="26087" y="14728"/>
                  <a:pt x="26338" y="14728"/>
                </a:cubicBezTo>
                <a:cubicBezTo>
                  <a:pt x="27085" y="14728"/>
                  <a:pt x="27832" y="15067"/>
                  <a:pt x="28251" y="15715"/>
                </a:cubicBezTo>
                <a:cubicBezTo>
                  <a:pt x="28417" y="15975"/>
                  <a:pt x="28538" y="16282"/>
                  <a:pt x="28777" y="16469"/>
                </a:cubicBezTo>
                <a:cubicBezTo>
                  <a:pt x="28929" y="16588"/>
                  <a:pt x="29102" y="16639"/>
                  <a:pt x="29281" y="16639"/>
                </a:cubicBezTo>
                <a:cubicBezTo>
                  <a:pt x="29448" y="16639"/>
                  <a:pt x="29620" y="16595"/>
                  <a:pt x="29786" y="16522"/>
                </a:cubicBezTo>
                <a:lnTo>
                  <a:pt x="29786" y="6947"/>
                </a:lnTo>
                <a:lnTo>
                  <a:pt x="20059" y="6947"/>
                </a:lnTo>
                <a:cubicBezTo>
                  <a:pt x="19918" y="6523"/>
                  <a:pt x="19945" y="6063"/>
                  <a:pt x="20232" y="5726"/>
                </a:cubicBezTo>
                <a:cubicBezTo>
                  <a:pt x="20524" y="5384"/>
                  <a:pt x="20981" y="5263"/>
                  <a:pt x="21312" y="4967"/>
                </a:cubicBezTo>
                <a:cubicBezTo>
                  <a:pt x="22068" y="4288"/>
                  <a:pt x="21884" y="2972"/>
                  <a:pt x="21341" y="2092"/>
                </a:cubicBezTo>
                <a:cubicBezTo>
                  <a:pt x="20527" y="772"/>
                  <a:pt x="19031" y="0"/>
                  <a:pt x="1754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chemeClr val="accent2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615;p43">
            <a:extLst>
              <a:ext uri="{FF2B5EF4-FFF2-40B4-BE49-F238E27FC236}">
                <a16:creationId xmlns:a16="http://schemas.microsoft.com/office/drawing/2014/main" id="{56EE8A14-8FB2-9E41-B77F-3AFB41774A2B}"/>
              </a:ext>
            </a:extLst>
          </p:cNvPr>
          <p:cNvSpPr/>
          <p:nvPr/>
        </p:nvSpPr>
        <p:spPr>
          <a:xfrm flipH="1">
            <a:off x="513320" y="1872801"/>
            <a:ext cx="1334359" cy="1387129"/>
          </a:xfrm>
          <a:custGeom>
            <a:avLst/>
            <a:gdLst/>
            <a:ahLst/>
            <a:cxnLst/>
            <a:rect l="l" t="t" r="r" b="b"/>
            <a:pathLst>
              <a:path w="29787" h="30965" extrusionOk="0">
                <a:moveTo>
                  <a:pt x="17549" y="0"/>
                </a:moveTo>
                <a:cubicBezTo>
                  <a:pt x="16995" y="0"/>
                  <a:pt x="16443" y="108"/>
                  <a:pt x="15929" y="336"/>
                </a:cubicBezTo>
                <a:cubicBezTo>
                  <a:pt x="15013" y="741"/>
                  <a:pt x="14216" y="1520"/>
                  <a:pt x="13922" y="2521"/>
                </a:cubicBezTo>
                <a:cubicBezTo>
                  <a:pt x="13628" y="3521"/>
                  <a:pt x="13926" y="4733"/>
                  <a:pt x="14746" y="5323"/>
                </a:cubicBezTo>
                <a:cubicBezTo>
                  <a:pt x="14992" y="5500"/>
                  <a:pt x="15282" y="5628"/>
                  <a:pt x="15459" y="5881"/>
                </a:cubicBezTo>
                <a:cubicBezTo>
                  <a:pt x="15676" y="6191"/>
                  <a:pt x="15653" y="6582"/>
                  <a:pt x="15510" y="6947"/>
                </a:cubicBezTo>
                <a:lnTo>
                  <a:pt x="7051" y="6947"/>
                </a:lnTo>
                <a:lnTo>
                  <a:pt x="7051" y="16522"/>
                </a:lnTo>
                <a:cubicBezTo>
                  <a:pt x="6885" y="16595"/>
                  <a:pt x="6713" y="16639"/>
                  <a:pt x="6546" y="16639"/>
                </a:cubicBezTo>
                <a:cubicBezTo>
                  <a:pt x="6367" y="16639"/>
                  <a:pt x="6194" y="16588"/>
                  <a:pt x="6042" y="16469"/>
                </a:cubicBezTo>
                <a:cubicBezTo>
                  <a:pt x="5803" y="16282"/>
                  <a:pt x="5682" y="15975"/>
                  <a:pt x="5516" y="15715"/>
                </a:cubicBezTo>
                <a:cubicBezTo>
                  <a:pt x="5097" y="15068"/>
                  <a:pt x="4350" y="14727"/>
                  <a:pt x="3604" y="14727"/>
                </a:cubicBezTo>
                <a:cubicBezTo>
                  <a:pt x="3352" y="14727"/>
                  <a:pt x="3101" y="14766"/>
                  <a:pt x="2862" y="14845"/>
                </a:cubicBezTo>
                <a:cubicBezTo>
                  <a:pt x="1914" y="15155"/>
                  <a:pt x="1178" y="15998"/>
                  <a:pt x="795" y="16963"/>
                </a:cubicBezTo>
                <a:cubicBezTo>
                  <a:pt x="0" y="18959"/>
                  <a:pt x="739" y="21501"/>
                  <a:pt x="2456" y="22684"/>
                </a:cubicBezTo>
                <a:cubicBezTo>
                  <a:pt x="2896" y="22986"/>
                  <a:pt x="3453" y="23184"/>
                  <a:pt x="3975" y="23184"/>
                </a:cubicBezTo>
                <a:cubicBezTo>
                  <a:pt x="4438" y="23184"/>
                  <a:pt x="4874" y="23028"/>
                  <a:pt x="5176" y="22652"/>
                </a:cubicBezTo>
                <a:cubicBezTo>
                  <a:pt x="5459" y="22303"/>
                  <a:pt x="5573" y="21818"/>
                  <a:pt x="5896" y="21510"/>
                </a:cubicBezTo>
                <a:cubicBezTo>
                  <a:pt x="6094" y="21323"/>
                  <a:pt x="6336" y="21241"/>
                  <a:pt x="6587" y="21241"/>
                </a:cubicBezTo>
                <a:cubicBezTo>
                  <a:pt x="6741" y="21241"/>
                  <a:pt x="6898" y="21272"/>
                  <a:pt x="7051" y="21328"/>
                </a:cubicBezTo>
                <a:lnTo>
                  <a:pt x="7051" y="30964"/>
                </a:lnTo>
                <a:lnTo>
                  <a:pt x="15510" y="30964"/>
                </a:lnTo>
                <a:cubicBezTo>
                  <a:pt x="15653" y="30600"/>
                  <a:pt x="15676" y="30208"/>
                  <a:pt x="15459" y="29896"/>
                </a:cubicBezTo>
                <a:cubicBezTo>
                  <a:pt x="15282" y="29645"/>
                  <a:pt x="14992" y="29518"/>
                  <a:pt x="14746" y="29340"/>
                </a:cubicBezTo>
                <a:cubicBezTo>
                  <a:pt x="13926" y="28750"/>
                  <a:pt x="13628" y="27538"/>
                  <a:pt x="13922" y="26538"/>
                </a:cubicBezTo>
                <a:cubicBezTo>
                  <a:pt x="14216" y="25538"/>
                  <a:pt x="15013" y="24759"/>
                  <a:pt x="15929" y="24354"/>
                </a:cubicBezTo>
                <a:cubicBezTo>
                  <a:pt x="16443" y="24125"/>
                  <a:pt x="16995" y="24017"/>
                  <a:pt x="17550" y="24017"/>
                </a:cubicBezTo>
                <a:cubicBezTo>
                  <a:pt x="19032" y="24017"/>
                  <a:pt x="20527" y="24790"/>
                  <a:pt x="21341" y="26110"/>
                </a:cubicBezTo>
                <a:cubicBezTo>
                  <a:pt x="21884" y="26987"/>
                  <a:pt x="22068" y="28304"/>
                  <a:pt x="21312" y="28983"/>
                </a:cubicBezTo>
                <a:cubicBezTo>
                  <a:pt x="20981" y="29281"/>
                  <a:pt x="20524" y="29402"/>
                  <a:pt x="20232" y="29743"/>
                </a:cubicBezTo>
                <a:cubicBezTo>
                  <a:pt x="19945" y="30081"/>
                  <a:pt x="19918" y="30538"/>
                  <a:pt x="20059" y="30964"/>
                </a:cubicBezTo>
                <a:lnTo>
                  <a:pt x="29786" y="30964"/>
                </a:lnTo>
                <a:lnTo>
                  <a:pt x="29786" y="21328"/>
                </a:lnTo>
                <a:cubicBezTo>
                  <a:pt x="29634" y="21272"/>
                  <a:pt x="29477" y="21241"/>
                  <a:pt x="29323" y="21241"/>
                </a:cubicBezTo>
                <a:cubicBezTo>
                  <a:pt x="29071" y="21241"/>
                  <a:pt x="28829" y="21323"/>
                  <a:pt x="28631" y="21513"/>
                </a:cubicBezTo>
                <a:cubicBezTo>
                  <a:pt x="28308" y="21818"/>
                  <a:pt x="28194" y="22303"/>
                  <a:pt x="27911" y="22652"/>
                </a:cubicBezTo>
                <a:cubicBezTo>
                  <a:pt x="27609" y="23028"/>
                  <a:pt x="27173" y="23184"/>
                  <a:pt x="26710" y="23184"/>
                </a:cubicBezTo>
                <a:cubicBezTo>
                  <a:pt x="26188" y="23184"/>
                  <a:pt x="25632" y="22986"/>
                  <a:pt x="25191" y="22684"/>
                </a:cubicBezTo>
                <a:cubicBezTo>
                  <a:pt x="23476" y="21501"/>
                  <a:pt x="22738" y="18959"/>
                  <a:pt x="23531" y="16963"/>
                </a:cubicBezTo>
                <a:cubicBezTo>
                  <a:pt x="23913" y="15998"/>
                  <a:pt x="24649" y="15155"/>
                  <a:pt x="25597" y="14845"/>
                </a:cubicBezTo>
                <a:cubicBezTo>
                  <a:pt x="25836" y="14767"/>
                  <a:pt x="26087" y="14728"/>
                  <a:pt x="26338" y="14728"/>
                </a:cubicBezTo>
                <a:cubicBezTo>
                  <a:pt x="27085" y="14728"/>
                  <a:pt x="27832" y="15067"/>
                  <a:pt x="28251" y="15715"/>
                </a:cubicBezTo>
                <a:cubicBezTo>
                  <a:pt x="28417" y="15975"/>
                  <a:pt x="28538" y="16282"/>
                  <a:pt x="28777" y="16469"/>
                </a:cubicBezTo>
                <a:cubicBezTo>
                  <a:pt x="28929" y="16588"/>
                  <a:pt x="29102" y="16639"/>
                  <a:pt x="29281" y="16639"/>
                </a:cubicBezTo>
                <a:cubicBezTo>
                  <a:pt x="29448" y="16639"/>
                  <a:pt x="29620" y="16595"/>
                  <a:pt x="29786" y="16522"/>
                </a:cubicBezTo>
                <a:lnTo>
                  <a:pt x="29786" y="6947"/>
                </a:lnTo>
                <a:lnTo>
                  <a:pt x="20059" y="6947"/>
                </a:lnTo>
                <a:cubicBezTo>
                  <a:pt x="19918" y="6523"/>
                  <a:pt x="19945" y="6063"/>
                  <a:pt x="20232" y="5726"/>
                </a:cubicBezTo>
                <a:cubicBezTo>
                  <a:pt x="20524" y="5384"/>
                  <a:pt x="20981" y="5263"/>
                  <a:pt x="21312" y="4967"/>
                </a:cubicBezTo>
                <a:cubicBezTo>
                  <a:pt x="22068" y="4288"/>
                  <a:pt x="21884" y="2972"/>
                  <a:pt x="21341" y="2092"/>
                </a:cubicBezTo>
                <a:cubicBezTo>
                  <a:pt x="20527" y="772"/>
                  <a:pt x="19031" y="0"/>
                  <a:pt x="1754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chemeClr val="accent2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329;p31">
            <a:extLst>
              <a:ext uri="{FF2B5EF4-FFF2-40B4-BE49-F238E27FC236}">
                <a16:creationId xmlns:a16="http://schemas.microsoft.com/office/drawing/2014/main" id="{D2871C9C-759C-E641-A32F-268238EECD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8005" y="696827"/>
            <a:ext cx="5160400" cy="68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ES_tradnl" sz="32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Reconociéndonos</a:t>
            </a:r>
          </a:p>
        </p:txBody>
      </p:sp>
      <p:cxnSp>
        <p:nvCxnSpPr>
          <p:cNvPr id="10" name="Conector recto 10">
            <a:extLst>
              <a:ext uri="{FF2B5EF4-FFF2-40B4-BE49-F238E27FC236}">
                <a16:creationId xmlns:a16="http://schemas.microsoft.com/office/drawing/2014/main" id="{2D439F39-EDD9-DD4E-8F6A-1135571B362E}"/>
              </a:ext>
            </a:extLst>
          </p:cNvPr>
          <p:cNvCxnSpPr>
            <a:cxnSpLocks/>
          </p:cNvCxnSpPr>
          <p:nvPr/>
        </p:nvCxnSpPr>
        <p:spPr>
          <a:xfrm flipV="1">
            <a:off x="2239731" y="1404671"/>
            <a:ext cx="5662293" cy="421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763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4" name="Freeform 4"/>
          <p:cNvSpPr/>
          <p:nvPr/>
        </p:nvSpPr>
        <p:spPr>
          <a:xfrm>
            <a:off x="1167950" y="975110"/>
            <a:ext cx="874522" cy="806749"/>
          </a:xfrm>
          <a:custGeom>
            <a:avLst/>
            <a:gdLst/>
            <a:ahLst/>
            <a:cxnLst/>
            <a:rect l="l" t="t" r="r" b="b"/>
            <a:pathLst>
              <a:path w="1311783" h="1210123">
                <a:moveTo>
                  <a:pt x="0" y="0"/>
                </a:moveTo>
                <a:lnTo>
                  <a:pt x="1311782" y="0"/>
                </a:lnTo>
                <a:lnTo>
                  <a:pt x="1311782" y="1210123"/>
                </a:lnTo>
                <a:lnTo>
                  <a:pt x="0" y="1210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5" name="Freeform 5"/>
          <p:cNvSpPr/>
          <p:nvPr/>
        </p:nvSpPr>
        <p:spPr>
          <a:xfrm>
            <a:off x="-18721" y="4277032"/>
            <a:ext cx="3247862" cy="2580968"/>
          </a:xfrm>
          <a:custGeom>
            <a:avLst/>
            <a:gdLst/>
            <a:ahLst/>
            <a:cxnLst/>
            <a:rect l="l" t="t" r="r" b="b"/>
            <a:pathLst>
              <a:path w="4871793" h="3871452">
                <a:moveTo>
                  <a:pt x="0" y="0"/>
                </a:moveTo>
                <a:lnTo>
                  <a:pt x="4871794" y="0"/>
                </a:lnTo>
                <a:lnTo>
                  <a:pt x="4871794" y="3871452"/>
                </a:lnTo>
                <a:lnTo>
                  <a:pt x="0" y="3871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6" name="Google Shape;323;p30">
            <a:extLst>
              <a:ext uri="{FF2B5EF4-FFF2-40B4-BE49-F238E27FC236}">
                <a16:creationId xmlns:a16="http://schemas.microsoft.com/office/drawing/2014/main" id="{66E64587-5440-0246-A1A6-2BFC76F34CAC}"/>
              </a:ext>
            </a:extLst>
          </p:cNvPr>
          <p:cNvSpPr/>
          <p:nvPr/>
        </p:nvSpPr>
        <p:spPr>
          <a:xfrm>
            <a:off x="9841063" y="3463276"/>
            <a:ext cx="1334359" cy="1387129"/>
          </a:xfrm>
          <a:custGeom>
            <a:avLst/>
            <a:gdLst/>
            <a:ahLst/>
            <a:cxnLst/>
            <a:rect l="l" t="t" r="r" b="b"/>
            <a:pathLst>
              <a:path w="29787" h="30965" extrusionOk="0">
                <a:moveTo>
                  <a:pt x="17549" y="0"/>
                </a:moveTo>
                <a:cubicBezTo>
                  <a:pt x="16995" y="0"/>
                  <a:pt x="16443" y="108"/>
                  <a:pt x="15929" y="336"/>
                </a:cubicBezTo>
                <a:cubicBezTo>
                  <a:pt x="15013" y="741"/>
                  <a:pt x="14216" y="1520"/>
                  <a:pt x="13922" y="2521"/>
                </a:cubicBezTo>
                <a:cubicBezTo>
                  <a:pt x="13628" y="3521"/>
                  <a:pt x="13926" y="4733"/>
                  <a:pt x="14746" y="5323"/>
                </a:cubicBezTo>
                <a:cubicBezTo>
                  <a:pt x="14992" y="5500"/>
                  <a:pt x="15282" y="5628"/>
                  <a:pt x="15459" y="5881"/>
                </a:cubicBezTo>
                <a:cubicBezTo>
                  <a:pt x="15676" y="6191"/>
                  <a:pt x="15653" y="6582"/>
                  <a:pt x="15510" y="6947"/>
                </a:cubicBezTo>
                <a:lnTo>
                  <a:pt x="7051" y="6947"/>
                </a:lnTo>
                <a:lnTo>
                  <a:pt x="7051" y="16522"/>
                </a:lnTo>
                <a:cubicBezTo>
                  <a:pt x="6885" y="16595"/>
                  <a:pt x="6713" y="16639"/>
                  <a:pt x="6546" y="16639"/>
                </a:cubicBezTo>
                <a:cubicBezTo>
                  <a:pt x="6367" y="16639"/>
                  <a:pt x="6194" y="16588"/>
                  <a:pt x="6042" y="16469"/>
                </a:cubicBezTo>
                <a:cubicBezTo>
                  <a:pt x="5803" y="16282"/>
                  <a:pt x="5682" y="15975"/>
                  <a:pt x="5516" y="15715"/>
                </a:cubicBezTo>
                <a:cubicBezTo>
                  <a:pt x="5097" y="15068"/>
                  <a:pt x="4350" y="14727"/>
                  <a:pt x="3604" y="14727"/>
                </a:cubicBezTo>
                <a:cubicBezTo>
                  <a:pt x="3352" y="14727"/>
                  <a:pt x="3101" y="14766"/>
                  <a:pt x="2862" y="14845"/>
                </a:cubicBezTo>
                <a:cubicBezTo>
                  <a:pt x="1914" y="15155"/>
                  <a:pt x="1178" y="15998"/>
                  <a:pt x="795" y="16963"/>
                </a:cubicBezTo>
                <a:cubicBezTo>
                  <a:pt x="0" y="18959"/>
                  <a:pt x="739" y="21501"/>
                  <a:pt x="2456" y="22684"/>
                </a:cubicBezTo>
                <a:cubicBezTo>
                  <a:pt x="2896" y="22986"/>
                  <a:pt x="3453" y="23184"/>
                  <a:pt x="3975" y="23184"/>
                </a:cubicBezTo>
                <a:cubicBezTo>
                  <a:pt x="4438" y="23184"/>
                  <a:pt x="4874" y="23028"/>
                  <a:pt x="5176" y="22652"/>
                </a:cubicBezTo>
                <a:cubicBezTo>
                  <a:pt x="5459" y="22303"/>
                  <a:pt x="5573" y="21818"/>
                  <a:pt x="5896" y="21510"/>
                </a:cubicBezTo>
                <a:cubicBezTo>
                  <a:pt x="6094" y="21323"/>
                  <a:pt x="6336" y="21241"/>
                  <a:pt x="6587" y="21241"/>
                </a:cubicBezTo>
                <a:cubicBezTo>
                  <a:pt x="6741" y="21241"/>
                  <a:pt x="6898" y="21272"/>
                  <a:pt x="7051" y="21328"/>
                </a:cubicBezTo>
                <a:lnTo>
                  <a:pt x="7051" y="30964"/>
                </a:lnTo>
                <a:lnTo>
                  <a:pt x="15510" y="30964"/>
                </a:lnTo>
                <a:cubicBezTo>
                  <a:pt x="15653" y="30600"/>
                  <a:pt x="15676" y="30208"/>
                  <a:pt x="15459" y="29896"/>
                </a:cubicBezTo>
                <a:cubicBezTo>
                  <a:pt x="15282" y="29645"/>
                  <a:pt x="14992" y="29518"/>
                  <a:pt x="14746" y="29340"/>
                </a:cubicBezTo>
                <a:cubicBezTo>
                  <a:pt x="13926" y="28750"/>
                  <a:pt x="13628" y="27538"/>
                  <a:pt x="13922" y="26538"/>
                </a:cubicBezTo>
                <a:cubicBezTo>
                  <a:pt x="14216" y="25538"/>
                  <a:pt x="15013" y="24759"/>
                  <a:pt x="15929" y="24354"/>
                </a:cubicBezTo>
                <a:cubicBezTo>
                  <a:pt x="16443" y="24125"/>
                  <a:pt x="16995" y="24017"/>
                  <a:pt x="17550" y="24017"/>
                </a:cubicBezTo>
                <a:cubicBezTo>
                  <a:pt x="19032" y="24017"/>
                  <a:pt x="20527" y="24790"/>
                  <a:pt x="21341" y="26110"/>
                </a:cubicBezTo>
                <a:cubicBezTo>
                  <a:pt x="21884" y="26987"/>
                  <a:pt x="22068" y="28304"/>
                  <a:pt x="21312" y="28983"/>
                </a:cubicBezTo>
                <a:cubicBezTo>
                  <a:pt x="20981" y="29281"/>
                  <a:pt x="20524" y="29402"/>
                  <a:pt x="20232" y="29743"/>
                </a:cubicBezTo>
                <a:cubicBezTo>
                  <a:pt x="19945" y="30081"/>
                  <a:pt x="19918" y="30538"/>
                  <a:pt x="20059" y="30964"/>
                </a:cubicBezTo>
                <a:lnTo>
                  <a:pt x="29786" y="30964"/>
                </a:lnTo>
                <a:lnTo>
                  <a:pt x="29786" y="21328"/>
                </a:lnTo>
                <a:cubicBezTo>
                  <a:pt x="29634" y="21272"/>
                  <a:pt x="29477" y="21241"/>
                  <a:pt x="29323" y="21241"/>
                </a:cubicBezTo>
                <a:cubicBezTo>
                  <a:pt x="29071" y="21241"/>
                  <a:pt x="28829" y="21323"/>
                  <a:pt x="28631" y="21513"/>
                </a:cubicBezTo>
                <a:cubicBezTo>
                  <a:pt x="28308" y="21818"/>
                  <a:pt x="28194" y="22303"/>
                  <a:pt x="27911" y="22652"/>
                </a:cubicBezTo>
                <a:cubicBezTo>
                  <a:pt x="27609" y="23028"/>
                  <a:pt x="27173" y="23184"/>
                  <a:pt x="26710" y="23184"/>
                </a:cubicBezTo>
                <a:cubicBezTo>
                  <a:pt x="26188" y="23184"/>
                  <a:pt x="25632" y="22986"/>
                  <a:pt x="25191" y="22684"/>
                </a:cubicBezTo>
                <a:cubicBezTo>
                  <a:pt x="23476" y="21501"/>
                  <a:pt x="22738" y="18959"/>
                  <a:pt x="23531" y="16963"/>
                </a:cubicBezTo>
                <a:cubicBezTo>
                  <a:pt x="23913" y="15998"/>
                  <a:pt x="24649" y="15155"/>
                  <a:pt x="25597" y="14845"/>
                </a:cubicBezTo>
                <a:cubicBezTo>
                  <a:pt x="25836" y="14767"/>
                  <a:pt x="26087" y="14728"/>
                  <a:pt x="26338" y="14728"/>
                </a:cubicBezTo>
                <a:cubicBezTo>
                  <a:pt x="27085" y="14728"/>
                  <a:pt x="27832" y="15067"/>
                  <a:pt x="28251" y="15715"/>
                </a:cubicBezTo>
                <a:cubicBezTo>
                  <a:pt x="28417" y="15975"/>
                  <a:pt x="28538" y="16282"/>
                  <a:pt x="28777" y="16469"/>
                </a:cubicBezTo>
                <a:cubicBezTo>
                  <a:pt x="28929" y="16588"/>
                  <a:pt x="29102" y="16639"/>
                  <a:pt x="29281" y="16639"/>
                </a:cubicBezTo>
                <a:cubicBezTo>
                  <a:pt x="29448" y="16639"/>
                  <a:pt x="29620" y="16595"/>
                  <a:pt x="29786" y="16522"/>
                </a:cubicBezTo>
                <a:lnTo>
                  <a:pt x="29786" y="6947"/>
                </a:lnTo>
                <a:lnTo>
                  <a:pt x="20059" y="6947"/>
                </a:lnTo>
                <a:cubicBezTo>
                  <a:pt x="19918" y="6523"/>
                  <a:pt x="19945" y="6063"/>
                  <a:pt x="20232" y="5726"/>
                </a:cubicBezTo>
                <a:cubicBezTo>
                  <a:pt x="20524" y="5384"/>
                  <a:pt x="20981" y="5263"/>
                  <a:pt x="21312" y="4967"/>
                </a:cubicBezTo>
                <a:cubicBezTo>
                  <a:pt x="22068" y="4288"/>
                  <a:pt x="21884" y="2972"/>
                  <a:pt x="21341" y="2092"/>
                </a:cubicBezTo>
                <a:cubicBezTo>
                  <a:pt x="20527" y="772"/>
                  <a:pt x="19031" y="0"/>
                  <a:pt x="1754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chemeClr val="accent2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24;p30">
            <a:extLst>
              <a:ext uri="{FF2B5EF4-FFF2-40B4-BE49-F238E27FC236}">
                <a16:creationId xmlns:a16="http://schemas.microsoft.com/office/drawing/2014/main" id="{A859BE6F-B2CA-FF42-BF05-55B35A36A14C}"/>
              </a:ext>
            </a:extLst>
          </p:cNvPr>
          <p:cNvSpPr/>
          <p:nvPr/>
        </p:nvSpPr>
        <p:spPr>
          <a:xfrm rot="10800000" flipH="1">
            <a:off x="3049908" y="901970"/>
            <a:ext cx="1334313" cy="1387084"/>
          </a:xfrm>
          <a:custGeom>
            <a:avLst/>
            <a:gdLst/>
            <a:ahLst/>
            <a:cxnLst/>
            <a:rect l="l" t="t" r="r" b="b"/>
            <a:pathLst>
              <a:path w="29786" h="30964" extrusionOk="0">
                <a:moveTo>
                  <a:pt x="0" y="1"/>
                </a:moveTo>
                <a:lnTo>
                  <a:pt x="0" y="9573"/>
                </a:lnTo>
                <a:cubicBezTo>
                  <a:pt x="167" y="9647"/>
                  <a:pt x="340" y="9691"/>
                  <a:pt x="507" y="9691"/>
                </a:cubicBezTo>
                <a:cubicBezTo>
                  <a:pt x="686" y="9691"/>
                  <a:pt x="859" y="9640"/>
                  <a:pt x="1012" y="9521"/>
                </a:cubicBezTo>
                <a:cubicBezTo>
                  <a:pt x="1251" y="9334"/>
                  <a:pt x="1369" y="9029"/>
                  <a:pt x="1538" y="8769"/>
                </a:cubicBezTo>
                <a:cubicBezTo>
                  <a:pt x="1956" y="8121"/>
                  <a:pt x="2705" y="7780"/>
                  <a:pt x="3452" y="7780"/>
                </a:cubicBezTo>
                <a:cubicBezTo>
                  <a:pt x="3703" y="7780"/>
                  <a:pt x="3954" y="7819"/>
                  <a:pt x="4192" y="7896"/>
                </a:cubicBezTo>
                <a:cubicBezTo>
                  <a:pt x="5137" y="8206"/>
                  <a:pt x="5875" y="9051"/>
                  <a:pt x="6258" y="10017"/>
                </a:cubicBezTo>
                <a:cubicBezTo>
                  <a:pt x="7051" y="12013"/>
                  <a:pt x="6313" y="14555"/>
                  <a:pt x="4597" y="15735"/>
                </a:cubicBezTo>
                <a:cubicBezTo>
                  <a:pt x="4157" y="16039"/>
                  <a:pt x="3601" y="16236"/>
                  <a:pt x="3080" y="16236"/>
                </a:cubicBezTo>
                <a:cubicBezTo>
                  <a:pt x="2616" y="16236"/>
                  <a:pt x="2179" y="16080"/>
                  <a:pt x="1875" y="15703"/>
                </a:cubicBezTo>
                <a:cubicBezTo>
                  <a:pt x="1595" y="15355"/>
                  <a:pt x="1479" y="14870"/>
                  <a:pt x="1157" y="14564"/>
                </a:cubicBezTo>
                <a:cubicBezTo>
                  <a:pt x="958" y="14375"/>
                  <a:pt x="716" y="14293"/>
                  <a:pt x="465" y="14293"/>
                </a:cubicBezTo>
                <a:cubicBezTo>
                  <a:pt x="311" y="14293"/>
                  <a:pt x="153" y="14324"/>
                  <a:pt x="0" y="14380"/>
                </a:cubicBezTo>
                <a:lnTo>
                  <a:pt x="0" y="24016"/>
                </a:lnTo>
                <a:lnTo>
                  <a:pt x="9065" y="24016"/>
                </a:lnTo>
                <a:cubicBezTo>
                  <a:pt x="9208" y="24381"/>
                  <a:pt x="9233" y="24772"/>
                  <a:pt x="9015" y="25084"/>
                </a:cubicBezTo>
                <a:cubicBezTo>
                  <a:pt x="8837" y="25335"/>
                  <a:pt x="8548" y="25463"/>
                  <a:pt x="8302" y="25640"/>
                </a:cubicBezTo>
                <a:cubicBezTo>
                  <a:pt x="7481" y="26230"/>
                  <a:pt x="7183" y="27442"/>
                  <a:pt x="7477" y="28442"/>
                </a:cubicBezTo>
                <a:cubicBezTo>
                  <a:pt x="7771" y="29445"/>
                  <a:pt x="8568" y="30221"/>
                  <a:pt x="9484" y="30627"/>
                </a:cubicBezTo>
                <a:cubicBezTo>
                  <a:pt x="9998" y="30855"/>
                  <a:pt x="10551" y="30963"/>
                  <a:pt x="11105" y="30963"/>
                </a:cubicBezTo>
                <a:cubicBezTo>
                  <a:pt x="12587" y="30963"/>
                  <a:pt x="14083" y="30191"/>
                  <a:pt x="14899" y="28873"/>
                </a:cubicBezTo>
                <a:cubicBezTo>
                  <a:pt x="15439" y="27994"/>
                  <a:pt x="15623" y="26677"/>
                  <a:pt x="14867" y="25998"/>
                </a:cubicBezTo>
                <a:cubicBezTo>
                  <a:pt x="14537" y="25700"/>
                  <a:pt x="14079" y="25579"/>
                  <a:pt x="13787" y="25237"/>
                </a:cubicBezTo>
                <a:cubicBezTo>
                  <a:pt x="13500" y="24900"/>
                  <a:pt x="13473" y="24442"/>
                  <a:pt x="13614" y="24016"/>
                </a:cubicBezTo>
                <a:lnTo>
                  <a:pt x="22735" y="24016"/>
                </a:lnTo>
                <a:lnTo>
                  <a:pt x="22735" y="14380"/>
                </a:lnTo>
                <a:cubicBezTo>
                  <a:pt x="22889" y="14324"/>
                  <a:pt x="23046" y="14293"/>
                  <a:pt x="23200" y="14293"/>
                </a:cubicBezTo>
                <a:cubicBezTo>
                  <a:pt x="23451" y="14293"/>
                  <a:pt x="23693" y="14375"/>
                  <a:pt x="23893" y="14564"/>
                </a:cubicBezTo>
                <a:cubicBezTo>
                  <a:pt x="24214" y="14872"/>
                  <a:pt x="24330" y="15355"/>
                  <a:pt x="24610" y="15703"/>
                </a:cubicBezTo>
                <a:cubicBezTo>
                  <a:pt x="24914" y="16080"/>
                  <a:pt x="25351" y="16236"/>
                  <a:pt x="25815" y="16236"/>
                </a:cubicBezTo>
                <a:cubicBezTo>
                  <a:pt x="26337" y="16236"/>
                  <a:pt x="26893" y="16039"/>
                  <a:pt x="27333" y="15735"/>
                </a:cubicBezTo>
                <a:cubicBezTo>
                  <a:pt x="29048" y="14555"/>
                  <a:pt x="29786" y="12013"/>
                  <a:pt x="28993" y="10017"/>
                </a:cubicBezTo>
                <a:cubicBezTo>
                  <a:pt x="28611" y="9051"/>
                  <a:pt x="27875" y="8206"/>
                  <a:pt x="26927" y="7896"/>
                </a:cubicBezTo>
                <a:cubicBezTo>
                  <a:pt x="26689" y="7819"/>
                  <a:pt x="26438" y="7780"/>
                  <a:pt x="26188" y="7780"/>
                </a:cubicBezTo>
                <a:cubicBezTo>
                  <a:pt x="25440" y="7780"/>
                  <a:pt x="24691" y="8121"/>
                  <a:pt x="24273" y="8769"/>
                </a:cubicBezTo>
                <a:cubicBezTo>
                  <a:pt x="24107" y="9029"/>
                  <a:pt x="23986" y="9334"/>
                  <a:pt x="23747" y="9521"/>
                </a:cubicBezTo>
                <a:cubicBezTo>
                  <a:pt x="23595" y="9640"/>
                  <a:pt x="23422" y="9691"/>
                  <a:pt x="23242" y="9691"/>
                </a:cubicBezTo>
                <a:cubicBezTo>
                  <a:pt x="23075" y="9691"/>
                  <a:pt x="22902" y="9647"/>
                  <a:pt x="22735" y="9573"/>
                </a:cubicBezTo>
                <a:lnTo>
                  <a:pt x="22735" y="1"/>
                </a:lnTo>
                <a:lnTo>
                  <a:pt x="13614" y="1"/>
                </a:lnTo>
                <a:cubicBezTo>
                  <a:pt x="13475" y="424"/>
                  <a:pt x="13500" y="882"/>
                  <a:pt x="13787" y="1222"/>
                </a:cubicBezTo>
                <a:cubicBezTo>
                  <a:pt x="14079" y="1561"/>
                  <a:pt x="14537" y="1684"/>
                  <a:pt x="14867" y="1980"/>
                </a:cubicBezTo>
                <a:cubicBezTo>
                  <a:pt x="15623" y="2659"/>
                  <a:pt x="15439" y="3976"/>
                  <a:pt x="14899" y="4855"/>
                </a:cubicBezTo>
                <a:cubicBezTo>
                  <a:pt x="14083" y="6174"/>
                  <a:pt x="12588" y="6946"/>
                  <a:pt x="11107" y="6946"/>
                </a:cubicBezTo>
                <a:cubicBezTo>
                  <a:pt x="10552" y="6946"/>
                  <a:pt x="9999" y="6838"/>
                  <a:pt x="9484" y="6609"/>
                </a:cubicBezTo>
                <a:cubicBezTo>
                  <a:pt x="8568" y="6204"/>
                  <a:pt x="7771" y="5427"/>
                  <a:pt x="7477" y="4427"/>
                </a:cubicBezTo>
                <a:cubicBezTo>
                  <a:pt x="7183" y="3425"/>
                  <a:pt x="7481" y="2215"/>
                  <a:pt x="8302" y="1623"/>
                </a:cubicBezTo>
                <a:cubicBezTo>
                  <a:pt x="8548" y="1447"/>
                  <a:pt x="8837" y="1320"/>
                  <a:pt x="9015" y="1067"/>
                </a:cubicBezTo>
                <a:cubicBezTo>
                  <a:pt x="9233" y="757"/>
                  <a:pt x="9208" y="363"/>
                  <a:pt x="9065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6200038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29;p31">
            <a:extLst>
              <a:ext uri="{FF2B5EF4-FFF2-40B4-BE49-F238E27FC236}">
                <a16:creationId xmlns:a16="http://schemas.microsoft.com/office/drawing/2014/main" id="{F399C99E-E746-F24F-BCCD-3B33BD6176BE}"/>
              </a:ext>
            </a:extLst>
          </p:cNvPr>
          <p:cNvSpPr txBox="1">
            <a:spLocks/>
          </p:cNvSpPr>
          <p:nvPr/>
        </p:nvSpPr>
        <p:spPr>
          <a:xfrm>
            <a:off x="3290693" y="2802649"/>
            <a:ext cx="5160400" cy="68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Momento 3. </a:t>
            </a:r>
          </a:p>
        </p:txBody>
      </p:sp>
      <p:cxnSp>
        <p:nvCxnSpPr>
          <p:cNvPr id="9" name="Conector recto 10">
            <a:extLst>
              <a:ext uri="{FF2B5EF4-FFF2-40B4-BE49-F238E27FC236}">
                <a16:creationId xmlns:a16="http://schemas.microsoft.com/office/drawing/2014/main" id="{A7E5990A-EB4A-394F-89B0-84D42D924CB8}"/>
              </a:ext>
            </a:extLst>
          </p:cNvPr>
          <p:cNvCxnSpPr>
            <a:cxnSpLocks/>
          </p:cNvCxnSpPr>
          <p:nvPr/>
        </p:nvCxnSpPr>
        <p:spPr>
          <a:xfrm flipV="1">
            <a:off x="3039747" y="3587774"/>
            <a:ext cx="5662293" cy="421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4">
            <a:extLst>
              <a:ext uri="{FF2B5EF4-FFF2-40B4-BE49-F238E27FC236}">
                <a16:creationId xmlns:a16="http://schemas.microsoft.com/office/drawing/2014/main" id="{A54D9601-7F39-1B44-98AA-6C2F5320DA59}"/>
              </a:ext>
            </a:extLst>
          </p:cNvPr>
          <p:cNvSpPr txBox="1"/>
          <p:nvPr/>
        </p:nvSpPr>
        <p:spPr>
          <a:xfrm>
            <a:off x="2640012" y="3866702"/>
            <a:ext cx="6887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90000"/>
            </a:pPr>
            <a:r>
              <a:rPr lang="es-ES" sz="2400" b="1" dirty="0">
                <a:solidFill>
                  <a:srgbClr val="C00000"/>
                </a:solidFill>
                <a:latin typeface="Montserrat" pitchFamily="2" charset="77"/>
              </a:rPr>
              <a:t>“</a:t>
            </a:r>
            <a:r>
              <a:rPr lang="es-ES_tradnl" sz="24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Documento de 2 minutos</a:t>
            </a:r>
            <a:r>
              <a:rPr lang="es-ES" sz="2400" b="1" dirty="0">
                <a:solidFill>
                  <a:srgbClr val="C00000"/>
                </a:solidFill>
                <a:latin typeface="Montserrat" pitchFamily="2" charset="77"/>
              </a:rPr>
              <a:t>”</a:t>
            </a:r>
          </a:p>
          <a:p>
            <a:pPr algn="ctr">
              <a:buSzPct val="90000"/>
            </a:pPr>
            <a:r>
              <a:rPr lang="es-ES" sz="2400" b="1" dirty="0">
                <a:latin typeface="Montserrat" pitchFamily="2" charset="77"/>
              </a:rPr>
              <a:t>Con las acciones o actividades esenciales de los componentes estratégicos de la formación integral</a:t>
            </a:r>
            <a:r>
              <a:rPr lang="es-CO" sz="2400" b="1" dirty="0">
                <a:latin typeface="Montserrat" pitchFamily="2" charset="77"/>
              </a:rPr>
              <a:t> </a:t>
            </a:r>
            <a:endParaRPr lang="es-ES" sz="2400" b="1" dirty="0">
              <a:latin typeface="Montserrat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173F1E3-7806-7846-9DC9-807D37364DCD}"/>
              </a:ext>
            </a:extLst>
          </p:cNvPr>
          <p:cNvSpPr/>
          <p:nvPr/>
        </p:nvSpPr>
        <p:spPr>
          <a:xfrm>
            <a:off x="6394613" y="1193818"/>
            <a:ext cx="3132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370">
              <a:spcBef>
                <a:spcPts val="1100"/>
              </a:spcBef>
            </a:pP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Tiempo:</a:t>
            </a:r>
            <a:r>
              <a:rPr lang="es-ES" sz="2400" b="1" spc="-12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40</a:t>
            </a:r>
            <a:r>
              <a:rPr lang="es-ES" sz="2400" b="1" spc="-12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minutos</a:t>
            </a:r>
            <a:endParaRPr lang="es-CO" sz="2400" b="1" dirty="0"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02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4671-D0DF-E999-40DF-6A02DA3D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15797B-56A4-0662-4C3A-49C5B6DD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C8F82F-E37A-EEC7-D28E-FAE444513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345" y="3798276"/>
            <a:ext cx="3850322" cy="3059723"/>
          </a:xfrm>
          <a:prstGeom prst="rect">
            <a:avLst/>
          </a:prstGeom>
        </p:spPr>
      </p:pic>
      <p:sp>
        <p:nvSpPr>
          <p:cNvPr id="5" name="Google Shape;377;p35">
            <a:extLst>
              <a:ext uri="{FF2B5EF4-FFF2-40B4-BE49-F238E27FC236}">
                <a16:creationId xmlns:a16="http://schemas.microsoft.com/office/drawing/2014/main" id="{34E70B4C-994D-4C4C-8CFE-9A2740898609}"/>
              </a:ext>
            </a:extLst>
          </p:cNvPr>
          <p:cNvSpPr/>
          <p:nvPr/>
        </p:nvSpPr>
        <p:spPr>
          <a:xfrm flipH="1">
            <a:off x="10379567" y="4240084"/>
            <a:ext cx="1334359" cy="1387129"/>
          </a:xfrm>
          <a:custGeom>
            <a:avLst/>
            <a:gdLst/>
            <a:ahLst/>
            <a:cxnLst/>
            <a:rect l="l" t="t" r="r" b="b"/>
            <a:pathLst>
              <a:path w="29787" h="30965" extrusionOk="0">
                <a:moveTo>
                  <a:pt x="17549" y="0"/>
                </a:moveTo>
                <a:cubicBezTo>
                  <a:pt x="16995" y="0"/>
                  <a:pt x="16443" y="108"/>
                  <a:pt x="15929" y="336"/>
                </a:cubicBezTo>
                <a:cubicBezTo>
                  <a:pt x="15013" y="741"/>
                  <a:pt x="14216" y="1520"/>
                  <a:pt x="13922" y="2521"/>
                </a:cubicBezTo>
                <a:cubicBezTo>
                  <a:pt x="13628" y="3521"/>
                  <a:pt x="13926" y="4733"/>
                  <a:pt x="14746" y="5323"/>
                </a:cubicBezTo>
                <a:cubicBezTo>
                  <a:pt x="14992" y="5500"/>
                  <a:pt x="15282" y="5628"/>
                  <a:pt x="15459" y="5881"/>
                </a:cubicBezTo>
                <a:cubicBezTo>
                  <a:pt x="15676" y="6191"/>
                  <a:pt x="15653" y="6582"/>
                  <a:pt x="15510" y="6947"/>
                </a:cubicBezTo>
                <a:lnTo>
                  <a:pt x="7051" y="6947"/>
                </a:lnTo>
                <a:lnTo>
                  <a:pt x="7051" y="16522"/>
                </a:lnTo>
                <a:cubicBezTo>
                  <a:pt x="6885" y="16595"/>
                  <a:pt x="6713" y="16639"/>
                  <a:pt x="6546" y="16639"/>
                </a:cubicBezTo>
                <a:cubicBezTo>
                  <a:pt x="6367" y="16639"/>
                  <a:pt x="6194" y="16588"/>
                  <a:pt x="6042" y="16469"/>
                </a:cubicBezTo>
                <a:cubicBezTo>
                  <a:pt x="5803" y="16282"/>
                  <a:pt x="5682" y="15975"/>
                  <a:pt x="5516" y="15715"/>
                </a:cubicBezTo>
                <a:cubicBezTo>
                  <a:pt x="5097" y="15068"/>
                  <a:pt x="4350" y="14727"/>
                  <a:pt x="3604" y="14727"/>
                </a:cubicBezTo>
                <a:cubicBezTo>
                  <a:pt x="3352" y="14727"/>
                  <a:pt x="3101" y="14766"/>
                  <a:pt x="2862" y="14845"/>
                </a:cubicBezTo>
                <a:cubicBezTo>
                  <a:pt x="1914" y="15155"/>
                  <a:pt x="1178" y="15998"/>
                  <a:pt x="795" y="16963"/>
                </a:cubicBezTo>
                <a:cubicBezTo>
                  <a:pt x="0" y="18959"/>
                  <a:pt x="739" y="21501"/>
                  <a:pt x="2456" y="22684"/>
                </a:cubicBezTo>
                <a:cubicBezTo>
                  <a:pt x="2896" y="22986"/>
                  <a:pt x="3453" y="23184"/>
                  <a:pt x="3975" y="23184"/>
                </a:cubicBezTo>
                <a:cubicBezTo>
                  <a:pt x="4438" y="23184"/>
                  <a:pt x="4874" y="23028"/>
                  <a:pt x="5176" y="22652"/>
                </a:cubicBezTo>
                <a:cubicBezTo>
                  <a:pt x="5459" y="22303"/>
                  <a:pt x="5573" y="21818"/>
                  <a:pt x="5896" y="21510"/>
                </a:cubicBezTo>
                <a:cubicBezTo>
                  <a:pt x="6094" y="21323"/>
                  <a:pt x="6336" y="21241"/>
                  <a:pt x="6587" y="21241"/>
                </a:cubicBezTo>
                <a:cubicBezTo>
                  <a:pt x="6741" y="21241"/>
                  <a:pt x="6898" y="21272"/>
                  <a:pt x="7051" y="21328"/>
                </a:cubicBezTo>
                <a:lnTo>
                  <a:pt x="7051" y="30964"/>
                </a:lnTo>
                <a:lnTo>
                  <a:pt x="15510" y="30964"/>
                </a:lnTo>
                <a:cubicBezTo>
                  <a:pt x="15653" y="30600"/>
                  <a:pt x="15676" y="30208"/>
                  <a:pt x="15459" y="29896"/>
                </a:cubicBezTo>
                <a:cubicBezTo>
                  <a:pt x="15282" y="29645"/>
                  <a:pt x="14992" y="29518"/>
                  <a:pt x="14746" y="29340"/>
                </a:cubicBezTo>
                <a:cubicBezTo>
                  <a:pt x="13926" y="28750"/>
                  <a:pt x="13628" y="27538"/>
                  <a:pt x="13922" y="26538"/>
                </a:cubicBezTo>
                <a:cubicBezTo>
                  <a:pt x="14216" y="25538"/>
                  <a:pt x="15013" y="24759"/>
                  <a:pt x="15929" y="24354"/>
                </a:cubicBezTo>
                <a:cubicBezTo>
                  <a:pt x="16443" y="24125"/>
                  <a:pt x="16995" y="24017"/>
                  <a:pt x="17550" y="24017"/>
                </a:cubicBezTo>
                <a:cubicBezTo>
                  <a:pt x="19032" y="24017"/>
                  <a:pt x="20527" y="24790"/>
                  <a:pt x="21341" y="26110"/>
                </a:cubicBezTo>
                <a:cubicBezTo>
                  <a:pt x="21884" y="26987"/>
                  <a:pt x="22068" y="28304"/>
                  <a:pt x="21312" y="28983"/>
                </a:cubicBezTo>
                <a:cubicBezTo>
                  <a:pt x="20981" y="29281"/>
                  <a:pt x="20524" y="29402"/>
                  <a:pt x="20232" y="29743"/>
                </a:cubicBezTo>
                <a:cubicBezTo>
                  <a:pt x="19945" y="30081"/>
                  <a:pt x="19918" y="30538"/>
                  <a:pt x="20059" y="30964"/>
                </a:cubicBezTo>
                <a:lnTo>
                  <a:pt x="29786" y="30964"/>
                </a:lnTo>
                <a:lnTo>
                  <a:pt x="29786" y="21328"/>
                </a:lnTo>
                <a:cubicBezTo>
                  <a:pt x="29634" y="21272"/>
                  <a:pt x="29477" y="21241"/>
                  <a:pt x="29323" y="21241"/>
                </a:cubicBezTo>
                <a:cubicBezTo>
                  <a:pt x="29071" y="21241"/>
                  <a:pt x="28829" y="21323"/>
                  <a:pt x="28631" y="21513"/>
                </a:cubicBezTo>
                <a:cubicBezTo>
                  <a:pt x="28308" y="21818"/>
                  <a:pt x="28194" y="22303"/>
                  <a:pt x="27911" y="22652"/>
                </a:cubicBezTo>
                <a:cubicBezTo>
                  <a:pt x="27609" y="23028"/>
                  <a:pt x="27173" y="23184"/>
                  <a:pt x="26710" y="23184"/>
                </a:cubicBezTo>
                <a:cubicBezTo>
                  <a:pt x="26188" y="23184"/>
                  <a:pt x="25632" y="22986"/>
                  <a:pt x="25191" y="22684"/>
                </a:cubicBezTo>
                <a:cubicBezTo>
                  <a:pt x="23476" y="21501"/>
                  <a:pt x="22738" y="18959"/>
                  <a:pt x="23531" y="16963"/>
                </a:cubicBezTo>
                <a:cubicBezTo>
                  <a:pt x="23913" y="15998"/>
                  <a:pt x="24649" y="15155"/>
                  <a:pt x="25597" y="14845"/>
                </a:cubicBezTo>
                <a:cubicBezTo>
                  <a:pt x="25836" y="14767"/>
                  <a:pt x="26087" y="14728"/>
                  <a:pt x="26338" y="14728"/>
                </a:cubicBezTo>
                <a:cubicBezTo>
                  <a:pt x="27085" y="14728"/>
                  <a:pt x="27832" y="15067"/>
                  <a:pt x="28251" y="15715"/>
                </a:cubicBezTo>
                <a:cubicBezTo>
                  <a:pt x="28417" y="15975"/>
                  <a:pt x="28538" y="16282"/>
                  <a:pt x="28777" y="16469"/>
                </a:cubicBezTo>
                <a:cubicBezTo>
                  <a:pt x="28929" y="16588"/>
                  <a:pt x="29102" y="16639"/>
                  <a:pt x="29281" y="16639"/>
                </a:cubicBezTo>
                <a:cubicBezTo>
                  <a:pt x="29448" y="16639"/>
                  <a:pt x="29620" y="16595"/>
                  <a:pt x="29786" y="16522"/>
                </a:cubicBezTo>
                <a:lnTo>
                  <a:pt x="29786" y="6947"/>
                </a:lnTo>
                <a:lnTo>
                  <a:pt x="20059" y="6947"/>
                </a:lnTo>
                <a:cubicBezTo>
                  <a:pt x="19918" y="6523"/>
                  <a:pt x="19945" y="6063"/>
                  <a:pt x="20232" y="5726"/>
                </a:cubicBezTo>
                <a:cubicBezTo>
                  <a:pt x="20524" y="5384"/>
                  <a:pt x="20981" y="5263"/>
                  <a:pt x="21312" y="4967"/>
                </a:cubicBezTo>
                <a:cubicBezTo>
                  <a:pt x="22068" y="4288"/>
                  <a:pt x="21884" y="2972"/>
                  <a:pt x="21341" y="2092"/>
                </a:cubicBezTo>
                <a:cubicBezTo>
                  <a:pt x="20527" y="772"/>
                  <a:pt x="19031" y="0"/>
                  <a:pt x="1754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chemeClr val="accent2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29;p31">
            <a:extLst>
              <a:ext uri="{FF2B5EF4-FFF2-40B4-BE49-F238E27FC236}">
                <a16:creationId xmlns:a16="http://schemas.microsoft.com/office/drawing/2014/main" id="{EAD8F784-9F32-AD4E-9F46-0CEF47A33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6579" y="1316096"/>
            <a:ext cx="5662293" cy="68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s-ES_tradnl" sz="32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Documento de 2 minutos</a:t>
            </a:r>
          </a:p>
        </p:txBody>
      </p:sp>
      <p:cxnSp>
        <p:nvCxnSpPr>
          <p:cNvPr id="8" name="Conector recto 10">
            <a:extLst>
              <a:ext uri="{FF2B5EF4-FFF2-40B4-BE49-F238E27FC236}">
                <a16:creationId xmlns:a16="http://schemas.microsoft.com/office/drawing/2014/main" id="{5F9B5BB3-9543-F14A-80A3-8C65C90FD178}"/>
              </a:ext>
            </a:extLst>
          </p:cNvPr>
          <p:cNvCxnSpPr>
            <a:cxnSpLocks/>
          </p:cNvCxnSpPr>
          <p:nvPr/>
        </p:nvCxnSpPr>
        <p:spPr>
          <a:xfrm flipV="1">
            <a:off x="1016578" y="2043541"/>
            <a:ext cx="5662293" cy="421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 descr="A light bulb with a question mark&#10;&#10;Description automatically generated">
            <a:extLst>
              <a:ext uri="{FF2B5EF4-FFF2-40B4-BE49-F238E27FC236}">
                <a16:creationId xmlns:a16="http://schemas.microsoft.com/office/drawing/2014/main" id="{B7FF3B06-C2D6-EB42-8D19-7B132E310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5"/>
          <a:stretch/>
        </p:blipFill>
        <p:spPr>
          <a:xfrm>
            <a:off x="1172795" y="2268924"/>
            <a:ext cx="2043530" cy="1847718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FB549839-BD85-3641-9FAC-52F63F84D73E}"/>
              </a:ext>
            </a:extLst>
          </p:cNvPr>
          <p:cNvSpPr txBox="1"/>
          <p:nvPr/>
        </p:nvSpPr>
        <p:spPr>
          <a:xfrm>
            <a:off x="3198024" y="2516353"/>
            <a:ext cx="6461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CO" sz="2000" b="1" dirty="0"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¿Qué </a:t>
            </a:r>
            <a:r>
              <a:rPr lang="es-ES" sz="2000" b="1" dirty="0">
                <a:latin typeface="Montserrat" pitchFamily="2" charset="77"/>
              </a:rPr>
              <a:t>acciones o actividades esenciales de los componentes estratégicos que se debe realizar para promover una educación que le apuesta a la formación integral</a:t>
            </a:r>
            <a:r>
              <a:rPr lang="es-CO" sz="2000" b="1" dirty="0">
                <a:latin typeface="Montserrat" pitchFamily="2" charset="77"/>
              </a:rPr>
              <a:t> </a:t>
            </a:r>
            <a:r>
              <a:rPr lang="es-CO" sz="2000" b="1" dirty="0">
                <a:effectLst/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CO" sz="2000" b="1" dirty="0">
              <a:effectLst/>
              <a:latin typeface="Montserrat" pitchFamily="2" charset="77"/>
              <a:ea typeface="PMingLiU" panose="02020500000000000000" pitchFamily="18" charset="-120"/>
              <a:cs typeface="Calibri" panose="020F0502020204030204" pitchFamily="34" charset="0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3A1769D5-23B5-BC4A-982E-497F6489356A}"/>
              </a:ext>
            </a:extLst>
          </p:cNvPr>
          <p:cNvSpPr txBox="1"/>
          <p:nvPr/>
        </p:nvSpPr>
        <p:spPr>
          <a:xfrm>
            <a:off x="4518284" y="3834467"/>
            <a:ext cx="5479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kern="100" dirty="0">
                <a:solidFill>
                  <a:srgbClr val="002060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Nota:</a:t>
            </a:r>
            <a:r>
              <a:rPr lang="es-CO" sz="1800" kern="100" dirty="0">
                <a:solidFill>
                  <a:srgbClr val="002060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se recomienda considerar los comentarios de los participantes en cada estación con el fin de construir argumentados concisos y claros en la escritura del texto. Si el grupo lo decide, puede darle un título.</a:t>
            </a:r>
            <a:endParaRPr lang="en-CO" sz="1800" kern="100" dirty="0">
              <a:solidFill>
                <a:srgbClr val="002060"/>
              </a:solidFill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19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4" name="Freeform 4"/>
          <p:cNvSpPr/>
          <p:nvPr/>
        </p:nvSpPr>
        <p:spPr>
          <a:xfrm>
            <a:off x="1167950" y="975110"/>
            <a:ext cx="874522" cy="806749"/>
          </a:xfrm>
          <a:custGeom>
            <a:avLst/>
            <a:gdLst/>
            <a:ahLst/>
            <a:cxnLst/>
            <a:rect l="l" t="t" r="r" b="b"/>
            <a:pathLst>
              <a:path w="1311783" h="1210123">
                <a:moveTo>
                  <a:pt x="0" y="0"/>
                </a:moveTo>
                <a:lnTo>
                  <a:pt x="1311782" y="0"/>
                </a:lnTo>
                <a:lnTo>
                  <a:pt x="1311782" y="1210123"/>
                </a:lnTo>
                <a:lnTo>
                  <a:pt x="0" y="1210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5" name="Freeform 5"/>
          <p:cNvSpPr/>
          <p:nvPr/>
        </p:nvSpPr>
        <p:spPr>
          <a:xfrm>
            <a:off x="-18721" y="4277032"/>
            <a:ext cx="3247862" cy="2580968"/>
          </a:xfrm>
          <a:custGeom>
            <a:avLst/>
            <a:gdLst/>
            <a:ahLst/>
            <a:cxnLst/>
            <a:rect l="l" t="t" r="r" b="b"/>
            <a:pathLst>
              <a:path w="4871793" h="3871452">
                <a:moveTo>
                  <a:pt x="0" y="0"/>
                </a:moveTo>
                <a:lnTo>
                  <a:pt x="4871794" y="0"/>
                </a:lnTo>
                <a:lnTo>
                  <a:pt x="4871794" y="3871452"/>
                </a:lnTo>
                <a:lnTo>
                  <a:pt x="0" y="3871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6" name="Google Shape;323;p30">
            <a:extLst>
              <a:ext uri="{FF2B5EF4-FFF2-40B4-BE49-F238E27FC236}">
                <a16:creationId xmlns:a16="http://schemas.microsoft.com/office/drawing/2014/main" id="{87E0588B-FAD0-5645-9FA1-05720A9EEF80}"/>
              </a:ext>
            </a:extLst>
          </p:cNvPr>
          <p:cNvSpPr/>
          <p:nvPr/>
        </p:nvSpPr>
        <p:spPr>
          <a:xfrm>
            <a:off x="9841063" y="3463276"/>
            <a:ext cx="1334359" cy="1387129"/>
          </a:xfrm>
          <a:custGeom>
            <a:avLst/>
            <a:gdLst/>
            <a:ahLst/>
            <a:cxnLst/>
            <a:rect l="l" t="t" r="r" b="b"/>
            <a:pathLst>
              <a:path w="29787" h="30965" extrusionOk="0">
                <a:moveTo>
                  <a:pt x="17549" y="0"/>
                </a:moveTo>
                <a:cubicBezTo>
                  <a:pt x="16995" y="0"/>
                  <a:pt x="16443" y="108"/>
                  <a:pt x="15929" y="336"/>
                </a:cubicBezTo>
                <a:cubicBezTo>
                  <a:pt x="15013" y="741"/>
                  <a:pt x="14216" y="1520"/>
                  <a:pt x="13922" y="2521"/>
                </a:cubicBezTo>
                <a:cubicBezTo>
                  <a:pt x="13628" y="3521"/>
                  <a:pt x="13926" y="4733"/>
                  <a:pt x="14746" y="5323"/>
                </a:cubicBezTo>
                <a:cubicBezTo>
                  <a:pt x="14992" y="5500"/>
                  <a:pt x="15282" y="5628"/>
                  <a:pt x="15459" y="5881"/>
                </a:cubicBezTo>
                <a:cubicBezTo>
                  <a:pt x="15676" y="6191"/>
                  <a:pt x="15653" y="6582"/>
                  <a:pt x="15510" y="6947"/>
                </a:cubicBezTo>
                <a:lnTo>
                  <a:pt x="7051" y="6947"/>
                </a:lnTo>
                <a:lnTo>
                  <a:pt x="7051" y="16522"/>
                </a:lnTo>
                <a:cubicBezTo>
                  <a:pt x="6885" y="16595"/>
                  <a:pt x="6713" y="16639"/>
                  <a:pt x="6546" y="16639"/>
                </a:cubicBezTo>
                <a:cubicBezTo>
                  <a:pt x="6367" y="16639"/>
                  <a:pt x="6194" y="16588"/>
                  <a:pt x="6042" y="16469"/>
                </a:cubicBezTo>
                <a:cubicBezTo>
                  <a:pt x="5803" y="16282"/>
                  <a:pt x="5682" y="15975"/>
                  <a:pt x="5516" y="15715"/>
                </a:cubicBezTo>
                <a:cubicBezTo>
                  <a:pt x="5097" y="15068"/>
                  <a:pt x="4350" y="14727"/>
                  <a:pt x="3604" y="14727"/>
                </a:cubicBezTo>
                <a:cubicBezTo>
                  <a:pt x="3352" y="14727"/>
                  <a:pt x="3101" y="14766"/>
                  <a:pt x="2862" y="14845"/>
                </a:cubicBezTo>
                <a:cubicBezTo>
                  <a:pt x="1914" y="15155"/>
                  <a:pt x="1178" y="15998"/>
                  <a:pt x="795" y="16963"/>
                </a:cubicBezTo>
                <a:cubicBezTo>
                  <a:pt x="0" y="18959"/>
                  <a:pt x="739" y="21501"/>
                  <a:pt x="2456" y="22684"/>
                </a:cubicBezTo>
                <a:cubicBezTo>
                  <a:pt x="2896" y="22986"/>
                  <a:pt x="3453" y="23184"/>
                  <a:pt x="3975" y="23184"/>
                </a:cubicBezTo>
                <a:cubicBezTo>
                  <a:pt x="4438" y="23184"/>
                  <a:pt x="4874" y="23028"/>
                  <a:pt x="5176" y="22652"/>
                </a:cubicBezTo>
                <a:cubicBezTo>
                  <a:pt x="5459" y="22303"/>
                  <a:pt x="5573" y="21818"/>
                  <a:pt x="5896" y="21510"/>
                </a:cubicBezTo>
                <a:cubicBezTo>
                  <a:pt x="6094" y="21323"/>
                  <a:pt x="6336" y="21241"/>
                  <a:pt x="6587" y="21241"/>
                </a:cubicBezTo>
                <a:cubicBezTo>
                  <a:pt x="6741" y="21241"/>
                  <a:pt x="6898" y="21272"/>
                  <a:pt x="7051" y="21328"/>
                </a:cubicBezTo>
                <a:lnTo>
                  <a:pt x="7051" y="30964"/>
                </a:lnTo>
                <a:lnTo>
                  <a:pt x="15510" y="30964"/>
                </a:lnTo>
                <a:cubicBezTo>
                  <a:pt x="15653" y="30600"/>
                  <a:pt x="15676" y="30208"/>
                  <a:pt x="15459" y="29896"/>
                </a:cubicBezTo>
                <a:cubicBezTo>
                  <a:pt x="15282" y="29645"/>
                  <a:pt x="14992" y="29518"/>
                  <a:pt x="14746" y="29340"/>
                </a:cubicBezTo>
                <a:cubicBezTo>
                  <a:pt x="13926" y="28750"/>
                  <a:pt x="13628" y="27538"/>
                  <a:pt x="13922" y="26538"/>
                </a:cubicBezTo>
                <a:cubicBezTo>
                  <a:pt x="14216" y="25538"/>
                  <a:pt x="15013" y="24759"/>
                  <a:pt x="15929" y="24354"/>
                </a:cubicBezTo>
                <a:cubicBezTo>
                  <a:pt x="16443" y="24125"/>
                  <a:pt x="16995" y="24017"/>
                  <a:pt x="17550" y="24017"/>
                </a:cubicBezTo>
                <a:cubicBezTo>
                  <a:pt x="19032" y="24017"/>
                  <a:pt x="20527" y="24790"/>
                  <a:pt x="21341" y="26110"/>
                </a:cubicBezTo>
                <a:cubicBezTo>
                  <a:pt x="21884" y="26987"/>
                  <a:pt x="22068" y="28304"/>
                  <a:pt x="21312" y="28983"/>
                </a:cubicBezTo>
                <a:cubicBezTo>
                  <a:pt x="20981" y="29281"/>
                  <a:pt x="20524" y="29402"/>
                  <a:pt x="20232" y="29743"/>
                </a:cubicBezTo>
                <a:cubicBezTo>
                  <a:pt x="19945" y="30081"/>
                  <a:pt x="19918" y="30538"/>
                  <a:pt x="20059" y="30964"/>
                </a:cubicBezTo>
                <a:lnTo>
                  <a:pt x="29786" y="30964"/>
                </a:lnTo>
                <a:lnTo>
                  <a:pt x="29786" y="21328"/>
                </a:lnTo>
                <a:cubicBezTo>
                  <a:pt x="29634" y="21272"/>
                  <a:pt x="29477" y="21241"/>
                  <a:pt x="29323" y="21241"/>
                </a:cubicBezTo>
                <a:cubicBezTo>
                  <a:pt x="29071" y="21241"/>
                  <a:pt x="28829" y="21323"/>
                  <a:pt x="28631" y="21513"/>
                </a:cubicBezTo>
                <a:cubicBezTo>
                  <a:pt x="28308" y="21818"/>
                  <a:pt x="28194" y="22303"/>
                  <a:pt x="27911" y="22652"/>
                </a:cubicBezTo>
                <a:cubicBezTo>
                  <a:pt x="27609" y="23028"/>
                  <a:pt x="27173" y="23184"/>
                  <a:pt x="26710" y="23184"/>
                </a:cubicBezTo>
                <a:cubicBezTo>
                  <a:pt x="26188" y="23184"/>
                  <a:pt x="25632" y="22986"/>
                  <a:pt x="25191" y="22684"/>
                </a:cubicBezTo>
                <a:cubicBezTo>
                  <a:pt x="23476" y="21501"/>
                  <a:pt x="22738" y="18959"/>
                  <a:pt x="23531" y="16963"/>
                </a:cubicBezTo>
                <a:cubicBezTo>
                  <a:pt x="23913" y="15998"/>
                  <a:pt x="24649" y="15155"/>
                  <a:pt x="25597" y="14845"/>
                </a:cubicBezTo>
                <a:cubicBezTo>
                  <a:pt x="25836" y="14767"/>
                  <a:pt x="26087" y="14728"/>
                  <a:pt x="26338" y="14728"/>
                </a:cubicBezTo>
                <a:cubicBezTo>
                  <a:pt x="27085" y="14728"/>
                  <a:pt x="27832" y="15067"/>
                  <a:pt x="28251" y="15715"/>
                </a:cubicBezTo>
                <a:cubicBezTo>
                  <a:pt x="28417" y="15975"/>
                  <a:pt x="28538" y="16282"/>
                  <a:pt x="28777" y="16469"/>
                </a:cubicBezTo>
                <a:cubicBezTo>
                  <a:pt x="28929" y="16588"/>
                  <a:pt x="29102" y="16639"/>
                  <a:pt x="29281" y="16639"/>
                </a:cubicBezTo>
                <a:cubicBezTo>
                  <a:pt x="29448" y="16639"/>
                  <a:pt x="29620" y="16595"/>
                  <a:pt x="29786" y="16522"/>
                </a:cubicBezTo>
                <a:lnTo>
                  <a:pt x="29786" y="6947"/>
                </a:lnTo>
                <a:lnTo>
                  <a:pt x="20059" y="6947"/>
                </a:lnTo>
                <a:cubicBezTo>
                  <a:pt x="19918" y="6523"/>
                  <a:pt x="19945" y="6063"/>
                  <a:pt x="20232" y="5726"/>
                </a:cubicBezTo>
                <a:cubicBezTo>
                  <a:pt x="20524" y="5384"/>
                  <a:pt x="20981" y="5263"/>
                  <a:pt x="21312" y="4967"/>
                </a:cubicBezTo>
                <a:cubicBezTo>
                  <a:pt x="22068" y="4288"/>
                  <a:pt x="21884" y="2972"/>
                  <a:pt x="21341" y="2092"/>
                </a:cubicBezTo>
                <a:cubicBezTo>
                  <a:pt x="20527" y="772"/>
                  <a:pt x="19031" y="0"/>
                  <a:pt x="1754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chemeClr val="accent2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324;p30">
            <a:extLst>
              <a:ext uri="{FF2B5EF4-FFF2-40B4-BE49-F238E27FC236}">
                <a16:creationId xmlns:a16="http://schemas.microsoft.com/office/drawing/2014/main" id="{D9E49BB1-598C-EF4F-96E6-C68C0C150344}"/>
              </a:ext>
            </a:extLst>
          </p:cNvPr>
          <p:cNvSpPr/>
          <p:nvPr/>
        </p:nvSpPr>
        <p:spPr>
          <a:xfrm rot="10800000" flipH="1">
            <a:off x="3049908" y="901970"/>
            <a:ext cx="1334313" cy="1387084"/>
          </a:xfrm>
          <a:custGeom>
            <a:avLst/>
            <a:gdLst/>
            <a:ahLst/>
            <a:cxnLst/>
            <a:rect l="l" t="t" r="r" b="b"/>
            <a:pathLst>
              <a:path w="29786" h="30964" extrusionOk="0">
                <a:moveTo>
                  <a:pt x="0" y="1"/>
                </a:moveTo>
                <a:lnTo>
                  <a:pt x="0" y="9573"/>
                </a:lnTo>
                <a:cubicBezTo>
                  <a:pt x="167" y="9647"/>
                  <a:pt x="340" y="9691"/>
                  <a:pt x="507" y="9691"/>
                </a:cubicBezTo>
                <a:cubicBezTo>
                  <a:pt x="686" y="9691"/>
                  <a:pt x="859" y="9640"/>
                  <a:pt x="1012" y="9521"/>
                </a:cubicBezTo>
                <a:cubicBezTo>
                  <a:pt x="1251" y="9334"/>
                  <a:pt x="1369" y="9029"/>
                  <a:pt x="1538" y="8769"/>
                </a:cubicBezTo>
                <a:cubicBezTo>
                  <a:pt x="1956" y="8121"/>
                  <a:pt x="2705" y="7780"/>
                  <a:pt x="3452" y="7780"/>
                </a:cubicBezTo>
                <a:cubicBezTo>
                  <a:pt x="3703" y="7780"/>
                  <a:pt x="3954" y="7819"/>
                  <a:pt x="4192" y="7896"/>
                </a:cubicBezTo>
                <a:cubicBezTo>
                  <a:pt x="5137" y="8206"/>
                  <a:pt x="5875" y="9051"/>
                  <a:pt x="6258" y="10017"/>
                </a:cubicBezTo>
                <a:cubicBezTo>
                  <a:pt x="7051" y="12013"/>
                  <a:pt x="6313" y="14555"/>
                  <a:pt x="4597" y="15735"/>
                </a:cubicBezTo>
                <a:cubicBezTo>
                  <a:pt x="4157" y="16039"/>
                  <a:pt x="3601" y="16236"/>
                  <a:pt x="3080" y="16236"/>
                </a:cubicBezTo>
                <a:cubicBezTo>
                  <a:pt x="2616" y="16236"/>
                  <a:pt x="2179" y="16080"/>
                  <a:pt x="1875" y="15703"/>
                </a:cubicBezTo>
                <a:cubicBezTo>
                  <a:pt x="1595" y="15355"/>
                  <a:pt x="1479" y="14870"/>
                  <a:pt x="1157" y="14564"/>
                </a:cubicBezTo>
                <a:cubicBezTo>
                  <a:pt x="958" y="14375"/>
                  <a:pt x="716" y="14293"/>
                  <a:pt x="465" y="14293"/>
                </a:cubicBezTo>
                <a:cubicBezTo>
                  <a:pt x="311" y="14293"/>
                  <a:pt x="153" y="14324"/>
                  <a:pt x="0" y="14380"/>
                </a:cubicBezTo>
                <a:lnTo>
                  <a:pt x="0" y="24016"/>
                </a:lnTo>
                <a:lnTo>
                  <a:pt x="9065" y="24016"/>
                </a:lnTo>
                <a:cubicBezTo>
                  <a:pt x="9208" y="24381"/>
                  <a:pt x="9233" y="24772"/>
                  <a:pt x="9015" y="25084"/>
                </a:cubicBezTo>
                <a:cubicBezTo>
                  <a:pt x="8837" y="25335"/>
                  <a:pt x="8548" y="25463"/>
                  <a:pt x="8302" y="25640"/>
                </a:cubicBezTo>
                <a:cubicBezTo>
                  <a:pt x="7481" y="26230"/>
                  <a:pt x="7183" y="27442"/>
                  <a:pt x="7477" y="28442"/>
                </a:cubicBezTo>
                <a:cubicBezTo>
                  <a:pt x="7771" y="29445"/>
                  <a:pt x="8568" y="30221"/>
                  <a:pt x="9484" y="30627"/>
                </a:cubicBezTo>
                <a:cubicBezTo>
                  <a:pt x="9998" y="30855"/>
                  <a:pt x="10551" y="30963"/>
                  <a:pt x="11105" y="30963"/>
                </a:cubicBezTo>
                <a:cubicBezTo>
                  <a:pt x="12587" y="30963"/>
                  <a:pt x="14083" y="30191"/>
                  <a:pt x="14899" y="28873"/>
                </a:cubicBezTo>
                <a:cubicBezTo>
                  <a:pt x="15439" y="27994"/>
                  <a:pt x="15623" y="26677"/>
                  <a:pt x="14867" y="25998"/>
                </a:cubicBezTo>
                <a:cubicBezTo>
                  <a:pt x="14537" y="25700"/>
                  <a:pt x="14079" y="25579"/>
                  <a:pt x="13787" y="25237"/>
                </a:cubicBezTo>
                <a:cubicBezTo>
                  <a:pt x="13500" y="24900"/>
                  <a:pt x="13473" y="24442"/>
                  <a:pt x="13614" y="24016"/>
                </a:cubicBezTo>
                <a:lnTo>
                  <a:pt x="22735" y="24016"/>
                </a:lnTo>
                <a:lnTo>
                  <a:pt x="22735" y="14380"/>
                </a:lnTo>
                <a:cubicBezTo>
                  <a:pt x="22889" y="14324"/>
                  <a:pt x="23046" y="14293"/>
                  <a:pt x="23200" y="14293"/>
                </a:cubicBezTo>
                <a:cubicBezTo>
                  <a:pt x="23451" y="14293"/>
                  <a:pt x="23693" y="14375"/>
                  <a:pt x="23893" y="14564"/>
                </a:cubicBezTo>
                <a:cubicBezTo>
                  <a:pt x="24214" y="14872"/>
                  <a:pt x="24330" y="15355"/>
                  <a:pt x="24610" y="15703"/>
                </a:cubicBezTo>
                <a:cubicBezTo>
                  <a:pt x="24914" y="16080"/>
                  <a:pt x="25351" y="16236"/>
                  <a:pt x="25815" y="16236"/>
                </a:cubicBezTo>
                <a:cubicBezTo>
                  <a:pt x="26337" y="16236"/>
                  <a:pt x="26893" y="16039"/>
                  <a:pt x="27333" y="15735"/>
                </a:cubicBezTo>
                <a:cubicBezTo>
                  <a:pt x="29048" y="14555"/>
                  <a:pt x="29786" y="12013"/>
                  <a:pt x="28993" y="10017"/>
                </a:cubicBezTo>
                <a:cubicBezTo>
                  <a:pt x="28611" y="9051"/>
                  <a:pt x="27875" y="8206"/>
                  <a:pt x="26927" y="7896"/>
                </a:cubicBezTo>
                <a:cubicBezTo>
                  <a:pt x="26689" y="7819"/>
                  <a:pt x="26438" y="7780"/>
                  <a:pt x="26188" y="7780"/>
                </a:cubicBezTo>
                <a:cubicBezTo>
                  <a:pt x="25440" y="7780"/>
                  <a:pt x="24691" y="8121"/>
                  <a:pt x="24273" y="8769"/>
                </a:cubicBezTo>
                <a:cubicBezTo>
                  <a:pt x="24107" y="9029"/>
                  <a:pt x="23986" y="9334"/>
                  <a:pt x="23747" y="9521"/>
                </a:cubicBezTo>
                <a:cubicBezTo>
                  <a:pt x="23595" y="9640"/>
                  <a:pt x="23422" y="9691"/>
                  <a:pt x="23242" y="9691"/>
                </a:cubicBezTo>
                <a:cubicBezTo>
                  <a:pt x="23075" y="9691"/>
                  <a:pt x="22902" y="9647"/>
                  <a:pt x="22735" y="9573"/>
                </a:cubicBezTo>
                <a:lnTo>
                  <a:pt x="22735" y="1"/>
                </a:lnTo>
                <a:lnTo>
                  <a:pt x="13614" y="1"/>
                </a:lnTo>
                <a:cubicBezTo>
                  <a:pt x="13475" y="424"/>
                  <a:pt x="13500" y="882"/>
                  <a:pt x="13787" y="1222"/>
                </a:cubicBezTo>
                <a:cubicBezTo>
                  <a:pt x="14079" y="1561"/>
                  <a:pt x="14537" y="1684"/>
                  <a:pt x="14867" y="1980"/>
                </a:cubicBezTo>
                <a:cubicBezTo>
                  <a:pt x="15623" y="2659"/>
                  <a:pt x="15439" y="3976"/>
                  <a:pt x="14899" y="4855"/>
                </a:cubicBezTo>
                <a:cubicBezTo>
                  <a:pt x="14083" y="6174"/>
                  <a:pt x="12588" y="6946"/>
                  <a:pt x="11107" y="6946"/>
                </a:cubicBezTo>
                <a:cubicBezTo>
                  <a:pt x="10552" y="6946"/>
                  <a:pt x="9999" y="6838"/>
                  <a:pt x="9484" y="6609"/>
                </a:cubicBezTo>
                <a:cubicBezTo>
                  <a:pt x="8568" y="6204"/>
                  <a:pt x="7771" y="5427"/>
                  <a:pt x="7477" y="4427"/>
                </a:cubicBezTo>
                <a:cubicBezTo>
                  <a:pt x="7183" y="3425"/>
                  <a:pt x="7481" y="2215"/>
                  <a:pt x="8302" y="1623"/>
                </a:cubicBezTo>
                <a:cubicBezTo>
                  <a:pt x="8548" y="1447"/>
                  <a:pt x="8837" y="1320"/>
                  <a:pt x="9015" y="1067"/>
                </a:cubicBezTo>
                <a:cubicBezTo>
                  <a:pt x="9233" y="757"/>
                  <a:pt x="9208" y="363"/>
                  <a:pt x="9065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6200038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29;p31">
            <a:extLst>
              <a:ext uri="{FF2B5EF4-FFF2-40B4-BE49-F238E27FC236}">
                <a16:creationId xmlns:a16="http://schemas.microsoft.com/office/drawing/2014/main" id="{456E446E-6ED9-5340-A65D-C888682EF230}"/>
              </a:ext>
            </a:extLst>
          </p:cNvPr>
          <p:cNvSpPr txBox="1">
            <a:spLocks/>
          </p:cNvSpPr>
          <p:nvPr/>
        </p:nvSpPr>
        <p:spPr>
          <a:xfrm>
            <a:off x="3290693" y="2802649"/>
            <a:ext cx="5160400" cy="68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Momento 4. </a:t>
            </a:r>
          </a:p>
        </p:txBody>
      </p:sp>
      <p:cxnSp>
        <p:nvCxnSpPr>
          <p:cNvPr id="9" name="Conector recto 10">
            <a:extLst>
              <a:ext uri="{FF2B5EF4-FFF2-40B4-BE49-F238E27FC236}">
                <a16:creationId xmlns:a16="http://schemas.microsoft.com/office/drawing/2014/main" id="{1FA7D705-C999-F843-933E-4FC9877838B0}"/>
              </a:ext>
            </a:extLst>
          </p:cNvPr>
          <p:cNvCxnSpPr>
            <a:cxnSpLocks/>
          </p:cNvCxnSpPr>
          <p:nvPr/>
        </p:nvCxnSpPr>
        <p:spPr>
          <a:xfrm flipV="1">
            <a:off x="3039747" y="3587774"/>
            <a:ext cx="5662293" cy="421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4">
            <a:extLst>
              <a:ext uri="{FF2B5EF4-FFF2-40B4-BE49-F238E27FC236}">
                <a16:creationId xmlns:a16="http://schemas.microsoft.com/office/drawing/2014/main" id="{B3C3FFF8-22C8-A54C-A9AC-5986396658AA}"/>
              </a:ext>
            </a:extLst>
          </p:cNvPr>
          <p:cNvSpPr txBox="1"/>
          <p:nvPr/>
        </p:nvSpPr>
        <p:spPr>
          <a:xfrm>
            <a:off x="2640012" y="3866702"/>
            <a:ext cx="6887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90000"/>
            </a:pPr>
            <a:r>
              <a:rPr lang="es-ES" sz="2400" b="1" dirty="0">
                <a:solidFill>
                  <a:srgbClr val="C00000"/>
                </a:solidFill>
                <a:latin typeface="Montserrat" pitchFamily="2" charset="77"/>
              </a:rPr>
              <a:t>“</a:t>
            </a:r>
            <a:r>
              <a:rPr lang="es-ES_tradnl" sz="2400" b="1" dirty="0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Plenaria</a:t>
            </a:r>
            <a:r>
              <a:rPr lang="es-ES" sz="2400" b="1" dirty="0">
                <a:solidFill>
                  <a:srgbClr val="C00000"/>
                </a:solidFill>
                <a:latin typeface="Montserrat" pitchFamily="2" charset="77"/>
              </a:rPr>
              <a:t>”</a:t>
            </a:r>
          </a:p>
          <a:p>
            <a:pPr algn="ctr">
              <a:buSzPct val="90000"/>
            </a:pPr>
            <a:r>
              <a:rPr lang="es-ES" sz="2400" b="1" dirty="0">
                <a:latin typeface="Montserrat" pitchFamily="2" charset="77"/>
              </a:rPr>
              <a:t>para compartir el documento de “2 minutos” de algunos grupos de las mesas de trabajo</a:t>
            </a:r>
            <a:r>
              <a:rPr lang="es-CO" sz="2400" b="1" dirty="0">
                <a:latin typeface="Montserrat" pitchFamily="2" charset="77"/>
              </a:rPr>
              <a:t>  </a:t>
            </a:r>
            <a:endParaRPr lang="es-ES" sz="2400" b="1" dirty="0">
              <a:latin typeface="Montserrat" pitchFamily="2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FA76FAF-B480-984C-B724-FB975AF18EF1}"/>
              </a:ext>
            </a:extLst>
          </p:cNvPr>
          <p:cNvSpPr/>
          <p:nvPr/>
        </p:nvSpPr>
        <p:spPr>
          <a:xfrm>
            <a:off x="6394613" y="1193818"/>
            <a:ext cx="3132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370">
              <a:spcBef>
                <a:spcPts val="1100"/>
              </a:spcBef>
            </a:pP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Tiempo:</a:t>
            </a:r>
            <a:r>
              <a:rPr lang="es-ES" sz="2400" b="1" spc="-12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40</a:t>
            </a:r>
            <a:r>
              <a:rPr lang="es-ES" sz="2400" b="1" spc="-12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minutos</a:t>
            </a:r>
            <a:endParaRPr lang="es-CO" sz="2400" b="1" dirty="0"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66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4671-D0DF-E999-40DF-6A02DA3D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15797B-56A4-0662-4C3A-49C5B6DD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C8F82F-E37A-EEC7-D28E-FAE444513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345" y="3798276"/>
            <a:ext cx="3850322" cy="3059723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EDC2975-585E-DBE2-FCD5-10C847C51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062120">
            <a:off x="1122079" y="2429853"/>
            <a:ext cx="576054" cy="76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87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112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A19567-DB44-7445-75B1-732AAB2B1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B95C54C-E15B-F872-F338-3FD983B5F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7" name="Imagen 5">
            <a:extLst>
              <a:ext uri="{FF2B5EF4-FFF2-40B4-BE49-F238E27FC236}">
                <a16:creationId xmlns:a16="http://schemas.microsoft.com/office/drawing/2014/main" id="{710A2378-B2D9-564B-AE86-35C7175159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58"/>
          <a:stretch/>
        </p:blipFill>
        <p:spPr>
          <a:xfrm>
            <a:off x="19876" y="0"/>
            <a:ext cx="12172124" cy="685800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9CF3F80D-8787-768E-31CC-EC86BAFE5B87}"/>
              </a:ext>
            </a:extLst>
          </p:cNvPr>
          <p:cNvSpPr txBox="1"/>
          <p:nvPr/>
        </p:nvSpPr>
        <p:spPr>
          <a:xfrm>
            <a:off x="2179448" y="275432"/>
            <a:ext cx="897493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5500" noProof="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formación integral….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BBA5CF4-C85D-287C-0908-4ED855136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62120">
            <a:off x="2007425" y="418744"/>
            <a:ext cx="576054" cy="765888"/>
          </a:xfrm>
          <a:prstGeom prst="rect">
            <a:avLst/>
          </a:prstGeom>
        </p:spPr>
      </p:pic>
      <p:sp>
        <p:nvSpPr>
          <p:cNvPr id="8" name="Google Shape;320;p30">
            <a:extLst>
              <a:ext uri="{FF2B5EF4-FFF2-40B4-BE49-F238E27FC236}">
                <a16:creationId xmlns:a16="http://schemas.microsoft.com/office/drawing/2014/main" id="{A82339FD-6DCC-2849-A339-78CCB4133B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192" y="3774233"/>
            <a:ext cx="4808041" cy="5149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s-CO" sz="2400" dirty="0"/>
              <a:t>Resignificación del tiempo escolar </a:t>
            </a:r>
            <a:endParaRPr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Google Shape;320;p30">
            <a:extLst>
              <a:ext uri="{FF2B5EF4-FFF2-40B4-BE49-F238E27FC236}">
                <a16:creationId xmlns:a16="http://schemas.microsoft.com/office/drawing/2014/main" id="{8D748E0B-0352-BA42-B24C-FC5F2CA55F30}"/>
              </a:ext>
            </a:extLst>
          </p:cNvPr>
          <p:cNvSpPr txBox="1">
            <a:spLocks/>
          </p:cNvSpPr>
          <p:nvPr/>
        </p:nvSpPr>
        <p:spPr>
          <a:xfrm>
            <a:off x="944348" y="4201253"/>
            <a:ext cx="4808041" cy="5149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dirty="0"/>
              <a:t>Flexibilización Curricular </a:t>
            </a:r>
            <a:endParaRPr lang="es-CO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Google Shape;320;p30">
            <a:extLst>
              <a:ext uri="{FF2B5EF4-FFF2-40B4-BE49-F238E27FC236}">
                <a16:creationId xmlns:a16="http://schemas.microsoft.com/office/drawing/2014/main" id="{87776299-13CB-1847-8161-1D29F6C26B00}"/>
              </a:ext>
            </a:extLst>
          </p:cNvPr>
          <p:cNvSpPr txBox="1">
            <a:spLocks/>
          </p:cNvSpPr>
          <p:nvPr/>
        </p:nvSpPr>
        <p:spPr>
          <a:xfrm>
            <a:off x="1979091" y="4730887"/>
            <a:ext cx="4808041" cy="5149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dirty="0"/>
              <a:t>Evaluación Formativa</a:t>
            </a:r>
            <a:endParaRPr lang="es-CO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Google Shape;320;p30">
            <a:extLst>
              <a:ext uri="{FF2B5EF4-FFF2-40B4-BE49-F238E27FC236}">
                <a16:creationId xmlns:a16="http://schemas.microsoft.com/office/drawing/2014/main" id="{0B95B3A2-352C-4842-BD76-BCC05A936580}"/>
              </a:ext>
            </a:extLst>
          </p:cNvPr>
          <p:cNvSpPr txBox="1">
            <a:spLocks/>
          </p:cNvSpPr>
          <p:nvPr/>
        </p:nvSpPr>
        <p:spPr>
          <a:xfrm>
            <a:off x="3348368" y="5165217"/>
            <a:ext cx="4808041" cy="5149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dirty="0"/>
              <a:t>Educación Media</a:t>
            </a:r>
            <a:endParaRPr lang="es-CO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Google Shape;320;p30">
            <a:extLst>
              <a:ext uri="{FF2B5EF4-FFF2-40B4-BE49-F238E27FC236}">
                <a16:creationId xmlns:a16="http://schemas.microsoft.com/office/drawing/2014/main" id="{11BFBAD2-A5F8-0748-AF2B-CC4AB8C516BE}"/>
              </a:ext>
            </a:extLst>
          </p:cNvPr>
          <p:cNvSpPr txBox="1">
            <a:spLocks/>
          </p:cNvSpPr>
          <p:nvPr/>
        </p:nvSpPr>
        <p:spPr>
          <a:xfrm>
            <a:off x="3992348" y="5680211"/>
            <a:ext cx="4808041" cy="5149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400" dirty="0"/>
              <a:t>Formación Docente</a:t>
            </a:r>
            <a:endParaRPr lang="es-CO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2188876-B578-3F40-BE4F-DC8B42E46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62120">
            <a:off x="38263" y="3730181"/>
            <a:ext cx="373825" cy="497017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714E09A-8C83-4E40-85C8-EEBB4CDA8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62120">
            <a:off x="510171" y="4220353"/>
            <a:ext cx="373825" cy="497017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91D4B2F-C764-3344-AC93-960DB23B37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62120">
            <a:off x="1586880" y="4694894"/>
            <a:ext cx="373825" cy="497017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898D3AFC-B0CC-2B4F-9FAB-94D74E38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62120">
            <a:off x="2981068" y="5146707"/>
            <a:ext cx="373825" cy="49701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5EBD790C-D84D-1B4C-9784-3D5A881F5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062120">
            <a:off x="3594568" y="5689200"/>
            <a:ext cx="373825" cy="4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86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02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4" name="Freeform 4"/>
          <p:cNvSpPr/>
          <p:nvPr/>
        </p:nvSpPr>
        <p:spPr>
          <a:xfrm>
            <a:off x="1167950" y="975110"/>
            <a:ext cx="874522" cy="806749"/>
          </a:xfrm>
          <a:custGeom>
            <a:avLst/>
            <a:gdLst/>
            <a:ahLst/>
            <a:cxnLst/>
            <a:rect l="l" t="t" r="r" b="b"/>
            <a:pathLst>
              <a:path w="1311783" h="1210123">
                <a:moveTo>
                  <a:pt x="0" y="0"/>
                </a:moveTo>
                <a:lnTo>
                  <a:pt x="1311782" y="0"/>
                </a:lnTo>
                <a:lnTo>
                  <a:pt x="1311782" y="1210123"/>
                </a:lnTo>
                <a:lnTo>
                  <a:pt x="0" y="1210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5" name="Freeform 5"/>
          <p:cNvSpPr/>
          <p:nvPr/>
        </p:nvSpPr>
        <p:spPr>
          <a:xfrm>
            <a:off x="-18721" y="4277032"/>
            <a:ext cx="3247862" cy="2580968"/>
          </a:xfrm>
          <a:custGeom>
            <a:avLst/>
            <a:gdLst/>
            <a:ahLst/>
            <a:cxnLst/>
            <a:rect l="l" t="t" r="r" b="b"/>
            <a:pathLst>
              <a:path w="4871793" h="3871452">
                <a:moveTo>
                  <a:pt x="0" y="0"/>
                </a:moveTo>
                <a:lnTo>
                  <a:pt x="4871794" y="0"/>
                </a:lnTo>
                <a:lnTo>
                  <a:pt x="4871794" y="3871452"/>
                </a:lnTo>
                <a:lnTo>
                  <a:pt x="0" y="3871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 sz="1200"/>
          </a:p>
        </p:txBody>
      </p:sp>
      <p:sp>
        <p:nvSpPr>
          <p:cNvPr id="7" name="Google Shape;323;p30">
            <a:extLst>
              <a:ext uri="{FF2B5EF4-FFF2-40B4-BE49-F238E27FC236}">
                <a16:creationId xmlns:a16="http://schemas.microsoft.com/office/drawing/2014/main" id="{D1E334BA-1E45-8F45-921B-DD6946D78551}"/>
              </a:ext>
            </a:extLst>
          </p:cNvPr>
          <p:cNvSpPr/>
          <p:nvPr/>
        </p:nvSpPr>
        <p:spPr>
          <a:xfrm>
            <a:off x="9841063" y="3463276"/>
            <a:ext cx="1334359" cy="1387129"/>
          </a:xfrm>
          <a:custGeom>
            <a:avLst/>
            <a:gdLst/>
            <a:ahLst/>
            <a:cxnLst/>
            <a:rect l="l" t="t" r="r" b="b"/>
            <a:pathLst>
              <a:path w="29787" h="30965" extrusionOk="0">
                <a:moveTo>
                  <a:pt x="17549" y="0"/>
                </a:moveTo>
                <a:cubicBezTo>
                  <a:pt x="16995" y="0"/>
                  <a:pt x="16443" y="108"/>
                  <a:pt x="15929" y="336"/>
                </a:cubicBezTo>
                <a:cubicBezTo>
                  <a:pt x="15013" y="741"/>
                  <a:pt x="14216" y="1520"/>
                  <a:pt x="13922" y="2521"/>
                </a:cubicBezTo>
                <a:cubicBezTo>
                  <a:pt x="13628" y="3521"/>
                  <a:pt x="13926" y="4733"/>
                  <a:pt x="14746" y="5323"/>
                </a:cubicBezTo>
                <a:cubicBezTo>
                  <a:pt x="14992" y="5500"/>
                  <a:pt x="15282" y="5628"/>
                  <a:pt x="15459" y="5881"/>
                </a:cubicBezTo>
                <a:cubicBezTo>
                  <a:pt x="15676" y="6191"/>
                  <a:pt x="15653" y="6582"/>
                  <a:pt x="15510" y="6947"/>
                </a:cubicBezTo>
                <a:lnTo>
                  <a:pt x="7051" y="6947"/>
                </a:lnTo>
                <a:lnTo>
                  <a:pt x="7051" y="16522"/>
                </a:lnTo>
                <a:cubicBezTo>
                  <a:pt x="6885" y="16595"/>
                  <a:pt x="6713" y="16639"/>
                  <a:pt x="6546" y="16639"/>
                </a:cubicBezTo>
                <a:cubicBezTo>
                  <a:pt x="6367" y="16639"/>
                  <a:pt x="6194" y="16588"/>
                  <a:pt x="6042" y="16469"/>
                </a:cubicBezTo>
                <a:cubicBezTo>
                  <a:pt x="5803" y="16282"/>
                  <a:pt x="5682" y="15975"/>
                  <a:pt x="5516" y="15715"/>
                </a:cubicBezTo>
                <a:cubicBezTo>
                  <a:pt x="5097" y="15068"/>
                  <a:pt x="4350" y="14727"/>
                  <a:pt x="3604" y="14727"/>
                </a:cubicBezTo>
                <a:cubicBezTo>
                  <a:pt x="3352" y="14727"/>
                  <a:pt x="3101" y="14766"/>
                  <a:pt x="2862" y="14845"/>
                </a:cubicBezTo>
                <a:cubicBezTo>
                  <a:pt x="1914" y="15155"/>
                  <a:pt x="1178" y="15998"/>
                  <a:pt x="795" y="16963"/>
                </a:cubicBezTo>
                <a:cubicBezTo>
                  <a:pt x="0" y="18959"/>
                  <a:pt x="739" y="21501"/>
                  <a:pt x="2456" y="22684"/>
                </a:cubicBezTo>
                <a:cubicBezTo>
                  <a:pt x="2896" y="22986"/>
                  <a:pt x="3453" y="23184"/>
                  <a:pt x="3975" y="23184"/>
                </a:cubicBezTo>
                <a:cubicBezTo>
                  <a:pt x="4438" y="23184"/>
                  <a:pt x="4874" y="23028"/>
                  <a:pt x="5176" y="22652"/>
                </a:cubicBezTo>
                <a:cubicBezTo>
                  <a:pt x="5459" y="22303"/>
                  <a:pt x="5573" y="21818"/>
                  <a:pt x="5896" y="21510"/>
                </a:cubicBezTo>
                <a:cubicBezTo>
                  <a:pt x="6094" y="21323"/>
                  <a:pt x="6336" y="21241"/>
                  <a:pt x="6587" y="21241"/>
                </a:cubicBezTo>
                <a:cubicBezTo>
                  <a:pt x="6741" y="21241"/>
                  <a:pt x="6898" y="21272"/>
                  <a:pt x="7051" y="21328"/>
                </a:cubicBezTo>
                <a:lnTo>
                  <a:pt x="7051" y="30964"/>
                </a:lnTo>
                <a:lnTo>
                  <a:pt x="15510" y="30964"/>
                </a:lnTo>
                <a:cubicBezTo>
                  <a:pt x="15653" y="30600"/>
                  <a:pt x="15676" y="30208"/>
                  <a:pt x="15459" y="29896"/>
                </a:cubicBezTo>
                <a:cubicBezTo>
                  <a:pt x="15282" y="29645"/>
                  <a:pt x="14992" y="29518"/>
                  <a:pt x="14746" y="29340"/>
                </a:cubicBezTo>
                <a:cubicBezTo>
                  <a:pt x="13926" y="28750"/>
                  <a:pt x="13628" y="27538"/>
                  <a:pt x="13922" y="26538"/>
                </a:cubicBezTo>
                <a:cubicBezTo>
                  <a:pt x="14216" y="25538"/>
                  <a:pt x="15013" y="24759"/>
                  <a:pt x="15929" y="24354"/>
                </a:cubicBezTo>
                <a:cubicBezTo>
                  <a:pt x="16443" y="24125"/>
                  <a:pt x="16995" y="24017"/>
                  <a:pt x="17550" y="24017"/>
                </a:cubicBezTo>
                <a:cubicBezTo>
                  <a:pt x="19032" y="24017"/>
                  <a:pt x="20527" y="24790"/>
                  <a:pt x="21341" y="26110"/>
                </a:cubicBezTo>
                <a:cubicBezTo>
                  <a:pt x="21884" y="26987"/>
                  <a:pt x="22068" y="28304"/>
                  <a:pt x="21312" y="28983"/>
                </a:cubicBezTo>
                <a:cubicBezTo>
                  <a:pt x="20981" y="29281"/>
                  <a:pt x="20524" y="29402"/>
                  <a:pt x="20232" y="29743"/>
                </a:cubicBezTo>
                <a:cubicBezTo>
                  <a:pt x="19945" y="30081"/>
                  <a:pt x="19918" y="30538"/>
                  <a:pt x="20059" y="30964"/>
                </a:cubicBezTo>
                <a:lnTo>
                  <a:pt x="29786" y="30964"/>
                </a:lnTo>
                <a:lnTo>
                  <a:pt x="29786" y="21328"/>
                </a:lnTo>
                <a:cubicBezTo>
                  <a:pt x="29634" y="21272"/>
                  <a:pt x="29477" y="21241"/>
                  <a:pt x="29323" y="21241"/>
                </a:cubicBezTo>
                <a:cubicBezTo>
                  <a:pt x="29071" y="21241"/>
                  <a:pt x="28829" y="21323"/>
                  <a:pt x="28631" y="21513"/>
                </a:cubicBezTo>
                <a:cubicBezTo>
                  <a:pt x="28308" y="21818"/>
                  <a:pt x="28194" y="22303"/>
                  <a:pt x="27911" y="22652"/>
                </a:cubicBezTo>
                <a:cubicBezTo>
                  <a:pt x="27609" y="23028"/>
                  <a:pt x="27173" y="23184"/>
                  <a:pt x="26710" y="23184"/>
                </a:cubicBezTo>
                <a:cubicBezTo>
                  <a:pt x="26188" y="23184"/>
                  <a:pt x="25632" y="22986"/>
                  <a:pt x="25191" y="22684"/>
                </a:cubicBezTo>
                <a:cubicBezTo>
                  <a:pt x="23476" y="21501"/>
                  <a:pt x="22738" y="18959"/>
                  <a:pt x="23531" y="16963"/>
                </a:cubicBezTo>
                <a:cubicBezTo>
                  <a:pt x="23913" y="15998"/>
                  <a:pt x="24649" y="15155"/>
                  <a:pt x="25597" y="14845"/>
                </a:cubicBezTo>
                <a:cubicBezTo>
                  <a:pt x="25836" y="14767"/>
                  <a:pt x="26087" y="14728"/>
                  <a:pt x="26338" y="14728"/>
                </a:cubicBezTo>
                <a:cubicBezTo>
                  <a:pt x="27085" y="14728"/>
                  <a:pt x="27832" y="15067"/>
                  <a:pt x="28251" y="15715"/>
                </a:cubicBezTo>
                <a:cubicBezTo>
                  <a:pt x="28417" y="15975"/>
                  <a:pt x="28538" y="16282"/>
                  <a:pt x="28777" y="16469"/>
                </a:cubicBezTo>
                <a:cubicBezTo>
                  <a:pt x="28929" y="16588"/>
                  <a:pt x="29102" y="16639"/>
                  <a:pt x="29281" y="16639"/>
                </a:cubicBezTo>
                <a:cubicBezTo>
                  <a:pt x="29448" y="16639"/>
                  <a:pt x="29620" y="16595"/>
                  <a:pt x="29786" y="16522"/>
                </a:cubicBezTo>
                <a:lnTo>
                  <a:pt x="29786" y="6947"/>
                </a:lnTo>
                <a:lnTo>
                  <a:pt x="20059" y="6947"/>
                </a:lnTo>
                <a:cubicBezTo>
                  <a:pt x="19918" y="6523"/>
                  <a:pt x="19945" y="6063"/>
                  <a:pt x="20232" y="5726"/>
                </a:cubicBezTo>
                <a:cubicBezTo>
                  <a:pt x="20524" y="5384"/>
                  <a:pt x="20981" y="5263"/>
                  <a:pt x="21312" y="4967"/>
                </a:cubicBezTo>
                <a:cubicBezTo>
                  <a:pt x="22068" y="4288"/>
                  <a:pt x="21884" y="2972"/>
                  <a:pt x="21341" y="2092"/>
                </a:cubicBezTo>
                <a:cubicBezTo>
                  <a:pt x="20527" y="772"/>
                  <a:pt x="19031" y="0"/>
                  <a:pt x="17549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chemeClr val="accent2"/>
              </a:gs>
              <a:gs pos="100000">
                <a:schemeClr val="dk2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24;p30">
            <a:extLst>
              <a:ext uri="{FF2B5EF4-FFF2-40B4-BE49-F238E27FC236}">
                <a16:creationId xmlns:a16="http://schemas.microsoft.com/office/drawing/2014/main" id="{197B99C9-8E6A-FF41-8206-8180B76EDDBC}"/>
              </a:ext>
            </a:extLst>
          </p:cNvPr>
          <p:cNvSpPr/>
          <p:nvPr/>
        </p:nvSpPr>
        <p:spPr>
          <a:xfrm rot="10800000" flipH="1">
            <a:off x="3049908" y="901970"/>
            <a:ext cx="1334313" cy="1387084"/>
          </a:xfrm>
          <a:custGeom>
            <a:avLst/>
            <a:gdLst/>
            <a:ahLst/>
            <a:cxnLst/>
            <a:rect l="l" t="t" r="r" b="b"/>
            <a:pathLst>
              <a:path w="29786" h="30964" extrusionOk="0">
                <a:moveTo>
                  <a:pt x="0" y="1"/>
                </a:moveTo>
                <a:lnTo>
                  <a:pt x="0" y="9573"/>
                </a:lnTo>
                <a:cubicBezTo>
                  <a:pt x="167" y="9647"/>
                  <a:pt x="340" y="9691"/>
                  <a:pt x="507" y="9691"/>
                </a:cubicBezTo>
                <a:cubicBezTo>
                  <a:pt x="686" y="9691"/>
                  <a:pt x="859" y="9640"/>
                  <a:pt x="1012" y="9521"/>
                </a:cubicBezTo>
                <a:cubicBezTo>
                  <a:pt x="1251" y="9334"/>
                  <a:pt x="1369" y="9029"/>
                  <a:pt x="1538" y="8769"/>
                </a:cubicBezTo>
                <a:cubicBezTo>
                  <a:pt x="1956" y="8121"/>
                  <a:pt x="2705" y="7780"/>
                  <a:pt x="3452" y="7780"/>
                </a:cubicBezTo>
                <a:cubicBezTo>
                  <a:pt x="3703" y="7780"/>
                  <a:pt x="3954" y="7819"/>
                  <a:pt x="4192" y="7896"/>
                </a:cubicBezTo>
                <a:cubicBezTo>
                  <a:pt x="5137" y="8206"/>
                  <a:pt x="5875" y="9051"/>
                  <a:pt x="6258" y="10017"/>
                </a:cubicBezTo>
                <a:cubicBezTo>
                  <a:pt x="7051" y="12013"/>
                  <a:pt x="6313" y="14555"/>
                  <a:pt x="4597" y="15735"/>
                </a:cubicBezTo>
                <a:cubicBezTo>
                  <a:pt x="4157" y="16039"/>
                  <a:pt x="3601" y="16236"/>
                  <a:pt x="3080" y="16236"/>
                </a:cubicBezTo>
                <a:cubicBezTo>
                  <a:pt x="2616" y="16236"/>
                  <a:pt x="2179" y="16080"/>
                  <a:pt x="1875" y="15703"/>
                </a:cubicBezTo>
                <a:cubicBezTo>
                  <a:pt x="1595" y="15355"/>
                  <a:pt x="1479" y="14870"/>
                  <a:pt x="1157" y="14564"/>
                </a:cubicBezTo>
                <a:cubicBezTo>
                  <a:pt x="958" y="14375"/>
                  <a:pt x="716" y="14293"/>
                  <a:pt x="465" y="14293"/>
                </a:cubicBezTo>
                <a:cubicBezTo>
                  <a:pt x="311" y="14293"/>
                  <a:pt x="153" y="14324"/>
                  <a:pt x="0" y="14380"/>
                </a:cubicBezTo>
                <a:lnTo>
                  <a:pt x="0" y="24016"/>
                </a:lnTo>
                <a:lnTo>
                  <a:pt x="9065" y="24016"/>
                </a:lnTo>
                <a:cubicBezTo>
                  <a:pt x="9208" y="24381"/>
                  <a:pt x="9233" y="24772"/>
                  <a:pt x="9015" y="25084"/>
                </a:cubicBezTo>
                <a:cubicBezTo>
                  <a:pt x="8837" y="25335"/>
                  <a:pt x="8548" y="25463"/>
                  <a:pt x="8302" y="25640"/>
                </a:cubicBezTo>
                <a:cubicBezTo>
                  <a:pt x="7481" y="26230"/>
                  <a:pt x="7183" y="27442"/>
                  <a:pt x="7477" y="28442"/>
                </a:cubicBezTo>
                <a:cubicBezTo>
                  <a:pt x="7771" y="29445"/>
                  <a:pt x="8568" y="30221"/>
                  <a:pt x="9484" y="30627"/>
                </a:cubicBezTo>
                <a:cubicBezTo>
                  <a:pt x="9998" y="30855"/>
                  <a:pt x="10551" y="30963"/>
                  <a:pt x="11105" y="30963"/>
                </a:cubicBezTo>
                <a:cubicBezTo>
                  <a:pt x="12587" y="30963"/>
                  <a:pt x="14083" y="30191"/>
                  <a:pt x="14899" y="28873"/>
                </a:cubicBezTo>
                <a:cubicBezTo>
                  <a:pt x="15439" y="27994"/>
                  <a:pt x="15623" y="26677"/>
                  <a:pt x="14867" y="25998"/>
                </a:cubicBezTo>
                <a:cubicBezTo>
                  <a:pt x="14537" y="25700"/>
                  <a:pt x="14079" y="25579"/>
                  <a:pt x="13787" y="25237"/>
                </a:cubicBezTo>
                <a:cubicBezTo>
                  <a:pt x="13500" y="24900"/>
                  <a:pt x="13473" y="24442"/>
                  <a:pt x="13614" y="24016"/>
                </a:cubicBezTo>
                <a:lnTo>
                  <a:pt x="22735" y="24016"/>
                </a:lnTo>
                <a:lnTo>
                  <a:pt x="22735" y="14380"/>
                </a:lnTo>
                <a:cubicBezTo>
                  <a:pt x="22889" y="14324"/>
                  <a:pt x="23046" y="14293"/>
                  <a:pt x="23200" y="14293"/>
                </a:cubicBezTo>
                <a:cubicBezTo>
                  <a:pt x="23451" y="14293"/>
                  <a:pt x="23693" y="14375"/>
                  <a:pt x="23893" y="14564"/>
                </a:cubicBezTo>
                <a:cubicBezTo>
                  <a:pt x="24214" y="14872"/>
                  <a:pt x="24330" y="15355"/>
                  <a:pt x="24610" y="15703"/>
                </a:cubicBezTo>
                <a:cubicBezTo>
                  <a:pt x="24914" y="16080"/>
                  <a:pt x="25351" y="16236"/>
                  <a:pt x="25815" y="16236"/>
                </a:cubicBezTo>
                <a:cubicBezTo>
                  <a:pt x="26337" y="16236"/>
                  <a:pt x="26893" y="16039"/>
                  <a:pt x="27333" y="15735"/>
                </a:cubicBezTo>
                <a:cubicBezTo>
                  <a:pt x="29048" y="14555"/>
                  <a:pt x="29786" y="12013"/>
                  <a:pt x="28993" y="10017"/>
                </a:cubicBezTo>
                <a:cubicBezTo>
                  <a:pt x="28611" y="9051"/>
                  <a:pt x="27875" y="8206"/>
                  <a:pt x="26927" y="7896"/>
                </a:cubicBezTo>
                <a:cubicBezTo>
                  <a:pt x="26689" y="7819"/>
                  <a:pt x="26438" y="7780"/>
                  <a:pt x="26188" y="7780"/>
                </a:cubicBezTo>
                <a:cubicBezTo>
                  <a:pt x="25440" y="7780"/>
                  <a:pt x="24691" y="8121"/>
                  <a:pt x="24273" y="8769"/>
                </a:cubicBezTo>
                <a:cubicBezTo>
                  <a:pt x="24107" y="9029"/>
                  <a:pt x="23986" y="9334"/>
                  <a:pt x="23747" y="9521"/>
                </a:cubicBezTo>
                <a:cubicBezTo>
                  <a:pt x="23595" y="9640"/>
                  <a:pt x="23422" y="9691"/>
                  <a:pt x="23242" y="9691"/>
                </a:cubicBezTo>
                <a:cubicBezTo>
                  <a:pt x="23075" y="9691"/>
                  <a:pt x="22902" y="9647"/>
                  <a:pt x="22735" y="9573"/>
                </a:cubicBezTo>
                <a:lnTo>
                  <a:pt x="22735" y="1"/>
                </a:lnTo>
                <a:lnTo>
                  <a:pt x="13614" y="1"/>
                </a:lnTo>
                <a:cubicBezTo>
                  <a:pt x="13475" y="424"/>
                  <a:pt x="13500" y="882"/>
                  <a:pt x="13787" y="1222"/>
                </a:cubicBezTo>
                <a:cubicBezTo>
                  <a:pt x="14079" y="1561"/>
                  <a:pt x="14537" y="1684"/>
                  <a:pt x="14867" y="1980"/>
                </a:cubicBezTo>
                <a:cubicBezTo>
                  <a:pt x="15623" y="2659"/>
                  <a:pt x="15439" y="3976"/>
                  <a:pt x="14899" y="4855"/>
                </a:cubicBezTo>
                <a:cubicBezTo>
                  <a:pt x="14083" y="6174"/>
                  <a:pt x="12588" y="6946"/>
                  <a:pt x="11107" y="6946"/>
                </a:cubicBezTo>
                <a:cubicBezTo>
                  <a:pt x="10552" y="6946"/>
                  <a:pt x="9999" y="6838"/>
                  <a:pt x="9484" y="6609"/>
                </a:cubicBezTo>
                <a:cubicBezTo>
                  <a:pt x="8568" y="6204"/>
                  <a:pt x="7771" y="5427"/>
                  <a:pt x="7477" y="4427"/>
                </a:cubicBezTo>
                <a:cubicBezTo>
                  <a:pt x="7183" y="3425"/>
                  <a:pt x="7481" y="2215"/>
                  <a:pt x="8302" y="1623"/>
                </a:cubicBezTo>
                <a:cubicBezTo>
                  <a:pt x="8548" y="1447"/>
                  <a:pt x="8837" y="1320"/>
                  <a:pt x="9015" y="1067"/>
                </a:cubicBezTo>
                <a:cubicBezTo>
                  <a:pt x="9233" y="757"/>
                  <a:pt x="9208" y="363"/>
                  <a:pt x="9065" y="1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6200038" scaled="0"/>
          </a:gra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83F0530-6332-4A44-BE79-B42FD55F4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7" y="6648421"/>
            <a:ext cx="10146306" cy="260769"/>
          </a:xfrm>
          <a:prstGeom prst="rect">
            <a:avLst/>
          </a:prstGeom>
        </p:spPr>
      </p:pic>
      <p:sp>
        <p:nvSpPr>
          <p:cNvPr id="11" name="Google Shape;329;p31">
            <a:extLst>
              <a:ext uri="{FF2B5EF4-FFF2-40B4-BE49-F238E27FC236}">
                <a16:creationId xmlns:a16="http://schemas.microsoft.com/office/drawing/2014/main" id="{48F73B8D-37E9-5449-87E1-8EA7091346E6}"/>
              </a:ext>
            </a:extLst>
          </p:cNvPr>
          <p:cNvSpPr txBox="1">
            <a:spLocks/>
          </p:cNvSpPr>
          <p:nvPr/>
        </p:nvSpPr>
        <p:spPr>
          <a:xfrm>
            <a:off x="3290693" y="2802649"/>
            <a:ext cx="5160400" cy="68656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>
                <a:solidFill>
                  <a:srgbClr val="C00000"/>
                </a:solidFill>
                <a:latin typeface="Montserrat" pitchFamily="2" charset="77"/>
                <a:ea typeface="Verdana" panose="020B0604030504040204" pitchFamily="34" charset="0"/>
              </a:rPr>
              <a:t>Momento 1. </a:t>
            </a:r>
            <a:endParaRPr lang="es-ES_tradnl" sz="3200" b="1" dirty="0">
              <a:solidFill>
                <a:srgbClr val="C00000"/>
              </a:solidFill>
              <a:latin typeface="Montserrat" pitchFamily="2" charset="77"/>
              <a:ea typeface="Verdana" panose="020B0604030504040204" pitchFamily="34" charset="0"/>
            </a:endParaRPr>
          </a:p>
        </p:txBody>
      </p:sp>
      <p:cxnSp>
        <p:nvCxnSpPr>
          <p:cNvPr id="12" name="Conector recto 10">
            <a:extLst>
              <a:ext uri="{FF2B5EF4-FFF2-40B4-BE49-F238E27FC236}">
                <a16:creationId xmlns:a16="http://schemas.microsoft.com/office/drawing/2014/main" id="{EE09556F-89D1-4847-BADC-1A48537E7328}"/>
              </a:ext>
            </a:extLst>
          </p:cNvPr>
          <p:cNvCxnSpPr>
            <a:cxnSpLocks/>
          </p:cNvCxnSpPr>
          <p:nvPr/>
        </p:nvCxnSpPr>
        <p:spPr>
          <a:xfrm flipV="1">
            <a:off x="3039746" y="3532153"/>
            <a:ext cx="5662293" cy="4217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">
            <a:extLst>
              <a:ext uri="{FF2B5EF4-FFF2-40B4-BE49-F238E27FC236}">
                <a16:creationId xmlns:a16="http://schemas.microsoft.com/office/drawing/2014/main" id="{8F4BD901-F70C-974B-8D8E-2B742B14FD5B}"/>
              </a:ext>
            </a:extLst>
          </p:cNvPr>
          <p:cNvSpPr txBox="1"/>
          <p:nvPr/>
        </p:nvSpPr>
        <p:spPr>
          <a:xfrm>
            <a:off x="2640013" y="3866702"/>
            <a:ext cx="6461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90000"/>
            </a:pPr>
            <a:r>
              <a:rPr lang="es-ES" sz="2400" b="1" dirty="0">
                <a:latin typeface="Montserrat" pitchFamily="2" charset="77"/>
              </a:rPr>
              <a:t>Experiencia de Formación Integral desde las prácticas de las Secretarías de Educación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6B099D9-0B4A-BE4C-BF7A-CE47BE128929}"/>
              </a:ext>
            </a:extLst>
          </p:cNvPr>
          <p:cNvSpPr/>
          <p:nvPr/>
        </p:nvSpPr>
        <p:spPr>
          <a:xfrm>
            <a:off x="6394613" y="1193818"/>
            <a:ext cx="3132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6370">
              <a:spcBef>
                <a:spcPts val="1100"/>
              </a:spcBef>
            </a:pP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Tiempo:</a:t>
            </a:r>
            <a:r>
              <a:rPr lang="es-ES" sz="2400" b="1" spc="-12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30</a:t>
            </a:r>
            <a:r>
              <a:rPr lang="es-ES" sz="2400" b="1" spc="-12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es-ES" sz="2400" b="1" spc="-30" dirty="0">
                <a:solidFill>
                  <a:srgbClr val="6F2F9F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minutos</a:t>
            </a:r>
            <a:endParaRPr lang="es-CO" sz="2400" b="1" dirty="0"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D4671-D0DF-E999-40DF-6A02DA3D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15797B-56A4-0662-4C3A-49C5B6DD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C8F82F-E37A-EEC7-D28E-FAE444513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345" y="3798276"/>
            <a:ext cx="3850322" cy="3059723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EDC2975-585E-DBE2-FCD5-10C847C51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1062120">
            <a:off x="1122079" y="2429853"/>
            <a:ext cx="576054" cy="7658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7FDF7F-97C6-1B6A-B5FF-4C27550A5FF6}"/>
              </a:ext>
            </a:extLst>
          </p:cNvPr>
          <p:cNvSpPr txBox="1"/>
          <p:nvPr/>
        </p:nvSpPr>
        <p:spPr>
          <a:xfrm>
            <a:off x="2071687" y="1905562"/>
            <a:ext cx="93317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 integral desde la </a:t>
            </a:r>
            <a:r>
              <a:rPr lang="es-MX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</a:t>
            </a:r>
            <a:r>
              <a:rPr lang="es-MX" sz="3600" b="0" i="0" dirty="0">
                <a:solidFill>
                  <a:schemeClr val="accent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s-MX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Innovadora Educativa Municipal para los Saberes y para la Alternatividad </a:t>
            </a:r>
            <a:r>
              <a:rPr lang="es-MX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(PIEMSA), Minga del Pensamiento Educativo</a:t>
            </a:r>
          </a:p>
          <a:p>
            <a:pPr algn="ctr"/>
            <a:endParaRPr lang="es-MX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 Pasto</a:t>
            </a:r>
            <a:endParaRPr lang="es-CO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145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23C1EB-3567-06AF-3237-A57FE1CD2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3EF1C70-21DD-112F-E9A8-012A27D2D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07C10C18-4A54-AA54-834B-A96241DEE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1444810" y="5451682"/>
            <a:ext cx="576054" cy="76588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2D3B60-1C71-1F7A-6C1E-788DA70BF54E}"/>
              </a:ext>
            </a:extLst>
          </p:cNvPr>
          <p:cNvSpPr txBox="1"/>
          <p:nvPr/>
        </p:nvSpPr>
        <p:spPr>
          <a:xfrm>
            <a:off x="4477871" y="1398596"/>
            <a:ext cx="7380377" cy="5694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2000"/>
              </a:lnSpc>
              <a:spcAft>
                <a:spcPts val="1000"/>
              </a:spcAft>
              <a:buNone/>
            </a:pPr>
            <a:r>
              <a:rPr lang="es-E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“Propender hacia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calidad educativa y la pertinencia con el momento histórico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región,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cultura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el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ambiente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través de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participación intelectual 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democrática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los actores educativos para l 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 innovadora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los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saberes y la alternatividad 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un ser humano constructor de condiciones para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construcción de la paz 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el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desarrollo sostenibles con equidad socia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l, el respeto por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pluralidad,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identidad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herencia cultural,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responsabilidad democrática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la complementariedad, la colectividad, la reciprocidad, la hermandad y la </a:t>
            </a:r>
            <a:r>
              <a:rPr lang="es-MX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valoración de la diferencia 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reconociendo a Pasto como municipio educativo y espacio </a:t>
            </a:r>
            <a:r>
              <a:rPr lang="es-E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humanidad pluriétnica, multicultural e intercultural. PIEMSA reconoce al estudiante </a:t>
            </a:r>
            <a:r>
              <a:rPr lang="es-MX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actor y </a:t>
            </a:r>
            <a:r>
              <a:rPr lang="es-MX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beneficiario principal de su misión y, a la sociedad pastusa desde un </a:t>
            </a:r>
            <a:r>
              <a:rPr lang="es-MX" b="1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enfoque </a:t>
            </a:r>
            <a:r>
              <a:rPr lang="es-ES" b="1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diferencial de comunidad”</a:t>
            </a:r>
            <a:r>
              <a:rPr lang="es-ES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(ETC PASTO, 2025 -PIEMSA)</a:t>
            </a:r>
            <a:endParaRPr lang="es-CO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2000"/>
              </a:lnSpc>
              <a:spcAft>
                <a:spcPts val="1000"/>
              </a:spcAft>
            </a:pPr>
            <a:r>
              <a:rPr lang="es-ES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CO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6F7649-8D1F-39D8-19B3-6A8AAB84A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2" y="1853094"/>
            <a:ext cx="4086040" cy="3151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46C48DA-5C30-1CBB-793C-7F08D9C4BE8A}"/>
              </a:ext>
            </a:extLst>
          </p:cNvPr>
          <p:cNvSpPr txBox="1"/>
          <p:nvPr/>
        </p:nvSpPr>
        <p:spPr>
          <a:xfrm>
            <a:off x="443753" y="349195"/>
            <a:ext cx="11026588" cy="7078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2000" b="1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 Pública </a:t>
            </a:r>
            <a:r>
              <a:rPr lang="es-CO" sz="2000" b="1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Innovadora Educativa </a:t>
            </a:r>
            <a:r>
              <a:rPr lang="es-MX" sz="2000" b="1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Municipal para los Saberes y la Alternatividad</a:t>
            </a:r>
          </a:p>
          <a:p>
            <a:pPr algn="ctr">
              <a:buNone/>
            </a:pPr>
            <a:r>
              <a:rPr lang="es-MX" sz="2000" b="1" i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PIEMSA</a:t>
            </a:r>
            <a:endParaRPr lang="es-CO" sz="20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80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183AB89-B630-4F2D-83AE-305D19F22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13" y="0"/>
            <a:ext cx="1999487" cy="79508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B9FB66D-4ED7-4D4C-A5B3-D119AC1CC4E8}"/>
              </a:ext>
            </a:extLst>
          </p:cNvPr>
          <p:cNvSpPr txBox="1"/>
          <p:nvPr/>
        </p:nvSpPr>
        <p:spPr>
          <a:xfrm>
            <a:off x="252794" y="71562"/>
            <a:ext cx="609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NORMATIVO  Carnaval de la Alegría – Semilleros del Carnaval </a:t>
            </a:r>
            <a:endParaRPr lang="es-CO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1540B0C-5C67-4B67-92AA-62A70884403B}"/>
              </a:ext>
            </a:extLst>
          </p:cNvPr>
          <p:cNvSpPr txBox="1"/>
          <p:nvPr/>
        </p:nvSpPr>
        <p:spPr>
          <a:xfrm>
            <a:off x="623431" y="1200404"/>
            <a:ext cx="2158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LEY 115 DE 1994</a:t>
            </a:r>
            <a:endParaRPr lang="es-CO" sz="1600" b="1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Flecha: a la derecha con muesca 19">
            <a:extLst>
              <a:ext uri="{FF2B5EF4-FFF2-40B4-BE49-F238E27FC236}">
                <a16:creationId xmlns:a16="http://schemas.microsoft.com/office/drawing/2014/main" id="{C9B90B9F-9580-4846-95F0-F25CC20CC671}"/>
              </a:ext>
            </a:extLst>
          </p:cNvPr>
          <p:cNvSpPr/>
          <p:nvPr/>
        </p:nvSpPr>
        <p:spPr>
          <a:xfrm>
            <a:off x="575279" y="3112366"/>
            <a:ext cx="11238381" cy="1066801"/>
          </a:xfrm>
          <a:prstGeom prst="notchedRight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prstMaterial="plastic"/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B37F1D4-AE0F-46E2-9B73-83F20B64A4FF}"/>
              </a:ext>
            </a:extLst>
          </p:cNvPr>
          <p:cNvSpPr txBox="1"/>
          <p:nvPr/>
        </p:nvSpPr>
        <p:spPr>
          <a:xfrm>
            <a:off x="1609039" y="4245202"/>
            <a:ext cx="188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LEY 1620 DE </a:t>
            </a:r>
          </a:p>
          <a:p>
            <a:pPr algn="ctr"/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2013</a:t>
            </a:r>
            <a:endParaRPr lang="es-CO" sz="1600" b="1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C75EB4D-C997-4FB5-A2B4-64C2034BDAEA}"/>
              </a:ext>
            </a:extLst>
          </p:cNvPr>
          <p:cNvSpPr txBox="1"/>
          <p:nvPr/>
        </p:nvSpPr>
        <p:spPr>
          <a:xfrm>
            <a:off x="3830947" y="1369681"/>
            <a:ext cx="243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Ley 1732 de 2014 Catedra de Paz</a:t>
            </a:r>
            <a:endParaRPr lang="es-CO" sz="1600" b="1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ABED397-CC97-432B-9E5C-45C0F29EADFD}"/>
              </a:ext>
            </a:extLst>
          </p:cNvPr>
          <p:cNvSpPr txBox="1"/>
          <p:nvPr/>
        </p:nvSpPr>
        <p:spPr>
          <a:xfrm>
            <a:off x="3830947" y="4233771"/>
            <a:ext cx="3441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DECRETO 1038 DE 2015 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POR EL CUAL SE REGLAMENTA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CATEDRA DE PAZ</a:t>
            </a:r>
            <a:endParaRPr lang="es-CO" sz="1400" b="1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66D1B76-924F-4B8A-BB41-D7F8A8687574}"/>
              </a:ext>
            </a:extLst>
          </p:cNvPr>
          <p:cNvSpPr txBox="1"/>
          <p:nvPr/>
        </p:nvSpPr>
        <p:spPr>
          <a:xfrm>
            <a:off x="7311137" y="809402"/>
            <a:ext cx="4257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ACUERDO 011 DEL 2019 CONCEJO DE PASTO 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POLÍTICA PÚBLICA INNOVADORA EDUCATIVA MUNICIPAL PARA LOS SABERES Y LA ALTERNATIVIDAD “PIEMSA” </a:t>
            </a:r>
            <a:endParaRPr lang="es-CO" sz="1400" b="1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2DC4F20B-FD53-4A21-9106-EFBB573656D3}"/>
              </a:ext>
            </a:extLst>
          </p:cNvPr>
          <p:cNvSpPr/>
          <p:nvPr/>
        </p:nvSpPr>
        <p:spPr>
          <a:xfrm>
            <a:off x="1372180" y="3219843"/>
            <a:ext cx="391485" cy="37192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61A2EE2A-72F6-425C-AD40-03F5C8031C61}"/>
              </a:ext>
            </a:extLst>
          </p:cNvPr>
          <p:cNvSpPr/>
          <p:nvPr/>
        </p:nvSpPr>
        <p:spPr>
          <a:xfrm>
            <a:off x="2443662" y="3746372"/>
            <a:ext cx="391485" cy="371927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4B110799-FA95-4F61-B03F-BAD7FB9FB3C3}"/>
              </a:ext>
            </a:extLst>
          </p:cNvPr>
          <p:cNvSpPr/>
          <p:nvPr/>
        </p:nvSpPr>
        <p:spPr>
          <a:xfrm>
            <a:off x="4894076" y="3126516"/>
            <a:ext cx="391485" cy="371927"/>
          </a:xfrm>
          <a:prstGeom prst="ellipse">
            <a:avLst/>
          </a:prstGeom>
          <a:solidFill>
            <a:schemeClr val="accent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076E3106-694C-4426-845E-08973F1B05BC}"/>
              </a:ext>
            </a:extLst>
          </p:cNvPr>
          <p:cNvSpPr/>
          <p:nvPr/>
        </p:nvSpPr>
        <p:spPr>
          <a:xfrm>
            <a:off x="5551839" y="3728822"/>
            <a:ext cx="391485" cy="371927"/>
          </a:xfrm>
          <a:prstGeom prst="ellipse">
            <a:avLst/>
          </a:prstGeom>
          <a:solidFill>
            <a:srgbClr val="92D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0D26677C-3371-4068-B524-C1090EF0237C}"/>
              </a:ext>
            </a:extLst>
          </p:cNvPr>
          <p:cNvSpPr/>
          <p:nvPr/>
        </p:nvSpPr>
        <p:spPr>
          <a:xfrm>
            <a:off x="9172133" y="3194258"/>
            <a:ext cx="391485" cy="371927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B6CBA855-C717-48C8-B1B0-595A4504C553}"/>
              </a:ext>
            </a:extLst>
          </p:cNvPr>
          <p:cNvSpPr txBox="1"/>
          <p:nvPr/>
        </p:nvSpPr>
        <p:spPr>
          <a:xfrm>
            <a:off x="481088" y="1593820"/>
            <a:ext cx="2565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Artículo 14: b) Promueve el aprovechamiento del tiempo libre mediante la educación física, la recreación, el deporte formativo y la difusión de diversas culturas.</a:t>
            </a:r>
            <a:endParaRPr lang="es-CO" sz="1400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BEE445F-A634-457B-867D-11565FDB2D11}"/>
              </a:ext>
            </a:extLst>
          </p:cNvPr>
          <p:cNvSpPr txBox="1"/>
          <p:nvPr/>
        </p:nvSpPr>
        <p:spPr>
          <a:xfrm>
            <a:off x="3349849" y="2088008"/>
            <a:ext cx="3479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Busca crear espacios de aprendizaje y diálogo sobre la cultura de paz y el desarrollo sostenible, para mejorar el bienestar y la calidad de vida</a:t>
            </a:r>
            <a:r>
              <a:rPr lang="es-MX" sz="11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lang="es-CO" sz="1100" b="1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A0E326D-95FF-48C6-8879-573CACD7B148}"/>
              </a:ext>
            </a:extLst>
          </p:cNvPr>
          <p:cNvSpPr txBox="1"/>
          <p:nvPr/>
        </p:nvSpPr>
        <p:spPr>
          <a:xfrm>
            <a:off x="4221778" y="5042686"/>
            <a:ext cx="27840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Reglamenta la Cátedra de la Paz, orientada a fortalecer conocimientos sobre territorio, cultura y memoria histórica, promoviendo el tejido social y los principios constitucionales.</a:t>
            </a:r>
            <a:endParaRPr lang="es-CO" sz="1400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1EC6BE8-D42F-45F2-97FC-1377E0D28C3A}"/>
              </a:ext>
            </a:extLst>
          </p:cNvPr>
          <p:cNvSpPr txBox="1"/>
          <p:nvPr/>
        </p:nvSpPr>
        <p:spPr>
          <a:xfrm>
            <a:off x="1046914" y="4897494"/>
            <a:ext cx="27840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Fomenta estrategias educativas para fortalecer la ciudadanía, la convivencia pacífica, los derechos, la vida saludable y la prevención de violencias, acoso escolar y embarazo adolescente.</a:t>
            </a:r>
            <a:endParaRPr lang="es-CO" sz="1400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3CA56446-C4A5-4D55-BA63-BB575C947EE2}"/>
              </a:ext>
            </a:extLst>
          </p:cNvPr>
          <p:cNvSpPr txBox="1"/>
          <p:nvPr/>
        </p:nvSpPr>
        <p:spPr>
          <a:xfrm>
            <a:off x="7524882" y="1943804"/>
            <a:ext cx="36237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Propone un sistema educativo local articulado para formar al "ser pastuso" desde una visión glocal, con enfoque en paz, sostenibilidad, buen vivir e inclusión, alineado al plan decenal de educación..</a:t>
            </a:r>
            <a:endParaRPr lang="es-CO" sz="1400" dirty="0">
              <a:solidFill>
                <a:srgbClr val="F7AF3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27396E44-7ACC-BB9B-F003-D397DBB3387B}"/>
              </a:ext>
            </a:extLst>
          </p:cNvPr>
          <p:cNvSpPr/>
          <p:nvPr/>
        </p:nvSpPr>
        <p:spPr>
          <a:xfrm>
            <a:off x="10735363" y="3746371"/>
            <a:ext cx="391485" cy="37192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C4A218-80F9-77FB-BF32-6F29F157A81F}"/>
              </a:ext>
            </a:extLst>
          </p:cNvPr>
          <p:cNvSpPr txBox="1"/>
          <p:nvPr/>
        </p:nvSpPr>
        <p:spPr>
          <a:xfrm>
            <a:off x="7161750" y="4245202"/>
            <a:ext cx="289501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CIRCULAR No 16 de 2025</a:t>
            </a:r>
          </a:p>
          <a:p>
            <a:pPr algn="ctr"/>
            <a:endParaRPr lang="es-MX" sz="1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s-MX" sz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Asignación adicional de recursos del Sistema General de Participaciones - SGP por concepto de calidad – gratuidad a los fondos de servicios educativos (FOSE) de los establecimientos educativos, para la implementación de la formación integral y el fortalecimiento de 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ambientes de preescolar.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F6C6256-70C2-F549-4BC6-945BD891619E}"/>
              </a:ext>
            </a:extLst>
          </p:cNvPr>
          <p:cNvSpPr/>
          <p:nvPr/>
        </p:nvSpPr>
        <p:spPr>
          <a:xfrm>
            <a:off x="8291264" y="3746372"/>
            <a:ext cx="391485" cy="371927"/>
          </a:xfrm>
          <a:prstGeom prst="ellipse">
            <a:avLst/>
          </a:prstGeom>
          <a:solidFill>
            <a:schemeClr val="accent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8B7B4C-483C-26A2-D795-C038BDF57474}"/>
              </a:ext>
            </a:extLst>
          </p:cNvPr>
          <p:cNvSpPr txBox="1"/>
          <p:nvPr/>
        </p:nvSpPr>
        <p:spPr>
          <a:xfrm>
            <a:off x="10056764" y="4261743"/>
            <a:ext cx="19994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RESOLUCIÓN </a:t>
            </a:r>
            <a:r>
              <a:rPr lang="es-MX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061 de Febrero de 2025 </a:t>
            </a:r>
          </a:p>
          <a:p>
            <a:pPr algn="ctr"/>
            <a:r>
              <a:rPr lang="es-MX" sz="1400" b="1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 No 42 del 2 de mayo de 2025 </a:t>
            </a:r>
          </a:p>
          <a:p>
            <a:pPr algn="ctr"/>
            <a:endParaRPr lang="es-MX" sz="160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60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Patrimonio histórico y cultural de Pasto</a:t>
            </a:r>
          </a:p>
          <a:p>
            <a:pPr algn="ctr"/>
            <a:endParaRPr lang="es-MX" sz="1600" b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O" sz="1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15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6F36BA-D66F-123E-2954-B3C5F1AA8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DC877BB-DAA4-2E83-2F1C-29F6C646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98B3F162-087A-9D18-1EDF-BF0815A81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4087791" y="5586452"/>
            <a:ext cx="576054" cy="765888"/>
          </a:xfrm>
          <a:prstGeom prst="rect">
            <a:avLst/>
          </a:prstGeom>
        </p:spPr>
      </p:pic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976A7553-2EB8-9DC0-8FE4-9CE087D2A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512715"/>
              </p:ext>
            </p:extLst>
          </p:nvPr>
        </p:nvGraphicFramePr>
        <p:xfrm>
          <a:off x="2457450" y="801688"/>
          <a:ext cx="9774902" cy="549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6" name="Imagen 25">
            <a:extLst>
              <a:ext uri="{FF2B5EF4-FFF2-40B4-BE49-F238E27FC236}">
                <a16:creationId xmlns:a16="http://schemas.microsoft.com/office/drawing/2014/main" id="{5A36F511-9A67-0E94-7150-2BB33E6CE1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0" y="2605685"/>
            <a:ext cx="3902678" cy="3180753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1831D9E9-2570-6577-4797-2F7A540ED0F0}"/>
              </a:ext>
            </a:extLst>
          </p:cNvPr>
          <p:cNvSpPr txBox="1"/>
          <p:nvPr/>
        </p:nvSpPr>
        <p:spPr>
          <a:xfrm>
            <a:off x="107792" y="181468"/>
            <a:ext cx="3951666" cy="20621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MX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Carnaval alegría estudiantil, Semilleros del Carnaval</a:t>
            </a:r>
            <a:endParaRPr lang="es-CO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áfico 30" descr="Grupo de hombres">
            <a:extLst>
              <a:ext uri="{FF2B5EF4-FFF2-40B4-BE49-F238E27FC236}">
                <a16:creationId xmlns:a16="http://schemas.microsoft.com/office/drawing/2014/main" id="{D53A3BD6-06CD-1C49-5463-6A4434EA53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20820" y="3738861"/>
            <a:ext cx="914400" cy="914400"/>
          </a:xfrm>
          <a:prstGeom prst="rect">
            <a:avLst/>
          </a:prstGeom>
        </p:spPr>
      </p:pic>
      <p:pic>
        <p:nvPicPr>
          <p:cNvPr id="33" name="Gráfico 32" descr="Libro abierto">
            <a:extLst>
              <a:ext uri="{FF2B5EF4-FFF2-40B4-BE49-F238E27FC236}">
                <a16:creationId xmlns:a16="http://schemas.microsoft.com/office/drawing/2014/main" id="{081A5815-923F-984A-46FC-079ED61B3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43848" y="2148485"/>
            <a:ext cx="914400" cy="914400"/>
          </a:xfrm>
          <a:prstGeom prst="rect">
            <a:avLst/>
          </a:prstGeom>
        </p:spPr>
      </p:pic>
      <p:pic>
        <p:nvPicPr>
          <p:cNvPr id="35" name="Gráfico 34" descr="Reloj de arena">
            <a:extLst>
              <a:ext uri="{FF2B5EF4-FFF2-40B4-BE49-F238E27FC236}">
                <a16:creationId xmlns:a16="http://schemas.microsoft.com/office/drawing/2014/main" id="{F7331E4D-0EF6-2856-1485-4506A8A5D3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06595" y="2388547"/>
            <a:ext cx="655433" cy="655433"/>
          </a:xfrm>
          <a:prstGeom prst="rect">
            <a:avLst/>
          </a:prstGeom>
        </p:spPr>
      </p:pic>
      <p:pic>
        <p:nvPicPr>
          <p:cNvPr id="39" name="Gráfico 38" descr="Monedas">
            <a:extLst>
              <a:ext uri="{FF2B5EF4-FFF2-40B4-BE49-F238E27FC236}">
                <a16:creationId xmlns:a16="http://schemas.microsoft.com/office/drawing/2014/main" id="{3E0BA7BE-C369-0B6F-FE1F-FDCA2905DC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04828" y="4148734"/>
            <a:ext cx="655431" cy="6554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83F0299-52AC-E36C-0B77-363389B3940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1" y="5868664"/>
            <a:ext cx="1407735" cy="5597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Flecha: a la izquierda y derecha 3">
            <a:extLst>
              <a:ext uri="{FF2B5EF4-FFF2-40B4-BE49-F238E27FC236}">
                <a16:creationId xmlns:a16="http://schemas.microsoft.com/office/drawing/2014/main" id="{0067A5A1-B73E-7226-F274-86C9B68DED13}"/>
              </a:ext>
            </a:extLst>
          </p:cNvPr>
          <p:cNvSpPr/>
          <p:nvPr/>
        </p:nvSpPr>
        <p:spPr>
          <a:xfrm>
            <a:off x="4692179" y="6056312"/>
            <a:ext cx="4074459" cy="41685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PREESCOLAR HASTA MEDIA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94407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DC248-0652-2670-E44B-535204190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7DD8C1C-A699-B9C4-0A76-7F282970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513" y="275432"/>
            <a:ext cx="1407735" cy="5262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2807BC75-2C6F-A316-097A-917DC60F8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062120">
            <a:off x="4087791" y="5586452"/>
            <a:ext cx="576054" cy="765888"/>
          </a:xfrm>
          <a:prstGeom prst="rect">
            <a:avLst/>
          </a:prstGeom>
        </p:spPr>
      </p:pic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6BFDB10F-CF01-95DF-1F6E-AD26DFA4D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937032"/>
              </p:ext>
            </p:extLst>
          </p:nvPr>
        </p:nvGraphicFramePr>
        <p:xfrm>
          <a:off x="2457450" y="801688"/>
          <a:ext cx="9774902" cy="5497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79C5EC36-75EE-C6E7-B86F-66ED568BB71B}"/>
              </a:ext>
            </a:extLst>
          </p:cNvPr>
          <p:cNvSpPr txBox="1"/>
          <p:nvPr/>
        </p:nvSpPr>
        <p:spPr>
          <a:xfrm>
            <a:off x="107792" y="181468"/>
            <a:ext cx="4249070" cy="20621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MX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Carnaval alegría estudiantil, Semilleros del Carnaval </a:t>
            </a:r>
            <a:endParaRPr lang="es-CO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echa: a la izquierda y derecha 2">
            <a:extLst>
              <a:ext uri="{FF2B5EF4-FFF2-40B4-BE49-F238E27FC236}">
                <a16:creationId xmlns:a16="http://schemas.microsoft.com/office/drawing/2014/main" id="{BFEF9928-2627-24E5-AA7D-B60D55953C7D}"/>
              </a:ext>
            </a:extLst>
          </p:cNvPr>
          <p:cNvSpPr/>
          <p:nvPr/>
        </p:nvSpPr>
        <p:spPr>
          <a:xfrm>
            <a:off x="7783789" y="5847882"/>
            <a:ext cx="4074459" cy="41685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PREESCOLAR HASTA MEDIA</a:t>
            </a:r>
            <a:endParaRPr lang="es-CO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39A09B-E9D4-3B05-94DE-CA1B5B0E65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5" y="2323860"/>
            <a:ext cx="4249070" cy="40493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D40C7C-4D71-67B4-205E-6F49F1386C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71" y="167614"/>
            <a:ext cx="1407735" cy="5597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8379204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95dfb8-5ca2-4b0d-b092-4b724d042a2a">
      <Terms xmlns="http://schemas.microsoft.com/office/infopath/2007/PartnerControls"/>
    </lcf76f155ced4ddcb4097134ff3c332f>
    <TaxCatchAll xmlns="be94a9dd-d879-49da-94da-7c3a8cd018eb" xsi:nil="true"/>
    <_dlc_DocId xmlns="be94a9dd-d879-49da-94da-7c3a8cd018eb">3JN7ZWEZ35W4-1119147618-34274</_dlc_DocId>
    <_dlc_DocIdUrl xmlns="be94a9dd-d879-49da-94da-7c3a8cd018eb">
      <Url>https://mineducaciongovco.sharepoint.com/sites/ProgramadeTutorasparaelAprendizajeylaformacinIntegralPTAFI3.0/_layouts/15/DocIdRedir.aspx?ID=3JN7ZWEZ35W4-1119147618-34274</Url>
      <Description>3JN7ZWEZ35W4-1119147618-34274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AD0EB770610F9418F462C1AB13538F6" ma:contentTypeVersion="12" ma:contentTypeDescription="Crear nuevo documento." ma:contentTypeScope="" ma:versionID="c68975b0ea3bb6f408d93f6856778b82">
  <xsd:schema xmlns:xsd="http://www.w3.org/2001/XMLSchema" xmlns:xs="http://www.w3.org/2001/XMLSchema" xmlns:p="http://schemas.microsoft.com/office/2006/metadata/properties" xmlns:ns2="be94a9dd-d879-49da-94da-7c3a8cd018eb" xmlns:ns3="4595dfb8-5ca2-4b0d-b092-4b724d042a2a" targetNamespace="http://schemas.microsoft.com/office/2006/metadata/properties" ma:root="true" ma:fieldsID="0eb7fa19e08e4daa79b1a4fc63f25363" ns2:_="" ns3:_="">
    <xsd:import namespace="be94a9dd-d879-49da-94da-7c3a8cd018eb"/>
    <xsd:import namespace="4595dfb8-5ca2-4b0d-b092-4b724d042a2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4a9dd-d879-49da-94da-7c3a8cd018e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dexed="true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075a00d6-06c4-4929-b658-39043e720651}" ma:internalName="TaxCatchAll" ma:showField="CatchAllData" ma:web="be94a9dd-d879-49da-94da-7c3a8cd018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95dfb8-5ca2-4b0d-b092-4b724d042a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B42E85-AE19-493C-80DF-460D58AC1966}">
  <ds:schemaRefs>
    <ds:schemaRef ds:uri="4595dfb8-5ca2-4b0d-b092-4b724d042a2a"/>
    <ds:schemaRef ds:uri="be94a9dd-d879-49da-94da-7c3a8cd018e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5DD0441-1266-4FBA-B530-3C0E3C8424A3}">
  <ds:schemaRefs>
    <ds:schemaRef ds:uri="4595dfb8-5ca2-4b0d-b092-4b724d042a2a"/>
    <ds:schemaRef ds:uri="be94a9dd-d879-49da-94da-7c3a8cd018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661617-ED8A-4FF4-A4E4-AEFD4EBA0D2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E7B4A2E-904B-43CA-8399-9319189EF9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1611</Words>
  <Application>Microsoft Office PowerPoint</Application>
  <PresentationFormat>Panorámica</PresentationFormat>
  <Paragraphs>138</Paragraphs>
  <Slides>26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7" baseType="lpstr">
      <vt:lpstr>Aptos</vt:lpstr>
      <vt:lpstr>Aptos Display</vt:lpstr>
      <vt:lpstr>Arial</vt:lpstr>
      <vt:lpstr>Century Gothic</vt:lpstr>
      <vt:lpstr>Montserrat</vt:lpstr>
      <vt:lpstr>Open Sans</vt:lpstr>
      <vt:lpstr>Times New Roman</vt:lpstr>
      <vt:lpstr>Trebuchet MS</vt:lpstr>
      <vt:lpstr>Verdana</vt:lpstr>
      <vt:lpstr>Wingdings</vt:lpstr>
      <vt:lpstr>1_Tema de Office</vt:lpstr>
      <vt:lpstr>Presentación de PowerPoint</vt:lpstr>
      <vt:lpstr>Construyamos colectivamente </vt:lpstr>
      <vt:lpstr>Resignificación del tiempo escolar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Construcción colectiva</vt:lpstr>
      <vt:lpstr>Organicemos nuestras ideas</vt:lpstr>
      <vt:lpstr>Reconociéndonos</vt:lpstr>
      <vt:lpstr>Presentación de PowerPoint</vt:lpstr>
      <vt:lpstr>Documento de 2 minutos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Monica Marcela Ramirez Ospina</dc:creator>
  <cp:lastModifiedBy>Maricel Cabrera</cp:lastModifiedBy>
  <cp:revision>194</cp:revision>
  <dcterms:created xsi:type="dcterms:W3CDTF">2025-02-20T20:03:22Z</dcterms:created>
  <dcterms:modified xsi:type="dcterms:W3CDTF">2025-05-22T20:04:20Z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2025-05-09T14:21:51Z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fa82e6b6-bc91-47ec-a3dc-54df61be4eac</vt:lpwstr>
  </property>
  <property fmtid="{D5CDD505-2E9C-101B-9397-08002B2CF9AE}" pid="7" name="MSIP_Label_defa4170-0d19-0005-0004-bc88714345d2_ActionId">
    <vt:lpwstr>acef2e6a-8b72-456e-881c-58ca5c12d011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0x0101007AD0EB770610F9418F462C1AB13538F6</vt:lpwstr>
  </property>
  <property fmtid="{D5CDD505-2E9C-101B-9397-08002B2CF9AE}" pid="10" name="_dlc_DocIdItemGuid">
    <vt:lpwstr>b667fdac-0bbd-48e9-9a48-832050a09457</vt:lpwstr>
  </property>
  <property fmtid="{D5CDD505-2E9C-101B-9397-08002B2CF9AE}" pid="11" name="MediaServiceImageTags">
    <vt:lpwstr/>
  </property>
</Properties>
</file>