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80" r:id="rId2"/>
    <p:sldId id="299" r:id="rId3"/>
    <p:sldId id="264" r:id="rId4"/>
    <p:sldId id="265" r:id="rId5"/>
    <p:sldId id="266" r:id="rId6"/>
    <p:sldId id="267" r:id="rId7"/>
    <p:sldId id="302" r:id="rId8"/>
    <p:sldId id="310" r:id="rId9"/>
    <p:sldId id="256" r:id="rId10"/>
    <p:sldId id="311" r:id="rId11"/>
    <p:sldId id="301" r:id="rId12"/>
    <p:sldId id="312" r:id="rId13"/>
    <p:sldId id="259" r:id="rId14"/>
    <p:sldId id="261" r:id="rId15"/>
    <p:sldId id="300" r:id="rId16"/>
    <p:sldId id="270" r:id="rId17"/>
    <p:sldId id="286" r:id="rId18"/>
    <p:sldId id="288" r:id="rId19"/>
    <p:sldId id="289" r:id="rId20"/>
    <p:sldId id="291" r:id="rId21"/>
    <p:sldId id="298" r:id="rId22"/>
    <p:sldId id="303" r:id="rId23"/>
    <p:sldId id="262" r:id="rId24"/>
    <p:sldId id="304" r:id="rId25"/>
    <p:sldId id="258" r:id="rId26"/>
    <p:sldId id="305" r:id="rId27"/>
    <p:sldId id="292" r:id="rId28"/>
    <p:sldId id="306" r:id="rId29"/>
    <p:sldId id="293" r:id="rId30"/>
    <p:sldId id="307" r:id="rId31"/>
    <p:sldId id="294" r:id="rId32"/>
    <p:sldId id="308" r:id="rId33"/>
    <p:sldId id="297" r:id="rId34"/>
    <p:sldId id="295" r:id="rId35"/>
    <p:sldId id="309" r:id="rId36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82" autoAdjust="0"/>
    <p:restoredTop sz="94660"/>
  </p:normalViewPr>
  <p:slideViewPr>
    <p:cSldViewPr snapToGrid="0">
      <p:cViewPr>
        <p:scale>
          <a:sx n="50" d="100"/>
          <a:sy n="50" d="100"/>
        </p:scale>
        <p:origin x="176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svg"/><Relationship Id="rId1" Type="http://schemas.openxmlformats.org/officeDocument/2006/relationships/image" Target="../media/image74.png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DFA894-CFD1-4FAD-BD06-A9B13DB7892C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A56087-2840-4D8E-AAA8-5B8A939DE38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O" sz="2400" b="1" dirty="0">
              <a:latin typeface="Agency FB" panose="020B0503020202020204" pitchFamily="34" charset="0"/>
            </a:rPr>
            <a:t>Modelo socio-crítico</a:t>
          </a:r>
          <a:r>
            <a:rPr lang="es-CO" sz="2400" dirty="0">
              <a:latin typeface="Agency FB" panose="020B0503020202020204" pitchFamily="34" charset="0"/>
            </a:rPr>
            <a:t>:</a:t>
          </a:r>
        </a:p>
        <a:p>
          <a:pPr>
            <a:lnSpc>
              <a:spcPct val="100000"/>
            </a:lnSpc>
          </a:pPr>
          <a:r>
            <a:rPr lang="es-CO" sz="2400" dirty="0"/>
            <a:t> Base para la transformación del ser </a:t>
          </a:r>
          <a:endParaRPr lang="en-US" sz="2400" dirty="0"/>
        </a:p>
      </dgm:t>
    </dgm:pt>
    <dgm:pt modelId="{ED221AB8-2F08-4E15-AD5F-2F02B03B2D15}" type="parTrans" cxnId="{C905AA31-9AB0-4950-A2E8-C4F8B17557D8}">
      <dgm:prSet/>
      <dgm:spPr/>
      <dgm:t>
        <a:bodyPr/>
        <a:lstStyle/>
        <a:p>
          <a:endParaRPr lang="en-US"/>
        </a:p>
      </dgm:t>
    </dgm:pt>
    <dgm:pt modelId="{368AE611-212C-4F42-8306-2E2CEA666BB1}" type="sibTrans" cxnId="{C905AA31-9AB0-4950-A2E8-C4F8B17557D8}">
      <dgm:prSet/>
      <dgm:spPr/>
      <dgm:t>
        <a:bodyPr/>
        <a:lstStyle/>
        <a:p>
          <a:endParaRPr lang="en-US"/>
        </a:p>
      </dgm:t>
    </dgm:pt>
    <dgm:pt modelId="{0EDF4ED4-6F7F-4F9A-BF29-9428A6AC1C5C}">
      <dgm:prSet custT="1"/>
      <dgm:spPr/>
      <dgm:t>
        <a:bodyPr/>
        <a:lstStyle/>
        <a:p>
          <a:pPr algn="ctr">
            <a:lnSpc>
              <a:spcPct val="100000"/>
            </a:lnSpc>
          </a:pPr>
          <a:r>
            <a:rPr lang="es-CO" sz="2400" b="1" dirty="0">
              <a:latin typeface="Agency FB" panose="020B0503020202020204" pitchFamily="34" charset="0"/>
            </a:rPr>
            <a:t>Enfoque humanista</a:t>
          </a:r>
          <a:r>
            <a:rPr lang="es-CO" sz="2400" dirty="0">
              <a:latin typeface="Agency FB" panose="020B0503020202020204" pitchFamily="34" charset="0"/>
            </a:rPr>
            <a:t>: </a:t>
          </a:r>
        </a:p>
        <a:p>
          <a:pPr algn="l">
            <a:lnSpc>
              <a:spcPct val="100000"/>
            </a:lnSpc>
          </a:pPr>
          <a:r>
            <a:rPr lang="es-CO" sz="2400" dirty="0"/>
            <a:t>Formación</a:t>
          </a:r>
          <a:r>
            <a:rPr lang="es-CO" sz="2400" b="1" dirty="0"/>
            <a:t> integral </a:t>
          </a:r>
          <a:r>
            <a:rPr lang="es-CO" sz="2400" dirty="0"/>
            <a:t>y </a:t>
          </a:r>
          <a:r>
            <a:rPr lang="en-US" sz="2400" dirty="0"/>
            <a:t>Educación </a:t>
          </a:r>
          <a:endParaRPr lang="en-US" sz="2400" b="1" dirty="0"/>
        </a:p>
      </dgm:t>
    </dgm:pt>
    <dgm:pt modelId="{6028A63C-65CA-43D2-A8E3-FC15002B5D7A}" type="parTrans" cxnId="{91C830C6-1755-4C7E-BEA3-F236020B1C63}">
      <dgm:prSet/>
      <dgm:spPr/>
      <dgm:t>
        <a:bodyPr/>
        <a:lstStyle/>
        <a:p>
          <a:endParaRPr lang="en-US"/>
        </a:p>
      </dgm:t>
    </dgm:pt>
    <dgm:pt modelId="{BBFF67F4-058B-4441-85CA-9B0C0A9839D4}" type="sibTrans" cxnId="{91C830C6-1755-4C7E-BEA3-F236020B1C63}">
      <dgm:prSet/>
      <dgm:spPr/>
      <dgm:t>
        <a:bodyPr/>
        <a:lstStyle/>
        <a:p>
          <a:endParaRPr lang="en-US"/>
        </a:p>
      </dgm:t>
    </dgm:pt>
    <dgm:pt modelId="{09B5289C-3BBD-4B5D-A8D8-F792D09FF78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s-CO" sz="2400" b="1" dirty="0">
              <a:latin typeface="Agency FB" panose="020B0503020202020204" pitchFamily="34" charset="0"/>
            </a:rPr>
            <a:t>Enseñanza para la comprensión</a:t>
          </a:r>
          <a:r>
            <a:rPr lang="es-CO" sz="2400" dirty="0">
              <a:latin typeface="Agency FB" panose="020B0503020202020204" pitchFamily="34" charset="0"/>
            </a:rPr>
            <a:t>: </a:t>
          </a:r>
        </a:p>
        <a:p>
          <a:pPr>
            <a:lnSpc>
              <a:spcPct val="100000"/>
            </a:lnSpc>
          </a:pPr>
          <a:r>
            <a:rPr lang="es-CO" sz="2400" dirty="0"/>
            <a:t>Estrategia Pedagógica</a:t>
          </a:r>
          <a:endParaRPr lang="en-US" sz="2400" dirty="0"/>
        </a:p>
      </dgm:t>
    </dgm:pt>
    <dgm:pt modelId="{D200CEAB-DBD1-40B5-BC50-94846002FA87}" type="parTrans" cxnId="{BDC32CAF-EB72-41EB-BA01-60BB87352F20}">
      <dgm:prSet/>
      <dgm:spPr/>
      <dgm:t>
        <a:bodyPr/>
        <a:lstStyle/>
        <a:p>
          <a:endParaRPr lang="en-US"/>
        </a:p>
      </dgm:t>
    </dgm:pt>
    <dgm:pt modelId="{6578005E-DCDE-4309-8774-ED7CE924BDA7}" type="sibTrans" cxnId="{BDC32CAF-EB72-41EB-BA01-60BB87352F20}">
      <dgm:prSet/>
      <dgm:spPr/>
      <dgm:t>
        <a:bodyPr/>
        <a:lstStyle/>
        <a:p>
          <a:endParaRPr lang="en-US"/>
        </a:p>
      </dgm:t>
    </dgm:pt>
    <dgm:pt modelId="{10644E92-89F0-4131-A372-C5D462CBE27B}" type="pres">
      <dgm:prSet presAssocID="{43DFA894-CFD1-4FAD-BD06-A9B13DB7892C}" presName="root" presStyleCnt="0">
        <dgm:presLayoutVars>
          <dgm:dir/>
          <dgm:resizeHandles val="exact"/>
        </dgm:presLayoutVars>
      </dgm:prSet>
      <dgm:spPr/>
    </dgm:pt>
    <dgm:pt modelId="{094764D6-9B25-418E-AE43-A7A05569B3C8}" type="pres">
      <dgm:prSet presAssocID="{BFA56087-2840-4D8E-AAA8-5B8A939DE38D}" presName="compNode" presStyleCnt="0"/>
      <dgm:spPr/>
    </dgm:pt>
    <dgm:pt modelId="{68C0841D-44C5-4C07-A046-7384B647E705}" type="pres">
      <dgm:prSet presAssocID="{BFA56087-2840-4D8E-AAA8-5B8A939DE38D}" presName="iconRect" presStyleLbl="node1" presStyleIdx="0" presStyleCnt="3" custScaleX="300609" custScaleY="257786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>
          <a:noFill/>
        </a:ln>
      </dgm:spPr>
      <dgm:extLst/>
    </dgm:pt>
    <dgm:pt modelId="{95BF48B3-D782-474B-93E3-6BB56219E9A5}" type="pres">
      <dgm:prSet presAssocID="{BFA56087-2840-4D8E-AAA8-5B8A939DE38D}" presName="spaceRect" presStyleCnt="0"/>
      <dgm:spPr/>
    </dgm:pt>
    <dgm:pt modelId="{6C1FD0F2-A19E-4D5F-85C0-90F5A4B67ABD}" type="pres">
      <dgm:prSet presAssocID="{BFA56087-2840-4D8E-AAA8-5B8A939DE38D}" presName="textRect" presStyleLbl="revTx" presStyleIdx="0" presStyleCnt="3" custScaleX="206238" custLinFactY="14065" custLinFactNeighborX="-4419" custLinFactNeighborY="100000">
        <dgm:presLayoutVars>
          <dgm:chMax val="1"/>
          <dgm:chPref val="1"/>
        </dgm:presLayoutVars>
      </dgm:prSet>
      <dgm:spPr/>
    </dgm:pt>
    <dgm:pt modelId="{DF8EF177-86E9-46BA-A95A-BE35DBC56496}" type="pres">
      <dgm:prSet presAssocID="{368AE611-212C-4F42-8306-2E2CEA666BB1}" presName="sibTrans" presStyleCnt="0"/>
      <dgm:spPr/>
    </dgm:pt>
    <dgm:pt modelId="{2CC73EB2-0AD8-41B2-B072-AECB0F3D092A}" type="pres">
      <dgm:prSet presAssocID="{0EDF4ED4-6F7F-4F9A-BF29-9428A6AC1C5C}" presName="compNode" presStyleCnt="0"/>
      <dgm:spPr/>
    </dgm:pt>
    <dgm:pt modelId="{B243F2A8-BF91-44DF-A68C-647EF161EF26}" type="pres">
      <dgm:prSet presAssocID="{0EDF4ED4-6F7F-4F9A-BF29-9428A6AC1C5C}" presName="iconRect" presStyleLbl="node1" presStyleIdx="1" presStyleCnt="3" custScaleX="309659" custScaleY="260690" custLinFactNeighborX="3453" custLinFactNeighborY="179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>
          <a:noFill/>
        </a:ln>
      </dgm:spPr>
      <dgm:extLst/>
    </dgm:pt>
    <dgm:pt modelId="{01EAEE66-5CE1-4858-9526-148F556FB0F2}" type="pres">
      <dgm:prSet presAssocID="{0EDF4ED4-6F7F-4F9A-BF29-9428A6AC1C5C}" presName="spaceRect" presStyleCnt="0"/>
      <dgm:spPr/>
    </dgm:pt>
    <dgm:pt modelId="{CDEAD202-7F85-4296-87BE-B355CB1C20FE}" type="pres">
      <dgm:prSet presAssocID="{0EDF4ED4-6F7F-4F9A-BF29-9428A6AC1C5C}" presName="textRect" presStyleLbl="revTx" presStyleIdx="1" presStyleCnt="3" custScaleX="162950" custLinFactNeighborX="585" custLinFactNeighborY="62324">
        <dgm:presLayoutVars>
          <dgm:chMax val="1"/>
          <dgm:chPref val="1"/>
        </dgm:presLayoutVars>
      </dgm:prSet>
      <dgm:spPr/>
    </dgm:pt>
    <dgm:pt modelId="{F2BBD2AF-5722-402B-8CEF-8F1DFE55C6E2}" type="pres">
      <dgm:prSet presAssocID="{BBFF67F4-058B-4441-85CA-9B0C0A9839D4}" presName="sibTrans" presStyleCnt="0"/>
      <dgm:spPr/>
    </dgm:pt>
    <dgm:pt modelId="{2BE19F05-BD37-4845-92E0-A71CF98F529A}" type="pres">
      <dgm:prSet presAssocID="{09B5289C-3BBD-4B5D-A8D8-F792D09FF785}" presName="compNode" presStyleCnt="0"/>
      <dgm:spPr/>
    </dgm:pt>
    <dgm:pt modelId="{05385C6A-76BC-4835-8CC1-256DDBF74A32}" type="pres">
      <dgm:prSet presAssocID="{09B5289C-3BBD-4B5D-A8D8-F792D09FF785}" presName="iconRect" presStyleLbl="node1" presStyleIdx="2" presStyleCnt="3" custScaleX="240049" custScaleY="229792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chemeClr val="bg1"/>
        </a:solidFill>
        <a:ln>
          <a:noFill/>
        </a:ln>
      </dgm:spPr>
      <dgm:extLst/>
    </dgm:pt>
    <dgm:pt modelId="{AAF602AE-F98A-4558-947E-3D9BF94B202A}" type="pres">
      <dgm:prSet presAssocID="{09B5289C-3BBD-4B5D-A8D8-F792D09FF785}" presName="spaceRect" presStyleCnt="0"/>
      <dgm:spPr/>
    </dgm:pt>
    <dgm:pt modelId="{FB425563-8DC8-4FED-9054-500E4A138523}" type="pres">
      <dgm:prSet presAssocID="{09B5289C-3BBD-4B5D-A8D8-F792D09FF785}" presName="textRect" presStyleLbl="revTx" presStyleIdx="2" presStyleCnt="3" custScaleX="187341" custLinFactNeighborX="1171" custLinFactNeighborY="60585">
        <dgm:presLayoutVars>
          <dgm:chMax val="1"/>
          <dgm:chPref val="1"/>
        </dgm:presLayoutVars>
      </dgm:prSet>
      <dgm:spPr/>
    </dgm:pt>
  </dgm:ptLst>
  <dgm:cxnLst>
    <dgm:cxn modelId="{42E7B11C-C042-4D8F-B5C8-03BE437F34D1}" type="presOf" srcId="{43DFA894-CFD1-4FAD-BD06-A9B13DB7892C}" destId="{10644E92-89F0-4131-A372-C5D462CBE27B}" srcOrd="0" destOrd="0" presId="urn:microsoft.com/office/officeart/2018/2/layout/IconLabelList"/>
    <dgm:cxn modelId="{C905AA31-9AB0-4950-A2E8-C4F8B17557D8}" srcId="{43DFA894-CFD1-4FAD-BD06-A9B13DB7892C}" destId="{BFA56087-2840-4D8E-AAA8-5B8A939DE38D}" srcOrd="0" destOrd="0" parTransId="{ED221AB8-2F08-4E15-AD5F-2F02B03B2D15}" sibTransId="{368AE611-212C-4F42-8306-2E2CEA666BB1}"/>
    <dgm:cxn modelId="{8D1A663E-3A44-475A-BBDD-61DE264400A4}" type="presOf" srcId="{BFA56087-2840-4D8E-AAA8-5B8A939DE38D}" destId="{6C1FD0F2-A19E-4D5F-85C0-90F5A4B67ABD}" srcOrd="0" destOrd="0" presId="urn:microsoft.com/office/officeart/2018/2/layout/IconLabelList"/>
    <dgm:cxn modelId="{61887770-46C9-4ABB-AEB3-9055F1F37C71}" type="presOf" srcId="{0EDF4ED4-6F7F-4F9A-BF29-9428A6AC1C5C}" destId="{CDEAD202-7F85-4296-87BE-B355CB1C20FE}" srcOrd="0" destOrd="0" presId="urn:microsoft.com/office/officeart/2018/2/layout/IconLabelList"/>
    <dgm:cxn modelId="{BDC32CAF-EB72-41EB-BA01-60BB87352F20}" srcId="{43DFA894-CFD1-4FAD-BD06-A9B13DB7892C}" destId="{09B5289C-3BBD-4B5D-A8D8-F792D09FF785}" srcOrd="2" destOrd="0" parTransId="{D200CEAB-DBD1-40B5-BC50-94846002FA87}" sibTransId="{6578005E-DCDE-4309-8774-ED7CE924BDA7}"/>
    <dgm:cxn modelId="{91C830C6-1755-4C7E-BEA3-F236020B1C63}" srcId="{43DFA894-CFD1-4FAD-BD06-A9B13DB7892C}" destId="{0EDF4ED4-6F7F-4F9A-BF29-9428A6AC1C5C}" srcOrd="1" destOrd="0" parTransId="{6028A63C-65CA-43D2-A8E3-FC15002B5D7A}" sibTransId="{BBFF67F4-058B-4441-85CA-9B0C0A9839D4}"/>
    <dgm:cxn modelId="{DF21CDF3-3D87-477D-9099-CE256553EBD9}" type="presOf" srcId="{09B5289C-3BBD-4B5D-A8D8-F792D09FF785}" destId="{FB425563-8DC8-4FED-9054-500E4A138523}" srcOrd="0" destOrd="0" presId="urn:microsoft.com/office/officeart/2018/2/layout/IconLabelList"/>
    <dgm:cxn modelId="{5AF0CD88-6B17-41FC-80A4-F011E9894F60}" type="presParOf" srcId="{10644E92-89F0-4131-A372-C5D462CBE27B}" destId="{094764D6-9B25-418E-AE43-A7A05569B3C8}" srcOrd="0" destOrd="0" presId="urn:microsoft.com/office/officeart/2018/2/layout/IconLabelList"/>
    <dgm:cxn modelId="{7530E15E-D93A-4BD1-929F-9C150CF059CC}" type="presParOf" srcId="{094764D6-9B25-418E-AE43-A7A05569B3C8}" destId="{68C0841D-44C5-4C07-A046-7384B647E705}" srcOrd="0" destOrd="0" presId="urn:microsoft.com/office/officeart/2018/2/layout/IconLabelList"/>
    <dgm:cxn modelId="{A7E62708-1B1D-4FAF-B2F7-A14795D05508}" type="presParOf" srcId="{094764D6-9B25-418E-AE43-A7A05569B3C8}" destId="{95BF48B3-D782-474B-93E3-6BB56219E9A5}" srcOrd="1" destOrd="0" presId="urn:microsoft.com/office/officeart/2018/2/layout/IconLabelList"/>
    <dgm:cxn modelId="{CF4B9D19-7A08-4D2A-8B14-9074492A3D30}" type="presParOf" srcId="{094764D6-9B25-418E-AE43-A7A05569B3C8}" destId="{6C1FD0F2-A19E-4D5F-85C0-90F5A4B67ABD}" srcOrd="2" destOrd="0" presId="urn:microsoft.com/office/officeart/2018/2/layout/IconLabelList"/>
    <dgm:cxn modelId="{C8B96039-72DF-440B-BADC-33A017053331}" type="presParOf" srcId="{10644E92-89F0-4131-A372-C5D462CBE27B}" destId="{DF8EF177-86E9-46BA-A95A-BE35DBC56496}" srcOrd="1" destOrd="0" presId="urn:microsoft.com/office/officeart/2018/2/layout/IconLabelList"/>
    <dgm:cxn modelId="{2AA681EA-54DA-4EB8-A414-EFA43D9BA6E5}" type="presParOf" srcId="{10644E92-89F0-4131-A372-C5D462CBE27B}" destId="{2CC73EB2-0AD8-41B2-B072-AECB0F3D092A}" srcOrd="2" destOrd="0" presId="urn:microsoft.com/office/officeart/2018/2/layout/IconLabelList"/>
    <dgm:cxn modelId="{44344E64-31C0-473F-A3CB-B856DC5D8B93}" type="presParOf" srcId="{2CC73EB2-0AD8-41B2-B072-AECB0F3D092A}" destId="{B243F2A8-BF91-44DF-A68C-647EF161EF26}" srcOrd="0" destOrd="0" presId="urn:microsoft.com/office/officeart/2018/2/layout/IconLabelList"/>
    <dgm:cxn modelId="{AAEF28CE-1C50-4594-845F-CCB2813F4084}" type="presParOf" srcId="{2CC73EB2-0AD8-41B2-B072-AECB0F3D092A}" destId="{01EAEE66-5CE1-4858-9526-148F556FB0F2}" srcOrd="1" destOrd="0" presId="urn:microsoft.com/office/officeart/2018/2/layout/IconLabelList"/>
    <dgm:cxn modelId="{9F264D66-7284-4D46-8B24-C35711EA877B}" type="presParOf" srcId="{2CC73EB2-0AD8-41B2-B072-AECB0F3D092A}" destId="{CDEAD202-7F85-4296-87BE-B355CB1C20FE}" srcOrd="2" destOrd="0" presId="urn:microsoft.com/office/officeart/2018/2/layout/IconLabelList"/>
    <dgm:cxn modelId="{5BE2847B-5A95-429B-9A7B-AE78474174D6}" type="presParOf" srcId="{10644E92-89F0-4131-A372-C5D462CBE27B}" destId="{F2BBD2AF-5722-402B-8CEF-8F1DFE55C6E2}" srcOrd="3" destOrd="0" presId="urn:microsoft.com/office/officeart/2018/2/layout/IconLabelList"/>
    <dgm:cxn modelId="{623B066E-657D-4EE5-9758-D592B606110E}" type="presParOf" srcId="{10644E92-89F0-4131-A372-C5D462CBE27B}" destId="{2BE19F05-BD37-4845-92E0-A71CF98F529A}" srcOrd="4" destOrd="0" presId="urn:microsoft.com/office/officeart/2018/2/layout/IconLabelList"/>
    <dgm:cxn modelId="{2A8D78B3-DCB7-40FC-93F8-0EA34E15037E}" type="presParOf" srcId="{2BE19F05-BD37-4845-92E0-A71CF98F529A}" destId="{05385C6A-76BC-4835-8CC1-256DDBF74A32}" srcOrd="0" destOrd="0" presId="urn:microsoft.com/office/officeart/2018/2/layout/IconLabelList"/>
    <dgm:cxn modelId="{B3106FCD-BCF8-4B42-93CB-8F86B6344285}" type="presParOf" srcId="{2BE19F05-BD37-4845-92E0-A71CF98F529A}" destId="{AAF602AE-F98A-4558-947E-3D9BF94B202A}" srcOrd="1" destOrd="0" presId="urn:microsoft.com/office/officeart/2018/2/layout/IconLabelList"/>
    <dgm:cxn modelId="{39FB9A44-1B6D-40DF-893E-C748CBD19572}" type="presParOf" srcId="{2BE19F05-BD37-4845-92E0-A71CF98F529A}" destId="{FB425563-8DC8-4FED-9054-500E4A13852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F25E1E7-2DD4-4557-9F04-A5CB732FC228}" type="doc">
      <dgm:prSet loTypeId="urn:microsoft.com/office/officeart/2005/8/layout/cycle6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B8656754-8DB3-47BA-97F4-EED6FDA00065}">
      <dgm:prSet phldrT="[Texto]" phldr="0" custT="1"/>
      <dgm:spPr/>
      <dgm:t>
        <a:bodyPr/>
        <a:lstStyle/>
        <a:p>
          <a:r>
            <a:rPr lang="es-ES" sz="3200" b="1" dirty="0">
              <a:solidFill>
                <a:schemeClr val="tx1"/>
              </a:solidFill>
              <a:latin typeface="Agency FB" panose="020B0503020202020204" pitchFamily="34" charset="0"/>
            </a:rPr>
            <a:t>Socioemocionalidad</a:t>
          </a:r>
        </a:p>
      </dgm:t>
    </dgm:pt>
    <dgm:pt modelId="{254FEA5E-0105-436D-9370-90DA8C628B51}" type="parTrans" cxnId="{1FFC87CF-BC47-4590-9330-6A0383599BFB}">
      <dgm:prSet/>
      <dgm:spPr/>
      <dgm:t>
        <a:bodyPr/>
        <a:lstStyle/>
        <a:p>
          <a:endParaRPr lang="es-ES"/>
        </a:p>
      </dgm:t>
    </dgm:pt>
    <dgm:pt modelId="{3619B334-B001-4093-97CE-D045A4852810}" type="sibTrans" cxnId="{1FFC87CF-BC47-4590-9330-6A0383599BFB}">
      <dgm:prSet/>
      <dgm:spPr/>
      <dgm:t>
        <a:bodyPr/>
        <a:lstStyle/>
        <a:p>
          <a:endParaRPr lang="es-ES"/>
        </a:p>
      </dgm:t>
    </dgm:pt>
    <dgm:pt modelId="{32AABDB1-F933-4906-AE31-D2474D9C3626}">
      <dgm:prSet phldrT="[Texto]" phldr="0" custT="1">
        <dgm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rtl="0"/>
          <a:r>
            <a:rPr lang="es-ES" sz="2400" b="1" dirty="0">
              <a:solidFill>
                <a:schemeClr val="tx1"/>
              </a:solidFill>
              <a:latin typeface="Agency FB" panose="020B0503020202020204" pitchFamily="34" charset="0"/>
            </a:rPr>
            <a:t>Formación </a:t>
          </a:r>
          <a:r>
            <a:rPr lang="es-ES" sz="2800" b="1" dirty="0">
              <a:solidFill>
                <a:schemeClr val="tx1"/>
              </a:solidFill>
              <a:latin typeface="Agency FB" panose="020B0503020202020204" pitchFamily="34" charset="0"/>
            </a:rPr>
            <a:t>integral</a:t>
          </a:r>
          <a:r>
            <a:rPr lang="es-ES" sz="2400" b="1" dirty="0">
              <a:solidFill>
                <a:schemeClr val="tx1"/>
              </a:solidFill>
              <a:latin typeface="Agency FB" panose="020B0503020202020204" pitchFamily="34" charset="0"/>
            </a:rPr>
            <a:t> y</a:t>
          </a:r>
        </a:p>
        <a:p>
          <a:pPr rtl="0"/>
          <a:r>
            <a:rPr lang="es-ES" sz="2400" b="1" dirty="0">
              <a:solidFill>
                <a:schemeClr val="tx1"/>
              </a:solidFill>
              <a:latin typeface="Agency FB" panose="020B0503020202020204" pitchFamily="34" charset="0"/>
            </a:rPr>
            <a:t> educación </a:t>
          </a:r>
          <a:r>
            <a:rPr lang="es-ES" sz="2800" b="1" dirty="0">
              <a:solidFill>
                <a:schemeClr val="tx1"/>
              </a:solidFill>
              <a:latin typeface="Agency FB" panose="020B0503020202020204" pitchFamily="34" charset="0"/>
            </a:rPr>
            <a:t>CRESE</a:t>
          </a:r>
          <a:r>
            <a:rPr lang="es-ES" sz="1800" dirty="0">
              <a:solidFill>
                <a:schemeClr val="tx1"/>
              </a:solidFill>
              <a:latin typeface="Agency FB" panose="020B0503020202020204" pitchFamily="34" charset="0"/>
            </a:rPr>
            <a:t> </a:t>
          </a:r>
        </a:p>
      </dgm:t>
    </dgm:pt>
    <dgm:pt modelId="{CA2653E8-2A57-4252-A730-BB391DBB4384}" type="parTrans" cxnId="{9D2F233D-2814-4A36-B1B1-2472D40A12D7}">
      <dgm:prSet/>
      <dgm:spPr/>
      <dgm:t>
        <a:bodyPr/>
        <a:lstStyle/>
        <a:p>
          <a:endParaRPr lang="es-ES"/>
        </a:p>
      </dgm:t>
    </dgm:pt>
    <dgm:pt modelId="{85E796CD-0C15-4700-A10F-2639F1757001}" type="sibTrans" cxnId="{9D2F233D-2814-4A36-B1B1-2472D40A12D7}">
      <dgm:prSet/>
      <dgm:spPr/>
      <dgm:t>
        <a:bodyPr/>
        <a:lstStyle/>
        <a:p>
          <a:endParaRPr lang="es-ES"/>
        </a:p>
      </dgm:t>
    </dgm:pt>
    <dgm:pt modelId="{D9A0C943-A80C-4FA0-B2AA-4AB433881F0E}">
      <dgm:prSet phldrT="[Texto]" phldr="0" custT="1"/>
      <dgm:spPr/>
      <dgm:t>
        <a:bodyPr/>
        <a:lstStyle/>
        <a:p>
          <a:r>
            <a:rPr lang="es-ES" sz="3600" b="1" dirty="0">
              <a:solidFill>
                <a:schemeClr val="tx1"/>
              </a:solidFill>
              <a:latin typeface="Agency FB" panose="020B0503020202020204" pitchFamily="34" charset="0"/>
            </a:rPr>
            <a:t>Ciudadanía</a:t>
          </a:r>
        </a:p>
      </dgm:t>
    </dgm:pt>
    <dgm:pt modelId="{7A26F1AC-BA0E-43A6-82BB-8B48A87EC0AA}" type="parTrans" cxnId="{862A1E64-150D-4606-8063-599AC91AD9BB}">
      <dgm:prSet/>
      <dgm:spPr/>
      <dgm:t>
        <a:bodyPr/>
        <a:lstStyle/>
        <a:p>
          <a:endParaRPr lang="es-ES"/>
        </a:p>
      </dgm:t>
    </dgm:pt>
    <dgm:pt modelId="{2E92F5A1-AFB1-4C01-8230-A2FC574A6C01}" type="sibTrans" cxnId="{862A1E64-150D-4606-8063-599AC91AD9BB}">
      <dgm:prSet/>
      <dgm:spPr/>
      <dgm:t>
        <a:bodyPr/>
        <a:lstStyle/>
        <a:p>
          <a:endParaRPr lang="es-ES"/>
        </a:p>
      </dgm:t>
    </dgm:pt>
    <dgm:pt modelId="{958CCF51-7DA3-4577-ACFF-39D8612E47BB}">
      <dgm:prSet phldrT="[Texto]" phldr="0" custT="1"/>
      <dgm:spPr/>
      <dgm:t>
        <a:bodyPr/>
        <a:lstStyle/>
        <a:p>
          <a:pPr rtl="0"/>
          <a:r>
            <a:rPr lang="es-ES" sz="3200" b="1" dirty="0">
              <a:solidFill>
                <a:schemeClr val="tx1"/>
              </a:solidFill>
              <a:latin typeface="Agency FB" panose="020B0503020202020204" pitchFamily="34" charset="0"/>
            </a:rPr>
            <a:t>Transiciones armónicas</a:t>
          </a:r>
        </a:p>
      </dgm:t>
    </dgm:pt>
    <dgm:pt modelId="{C572FC67-FEB8-47C1-ACF8-CC220B7C3A70}" type="parTrans" cxnId="{A33E0CA5-5516-4418-9A98-071F6269BD4E}">
      <dgm:prSet/>
      <dgm:spPr/>
      <dgm:t>
        <a:bodyPr/>
        <a:lstStyle/>
        <a:p>
          <a:endParaRPr lang="es-ES"/>
        </a:p>
      </dgm:t>
    </dgm:pt>
    <dgm:pt modelId="{027441DC-C46F-4322-BFAE-64CC2617B43F}" type="sibTrans" cxnId="{A33E0CA5-5516-4418-9A98-071F6269BD4E}">
      <dgm:prSet/>
      <dgm:spPr/>
      <dgm:t>
        <a:bodyPr/>
        <a:lstStyle/>
        <a:p>
          <a:endParaRPr lang="es-ES"/>
        </a:p>
      </dgm:t>
    </dgm:pt>
    <dgm:pt modelId="{4A8B12CC-4FA3-4E6A-ACA5-8CE99852CBA5}">
      <dgm:prSet phldrT="[Texto]" phldr="0" custT="1"/>
      <dgm:spPr/>
      <dgm:t>
        <a:bodyPr/>
        <a:lstStyle/>
        <a:p>
          <a:pPr rtl="0"/>
          <a:r>
            <a:rPr lang="es-ES" sz="2800" b="1" dirty="0">
              <a:solidFill>
                <a:schemeClr val="tx1"/>
              </a:solidFill>
              <a:latin typeface="Agency FB" panose="020B0503020202020204" pitchFamily="34" charset="0"/>
            </a:rPr>
            <a:t>Saberes diversos  y vinculación de la familia</a:t>
          </a:r>
        </a:p>
      </dgm:t>
    </dgm:pt>
    <dgm:pt modelId="{9A3E2A24-D80A-47CB-9D8E-3750D52F3DFF}" type="parTrans" cxnId="{292DD925-A121-4048-A0C6-3A3DAC2B790D}">
      <dgm:prSet/>
      <dgm:spPr/>
      <dgm:t>
        <a:bodyPr/>
        <a:lstStyle/>
        <a:p>
          <a:endParaRPr lang="es-ES"/>
        </a:p>
      </dgm:t>
    </dgm:pt>
    <dgm:pt modelId="{7440B790-5EC6-4746-960C-B5B3BE4DE70E}" type="sibTrans" cxnId="{292DD925-A121-4048-A0C6-3A3DAC2B790D}">
      <dgm:prSet/>
      <dgm:spPr/>
      <dgm:t>
        <a:bodyPr/>
        <a:lstStyle/>
        <a:p>
          <a:endParaRPr lang="es-ES"/>
        </a:p>
      </dgm:t>
    </dgm:pt>
    <dgm:pt modelId="{76AAF07D-B259-454B-BF3E-E303DA0E5302}">
      <dgm:prSet phldr="0" custT="1"/>
      <dgm:spPr/>
      <dgm:t>
        <a:bodyPr/>
        <a:lstStyle/>
        <a:p>
          <a:pPr rtl="0"/>
          <a:r>
            <a:rPr lang="es-ES" sz="3200" b="1" dirty="0">
              <a:solidFill>
                <a:schemeClr val="tx1"/>
              </a:solidFill>
              <a:latin typeface="Agency FB" panose="020B0503020202020204" pitchFamily="34" charset="0"/>
            </a:rPr>
            <a:t>Evaluación formativa</a:t>
          </a:r>
        </a:p>
      </dgm:t>
    </dgm:pt>
    <dgm:pt modelId="{9783C990-1244-425D-BF25-DF9704627EE7}" type="parTrans" cxnId="{0B02D02D-E589-4261-9C6E-4C784B686FCE}">
      <dgm:prSet/>
      <dgm:spPr/>
      <dgm:t>
        <a:bodyPr/>
        <a:lstStyle/>
        <a:p>
          <a:endParaRPr lang="es-CO"/>
        </a:p>
      </dgm:t>
    </dgm:pt>
    <dgm:pt modelId="{0847AB5A-DD12-4404-BD9F-E97BA07B7F59}" type="sibTrans" cxnId="{0B02D02D-E589-4261-9C6E-4C784B686FCE}">
      <dgm:prSet/>
      <dgm:spPr/>
      <dgm:t>
        <a:bodyPr/>
        <a:lstStyle/>
        <a:p>
          <a:endParaRPr lang="es-CO"/>
        </a:p>
      </dgm:t>
    </dgm:pt>
    <dgm:pt modelId="{50E0EC1E-2FCE-4268-967B-131525EEBED6}">
      <dgm:prSet phldr="0" custT="1"/>
      <dgm:spPr/>
      <dgm:t>
        <a:bodyPr/>
        <a:lstStyle/>
        <a:p>
          <a:pPr rtl="0"/>
          <a:r>
            <a:rPr lang="es-ES" sz="2400" b="1" dirty="0">
              <a:solidFill>
                <a:schemeClr val="tx1"/>
              </a:solidFill>
              <a:latin typeface="Agency FB" panose="020B0503020202020204" pitchFamily="34" charset="0"/>
            </a:rPr>
            <a:t>Aprendizajes significativos</a:t>
          </a:r>
        </a:p>
      </dgm:t>
    </dgm:pt>
    <dgm:pt modelId="{9423365B-5F8E-49DD-9F94-0A51FB5400B8}" type="parTrans" cxnId="{B3BC9F15-6223-48CB-9900-2FAEEB45F14A}">
      <dgm:prSet/>
      <dgm:spPr/>
      <dgm:t>
        <a:bodyPr/>
        <a:lstStyle/>
        <a:p>
          <a:endParaRPr lang="es-CO"/>
        </a:p>
      </dgm:t>
    </dgm:pt>
    <dgm:pt modelId="{95C1EF9E-229F-4103-8CC5-7BF287F47673}" type="sibTrans" cxnId="{B3BC9F15-6223-48CB-9900-2FAEEB45F14A}">
      <dgm:prSet/>
      <dgm:spPr/>
      <dgm:t>
        <a:bodyPr/>
        <a:lstStyle/>
        <a:p>
          <a:endParaRPr lang="es-CO"/>
        </a:p>
      </dgm:t>
    </dgm:pt>
    <dgm:pt modelId="{10A9377B-7A19-41AF-AF91-55639BD11251}" type="pres">
      <dgm:prSet presAssocID="{AF25E1E7-2DD4-4557-9F04-A5CB732FC228}" presName="cycle" presStyleCnt="0">
        <dgm:presLayoutVars>
          <dgm:dir/>
          <dgm:resizeHandles val="exact"/>
        </dgm:presLayoutVars>
      </dgm:prSet>
      <dgm:spPr/>
    </dgm:pt>
    <dgm:pt modelId="{C3BD4151-19B0-47DD-8EC1-5F110E6858FA}" type="pres">
      <dgm:prSet presAssocID="{B8656754-8DB3-47BA-97F4-EED6FDA00065}" presName="node" presStyleLbl="node1" presStyleIdx="0" presStyleCnt="7" custScaleX="228334">
        <dgm:presLayoutVars>
          <dgm:bulletEnabled val="1"/>
        </dgm:presLayoutVars>
      </dgm:prSet>
      <dgm:spPr/>
    </dgm:pt>
    <dgm:pt modelId="{8A945D77-896C-4093-9587-6880CC5B01BA}" type="pres">
      <dgm:prSet presAssocID="{B8656754-8DB3-47BA-97F4-EED6FDA00065}" presName="spNode" presStyleCnt="0"/>
      <dgm:spPr/>
    </dgm:pt>
    <dgm:pt modelId="{D233B5AA-1EF1-4DFF-9389-AAF5E206742E}" type="pres">
      <dgm:prSet presAssocID="{3619B334-B001-4093-97CE-D045A4852810}" presName="sibTrans" presStyleLbl="sibTrans1D1" presStyleIdx="0" presStyleCnt="7"/>
      <dgm:spPr/>
    </dgm:pt>
    <dgm:pt modelId="{7497FD25-BC56-4718-BC22-99D8993AA354}" type="pres">
      <dgm:prSet presAssocID="{32AABDB1-F933-4906-AE31-D2474D9C3626}" presName="node" presStyleLbl="node1" presStyleIdx="1" presStyleCnt="7" custScaleX="170814" custScaleY="129501" custRadScaleRad="100796" custRadScaleInc="50978">
        <dgm:presLayoutVars>
          <dgm:bulletEnabled val="1"/>
        </dgm:presLayoutVars>
      </dgm:prSet>
      <dgm:spPr/>
    </dgm:pt>
    <dgm:pt modelId="{5DC23EEC-C590-4763-8DAB-20143632566B}" type="pres">
      <dgm:prSet presAssocID="{32AABDB1-F933-4906-AE31-D2474D9C3626}" presName="spNode" presStyleCnt="0"/>
      <dgm:spPr/>
    </dgm:pt>
    <dgm:pt modelId="{FE45270F-4413-40CB-A12A-F13CE5987FE4}" type="pres">
      <dgm:prSet presAssocID="{85E796CD-0C15-4700-A10F-2639F1757001}" presName="sibTrans" presStyleLbl="sibTrans1D1" presStyleIdx="1" presStyleCnt="7"/>
      <dgm:spPr/>
    </dgm:pt>
    <dgm:pt modelId="{7B248445-AA64-49E0-8AD5-524054B294A1}" type="pres">
      <dgm:prSet presAssocID="{50E0EC1E-2FCE-4268-967B-131525EEBED6}" presName="node" presStyleLbl="node1" presStyleIdx="2" presStyleCnt="7" custScaleX="145565" custScaleY="113302" custRadScaleRad="101594" custRadScaleInc="4262">
        <dgm:presLayoutVars>
          <dgm:bulletEnabled val="1"/>
        </dgm:presLayoutVars>
      </dgm:prSet>
      <dgm:spPr/>
    </dgm:pt>
    <dgm:pt modelId="{26181E71-B5C3-44EC-85FA-D7665F7E5009}" type="pres">
      <dgm:prSet presAssocID="{50E0EC1E-2FCE-4268-967B-131525EEBED6}" presName="spNode" presStyleCnt="0"/>
      <dgm:spPr/>
    </dgm:pt>
    <dgm:pt modelId="{DBF7B8FF-808B-46B0-912D-4EC78F32C069}" type="pres">
      <dgm:prSet presAssocID="{95C1EF9E-229F-4103-8CC5-7BF287F47673}" presName="sibTrans" presStyleLbl="sibTrans1D1" presStyleIdx="2" presStyleCnt="7"/>
      <dgm:spPr/>
    </dgm:pt>
    <dgm:pt modelId="{AD1CB9BD-97A6-4492-99CC-7BE47356F54F}" type="pres">
      <dgm:prSet presAssocID="{D9A0C943-A80C-4FA0-B2AA-4AB433881F0E}" presName="node" presStyleLbl="node1" presStyleIdx="3" presStyleCnt="7" custScaleX="156532" custScaleY="110270" custRadScaleRad="105968" custRadScaleInc="-99493">
        <dgm:presLayoutVars>
          <dgm:bulletEnabled val="1"/>
        </dgm:presLayoutVars>
      </dgm:prSet>
      <dgm:spPr/>
    </dgm:pt>
    <dgm:pt modelId="{303B6128-6A02-4C30-8E59-443870D1E075}" type="pres">
      <dgm:prSet presAssocID="{D9A0C943-A80C-4FA0-B2AA-4AB433881F0E}" presName="spNode" presStyleCnt="0"/>
      <dgm:spPr/>
    </dgm:pt>
    <dgm:pt modelId="{42EC34F4-48E2-4A48-A9EE-EB4302F93CDD}" type="pres">
      <dgm:prSet presAssocID="{2E92F5A1-AFB1-4C01-8230-A2FC574A6C01}" presName="sibTrans" presStyleLbl="sibTrans1D1" presStyleIdx="3" presStyleCnt="7"/>
      <dgm:spPr/>
    </dgm:pt>
    <dgm:pt modelId="{053A66B7-38DC-4884-8429-A05C13C25305}" type="pres">
      <dgm:prSet presAssocID="{958CCF51-7DA3-4577-ACFF-39D8612E47BB}" presName="node" presStyleLbl="node1" presStyleIdx="4" presStyleCnt="7" custScaleX="162272" custScaleY="129457" custRadScaleRad="99528" custRadScaleInc="-14706">
        <dgm:presLayoutVars>
          <dgm:bulletEnabled val="1"/>
        </dgm:presLayoutVars>
      </dgm:prSet>
      <dgm:spPr/>
    </dgm:pt>
    <dgm:pt modelId="{7F58ECCB-E359-49B7-99F7-03247435816F}" type="pres">
      <dgm:prSet presAssocID="{958CCF51-7DA3-4577-ACFF-39D8612E47BB}" presName="spNode" presStyleCnt="0"/>
      <dgm:spPr/>
    </dgm:pt>
    <dgm:pt modelId="{8C0BEBB3-472D-4B33-9D3C-28E9029BC7AD}" type="pres">
      <dgm:prSet presAssocID="{027441DC-C46F-4322-BFAE-64CC2617B43F}" presName="sibTrans" presStyleLbl="sibTrans1D1" presStyleIdx="4" presStyleCnt="7"/>
      <dgm:spPr/>
    </dgm:pt>
    <dgm:pt modelId="{B62BBA96-15B1-42E1-BDBE-28B27824E608}" type="pres">
      <dgm:prSet presAssocID="{4A8B12CC-4FA3-4E6A-ACA5-8CE99852CBA5}" presName="node" presStyleLbl="node1" presStyleIdx="5" presStyleCnt="7" custScaleX="154669" custScaleY="175077">
        <dgm:presLayoutVars>
          <dgm:bulletEnabled val="1"/>
        </dgm:presLayoutVars>
      </dgm:prSet>
      <dgm:spPr/>
    </dgm:pt>
    <dgm:pt modelId="{EE03CEA2-2E9A-4307-A8D8-3BCD87FA837E}" type="pres">
      <dgm:prSet presAssocID="{4A8B12CC-4FA3-4E6A-ACA5-8CE99852CBA5}" presName="spNode" presStyleCnt="0"/>
      <dgm:spPr/>
    </dgm:pt>
    <dgm:pt modelId="{6BD655B2-B143-4374-BDDA-238423604B77}" type="pres">
      <dgm:prSet presAssocID="{7440B790-5EC6-4746-960C-B5B3BE4DE70E}" presName="sibTrans" presStyleLbl="sibTrans1D1" presStyleIdx="5" presStyleCnt="7"/>
      <dgm:spPr/>
    </dgm:pt>
    <dgm:pt modelId="{C38C325B-2414-4469-8541-295EFC8111B8}" type="pres">
      <dgm:prSet presAssocID="{76AAF07D-B259-454B-BF3E-E303DA0E5302}" presName="node" presStyleLbl="node1" presStyleIdx="6" presStyleCnt="7" custScaleX="153088" custScaleY="124892" custRadScaleRad="103173" custRadScaleInc="-64221">
        <dgm:presLayoutVars>
          <dgm:bulletEnabled val="1"/>
        </dgm:presLayoutVars>
      </dgm:prSet>
      <dgm:spPr/>
    </dgm:pt>
    <dgm:pt modelId="{80F3C0D8-DD3C-4518-B5C8-7763EDD7C0EC}" type="pres">
      <dgm:prSet presAssocID="{76AAF07D-B259-454B-BF3E-E303DA0E5302}" presName="spNode" presStyleCnt="0"/>
      <dgm:spPr/>
    </dgm:pt>
    <dgm:pt modelId="{797B5100-5DC1-401D-BFEC-EE3221CA1618}" type="pres">
      <dgm:prSet presAssocID="{0847AB5A-DD12-4404-BD9F-E97BA07B7F59}" presName="sibTrans" presStyleLbl="sibTrans1D1" presStyleIdx="6" presStyleCnt="7"/>
      <dgm:spPr/>
    </dgm:pt>
  </dgm:ptLst>
  <dgm:cxnLst>
    <dgm:cxn modelId="{B3BC9F15-6223-48CB-9900-2FAEEB45F14A}" srcId="{AF25E1E7-2DD4-4557-9F04-A5CB732FC228}" destId="{50E0EC1E-2FCE-4268-967B-131525EEBED6}" srcOrd="2" destOrd="0" parTransId="{9423365B-5F8E-49DD-9F94-0A51FB5400B8}" sibTransId="{95C1EF9E-229F-4103-8CC5-7BF287F47673}"/>
    <dgm:cxn modelId="{AE238F22-F6A6-4808-9D9E-FF3E736C8146}" type="presOf" srcId="{AF25E1E7-2DD4-4557-9F04-A5CB732FC228}" destId="{10A9377B-7A19-41AF-AF91-55639BD11251}" srcOrd="0" destOrd="0" presId="urn:microsoft.com/office/officeart/2005/8/layout/cycle6"/>
    <dgm:cxn modelId="{CF50B625-7BAF-4942-BF1D-8EFD70B51BA8}" type="presOf" srcId="{027441DC-C46F-4322-BFAE-64CC2617B43F}" destId="{8C0BEBB3-472D-4B33-9D3C-28E9029BC7AD}" srcOrd="0" destOrd="0" presId="urn:microsoft.com/office/officeart/2005/8/layout/cycle6"/>
    <dgm:cxn modelId="{292DD925-A121-4048-A0C6-3A3DAC2B790D}" srcId="{AF25E1E7-2DD4-4557-9F04-A5CB732FC228}" destId="{4A8B12CC-4FA3-4E6A-ACA5-8CE99852CBA5}" srcOrd="5" destOrd="0" parTransId="{9A3E2A24-D80A-47CB-9D8E-3750D52F3DFF}" sibTransId="{7440B790-5EC6-4746-960C-B5B3BE4DE70E}"/>
    <dgm:cxn modelId="{11D25B2B-1CC8-43BA-BE81-F83759A3E046}" type="presOf" srcId="{4A8B12CC-4FA3-4E6A-ACA5-8CE99852CBA5}" destId="{B62BBA96-15B1-42E1-BDBE-28B27824E608}" srcOrd="0" destOrd="0" presId="urn:microsoft.com/office/officeart/2005/8/layout/cycle6"/>
    <dgm:cxn modelId="{A871372D-5395-4A8D-AF12-97A610E24F0A}" type="presOf" srcId="{50E0EC1E-2FCE-4268-967B-131525EEBED6}" destId="{7B248445-AA64-49E0-8AD5-524054B294A1}" srcOrd="0" destOrd="0" presId="urn:microsoft.com/office/officeart/2005/8/layout/cycle6"/>
    <dgm:cxn modelId="{0B02D02D-E589-4261-9C6E-4C784B686FCE}" srcId="{AF25E1E7-2DD4-4557-9F04-A5CB732FC228}" destId="{76AAF07D-B259-454B-BF3E-E303DA0E5302}" srcOrd="6" destOrd="0" parTransId="{9783C990-1244-425D-BF25-DF9704627EE7}" sibTransId="{0847AB5A-DD12-4404-BD9F-E97BA07B7F59}"/>
    <dgm:cxn modelId="{CF150E34-50E0-4903-A1F5-5888C32E630A}" type="presOf" srcId="{3619B334-B001-4093-97CE-D045A4852810}" destId="{D233B5AA-1EF1-4DFF-9389-AAF5E206742E}" srcOrd="0" destOrd="0" presId="urn:microsoft.com/office/officeart/2005/8/layout/cycle6"/>
    <dgm:cxn modelId="{8B5DFE35-FB06-4495-B05D-7D6EE9EE3187}" type="presOf" srcId="{D9A0C943-A80C-4FA0-B2AA-4AB433881F0E}" destId="{AD1CB9BD-97A6-4492-99CC-7BE47356F54F}" srcOrd="0" destOrd="0" presId="urn:microsoft.com/office/officeart/2005/8/layout/cycle6"/>
    <dgm:cxn modelId="{09601437-6094-4BF9-8CEE-961B097C1418}" type="presOf" srcId="{32AABDB1-F933-4906-AE31-D2474D9C3626}" destId="{7497FD25-BC56-4718-BC22-99D8993AA354}" srcOrd="0" destOrd="0" presId="urn:microsoft.com/office/officeart/2005/8/layout/cycle6"/>
    <dgm:cxn modelId="{3209363A-2530-48D9-B6F6-88B1080947D4}" type="presOf" srcId="{76AAF07D-B259-454B-BF3E-E303DA0E5302}" destId="{C38C325B-2414-4469-8541-295EFC8111B8}" srcOrd="0" destOrd="0" presId="urn:microsoft.com/office/officeart/2005/8/layout/cycle6"/>
    <dgm:cxn modelId="{9D2F233D-2814-4A36-B1B1-2472D40A12D7}" srcId="{AF25E1E7-2DD4-4557-9F04-A5CB732FC228}" destId="{32AABDB1-F933-4906-AE31-D2474D9C3626}" srcOrd="1" destOrd="0" parTransId="{CA2653E8-2A57-4252-A730-BB391DBB4384}" sibTransId="{85E796CD-0C15-4700-A10F-2639F1757001}"/>
    <dgm:cxn modelId="{494B8643-7A4F-4BEA-BC0D-70383D0D31AD}" type="presOf" srcId="{B8656754-8DB3-47BA-97F4-EED6FDA00065}" destId="{C3BD4151-19B0-47DD-8EC1-5F110E6858FA}" srcOrd="0" destOrd="0" presId="urn:microsoft.com/office/officeart/2005/8/layout/cycle6"/>
    <dgm:cxn modelId="{862A1E64-150D-4606-8063-599AC91AD9BB}" srcId="{AF25E1E7-2DD4-4557-9F04-A5CB732FC228}" destId="{D9A0C943-A80C-4FA0-B2AA-4AB433881F0E}" srcOrd="3" destOrd="0" parTransId="{7A26F1AC-BA0E-43A6-82BB-8B48A87EC0AA}" sibTransId="{2E92F5A1-AFB1-4C01-8230-A2FC574A6C01}"/>
    <dgm:cxn modelId="{8A828A86-AA89-4907-9A47-C3901474FF7A}" type="presOf" srcId="{2E92F5A1-AFB1-4C01-8230-A2FC574A6C01}" destId="{42EC34F4-48E2-4A48-A9EE-EB4302F93CDD}" srcOrd="0" destOrd="0" presId="urn:microsoft.com/office/officeart/2005/8/layout/cycle6"/>
    <dgm:cxn modelId="{91ECF796-8A9D-4C1A-89D1-0757713E0477}" type="presOf" srcId="{7440B790-5EC6-4746-960C-B5B3BE4DE70E}" destId="{6BD655B2-B143-4374-BDDA-238423604B77}" srcOrd="0" destOrd="0" presId="urn:microsoft.com/office/officeart/2005/8/layout/cycle6"/>
    <dgm:cxn modelId="{F97827A4-CD34-4623-8D55-CA0E43DEA537}" type="presOf" srcId="{85E796CD-0C15-4700-A10F-2639F1757001}" destId="{FE45270F-4413-40CB-A12A-F13CE5987FE4}" srcOrd="0" destOrd="0" presId="urn:microsoft.com/office/officeart/2005/8/layout/cycle6"/>
    <dgm:cxn modelId="{A33E0CA5-5516-4418-9A98-071F6269BD4E}" srcId="{AF25E1E7-2DD4-4557-9F04-A5CB732FC228}" destId="{958CCF51-7DA3-4577-ACFF-39D8612E47BB}" srcOrd="4" destOrd="0" parTransId="{C572FC67-FEB8-47C1-ACF8-CC220B7C3A70}" sibTransId="{027441DC-C46F-4322-BFAE-64CC2617B43F}"/>
    <dgm:cxn modelId="{1FFC87CF-BC47-4590-9330-6A0383599BFB}" srcId="{AF25E1E7-2DD4-4557-9F04-A5CB732FC228}" destId="{B8656754-8DB3-47BA-97F4-EED6FDA00065}" srcOrd="0" destOrd="0" parTransId="{254FEA5E-0105-436D-9370-90DA8C628B51}" sibTransId="{3619B334-B001-4093-97CE-D045A4852810}"/>
    <dgm:cxn modelId="{440480D2-0FA2-4F2A-9454-3720B9C69A27}" type="presOf" srcId="{95C1EF9E-229F-4103-8CC5-7BF287F47673}" destId="{DBF7B8FF-808B-46B0-912D-4EC78F32C069}" srcOrd="0" destOrd="0" presId="urn:microsoft.com/office/officeart/2005/8/layout/cycle6"/>
    <dgm:cxn modelId="{939650E6-11CA-42CF-BD81-861D3320A9DE}" type="presOf" srcId="{0847AB5A-DD12-4404-BD9F-E97BA07B7F59}" destId="{797B5100-5DC1-401D-BFEC-EE3221CA1618}" srcOrd="0" destOrd="0" presId="urn:microsoft.com/office/officeart/2005/8/layout/cycle6"/>
    <dgm:cxn modelId="{12740DF0-A7F0-437F-8F38-30757A72F1BE}" type="presOf" srcId="{958CCF51-7DA3-4577-ACFF-39D8612E47BB}" destId="{053A66B7-38DC-4884-8429-A05C13C25305}" srcOrd="0" destOrd="0" presId="urn:microsoft.com/office/officeart/2005/8/layout/cycle6"/>
    <dgm:cxn modelId="{1E00CC90-206E-4708-8678-EC25946200AD}" type="presParOf" srcId="{10A9377B-7A19-41AF-AF91-55639BD11251}" destId="{C3BD4151-19B0-47DD-8EC1-5F110E6858FA}" srcOrd="0" destOrd="0" presId="urn:microsoft.com/office/officeart/2005/8/layout/cycle6"/>
    <dgm:cxn modelId="{9E2D27B7-2C53-4C62-ACDC-346B36C1D5C2}" type="presParOf" srcId="{10A9377B-7A19-41AF-AF91-55639BD11251}" destId="{8A945D77-896C-4093-9587-6880CC5B01BA}" srcOrd="1" destOrd="0" presId="urn:microsoft.com/office/officeart/2005/8/layout/cycle6"/>
    <dgm:cxn modelId="{2B2465BE-14EF-4F0C-B8A4-618A7C27D5FD}" type="presParOf" srcId="{10A9377B-7A19-41AF-AF91-55639BD11251}" destId="{D233B5AA-1EF1-4DFF-9389-AAF5E206742E}" srcOrd="2" destOrd="0" presId="urn:microsoft.com/office/officeart/2005/8/layout/cycle6"/>
    <dgm:cxn modelId="{46B6FAC9-16CA-4E16-B1AF-A67365101218}" type="presParOf" srcId="{10A9377B-7A19-41AF-AF91-55639BD11251}" destId="{7497FD25-BC56-4718-BC22-99D8993AA354}" srcOrd="3" destOrd="0" presId="urn:microsoft.com/office/officeart/2005/8/layout/cycle6"/>
    <dgm:cxn modelId="{895665A3-BCC3-4F6B-BFE0-61951D39CB96}" type="presParOf" srcId="{10A9377B-7A19-41AF-AF91-55639BD11251}" destId="{5DC23EEC-C590-4763-8DAB-20143632566B}" srcOrd="4" destOrd="0" presId="urn:microsoft.com/office/officeart/2005/8/layout/cycle6"/>
    <dgm:cxn modelId="{1CE203AA-AC9E-4902-A736-4A730F64A1AA}" type="presParOf" srcId="{10A9377B-7A19-41AF-AF91-55639BD11251}" destId="{FE45270F-4413-40CB-A12A-F13CE5987FE4}" srcOrd="5" destOrd="0" presId="urn:microsoft.com/office/officeart/2005/8/layout/cycle6"/>
    <dgm:cxn modelId="{5DD7E7A4-2954-4047-89F5-6588ACBA08DE}" type="presParOf" srcId="{10A9377B-7A19-41AF-AF91-55639BD11251}" destId="{7B248445-AA64-49E0-8AD5-524054B294A1}" srcOrd="6" destOrd="0" presId="urn:microsoft.com/office/officeart/2005/8/layout/cycle6"/>
    <dgm:cxn modelId="{332C178F-FEEE-4E73-8992-D6AC220C78D4}" type="presParOf" srcId="{10A9377B-7A19-41AF-AF91-55639BD11251}" destId="{26181E71-B5C3-44EC-85FA-D7665F7E5009}" srcOrd="7" destOrd="0" presId="urn:microsoft.com/office/officeart/2005/8/layout/cycle6"/>
    <dgm:cxn modelId="{A2EC19E9-CB8D-48FC-A3A7-B7E657BC7518}" type="presParOf" srcId="{10A9377B-7A19-41AF-AF91-55639BD11251}" destId="{DBF7B8FF-808B-46B0-912D-4EC78F32C069}" srcOrd="8" destOrd="0" presId="urn:microsoft.com/office/officeart/2005/8/layout/cycle6"/>
    <dgm:cxn modelId="{94FE8B4E-4375-4A95-BB5C-517B7B7FD3EC}" type="presParOf" srcId="{10A9377B-7A19-41AF-AF91-55639BD11251}" destId="{AD1CB9BD-97A6-4492-99CC-7BE47356F54F}" srcOrd="9" destOrd="0" presId="urn:microsoft.com/office/officeart/2005/8/layout/cycle6"/>
    <dgm:cxn modelId="{293D1706-B2A1-4979-A55F-65E981B36208}" type="presParOf" srcId="{10A9377B-7A19-41AF-AF91-55639BD11251}" destId="{303B6128-6A02-4C30-8E59-443870D1E075}" srcOrd="10" destOrd="0" presId="urn:microsoft.com/office/officeart/2005/8/layout/cycle6"/>
    <dgm:cxn modelId="{3627D104-0459-4931-964F-D5D1A41A22F3}" type="presParOf" srcId="{10A9377B-7A19-41AF-AF91-55639BD11251}" destId="{42EC34F4-48E2-4A48-A9EE-EB4302F93CDD}" srcOrd="11" destOrd="0" presId="urn:microsoft.com/office/officeart/2005/8/layout/cycle6"/>
    <dgm:cxn modelId="{66F9A1FE-2BBC-48F6-BF4E-B66EC76E32AD}" type="presParOf" srcId="{10A9377B-7A19-41AF-AF91-55639BD11251}" destId="{053A66B7-38DC-4884-8429-A05C13C25305}" srcOrd="12" destOrd="0" presId="urn:microsoft.com/office/officeart/2005/8/layout/cycle6"/>
    <dgm:cxn modelId="{3D429307-1B57-4965-A208-504C1BABCB9A}" type="presParOf" srcId="{10A9377B-7A19-41AF-AF91-55639BD11251}" destId="{7F58ECCB-E359-49B7-99F7-03247435816F}" srcOrd="13" destOrd="0" presId="urn:microsoft.com/office/officeart/2005/8/layout/cycle6"/>
    <dgm:cxn modelId="{07261951-7579-45C5-907C-28EED5A0D6B4}" type="presParOf" srcId="{10A9377B-7A19-41AF-AF91-55639BD11251}" destId="{8C0BEBB3-472D-4B33-9D3C-28E9029BC7AD}" srcOrd="14" destOrd="0" presId="urn:microsoft.com/office/officeart/2005/8/layout/cycle6"/>
    <dgm:cxn modelId="{6C3EBD13-081E-4FA4-8A5B-A940E8B22A42}" type="presParOf" srcId="{10A9377B-7A19-41AF-AF91-55639BD11251}" destId="{B62BBA96-15B1-42E1-BDBE-28B27824E608}" srcOrd="15" destOrd="0" presId="urn:microsoft.com/office/officeart/2005/8/layout/cycle6"/>
    <dgm:cxn modelId="{3768C6E4-A715-4272-820E-71A659C2CFE9}" type="presParOf" srcId="{10A9377B-7A19-41AF-AF91-55639BD11251}" destId="{EE03CEA2-2E9A-4307-A8D8-3BCD87FA837E}" srcOrd="16" destOrd="0" presId="urn:microsoft.com/office/officeart/2005/8/layout/cycle6"/>
    <dgm:cxn modelId="{60F42911-DFF0-44AF-A616-8D00E0B35658}" type="presParOf" srcId="{10A9377B-7A19-41AF-AF91-55639BD11251}" destId="{6BD655B2-B143-4374-BDDA-238423604B77}" srcOrd="17" destOrd="0" presId="urn:microsoft.com/office/officeart/2005/8/layout/cycle6"/>
    <dgm:cxn modelId="{0FF384CF-D8EA-4FCD-AEFF-19FA6405D9B4}" type="presParOf" srcId="{10A9377B-7A19-41AF-AF91-55639BD11251}" destId="{C38C325B-2414-4469-8541-295EFC8111B8}" srcOrd="18" destOrd="0" presId="urn:microsoft.com/office/officeart/2005/8/layout/cycle6"/>
    <dgm:cxn modelId="{4FBA1313-73DC-41BD-88A6-9F093595F4A2}" type="presParOf" srcId="{10A9377B-7A19-41AF-AF91-55639BD11251}" destId="{80F3C0D8-DD3C-4518-B5C8-7763EDD7C0EC}" srcOrd="19" destOrd="0" presId="urn:microsoft.com/office/officeart/2005/8/layout/cycle6"/>
    <dgm:cxn modelId="{80286D16-15DB-4C1A-B395-ADA233B2BB41}" type="presParOf" srcId="{10A9377B-7A19-41AF-AF91-55639BD11251}" destId="{797B5100-5DC1-401D-BFEC-EE3221CA1618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8E8678-D6AB-4B73-B546-3DF3732A2087}" type="doc">
      <dgm:prSet loTypeId="urn:microsoft.com/office/officeart/2008/layout/CircleAccentTimeline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E016FAFE-F877-44A1-8CCF-02F600279FFE}">
      <dgm:prSet phldrT="[Texto]" custT="1"/>
      <dgm:spPr/>
      <dgm:t>
        <a:bodyPr/>
        <a:lstStyle/>
        <a:p>
          <a:r>
            <a:rPr lang="es-ES" sz="3200" b="1" dirty="0">
              <a:latin typeface="Agency FB" panose="020B0503020202020204" pitchFamily="34" charset="0"/>
            </a:rPr>
            <a:t>Deconstruir</a:t>
          </a:r>
        </a:p>
      </dgm:t>
    </dgm:pt>
    <dgm:pt modelId="{097BFF3B-CFC4-4684-B848-F4E8CC2B17C9}" type="parTrans" cxnId="{505BF797-F994-4069-98E7-C5842D6474C1}">
      <dgm:prSet/>
      <dgm:spPr/>
      <dgm:t>
        <a:bodyPr/>
        <a:lstStyle/>
        <a:p>
          <a:endParaRPr lang="es-ES"/>
        </a:p>
      </dgm:t>
    </dgm:pt>
    <dgm:pt modelId="{7D5CF5DC-AD0F-407D-BFD6-9DCA09D37840}" type="sibTrans" cxnId="{505BF797-F994-4069-98E7-C5842D6474C1}">
      <dgm:prSet/>
      <dgm:spPr/>
      <dgm:t>
        <a:bodyPr/>
        <a:lstStyle/>
        <a:p>
          <a:endParaRPr lang="es-ES"/>
        </a:p>
      </dgm:t>
    </dgm:pt>
    <dgm:pt modelId="{716640CF-FA3E-41C6-BA71-EAE7B9C31898}">
      <dgm:prSet phldrT="[Texto]" custT="1"/>
      <dgm:spPr/>
      <dgm:t>
        <a:bodyPr/>
        <a:lstStyle/>
        <a:p>
          <a:r>
            <a:rPr lang="es-ES" sz="3200" b="1" dirty="0">
              <a:latin typeface="Agency FB" panose="020B0503020202020204" pitchFamily="34" charset="0"/>
            </a:rPr>
            <a:t>Resignificar</a:t>
          </a:r>
        </a:p>
      </dgm:t>
    </dgm:pt>
    <dgm:pt modelId="{16EC9273-84D3-4EC3-9F6A-936273F85CAB}" type="parTrans" cxnId="{0B4F1062-C70B-4674-ACF3-80D4F70127B7}">
      <dgm:prSet/>
      <dgm:spPr/>
      <dgm:t>
        <a:bodyPr/>
        <a:lstStyle/>
        <a:p>
          <a:endParaRPr lang="es-ES"/>
        </a:p>
      </dgm:t>
    </dgm:pt>
    <dgm:pt modelId="{B9985085-BE2A-4190-A478-76599875AF32}" type="sibTrans" cxnId="{0B4F1062-C70B-4674-ACF3-80D4F70127B7}">
      <dgm:prSet/>
      <dgm:spPr/>
      <dgm:t>
        <a:bodyPr/>
        <a:lstStyle/>
        <a:p>
          <a:endParaRPr lang="es-ES"/>
        </a:p>
      </dgm:t>
    </dgm:pt>
    <dgm:pt modelId="{ED4326F3-6192-488E-9714-A764D196FAA6}">
      <dgm:prSet phldrT="[Texto]" custT="1"/>
      <dgm:spPr/>
      <dgm:t>
        <a:bodyPr/>
        <a:lstStyle/>
        <a:p>
          <a:r>
            <a:rPr lang="es-ES" sz="3600" b="1" dirty="0">
              <a:latin typeface="Agency FB" panose="020B0503020202020204" pitchFamily="34" charset="0"/>
            </a:rPr>
            <a:t>Reconstruir</a:t>
          </a:r>
        </a:p>
      </dgm:t>
    </dgm:pt>
    <dgm:pt modelId="{8805BF6E-34FF-4288-8F5A-816BE73B2346}" type="parTrans" cxnId="{05DD561F-7841-4A26-99CB-276DA294BA24}">
      <dgm:prSet/>
      <dgm:spPr/>
      <dgm:t>
        <a:bodyPr/>
        <a:lstStyle/>
        <a:p>
          <a:endParaRPr lang="es-ES"/>
        </a:p>
      </dgm:t>
    </dgm:pt>
    <dgm:pt modelId="{27111FEC-A00A-437A-97F7-AFC57E6467FE}" type="sibTrans" cxnId="{05DD561F-7841-4A26-99CB-276DA294BA24}">
      <dgm:prSet/>
      <dgm:spPr/>
      <dgm:t>
        <a:bodyPr/>
        <a:lstStyle/>
        <a:p>
          <a:endParaRPr lang="es-ES"/>
        </a:p>
      </dgm:t>
    </dgm:pt>
    <dgm:pt modelId="{35248434-1C2F-4CAF-88B6-45F336172784}">
      <dgm:prSet phldrT="[Texto]" custT="1"/>
      <dgm:spPr/>
      <dgm:t>
        <a:bodyPr/>
        <a:lstStyle/>
        <a:p>
          <a:r>
            <a:rPr lang="es-ES" sz="4000" b="1" dirty="0">
              <a:latin typeface="Agency FB" panose="020B0503020202020204" pitchFamily="34" charset="0"/>
            </a:rPr>
            <a:t>Mejorar</a:t>
          </a:r>
        </a:p>
      </dgm:t>
    </dgm:pt>
    <dgm:pt modelId="{B7807FEA-BA11-48B7-90BE-B86D2539E7DD}" type="parTrans" cxnId="{3DD13978-B2B5-4615-AB89-95E41ACC32DC}">
      <dgm:prSet/>
      <dgm:spPr/>
      <dgm:t>
        <a:bodyPr/>
        <a:lstStyle/>
        <a:p>
          <a:endParaRPr lang="es-ES"/>
        </a:p>
      </dgm:t>
    </dgm:pt>
    <dgm:pt modelId="{E8DF5DA0-4DEE-4045-8861-13F638E1B4E3}" type="sibTrans" cxnId="{3DD13978-B2B5-4615-AB89-95E41ACC32DC}">
      <dgm:prSet/>
      <dgm:spPr/>
      <dgm:t>
        <a:bodyPr/>
        <a:lstStyle/>
        <a:p>
          <a:endParaRPr lang="es-ES"/>
        </a:p>
      </dgm:t>
    </dgm:pt>
    <dgm:pt modelId="{C89536C3-4DC3-4C3A-9D9D-0A86B63EDD8F}">
      <dgm:prSet phldrT="[Texto]" custT="1"/>
      <dgm:spPr/>
      <dgm:t>
        <a:bodyPr/>
        <a:lstStyle/>
        <a:p>
          <a:r>
            <a:rPr lang="es-ES" sz="2800" b="1" dirty="0"/>
            <a:t>Seguimiento</a:t>
          </a:r>
        </a:p>
      </dgm:t>
    </dgm:pt>
    <dgm:pt modelId="{E2A3B2C6-A348-49D4-91A5-ECBBAC2F2834}" type="parTrans" cxnId="{EAB4EF4D-70E3-4883-86AD-7204965A4A8F}">
      <dgm:prSet/>
      <dgm:spPr/>
      <dgm:t>
        <a:bodyPr/>
        <a:lstStyle/>
        <a:p>
          <a:endParaRPr lang="es-ES"/>
        </a:p>
      </dgm:t>
    </dgm:pt>
    <dgm:pt modelId="{ADC6B598-0D47-4468-9547-071E51D18C3F}" type="sibTrans" cxnId="{EAB4EF4D-70E3-4883-86AD-7204965A4A8F}">
      <dgm:prSet/>
      <dgm:spPr/>
      <dgm:t>
        <a:bodyPr/>
        <a:lstStyle/>
        <a:p>
          <a:endParaRPr lang="es-ES"/>
        </a:p>
      </dgm:t>
    </dgm:pt>
    <dgm:pt modelId="{057ED742-0267-428E-B9D6-3A719A73D42E}">
      <dgm:prSet phldrT="[Texto]"/>
      <dgm:spPr/>
      <dgm:t>
        <a:bodyPr/>
        <a:lstStyle/>
        <a:p>
          <a:r>
            <a:rPr lang="es-ES" b="1" dirty="0"/>
            <a:t>FORTALECIMIENTO</a:t>
          </a:r>
        </a:p>
      </dgm:t>
    </dgm:pt>
    <dgm:pt modelId="{2A42F12E-6670-41C9-9ED4-1F249E07CE09}" type="sibTrans" cxnId="{32E61746-924C-4724-BFBA-37793CB6D7E8}">
      <dgm:prSet/>
      <dgm:spPr/>
      <dgm:t>
        <a:bodyPr/>
        <a:lstStyle/>
        <a:p>
          <a:endParaRPr lang="es-ES"/>
        </a:p>
      </dgm:t>
    </dgm:pt>
    <dgm:pt modelId="{52BF54B7-795B-4D81-AF71-EDCB3C0E42F2}" type="parTrans" cxnId="{32E61746-924C-4724-BFBA-37793CB6D7E8}">
      <dgm:prSet/>
      <dgm:spPr/>
      <dgm:t>
        <a:bodyPr/>
        <a:lstStyle/>
        <a:p>
          <a:endParaRPr lang="es-ES"/>
        </a:p>
      </dgm:t>
    </dgm:pt>
    <dgm:pt modelId="{CC00BF24-12D9-4237-814A-9157BC968B02}" type="pres">
      <dgm:prSet presAssocID="{538E8678-D6AB-4B73-B546-3DF3732A2087}" presName="Name0" presStyleCnt="0">
        <dgm:presLayoutVars>
          <dgm:dir/>
        </dgm:presLayoutVars>
      </dgm:prSet>
      <dgm:spPr/>
    </dgm:pt>
    <dgm:pt modelId="{21607481-DFAD-4D98-A338-07F6FD380F3B}" type="pres">
      <dgm:prSet presAssocID="{057ED742-0267-428E-B9D6-3A719A73D42E}" presName="parComposite" presStyleCnt="0"/>
      <dgm:spPr/>
    </dgm:pt>
    <dgm:pt modelId="{6E386DAD-1C4F-49A0-A692-B1F7832898B2}" type="pres">
      <dgm:prSet presAssocID="{057ED742-0267-428E-B9D6-3A719A73D42E}" presName="parBigCircle" presStyleLbl="node0" presStyleIdx="0" presStyleCnt="2" custScaleX="184773" custScaleY="194503" custLinFactNeighborX="-48561" custLinFactNeighborY="97107"/>
      <dgm:spPr>
        <a:solidFill>
          <a:srgbClr val="00B050"/>
        </a:solidFill>
      </dgm:spPr>
    </dgm:pt>
    <dgm:pt modelId="{3473D4B2-31F8-47A3-8059-A6B26F55C3C0}" type="pres">
      <dgm:prSet presAssocID="{057ED742-0267-428E-B9D6-3A719A73D42E}" presName="parTx" presStyleLbl="revTx" presStyleIdx="0" presStyleCnt="10" custAng="3900000" custScaleX="88183" custLinFactNeighborX="42417" custLinFactNeighborY="-4335"/>
      <dgm:spPr/>
    </dgm:pt>
    <dgm:pt modelId="{13FDC786-F61A-4982-9AA9-476F19E12AAC}" type="pres">
      <dgm:prSet presAssocID="{057ED742-0267-428E-B9D6-3A719A73D42E}" presName="bSpace" presStyleCnt="0"/>
      <dgm:spPr/>
    </dgm:pt>
    <dgm:pt modelId="{BC152E9C-4620-4E12-A6D1-D1A4EF7FBB80}" type="pres">
      <dgm:prSet presAssocID="{057ED742-0267-428E-B9D6-3A719A73D42E}" presName="parBackupNorm" presStyleCnt="0"/>
      <dgm:spPr/>
    </dgm:pt>
    <dgm:pt modelId="{BABC3BC5-28F0-4746-83B1-B65281213965}" type="pres">
      <dgm:prSet presAssocID="{2A42F12E-6670-41C9-9ED4-1F249E07CE09}" presName="parSpace" presStyleCnt="0"/>
      <dgm:spPr/>
    </dgm:pt>
    <dgm:pt modelId="{510A3BD2-403E-4B9E-96B2-43B7FE8923B6}" type="pres">
      <dgm:prSet presAssocID="{E016FAFE-F877-44A1-8CCF-02F600279FFE}" presName="desBackupLeftNorm" presStyleCnt="0"/>
      <dgm:spPr/>
    </dgm:pt>
    <dgm:pt modelId="{F732D8CC-A2D5-498D-81E5-E78783DA4E3E}" type="pres">
      <dgm:prSet presAssocID="{E016FAFE-F877-44A1-8CCF-02F600279FFE}" presName="desComposite" presStyleCnt="0"/>
      <dgm:spPr/>
    </dgm:pt>
    <dgm:pt modelId="{670C036D-C86B-4821-87C5-7634664E0BDB}" type="pres">
      <dgm:prSet presAssocID="{E016FAFE-F877-44A1-8CCF-02F600279FFE}" presName="desCircle" presStyleLbl="node1" presStyleIdx="0" presStyleCnt="4"/>
      <dgm:spPr>
        <a:solidFill>
          <a:schemeClr val="bg1"/>
        </a:solidFill>
        <a:ln w="57150">
          <a:solidFill>
            <a:srgbClr val="FF0000"/>
          </a:solidFill>
        </a:ln>
      </dgm:spPr>
    </dgm:pt>
    <dgm:pt modelId="{428B50A4-EBFD-40B1-9D52-430CFC2E3496}" type="pres">
      <dgm:prSet presAssocID="{E016FAFE-F877-44A1-8CCF-02F600279FFE}" presName="chTx" presStyleLbl="revTx" presStyleIdx="1" presStyleCnt="10"/>
      <dgm:spPr/>
    </dgm:pt>
    <dgm:pt modelId="{83030D67-DDAC-4CC8-AE9D-96D2924BE94B}" type="pres">
      <dgm:prSet presAssocID="{E016FAFE-F877-44A1-8CCF-02F600279FFE}" presName="desTx" presStyleLbl="revTx" presStyleIdx="2" presStyleCnt="10">
        <dgm:presLayoutVars>
          <dgm:bulletEnabled val="1"/>
        </dgm:presLayoutVars>
      </dgm:prSet>
      <dgm:spPr/>
    </dgm:pt>
    <dgm:pt modelId="{3E964B17-DD85-4EC5-BB2B-E8507378502F}" type="pres">
      <dgm:prSet presAssocID="{E016FAFE-F877-44A1-8CCF-02F600279FFE}" presName="desBackupRightNorm" presStyleCnt="0"/>
      <dgm:spPr/>
    </dgm:pt>
    <dgm:pt modelId="{2D6F7F4E-DBED-4E55-AB61-6898E8E53AA2}" type="pres">
      <dgm:prSet presAssocID="{7D5CF5DC-AD0F-407D-BFD6-9DCA09D37840}" presName="desSpace" presStyleCnt="0"/>
      <dgm:spPr/>
    </dgm:pt>
    <dgm:pt modelId="{01D68609-14ED-4A26-8985-12303E512F5C}" type="pres">
      <dgm:prSet presAssocID="{716640CF-FA3E-41C6-BA71-EAE7B9C31898}" presName="desBackupLeftNorm" presStyleCnt="0"/>
      <dgm:spPr/>
    </dgm:pt>
    <dgm:pt modelId="{522F7E94-3FB1-4D5D-80EA-8B2146413D67}" type="pres">
      <dgm:prSet presAssocID="{716640CF-FA3E-41C6-BA71-EAE7B9C31898}" presName="desComposite" presStyleCnt="0"/>
      <dgm:spPr/>
    </dgm:pt>
    <dgm:pt modelId="{0F31B68F-96FB-4C7D-87B5-0E67DBEF181E}" type="pres">
      <dgm:prSet presAssocID="{716640CF-FA3E-41C6-BA71-EAE7B9C31898}" presName="desCircle" presStyleLbl="node1" presStyleIdx="1" presStyleCnt="4"/>
      <dgm:spPr>
        <a:solidFill>
          <a:srgbClr val="FF0000"/>
        </a:solidFill>
      </dgm:spPr>
    </dgm:pt>
    <dgm:pt modelId="{1053C779-04A1-4B6C-AE99-C3A683EF3FA7}" type="pres">
      <dgm:prSet presAssocID="{716640CF-FA3E-41C6-BA71-EAE7B9C31898}" presName="chTx" presStyleLbl="revTx" presStyleIdx="3" presStyleCnt="10" custLinFactNeighborX="9649" custLinFactNeighborY="273"/>
      <dgm:spPr/>
    </dgm:pt>
    <dgm:pt modelId="{C54AF382-60E4-4E85-BA32-3EEDF1BD7AC4}" type="pres">
      <dgm:prSet presAssocID="{716640CF-FA3E-41C6-BA71-EAE7B9C31898}" presName="desTx" presStyleLbl="revTx" presStyleIdx="4" presStyleCnt="10">
        <dgm:presLayoutVars>
          <dgm:bulletEnabled val="1"/>
        </dgm:presLayoutVars>
      </dgm:prSet>
      <dgm:spPr/>
    </dgm:pt>
    <dgm:pt modelId="{02111F65-35FA-4C0F-B31A-067188FCCB07}" type="pres">
      <dgm:prSet presAssocID="{716640CF-FA3E-41C6-BA71-EAE7B9C31898}" presName="desBackupRightNorm" presStyleCnt="0"/>
      <dgm:spPr/>
    </dgm:pt>
    <dgm:pt modelId="{B6713EC6-C76A-4BDA-930E-3C755FA5D06E}" type="pres">
      <dgm:prSet presAssocID="{B9985085-BE2A-4190-A478-76599875AF32}" presName="desSpace" presStyleCnt="0"/>
      <dgm:spPr/>
    </dgm:pt>
    <dgm:pt modelId="{66492E60-311F-4031-802A-A1B5A4F3C688}" type="pres">
      <dgm:prSet presAssocID="{ED4326F3-6192-488E-9714-A764D196FAA6}" presName="parComposite" presStyleCnt="0"/>
      <dgm:spPr/>
    </dgm:pt>
    <dgm:pt modelId="{D1914279-9A58-4C66-B955-A357AA0A9CBE}" type="pres">
      <dgm:prSet presAssocID="{ED4326F3-6192-488E-9714-A764D196FAA6}" presName="parBigCircle" presStyleLbl="node0" presStyleIdx="1" presStyleCnt="2"/>
      <dgm:spPr>
        <a:solidFill>
          <a:srgbClr val="00B050"/>
        </a:solidFill>
      </dgm:spPr>
    </dgm:pt>
    <dgm:pt modelId="{2DB5B1D4-54D6-4DD3-95D1-493B9B893955}" type="pres">
      <dgm:prSet presAssocID="{ED4326F3-6192-488E-9714-A764D196FAA6}" presName="parTx" presStyleLbl="revTx" presStyleIdx="5" presStyleCnt="10" custScaleX="92432" custLinFactNeighborX="-6867" custLinFactNeighborY="2954"/>
      <dgm:spPr/>
    </dgm:pt>
    <dgm:pt modelId="{5AEA258A-48F0-4349-BFFC-9A1B72D62C55}" type="pres">
      <dgm:prSet presAssocID="{ED4326F3-6192-488E-9714-A764D196FAA6}" presName="bSpace" presStyleCnt="0"/>
      <dgm:spPr/>
    </dgm:pt>
    <dgm:pt modelId="{9BFAFB05-CF9D-4794-B86E-A851B67C0814}" type="pres">
      <dgm:prSet presAssocID="{ED4326F3-6192-488E-9714-A764D196FAA6}" presName="parBackupNorm" presStyleCnt="0"/>
      <dgm:spPr/>
    </dgm:pt>
    <dgm:pt modelId="{064C1F50-EB8E-4EBF-BA48-01B7A43FF95E}" type="pres">
      <dgm:prSet presAssocID="{27111FEC-A00A-437A-97F7-AFC57E6467FE}" presName="parSpace" presStyleCnt="0"/>
      <dgm:spPr/>
    </dgm:pt>
    <dgm:pt modelId="{D95D7A45-D620-4A41-A9B4-51152D7C2415}" type="pres">
      <dgm:prSet presAssocID="{35248434-1C2F-4CAF-88B6-45F336172784}" presName="desBackupLeftNorm" presStyleCnt="0"/>
      <dgm:spPr/>
    </dgm:pt>
    <dgm:pt modelId="{8C901B95-E53F-442C-BE7D-F2CAFFF9301E}" type="pres">
      <dgm:prSet presAssocID="{35248434-1C2F-4CAF-88B6-45F336172784}" presName="desComposite" presStyleCnt="0"/>
      <dgm:spPr/>
    </dgm:pt>
    <dgm:pt modelId="{F19A0188-625A-4A7F-98B3-889B13F5E926}" type="pres">
      <dgm:prSet presAssocID="{35248434-1C2F-4CAF-88B6-45F336172784}" presName="desCircle" presStyleLbl="node1" presStyleIdx="2" presStyleCnt="4"/>
      <dgm:spPr>
        <a:solidFill>
          <a:srgbClr val="FF0000"/>
        </a:solidFill>
      </dgm:spPr>
    </dgm:pt>
    <dgm:pt modelId="{23EEE538-24F0-470F-AE48-DB1EFF350309}" type="pres">
      <dgm:prSet presAssocID="{35248434-1C2F-4CAF-88B6-45F336172784}" presName="chTx" presStyleLbl="revTx" presStyleIdx="6" presStyleCnt="10"/>
      <dgm:spPr/>
    </dgm:pt>
    <dgm:pt modelId="{A455CE96-3A58-4C10-8A19-2FD4AC19F6A5}" type="pres">
      <dgm:prSet presAssocID="{35248434-1C2F-4CAF-88B6-45F336172784}" presName="desTx" presStyleLbl="revTx" presStyleIdx="7" presStyleCnt="10">
        <dgm:presLayoutVars>
          <dgm:bulletEnabled val="1"/>
        </dgm:presLayoutVars>
      </dgm:prSet>
      <dgm:spPr/>
    </dgm:pt>
    <dgm:pt modelId="{D729017D-6517-4C36-B80D-A0224460B6AB}" type="pres">
      <dgm:prSet presAssocID="{35248434-1C2F-4CAF-88B6-45F336172784}" presName="desBackupRightNorm" presStyleCnt="0"/>
      <dgm:spPr/>
    </dgm:pt>
    <dgm:pt modelId="{1C30A492-B330-496A-B91F-611652789B39}" type="pres">
      <dgm:prSet presAssocID="{E8DF5DA0-4DEE-4045-8861-13F638E1B4E3}" presName="desSpace" presStyleCnt="0"/>
      <dgm:spPr/>
    </dgm:pt>
    <dgm:pt modelId="{C49892C5-2F76-4842-B919-3BEC8EC6EAC1}" type="pres">
      <dgm:prSet presAssocID="{C89536C3-4DC3-4C3A-9D9D-0A86B63EDD8F}" presName="desBackupLeftNorm" presStyleCnt="0"/>
      <dgm:spPr/>
    </dgm:pt>
    <dgm:pt modelId="{E996291C-609E-41A3-8382-BD737B5FFFC4}" type="pres">
      <dgm:prSet presAssocID="{C89536C3-4DC3-4C3A-9D9D-0A86B63EDD8F}" presName="desComposite" presStyleCnt="0"/>
      <dgm:spPr/>
    </dgm:pt>
    <dgm:pt modelId="{A8496196-FF00-49F7-9903-2F445141AB92}" type="pres">
      <dgm:prSet presAssocID="{C89536C3-4DC3-4C3A-9D9D-0A86B63EDD8F}" presName="desCircle" presStyleLbl="node1" presStyleIdx="3" presStyleCnt="4"/>
      <dgm:spPr>
        <a:solidFill>
          <a:schemeClr val="bg1"/>
        </a:solidFill>
        <a:ln w="38100">
          <a:solidFill>
            <a:srgbClr val="00B050"/>
          </a:solidFill>
        </a:ln>
      </dgm:spPr>
    </dgm:pt>
    <dgm:pt modelId="{0FD9FB19-7E32-4913-A321-3FF32F502386}" type="pres">
      <dgm:prSet presAssocID="{C89536C3-4DC3-4C3A-9D9D-0A86B63EDD8F}" presName="chTx" presStyleLbl="revTx" presStyleIdx="8" presStyleCnt="10"/>
      <dgm:spPr/>
    </dgm:pt>
    <dgm:pt modelId="{9C883EA9-4669-401D-B288-7B9D075C88C8}" type="pres">
      <dgm:prSet presAssocID="{C89536C3-4DC3-4C3A-9D9D-0A86B63EDD8F}" presName="desTx" presStyleLbl="revTx" presStyleIdx="9" presStyleCnt="10">
        <dgm:presLayoutVars>
          <dgm:bulletEnabled val="1"/>
        </dgm:presLayoutVars>
      </dgm:prSet>
      <dgm:spPr/>
    </dgm:pt>
    <dgm:pt modelId="{E218DD04-8BF9-44C4-A193-6DEB3B21A599}" type="pres">
      <dgm:prSet presAssocID="{C89536C3-4DC3-4C3A-9D9D-0A86B63EDD8F}" presName="desBackupRightNorm" presStyleCnt="0"/>
      <dgm:spPr/>
    </dgm:pt>
    <dgm:pt modelId="{80D62BCA-EE19-4DC0-8AF8-9AB0AB4F4459}" type="pres">
      <dgm:prSet presAssocID="{ADC6B598-0D47-4468-9547-071E51D18C3F}" presName="desSpace" presStyleCnt="0"/>
      <dgm:spPr/>
    </dgm:pt>
  </dgm:ptLst>
  <dgm:cxnLst>
    <dgm:cxn modelId="{05DD561F-7841-4A26-99CB-276DA294BA24}" srcId="{538E8678-D6AB-4B73-B546-3DF3732A2087}" destId="{ED4326F3-6192-488E-9714-A764D196FAA6}" srcOrd="1" destOrd="0" parTransId="{8805BF6E-34FF-4288-8F5A-816BE73B2346}" sibTransId="{27111FEC-A00A-437A-97F7-AFC57E6467FE}"/>
    <dgm:cxn modelId="{59FACD29-B906-47E2-87A8-7790A97C8048}" type="presOf" srcId="{ED4326F3-6192-488E-9714-A764D196FAA6}" destId="{2DB5B1D4-54D6-4DD3-95D1-493B9B893955}" srcOrd="0" destOrd="0" presId="urn:microsoft.com/office/officeart/2008/layout/CircleAccentTimeline"/>
    <dgm:cxn modelId="{0B4F1062-C70B-4674-ACF3-80D4F70127B7}" srcId="{057ED742-0267-428E-B9D6-3A719A73D42E}" destId="{716640CF-FA3E-41C6-BA71-EAE7B9C31898}" srcOrd="1" destOrd="0" parTransId="{16EC9273-84D3-4EC3-9F6A-936273F85CAB}" sibTransId="{B9985085-BE2A-4190-A478-76599875AF32}"/>
    <dgm:cxn modelId="{32E61746-924C-4724-BFBA-37793CB6D7E8}" srcId="{538E8678-D6AB-4B73-B546-3DF3732A2087}" destId="{057ED742-0267-428E-B9D6-3A719A73D42E}" srcOrd="0" destOrd="0" parTransId="{52BF54B7-795B-4D81-AF71-EDCB3C0E42F2}" sibTransId="{2A42F12E-6670-41C9-9ED4-1F249E07CE09}"/>
    <dgm:cxn modelId="{3166D74D-1764-4447-99A0-E71A1ACE0D68}" type="presOf" srcId="{E016FAFE-F877-44A1-8CCF-02F600279FFE}" destId="{428B50A4-EBFD-40B1-9D52-430CFC2E3496}" srcOrd="0" destOrd="0" presId="urn:microsoft.com/office/officeart/2008/layout/CircleAccentTimeline"/>
    <dgm:cxn modelId="{EAB4EF4D-70E3-4883-86AD-7204965A4A8F}" srcId="{ED4326F3-6192-488E-9714-A764D196FAA6}" destId="{C89536C3-4DC3-4C3A-9D9D-0A86B63EDD8F}" srcOrd="1" destOrd="0" parTransId="{E2A3B2C6-A348-49D4-91A5-ECBBAC2F2834}" sibTransId="{ADC6B598-0D47-4468-9547-071E51D18C3F}"/>
    <dgm:cxn modelId="{D1C9476F-D242-4D97-9B7F-39E6A760A911}" type="presOf" srcId="{35248434-1C2F-4CAF-88B6-45F336172784}" destId="{23EEE538-24F0-470F-AE48-DB1EFF350309}" srcOrd="0" destOrd="0" presId="urn:microsoft.com/office/officeart/2008/layout/CircleAccentTimeline"/>
    <dgm:cxn modelId="{3DD13978-B2B5-4615-AB89-95E41ACC32DC}" srcId="{ED4326F3-6192-488E-9714-A764D196FAA6}" destId="{35248434-1C2F-4CAF-88B6-45F336172784}" srcOrd="0" destOrd="0" parTransId="{B7807FEA-BA11-48B7-90BE-B86D2539E7DD}" sibTransId="{E8DF5DA0-4DEE-4045-8861-13F638E1B4E3}"/>
    <dgm:cxn modelId="{52530A79-E70E-47F0-8110-2C6A2C8E8140}" type="presOf" srcId="{C89536C3-4DC3-4C3A-9D9D-0A86B63EDD8F}" destId="{0FD9FB19-7E32-4913-A321-3FF32F502386}" srcOrd="0" destOrd="0" presId="urn:microsoft.com/office/officeart/2008/layout/CircleAccentTimeline"/>
    <dgm:cxn modelId="{505BF797-F994-4069-98E7-C5842D6474C1}" srcId="{057ED742-0267-428E-B9D6-3A719A73D42E}" destId="{E016FAFE-F877-44A1-8CCF-02F600279FFE}" srcOrd="0" destOrd="0" parTransId="{097BFF3B-CFC4-4684-B848-F4E8CC2B17C9}" sibTransId="{7D5CF5DC-AD0F-407D-BFD6-9DCA09D37840}"/>
    <dgm:cxn modelId="{2FDA38D9-5769-4632-AF52-C648FB767DF1}" type="presOf" srcId="{538E8678-D6AB-4B73-B546-3DF3732A2087}" destId="{CC00BF24-12D9-4237-814A-9157BC968B02}" srcOrd="0" destOrd="0" presId="urn:microsoft.com/office/officeart/2008/layout/CircleAccentTimeline"/>
    <dgm:cxn modelId="{EAA669DB-01AF-46C3-91E9-D1556C9CA0F6}" type="presOf" srcId="{057ED742-0267-428E-B9D6-3A719A73D42E}" destId="{3473D4B2-31F8-47A3-8059-A6B26F55C3C0}" srcOrd="0" destOrd="0" presId="urn:microsoft.com/office/officeart/2008/layout/CircleAccentTimeline"/>
    <dgm:cxn modelId="{6178E4EB-06B6-47A8-BA5B-F8EB82DF738E}" type="presOf" srcId="{716640CF-FA3E-41C6-BA71-EAE7B9C31898}" destId="{1053C779-04A1-4B6C-AE99-C3A683EF3FA7}" srcOrd="0" destOrd="0" presId="urn:microsoft.com/office/officeart/2008/layout/CircleAccentTimeline"/>
    <dgm:cxn modelId="{3FECBB42-DB9A-4B06-B41C-5BE056B863E0}" type="presParOf" srcId="{CC00BF24-12D9-4237-814A-9157BC968B02}" destId="{21607481-DFAD-4D98-A338-07F6FD380F3B}" srcOrd="0" destOrd="0" presId="urn:microsoft.com/office/officeart/2008/layout/CircleAccentTimeline"/>
    <dgm:cxn modelId="{FF33B0DC-C16B-43E4-BC83-DCD95C0E428B}" type="presParOf" srcId="{21607481-DFAD-4D98-A338-07F6FD380F3B}" destId="{6E386DAD-1C4F-49A0-A692-B1F7832898B2}" srcOrd="0" destOrd="0" presId="urn:microsoft.com/office/officeart/2008/layout/CircleAccentTimeline"/>
    <dgm:cxn modelId="{8B4F03E7-BEFC-41D6-8E76-1068307830E5}" type="presParOf" srcId="{21607481-DFAD-4D98-A338-07F6FD380F3B}" destId="{3473D4B2-31F8-47A3-8059-A6B26F55C3C0}" srcOrd="1" destOrd="0" presId="urn:microsoft.com/office/officeart/2008/layout/CircleAccentTimeline"/>
    <dgm:cxn modelId="{2E5F9448-7AB1-4A54-A391-C9B5652379D7}" type="presParOf" srcId="{21607481-DFAD-4D98-A338-07F6FD380F3B}" destId="{13FDC786-F61A-4982-9AA9-476F19E12AAC}" srcOrd="2" destOrd="0" presId="urn:microsoft.com/office/officeart/2008/layout/CircleAccentTimeline"/>
    <dgm:cxn modelId="{EB37971D-6A94-466C-9374-9AF4A954DEA2}" type="presParOf" srcId="{CC00BF24-12D9-4237-814A-9157BC968B02}" destId="{BC152E9C-4620-4E12-A6D1-D1A4EF7FBB80}" srcOrd="1" destOrd="0" presId="urn:microsoft.com/office/officeart/2008/layout/CircleAccentTimeline"/>
    <dgm:cxn modelId="{077603C0-261E-49AF-AB57-D9ED0785077B}" type="presParOf" srcId="{CC00BF24-12D9-4237-814A-9157BC968B02}" destId="{BABC3BC5-28F0-4746-83B1-B65281213965}" srcOrd="2" destOrd="0" presId="urn:microsoft.com/office/officeart/2008/layout/CircleAccentTimeline"/>
    <dgm:cxn modelId="{BF7FBC7D-983F-4E8D-981F-B062C975C182}" type="presParOf" srcId="{CC00BF24-12D9-4237-814A-9157BC968B02}" destId="{510A3BD2-403E-4B9E-96B2-43B7FE8923B6}" srcOrd="3" destOrd="0" presId="urn:microsoft.com/office/officeart/2008/layout/CircleAccentTimeline"/>
    <dgm:cxn modelId="{1128BF54-365A-4AB5-8B9A-C56579837714}" type="presParOf" srcId="{CC00BF24-12D9-4237-814A-9157BC968B02}" destId="{F732D8CC-A2D5-498D-81E5-E78783DA4E3E}" srcOrd="4" destOrd="0" presId="urn:microsoft.com/office/officeart/2008/layout/CircleAccentTimeline"/>
    <dgm:cxn modelId="{BCBF13EA-309F-4E68-B30F-16D117BE431A}" type="presParOf" srcId="{F732D8CC-A2D5-498D-81E5-E78783DA4E3E}" destId="{670C036D-C86B-4821-87C5-7634664E0BDB}" srcOrd="0" destOrd="0" presId="urn:microsoft.com/office/officeart/2008/layout/CircleAccentTimeline"/>
    <dgm:cxn modelId="{834CAE51-6CD8-4988-8CE3-B2C374B276C6}" type="presParOf" srcId="{F732D8CC-A2D5-498D-81E5-E78783DA4E3E}" destId="{428B50A4-EBFD-40B1-9D52-430CFC2E3496}" srcOrd="1" destOrd="0" presId="urn:microsoft.com/office/officeart/2008/layout/CircleAccentTimeline"/>
    <dgm:cxn modelId="{BBC42A3C-13D0-4C68-BEB1-856E6173F716}" type="presParOf" srcId="{F732D8CC-A2D5-498D-81E5-E78783DA4E3E}" destId="{83030D67-DDAC-4CC8-AE9D-96D2924BE94B}" srcOrd="2" destOrd="0" presId="urn:microsoft.com/office/officeart/2008/layout/CircleAccentTimeline"/>
    <dgm:cxn modelId="{12853A5F-A855-42C5-A236-2893B936BE72}" type="presParOf" srcId="{CC00BF24-12D9-4237-814A-9157BC968B02}" destId="{3E964B17-DD85-4EC5-BB2B-E8507378502F}" srcOrd="5" destOrd="0" presId="urn:microsoft.com/office/officeart/2008/layout/CircleAccentTimeline"/>
    <dgm:cxn modelId="{B19EA760-204A-4E67-9A1B-F62AF57D37F4}" type="presParOf" srcId="{CC00BF24-12D9-4237-814A-9157BC968B02}" destId="{2D6F7F4E-DBED-4E55-AB61-6898E8E53AA2}" srcOrd="6" destOrd="0" presId="urn:microsoft.com/office/officeart/2008/layout/CircleAccentTimeline"/>
    <dgm:cxn modelId="{8A8B2E66-F948-475A-A835-3CE923E3C721}" type="presParOf" srcId="{CC00BF24-12D9-4237-814A-9157BC968B02}" destId="{01D68609-14ED-4A26-8985-12303E512F5C}" srcOrd="7" destOrd="0" presId="urn:microsoft.com/office/officeart/2008/layout/CircleAccentTimeline"/>
    <dgm:cxn modelId="{46EAC2AD-FA25-4A16-B703-71DC4DEC92CF}" type="presParOf" srcId="{CC00BF24-12D9-4237-814A-9157BC968B02}" destId="{522F7E94-3FB1-4D5D-80EA-8B2146413D67}" srcOrd="8" destOrd="0" presId="urn:microsoft.com/office/officeart/2008/layout/CircleAccentTimeline"/>
    <dgm:cxn modelId="{6B4694E5-3979-4CA6-A366-E8FBC1C7001F}" type="presParOf" srcId="{522F7E94-3FB1-4D5D-80EA-8B2146413D67}" destId="{0F31B68F-96FB-4C7D-87B5-0E67DBEF181E}" srcOrd="0" destOrd="0" presId="urn:microsoft.com/office/officeart/2008/layout/CircleAccentTimeline"/>
    <dgm:cxn modelId="{920E52CD-90E3-4B12-91B8-840DF82C2DA4}" type="presParOf" srcId="{522F7E94-3FB1-4D5D-80EA-8B2146413D67}" destId="{1053C779-04A1-4B6C-AE99-C3A683EF3FA7}" srcOrd="1" destOrd="0" presId="urn:microsoft.com/office/officeart/2008/layout/CircleAccentTimeline"/>
    <dgm:cxn modelId="{ECC9FF16-DD5B-4B40-AC58-D0D1CCCED3BF}" type="presParOf" srcId="{522F7E94-3FB1-4D5D-80EA-8B2146413D67}" destId="{C54AF382-60E4-4E85-BA32-3EEDF1BD7AC4}" srcOrd="2" destOrd="0" presId="urn:microsoft.com/office/officeart/2008/layout/CircleAccentTimeline"/>
    <dgm:cxn modelId="{75279E0F-CCFA-49F7-8967-DC2A1220C89E}" type="presParOf" srcId="{CC00BF24-12D9-4237-814A-9157BC968B02}" destId="{02111F65-35FA-4C0F-B31A-067188FCCB07}" srcOrd="9" destOrd="0" presId="urn:microsoft.com/office/officeart/2008/layout/CircleAccentTimeline"/>
    <dgm:cxn modelId="{AA6E404A-F2B7-40F9-A9DB-56DE045C9F5A}" type="presParOf" srcId="{CC00BF24-12D9-4237-814A-9157BC968B02}" destId="{B6713EC6-C76A-4BDA-930E-3C755FA5D06E}" srcOrd="10" destOrd="0" presId="urn:microsoft.com/office/officeart/2008/layout/CircleAccentTimeline"/>
    <dgm:cxn modelId="{F5679F74-D1FB-4E71-91C0-7291540DD770}" type="presParOf" srcId="{CC00BF24-12D9-4237-814A-9157BC968B02}" destId="{66492E60-311F-4031-802A-A1B5A4F3C688}" srcOrd="11" destOrd="0" presId="urn:microsoft.com/office/officeart/2008/layout/CircleAccentTimeline"/>
    <dgm:cxn modelId="{2334D3CD-DEE1-49AC-9029-8549CC531A94}" type="presParOf" srcId="{66492E60-311F-4031-802A-A1B5A4F3C688}" destId="{D1914279-9A58-4C66-B955-A357AA0A9CBE}" srcOrd="0" destOrd="0" presId="urn:microsoft.com/office/officeart/2008/layout/CircleAccentTimeline"/>
    <dgm:cxn modelId="{6F6D47A2-F493-496E-B205-1FC39A9DADE7}" type="presParOf" srcId="{66492E60-311F-4031-802A-A1B5A4F3C688}" destId="{2DB5B1D4-54D6-4DD3-95D1-493B9B893955}" srcOrd="1" destOrd="0" presId="urn:microsoft.com/office/officeart/2008/layout/CircleAccentTimeline"/>
    <dgm:cxn modelId="{42F12EC1-335C-43A8-A193-1B6ACDF1DF83}" type="presParOf" srcId="{66492E60-311F-4031-802A-A1B5A4F3C688}" destId="{5AEA258A-48F0-4349-BFFC-9A1B72D62C55}" srcOrd="2" destOrd="0" presId="urn:microsoft.com/office/officeart/2008/layout/CircleAccentTimeline"/>
    <dgm:cxn modelId="{48FCF250-C92B-425B-B956-371655123887}" type="presParOf" srcId="{CC00BF24-12D9-4237-814A-9157BC968B02}" destId="{9BFAFB05-CF9D-4794-B86E-A851B67C0814}" srcOrd="12" destOrd="0" presId="urn:microsoft.com/office/officeart/2008/layout/CircleAccentTimeline"/>
    <dgm:cxn modelId="{97C703FD-DB69-47B8-80EC-06A66FA2E343}" type="presParOf" srcId="{CC00BF24-12D9-4237-814A-9157BC968B02}" destId="{064C1F50-EB8E-4EBF-BA48-01B7A43FF95E}" srcOrd="13" destOrd="0" presId="urn:microsoft.com/office/officeart/2008/layout/CircleAccentTimeline"/>
    <dgm:cxn modelId="{6FB3109D-954D-4314-A795-627BFF7407A0}" type="presParOf" srcId="{CC00BF24-12D9-4237-814A-9157BC968B02}" destId="{D95D7A45-D620-4A41-A9B4-51152D7C2415}" srcOrd="14" destOrd="0" presId="urn:microsoft.com/office/officeart/2008/layout/CircleAccentTimeline"/>
    <dgm:cxn modelId="{56C05466-AD68-49EB-AFF4-ACBF1ED89398}" type="presParOf" srcId="{CC00BF24-12D9-4237-814A-9157BC968B02}" destId="{8C901B95-E53F-442C-BE7D-F2CAFFF9301E}" srcOrd="15" destOrd="0" presId="urn:microsoft.com/office/officeart/2008/layout/CircleAccentTimeline"/>
    <dgm:cxn modelId="{566972CC-D634-479D-AE69-3ED49C459EFA}" type="presParOf" srcId="{8C901B95-E53F-442C-BE7D-F2CAFFF9301E}" destId="{F19A0188-625A-4A7F-98B3-889B13F5E926}" srcOrd="0" destOrd="0" presId="urn:microsoft.com/office/officeart/2008/layout/CircleAccentTimeline"/>
    <dgm:cxn modelId="{A7568CA0-DA37-4B99-AF74-A83DA74EDB45}" type="presParOf" srcId="{8C901B95-E53F-442C-BE7D-F2CAFFF9301E}" destId="{23EEE538-24F0-470F-AE48-DB1EFF350309}" srcOrd="1" destOrd="0" presId="urn:microsoft.com/office/officeart/2008/layout/CircleAccentTimeline"/>
    <dgm:cxn modelId="{B872C1CF-D4ED-4B19-BB45-26A1C53E6F5A}" type="presParOf" srcId="{8C901B95-E53F-442C-BE7D-F2CAFFF9301E}" destId="{A455CE96-3A58-4C10-8A19-2FD4AC19F6A5}" srcOrd="2" destOrd="0" presId="urn:microsoft.com/office/officeart/2008/layout/CircleAccentTimeline"/>
    <dgm:cxn modelId="{AA088F61-52ED-4A48-97DA-D805FA223B0A}" type="presParOf" srcId="{CC00BF24-12D9-4237-814A-9157BC968B02}" destId="{D729017D-6517-4C36-B80D-A0224460B6AB}" srcOrd="16" destOrd="0" presId="urn:microsoft.com/office/officeart/2008/layout/CircleAccentTimeline"/>
    <dgm:cxn modelId="{7ED1E72F-1D4C-4A61-ACDB-F16553FE6A60}" type="presParOf" srcId="{CC00BF24-12D9-4237-814A-9157BC968B02}" destId="{1C30A492-B330-496A-B91F-611652789B39}" srcOrd="17" destOrd="0" presId="urn:microsoft.com/office/officeart/2008/layout/CircleAccentTimeline"/>
    <dgm:cxn modelId="{205D67B9-CC34-4B17-98D3-4916DBA5E737}" type="presParOf" srcId="{CC00BF24-12D9-4237-814A-9157BC968B02}" destId="{C49892C5-2F76-4842-B919-3BEC8EC6EAC1}" srcOrd="18" destOrd="0" presId="urn:microsoft.com/office/officeart/2008/layout/CircleAccentTimeline"/>
    <dgm:cxn modelId="{8D03DD00-6A4B-4917-906A-50400B918BFD}" type="presParOf" srcId="{CC00BF24-12D9-4237-814A-9157BC968B02}" destId="{E996291C-609E-41A3-8382-BD737B5FFFC4}" srcOrd="19" destOrd="0" presId="urn:microsoft.com/office/officeart/2008/layout/CircleAccentTimeline"/>
    <dgm:cxn modelId="{0F48BFAD-6236-4C15-9A04-6C1B69C01EEA}" type="presParOf" srcId="{E996291C-609E-41A3-8382-BD737B5FFFC4}" destId="{A8496196-FF00-49F7-9903-2F445141AB92}" srcOrd="0" destOrd="0" presId="urn:microsoft.com/office/officeart/2008/layout/CircleAccentTimeline"/>
    <dgm:cxn modelId="{075EA0DC-A798-466C-A6AD-C7A19C03F689}" type="presParOf" srcId="{E996291C-609E-41A3-8382-BD737B5FFFC4}" destId="{0FD9FB19-7E32-4913-A321-3FF32F502386}" srcOrd="1" destOrd="0" presId="urn:microsoft.com/office/officeart/2008/layout/CircleAccentTimeline"/>
    <dgm:cxn modelId="{FEB77516-2697-4709-8BF7-5492472557BA}" type="presParOf" srcId="{E996291C-609E-41A3-8382-BD737B5FFFC4}" destId="{9C883EA9-4669-401D-B288-7B9D075C88C8}" srcOrd="2" destOrd="0" presId="urn:microsoft.com/office/officeart/2008/layout/CircleAccentTimeline"/>
    <dgm:cxn modelId="{678D3767-3B2C-427D-A1A5-E2CEFCCA9BCE}" type="presParOf" srcId="{CC00BF24-12D9-4237-814A-9157BC968B02}" destId="{E218DD04-8BF9-44C4-A193-6DEB3B21A599}" srcOrd="20" destOrd="0" presId="urn:microsoft.com/office/officeart/2008/layout/CircleAccentTimeline"/>
    <dgm:cxn modelId="{82F40169-0B2D-4E1C-8B23-33C3A3BBCDE4}" type="presParOf" srcId="{CC00BF24-12D9-4237-814A-9157BC968B02}" destId="{80D62BCA-EE19-4DC0-8AF8-9AB0AB4F4459}" srcOrd="21" destOrd="0" presId="urn:microsoft.com/office/officeart/2008/layout/CircleAccent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99E937-C4A5-4CA8-B34C-D0337680086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45116ADB-7C23-4A68-8FB0-31C84DF35EAD}">
      <dgm:prSet phldrT="[Texto]" custT="1"/>
      <dgm:spPr/>
      <dgm:t>
        <a:bodyPr/>
        <a:lstStyle/>
        <a:p>
          <a:r>
            <a:rPr lang="es-ES" sz="2800" b="1" dirty="0"/>
            <a:t>EXPLORAR</a:t>
          </a:r>
        </a:p>
      </dgm:t>
    </dgm:pt>
    <dgm:pt modelId="{009516D8-8738-442E-9D0B-B4D272220492}" type="parTrans" cxnId="{04E85010-5876-4B2E-A3AF-03FF53AA3B46}">
      <dgm:prSet/>
      <dgm:spPr/>
      <dgm:t>
        <a:bodyPr/>
        <a:lstStyle/>
        <a:p>
          <a:endParaRPr lang="es-ES"/>
        </a:p>
      </dgm:t>
    </dgm:pt>
    <dgm:pt modelId="{34C77F90-46A1-4F5B-BA5A-91927B53F21B}" type="sibTrans" cxnId="{04E85010-5876-4B2E-A3AF-03FF53AA3B46}">
      <dgm:prSet/>
      <dgm:spPr/>
      <dgm:t>
        <a:bodyPr/>
        <a:lstStyle/>
        <a:p>
          <a:endParaRPr lang="es-ES"/>
        </a:p>
      </dgm:t>
    </dgm:pt>
    <dgm:pt modelId="{2DCB439F-D40A-4EA4-B69A-216B113AE36A}">
      <dgm:prSet phldrT="[Texto]" custT="1"/>
      <dgm:spPr/>
      <dgm:t>
        <a:bodyPr/>
        <a:lstStyle/>
        <a:p>
          <a:r>
            <a:rPr lang="es-ES" sz="2400" b="1" dirty="0"/>
            <a:t>INVESTIGAR</a:t>
          </a:r>
        </a:p>
      </dgm:t>
    </dgm:pt>
    <dgm:pt modelId="{00B5E857-1F42-4EF9-9B4F-31D465E50302}" type="parTrans" cxnId="{35A62496-4DA7-4AD4-B21C-46E724EA971C}">
      <dgm:prSet/>
      <dgm:spPr/>
      <dgm:t>
        <a:bodyPr/>
        <a:lstStyle/>
        <a:p>
          <a:endParaRPr lang="es-ES"/>
        </a:p>
      </dgm:t>
    </dgm:pt>
    <dgm:pt modelId="{BB2ED587-9183-40FB-ADA6-32A4F2756256}" type="sibTrans" cxnId="{35A62496-4DA7-4AD4-B21C-46E724EA971C}">
      <dgm:prSet/>
      <dgm:spPr/>
      <dgm:t>
        <a:bodyPr/>
        <a:lstStyle/>
        <a:p>
          <a:endParaRPr lang="es-ES"/>
        </a:p>
      </dgm:t>
    </dgm:pt>
    <dgm:pt modelId="{6011C7C2-897F-4FB9-BFA5-91CB17DB2C4F}">
      <dgm:prSet phldrT="[Texto]" custT="1"/>
      <dgm:spPr/>
      <dgm:t>
        <a:bodyPr/>
        <a:lstStyle/>
        <a:p>
          <a:r>
            <a:rPr lang="es-ES" sz="2800" b="1" dirty="0"/>
            <a:t>        PRODUCIR</a:t>
          </a:r>
        </a:p>
      </dgm:t>
    </dgm:pt>
    <dgm:pt modelId="{F5441392-155D-47A9-BB7F-46FDB8D904C6}" type="parTrans" cxnId="{E6F00472-CFAB-4B75-9AA6-95FE33A68955}">
      <dgm:prSet/>
      <dgm:spPr/>
      <dgm:t>
        <a:bodyPr/>
        <a:lstStyle/>
        <a:p>
          <a:endParaRPr lang="es-ES"/>
        </a:p>
      </dgm:t>
    </dgm:pt>
    <dgm:pt modelId="{015B8CFE-5E13-4019-B207-1EDD0C4C0C68}" type="sibTrans" cxnId="{E6F00472-CFAB-4B75-9AA6-95FE33A68955}">
      <dgm:prSet/>
      <dgm:spPr/>
      <dgm:t>
        <a:bodyPr/>
        <a:lstStyle/>
        <a:p>
          <a:endParaRPr lang="es-ES"/>
        </a:p>
      </dgm:t>
    </dgm:pt>
    <dgm:pt modelId="{1FB64A6E-BA1B-402A-8FF3-95EA1DE285DA}" type="pres">
      <dgm:prSet presAssocID="{9299E937-C4A5-4CA8-B34C-D0337680086F}" presName="arrowDiagram" presStyleCnt="0">
        <dgm:presLayoutVars>
          <dgm:chMax val="5"/>
          <dgm:dir/>
          <dgm:resizeHandles val="exact"/>
        </dgm:presLayoutVars>
      </dgm:prSet>
      <dgm:spPr/>
    </dgm:pt>
    <dgm:pt modelId="{D7C6C654-4B57-458E-9501-C195067273B3}" type="pres">
      <dgm:prSet presAssocID="{9299E937-C4A5-4CA8-B34C-D0337680086F}" presName="arrow" presStyleLbl="bgShp" presStyleIdx="0" presStyleCnt="1" custScaleY="125263" custLinFactNeighborX="1278" custLinFactNeighborY="472"/>
      <dgm:spPr>
        <a:solidFill>
          <a:srgbClr val="00B050"/>
        </a:solidFill>
      </dgm:spPr>
    </dgm:pt>
    <dgm:pt modelId="{4526092F-4AE5-4BAA-BD22-D4CF6C62001A}" type="pres">
      <dgm:prSet presAssocID="{9299E937-C4A5-4CA8-B34C-D0337680086F}" presName="arrowDiagram3" presStyleCnt="0"/>
      <dgm:spPr/>
    </dgm:pt>
    <dgm:pt modelId="{8B4E6220-2BCA-487E-A36B-5A0982701416}" type="pres">
      <dgm:prSet presAssocID="{45116ADB-7C23-4A68-8FB0-31C84DF35EAD}" presName="bullet3a" presStyleLbl="node1" presStyleIdx="0" presStyleCnt="3"/>
      <dgm:spPr>
        <a:solidFill>
          <a:srgbClr val="FFFF00"/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3597FCC2-3352-4E89-AA21-820301F1A5FE}" type="pres">
      <dgm:prSet presAssocID="{45116ADB-7C23-4A68-8FB0-31C84DF35EAD}" presName="textBox3a" presStyleLbl="revTx" presStyleIdx="0" presStyleCnt="3" custScaleX="214644" custLinFactNeighborX="68507" custLinFactNeighborY="-12568">
        <dgm:presLayoutVars>
          <dgm:bulletEnabled val="1"/>
        </dgm:presLayoutVars>
      </dgm:prSet>
      <dgm:spPr/>
    </dgm:pt>
    <dgm:pt modelId="{F0C207FD-3094-413E-B49F-29377FF473D1}" type="pres">
      <dgm:prSet presAssocID="{2DCB439F-D40A-4EA4-B69A-216B113AE36A}" presName="bullet3b" presStyleLbl="node1" presStyleIdx="1" presStyleCnt="3"/>
      <dgm:spPr>
        <a:solidFill>
          <a:srgbClr val="FF0000"/>
        </a:solidFill>
      </dgm:spPr>
    </dgm:pt>
    <dgm:pt modelId="{E3DE4AED-F93F-42EC-A617-540F1717DD99}" type="pres">
      <dgm:prSet presAssocID="{2DCB439F-D40A-4EA4-B69A-216B113AE36A}" presName="textBox3b" presStyleLbl="revTx" presStyleIdx="1" presStyleCnt="3" custScaleX="158194" custLinFactNeighborX="42837" custLinFactNeighborY="-4981">
        <dgm:presLayoutVars>
          <dgm:bulletEnabled val="1"/>
        </dgm:presLayoutVars>
      </dgm:prSet>
      <dgm:spPr/>
    </dgm:pt>
    <dgm:pt modelId="{05630659-856F-4A1F-BD53-1B9EA8587ADB}" type="pres">
      <dgm:prSet presAssocID="{6011C7C2-897F-4FB9-BFA5-91CB17DB2C4F}" presName="bullet3c" presStyleLbl="node1" presStyleIdx="2" presStyleCnt="3" custLinFactNeighborX="-1417" custLinFactNeighborY="-60126"/>
      <dgm:spPr>
        <a:solidFill>
          <a:schemeClr val="tx1"/>
        </a:solidFill>
        <a:ln>
          <a:solidFill>
            <a:srgbClr val="FFC000"/>
          </a:solidFill>
        </a:ln>
      </dgm:spPr>
    </dgm:pt>
    <dgm:pt modelId="{944ABA62-E944-4AA6-A024-9811D8708435}" type="pres">
      <dgm:prSet presAssocID="{6011C7C2-897F-4FB9-BFA5-91CB17DB2C4F}" presName="textBox3c" presStyleLbl="revTx" presStyleIdx="2" presStyleCnt="3" custFlipVert="0" custScaleX="175509" custScaleY="72975" custLinFactNeighborX="61123" custLinFactNeighborY="-29493">
        <dgm:presLayoutVars>
          <dgm:bulletEnabled val="1"/>
        </dgm:presLayoutVars>
      </dgm:prSet>
      <dgm:spPr/>
    </dgm:pt>
  </dgm:ptLst>
  <dgm:cxnLst>
    <dgm:cxn modelId="{2608670D-80BA-41E7-ABAC-5C095EE40431}" type="presOf" srcId="{2DCB439F-D40A-4EA4-B69A-216B113AE36A}" destId="{E3DE4AED-F93F-42EC-A617-540F1717DD99}" srcOrd="0" destOrd="0" presId="urn:microsoft.com/office/officeart/2005/8/layout/arrow2"/>
    <dgm:cxn modelId="{04E85010-5876-4B2E-A3AF-03FF53AA3B46}" srcId="{9299E937-C4A5-4CA8-B34C-D0337680086F}" destId="{45116ADB-7C23-4A68-8FB0-31C84DF35EAD}" srcOrd="0" destOrd="0" parTransId="{009516D8-8738-442E-9D0B-B4D272220492}" sibTransId="{34C77F90-46A1-4F5B-BA5A-91927B53F21B}"/>
    <dgm:cxn modelId="{12A18443-CCEC-4B80-9DFA-980F17FE13AF}" type="presOf" srcId="{6011C7C2-897F-4FB9-BFA5-91CB17DB2C4F}" destId="{944ABA62-E944-4AA6-A024-9811D8708435}" srcOrd="0" destOrd="0" presId="urn:microsoft.com/office/officeart/2005/8/layout/arrow2"/>
    <dgm:cxn modelId="{E6F00472-CFAB-4B75-9AA6-95FE33A68955}" srcId="{9299E937-C4A5-4CA8-B34C-D0337680086F}" destId="{6011C7C2-897F-4FB9-BFA5-91CB17DB2C4F}" srcOrd="2" destOrd="0" parTransId="{F5441392-155D-47A9-BB7F-46FDB8D904C6}" sibTransId="{015B8CFE-5E13-4019-B207-1EDD0C4C0C68}"/>
    <dgm:cxn modelId="{76E50287-221A-4353-A70F-A5302DDD634E}" type="presOf" srcId="{45116ADB-7C23-4A68-8FB0-31C84DF35EAD}" destId="{3597FCC2-3352-4E89-AA21-820301F1A5FE}" srcOrd="0" destOrd="0" presId="urn:microsoft.com/office/officeart/2005/8/layout/arrow2"/>
    <dgm:cxn modelId="{5A84A590-FDBE-4DFC-8EFD-B614C73BC664}" type="presOf" srcId="{9299E937-C4A5-4CA8-B34C-D0337680086F}" destId="{1FB64A6E-BA1B-402A-8FF3-95EA1DE285DA}" srcOrd="0" destOrd="0" presId="urn:microsoft.com/office/officeart/2005/8/layout/arrow2"/>
    <dgm:cxn modelId="{35A62496-4DA7-4AD4-B21C-46E724EA971C}" srcId="{9299E937-C4A5-4CA8-B34C-D0337680086F}" destId="{2DCB439F-D40A-4EA4-B69A-216B113AE36A}" srcOrd="1" destOrd="0" parTransId="{00B5E857-1F42-4EF9-9B4F-31D465E50302}" sibTransId="{BB2ED587-9183-40FB-ADA6-32A4F2756256}"/>
    <dgm:cxn modelId="{0E4C6682-4B74-4581-8AD7-136B14E77B64}" type="presParOf" srcId="{1FB64A6E-BA1B-402A-8FF3-95EA1DE285DA}" destId="{D7C6C654-4B57-458E-9501-C195067273B3}" srcOrd="0" destOrd="0" presId="urn:microsoft.com/office/officeart/2005/8/layout/arrow2"/>
    <dgm:cxn modelId="{A964BEA1-5F44-40B4-85A7-FA0B2F5DE6C6}" type="presParOf" srcId="{1FB64A6E-BA1B-402A-8FF3-95EA1DE285DA}" destId="{4526092F-4AE5-4BAA-BD22-D4CF6C62001A}" srcOrd="1" destOrd="0" presId="urn:microsoft.com/office/officeart/2005/8/layout/arrow2"/>
    <dgm:cxn modelId="{B72D057B-74D8-41B9-A582-80F59BE93C7D}" type="presParOf" srcId="{4526092F-4AE5-4BAA-BD22-D4CF6C62001A}" destId="{8B4E6220-2BCA-487E-A36B-5A0982701416}" srcOrd="0" destOrd="0" presId="urn:microsoft.com/office/officeart/2005/8/layout/arrow2"/>
    <dgm:cxn modelId="{189C78A1-6E62-4528-B108-7F5E4227BA29}" type="presParOf" srcId="{4526092F-4AE5-4BAA-BD22-D4CF6C62001A}" destId="{3597FCC2-3352-4E89-AA21-820301F1A5FE}" srcOrd="1" destOrd="0" presId="urn:microsoft.com/office/officeart/2005/8/layout/arrow2"/>
    <dgm:cxn modelId="{E139F640-6E2F-4C22-A0F1-13C00BE3B12E}" type="presParOf" srcId="{4526092F-4AE5-4BAA-BD22-D4CF6C62001A}" destId="{F0C207FD-3094-413E-B49F-29377FF473D1}" srcOrd="2" destOrd="0" presId="urn:microsoft.com/office/officeart/2005/8/layout/arrow2"/>
    <dgm:cxn modelId="{9605AD99-FFDE-4A9E-AB20-68E83865EDF1}" type="presParOf" srcId="{4526092F-4AE5-4BAA-BD22-D4CF6C62001A}" destId="{E3DE4AED-F93F-42EC-A617-540F1717DD99}" srcOrd="3" destOrd="0" presId="urn:microsoft.com/office/officeart/2005/8/layout/arrow2"/>
    <dgm:cxn modelId="{4DAB42E9-C920-4C81-9F74-E3EEAD882E2A}" type="presParOf" srcId="{4526092F-4AE5-4BAA-BD22-D4CF6C62001A}" destId="{05630659-856F-4A1F-BD53-1B9EA8587ADB}" srcOrd="4" destOrd="0" presId="urn:microsoft.com/office/officeart/2005/8/layout/arrow2"/>
    <dgm:cxn modelId="{0ACD030D-3F04-4F49-8A80-25A502799452}" type="presParOf" srcId="{4526092F-4AE5-4BAA-BD22-D4CF6C62001A}" destId="{944ABA62-E944-4AA6-A024-9811D8708435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9F5E17C-EEAF-472A-BA0B-8588CE30F895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036D15C2-77F4-4E60-970A-10567BF569C5}">
      <dgm:prSet phldrT="[Texto]" custT="1"/>
      <dgm:spPr/>
      <dgm:t>
        <a:bodyPr tIns="36000"/>
        <a:lstStyle/>
        <a:p>
          <a:pPr algn="just"/>
          <a:r>
            <a:rPr lang="es-ES" sz="2000" b="1" dirty="0"/>
            <a:t>FORMACIÓN</a:t>
          </a:r>
        </a:p>
      </dgm:t>
    </dgm:pt>
    <dgm:pt modelId="{EC61F0D9-E929-4314-A83A-893353896A64}" type="parTrans" cxnId="{B7586220-8253-4B35-ABB6-379D83121048}">
      <dgm:prSet/>
      <dgm:spPr/>
      <dgm:t>
        <a:bodyPr/>
        <a:lstStyle/>
        <a:p>
          <a:pPr algn="just"/>
          <a:endParaRPr lang="es-ES" sz="2400" b="1"/>
        </a:p>
      </dgm:t>
    </dgm:pt>
    <dgm:pt modelId="{F1B93641-1035-4B53-87DB-68B480ECD53D}" type="sibTrans" cxnId="{B7586220-8253-4B35-ABB6-379D83121048}">
      <dgm:prSet/>
      <dgm:spPr/>
      <dgm:t>
        <a:bodyPr/>
        <a:lstStyle/>
        <a:p>
          <a:pPr algn="just"/>
          <a:endParaRPr lang="es-ES" sz="2400" b="1"/>
        </a:p>
      </dgm:t>
    </dgm:pt>
    <dgm:pt modelId="{02D1C471-842C-4A15-86D0-E903E7BD9C94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s-ES" sz="1800" b="1" dirty="0"/>
            <a:t>Abarca todas las esferas de lo humano en una perspectiva totalmente integral y en una relación estrecha con la enseñabilidad y la educabilidad</a:t>
          </a:r>
        </a:p>
      </dgm:t>
    </dgm:pt>
    <dgm:pt modelId="{A9B5E20E-3F10-4A1F-A082-6F99186D674E}" type="parTrans" cxnId="{BF5747AE-458E-4EC2-90FE-4608EB256DBF}">
      <dgm:prSet/>
      <dgm:spPr/>
      <dgm:t>
        <a:bodyPr/>
        <a:lstStyle/>
        <a:p>
          <a:pPr algn="just"/>
          <a:endParaRPr lang="es-ES" sz="2400" b="1"/>
        </a:p>
      </dgm:t>
    </dgm:pt>
    <dgm:pt modelId="{F2922B27-544C-41BC-B11A-83E94CA215B3}" type="sibTrans" cxnId="{BF5747AE-458E-4EC2-90FE-4608EB256DBF}">
      <dgm:prSet/>
      <dgm:spPr/>
      <dgm:t>
        <a:bodyPr/>
        <a:lstStyle/>
        <a:p>
          <a:pPr algn="just"/>
          <a:endParaRPr lang="es-ES" sz="2400" b="1"/>
        </a:p>
      </dgm:t>
    </dgm:pt>
    <dgm:pt modelId="{EE69CF08-4901-4A8E-B6E5-A9FC113D49A9}">
      <dgm:prSet phldrT="[Texto]" custT="1"/>
      <dgm:spPr/>
      <dgm:t>
        <a:bodyPr/>
        <a:lstStyle/>
        <a:p>
          <a:pPr algn="just"/>
          <a:r>
            <a:rPr lang="es-ES" sz="1800" b="1" dirty="0"/>
            <a:t>      EXTENSIÓN</a:t>
          </a:r>
        </a:p>
      </dgm:t>
    </dgm:pt>
    <dgm:pt modelId="{F0325314-CD97-4BBD-9BC4-0B092E5B18B9}" type="parTrans" cxnId="{1E0FB353-7973-4919-BA97-B1F61914108A}">
      <dgm:prSet/>
      <dgm:spPr/>
      <dgm:t>
        <a:bodyPr/>
        <a:lstStyle/>
        <a:p>
          <a:pPr algn="just"/>
          <a:endParaRPr lang="es-ES" sz="2400" b="1"/>
        </a:p>
      </dgm:t>
    </dgm:pt>
    <dgm:pt modelId="{28AE2E84-826C-4C0E-8BC7-89ED16D8A8DC}" type="sibTrans" cxnId="{1E0FB353-7973-4919-BA97-B1F61914108A}">
      <dgm:prSet/>
      <dgm:spPr/>
      <dgm:t>
        <a:bodyPr/>
        <a:lstStyle/>
        <a:p>
          <a:pPr algn="just"/>
          <a:endParaRPr lang="es-ES" sz="2400" b="1"/>
        </a:p>
      </dgm:t>
    </dgm:pt>
    <dgm:pt modelId="{97AE16E8-F590-4246-9247-9D9A1A4FFF76}">
      <dgm:prSet phldrT="[Texto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s-ES" sz="1800" b="1" dirty="0"/>
            <a:t>Formación social y política, lo que conduce a la consolidación de sujetos políticos que identifican los diferentes contextos con sentido crítico, investigativo, transformador</a:t>
          </a:r>
        </a:p>
      </dgm:t>
    </dgm:pt>
    <dgm:pt modelId="{9A45532B-ADF2-4C05-B9E3-4187BD44ACE1}" type="parTrans" cxnId="{4273DC7C-4AF6-4838-B003-118333616D7C}">
      <dgm:prSet/>
      <dgm:spPr/>
      <dgm:t>
        <a:bodyPr/>
        <a:lstStyle/>
        <a:p>
          <a:pPr algn="just"/>
          <a:endParaRPr lang="es-ES" sz="2400" b="1"/>
        </a:p>
      </dgm:t>
    </dgm:pt>
    <dgm:pt modelId="{80F0F5F1-4788-453F-9A1F-750CD0E77EDA}" type="sibTrans" cxnId="{4273DC7C-4AF6-4838-B003-118333616D7C}">
      <dgm:prSet/>
      <dgm:spPr/>
      <dgm:t>
        <a:bodyPr/>
        <a:lstStyle/>
        <a:p>
          <a:pPr algn="just"/>
          <a:endParaRPr lang="es-ES" sz="2400" b="1"/>
        </a:p>
      </dgm:t>
    </dgm:pt>
    <dgm:pt modelId="{3DF1CAB6-9485-48F0-B5BB-CB6EF565E410}">
      <dgm:prSet phldrT="[Texto]" custT="1"/>
      <dgm:spPr/>
      <dgm:t>
        <a:bodyPr/>
        <a:lstStyle/>
        <a:p>
          <a:pPr algn="just"/>
          <a:r>
            <a:rPr lang="es-ES" sz="1800" b="1" dirty="0"/>
            <a:t>          EVALUACIÓN</a:t>
          </a:r>
        </a:p>
      </dgm:t>
    </dgm:pt>
    <dgm:pt modelId="{4468D7D6-D3A7-4E85-9E4D-C226DE40FC6D}" type="parTrans" cxnId="{4D8565F6-11E7-4700-B97F-D4ABDACDDAC1}">
      <dgm:prSet/>
      <dgm:spPr/>
      <dgm:t>
        <a:bodyPr/>
        <a:lstStyle/>
        <a:p>
          <a:pPr algn="just"/>
          <a:endParaRPr lang="es-ES" sz="2400" b="1"/>
        </a:p>
      </dgm:t>
    </dgm:pt>
    <dgm:pt modelId="{C3BFF460-32D8-41F2-B8CF-63B4A055B0A1}" type="sibTrans" cxnId="{4D8565F6-11E7-4700-B97F-D4ABDACDDAC1}">
      <dgm:prSet/>
      <dgm:spPr/>
      <dgm:t>
        <a:bodyPr/>
        <a:lstStyle/>
        <a:p>
          <a:pPr algn="just"/>
          <a:endParaRPr lang="es-ES" sz="2400" b="1"/>
        </a:p>
      </dgm:t>
    </dgm:pt>
    <dgm:pt modelId="{078BCD1B-9FAC-4843-98F2-C41B4C872DBD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pPr algn="just"/>
          <a:r>
            <a:rPr lang="es-ES" sz="1800" b="1" dirty="0"/>
            <a:t>Proceso planeado, sistemático y continuo que permite la recolección de información para retroalimentar, reorientar, validar y verificar si se alcanzaron o no los objetivos.</a:t>
          </a:r>
        </a:p>
      </dgm:t>
    </dgm:pt>
    <dgm:pt modelId="{B403D0C5-CB5A-4A1D-A3F1-AFF477BA8BAD}" type="parTrans" cxnId="{EBA82D3F-3632-4097-A3EA-F318501F70E8}">
      <dgm:prSet/>
      <dgm:spPr/>
      <dgm:t>
        <a:bodyPr/>
        <a:lstStyle/>
        <a:p>
          <a:pPr algn="just"/>
          <a:endParaRPr lang="es-ES" sz="2400" b="1"/>
        </a:p>
      </dgm:t>
    </dgm:pt>
    <dgm:pt modelId="{6B9A4A39-AB8E-404C-BC50-5F1BEA358DED}" type="sibTrans" cxnId="{EBA82D3F-3632-4097-A3EA-F318501F70E8}">
      <dgm:prSet/>
      <dgm:spPr/>
      <dgm:t>
        <a:bodyPr/>
        <a:lstStyle/>
        <a:p>
          <a:pPr algn="just"/>
          <a:endParaRPr lang="es-ES" sz="2400" b="1"/>
        </a:p>
      </dgm:t>
    </dgm:pt>
    <dgm:pt modelId="{CF85FCFE-5648-434C-B8B1-0E2038D1E5FA}">
      <dgm:prSet phldrT="[Texto]" custT="1"/>
      <dgm:spPr/>
      <dgm:t>
        <a:bodyPr/>
        <a:lstStyle/>
        <a:p>
          <a:pPr algn="just"/>
          <a:r>
            <a:rPr lang="es-ES" sz="1600" b="1" dirty="0"/>
            <a:t>INVESTIGACIÓN</a:t>
          </a:r>
        </a:p>
      </dgm:t>
    </dgm:pt>
    <dgm:pt modelId="{AE6D622F-67CA-4E89-9A40-3110B8D522D4}" type="parTrans" cxnId="{5D7CFAB9-B714-41AF-AC86-7CDA491CE8A7}">
      <dgm:prSet/>
      <dgm:spPr/>
      <dgm:t>
        <a:bodyPr/>
        <a:lstStyle/>
        <a:p>
          <a:pPr algn="just"/>
          <a:endParaRPr lang="es-ES" sz="2400" b="1"/>
        </a:p>
      </dgm:t>
    </dgm:pt>
    <dgm:pt modelId="{C6B35702-9A85-4C74-8EDA-CFCE26E22B45}" type="sibTrans" cxnId="{5D7CFAB9-B714-41AF-AC86-7CDA491CE8A7}">
      <dgm:prSet/>
      <dgm:spPr/>
      <dgm:t>
        <a:bodyPr/>
        <a:lstStyle/>
        <a:p>
          <a:pPr algn="just"/>
          <a:endParaRPr lang="es-ES" sz="2400" b="1"/>
        </a:p>
      </dgm:t>
    </dgm:pt>
    <dgm:pt modelId="{0F096429-578C-4BCD-AD6D-FE158308279A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 tIns="0"/>
        <a:lstStyle/>
        <a:p>
          <a:pPr algn="just"/>
          <a:r>
            <a:rPr lang="es-ES" sz="1800" b="1" dirty="0"/>
            <a:t>Configuración de maestros competentes para interpretar, comprender y transformar con pensamiento crítico, los diversos contextos educativos .</a:t>
          </a:r>
        </a:p>
      </dgm:t>
    </dgm:pt>
    <dgm:pt modelId="{34E6BE61-CA29-49DA-880E-05B06068DE76}" type="parTrans" cxnId="{9F852ABA-3B2F-4DAB-A359-A211832F995F}">
      <dgm:prSet/>
      <dgm:spPr/>
      <dgm:t>
        <a:bodyPr/>
        <a:lstStyle/>
        <a:p>
          <a:pPr algn="just"/>
          <a:endParaRPr lang="es-ES" sz="2400" b="1"/>
        </a:p>
      </dgm:t>
    </dgm:pt>
    <dgm:pt modelId="{30B60C9C-35D2-4B1E-B579-9D678FE602E1}" type="sibTrans" cxnId="{9F852ABA-3B2F-4DAB-A359-A211832F995F}">
      <dgm:prSet/>
      <dgm:spPr/>
      <dgm:t>
        <a:bodyPr/>
        <a:lstStyle/>
        <a:p>
          <a:pPr algn="just"/>
          <a:endParaRPr lang="es-ES" sz="2400" b="1"/>
        </a:p>
      </dgm:t>
    </dgm:pt>
    <dgm:pt modelId="{D5890D0D-5CF2-46EF-B42F-B1B64ECF386A}" type="pres">
      <dgm:prSet presAssocID="{69F5E17C-EEAF-472A-BA0B-8588CE30F895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88A9F7F4-BF56-4B59-9E69-02A15AC5BC05}" type="pres">
      <dgm:prSet presAssocID="{69F5E17C-EEAF-472A-BA0B-8588CE30F895}" presName="children" presStyleCnt="0"/>
      <dgm:spPr/>
    </dgm:pt>
    <dgm:pt modelId="{65EC9EDC-09B9-4380-8D11-8AFD6F06C9BE}" type="pres">
      <dgm:prSet presAssocID="{69F5E17C-EEAF-472A-BA0B-8588CE30F895}" presName="child1group" presStyleCnt="0"/>
      <dgm:spPr/>
    </dgm:pt>
    <dgm:pt modelId="{2D9F0A7A-62B8-4A63-A688-F273A4EF9ACB}" type="pres">
      <dgm:prSet presAssocID="{69F5E17C-EEAF-472A-BA0B-8588CE30F895}" presName="child1" presStyleLbl="bgAcc1" presStyleIdx="0" presStyleCnt="4" custScaleX="191129" custScaleY="143955" custLinFactNeighborX="-56608" custLinFactNeighborY="7533"/>
      <dgm:spPr/>
    </dgm:pt>
    <dgm:pt modelId="{601F8F8A-DF02-42B5-802A-3A2452F95839}" type="pres">
      <dgm:prSet presAssocID="{69F5E17C-EEAF-472A-BA0B-8588CE30F895}" presName="child1Text" presStyleLbl="bgAcc1" presStyleIdx="0" presStyleCnt="4">
        <dgm:presLayoutVars>
          <dgm:bulletEnabled val="1"/>
        </dgm:presLayoutVars>
      </dgm:prSet>
      <dgm:spPr/>
    </dgm:pt>
    <dgm:pt modelId="{2861B548-A797-434B-B5EF-4A277C839925}" type="pres">
      <dgm:prSet presAssocID="{69F5E17C-EEAF-472A-BA0B-8588CE30F895}" presName="child2group" presStyleCnt="0"/>
      <dgm:spPr/>
    </dgm:pt>
    <dgm:pt modelId="{22C60DD7-9154-482E-AB94-7C90981D7D75}" type="pres">
      <dgm:prSet presAssocID="{69F5E17C-EEAF-472A-BA0B-8588CE30F895}" presName="child2" presStyleLbl="bgAcc1" presStyleIdx="1" presStyleCnt="4" custScaleX="167474" custScaleY="144602" custLinFactNeighborX="35832" custLinFactNeighborY="4954"/>
      <dgm:spPr/>
    </dgm:pt>
    <dgm:pt modelId="{8A1A5737-65B7-4C5F-B863-8059F4D2CC50}" type="pres">
      <dgm:prSet presAssocID="{69F5E17C-EEAF-472A-BA0B-8588CE30F895}" presName="child2Text" presStyleLbl="bgAcc1" presStyleIdx="1" presStyleCnt="4">
        <dgm:presLayoutVars>
          <dgm:bulletEnabled val="1"/>
        </dgm:presLayoutVars>
      </dgm:prSet>
      <dgm:spPr/>
    </dgm:pt>
    <dgm:pt modelId="{C09DAD42-D043-4A31-96BF-8CE4EB656683}" type="pres">
      <dgm:prSet presAssocID="{69F5E17C-EEAF-472A-BA0B-8588CE30F895}" presName="child3group" presStyleCnt="0"/>
      <dgm:spPr/>
    </dgm:pt>
    <dgm:pt modelId="{071E084D-AEF1-4AAF-BCA7-53841A0CE102}" type="pres">
      <dgm:prSet presAssocID="{69F5E17C-EEAF-472A-BA0B-8588CE30F895}" presName="child3" presStyleLbl="bgAcc1" presStyleIdx="2" presStyleCnt="4" custScaleX="185628" custScaleY="166563" custLinFactNeighborX="28232" custLinFactNeighborY="-7646"/>
      <dgm:spPr/>
    </dgm:pt>
    <dgm:pt modelId="{90DEB45B-397F-4900-86A6-0EEF5BA26AF1}" type="pres">
      <dgm:prSet presAssocID="{69F5E17C-EEAF-472A-BA0B-8588CE30F895}" presName="child3Text" presStyleLbl="bgAcc1" presStyleIdx="2" presStyleCnt="4">
        <dgm:presLayoutVars>
          <dgm:bulletEnabled val="1"/>
        </dgm:presLayoutVars>
      </dgm:prSet>
      <dgm:spPr/>
    </dgm:pt>
    <dgm:pt modelId="{B8E0C765-2B5E-438E-BBA8-A1136DFA639E}" type="pres">
      <dgm:prSet presAssocID="{69F5E17C-EEAF-472A-BA0B-8588CE30F895}" presName="child4group" presStyleCnt="0"/>
      <dgm:spPr/>
    </dgm:pt>
    <dgm:pt modelId="{01D2F3A8-27DF-40C7-822D-5E372C13B8C5}" type="pres">
      <dgm:prSet presAssocID="{69F5E17C-EEAF-472A-BA0B-8588CE30F895}" presName="child4" presStyleLbl="bgAcc1" presStyleIdx="3" presStyleCnt="4" custScaleX="171437" custScaleY="158468" custLinFactNeighborX="-37614" custLinFactNeighborY="-8713"/>
      <dgm:spPr/>
    </dgm:pt>
    <dgm:pt modelId="{FD2867CA-71CF-4F43-A060-846B67B9432C}" type="pres">
      <dgm:prSet presAssocID="{69F5E17C-EEAF-472A-BA0B-8588CE30F895}" presName="child4Text" presStyleLbl="bgAcc1" presStyleIdx="3" presStyleCnt="4">
        <dgm:presLayoutVars>
          <dgm:bulletEnabled val="1"/>
        </dgm:presLayoutVars>
      </dgm:prSet>
      <dgm:spPr/>
    </dgm:pt>
    <dgm:pt modelId="{695CE89C-2AE9-4E0E-AA8D-9DA886D0D31E}" type="pres">
      <dgm:prSet presAssocID="{69F5E17C-EEAF-472A-BA0B-8588CE30F895}" presName="childPlaceholder" presStyleCnt="0"/>
      <dgm:spPr/>
    </dgm:pt>
    <dgm:pt modelId="{92C39531-4E8F-442A-B170-2ECE4474D477}" type="pres">
      <dgm:prSet presAssocID="{69F5E17C-EEAF-472A-BA0B-8588CE30F895}" presName="circle" presStyleCnt="0"/>
      <dgm:spPr/>
    </dgm:pt>
    <dgm:pt modelId="{7EF873FF-CD11-4671-9602-633D6326FDFD}" type="pres">
      <dgm:prSet presAssocID="{69F5E17C-EEAF-472A-BA0B-8588CE30F895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A7C359C-7D14-43F6-82A4-D471035D7406}" type="pres">
      <dgm:prSet presAssocID="{69F5E17C-EEAF-472A-BA0B-8588CE30F895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454BAF37-90F3-4055-BC6D-112D396B8EB9}" type="pres">
      <dgm:prSet presAssocID="{69F5E17C-EEAF-472A-BA0B-8588CE30F895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218E4C10-513A-48FB-8A42-F067B4D902D7}" type="pres">
      <dgm:prSet presAssocID="{69F5E17C-EEAF-472A-BA0B-8588CE30F895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A6248D8C-A944-4372-B1ED-18224FAFAC21}" type="pres">
      <dgm:prSet presAssocID="{69F5E17C-EEAF-472A-BA0B-8588CE30F895}" presName="quadrantPlaceholder" presStyleCnt="0"/>
      <dgm:spPr/>
    </dgm:pt>
    <dgm:pt modelId="{C0555745-1B3E-4A1A-A46F-C99D31DCE5F4}" type="pres">
      <dgm:prSet presAssocID="{69F5E17C-EEAF-472A-BA0B-8588CE30F895}" presName="center1" presStyleLbl="fgShp" presStyleIdx="0" presStyleCnt="2"/>
      <dgm:spPr>
        <a:solidFill>
          <a:srgbClr val="FF0000"/>
        </a:solidFill>
      </dgm:spPr>
    </dgm:pt>
    <dgm:pt modelId="{A7C90388-9A9A-413A-AD9B-8BF9B1A2F644}" type="pres">
      <dgm:prSet presAssocID="{69F5E17C-EEAF-472A-BA0B-8588CE30F895}" presName="center2" presStyleLbl="fgShp" presStyleIdx="1" presStyleCnt="2"/>
      <dgm:spPr>
        <a:solidFill>
          <a:srgbClr val="00B050"/>
        </a:solidFill>
      </dgm:spPr>
    </dgm:pt>
  </dgm:ptLst>
  <dgm:cxnLst>
    <dgm:cxn modelId="{6F773C05-7BAC-4192-B9F9-BDD33CE47D81}" type="presOf" srcId="{036D15C2-77F4-4E60-970A-10567BF569C5}" destId="{7EF873FF-CD11-4671-9602-633D6326FDFD}" srcOrd="0" destOrd="0" presId="urn:microsoft.com/office/officeart/2005/8/layout/cycle4"/>
    <dgm:cxn modelId="{CFC62709-46F3-4532-8C65-81BA1054EFDB}" type="presOf" srcId="{69F5E17C-EEAF-472A-BA0B-8588CE30F895}" destId="{D5890D0D-5CF2-46EF-B42F-B1B64ECF386A}" srcOrd="0" destOrd="0" presId="urn:microsoft.com/office/officeart/2005/8/layout/cycle4"/>
    <dgm:cxn modelId="{7BFC6B13-7E50-4A35-924D-75A6BB6F21E6}" type="presOf" srcId="{97AE16E8-F590-4246-9247-9D9A1A4FFF76}" destId="{22C60DD7-9154-482E-AB94-7C90981D7D75}" srcOrd="0" destOrd="0" presId="urn:microsoft.com/office/officeart/2005/8/layout/cycle4"/>
    <dgm:cxn modelId="{69E33314-86DB-421D-9F1F-CC45FF03CD55}" type="presOf" srcId="{02D1C471-842C-4A15-86D0-E903E7BD9C94}" destId="{601F8F8A-DF02-42B5-802A-3A2452F95839}" srcOrd="1" destOrd="0" presId="urn:microsoft.com/office/officeart/2005/8/layout/cycle4"/>
    <dgm:cxn modelId="{CD84B619-424C-4E83-B52D-B6E3EF9F8076}" type="presOf" srcId="{078BCD1B-9FAC-4843-98F2-C41B4C872DBD}" destId="{071E084D-AEF1-4AAF-BCA7-53841A0CE102}" srcOrd="0" destOrd="0" presId="urn:microsoft.com/office/officeart/2005/8/layout/cycle4"/>
    <dgm:cxn modelId="{B7586220-8253-4B35-ABB6-379D83121048}" srcId="{69F5E17C-EEAF-472A-BA0B-8588CE30F895}" destId="{036D15C2-77F4-4E60-970A-10567BF569C5}" srcOrd="0" destOrd="0" parTransId="{EC61F0D9-E929-4314-A83A-893353896A64}" sibTransId="{F1B93641-1035-4B53-87DB-68B480ECD53D}"/>
    <dgm:cxn modelId="{3828C426-82F5-4E55-B746-C570030E1DC5}" type="presOf" srcId="{97AE16E8-F590-4246-9247-9D9A1A4FFF76}" destId="{8A1A5737-65B7-4C5F-B863-8059F4D2CC50}" srcOrd="1" destOrd="0" presId="urn:microsoft.com/office/officeart/2005/8/layout/cycle4"/>
    <dgm:cxn modelId="{B1D30933-5DFA-4F0A-AD1C-FFEC51256302}" type="presOf" srcId="{EE69CF08-4901-4A8E-B6E5-A9FC113D49A9}" destId="{DA7C359C-7D14-43F6-82A4-D471035D7406}" srcOrd="0" destOrd="0" presId="urn:microsoft.com/office/officeart/2005/8/layout/cycle4"/>
    <dgm:cxn modelId="{14410235-2699-4420-A9C2-0850970E19F1}" type="presOf" srcId="{CF85FCFE-5648-434C-B8B1-0E2038D1E5FA}" destId="{218E4C10-513A-48FB-8A42-F067B4D902D7}" srcOrd="0" destOrd="0" presId="urn:microsoft.com/office/officeart/2005/8/layout/cycle4"/>
    <dgm:cxn modelId="{C8AF1C3B-D481-4AF3-8108-70ECDBDFFC96}" type="presOf" srcId="{0F096429-578C-4BCD-AD6D-FE158308279A}" destId="{FD2867CA-71CF-4F43-A060-846B67B9432C}" srcOrd="1" destOrd="0" presId="urn:microsoft.com/office/officeart/2005/8/layout/cycle4"/>
    <dgm:cxn modelId="{EBA82D3F-3632-4097-A3EA-F318501F70E8}" srcId="{3DF1CAB6-9485-48F0-B5BB-CB6EF565E410}" destId="{078BCD1B-9FAC-4843-98F2-C41B4C872DBD}" srcOrd="0" destOrd="0" parTransId="{B403D0C5-CB5A-4A1D-A3F1-AFF477BA8BAD}" sibTransId="{6B9A4A39-AB8E-404C-BC50-5F1BEA358DED}"/>
    <dgm:cxn modelId="{AB5D1540-2C1C-44FC-9BB7-5AC057702399}" type="presOf" srcId="{3DF1CAB6-9485-48F0-B5BB-CB6EF565E410}" destId="{454BAF37-90F3-4055-BC6D-112D396B8EB9}" srcOrd="0" destOrd="0" presId="urn:microsoft.com/office/officeart/2005/8/layout/cycle4"/>
    <dgm:cxn modelId="{1E0FB353-7973-4919-BA97-B1F61914108A}" srcId="{69F5E17C-EEAF-472A-BA0B-8588CE30F895}" destId="{EE69CF08-4901-4A8E-B6E5-A9FC113D49A9}" srcOrd="1" destOrd="0" parTransId="{F0325314-CD97-4BBD-9BC4-0B092E5B18B9}" sibTransId="{28AE2E84-826C-4C0E-8BC7-89ED16D8A8DC}"/>
    <dgm:cxn modelId="{F5E15974-7FA5-4738-9813-0E8FEB02BEA6}" type="presOf" srcId="{0F096429-578C-4BCD-AD6D-FE158308279A}" destId="{01D2F3A8-27DF-40C7-822D-5E372C13B8C5}" srcOrd="0" destOrd="0" presId="urn:microsoft.com/office/officeart/2005/8/layout/cycle4"/>
    <dgm:cxn modelId="{7A6DF279-ACDA-4CE8-BFB4-F31ED8634C20}" type="presOf" srcId="{078BCD1B-9FAC-4843-98F2-C41B4C872DBD}" destId="{90DEB45B-397F-4900-86A6-0EEF5BA26AF1}" srcOrd="1" destOrd="0" presId="urn:microsoft.com/office/officeart/2005/8/layout/cycle4"/>
    <dgm:cxn modelId="{4273DC7C-4AF6-4838-B003-118333616D7C}" srcId="{EE69CF08-4901-4A8E-B6E5-A9FC113D49A9}" destId="{97AE16E8-F590-4246-9247-9D9A1A4FFF76}" srcOrd="0" destOrd="0" parTransId="{9A45532B-ADF2-4C05-B9E3-4187BD44ACE1}" sibTransId="{80F0F5F1-4788-453F-9A1F-750CD0E77EDA}"/>
    <dgm:cxn modelId="{BF5747AE-458E-4EC2-90FE-4608EB256DBF}" srcId="{036D15C2-77F4-4E60-970A-10567BF569C5}" destId="{02D1C471-842C-4A15-86D0-E903E7BD9C94}" srcOrd="0" destOrd="0" parTransId="{A9B5E20E-3F10-4A1F-A082-6F99186D674E}" sibTransId="{F2922B27-544C-41BC-B11A-83E94CA215B3}"/>
    <dgm:cxn modelId="{5D7CFAB9-B714-41AF-AC86-7CDA491CE8A7}" srcId="{69F5E17C-EEAF-472A-BA0B-8588CE30F895}" destId="{CF85FCFE-5648-434C-B8B1-0E2038D1E5FA}" srcOrd="3" destOrd="0" parTransId="{AE6D622F-67CA-4E89-9A40-3110B8D522D4}" sibTransId="{C6B35702-9A85-4C74-8EDA-CFCE26E22B45}"/>
    <dgm:cxn modelId="{9F852ABA-3B2F-4DAB-A359-A211832F995F}" srcId="{CF85FCFE-5648-434C-B8B1-0E2038D1E5FA}" destId="{0F096429-578C-4BCD-AD6D-FE158308279A}" srcOrd="0" destOrd="0" parTransId="{34E6BE61-CA29-49DA-880E-05B06068DE76}" sibTransId="{30B60C9C-35D2-4B1E-B579-9D678FE602E1}"/>
    <dgm:cxn modelId="{4D8565F6-11E7-4700-B97F-D4ABDACDDAC1}" srcId="{69F5E17C-EEAF-472A-BA0B-8588CE30F895}" destId="{3DF1CAB6-9485-48F0-B5BB-CB6EF565E410}" srcOrd="2" destOrd="0" parTransId="{4468D7D6-D3A7-4E85-9E4D-C226DE40FC6D}" sibTransId="{C3BFF460-32D8-41F2-B8CF-63B4A055B0A1}"/>
    <dgm:cxn modelId="{6B0A3DFE-F017-4B8B-AA14-1612B2FC7514}" type="presOf" srcId="{02D1C471-842C-4A15-86D0-E903E7BD9C94}" destId="{2D9F0A7A-62B8-4A63-A688-F273A4EF9ACB}" srcOrd="0" destOrd="0" presId="urn:microsoft.com/office/officeart/2005/8/layout/cycle4"/>
    <dgm:cxn modelId="{B644D2A4-1460-493E-A32F-F60E7BA14D39}" type="presParOf" srcId="{D5890D0D-5CF2-46EF-B42F-B1B64ECF386A}" destId="{88A9F7F4-BF56-4B59-9E69-02A15AC5BC05}" srcOrd="0" destOrd="0" presId="urn:microsoft.com/office/officeart/2005/8/layout/cycle4"/>
    <dgm:cxn modelId="{EA0AA978-B729-4076-8FEB-64C331096089}" type="presParOf" srcId="{88A9F7F4-BF56-4B59-9E69-02A15AC5BC05}" destId="{65EC9EDC-09B9-4380-8D11-8AFD6F06C9BE}" srcOrd="0" destOrd="0" presId="urn:microsoft.com/office/officeart/2005/8/layout/cycle4"/>
    <dgm:cxn modelId="{BE1EA5CA-D6D4-4DA9-9F4B-967C77733637}" type="presParOf" srcId="{65EC9EDC-09B9-4380-8D11-8AFD6F06C9BE}" destId="{2D9F0A7A-62B8-4A63-A688-F273A4EF9ACB}" srcOrd="0" destOrd="0" presId="urn:microsoft.com/office/officeart/2005/8/layout/cycle4"/>
    <dgm:cxn modelId="{AFCC45BA-6092-4E74-A4E1-D977BABB8F9F}" type="presParOf" srcId="{65EC9EDC-09B9-4380-8D11-8AFD6F06C9BE}" destId="{601F8F8A-DF02-42B5-802A-3A2452F95839}" srcOrd="1" destOrd="0" presId="urn:microsoft.com/office/officeart/2005/8/layout/cycle4"/>
    <dgm:cxn modelId="{E3A8330E-B181-44C5-8956-591E6B8D8F10}" type="presParOf" srcId="{88A9F7F4-BF56-4B59-9E69-02A15AC5BC05}" destId="{2861B548-A797-434B-B5EF-4A277C839925}" srcOrd="1" destOrd="0" presId="urn:microsoft.com/office/officeart/2005/8/layout/cycle4"/>
    <dgm:cxn modelId="{4474FE6A-1308-45AD-A6DF-B30087350E22}" type="presParOf" srcId="{2861B548-A797-434B-B5EF-4A277C839925}" destId="{22C60DD7-9154-482E-AB94-7C90981D7D75}" srcOrd="0" destOrd="0" presId="urn:microsoft.com/office/officeart/2005/8/layout/cycle4"/>
    <dgm:cxn modelId="{D9510186-76DC-4312-AE60-A9F037164BC3}" type="presParOf" srcId="{2861B548-A797-434B-B5EF-4A277C839925}" destId="{8A1A5737-65B7-4C5F-B863-8059F4D2CC50}" srcOrd="1" destOrd="0" presId="urn:microsoft.com/office/officeart/2005/8/layout/cycle4"/>
    <dgm:cxn modelId="{75F18EDA-81A6-4F7E-889C-AAEE5246EBF7}" type="presParOf" srcId="{88A9F7F4-BF56-4B59-9E69-02A15AC5BC05}" destId="{C09DAD42-D043-4A31-96BF-8CE4EB656683}" srcOrd="2" destOrd="0" presId="urn:microsoft.com/office/officeart/2005/8/layout/cycle4"/>
    <dgm:cxn modelId="{555226E7-3FBE-482C-B44E-C354AC1B3DE2}" type="presParOf" srcId="{C09DAD42-D043-4A31-96BF-8CE4EB656683}" destId="{071E084D-AEF1-4AAF-BCA7-53841A0CE102}" srcOrd="0" destOrd="0" presId="urn:microsoft.com/office/officeart/2005/8/layout/cycle4"/>
    <dgm:cxn modelId="{7FE1729A-6B91-4B1F-B545-B396FF94751E}" type="presParOf" srcId="{C09DAD42-D043-4A31-96BF-8CE4EB656683}" destId="{90DEB45B-397F-4900-86A6-0EEF5BA26AF1}" srcOrd="1" destOrd="0" presId="urn:microsoft.com/office/officeart/2005/8/layout/cycle4"/>
    <dgm:cxn modelId="{0E11627C-A0DE-42A4-AC9A-014CE5257ACB}" type="presParOf" srcId="{88A9F7F4-BF56-4B59-9E69-02A15AC5BC05}" destId="{B8E0C765-2B5E-438E-BBA8-A1136DFA639E}" srcOrd="3" destOrd="0" presId="urn:microsoft.com/office/officeart/2005/8/layout/cycle4"/>
    <dgm:cxn modelId="{775C3C81-ABF4-4262-96F7-CD70B801C1D0}" type="presParOf" srcId="{B8E0C765-2B5E-438E-BBA8-A1136DFA639E}" destId="{01D2F3A8-27DF-40C7-822D-5E372C13B8C5}" srcOrd="0" destOrd="0" presId="urn:microsoft.com/office/officeart/2005/8/layout/cycle4"/>
    <dgm:cxn modelId="{293D31FC-ACC3-448E-8D70-CDBC6281299A}" type="presParOf" srcId="{B8E0C765-2B5E-438E-BBA8-A1136DFA639E}" destId="{FD2867CA-71CF-4F43-A060-846B67B9432C}" srcOrd="1" destOrd="0" presId="urn:microsoft.com/office/officeart/2005/8/layout/cycle4"/>
    <dgm:cxn modelId="{C753C147-47C3-4930-A701-3A62EA2A906B}" type="presParOf" srcId="{88A9F7F4-BF56-4B59-9E69-02A15AC5BC05}" destId="{695CE89C-2AE9-4E0E-AA8D-9DA886D0D31E}" srcOrd="4" destOrd="0" presId="urn:microsoft.com/office/officeart/2005/8/layout/cycle4"/>
    <dgm:cxn modelId="{6F0DFC59-9FD7-489F-9856-AB24FC2F1FD0}" type="presParOf" srcId="{D5890D0D-5CF2-46EF-B42F-B1B64ECF386A}" destId="{92C39531-4E8F-442A-B170-2ECE4474D477}" srcOrd="1" destOrd="0" presId="urn:microsoft.com/office/officeart/2005/8/layout/cycle4"/>
    <dgm:cxn modelId="{3F52D23B-5AE7-4AC6-9072-3C0739F1B9CC}" type="presParOf" srcId="{92C39531-4E8F-442A-B170-2ECE4474D477}" destId="{7EF873FF-CD11-4671-9602-633D6326FDFD}" srcOrd="0" destOrd="0" presId="urn:microsoft.com/office/officeart/2005/8/layout/cycle4"/>
    <dgm:cxn modelId="{24E616C8-6E5C-40BA-8B88-0FD7B7F3FF97}" type="presParOf" srcId="{92C39531-4E8F-442A-B170-2ECE4474D477}" destId="{DA7C359C-7D14-43F6-82A4-D471035D7406}" srcOrd="1" destOrd="0" presId="urn:microsoft.com/office/officeart/2005/8/layout/cycle4"/>
    <dgm:cxn modelId="{7FBF3248-99D3-4A25-8806-BE33EBA7EC68}" type="presParOf" srcId="{92C39531-4E8F-442A-B170-2ECE4474D477}" destId="{454BAF37-90F3-4055-BC6D-112D396B8EB9}" srcOrd="2" destOrd="0" presId="urn:microsoft.com/office/officeart/2005/8/layout/cycle4"/>
    <dgm:cxn modelId="{7EF63132-9F46-49A3-BE50-FA58D8B70E24}" type="presParOf" srcId="{92C39531-4E8F-442A-B170-2ECE4474D477}" destId="{218E4C10-513A-48FB-8A42-F067B4D902D7}" srcOrd="3" destOrd="0" presId="urn:microsoft.com/office/officeart/2005/8/layout/cycle4"/>
    <dgm:cxn modelId="{3D9A6709-0B58-41AB-A048-3AF0C2337F7B}" type="presParOf" srcId="{92C39531-4E8F-442A-B170-2ECE4474D477}" destId="{A6248D8C-A944-4372-B1ED-18224FAFAC21}" srcOrd="4" destOrd="0" presId="urn:microsoft.com/office/officeart/2005/8/layout/cycle4"/>
    <dgm:cxn modelId="{FB55F0C4-3D5B-4CF4-9ECD-B54D58DD5426}" type="presParOf" srcId="{D5890D0D-5CF2-46EF-B42F-B1B64ECF386A}" destId="{C0555745-1B3E-4A1A-A46F-C99D31DCE5F4}" srcOrd="2" destOrd="0" presId="urn:microsoft.com/office/officeart/2005/8/layout/cycle4"/>
    <dgm:cxn modelId="{51BA7B8F-6ADB-4358-BCAA-6B6BBD3DBB07}" type="presParOf" srcId="{D5890D0D-5CF2-46EF-B42F-B1B64ECF386A}" destId="{A7C90388-9A9A-413A-AD9B-8BF9B1A2F644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8EF142-F4DB-417F-898C-9A89A7FF1A90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1CC87E4-F1A9-4DD4-B620-DEC7DA3B8797}">
      <dgm:prSet phldrT="[Texto]" custT="1"/>
      <dgm:spPr/>
      <dgm:t>
        <a:bodyPr/>
        <a:lstStyle/>
        <a:p>
          <a:r>
            <a:rPr lang="es-ES" sz="1800" b="1" dirty="0"/>
            <a:t>CONCEPTUALES</a:t>
          </a:r>
        </a:p>
      </dgm:t>
    </dgm:pt>
    <dgm:pt modelId="{943CB776-2667-46F7-B325-3A941664EA5A}" type="parTrans" cxnId="{D9E02F39-BD9B-4F22-A6A3-58874824DDF5}">
      <dgm:prSet/>
      <dgm:spPr/>
      <dgm:t>
        <a:bodyPr/>
        <a:lstStyle/>
        <a:p>
          <a:endParaRPr lang="es-ES"/>
        </a:p>
      </dgm:t>
    </dgm:pt>
    <dgm:pt modelId="{63518386-CF8C-4097-9F33-427B98681379}" type="sibTrans" cxnId="{D9E02F39-BD9B-4F22-A6A3-58874824DDF5}">
      <dgm:prSet/>
      <dgm:spPr/>
      <dgm:t>
        <a:bodyPr/>
        <a:lstStyle/>
        <a:p>
          <a:endParaRPr lang="es-ES"/>
        </a:p>
      </dgm:t>
    </dgm:pt>
    <dgm:pt modelId="{76138EDB-2E0C-437F-BD47-4D07D38386F7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Comprender</a:t>
          </a:r>
        </a:p>
      </dgm:t>
    </dgm:pt>
    <dgm:pt modelId="{7A536AAE-481A-431B-BAE1-71C210A9817C}" type="parTrans" cxnId="{169E0933-B083-48D5-AFD4-85E69D75E08F}">
      <dgm:prSet/>
      <dgm:spPr/>
      <dgm:t>
        <a:bodyPr/>
        <a:lstStyle/>
        <a:p>
          <a:endParaRPr lang="es-ES"/>
        </a:p>
      </dgm:t>
    </dgm:pt>
    <dgm:pt modelId="{DD7C7979-04AE-4ACB-A4BD-9E6616B3D0CA}" type="sibTrans" cxnId="{169E0933-B083-48D5-AFD4-85E69D75E08F}">
      <dgm:prSet/>
      <dgm:spPr/>
      <dgm:t>
        <a:bodyPr/>
        <a:lstStyle/>
        <a:p>
          <a:endParaRPr lang="es-ES"/>
        </a:p>
      </dgm:t>
    </dgm:pt>
    <dgm:pt modelId="{0A0D8047-2564-4023-889A-D21D7D1AFFC2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Comprobar</a:t>
          </a:r>
        </a:p>
      </dgm:t>
    </dgm:pt>
    <dgm:pt modelId="{92BEDD45-5458-4273-A427-D77454D25E8A}" type="parTrans" cxnId="{12EAF3A7-B25E-4C4F-B59D-76733B7BD9CF}">
      <dgm:prSet/>
      <dgm:spPr/>
      <dgm:t>
        <a:bodyPr/>
        <a:lstStyle/>
        <a:p>
          <a:endParaRPr lang="es-ES"/>
        </a:p>
      </dgm:t>
    </dgm:pt>
    <dgm:pt modelId="{F0F76BEE-7095-4BEA-9BB0-70C25DE4572D}" type="sibTrans" cxnId="{12EAF3A7-B25E-4C4F-B59D-76733B7BD9CF}">
      <dgm:prSet/>
      <dgm:spPr/>
      <dgm:t>
        <a:bodyPr/>
        <a:lstStyle/>
        <a:p>
          <a:endParaRPr lang="es-ES"/>
        </a:p>
      </dgm:t>
    </dgm:pt>
    <dgm:pt modelId="{CA5CBD61-7B12-4ED6-826F-81A401A93B2A}">
      <dgm:prSet phldrT="[Texto]"/>
      <dgm:spPr/>
      <dgm:t>
        <a:bodyPr/>
        <a:lstStyle/>
        <a:p>
          <a:r>
            <a:rPr lang="es-ES" b="1" dirty="0"/>
            <a:t>PROCEDIMENTALES</a:t>
          </a:r>
        </a:p>
      </dgm:t>
    </dgm:pt>
    <dgm:pt modelId="{13715F96-6A06-49A8-8101-DB88AB11E8D3}" type="parTrans" cxnId="{8D114F1F-4269-4A6E-93B2-9459E15A19EA}">
      <dgm:prSet/>
      <dgm:spPr/>
      <dgm:t>
        <a:bodyPr/>
        <a:lstStyle/>
        <a:p>
          <a:endParaRPr lang="es-ES"/>
        </a:p>
      </dgm:t>
    </dgm:pt>
    <dgm:pt modelId="{CB995FC7-65EB-4B1B-8122-0087DC4B2A93}" type="sibTrans" cxnId="{8D114F1F-4269-4A6E-93B2-9459E15A19EA}">
      <dgm:prSet/>
      <dgm:spPr/>
      <dgm:t>
        <a:bodyPr/>
        <a:lstStyle/>
        <a:p>
          <a:endParaRPr lang="es-ES"/>
        </a:p>
      </dgm:t>
    </dgm:pt>
    <dgm:pt modelId="{45CEBC9B-90CE-41F3-AA3C-5C868468C843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Adaptar</a:t>
          </a:r>
        </a:p>
      </dgm:t>
    </dgm:pt>
    <dgm:pt modelId="{65C904A2-C312-4F14-81A8-A22889934CF0}" type="parTrans" cxnId="{9424B4EE-10E4-4783-8768-18CE8589DB52}">
      <dgm:prSet/>
      <dgm:spPr/>
      <dgm:t>
        <a:bodyPr/>
        <a:lstStyle/>
        <a:p>
          <a:endParaRPr lang="es-ES"/>
        </a:p>
      </dgm:t>
    </dgm:pt>
    <dgm:pt modelId="{0639E186-1717-4507-BA4A-13D0D68FBF16}" type="sibTrans" cxnId="{9424B4EE-10E4-4783-8768-18CE8589DB52}">
      <dgm:prSet/>
      <dgm:spPr/>
      <dgm:t>
        <a:bodyPr/>
        <a:lstStyle/>
        <a:p>
          <a:endParaRPr lang="es-ES"/>
        </a:p>
      </dgm:t>
    </dgm:pt>
    <dgm:pt modelId="{E140A421-36CE-41E2-A1C7-46B9FFC54BE0}">
      <dgm:prSet phldrT="[Texto]"/>
      <dgm:spPr/>
      <dgm:t>
        <a:bodyPr/>
        <a:lstStyle/>
        <a:p>
          <a:r>
            <a:rPr lang="es-ES" b="1" dirty="0"/>
            <a:t>ACTITUDINALES</a:t>
          </a:r>
        </a:p>
      </dgm:t>
    </dgm:pt>
    <dgm:pt modelId="{9CBE12F0-72C7-418D-AACA-345A7EA6A77C}" type="parTrans" cxnId="{3D0DCB82-5897-48BD-BB40-B82AC62D3F22}">
      <dgm:prSet/>
      <dgm:spPr/>
      <dgm:t>
        <a:bodyPr/>
        <a:lstStyle/>
        <a:p>
          <a:endParaRPr lang="es-ES"/>
        </a:p>
      </dgm:t>
    </dgm:pt>
    <dgm:pt modelId="{1240D225-8D59-4EB0-B767-92873E3F37F3}" type="sibTrans" cxnId="{3D0DCB82-5897-48BD-BB40-B82AC62D3F22}">
      <dgm:prSet/>
      <dgm:spPr/>
      <dgm:t>
        <a:bodyPr/>
        <a:lstStyle/>
        <a:p>
          <a:endParaRPr lang="es-ES"/>
        </a:p>
      </dgm:t>
    </dgm:pt>
    <dgm:pt modelId="{6C182C33-FE1D-467B-B0CE-01631F37187A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Apreciar</a:t>
          </a:r>
        </a:p>
      </dgm:t>
    </dgm:pt>
    <dgm:pt modelId="{4A83EC41-EF4A-40A6-81C9-053CD1699675}" type="parTrans" cxnId="{E0774624-AB4F-41D6-B052-E1467650EF3E}">
      <dgm:prSet/>
      <dgm:spPr/>
      <dgm:t>
        <a:bodyPr/>
        <a:lstStyle/>
        <a:p>
          <a:endParaRPr lang="es-ES"/>
        </a:p>
      </dgm:t>
    </dgm:pt>
    <dgm:pt modelId="{C99B58DF-7502-4C2B-8CA4-9ECCFEB0E6BB}" type="sibTrans" cxnId="{E0774624-AB4F-41D6-B052-E1467650EF3E}">
      <dgm:prSet/>
      <dgm:spPr/>
      <dgm:t>
        <a:bodyPr/>
        <a:lstStyle/>
        <a:p>
          <a:endParaRPr lang="es-ES"/>
        </a:p>
      </dgm:t>
    </dgm:pt>
    <dgm:pt modelId="{6BEACF40-8DF7-4303-8EED-07CBF9CB46E8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Respetar</a:t>
          </a:r>
        </a:p>
      </dgm:t>
    </dgm:pt>
    <dgm:pt modelId="{0194F04A-1C2A-42CD-8678-52730F1D50B6}" type="parTrans" cxnId="{ED711366-00DE-44B8-B282-FBE072604BCA}">
      <dgm:prSet/>
      <dgm:spPr/>
      <dgm:t>
        <a:bodyPr/>
        <a:lstStyle/>
        <a:p>
          <a:endParaRPr lang="es-ES"/>
        </a:p>
      </dgm:t>
    </dgm:pt>
    <dgm:pt modelId="{0EFC5593-F0A6-4DD6-A456-740521781161}" type="sibTrans" cxnId="{ED711366-00DE-44B8-B282-FBE072604BCA}">
      <dgm:prSet/>
      <dgm:spPr/>
      <dgm:t>
        <a:bodyPr/>
        <a:lstStyle/>
        <a:p>
          <a:endParaRPr lang="es-ES"/>
        </a:p>
      </dgm:t>
    </dgm:pt>
    <dgm:pt modelId="{0B9A5932-FF6D-4484-AFEB-CC855158AE5A}">
      <dgm:prSet phldrT="[Texto]"/>
      <dgm:spPr>
        <a:solidFill>
          <a:schemeClr val="accent6"/>
        </a:solidFill>
      </dgm:spPr>
      <dgm:t>
        <a:bodyPr/>
        <a:lstStyle/>
        <a:p>
          <a:endParaRPr lang="es-ES" dirty="0"/>
        </a:p>
      </dgm:t>
    </dgm:pt>
    <dgm:pt modelId="{B3C02709-071A-40BD-A8F4-168D03D2BE86}" type="parTrans" cxnId="{170B278F-FB49-4E70-9019-05024761306A}">
      <dgm:prSet/>
      <dgm:spPr/>
      <dgm:t>
        <a:bodyPr/>
        <a:lstStyle/>
        <a:p>
          <a:endParaRPr lang="es-ES"/>
        </a:p>
      </dgm:t>
    </dgm:pt>
    <dgm:pt modelId="{005A3079-7EF5-4392-AB45-67011E766D24}" type="sibTrans" cxnId="{170B278F-FB49-4E70-9019-05024761306A}">
      <dgm:prSet/>
      <dgm:spPr/>
      <dgm:t>
        <a:bodyPr/>
        <a:lstStyle/>
        <a:p>
          <a:endParaRPr lang="es-ES"/>
        </a:p>
      </dgm:t>
    </dgm:pt>
    <dgm:pt modelId="{247B9385-5EC4-48D5-8434-84CB4D2045C6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Identificar</a:t>
          </a:r>
        </a:p>
      </dgm:t>
    </dgm:pt>
    <dgm:pt modelId="{F9D38846-7FF3-4C83-9898-052C88F13AC1}" type="parTrans" cxnId="{7039E29E-DF80-4D7B-A7B3-FA5B055D4E63}">
      <dgm:prSet/>
      <dgm:spPr/>
      <dgm:t>
        <a:bodyPr/>
        <a:lstStyle/>
        <a:p>
          <a:endParaRPr lang="es-ES"/>
        </a:p>
      </dgm:t>
    </dgm:pt>
    <dgm:pt modelId="{757575B7-25B2-4C13-86F6-52F02B94CA77}" type="sibTrans" cxnId="{7039E29E-DF80-4D7B-A7B3-FA5B055D4E63}">
      <dgm:prSet/>
      <dgm:spPr/>
      <dgm:t>
        <a:bodyPr/>
        <a:lstStyle/>
        <a:p>
          <a:endParaRPr lang="es-ES"/>
        </a:p>
      </dgm:t>
    </dgm:pt>
    <dgm:pt modelId="{A990E262-E2F3-43E1-AABB-0051FE13716D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Definir</a:t>
          </a:r>
        </a:p>
      </dgm:t>
    </dgm:pt>
    <dgm:pt modelId="{8FDB28B8-2FFF-4E6B-B54D-50F688198749}" type="parTrans" cxnId="{988AFE64-11BA-42F4-A1CC-0AE7B19DB431}">
      <dgm:prSet/>
      <dgm:spPr/>
      <dgm:t>
        <a:bodyPr/>
        <a:lstStyle/>
        <a:p>
          <a:endParaRPr lang="es-ES"/>
        </a:p>
      </dgm:t>
    </dgm:pt>
    <dgm:pt modelId="{CA13A0D8-7B7F-4795-8EA7-2B52E26697AA}" type="sibTrans" cxnId="{988AFE64-11BA-42F4-A1CC-0AE7B19DB431}">
      <dgm:prSet/>
      <dgm:spPr/>
      <dgm:t>
        <a:bodyPr/>
        <a:lstStyle/>
        <a:p>
          <a:endParaRPr lang="es-ES"/>
        </a:p>
      </dgm:t>
    </dgm:pt>
    <dgm:pt modelId="{E81D54B4-E2FE-44AD-96C3-4E9BE7385ED8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Deducir</a:t>
          </a:r>
        </a:p>
      </dgm:t>
    </dgm:pt>
    <dgm:pt modelId="{D81F6EE1-B068-40DF-97DC-1A691220D871}" type="parTrans" cxnId="{DAB9818B-8CED-4D2E-8B87-7D03D038D855}">
      <dgm:prSet/>
      <dgm:spPr/>
      <dgm:t>
        <a:bodyPr/>
        <a:lstStyle/>
        <a:p>
          <a:endParaRPr lang="es-ES"/>
        </a:p>
      </dgm:t>
    </dgm:pt>
    <dgm:pt modelId="{3FD4D343-CB5A-4B3F-B2A3-19F3E22DB125}" type="sibTrans" cxnId="{DAB9818B-8CED-4D2E-8B87-7D03D038D855}">
      <dgm:prSet/>
      <dgm:spPr/>
      <dgm:t>
        <a:bodyPr/>
        <a:lstStyle/>
        <a:p>
          <a:endParaRPr lang="es-ES"/>
        </a:p>
      </dgm:t>
    </dgm:pt>
    <dgm:pt modelId="{2BB59227-5DBF-429D-B359-5E162E6B3CDB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Localizar</a:t>
          </a:r>
        </a:p>
      </dgm:t>
    </dgm:pt>
    <dgm:pt modelId="{5FD4392B-0936-4FAC-AF68-9FEF39905A3D}" type="parTrans" cxnId="{0B1AD77B-8DB6-48C5-AAA2-67E8C327ACF5}">
      <dgm:prSet/>
      <dgm:spPr/>
      <dgm:t>
        <a:bodyPr/>
        <a:lstStyle/>
        <a:p>
          <a:endParaRPr lang="es-ES"/>
        </a:p>
      </dgm:t>
    </dgm:pt>
    <dgm:pt modelId="{76CC2553-DA46-445D-9F97-C0011AEBD821}" type="sibTrans" cxnId="{0B1AD77B-8DB6-48C5-AAA2-67E8C327ACF5}">
      <dgm:prSet/>
      <dgm:spPr/>
      <dgm:t>
        <a:bodyPr/>
        <a:lstStyle/>
        <a:p>
          <a:endParaRPr lang="es-ES"/>
        </a:p>
      </dgm:t>
    </dgm:pt>
    <dgm:pt modelId="{C4C55B98-FDB2-4D30-ACD3-4DE04659C472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Reconocer</a:t>
          </a:r>
        </a:p>
      </dgm:t>
    </dgm:pt>
    <dgm:pt modelId="{496A8B52-E7D9-43C6-AC69-A66261EDF9D4}" type="parTrans" cxnId="{02E47ADC-7B28-40D9-8226-FE767291B7B2}">
      <dgm:prSet/>
      <dgm:spPr/>
      <dgm:t>
        <a:bodyPr/>
        <a:lstStyle/>
        <a:p>
          <a:endParaRPr lang="es-ES"/>
        </a:p>
      </dgm:t>
    </dgm:pt>
    <dgm:pt modelId="{DA11FC7C-959B-4D9E-9F66-6C25506FB403}" type="sibTrans" cxnId="{02E47ADC-7B28-40D9-8226-FE767291B7B2}">
      <dgm:prSet/>
      <dgm:spPr/>
      <dgm:t>
        <a:bodyPr/>
        <a:lstStyle/>
        <a:p>
          <a:endParaRPr lang="es-ES"/>
        </a:p>
      </dgm:t>
    </dgm:pt>
    <dgm:pt modelId="{8AE4E802-7143-429C-B986-A8513AA4AC7C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Interpretar</a:t>
          </a:r>
        </a:p>
      </dgm:t>
    </dgm:pt>
    <dgm:pt modelId="{B104A478-30D6-49B9-A6CF-BF828710F612}" type="parTrans" cxnId="{6FE0FBA2-524B-4607-B788-22B969929CC6}">
      <dgm:prSet/>
      <dgm:spPr/>
      <dgm:t>
        <a:bodyPr/>
        <a:lstStyle/>
        <a:p>
          <a:endParaRPr lang="es-ES"/>
        </a:p>
      </dgm:t>
    </dgm:pt>
    <dgm:pt modelId="{7ADC4197-924E-462E-96FA-32E2FE069E1E}" type="sibTrans" cxnId="{6FE0FBA2-524B-4607-B788-22B969929CC6}">
      <dgm:prSet/>
      <dgm:spPr/>
      <dgm:t>
        <a:bodyPr/>
        <a:lstStyle/>
        <a:p>
          <a:endParaRPr lang="es-ES"/>
        </a:p>
      </dgm:t>
    </dgm:pt>
    <dgm:pt modelId="{BE09A320-966F-4E8F-BBE7-9AC0F54022A2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Sintetizar</a:t>
          </a:r>
        </a:p>
      </dgm:t>
    </dgm:pt>
    <dgm:pt modelId="{B6E0A4C5-DD06-4A0E-BCC2-062572D4F241}" type="parTrans" cxnId="{9D5D512A-C8F2-4340-BAB5-80429FB0BFB9}">
      <dgm:prSet/>
      <dgm:spPr/>
      <dgm:t>
        <a:bodyPr/>
        <a:lstStyle/>
        <a:p>
          <a:endParaRPr lang="es-ES"/>
        </a:p>
      </dgm:t>
    </dgm:pt>
    <dgm:pt modelId="{1DAB0A3D-864A-4CCE-A74A-52379C85F325}" type="sibTrans" cxnId="{9D5D512A-C8F2-4340-BAB5-80429FB0BFB9}">
      <dgm:prSet/>
      <dgm:spPr/>
      <dgm:t>
        <a:bodyPr/>
        <a:lstStyle/>
        <a:p>
          <a:endParaRPr lang="es-ES"/>
        </a:p>
      </dgm:t>
    </dgm:pt>
    <dgm:pt modelId="{132E80F4-082C-46F3-B88A-4816CDC31CF8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Analizar</a:t>
          </a:r>
        </a:p>
      </dgm:t>
    </dgm:pt>
    <dgm:pt modelId="{B6FA9152-BF28-4B67-9827-C70284B96A8C}" type="parTrans" cxnId="{4E55515F-34E8-4E0A-8029-DCC3EC3A2357}">
      <dgm:prSet/>
      <dgm:spPr/>
      <dgm:t>
        <a:bodyPr/>
        <a:lstStyle/>
        <a:p>
          <a:endParaRPr lang="es-ES"/>
        </a:p>
      </dgm:t>
    </dgm:pt>
    <dgm:pt modelId="{A84C9640-7B32-49AB-9265-4DFDB81A9A8D}" type="sibTrans" cxnId="{4E55515F-34E8-4E0A-8029-DCC3EC3A2357}">
      <dgm:prSet/>
      <dgm:spPr/>
      <dgm:t>
        <a:bodyPr/>
        <a:lstStyle/>
        <a:p>
          <a:endParaRPr lang="es-ES"/>
        </a:p>
      </dgm:t>
    </dgm:pt>
    <dgm:pt modelId="{0CA73576-7AFE-47ED-AAED-830D2AC4CF4E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Ampliar</a:t>
          </a:r>
        </a:p>
      </dgm:t>
    </dgm:pt>
    <dgm:pt modelId="{12078298-1FAC-4448-A59A-E03EE0977283}" type="parTrans" cxnId="{F7310166-7C7C-47DF-83E5-4F51FBA0D161}">
      <dgm:prSet/>
      <dgm:spPr/>
      <dgm:t>
        <a:bodyPr/>
        <a:lstStyle/>
        <a:p>
          <a:endParaRPr lang="es-ES"/>
        </a:p>
      </dgm:t>
    </dgm:pt>
    <dgm:pt modelId="{64D5AAFD-5C5B-402F-894A-880192724A4B}" type="sibTrans" cxnId="{F7310166-7C7C-47DF-83E5-4F51FBA0D161}">
      <dgm:prSet/>
      <dgm:spPr/>
      <dgm:t>
        <a:bodyPr/>
        <a:lstStyle/>
        <a:p>
          <a:endParaRPr lang="es-ES"/>
        </a:p>
      </dgm:t>
    </dgm:pt>
    <dgm:pt modelId="{66B09103-4543-4621-99BC-BD95151D4C13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Aplicar</a:t>
          </a:r>
        </a:p>
      </dgm:t>
    </dgm:pt>
    <dgm:pt modelId="{EACB0C14-ADD4-41F6-9F99-3C19034D498D}" type="parTrans" cxnId="{6683F71D-7C82-4A8A-AE0A-E2AC0D7AB80B}">
      <dgm:prSet/>
      <dgm:spPr/>
      <dgm:t>
        <a:bodyPr/>
        <a:lstStyle/>
        <a:p>
          <a:endParaRPr lang="es-ES"/>
        </a:p>
      </dgm:t>
    </dgm:pt>
    <dgm:pt modelId="{ED20CA19-056A-43E4-B4A1-E097E9D24D13}" type="sibTrans" cxnId="{6683F71D-7C82-4A8A-AE0A-E2AC0D7AB80B}">
      <dgm:prSet/>
      <dgm:spPr/>
      <dgm:t>
        <a:bodyPr/>
        <a:lstStyle/>
        <a:p>
          <a:endParaRPr lang="es-ES"/>
        </a:p>
      </dgm:t>
    </dgm:pt>
    <dgm:pt modelId="{FC66575E-272F-44B5-94BA-FDB48AD4862D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Caracterizar</a:t>
          </a:r>
        </a:p>
      </dgm:t>
    </dgm:pt>
    <dgm:pt modelId="{7237992B-3B60-406E-8218-AD4FF8A6896B}" type="parTrans" cxnId="{82C980AD-39EB-4342-995A-5C82DFE07C71}">
      <dgm:prSet/>
      <dgm:spPr/>
      <dgm:t>
        <a:bodyPr/>
        <a:lstStyle/>
        <a:p>
          <a:endParaRPr lang="es-ES"/>
        </a:p>
      </dgm:t>
    </dgm:pt>
    <dgm:pt modelId="{29C727A7-8B8B-4DBE-9B37-EB0C72E8FDD9}" type="sibTrans" cxnId="{82C980AD-39EB-4342-995A-5C82DFE07C71}">
      <dgm:prSet/>
      <dgm:spPr/>
      <dgm:t>
        <a:bodyPr/>
        <a:lstStyle/>
        <a:p>
          <a:endParaRPr lang="es-ES"/>
        </a:p>
      </dgm:t>
    </dgm:pt>
    <dgm:pt modelId="{6F73C067-4048-4B30-A5B0-F4E9F106F5FC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Debatir</a:t>
          </a:r>
        </a:p>
      </dgm:t>
    </dgm:pt>
    <dgm:pt modelId="{F821F3FC-B552-4DD4-BE89-758A711B77DD}" type="parTrans" cxnId="{84448F83-B793-40A5-B79B-CEA7603909D8}">
      <dgm:prSet/>
      <dgm:spPr/>
      <dgm:t>
        <a:bodyPr/>
        <a:lstStyle/>
        <a:p>
          <a:endParaRPr lang="es-ES"/>
        </a:p>
      </dgm:t>
    </dgm:pt>
    <dgm:pt modelId="{01F04CAE-6590-4C3E-9AFE-CC9D3B32A4B1}" type="sibTrans" cxnId="{84448F83-B793-40A5-B79B-CEA7603909D8}">
      <dgm:prSet/>
      <dgm:spPr/>
      <dgm:t>
        <a:bodyPr/>
        <a:lstStyle/>
        <a:p>
          <a:endParaRPr lang="es-ES"/>
        </a:p>
      </dgm:t>
    </dgm:pt>
    <dgm:pt modelId="{2F30F430-9229-4AC9-8D79-F5E86701A498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Crear</a:t>
          </a:r>
        </a:p>
      </dgm:t>
    </dgm:pt>
    <dgm:pt modelId="{CE0B1BA5-4199-4170-B798-6838138CEAF7}" type="parTrans" cxnId="{7C69E405-7D30-497F-BC2A-9FDB2FB6282F}">
      <dgm:prSet/>
      <dgm:spPr/>
      <dgm:t>
        <a:bodyPr/>
        <a:lstStyle/>
        <a:p>
          <a:endParaRPr lang="es-ES"/>
        </a:p>
      </dgm:t>
    </dgm:pt>
    <dgm:pt modelId="{BAE1731D-02CC-4E3B-8F9E-69678F412590}" type="sibTrans" cxnId="{7C69E405-7D30-497F-BC2A-9FDB2FB6282F}">
      <dgm:prSet/>
      <dgm:spPr/>
      <dgm:t>
        <a:bodyPr/>
        <a:lstStyle/>
        <a:p>
          <a:endParaRPr lang="es-ES"/>
        </a:p>
      </dgm:t>
    </dgm:pt>
    <dgm:pt modelId="{C26E4F2E-D058-43C4-BE1F-52A666534385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Estructurar</a:t>
          </a:r>
        </a:p>
      </dgm:t>
    </dgm:pt>
    <dgm:pt modelId="{4A33022E-0583-4A9F-BBFA-CEFC1524878B}" type="parTrans" cxnId="{EC98A8B5-7353-454F-BAC1-010C2B8EC39B}">
      <dgm:prSet/>
      <dgm:spPr/>
      <dgm:t>
        <a:bodyPr/>
        <a:lstStyle/>
        <a:p>
          <a:endParaRPr lang="es-ES"/>
        </a:p>
      </dgm:t>
    </dgm:pt>
    <dgm:pt modelId="{2C1F787B-4087-4E06-89AB-5AC642D05537}" type="sibTrans" cxnId="{EC98A8B5-7353-454F-BAC1-010C2B8EC39B}">
      <dgm:prSet/>
      <dgm:spPr/>
      <dgm:t>
        <a:bodyPr/>
        <a:lstStyle/>
        <a:p>
          <a:endParaRPr lang="es-ES"/>
        </a:p>
      </dgm:t>
    </dgm:pt>
    <dgm:pt modelId="{44D3EEFD-64D5-4786-AFF3-7209BB5359DC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Explicar</a:t>
          </a:r>
        </a:p>
      </dgm:t>
    </dgm:pt>
    <dgm:pt modelId="{A3F90723-37AC-4DA0-94C9-651A047CB95E}" type="parTrans" cxnId="{D3ED1CED-4FF0-46F0-86A7-612A10A8F989}">
      <dgm:prSet/>
      <dgm:spPr/>
      <dgm:t>
        <a:bodyPr/>
        <a:lstStyle/>
        <a:p>
          <a:endParaRPr lang="es-ES"/>
        </a:p>
      </dgm:t>
    </dgm:pt>
    <dgm:pt modelId="{6DE63EF1-A63A-4FD6-9637-E65B4FB92224}" type="sibTrans" cxnId="{D3ED1CED-4FF0-46F0-86A7-612A10A8F989}">
      <dgm:prSet/>
      <dgm:spPr/>
      <dgm:t>
        <a:bodyPr/>
        <a:lstStyle/>
        <a:p>
          <a:endParaRPr lang="es-ES"/>
        </a:p>
      </dgm:t>
    </dgm:pt>
    <dgm:pt modelId="{72425B5C-6A45-4F72-AC32-ED0620F4C0F2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Comparar</a:t>
          </a:r>
        </a:p>
      </dgm:t>
    </dgm:pt>
    <dgm:pt modelId="{7FA5151C-5D49-4B23-BE9E-93115D45A8C5}" type="parTrans" cxnId="{A3E02025-CC8C-46EA-A291-6C9225647261}">
      <dgm:prSet/>
      <dgm:spPr/>
      <dgm:t>
        <a:bodyPr/>
        <a:lstStyle/>
        <a:p>
          <a:endParaRPr lang="es-ES"/>
        </a:p>
      </dgm:t>
    </dgm:pt>
    <dgm:pt modelId="{FBFC1EE5-6749-48E4-A175-E48F825A2A76}" type="sibTrans" cxnId="{A3E02025-CC8C-46EA-A291-6C9225647261}">
      <dgm:prSet/>
      <dgm:spPr/>
      <dgm:t>
        <a:bodyPr/>
        <a:lstStyle/>
        <a:p>
          <a:endParaRPr lang="es-ES"/>
        </a:p>
      </dgm:t>
    </dgm:pt>
    <dgm:pt modelId="{71BA02B5-C867-4857-A3C9-A6C2D2F50898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Diseñar</a:t>
          </a:r>
        </a:p>
      </dgm:t>
    </dgm:pt>
    <dgm:pt modelId="{9FA98997-8629-43BE-A5BE-DD9BEC5A8929}" type="parTrans" cxnId="{BECE06B1-EC6D-409B-89FE-B1D8DF7D253A}">
      <dgm:prSet/>
      <dgm:spPr/>
      <dgm:t>
        <a:bodyPr/>
        <a:lstStyle/>
        <a:p>
          <a:endParaRPr lang="es-ES"/>
        </a:p>
      </dgm:t>
    </dgm:pt>
    <dgm:pt modelId="{2587205B-6FFE-4367-9D43-5FF8A22039CD}" type="sibTrans" cxnId="{BECE06B1-EC6D-409B-89FE-B1D8DF7D253A}">
      <dgm:prSet/>
      <dgm:spPr/>
      <dgm:t>
        <a:bodyPr/>
        <a:lstStyle/>
        <a:p>
          <a:endParaRPr lang="es-ES"/>
        </a:p>
      </dgm:t>
    </dgm:pt>
    <dgm:pt modelId="{F52E027B-CD45-4423-8236-C00FA38F5738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Exponer</a:t>
          </a:r>
        </a:p>
      </dgm:t>
    </dgm:pt>
    <dgm:pt modelId="{4E668FBA-24A8-4836-8253-C31657E9140B}" type="parTrans" cxnId="{12186F02-FD87-4C98-A1CD-BFE0CA5F722E}">
      <dgm:prSet/>
      <dgm:spPr/>
      <dgm:t>
        <a:bodyPr/>
        <a:lstStyle/>
        <a:p>
          <a:endParaRPr lang="es-ES"/>
        </a:p>
      </dgm:t>
    </dgm:pt>
    <dgm:pt modelId="{9C45C559-847A-482C-AF78-A097655C0C1B}" type="sibTrans" cxnId="{12186F02-FD87-4C98-A1CD-BFE0CA5F722E}">
      <dgm:prSet/>
      <dgm:spPr/>
      <dgm:t>
        <a:bodyPr/>
        <a:lstStyle/>
        <a:p>
          <a:endParaRPr lang="es-ES"/>
        </a:p>
      </dgm:t>
    </dgm:pt>
    <dgm:pt modelId="{AA85B2FA-E89D-4EEE-8621-5D6D03F430EC}">
      <dgm:prSet phldrT="[Texto]" custT="1"/>
      <dgm:spPr>
        <a:solidFill>
          <a:schemeClr val="accent6"/>
        </a:solidFill>
      </dgm:spPr>
      <dgm:t>
        <a:bodyPr/>
        <a:lstStyle/>
        <a:p>
          <a:r>
            <a:rPr lang="es-ES" sz="1000" dirty="0"/>
            <a:t>Practicar</a:t>
          </a:r>
        </a:p>
      </dgm:t>
    </dgm:pt>
    <dgm:pt modelId="{0913B9E6-B9BB-43C9-B074-304FBEEC8D6F}" type="parTrans" cxnId="{747FED7B-0675-40D6-A52C-5BA4BD7FB72C}">
      <dgm:prSet/>
      <dgm:spPr/>
      <dgm:t>
        <a:bodyPr/>
        <a:lstStyle/>
        <a:p>
          <a:endParaRPr lang="es-ES"/>
        </a:p>
      </dgm:t>
    </dgm:pt>
    <dgm:pt modelId="{EB2E60B8-76F7-44E3-ABDD-1C69332E40B5}" type="sibTrans" cxnId="{747FED7B-0675-40D6-A52C-5BA4BD7FB72C}">
      <dgm:prSet/>
      <dgm:spPr/>
      <dgm:t>
        <a:bodyPr/>
        <a:lstStyle/>
        <a:p>
          <a:endParaRPr lang="es-ES"/>
        </a:p>
      </dgm:t>
    </dgm:pt>
    <dgm:pt modelId="{BFC96707-20A5-4C1D-9108-BBD4E07BA47C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Compartir</a:t>
          </a:r>
        </a:p>
      </dgm:t>
    </dgm:pt>
    <dgm:pt modelId="{11C09133-4F29-4DEF-AB92-33424FEDCB9A}" type="parTrans" cxnId="{B91F9E62-F813-4529-AC78-20AB07F347BF}">
      <dgm:prSet/>
      <dgm:spPr/>
      <dgm:t>
        <a:bodyPr/>
        <a:lstStyle/>
        <a:p>
          <a:endParaRPr lang="es-ES"/>
        </a:p>
      </dgm:t>
    </dgm:pt>
    <dgm:pt modelId="{9AA52B50-DAA4-4CA9-AF05-4061B0A08567}" type="sibTrans" cxnId="{B91F9E62-F813-4529-AC78-20AB07F347BF}">
      <dgm:prSet/>
      <dgm:spPr/>
      <dgm:t>
        <a:bodyPr/>
        <a:lstStyle/>
        <a:p>
          <a:endParaRPr lang="es-ES"/>
        </a:p>
      </dgm:t>
    </dgm:pt>
    <dgm:pt modelId="{8959E249-C31A-483B-A865-37026DB6D154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Atender</a:t>
          </a:r>
        </a:p>
      </dgm:t>
    </dgm:pt>
    <dgm:pt modelId="{0123B710-4ADB-4CF3-A217-F1CC5F10BBE0}" type="parTrans" cxnId="{EF8A7880-27E9-4275-B296-65162590D809}">
      <dgm:prSet/>
      <dgm:spPr/>
      <dgm:t>
        <a:bodyPr/>
        <a:lstStyle/>
        <a:p>
          <a:endParaRPr lang="es-ES"/>
        </a:p>
      </dgm:t>
    </dgm:pt>
    <dgm:pt modelId="{70111BB3-389F-4A27-8B17-934FBDF8A3CF}" type="sibTrans" cxnId="{EF8A7880-27E9-4275-B296-65162590D809}">
      <dgm:prSet/>
      <dgm:spPr/>
      <dgm:t>
        <a:bodyPr/>
        <a:lstStyle/>
        <a:p>
          <a:endParaRPr lang="es-ES"/>
        </a:p>
      </dgm:t>
    </dgm:pt>
    <dgm:pt modelId="{63AE9631-013C-476B-8628-EDCEFD3EF4D7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Colaborar</a:t>
          </a:r>
        </a:p>
      </dgm:t>
    </dgm:pt>
    <dgm:pt modelId="{DE6A26D4-3B30-4D51-A913-223ADCC1D3F0}" type="parTrans" cxnId="{C507C909-0AC6-4F37-8037-05856E0DE433}">
      <dgm:prSet/>
      <dgm:spPr/>
      <dgm:t>
        <a:bodyPr/>
        <a:lstStyle/>
        <a:p>
          <a:endParaRPr lang="es-ES"/>
        </a:p>
      </dgm:t>
    </dgm:pt>
    <dgm:pt modelId="{111A20C5-54F4-426C-A59D-87D2C1A4157A}" type="sibTrans" cxnId="{C507C909-0AC6-4F37-8037-05856E0DE433}">
      <dgm:prSet/>
      <dgm:spPr/>
      <dgm:t>
        <a:bodyPr/>
        <a:lstStyle/>
        <a:p>
          <a:endParaRPr lang="es-ES"/>
        </a:p>
      </dgm:t>
    </dgm:pt>
    <dgm:pt modelId="{A05B06AC-9741-4A17-BE47-3E12909407CE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Cooperar</a:t>
          </a:r>
        </a:p>
      </dgm:t>
    </dgm:pt>
    <dgm:pt modelId="{76D2F2E4-45BA-4E20-A5A3-C34C6A2AF249}" type="parTrans" cxnId="{8C47CE60-D215-44CA-B76B-DAB0A3B123D2}">
      <dgm:prSet/>
      <dgm:spPr/>
      <dgm:t>
        <a:bodyPr/>
        <a:lstStyle/>
        <a:p>
          <a:endParaRPr lang="es-ES"/>
        </a:p>
      </dgm:t>
    </dgm:pt>
    <dgm:pt modelId="{AB7F1C93-EF95-45B8-B5AA-954EA50D46C8}" type="sibTrans" cxnId="{8C47CE60-D215-44CA-B76B-DAB0A3B123D2}">
      <dgm:prSet/>
      <dgm:spPr/>
      <dgm:t>
        <a:bodyPr/>
        <a:lstStyle/>
        <a:p>
          <a:endParaRPr lang="es-ES"/>
        </a:p>
      </dgm:t>
    </dgm:pt>
    <dgm:pt modelId="{3F42945A-6F2E-4855-9C0C-27659CF5ED19}">
      <dgm:prSet phldrT="[Texto]"/>
      <dgm:spPr>
        <a:solidFill>
          <a:schemeClr val="accent6"/>
        </a:solidFill>
      </dgm:spPr>
      <dgm:t>
        <a:bodyPr/>
        <a:lstStyle/>
        <a:p>
          <a:r>
            <a:rPr lang="es-ES" dirty="0"/>
            <a:t>Cumplir</a:t>
          </a:r>
        </a:p>
      </dgm:t>
    </dgm:pt>
    <dgm:pt modelId="{D706DE0F-0EE8-41CF-BF2A-94CB90BAB016}" type="parTrans" cxnId="{26C9041E-0B35-4468-BA1C-4613C620B558}">
      <dgm:prSet/>
      <dgm:spPr/>
      <dgm:t>
        <a:bodyPr/>
        <a:lstStyle/>
        <a:p>
          <a:endParaRPr lang="es-ES"/>
        </a:p>
      </dgm:t>
    </dgm:pt>
    <dgm:pt modelId="{CC82862B-8783-47B8-8012-D8BC4F988F48}" type="sibTrans" cxnId="{26C9041E-0B35-4468-BA1C-4613C620B558}">
      <dgm:prSet/>
      <dgm:spPr/>
      <dgm:t>
        <a:bodyPr/>
        <a:lstStyle/>
        <a:p>
          <a:endParaRPr lang="es-ES"/>
        </a:p>
      </dgm:t>
    </dgm:pt>
    <dgm:pt modelId="{21885FED-7FA1-4893-B5DC-51A5767506BC}" type="pres">
      <dgm:prSet presAssocID="{008EF142-F4DB-417F-898C-9A89A7FF1A90}" presName="linearFlow" presStyleCnt="0">
        <dgm:presLayoutVars>
          <dgm:dir/>
          <dgm:animLvl val="lvl"/>
          <dgm:resizeHandles/>
        </dgm:presLayoutVars>
      </dgm:prSet>
      <dgm:spPr/>
    </dgm:pt>
    <dgm:pt modelId="{A79E6E79-D76B-4CF5-A432-7789702B6098}" type="pres">
      <dgm:prSet presAssocID="{01CC87E4-F1A9-4DD4-B620-DEC7DA3B8797}" presName="compositeNode" presStyleCnt="0">
        <dgm:presLayoutVars>
          <dgm:bulletEnabled val="1"/>
        </dgm:presLayoutVars>
      </dgm:prSet>
      <dgm:spPr/>
    </dgm:pt>
    <dgm:pt modelId="{BF1D55C4-9E70-4CF5-8514-DC81C886641A}" type="pres">
      <dgm:prSet presAssocID="{01CC87E4-F1A9-4DD4-B620-DEC7DA3B8797}" presName="image" presStyleLbl="fgImgPlace1" presStyleIdx="0" presStyleCnt="3" custScaleX="135209" custScaleY="131784" custLinFactX="31005" custLinFactY="212078" custLinFactNeighborX="100000" custLinFactNeighborY="3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ción con gráfico circular"/>
        </a:ext>
      </dgm:extLst>
    </dgm:pt>
    <dgm:pt modelId="{B9578AD9-F019-4B8A-8D06-A0DB70251589}" type="pres">
      <dgm:prSet presAssocID="{01CC87E4-F1A9-4DD4-B620-DEC7DA3B8797}" presName="childNode" presStyleLbl="node1" presStyleIdx="0" presStyleCnt="3">
        <dgm:presLayoutVars>
          <dgm:bulletEnabled val="1"/>
        </dgm:presLayoutVars>
      </dgm:prSet>
      <dgm:spPr/>
    </dgm:pt>
    <dgm:pt modelId="{098E7615-241C-4DEA-94E1-7DAA230083C7}" type="pres">
      <dgm:prSet presAssocID="{01CC87E4-F1A9-4DD4-B620-DEC7DA3B8797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E7DECEBE-9FCF-448C-B886-4810D4827461}" type="pres">
      <dgm:prSet presAssocID="{63518386-CF8C-4097-9F33-427B98681379}" presName="sibTrans" presStyleCnt="0"/>
      <dgm:spPr/>
    </dgm:pt>
    <dgm:pt modelId="{44F1704F-CE62-4249-8787-D3378177EFAC}" type="pres">
      <dgm:prSet presAssocID="{CA5CBD61-7B12-4ED6-826F-81A401A93B2A}" presName="compositeNode" presStyleCnt="0">
        <dgm:presLayoutVars>
          <dgm:bulletEnabled val="1"/>
        </dgm:presLayoutVars>
      </dgm:prSet>
      <dgm:spPr/>
    </dgm:pt>
    <dgm:pt modelId="{C10E0BD8-8403-4C76-A3C0-1FFF46A0C7F2}" type="pres">
      <dgm:prSet presAssocID="{CA5CBD61-7B12-4ED6-826F-81A401A93B2A}" presName="image" presStyleLbl="fgImgPlace1" presStyleIdx="1" presStyleCnt="3" custScaleX="121531" custScaleY="146227" custLinFactX="100000" custLinFactY="200000" custLinFactNeighborX="143058" custLinFactNeighborY="20853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beta"/>
        </a:ext>
      </dgm:extLst>
    </dgm:pt>
    <dgm:pt modelId="{6BF5FD8D-6734-412C-8699-2F7615499732}" type="pres">
      <dgm:prSet presAssocID="{CA5CBD61-7B12-4ED6-826F-81A401A93B2A}" presName="childNode" presStyleLbl="node1" presStyleIdx="1" presStyleCnt="3" custScaleX="146656" custLinFactNeighborX="27466" custLinFactNeighborY="-894">
        <dgm:presLayoutVars>
          <dgm:bulletEnabled val="1"/>
        </dgm:presLayoutVars>
      </dgm:prSet>
      <dgm:spPr/>
    </dgm:pt>
    <dgm:pt modelId="{45396D3D-C842-481B-9983-B0D9CE277667}" type="pres">
      <dgm:prSet presAssocID="{CA5CBD61-7B12-4ED6-826F-81A401A93B2A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CEAC9AF9-1454-4714-8130-10E293D91B0E}" type="pres">
      <dgm:prSet presAssocID="{CB995FC7-65EB-4B1B-8122-0087DC4B2A93}" presName="sibTrans" presStyleCnt="0"/>
      <dgm:spPr/>
    </dgm:pt>
    <dgm:pt modelId="{BD6FD2D9-FD95-4F8F-91A1-97A46C901C7A}" type="pres">
      <dgm:prSet presAssocID="{E140A421-36CE-41E2-A1C7-46B9FFC54BE0}" presName="compositeNode" presStyleCnt="0">
        <dgm:presLayoutVars>
          <dgm:bulletEnabled val="1"/>
        </dgm:presLayoutVars>
      </dgm:prSet>
      <dgm:spPr/>
    </dgm:pt>
    <dgm:pt modelId="{9A56B1B9-6D2C-455D-914B-91BE641A49CA}" type="pres">
      <dgm:prSet presAssocID="{E140A421-36CE-41E2-A1C7-46B9FFC54BE0}" presName="image" presStyleLbl="fgImgPlace1" presStyleIdx="2" presStyleCnt="3" custScaleX="197486" custScaleY="162845" custLinFactX="38434" custLinFactY="200000" custLinFactNeighborX="100000" custLinFactNeighborY="29994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cceso universal"/>
        </a:ext>
      </dgm:extLst>
    </dgm:pt>
    <dgm:pt modelId="{2EA93314-612D-49A2-8368-A302CA8E682C}" type="pres">
      <dgm:prSet presAssocID="{E140A421-36CE-41E2-A1C7-46B9FFC54BE0}" presName="childNode" presStyleLbl="node1" presStyleIdx="2" presStyleCnt="3" custScaleX="108045" custScaleY="104522">
        <dgm:presLayoutVars>
          <dgm:bulletEnabled val="1"/>
        </dgm:presLayoutVars>
      </dgm:prSet>
      <dgm:spPr/>
    </dgm:pt>
    <dgm:pt modelId="{52D69820-67AC-4AA1-BF06-DAF79BC3E409}" type="pres">
      <dgm:prSet presAssocID="{E140A421-36CE-41E2-A1C7-46B9FFC54BE0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12186F02-FD87-4C98-A1CD-BFE0CA5F722E}" srcId="{CA5CBD61-7B12-4ED6-826F-81A401A93B2A}" destId="{F52E027B-CD45-4423-8236-C00FA38F5738}" srcOrd="11" destOrd="0" parTransId="{4E668FBA-24A8-4836-8253-C31657E9140B}" sibTransId="{9C45C559-847A-482C-AF78-A097655C0C1B}"/>
    <dgm:cxn modelId="{7C69E405-7D30-497F-BC2A-9FDB2FB6282F}" srcId="{CA5CBD61-7B12-4ED6-826F-81A401A93B2A}" destId="{2F30F430-9229-4AC9-8D79-F5E86701A498}" srcOrd="6" destOrd="0" parTransId="{CE0B1BA5-4199-4170-B798-6838138CEAF7}" sibTransId="{BAE1731D-02CC-4E3B-8F9E-69678F412590}"/>
    <dgm:cxn modelId="{2FAAFD05-ECAB-4FDF-B5D5-197E2654AF3C}" type="presOf" srcId="{CA5CBD61-7B12-4ED6-826F-81A401A93B2A}" destId="{45396D3D-C842-481B-9983-B0D9CE277667}" srcOrd="0" destOrd="0" presId="urn:microsoft.com/office/officeart/2005/8/layout/hList2"/>
    <dgm:cxn modelId="{C507C909-0AC6-4F37-8037-05856E0DE433}" srcId="{E140A421-36CE-41E2-A1C7-46B9FFC54BE0}" destId="{63AE9631-013C-476B-8628-EDCEFD3EF4D7}" srcOrd="4" destOrd="0" parTransId="{DE6A26D4-3B30-4D51-A913-223ADCC1D3F0}" sibTransId="{111A20C5-54F4-426C-A59D-87D2C1A4157A}"/>
    <dgm:cxn modelId="{2CB07C0D-7F99-406A-AE40-419C0FE618E3}" type="presOf" srcId="{76138EDB-2E0C-437F-BD47-4D07D38386F7}" destId="{B9578AD9-F019-4B8A-8D06-A0DB70251589}" srcOrd="0" destOrd="0" presId="urn:microsoft.com/office/officeart/2005/8/layout/hList2"/>
    <dgm:cxn modelId="{D33FF112-0A67-4489-BD67-741934CD9444}" type="presOf" srcId="{6BEACF40-8DF7-4303-8EED-07CBF9CB46E8}" destId="{2EA93314-612D-49A2-8368-A302CA8E682C}" srcOrd="0" destOrd="1" presId="urn:microsoft.com/office/officeart/2005/8/layout/hList2"/>
    <dgm:cxn modelId="{D268F914-6ED4-4A21-99C4-66BAA9619F21}" type="presOf" srcId="{C26E4F2E-D058-43C4-BE1F-52A666534385}" destId="{6BF5FD8D-6734-412C-8699-2F7615499732}" srcOrd="0" destOrd="7" presId="urn:microsoft.com/office/officeart/2005/8/layout/hList2"/>
    <dgm:cxn modelId="{6683F71D-7C82-4A8A-AE0A-E2AC0D7AB80B}" srcId="{CA5CBD61-7B12-4ED6-826F-81A401A93B2A}" destId="{66B09103-4543-4621-99BC-BD95151D4C13}" srcOrd="3" destOrd="0" parTransId="{EACB0C14-ADD4-41F6-9F99-3C19034D498D}" sibTransId="{ED20CA19-056A-43E4-B4A1-E097E9D24D13}"/>
    <dgm:cxn modelId="{26C9041E-0B35-4468-BA1C-4613C620B558}" srcId="{E140A421-36CE-41E2-A1C7-46B9FFC54BE0}" destId="{3F42945A-6F2E-4855-9C0C-27659CF5ED19}" srcOrd="6" destOrd="0" parTransId="{D706DE0F-0EE8-41CF-BF2A-94CB90BAB016}" sibTransId="{CC82862B-8783-47B8-8012-D8BC4F988F48}"/>
    <dgm:cxn modelId="{8D114F1F-4269-4A6E-93B2-9459E15A19EA}" srcId="{008EF142-F4DB-417F-898C-9A89A7FF1A90}" destId="{CA5CBD61-7B12-4ED6-826F-81A401A93B2A}" srcOrd="1" destOrd="0" parTransId="{13715F96-6A06-49A8-8101-DB88AB11E8D3}" sibTransId="{CB995FC7-65EB-4B1B-8122-0087DC4B2A93}"/>
    <dgm:cxn modelId="{E0774624-AB4F-41D6-B052-E1467650EF3E}" srcId="{E140A421-36CE-41E2-A1C7-46B9FFC54BE0}" destId="{6C182C33-FE1D-467B-B0CE-01631F37187A}" srcOrd="0" destOrd="0" parTransId="{4A83EC41-EF4A-40A6-81C9-053CD1699675}" sibTransId="{C99B58DF-7502-4C2B-8CA4-9ECCFEB0E6BB}"/>
    <dgm:cxn modelId="{A2469D24-0A10-4577-89BA-E24C90272030}" type="presOf" srcId="{2F30F430-9229-4AC9-8D79-F5E86701A498}" destId="{6BF5FD8D-6734-412C-8699-2F7615499732}" srcOrd="0" destOrd="6" presId="urn:microsoft.com/office/officeart/2005/8/layout/hList2"/>
    <dgm:cxn modelId="{A3E02025-CC8C-46EA-A291-6C9225647261}" srcId="{CA5CBD61-7B12-4ED6-826F-81A401A93B2A}" destId="{72425B5C-6A45-4F72-AC32-ED0620F4C0F2}" srcOrd="9" destOrd="0" parTransId="{7FA5151C-5D49-4B23-BE9E-93115D45A8C5}" sibTransId="{FBFC1EE5-6749-48E4-A175-E48F825A2A76}"/>
    <dgm:cxn modelId="{9D5D512A-C8F2-4340-BAB5-80429FB0BFB9}" srcId="{01CC87E4-F1A9-4DD4-B620-DEC7DA3B8797}" destId="{BE09A320-966F-4E8F-BBE7-9AC0F54022A2}" srcOrd="8" destOrd="0" parTransId="{B6E0A4C5-DD06-4A0E-BCC2-062572D4F241}" sibTransId="{1DAB0A3D-864A-4CCE-A74A-52379C85F325}"/>
    <dgm:cxn modelId="{169E0933-B083-48D5-AFD4-85E69D75E08F}" srcId="{01CC87E4-F1A9-4DD4-B620-DEC7DA3B8797}" destId="{76138EDB-2E0C-437F-BD47-4D07D38386F7}" srcOrd="0" destOrd="0" parTransId="{7A536AAE-481A-431B-BAE1-71C210A9817C}" sibTransId="{DD7C7979-04AE-4ACB-A4BD-9E6616B3D0CA}"/>
    <dgm:cxn modelId="{D9E02F39-BD9B-4F22-A6A3-58874824DDF5}" srcId="{008EF142-F4DB-417F-898C-9A89A7FF1A90}" destId="{01CC87E4-F1A9-4DD4-B620-DEC7DA3B8797}" srcOrd="0" destOrd="0" parTransId="{943CB776-2667-46F7-B325-3A941664EA5A}" sibTransId="{63518386-CF8C-4097-9F33-427B98681379}"/>
    <dgm:cxn modelId="{FD9E5D5B-13F3-4C7E-AE91-6D693492F3D2}" type="presOf" srcId="{2BB59227-5DBF-429D-B359-5E162E6B3CDB}" destId="{B9578AD9-F019-4B8A-8D06-A0DB70251589}" srcOrd="0" destOrd="5" presId="urn:microsoft.com/office/officeart/2005/8/layout/hList2"/>
    <dgm:cxn modelId="{A8C82A5F-2A75-4B4A-9217-69525167BE70}" type="presOf" srcId="{BFC96707-20A5-4C1D-9108-BBD4E07BA47C}" destId="{2EA93314-612D-49A2-8368-A302CA8E682C}" srcOrd="0" destOrd="2" presId="urn:microsoft.com/office/officeart/2005/8/layout/hList2"/>
    <dgm:cxn modelId="{4E55515F-34E8-4E0A-8029-DCC3EC3A2357}" srcId="{CA5CBD61-7B12-4ED6-826F-81A401A93B2A}" destId="{132E80F4-082C-46F3-B88A-4816CDC31CF8}" srcOrd="1" destOrd="0" parTransId="{B6FA9152-BF28-4B67-9827-C70284B96A8C}" sibTransId="{A84C9640-7B32-49AB-9265-4DFDB81A9A8D}"/>
    <dgm:cxn modelId="{8C47CE60-D215-44CA-B76B-DAB0A3B123D2}" srcId="{E140A421-36CE-41E2-A1C7-46B9FFC54BE0}" destId="{A05B06AC-9741-4A17-BE47-3E12909407CE}" srcOrd="5" destOrd="0" parTransId="{76D2F2E4-45BA-4E20-A5A3-C34C6A2AF249}" sibTransId="{AB7F1C93-EF95-45B8-B5AA-954EA50D46C8}"/>
    <dgm:cxn modelId="{B91F9E62-F813-4529-AC78-20AB07F347BF}" srcId="{E140A421-36CE-41E2-A1C7-46B9FFC54BE0}" destId="{BFC96707-20A5-4C1D-9108-BBD4E07BA47C}" srcOrd="2" destOrd="0" parTransId="{11C09133-4F29-4DEF-AB92-33424FEDCB9A}" sibTransId="{9AA52B50-DAA4-4CA9-AF05-4061B0A08567}"/>
    <dgm:cxn modelId="{988AFE64-11BA-42F4-A1CC-0AE7B19DB431}" srcId="{01CC87E4-F1A9-4DD4-B620-DEC7DA3B8797}" destId="{A990E262-E2F3-43E1-AABB-0051FE13716D}" srcOrd="3" destOrd="0" parTransId="{8FDB28B8-2FFF-4E6B-B54D-50F688198749}" sibTransId="{CA13A0D8-7B7F-4795-8EA7-2B52E26697AA}"/>
    <dgm:cxn modelId="{F7310166-7C7C-47DF-83E5-4F51FBA0D161}" srcId="{CA5CBD61-7B12-4ED6-826F-81A401A93B2A}" destId="{0CA73576-7AFE-47ED-AAED-830D2AC4CF4E}" srcOrd="2" destOrd="0" parTransId="{12078298-1FAC-4448-A59A-E03EE0977283}" sibTransId="{64D5AAFD-5C5B-402F-894A-880192724A4B}"/>
    <dgm:cxn modelId="{ED711366-00DE-44B8-B282-FBE072604BCA}" srcId="{E140A421-36CE-41E2-A1C7-46B9FFC54BE0}" destId="{6BEACF40-8DF7-4303-8EED-07CBF9CB46E8}" srcOrd="1" destOrd="0" parTransId="{0194F04A-1C2A-42CD-8678-52730F1D50B6}" sibTransId="{0EFC5593-F0A6-4DD6-A456-740521781161}"/>
    <dgm:cxn modelId="{9F2EEC66-E0F3-4135-ACB9-F792A1E9AA05}" type="presOf" srcId="{F52E027B-CD45-4423-8236-C00FA38F5738}" destId="{6BF5FD8D-6734-412C-8699-2F7615499732}" srcOrd="0" destOrd="11" presId="urn:microsoft.com/office/officeart/2005/8/layout/hList2"/>
    <dgm:cxn modelId="{9DAD3347-9679-49FD-A9AF-675A8F7B5DB8}" type="presOf" srcId="{6C182C33-FE1D-467B-B0CE-01631F37187A}" destId="{2EA93314-612D-49A2-8368-A302CA8E682C}" srcOrd="0" destOrd="0" presId="urn:microsoft.com/office/officeart/2005/8/layout/hList2"/>
    <dgm:cxn modelId="{95853869-C416-4775-96BB-98F7EC99B8D8}" type="presOf" srcId="{A05B06AC-9741-4A17-BE47-3E12909407CE}" destId="{2EA93314-612D-49A2-8368-A302CA8E682C}" srcOrd="0" destOrd="5" presId="urn:microsoft.com/office/officeart/2005/8/layout/hList2"/>
    <dgm:cxn modelId="{AA79276C-5DB8-4727-A5CE-D2981BC0D982}" type="presOf" srcId="{01CC87E4-F1A9-4DD4-B620-DEC7DA3B8797}" destId="{098E7615-241C-4DEA-94E1-7DAA230083C7}" srcOrd="0" destOrd="0" presId="urn:microsoft.com/office/officeart/2005/8/layout/hList2"/>
    <dgm:cxn modelId="{70C2674D-E0F3-4ABC-BA2F-0C0D8C723806}" type="presOf" srcId="{0B9A5932-FF6D-4484-AFEB-CC855158AE5A}" destId="{B9578AD9-F019-4B8A-8D06-A0DB70251589}" srcOrd="0" destOrd="9" presId="urn:microsoft.com/office/officeart/2005/8/layout/hList2"/>
    <dgm:cxn modelId="{43ADA157-3B4F-45A7-BC34-8C95F852220D}" type="presOf" srcId="{E81D54B4-E2FE-44AD-96C3-4E9BE7385ED8}" destId="{B9578AD9-F019-4B8A-8D06-A0DB70251589}" srcOrd="0" destOrd="4" presId="urn:microsoft.com/office/officeart/2005/8/layout/hList2"/>
    <dgm:cxn modelId="{83AE9979-D0CE-4E48-A2A3-B378DE31F080}" type="presOf" srcId="{BE09A320-966F-4E8F-BBE7-9AC0F54022A2}" destId="{B9578AD9-F019-4B8A-8D06-A0DB70251589}" srcOrd="0" destOrd="8" presId="urn:microsoft.com/office/officeart/2005/8/layout/hList2"/>
    <dgm:cxn modelId="{0B1AD77B-8DB6-48C5-AAA2-67E8C327ACF5}" srcId="{01CC87E4-F1A9-4DD4-B620-DEC7DA3B8797}" destId="{2BB59227-5DBF-429D-B359-5E162E6B3CDB}" srcOrd="5" destOrd="0" parTransId="{5FD4392B-0936-4FAC-AF68-9FEF39905A3D}" sibTransId="{76CC2553-DA46-445D-9F97-C0011AEBD821}"/>
    <dgm:cxn modelId="{747FED7B-0675-40D6-A52C-5BA4BD7FB72C}" srcId="{CA5CBD61-7B12-4ED6-826F-81A401A93B2A}" destId="{AA85B2FA-E89D-4EEE-8621-5D6D03F430EC}" srcOrd="12" destOrd="0" parTransId="{0913B9E6-B9BB-43C9-B074-304FBEEC8D6F}" sibTransId="{EB2E60B8-76F7-44E3-ABDD-1C69332E40B5}"/>
    <dgm:cxn modelId="{FF8EA17D-030D-482C-9CD7-70E626981408}" type="presOf" srcId="{132E80F4-082C-46F3-B88A-4816CDC31CF8}" destId="{6BF5FD8D-6734-412C-8699-2F7615499732}" srcOrd="0" destOrd="1" presId="urn:microsoft.com/office/officeart/2005/8/layout/hList2"/>
    <dgm:cxn modelId="{1B9A2A7E-404D-499E-B12E-B1BC4947F0EE}" type="presOf" srcId="{3F42945A-6F2E-4855-9C0C-27659CF5ED19}" destId="{2EA93314-612D-49A2-8368-A302CA8E682C}" srcOrd="0" destOrd="6" presId="urn:microsoft.com/office/officeart/2005/8/layout/hList2"/>
    <dgm:cxn modelId="{EF8A7880-27E9-4275-B296-65162590D809}" srcId="{E140A421-36CE-41E2-A1C7-46B9FFC54BE0}" destId="{8959E249-C31A-483B-A865-37026DB6D154}" srcOrd="3" destOrd="0" parTransId="{0123B710-4ADB-4CF3-A217-F1CC5F10BBE0}" sibTransId="{70111BB3-389F-4A27-8B17-934FBDF8A3CF}"/>
    <dgm:cxn modelId="{7EFB5081-87C1-4E08-A4BF-51241C92BACE}" type="presOf" srcId="{45CEBC9B-90CE-41F3-AA3C-5C868468C843}" destId="{6BF5FD8D-6734-412C-8699-2F7615499732}" srcOrd="0" destOrd="0" presId="urn:microsoft.com/office/officeart/2005/8/layout/hList2"/>
    <dgm:cxn modelId="{3D0DCB82-5897-48BD-BB40-B82AC62D3F22}" srcId="{008EF142-F4DB-417F-898C-9A89A7FF1A90}" destId="{E140A421-36CE-41E2-A1C7-46B9FFC54BE0}" srcOrd="2" destOrd="0" parTransId="{9CBE12F0-72C7-418D-AACA-345A7EA6A77C}" sibTransId="{1240D225-8D59-4EB0-B767-92873E3F37F3}"/>
    <dgm:cxn modelId="{84448F83-B793-40A5-B79B-CEA7603909D8}" srcId="{CA5CBD61-7B12-4ED6-826F-81A401A93B2A}" destId="{6F73C067-4048-4B30-A5B0-F4E9F106F5FC}" srcOrd="5" destOrd="0" parTransId="{F821F3FC-B552-4DD4-BE89-758A711B77DD}" sibTransId="{01F04CAE-6590-4C3E-9AFE-CC9D3B32A4B1}"/>
    <dgm:cxn modelId="{9FD5EC87-F6AD-4C54-A077-94FAF809529C}" type="presOf" srcId="{72425B5C-6A45-4F72-AC32-ED0620F4C0F2}" destId="{6BF5FD8D-6734-412C-8699-2F7615499732}" srcOrd="0" destOrd="9" presId="urn:microsoft.com/office/officeart/2005/8/layout/hList2"/>
    <dgm:cxn modelId="{35BFF188-1BEF-4904-AD9D-0A3E599805C6}" type="presOf" srcId="{FC66575E-272F-44B5-94BA-FDB48AD4862D}" destId="{6BF5FD8D-6734-412C-8699-2F7615499732}" srcOrd="0" destOrd="4" presId="urn:microsoft.com/office/officeart/2005/8/layout/hList2"/>
    <dgm:cxn modelId="{DAB9818B-8CED-4D2E-8B87-7D03D038D855}" srcId="{01CC87E4-F1A9-4DD4-B620-DEC7DA3B8797}" destId="{E81D54B4-E2FE-44AD-96C3-4E9BE7385ED8}" srcOrd="4" destOrd="0" parTransId="{D81F6EE1-B068-40DF-97DC-1A691220D871}" sibTransId="{3FD4D343-CB5A-4B3F-B2A3-19F3E22DB125}"/>
    <dgm:cxn modelId="{170B278F-FB49-4E70-9019-05024761306A}" srcId="{01CC87E4-F1A9-4DD4-B620-DEC7DA3B8797}" destId="{0B9A5932-FF6D-4484-AFEB-CC855158AE5A}" srcOrd="9" destOrd="0" parTransId="{B3C02709-071A-40BD-A8F4-168D03D2BE86}" sibTransId="{005A3079-7EF5-4392-AB45-67011E766D24}"/>
    <dgm:cxn modelId="{AE481999-D8CF-457A-A3C6-BF8F1C7E6720}" type="presOf" srcId="{6F73C067-4048-4B30-A5B0-F4E9F106F5FC}" destId="{6BF5FD8D-6734-412C-8699-2F7615499732}" srcOrd="0" destOrd="5" presId="urn:microsoft.com/office/officeart/2005/8/layout/hList2"/>
    <dgm:cxn modelId="{7039E29E-DF80-4D7B-A7B3-FA5B055D4E63}" srcId="{01CC87E4-F1A9-4DD4-B620-DEC7DA3B8797}" destId="{247B9385-5EC4-48D5-8434-84CB4D2045C6}" srcOrd="2" destOrd="0" parTransId="{F9D38846-7FF3-4C83-9898-052C88F13AC1}" sibTransId="{757575B7-25B2-4C13-86F6-52F02B94CA77}"/>
    <dgm:cxn modelId="{1F971DA1-7228-4BCC-A20F-C451D09CF45D}" type="presOf" srcId="{66B09103-4543-4621-99BC-BD95151D4C13}" destId="{6BF5FD8D-6734-412C-8699-2F7615499732}" srcOrd="0" destOrd="3" presId="urn:microsoft.com/office/officeart/2005/8/layout/hList2"/>
    <dgm:cxn modelId="{6FE0FBA2-524B-4607-B788-22B969929CC6}" srcId="{01CC87E4-F1A9-4DD4-B620-DEC7DA3B8797}" destId="{8AE4E802-7143-429C-B986-A8513AA4AC7C}" srcOrd="7" destOrd="0" parTransId="{B104A478-30D6-49B9-A6CF-BF828710F612}" sibTransId="{7ADC4197-924E-462E-96FA-32E2FE069E1E}"/>
    <dgm:cxn modelId="{12EAF3A7-B25E-4C4F-B59D-76733B7BD9CF}" srcId="{01CC87E4-F1A9-4DD4-B620-DEC7DA3B8797}" destId="{0A0D8047-2564-4023-889A-D21D7D1AFFC2}" srcOrd="1" destOrd="0" parTransId="{92BEDD45-5458-4273-A427-D77454D25E8A}" sibTransId="{F0F76BEE-7095-4BEA-9BB0-70C25DE4572D}"/>
    <dgm:cxn modelId="{380D8BAC-0842-4ED1-965B-D7A8E063B641}" type="presOf" srcId="{E140A421-36CE-41E2-A1C7-46B9FFC54BE0}" destId="{52D69820-67AC-4AA1-BF06-DAF79BC3E409}" srcOrd="0" destOrd="0" presId="urn:microsoft.com/office/officeart/2005/8/layout/hList2"/>
    <dgm:cxn modelId="{82C980AD-39EB-4342-995A-5C82DFE07C71}" srcId="{CA5CBD61-7B12-4ED6-826F-81A401A93B2A}" destId="{FC66575E-272F-44B5-94BA-FDB48AD4862D}" srcOrd="4" destOrd="0" parTransId="{7237992B-3B60-406E-8218-AD4FF8A6896B}" sibTransId="{29C727A7-8B8B-4DBE-9B37-EB0C72E8FDD9}"/>
    <dgm:cxn modelId="{BECE06B1-EC6D-409B-89FE-B1D8DF7D253A}" srcId="{CA5CBD61-7B12-4ED6-826F-81A401A93B2A}" destId="{71BA02B5-C867-4857-A3C9-A6C2D2F50898}" srcOrd="10" destOrd="0" parTransId="{9FA98997-8629-43BE-A5BE-DD9BEC5A8929}" sibTransId="{2587205B-6FFE-4367-9D43-5FF8A22039CD}"/>
    <dgm:cxn modelId="{4F9E68B4-2F24-42B8-9CE1-278B85415649}" type="presOf" srcId="{AA85B2FA-E89D-4EEE-8621-5D6D03F430EC}" destId="{6BF5FD8D-6734-412C-8699-2F7615499732}" srcOrd="0" destOrd="12" presId="urn:microsoft.com/office/officeart/2005/8/layout/hList2"/>
    <dgm:cxn modelId="{EC98A8B5-7353-454F-BAC1-010C2B8EC39B}" srcId="{CA5CBD61-7B12-4ED6-826F-81A401A93B2A}" destId="{C26E4F2E-D058-43C4-BE1F-52A666534385}" srcOrd="7" destOrd="0" parTransId="{4A33022E-0583-4A9F-BBFA-CEFC1524878B}" sibTransId="{2C1F787B-4087-4E06-89AB-5AC642D05537}"/>
    <dgm:cxn modelId="{28F6D2C8-2579-4E8C-8BDB-E4A63157392B}" type="presOf" srcId="{44D3EEFD-64D5-4786-AFF3-7209BB5359DC}" destId="{6BF5FD8D-6734-412C-8699-2F7615499732}" srcOrd="0" destOrd="8" presId="urn:microsoft.com/office/officeart/2005/8/layout/hList2"/>
    <dgm:cxn modelId="{C643ADD1-6038-4E0A-8C3A-AEF47A8C050B}" type="presOf" srcId="{63AE9631-013C-476B-8628-EDCEFD3EF4D7}" destId="{2EA93314-612D-49A2-8368-A302CA8E682C}" srcOrd="0" destOrd="4" presId="urn:microsoft.com/office/officeart/2005/8/layout/hList2"/>
    <dgm:cxn modelId="{1AA81DDA-B115-4249-A206-2CE5EE2DC180}" type="presOf" srcId="{8AE4E802-7143-429C-B986-A8513AA4AC7C}" destId="{B9578AD9-F019-4B8A-8D06-A0DB70251589}" srcOrd="0" destOrd="7" presId="urn:microsoft.com/office/officeart/2005/8/layout/hList2"/>
    <dgm:cxn modelId="{02E47ADC-7B28-40D9-8226-FE767291B7B2}" srcId="{01CC87E4-F1A9-4DD4-B620-DEC7DA3B8797}" destId="{C4C55B98-FDB2-4D30-ACD3-4DE04659C472}" srcOrd="6" destOrd="0" parTransId="{496A8B52-E7D9-43C6-AC69-A66261EDF9D4}" sibTransId="{DA11FC7C-959B-4D9E-9F66-6C25506FB403}"/>
    <dgm:cxn modelId="{88556EE2-CF9F-4C6A-8418-78789D666AA2}" type="presOf" srcId="{71BA02B5-C867-4857-A3C9-A6C2D2F50898}" destId="{6BF5FD8D-6734-412C-8699-2F7615499732}" srcOrd="0" destOrd="10" presId="urn:microsoft.com/office/officeart/2005/8/layout/hList2"/>
    <dgm:cxn modelId="{6D28B7E7-069B-4DE8-9939-9D1BB838DA01}" type="presOf" srcId="{C4C55B98-FDB2-4D30-ACD3-4DE04659C472}" destId="{B9578AD9-F019-4B8A-8D06-A0DB70251589}" srcOrd="0" destOrd="6" presId="urn:microsoft.com/office/officeart/2005/8/layout/hList2"/>
    <dgm:cxn modelId="{D3ED1CED-4FF0-46F0-86A7-612A10A8F989}" srcId="{CA5CBD61-7B12-4ED6-826F-81A401A93B2A}" destId="{44D3EEFD-64D5-4786-AFF3-7209BB5359DC}" srcOrd="8" destOrd="0" parTransId="{A3F90723-37AC-4DA0-94C9-651A047CB95E}" sibTransId="{6DE63EF1-A63A-4FD6-9637-E65B4FB92224}"/>
    <dgm:cxn modelId="{9424B4EE-10E4-4783-8768-18CE8589DB52}" srcId="{CA5CBD61-7B12-4ED6-826F-81A401A93B2A}" destId="{45CEBC9B-90CE-41F3-AA3C-5C868468C843}" srcOrd="0" destOrd="0" parTransId="{65C904A2-C312-4F14-81A8-A22889934CF0}" sibTransId="{0639E186-1717-4507-BA4A-13D0D68FBF16}"/>
    <dgm:cxn modelId="{97FD6BEF-D159-4FEE-8658-8ACD4272451B}" type="presOf" srcId="{8959E249-C31A-483B-A865-37026DB6D154}" destId="{2EA93314-612D-49A2-8368-A302CA8E682C}" srcOrd="0" destOrd="3" presId="urn:microsoft.com/office/officeart/2005/8/layout/hList2"/>
    <dgm:cxn modelId="{E14BFDF0-3E2D-4083-954D-40E657E73D89}" type="presOf" srcId="{0A0D8047-2564-4023-889A-D21D7D1AFFC2}" destId="{B9578AD9-F019-4B8A-8D06-A0DB70251589}" srcOrd="0" destOrd="1" presId="urn:microsoft.com/office/officeart/2005/8/layout/hList2"/>
    <dgm:cxn modelId="{A3FC60F2-8884-401A-B842-0BDB4E155FD3}" type="presOf" srcId="{008EF142-F4DB-417F-898C-9A89A7FF1A90}" destId="{21885FED-7FA1-4893-B5DC-51A5767506BC}" srcOrd="0" destOrd="0" presId="urn:microsoft.com/office/officeart/2005/8/layout/hList2"/>
    <dgm:cxn modelId="{640FB6FB-EB8A-45C2-BD66-AA4CDD891699}" type="presOf" srcId="{A990E262-E2F3-43E1-AABB-0051FE13716D}" destId="{B9578AD9-F019-4B8A-8D06-A0DB70251589}" srcOrd="0" destOrd="3" presId="urn:microsoft.com/office/officeart/2005/8/layout/hList2"/>
    <dgm:cxn modelId="{36EF49FC-DB30-4C71-9895-48448C8AB681}" type="presOf" srcId="{247B9385-5EC4-48D5-8434-84CB4D2045C6}" destId="{B9578AD9-F019-4B8A-8D06-A0DB70251589}" srcOrd="0" destOrd="2" presId="urn:microsoft.com/office/officeart/2005/8/layout/hList2"/>
    <dgm:cxn modelId="{32DAFCFF-9A64-4C24-9C9E-F880CB482A16}" type="presOf" srcId="{0CA73576-7AFE-47ED-AAED-830D2AC4CF4E}" destId="{6BF5FD8D-6734-412C-8699-2F7615499732}" srcOrd="0" destOrd="2" presId="urn:microsoft.com/office/officeart/2005/8/layout/hList2"/>
    <dgm:cxn modelId="{7C7DFCE0-E2DF-4644-A3CB-85AE1B5D8F0A}" type="presParOf" srcId="{21885FED-7FA1-4893-B5DC-51A5767506BC}" destId="{A79E6E79-D76B-4CF5-A432-7789702B6098}" srcOrd="0" destOrd="0" presId="urn:microsoft.com/office/officeart/2005/8/layout/hList2"/>
    <dgm:cxn modelId="{3119D887-D2BA-492A-809B-AAA571B4CB4D}" type="presParOf" srcId="{A79E6E79-D76B-4CF5-A432-7789702B6098}" destId="{BF1D55C4-9E70-4CF5-8514-DC81C886641A}" srcOrd="0" destOrd="0" presId="urn:microsoft.com/office/officeart/2005/8/layout/hList2"/>
    <dgm:cxn modelId="{E6E12569-EBEC-46A6-ADA0-B7D19094311D}" type="presParOf" srcId="{A79E6E79-D76B-4CF5-A432-7789702B6098}" destId="{B9578AD9-F019-4B8A-8D06-A0DB70251589}" srcOrd="1" destOrd="0" presId="urn:microsoft.com/office/officeart/2005/8/layout/hList2"/>
    <dgm:cxn modelId="{F8A242A1-1434-45A1-B140-0275D2650B41}" type="presParOf" srcId="{A79E6E79-D76B-4CF5-A432-7789702B6098}" destId="{098E7615-241C-4DEA-94E1-7DAA230083C7}" srcOrd="2" destOrd="0" presId="urn:microsoft.com/office/officeart/2005/8/layout/hList2"/>
    <dgm:cxn modelId="{E0E1BDE9-E3F9-47E6-812D-6C478DC07F60}" type="presParOf" srcId="{21885FED-7FA1-4893-B5DC-51A5767506BC}" destId="{E7DECEBE-9FCF-448C-B886-4810D4827461}" srcOrd="1" destOrd="0" presId="urn:microsoft.com/office/officeart/2005/8/layout/hList2"/>
    <dgm:cxn modelId="{A648797C-F781-4C96-9E61-7FA7190848E7}" type="presParOf" srcId="{21885FED-7FA1-4893-B5DC-51A5767506BC}" destId="{44F1704F-CE62-4249-8787-D3378177EFAC}" srcOrd="2" destOrd="0" presId="urn:microsoft.com/office/officeart/2005/8/layout/hList2"/>
    <dgm:cxn modelId="{08ECA18B-0830-4A02-BE2E-D7537DA93E4E}" type="presParOf" srcId="{44F1704F-CE62-4249-8787-D3378177EFAC}" destId="{C10E0BD8-8403-4C76-A3C0-1FFF46A0C7F2}" srcOrd="0" destOrd="0" presId="urn:microsoft.com/office/officeart/2005/8/layout/hList2"/>
    <dgm:cxn modelId="{970DDDBD-E1B1-45CC-A8ED-40C6718F53FB}" type="presParOf" srcId="{44F1704F-CE62-4249-8787-D3378177EFAC}" destId="{6BF5FD8D-6734-412C-8699-2F7615499732}" srcOrd="1" destOrd="0" presId="urn:microsoft.com/office/officeart/2005/8/layout/hList2"/>
    <dgm:cxn modelId="{50DDF0F4-582D-4884-9297-3B35112D5298}" type="presParOf" srcId="{44F1704F-CE62-4249-8787-D3378177EFAC}" destId="{45396D3D-C842-481B-9983-B0D9CE277667}" srcOrd="2" destOrd="0" presId="urn:microsoft.com/office/officeart/2005/8/layout/hList2"/>
    <dgm:cxn modelId="{6259ED8D-609C-463E-ADEA-D93EF73A456C}" type="presParOf" srcId="{21885FED-7FA1-4893-B5DC-51A5767506BC}" destId="{CEAC9AF9-1454-4714-8130-10E293D91B0E}" srcOrd="3" destOrd="0" presId="urn:microsoft.com/office/officeart/2005/8/layout/hList2"/>
    <dgm:cxn modelId="{E47EA39E-61C5-4427-B6EA-53D6439886EA}" type="presParOf" srcId="{21885FED-7FA1-4893-B5DC-51A5767506BC}" destId="{BD6FD2D9-FD95-4F8F-91A1-97A46C901C7A}" srcOrd="4" destOrd="0" presId="urn:microsoft.com/office/officeart/2005/8/layout/hList2"/>
    <dgm:cxn modelId="{290998F6-AFF3-4B47-8CA4-FF0D06B2D956}" type="presParOf" srcId="{BD6FD2D9-FD95-4F8F-91A1-97A46C901C7A}" destId="{9A56B1B9-6D2C-455D-914B-91BE641A49CA}" srcOrd="0" destOrd="0" presId="urn:microsoft.com/office/officeart/2005/8/layout/hList2"/>
    <dgm:cxn modelId="{8AC10D86-7313-4AAA-BE06-A038D93AFF2B}" type="presParOf" srcId="{BD6FD2D9-FD95-4F8F-91A1-97A46C901C7A}" destId="{2EA93314-612D-49A2-8368-A302CA8E682C}" srcOrd="1" destOrd="0" presId="urn:microsoft.com/office/officeart/2005/8/layout/hList2"/>
    <dgm:cxn modelId="{F4104116-8563-4CD1-8F14-74C56FE042D1}" type="presParOf" srcId="{BD6FD2D9-FD95-4F8F-91A1-97A46C901C7A}" destId="{52D69820-67AC-4AA1-BF06-DAF79BC3E40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C0841D-44C5-4C07-A046-7384B647E705}">
      <dsp:nvSpPr>
        <dsp:cNvPr id="0" name=""/>
        <dsp:cNvSpPr/>
      </dsp:nvSpPr>
      <dsp:spPr>
        <a:xfrm>
          <a:off x="899355" y="338899"/>
          <a:ext cx="2273238" cy="1949405"/>
        </a:xfrm>
        <a:prstGeom prst="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6C1FD0F2-A19E-4D5F-85C0-90F5A4B67ABD}">
      <dsp:nvSpPr>
        <dsp:cNvPr id="0" name=""/>
        <dsp:cNvSpPr/>
      </dsp:nvSpPr>
      <dsp:spPr>
        <a:xfrm>
          <a:off x="228832" y="2383084"/>
          <a:ext cx="3465765" cy="1240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 dirty="0">
              <a:latin typeface="Agency FB" panose="020B0503020202020204" pitchFamily="34" charset="0"/>
            </a:rPr>
            <a:t>Modelo socio-crítico</a:t>
          </a:r>
          <a:r>
            <a:rPr lang="es-CO" sz="2400" kern="1200" dirty="0">
              <a:latin typeface="Agency FB" panose="020B0503020202020204" pitchFamily="34" charset="0"/>
            </a:rPr>
            <a:t>: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 Base para la transformación del ser </a:t>
          </a:r>
          <a:endParaRPr lang="en-US" sz="2400" kern="1200" dirty="0"/>
        </a:p>
      </dsp:txBody>
      <dsp:txXfrm>
        <a:off x="228832" y="2383084"/>
        <a:ext cx="3465765" cy="1240824"/>
      </dsp:txXfrm>
    </dsp:sp>
    <dsp:sp modelId="{B243F2A8-BF91-44DF-A68C-647EF161EF26}">
      <dsp:nvSpPr>
        <dsp:cNvPr id="0" name=""/>
        <dsp:cNvSpPr/>
      </dsp:nvSpPr>
      <dsp:spPr>
        <a:xfrm>
          <a:off x="4287375" y="346952"/>
          <a:ext cx="2341675" cy="1971366"/>
        </a:xfrm>
        <a:prstGeom prst="rect">
          <a:avLst/>
        </a:prstGeom>
        <a:solidFill>
          <a:schemeClr val="l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CDEAD202-7F85-4296-87BE-B355CB1C20FE}">
      <dsp:nvSpPr>
        <dsp:cNvPr id="0" name=""/>
        <dsp:cNvSpPr/>
      </dsp:nvSpPr>
      <dsp:spPr>
        <a:xfrm>
          <a:off x="4072769" y="2383084"/>
          <a:ext cx="2738323" cy="1240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 dirty="0">
              <a:latin typeface="Agency FB" panose="020B0503020202020204" pitchFamily="34" charset="0"/>
            </a:rPr>
            <a:t>Enfoque humanista</a:t>
          </a:r>
          <a:r>
            <a:rPr lang="es-CO" sz="2400" kern="1200" dirty="0">
              <a:latin typeface="Agency FB" panose="020B0503020202020204" pitchFamily="34" charset="0"/>
            </a:rPr>
            <a:t>: </a:t>
          </a:r>
        </a:p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Formación</a:t>
          </a:r>
          <a:r>
            <a:rPr lang="es-CO" sz="2400" b="1" kern="1200" dirty="0"/>
            <a:t> integral </a:t>
          </a:r>
          <a:r>
            <a:rPr lang="es-CO" sz="2400" kern="1200" dirty="0"/>
            <a:t>y </a:t>
          </a:r>
          <a:r>
            <a:rPr lang="en-US" sz="2400" kern="1200" dirty="0"/>
            <a:t>Educación </a:t>
          </a:r>
          <a:endParaRPr lang="en-US" sz="2400" b="1" kern="1200" dirty="0"/>
        </a:p>
      </dsp:txBody>
      <dsp:txXfrm>
        <a:off x="4072769" y="2383084"/>
        <a:ext cx="2738323" cy="1240824"/>
      </dsp:txXfrm>
    </dsp:sp>
    <dsp:sp modelId="{05385C6A-76BC-4835-8CC1-256DDBF74A32}">
      <dsp:nvSpPr>
        <dsp:cNvPr id="0" name=""/>
        <dsp:cNvSpPr/>
      </dsp:nvSpPr>
      <dsp:spPr>
        <a:xfrm>
          <a:off x="7761810" y="391822"/>
          <a:ext cx="1815276" cy="1737712"/>
        </a:xfrm>
        <a:prstGeom prst="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FB425563-8DC8-4FED-9054-500E4A138523}">
      <dsp:nvSpPr>
        <dsp:cNvPr id="0" name=""/>
        <dsp:cNvSpPr/>
      </dsp:nvSpPr>
      <dsp:spPr>
        <a:xfrm>
          <a:off x="7115023" y="2383084"/>
          <a:ext cx="3148206" cy="12408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b="1" kern="1200" dirty="0">
              <a:latin typeface="Agency FB" panose="020B0503020202020204" pitchFamily="34" charset="0"/>
            </a:rPr>
            <a:t>Enseñanza para la comprensión</a:t>
          </a:r>
          <a:r>
            <a:rPr lang="es-CO" sz="2400" kern="1200" dirty="0">
              <a:latin typeface="Agency FB" panose="020B0503020202020204" pitchFamily="34" charset="0"/>
            </a:rPr>
            <a:t>: 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Estrategia Pedagógica</a:t>
          </a:r>
          <a:endParaRPr lang="en-US" sz="2400" kern="1200" dirty="0"/>
        </a:p>
      </dsp:txBody>
      <dsp:txXfrm>
        <a:off x="7115023" y="2383084"/>
        <a:ext cx="3148206" cy="12408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D4151-19B0-47DD-8EC1-5F110E6858FA}">
      <dsp:nvSpPr>
        <dsp:cNvPr id="0" name=""/>
        <dsp:cNvSpPr/>
      </dsp:nvSpPr>
      <dsp:spPr>
        <a:xfrm>
          <a:off x="3847986" y="-67597"/>
          <a:ext cx="3303493" cy="9404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chemeClr val="tx1"/>
              </a:solidFill>
              <a:latin typeface="Agency FB" panose="020B0503020202020204" pitchFamily="34" charset="0"/>
            </a:rPr>
            <a:t>Socioemocionalidad</a:t>
          </a:r>
        </a:p>
      </dsp:txBody>
      <dsp:txXfrm>
        <a:off x="3893893" y="-21690"/>
        <a:ext cx="3211679" cy="848593"/>
      </dsp:txXfrm>
    </dsp:sp>
    <dsp:sp modelId="{D233B5AA-1EF1-4DFF-9389-AAF5E206742E}">
      <dsp:nvSpPr>
        <dsp:cNvPr id="0" name=""/>
        <dsp:cNvSpPr/>
      </dsp:nvSpPr>
      <dsp:spPr>
        <a:xfrm>
          <a:off x="2544769" y="638813"/>
          <a:ext cx="5367242" cy="5367242"/>
        </a:xfrm>
        <a:custGeom>
          <a:avLst/>
          <a:gdLst/>
          <a:ahLst/>
          <a:cxnLst/>
          <a:rect l="0" t="0" r="0" b="0"/>
          <a:pathLst>
            <a:path>
              <a:moveTo>
                <a:pt x="3784363" y="236134"/>
              </a:moveTo>
              <a:arcTo wR="2683621" hR="2683621" stAng="17652933" swAng="657145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7FD25-BC56-4718-BC22-99D8993AA354}">
      <dsp:nvSpPr>
        <dsp:cNvPr id="0" name=""/>
        <dsp:cNvSpPr/>
      </dsp:nvSpPr>
      <dsp:spPr>
        <a:xfrm>
          <a:off x="6610612" y="1131677"/>
          <a:ext cx="2471304" cy="1217837"/>
        </a:xfrm>
        <a:prstGeom prst="roundRect">
          <a:avLst/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1">
          <a:schemeClr val="accent6"/>
        </a:lnRef>
        <a:fillRef idx="3">
          <a:schemeClr val="accent6"/>
        </a:fillRef>
        <a:effectRef idx="2">
          <a:schemeClr val="accent6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Formación </a:t>
          </a:r>
          <a:r>
            <a:rPr lang="es-ES" sz="2800" b="1" kern="1200" dirty="0">
              <a:solidFill>
                <a:schemeClr val="tx1"/>
              </a:solidFill>
              <a:latin typeface="Agency FB" panose="020B0503020202020204" pitchFamily="34" charset="0"/>
            </a:rPr>
            <a:t>integral</a:t>
          </a:r>
          <a:r>
            <a:rPr lang="es-ES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 y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 educación </a:t>
          </a:r>
          <a:r>
            <a:rPr lang="es-ES" sz="2800" b="1" kern="1200" dirty="0">
              <a:solidFill>
                <a:schemeClr val="tx1"/>
              </a:solidFill>
              <a:latin typeface="Agency FB" panose="020B0503020202020204" pitchFamily="34" charset="0"/>
            </a:rPr>
            <a:t>CRESE</a:t>
          </a:r>
          <a:r>
            <a:rPr lang="es-ES" sz="1800" kern="1200" dirty="0">
              <a:solidFill>
                <a:schemeClr val="tx1"/>
              </a:solidFill>
              <a:latin typeface="Agency FB" panose="020B0503020202020204" pitchFamily="34" charset="0"/>
            </a:rPr>
            <a:t> </a:t>
          </a:r>
        </a:p>
      </dsp:txBody>
      <dsp:txXfrm>
        <a:off x="6670062" y="1191127"/>
        <a:ext cx="2352404" cy="1098937"/>
      </dsp:txXfrm>
    </dsp:sp>
    <dsp:sp modelId="{FE45270F-4413-40CB-A12A-F13CE5987FE4}">
      <dsp:nvSpPr>
        <dsp:cNvPr id="0" name=""/>
        <dsp:cNvSpPr/>
      </dsp:nvSpPr>
      <dsp:spPr>
        <a:xfrm>
          <a:off x="2857132" y="465569"/>
          <a:ext cx="5367242" cy="5367242"/>
        </a:xfrm>
        <a:custGeom>
          <a:avLst/>
          <a:gdLst/>
          <a:ahLst/>
          <a:cxnLst/>
          <a:rect l="0" t="0" r="0" b="0"/>
          <a:pathLst>
            <a:path>
              <a:moveTo>
                <a:pt x="5247857" y="1892094"/>
              </a:moveTo>
              <a:arcTo wR="2683621" hR="2683621" stAng="20570737" swAng="1075740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48445-AA64-49E0-8AD5-524054B294A1}">
      <dsp:nvSpPr>
        <dsp:cNvPr id="0" name=""/>
        <dsp:cNvSpPr/>
      </dsp:nvSpPr>
      <dsp:spPr>
        <a:xfrm>
          <a:off x="7096818" y="3194001"/>
          <a:ext cx="2106007" cy="10655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  <a:latin typeface="Agency FB" panose="020B0503020202020204" pitchFamily="34" charset="0"/>
            </a:rPr>
            <a:t>Aprendizajes significativos</a:t>
          </a:r>
        </a:p>
      </dsp:txBody>
      <dsp:txXfrm>
        <a:off x="7148831" y="3246014"/>
        <a:ext cx="2001981" cy="961474"/>
      </dsp:txXfrm>
    </dsp:sp>
    <dsp:sp modelId="{DBF7B8FF-808B-46B0-912D-4EC78F32C069}">
      <dsp:nvSpPr>
        <dsp:cNvPr id="0" name=""/>
        <dsp:cNvSpPr/>
      </dsp:nvSpPr>
      <dsp:spPr>
        <a:xfrm>
          <a:off x="2622168" y="1184814"/>
          <a:ext cx="5367242" cy="5367242"/>
        </a:xfrm>
        <a:custGeom>
          <a:avLst/>
          <a:gdLst/>
          <a:ahLst/>
          <a:cxnLst/>
          <a:rect l="0" t="0" r="0" b="0"/>
          <a:pathLst>
            <a:path>
              <a:moveTo>
                <a:pt x="5338001" y="3078702"/>
              </a:moveTo>
              <a:arcTo wR="2683621" hR="2683621" stAng="507949" swAng="509871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1CB9BD-97A6-4492-99CC-7BE47356F54F}">
      <dsp:nvSpPr>
        <dsp:cNvPr id="0" name=""/>
        <dsp:cNvSpPr/>
      </dsp:nvSpPr>
      <dsp:spPr>
        <a:xfrm>
          <a:off x="6298492" y="4655302"/>
          <a:ext cx="2264675" cy="1036987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solidFill>
                <a:schemeClr val="tx1"/>
              </a:solidFill>
              <a:latin typeface="Agency FB" panose="020B0503020202020204" pitchFamily="34" charset="0"/>
            </a:rPr>
            <a:t>Ciudadanía</a:t>
          </a:r>
        </a:p>
      </dsp:txBody>
      <dsp:txXfrm>
        <a:off x="6349114" y="4705924"/>
        <a:ext cx="2163431" cy="935743"/>
      </dsp:txXfrm>
    </dsp:sp>
    <dsp:sp modelId="{42EC34F4-48E2-4A48-A9EE-EB4302F93CDD}">
      <dsp:nvSpPr>
        <dsp:cNvPr id="0" name=""/>
        <dsp:cNvSpPr/>
      </dsp:nvSpPr>
      <dsp:spPr>
        <a:xfrm>
          <a:off x="3373912" y="388564"/>
          <a:ext cx="5367242" cy="5367242"/>
        </a:xfrm>
        <a:custGeom>
          <a:avLst/>
          <a:gdLst/>
          <a:ahLst/>
          <a:cxnLst/>
          <a:rect l="0" t="0" r="0" b="0"/>
          <a:pathLst>
            <a:path>
              <a:moveTo>
                <a:pt x="3254097" y="5305905"/>
              </a:moveTo>
              <a:arcTo wR="2683621" hR="2683621" stAng="4663594" swAng="1284197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3A66B7-38DC-4884-8429-A05C13C25305}">
      <dsp:nvSpPr>
        <dsp:cNvPr id="0" name=""/>
        <dsp:cNvSpPr/>
      </dsp:nvSpPr>
      <dsp:spPr>
        <a:xfrm>
          <a:off x="3273960" y="4895374"/>
          <a:ext cx="2347720" cy="121742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chemeClr val="tx1"/>
              </a:solidFill>
              <a:latin typeface="Agency FB" panose="020B0503020202020204" pitchFamily="34" charset="0"/>
            </a:rPr>
            <a:t>Transiciones armónicas</a:t>
          </a:r>
        </a:p>
      </dsp:txBody>
      <dsp:txXfrm>
        <a:off x="3333390" y="4954804"/>
        <a:ext cx="2228860" cy="1098563"/>
      </dsp:txXfrm>
    </dsp:sp>
    <dsp:sp modelId="{8C0BEBB3-472D-4B33-9D3C-28E9029BC7AD}">
      <dsp:nvSpPr>
        <dsp:cNvPr id="0" name=""/>
        <dsp:cNvSpPr/>
      </dsp:nvSpPr>
      <dsp:spPr>
        <a:xfrm>
          <a:off x="2681287" y="206424"/>
          <a:ext cx="5367242" cy="5367242"/>
        </a:xfrm>
        <a:custGeom>
          <a:avLst/>
          <a:gdLst/>
          <a:ahLst/>
          <a:cxnLst/>
          <a:rect l="0" t="0" r="0" b="0"/>
          <a:pathLst>
            <a:path>
              <a:moveTo>
                <a:pt x="896282" y="4685430"/>
              </a:moveTo>
              <a:arcTo wR="2683621" hR="2683621" stAng="7905627" swAng="665160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BBA96-15B1-42E1-BDBE-28B27824E608}">
      <dsp:nvSpPr>
        <dsp:cNvPr id="0" name=""/>
        <dsp:cNvSpPr/>
      </dsp:nvSpPr>
      <dsp:spPr>
        <a:xfrm>
          <a:off x="1764535" y="2860169"/>
          <a:ext cx="2237722" cy="164643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tx1"/>
              </a:solidFill>
              <a:latin typeface="Agency FB" panose="020B0503020202020204" pitchFamily="34" charset="0"/>
            </a:rPr>
            <a:t>Saberes diversos  y vinculación de la familia</a:t>
          </a:r>
        </a:p>
      </dsp:txBody>
      <dsp:txXfrm>
        <a:off x="1844907" y="2940541"/>
        <a:ext cx="2076978" cy="1485693"/>
      </dsp:txXfrm>
    </dsp:sp>
    <dsp:sp modelId="{6BD655B2-B143-4374-BDDA-238423604B77}">
      <dsp:nvSpPr>
        <dsp:cNvPr id="0" name=""/>
        <dsp:cNvSpPr/>
      </dsp:nvSpPr>
      <dsp:spPr>
        <a:xfrm>
          <a:off x="2812024" y="-93538"/>
          <a:ext cx="5367242" cy="5367242"/>
        </a:xfrm>
        <a:custGeom>
          <a:avLst/>
          <a:gdLst/>
          <a:ahLst/>
          <a:cxnLst/>
          <a:rect l="0" t="0" r="0" b="0"/>
          <a:pathLst>
            <a:path>
              <a:moveTo>
                <a:pt x="13158" y="2949052"/>
              </a:moveTo>
              <a:arcTo wR="2683621" hR="2683621" stAng="10459422" swAng="58813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8C325B-2414-4469-8541-295EFC8111B8}">
      <dsp:nvSpPr>
        <dsp:cNvPr id="0" name=""/>
        <dsp:cNvSpPr/>
      </dsp:nvSpPr>
      <dsp:spPr>
        <a:xfrm>
          <a:off x="1937765" y="1217841"/>
          <a:ext cx="2214848" cy="117449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solidFill>
                <a:schemeClr val="tx1"/>
              </a:solidFill>
              <a:latin typeface="Agency FB" panose="020B0503020202020204" pitchFamily="34" charset="0"/>
            </a:rPr>
            <a:t>Evaluación formativa</a:t>
          </a:r>
        </a:p>
      </dsp:txBody>
      <dsp:txXfrm>
        <a:off x="1995099" y="1275175"/>
        <a:ext cx="2100180" cy="1059826"/>
      </dsp:txXfrm>
    </dsp:sp>
    <dsp:sp modelId="{797B5100-5DC1-401D-BFEC-EE3221CA1618}">
      <dsp:nvSpPr>
        <dsp:cNvPr id="0" name=""/>
        <dsp:cNvSpPr/>
      </dsp:nvSpPr>
      <dsp:spPr>
        <a:xfrm>
          <a:off x="3011404" y="672142"/>
          <a:ext cx="5367242" cy="5367242"/>
        </a:xfrm>
        <a:custGeom>
          <a:avLst/>
          <a:gdLst/>
          <a:ahLst/>
          <a:cxnLst/>
          <a:rect l="0" t="0" r="0" b="0"/>
          <a:pathLst>
            <a:path>
              <a:moveTo>
                <a:pt x="1067096" y="541502"/>
              </a:moveTo>
              <a:arcTo wR="2683621" hR="2683621" stAng="13977624" swAng="875606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386DAD-1C4F-49A0-A692-B1F7832898B2}">
      <dsp:nvSpPr>
        <dsp:cNvPr id="0" name=""/>
        <dsp:cNvSpPr/>
      </dsp:nvSpPr>
      <dsp:spPr>
        <a:xfrm>
          <a:off x="0" y="2018305"/>
          <a:ext cx="3454398" cy="3636304"/>
        </a:xfrm>
        <a:prstGeom prst="donut">
          <a:avLst>
            <a:gd name="adj" fmla="val 2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3D4B2-31F8-47A3-8059-A6B26F55C3C0}">
      <dsp:nvSpPr>
        <dsp:cNvPr id="0" name=""/>
        <dsp:cNvSpPr/>
      </dsp:nvSpPr>
      <dsp:spPr>
        <a:xfrm>
          <a:off x="2602446" y="803988"/>
          <a:ext cx="2083723" cy="971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0" rIns="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FORTALECIMIENTO</a:t>
          </a:r>
        </a:p>
      </dsp:txBody>
      <dsp:txXfrm>
        <a:off x="2602446" y="803988"/>
        <a:ext cx="2083723" cy="971656"/>
      </dsp:txXfrm>
    </dsp:sp>
    <dsp:sp modelId="{670C036D-C86B-4821-87C5-7634664E0BDB}">
      <dsp:nvSpPr>
        <dsp:cNvPr id="0" name=""/>
        <dsp:cNvSpPr/>
      </dsp:nvSpPr>
      <dsp:spPr>
        <a:xfrm>
          <a:off x="2868720" y="2703430"/>
          <a:ext cx="970407" cy="970407"/>
        </a:xfrm>
        <a:prstGeom prst="ellipse">
          <a:avLst/>
        </a:prstGeom>
        <a:solidFill>
          <a:schemeClr val="bg1"/>
        </a:solidFill>
        <a:ln w="5715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8B50A4-EBFD-40B1-9D52-430CFC2E3496}">
      <dsp:nvSpPr>
        <dsp:cNvPr id="0" name=""/>
        <dsp:cNvSpPr/>
      </dsp:nvSpPr>
      <dsp:spPr>
        <a:xfrm rot="17700000">
          <a:off x="1719405" y="4054085"/>
          <a:ext cx="2010405" cy="96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128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latin typeface="Agency FB" panose="020B0503020202020204" pitchFamily="34" charset="0"/>
            </a:rPr>
            <a:t>Deconstruir</a:t>
          </a:r>
        </a:p>
      </dsp:txBody>
      <dsp:txXfrm>
        <a:off x="1719405" y="4054085"/>
        <a:ext cx="2010405" cy="969342"/>
      </dsp:txXfrm>
    </dsp:sp>
    <dsp:sp modelId="{83030D67-DDAC-4CC8-AE9D-96D2924BE94B}">
      <dsp:nvSpPr>
        <dsp:cNvPr id="0" name=""/>
        <dsp:cNvSpPr/>
      </dsp:nvSpPr>
      <dsp:spPr>
        <a:xfrm rot="17700000">
          <a:off x="2978038" y="1353841"/>
          <a:ext cx="2010405" cy="96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31B68F-96FB-4C7D-87B5-0E67DBEF181E}">
      <dsp:nvSpPr>
        <dsp:cNvPr id="0" name=""/>
        <dsp:cNvSpPr/>
      </dsp:nvSpPr>
      <dsp:spPr>
        <a:xfrm>
          <a:off x="3979799" y="2703430"/>
          <a:ext cx="970407" cy="970407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3C779-04A1-4B6C-AE99-C3A683EF3FA7}">
      <dsp:nvSpPr>
        <dsp:cNvPr id="0" name=""/>
        <dsp:cNvSpPr/>
      </dsp:nvSpPr>
      <dsp:spPr>
        <a:xfrm rot="17700000">
          <a:off x="2997233" y="4054085"/>
          <a:ext cx="2010405" cy="96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1280" bIns="0" numCol="1" spcCol="1270" anchor="ctr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200" b="1" kern="1200" dirty="0">
              <a:latin typeface="Agency FB" panose="020B0503020202020204" pitchFamily="34" charset="0"/>
            </a:rPr>
            <a:t>Resignificar</a:t>
          </a:r>
        </a:p>
      </dsp:txBody>
      <dsp:txXfrm>
        <a:off x="2997233" y="4054085"/>
        <a:ext cx="2010405" cy="969342"/>
      </dsp:txXfrm>
    </dsp:sp>
    <dsp:sp modelId="{C54AF382-60E4-4E85-BA32-3EEDF1BD7AC4}">
      <dsp:nvSpPr>
        <dsp:cNvPr id="0" name=""/>
        <dsp:cNvSpPr/>
      </dsp:nvSpPr>
      <dsp:spPr>
        <a:xfrm rot="17700000">
          <a:off x="4089117" y="1353841"/>
          <a:ext cx="2010405" cy="96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914279-9A58-4C66-B955-A357AA0A9CBE}">
      <dsp:nvSpPr>
        <dsp:cNvPr id="0" name=""/>
        <dsp:cNvSpPr/>
      </dsp:nvSpPr>
      <dsp:spPr>
        <a:xfrm>
          <a:off x="5091027" y="2253866"/>
          <a:ext cx="1869536" cy="1869536"/>
        </a:xfrm>
        <a:prstGeom prst="donut">
          <a:avLst>
            <a:gd name="adj" fmla="val 2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B5B1D4-54D6-4DD3-95D1-493B9B893955}">
      <dsp:nvSpPr>
        <dsp:cNvPr id="0" name=""/>
        <dsp:cNvSpPr/>
      </dsp:nvSpPr>
      <dsp:spPr>
        <a:xfrm rot="17700000">
          <a:off x="5682574" y="856781"/>
          <a:ext cx="2184125" cy="10184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0" rIns="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b="1" kern="1200" dirty="0">
              <a:latin typeface="Agency FB" panose="020B0503020202020204" pitchFamily="34" charset="0"/>
            </a:rPr>
            <a:t>Reconstruir</a:t>
          </a:r>
        </a:p>
      </dsp:txBody>
      <dsp:txXfrm>
        <a:off x="5682574" y="856781"/>
        <a:ext cx="2184125" cy="1018474"/>
      </dsp:txXfrm>
    </dsp:sp>
    <dsp:sp modelId="{F19A0188-625A-4A7F-98B3-889B13F5E926}">
      <dsp:nvSpPr>
        <dsp:cNvPr id="0" name=""/>
        <dsp:cNvSpPr/>
      </dsp:nvSpPr>
      <dsp:spPr>
        <a:xfrm>
          <a:off x="7025807" y="2703430"/>
          <a:ext cx="970407" cy="970407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EEE538-24F0-470F-AE48-DB1EFF350309}">
      <dsp:nvSpPr>
        <dsp:cNvPr id="0" name=""/>
        <dsp:cNvSpPr/>
      </dsp:nvSpPr>
      <dsp:spPr>
        <a:xfrm rot="17700000">
          <a:off x="5876492" y="4054085"/>
          <a:ext cx="2010405" cy="96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01600" bIns="0" numCol="1" spcCol="1270" anchor="ctr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b="1" kern="1200" dirty="0">
              <a:latin typeface="Agency FB" panose="020B0503020202020204" pitchFamily="34" charset="0"/>
            </a:rPr>
            <a:t>Mejorar</a:t>
          </a:r>
        </a:p>
      </dsp:txBody>
      <dsp:txXfrm>
        <a:off x="5876492" y="4054085"/>
        <a:ext cx="2010405" cy="969342"/>
      </dsp:txXfrm>
    </dsp:sp>
    <dsp:sp modelId="{A455CE96-3A58-4C10-8A19-2FD4AC19F6A5}">
      <dsp:nvSpPr>
        <dsp:cNvPr id="0" name=""/>
        <dsp:cNvSpPr/>
      </dsp:nvSpPr>
      <dsp:spPr>
        <a:xfrm rot="17700000">
          <a:off x="7135125" y="1353841"/>
          <a:ext cx="2010405" cy="96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496196-FF00-49F7-9903-2F445141AB92}">
      <dsp:nvSpPr>
        <dsp:cNvPr id="0" name=""/>
        <dsp:cNvSpPr/>
      </dsp:nvSpPr>
      <dsp:spPr>
        <a:xfrm>
          <a:off x="8136886" y="2703430"/>
          <a:ext cx="970407" cy="970407"/>
        </a:xfrm>
        <a:prstGeom prst="ellipse">
          <a:avLst/>
        </a:prstGeom>
        <a:solidFill>
          <a:schemeClr val="bg1"/>
        </a:solidFill>
        <a:ln w="381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9FB19-7E32-4913-A321-3FF32F502386}">
      <dsp:nvSpPr>
        <dsp:cNvPr id="0" name=""/>
        <dsp:cNvSpPr/>
      </dsp:nvSpPr>
      <dsp:spPr>
        <a:xfrm rot="17700000">
          <a:off x="6987571" y="4054085"/>
          <a:ext cx="2010405" cy="96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71120" bIns="0" numCol="1" spcCol="1270" anchor="ctr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Seguimiento</a:t>
          </a:r>
        </a:p>
      </dsp:txBody>
      <dsp:txXfrm>
        <a:off x="6987571" y="4054085"/>
        <a:ext cx="2010405" cy="969342"/>
      </dsp:txXfrm>
    </dsp:sp>
    <dsp:sp modelId="{9C883EA9-4669-401D-B288-7B9D075C88C8}">
      <dsp:nvSpPr>
        <dsp:cNvPr id="0" name=""/>
        <dsp:cNvSpPr/>
      </dsp:nvSpPr>
      <dsp:spPr>
        <a:xfrm rot="17700000">
          <a:off x="8246204" y="1353841"/>
          <a:ext cx="2010405" cy="9693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6C654-4B57-458E-9501-C195067273B3}">
      <dsp:nvSpPr>
        <dsp:cNvPr id="0" name=""/>
        <dsp:cNvSpPr/>
      </dsp:nvSpPr>
      <dsp:spPr>
        <a:xfrm>
          <a:off x="0" y="-452974"/>
          <a:ext cx="6815201" cy="5335578"/>
        </a:xfrm>
        <a:prstGeom prst="swooshArrow">
          <a:avLst>
            <a:gd name="adj1" fmla="val 25000"/>
            <a:gd name="adj2" fmla="val 25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4E6220-2BCA-487E-A36B-5A0982701416}">
      <dsp:nvSpPr>
        <dsp:cNvPr id="0" name=""/>
        <dsp:cNvSpPr/>
      </dsp:nvSpPr>
      <dsp:spPr>
        <a:xfrm>
          <a:off x="865530" y="3024972"/>
          <a:ext cx="177195" cy="177195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accent1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97FCC2-3352-4E89-AA21-820301F1A5FE}">
      <dsp:nvSpPr>
        <dsp:cNvPr id="0" name=""/>
        <dsp:cNvSpPr/>
      </dsp:nvSpPr>
      <dsp:spPr>
        <a:xfrm>
          <a:off x="1131739" y="2958858"/>
          <a:ext cx="3408421" cy="1230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892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EXPLORAR</a:t>
          </a:r>
        </a:p>
      </dsp:txBody>
      <dsp:txXfrm>
        <a:off x="1131739" y="2958858"/>
        <a:ext cx="3408421" cy="1230995"/>
      </dsp:txXfrm>
    </dsp:sp>
    <dsp:sp modelId="{F0C207FD-3094-413E-B49F-29377FF473D1}">
      <dsp:nvSpPr>
        <dsp:cNvPr id="0" name=""/>
        <dsp:cNvSpPr/>
      </dsp:nvSpPr>
      <dsp:spPr>
        <a:xfrm>
          <a:off x="2429619" y="1867239"/>
          <a:ext cx="320314" cy="320314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E4AED-F93F-42EC-A617-540F1717DD99}">
      <dsp:nvSpPr>
        <dsp:cNvPr id="0" name=""/>
        <dsp:cNvSpPr/>
      </dsp:nvSpPr>
      <dsp:spPr>
        <a:xfrm>
          <a:off x="2814514" y="1911978"/>
          <a:ext cx="2587497" cy="23171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728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/>
            <a:t>INVESTIGAR</a:t>
          </a:r>
        </a:p>
      </dsp:txBody>
      <dsp:txXfrm>
        <a:off x="2814514" y="1911978"/>
        <a:ext cx="2587497" cy="2317168"/>
      </dsp:txXfrm>
    </dsp:sp>
    <dsp:sp modelId="{05630659-856F-4A1F-BD53-1B9EA8587ADB}">
      <dsp:nvSpPr>
        <dsp:cNvPr id="0" name=""/>
        <dsp:cNvSpPr/>
      </dsp:nvSpPr>
      <dsp:spPr>
        <a:xfrm>
          <a:off x="4304337" y="896367"/>
          <a:ext cx="442988" cy="442988"/>
        </a:xfrm>
        <a:prstGeom prst="ellipse">
          <a:avLst/>
        </a:prstGeom>
        <a:solidFill>
          <a:schemeClr val="tx1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ABA62-E944-4AA6-A024-9811D8708435}">
      <dsp:nvSpPr>
        <dsp:cNvPr id="0" name=""/>
        <dsp:cNvSpPr/>
      </dsp:nvSpPr>
      <dsp:spPr>
        <a:xfrm>
          <a:off x="3944491" y="911133"/>
          <a:ext cx="2870709" cy="21603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73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/>
            <a:t>        PRODUCIR</a:t>
          </a:r>
        </a:p>
      </dsp:txBody>
      <dsp:txXfrm>
        <a:off x="3944491" y="911133"/>
        <a:ext cx="2870709" cy="21603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E084D-AEF1-4AAF-BCA7-53841A0CE102}">
      <dsp:nvSpPr>
        <dsp:cNvPr id="0" name=""/>
        <dsp:cNvSpPr/>
      </dsp:nvSpPr>
      <dsp:spPr>
        <a:xfrm>
          <a:off x="6074813" y="2958271"/>
          <a:ext cx="5021293" cy="291859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/>
            <a:t>Proceso planeado, sistemático y continuo que permite la recolección de información para retroalimentar, reorientar, validar y verificar si se alcanzaron o no los objetivos.</a:t>
          </a:r>
        </a:p>
      </dsp:txBody>
      <dsp:txXfrm>
        <a:off x="7645313" y="3752031"/>
        <a:ext cx="3386681" cy="2060721"/>
      </dsp:txXfrm>
    </dsp:sp>
    <dsp:sp modelId="{01D2F3A8-27DF-40C7-822D-5E372C13B8C5}">
      <dsp:nvSpPr>
        <dsp:cNvPr id="0" name=""/>
        <dsp:cNvSpPr/>
      </dsp:nvSpPr>
      <dsp:spPr>
        <a:xfrm>
          <a:off x="72124" y="3010496"/>
          <a:ext cx="4637422" cy="277674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0" rIns="68580" bIns="6858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/>
            <a:t>Configuración de maestros competentes para interpretar, comprender y transformar con pensamiento crítico, los diversos contextos educativos .</a:t>
          </a:r>
        </a:p>
      </dsp:txBody>
      <dsp:txXfrm>
        <a:off x="133120" y="3765680"/>
        <a:ext cx="3124203" cy="1960570"/>
      </dsp:txXfrm>
    </dsp:sp>
    <dsp:sp modelId="{22C60DD7-9154-482E-AB94-7C90981D7D75}">
      <dsp:nvSpPr>
        <dsp:cNvPr id="0" name=""/>
        <dsp:cNvSpPr/>
      </dsp:nvSpPr>
      <dsp:spPr>
        <a:xfrm>
          <a:off x="6525931" y="-352063"/>
          <a:ext cx="4530222" cy="2533783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/>
            <a:t>Formación social y política, lo que conduce a la consolidación de sujetos políticos que identifican los diferentes contextos con sentido crítico, investigativo, transformador</a:t>
          </a:r>
        </a:p>
      </dsp:txBody>
      <dsp:txXfrm>
        <a:off x="7940656" y="-296404"/>
        <a:ext cx="3059837" cy="1789019"/>
      </dsp:txXfrm>
    </dsp:sp>
    <dsp:sp modelId="{2D9F0A7A-62B8-4A63-A688-F273A4EF9ACB}">
      <dsp:nvSpPr>
        <dsp:cNvPr id="0" name=""/>
        <dsp:cNvSpPr/>
      </dsp:nvSpPr>
      <dsp:spPr>
        <a:xfrm>
          <a:off x="0" y="-301204"/>
          <a:ext cx="5170096" cy="252244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171450" lvl="1" indent="-171450" algn="just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/>
            <a:t>Abarca todas las esferas de lo humano en una perspectiva totalmente integral y en una relación estrecha con la enseñabilidad y la educabilidad</a:t>
          </a:r>
        </a:p>
      </dsp:txBody>
      <dsp:txXfrm>
        <a:off x="55410" y="-245794"/>
        <a:ext cx="3508247" cy="1781014"/>
      </dsp:txXfrm>
    </dsp:sp>
    <dsp:sp modelId="{7EF873FF-CD11-4671-9602-633D6326FDFD}">
      <dsp:nvSpPr>
        <dsp:cNvPr id="0" name=""/>
        <dsp:cNvSpPr/>
      </dsp:nvSpPr>
      <dsp:spPr>
        <a:xfrm>
          <a:off x="3152074" y="360220"/>
          <a:ext cx="2371008" cy="2371008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36000" rIns="142240" bIns="14224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FORMACIÓN</a:t>
          </a:r>
        </a:p>
      </dsp:txBody>
      <dsp:txXfrm>
        <a:off x="3846526" y="1054672"/>
        <a:ext cx="1676556" cy="1676556"/>
      </dsp:txXfrm>
    </dsp:sp>
    <dsp:sp modelId="{DA7C359C-7D14-43F6-82A4-D471035D7406}">
      <dsp:nvSpPr>
        <dsp:cNvPr id="0" name=""/>
        <dsp:cNvSpPr/>
      </dsp:nvSpPr>
      <dsp:spPr>
        <a:xfrm rot="5400000">
          <a:off x="5632597" y="360220"/>
          <a:ext cx="2371008" cy="2371008"/>
        </a:xfrm>
        <a:prstGeom prst="pieWedg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      EXTENSIÓN</a:t>
          </a:r>
        </a:p>
      </dsp:txBody>
      <dsp:txXfrm rot="-5400000">
        <a:off x="5632597" y="1054672"/>
        <a:ext cx="1676556" cy="1676556"/>
      </dsp:txXfrm>
    </dsp:sp>
    <dsp:sp modelId="{454BAF37-90F3-4055-BC6D-112D396B8EB9}">
      <dsp:nvSpPr>
        <dsp:cNvPr id="0" name=""/>
        <dsp:cNvSpPr/>
      </dsp:nvSpPr>
      <dsp:spPr>
        <a:xfrm rot="10800000">
          <a:off x="5632597" y="2840743"/>
          <a:ext cx="2371008" cy="2371008"/>
        </a:xfrm>
        <a:prstGeom prst="pieWedg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          EVALUACIÓN</a:t>
          </a:r>
        </a:p>
      </dsp:txBody>
      <dsp:txXfrm rot="10800000">
        <a:off x="5632597" y="2840743"/>
        <a:ext cx="1676556" cy="1676556"/>
      </dsp:txXfrm>
    </dsp:sp>
    <dsp:sp modelId="{218E4C10-513A-48FB-8A42-F067B4D902D7}">
      <dsp:nvSpPr>
        <dsp:cNvPr id="0" name=""/>
        <dsp:cNvSpPr/>
      </dsp:nvSpPr>
      <dsp:spPr>
        <a:xfrm rot="16200000">
          <a:off x="3152074" y="2840743"/>
          <a:ext cx="2371008" cy="2371008"/>
        </a:xfrm>
        <a:prstGeom prst="pieWedg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/>
            <a:t>INVESTIGACIÓN</a:t>
          </a:r>
        </a:p>
      </dsp:txBody>
      <dsp:txXfrm rot="5400000">
        <a:off x="3846526" y="2840743"/>
        <a:ext cx="1676556" cy="1676556"/>
      </dsp:txXfrm>
    </dsp:sp>
    <dsp:sp modelId="{C0555745-1B3E-4A1A-A46F-C99D31DCE5F4}">
      <dsp:nvSpPr>
        <dsp:cNvPr id="0" name=""/>
        <dsp:cNvSpPr/>
      </dsp:nvSpPr>
      <dsp:spPr>
        <a:xfrm>
          <a:off x="5168526" y="2293166"/>
          <a:ext cx="818627" cy="711850"/>
        </a:xfrm>
        <a:prstGeom prst="circularArrow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C90388-9A9A-413A-AD9B-8BF9B1A2F644}">
      <dsp:nvSpPr>
        <dsp:cNvPr id="0" name=""/>
        <dsp:cNvSpPr/>
      </dsp:nvSpPr>
      <dsp:spPr>
        <a:xfrm rot="10800000">
          <a:off x="5168526" y="2566955"/>
          <a:ext cx="818627" cy="711850"/>
        </a:xfrm>
        <a:prstGeom prst="circularArrow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E7615-241C-4DEA-94E1-7DAA230083C7}">
      <dsp:nvSpPr>
        <dsp:cNvPr id="0" name=""/>
        <dsp:cNvSpPr/>
      </dsp:nvSpPr>
      <dsp:spPr>
        <a:xfrm rot="16200000">
          <a:off x="-960713" y="1494385"/>
          <a:ext cx="2321398" cy="198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5471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CONCEPTUALES</a:t>
          </a:r>
        </a:p>
      </dsp:txBody>
      <dsp:txXfrm>
        <a:off x="-960713" y="1494385"/>
        <a:ext cx="2321398" cy="198958"/>
      </dsp:txXfrm>
    </dsp:sp>
    <dsp:sp modelId="{B9578AD9-F019-4B8A-8D06-A0DB70251589}">
      <dsp:nvSpPr>
        <dsp:cNvPr id="0" name=""/>
        <dsp:cNvSpPr/>
      </dsp:nvSpPr>
      <dsp:spPr>
        <a:xfrm>
          <a:off x="299464" y="433165"/>
          <a:ext cx="991025" cy="232139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175471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Comprender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Comprobar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Identificar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Definir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Deducir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Localizar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Reconocer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Interpretar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Sintetizar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100" kern="1200" dirty="0"/>
        </a:p>
      </dsp:txBody>
      <dsp:txXfrm>
        <a:off x="299464" y="433165"/>
        <a:ext cx="991025" cy="2321398"/>
      </dsp:txXfrm>
    </dsp:sp>
    <dsp:sp modelId="{BF1D55C4-9E70-4CF5-8514-DC81C886641A}">
      <dsp:nvSpPr>
        <dsp:cNvPr id="0" name=""/>
        <dsp:cNvSpPr/>
      </dsp:nvSpPr>
      <dsp:spPr>
        <a:xfrm>
          <a:off x="551746" y="2144951"/>
          <a:ext cx="538020" cy="5243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396D3D-C842-481B-9983-B0D9CE277667}">
      <dsp:nvSpPr>
        <dsp:cNvPr id="0" name=""/>
        <dsp:cNvSpPr/>
      </dsp:nvSpPr>
      <dsp:spPr>
        <a:xfrm rot="16200000">
          <a:off x="524855" y="1523120"/>
          <a:ext cx="2321398" cy="198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5471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PROCEDIMENTALES</a:t>
          </a:r>
        </a:p>
      </dsp:txBody>
      <dsp:txXfrm>
        <a:off x="524855" y="1523120"/>
        <a:ext cx="2321398" cy="198958"/>
      </dsp:txXfrm>
    </dsp:sp>
    <dsp:sp modelId="{6BF5FD8D-6734-412C-8699-2F7615499732}">
      <dsp:nvSpPr>
        <dsp:cNvPr id="0" name=""/>
        <dsp:cNvSpPr/>
      </dsp:nvSpPr>
      <dsp:spPr>
        <a:xfrm>
          <a:off x="1826042" y="441147"/>
          <a:ext cx="1453398" cy="2321398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175471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Adaptar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Analizar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Ampliar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Aplicar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Caracterizar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Debatir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Crear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Estructurar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Explicar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Comparar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Diseñar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Exponer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000" kern="1200" dirty="0"/>
            <a:t>Practicar</a:t>
          </a:r>
        </a:p>
      </dsp:txBody>
      <dsp:txXfrm>
        <a:off x="1826042" y="441147"/>
        <a:ext cx="1453398" cy="2321398"/>
      </dsp:txXfrm>
    </dsp:sp>
    <dsp:sp modelId="{C10E0BD8-8403-4C76-A3C0-1FFF46A0C7F2}">
      <dsp:nvSpPr>
        <dsp:cNvPr id="0" name=""/>
        <dsp:cNvSpPr/>
      </dsp:nvSpPr>
      <dsp:spPr>
        <a:xfrm>
          <a:off x="2510407" y="1732943"/>
          <a:ext cx="483593" cy="5818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D69820-67AC-4AA1-BF06-DAF79BC3E409}">
      <dsp:nvSpPr>
        <dsp:cNvPr id="0" name=""/>
        <dsp:cNvSpPr/>
      </dsp:nvSpPr>
      <dsp:spPr>
        <a:xfrm rot="16200000">
          <a:off x="2392729" y="1556183"/>
          <a:ext cx="2321398" cy="1989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75471" bIns="0" numCol="1" spcCol="1270" anchor="t" anchorCtr="0">
          <a:noAutofit/>
        </a:bodyPr>
        <a:lstStyle/>
        <a:p>
          <a:pPr marL="0" lvl="0" indent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/>
            <a:t>ACTITUDINALES</a:t>
          </a:r>
        </a:p>
      </dsp:txBody>
      <dsp:txXfrm>
        <a:off x="2392729" y="1556183"/>
        <a:ext cx="2321398" cy="198958"/>
      </dsp:txXfrm>
    </dsp:sp>
    <dsp:sp modelId="{2EA93314-612D-49A2-8368-A302CA8E682C}">
      <dsp:nvSpPr>
        <dsp:cNvPr id="0" name=""/>
        <dsp:cNvSpPr/>
      </dsp:nvSpPr>
      <dsp:spPr>
        <a:xfrm>
          <a:off x="3613044" y="442477"/>
          <a:ext cx="1070753" cy="2426372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175471" rIns="99568" bIns="99568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Apreciar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Respetar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Compartir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Atender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Colaborar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Cooperar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100" kern="1200" dirty="0"/>
            <a:t>Cumplir</a:t>
          </a:r>
        </a:p>
      </dsp:txBody>
      <dsp:txXfrm>
        <a:off x="3613044" y="442477"/>
        <a:ext cx="1070753" cy="2426372"/>
      </dsp:txXfrm>
    </dsp:sp>
    <dsp:sp modelId="{9A56B1B9-6D2C-455D-914B-91BE641A49CA}">
      <dsp:nvSpPr>
        <dsp:cNvPr id="0" name=""/>
        <dsp:cNvSpPr/>
      </dsp:nvSpPr>
      <dsp:spPr>
        <a:xfrm>
          <a:off x="3810846" y="2096675"/>
          <a:ext cx="785831" cy="6479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ircleAccentTimeline">
  <dgm:title val=""/>
  <dgm:desc val=""/>
  <dgm:catLst>
    <dgm:cat type="process" pri="7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fallback" val="2D"/>
          <dgm:param type="nodeVertAlign" val="b"/>
        </dgm:alg>
      </dgm:if>
      <dgm:else name="Name3">
        <dgm:alg type="lin">
          <dgm:param type="fallback" val="2D"/>
          <dgm:param type="nodeVertAlign" val="b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h" for="ch" forName="parComposite" refType="h"/>
      <dgm:constr type="w" for="ch" forName="parComposite" refType="h" refFor="ch" refForName="parComposite" fact="0.4986"/>
      <dgm:constr type="h" for="ch" forName="desComposite" refType="h" fact="0.8722"/>
      <dgm:constr type="w" for="ch" forName="desComposite" refType="h" refFor="ch" refForName="desComposite" fact="0.6056"/>
      <dgm:constr type="w" for="ch" forName="parBackupNorm" refType="w" refFor="ch" refForName="parComposite" fact="-0.3369"/>
      <dgm:constr type="w" for="ch" forName="parBackupRTL" refType="w" refFor="ch" refForName="parComposite" fact="-0.3369"/>
      <dgm:constr type="w" for="ch" forName="parBackupRev" refType="w" refFor="ch" refForName="parComposite" fact="0"/>
      <dgm:constr type="w" for="ch" forName="desBackupLeftNorm" refType="w" refFor="ch" refForName="desComposite" fact="-0.3376"/>
      <dgm:constr type="w" for="ch" forName="desBackupLeftRev" refType="w" refFor="ch" refForName="desComposite" fact="-0.3376"/>
      <dgm:constr type="w" for="ch" forName="desBackupRightNorm" refType="w" refFor="ch" refForName="desComposite" fact="-0.3376"/>
      <dgm:constr type="w" for="ch" forName="desBackupRightRev" refType="w" refFor="ch" refForName="desComposite" fact="-0.3376"/>
      <dgm:constr type="w" for="ch" forName="parSpace" refType="w" refFor="ch" refForName="parComposite" fact="0.05"/>
      <dgm:constr type="w" for="ch" forName="desSpace" refType="w" refFor="ch" refForName="parComposite" fact="0.05"/>
      <dgm:constr type="primFontSz" for="des" forName="parTx" op="equ" val="65"/>
      <dgm:constr type="primFontSz" for="des" forName="chTx" refType="primFontSz" refFor="des" refForName="parTx" op="lte" val="65"/>
      <dgm:constr type="primFontSz" for="des" forName="desTx" refType="primFontSz" refFor="des" refForName="chTx" op="lte" val="65"/>
      <dgm:constr type="primFontSz" for="des" forName="desTx" refType="primFontSz" refFor="des" refForName="parTx" op="lte"/>
    </dgm:constrLst>
    <dgm:forEach name="Name4" axis="ch" ptType="node">
      <dgm:layoutNode name="parComposite">
        <dgm:alg type="composite"/>
        <dgm:shape xmlns:r="http://schemas.openxmlformats.org/officeDocument/2006/relationships" r:blip="">
          <dgm:adjLst/>
        </dgm:shape>
        <dgm:choose name="Name5">
          <dgm:if name="Name6" func="var" arg="dir" op="equ" val="norm">
            <dgm:constrLst>
              <dgm:constr type="l" for="ch" forName="parBigCircle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r" for="ch" forName="parTx" refType="w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l" for="ch" forName="bSpace"/>
              <dgm:constr type="w" for="ch" forName="bSpace" val="1"/>
            </dgm:constrLst>
          </dgm:if>
          <dgm:else name="Name7">
            <dgm:constrLst>
              <dgm:constr type="r" for="ch" forName="parBigCircle" refType="w"/>
              <dgm:constr type="ctrY" for="ch" forName="parBigCircle" refType="h" fact="0.5639"/>
              <dgm:constr type="w" for="ch" forName="parBigCircle" refType="w" fact="0.6631"/>
              <dgm:constr type="h" for="ch" forName="parBigCircle" refType="w" refFor="ch" refForName="parBigCircle"/>
              <dgm:constr type="l" for="ch" forName="parTx" fact="0"/>
              <dgm:constr type="t" for="ch" forName="parTx"/>
              <dgm:constr type="w" for="ch" forName="parTx" refType="w" fact="0.7084"/>
              <dgm:constr type="h" for="ch" forName="parTx" refType="h" fact="0.4562"/>
              <dgm:constr type="t" for="ch" forName="bSpace" refType="ctrY" refFor="ch" refForName="parBigCircle"/>
              <dgm:constr type="b" for="ch" forName="bSpace" refType="h"/>
              <dgm:constr type="r" for="ch" forName="bSpace"/>
              <dgm:constr type="w" for="ch" forName="bSpace" val="1"/>
            </dgm:constrLst>
          </dgm:else>
        </dgm:choose>
        <dgm:layoutNode name="parBigCircle" styleLbl="node0">
          <dgm:alg type="sp"/>
          <dgm:shape xmlns:r="http://schemas.openxmlformats.org/officeDocument/2006/relationships" type="donut" r:blip="">
            <dgm:adjLst>
              <dgm:adj idx="1" val="0.2"/>
            </dgm:adjLst>
          </dgm:shape>
          <dgm:presOf/>
          <dgm:constrLst>
            <dgm:constr type="h" refType="w" op="equ"/>
          </dgm:constrLst>
        </dgm:layoutNode>
        <dgm:layoutNode name="parTx" styleLbl="revTx">
          <dgm:choose name="Name8">
            <dgm:if name="Name9" func="var" arg="dir" op="equ" val="norm">
              <dgm:alg type="tx">
                <dgm:param type="autoTxRot" val="grav"/>
                <dgm:param type="parTxLTRAlign" val="l"/>
              </dgm:alg>
              <dgm:shape xmlns:r="http://schemas.openxmlformats.org/officeDocument/2006/relationships" rot="295" type="rect" r:blip="">
                <dgm:adjLst/>
              </dgm:shape>
              <dgm:presOf axis="self" ptType="node"/>
              <dgm:constrLst>
                <dgm:constr type="lMarg" refType="primFontSz" fact="0.2"/>
                <dgm:constr type="rMarg"/>
                <dgm:constr type="tMarg"/>
                <dgm:constr type="bMarg"/>
              </dgm:constrLst>
            </dgm:if>
            <dgm:else name="Name10">
              <dgm:alg type="tx">
                <dgm:param type="autoTxRot" val="grav"/>
                <dgm:param type="parTxLTRAlign" val="r"/>
              </dgm:alg>
              <dgm:shape xmlns:r="http://schemas.openxmlformats.org/officeDocument/2006/relationships" rot="65" type="rect" r:blip="">
                <dgm:adjLst/>
              </dgm:shape>
              <dgm:presOf axis="self" ptType="node"/>
              <dgm:constrLst>
                <dgm:constr type="lMarg"/>
                <dgm:constr type="rMarg" refType="primFontSz" fact="0.2"/>
                <dgm:constr type="tMarg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layoutNode name="bSpace">
          <dgm:alg type="sp"/>
          <dgm:shape xmlns:r="http://schemas.openxmlformats.org/officeDocument/2006/relationships" r:blip="">
            <dgm:adjLst/>
          </dgm:shape>
          <dgm:presOf/>
        </dgm:layoutNode>
      </dgm:layoutNode>
      <dgm:choose name="Name11">
        <dgm:if name="Name12" func="var" arg="dir" op="equ" val="norm">
          <dgm:layoutNode name="parBackupNorm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13">
          <dgm:layoutNode name="parBackupRTL">
            <dgm:alg type="sp"/>
            <dgm:shape xmlns:r="http://schemas.openxmlformats.org/officeDocument/2006/relationships" r:blip="">
              <dgm:adjLst/>
            </dgm:shape>
            <dgm:presOf/>
          </dgm:layoutNode>
        </dgm:else>
      </dgm:choose>
      <dgm:forEach name="Name14" axis="followSib" ptType="sibTrans" hideLastTrans="0" cnt="1">
        <dgm:layoutNode name="parSpace">
          <dgm:alg type="sp"/>
          <dgm:shape xmlns:r="http://schemas.openxmlformats.org/officeDocument/2006/relationships" r:blip="">
            <dgm:adjLst/>
          </dgm:shape>
          <dgm:presOf/>
        </dgm:layoutNode>
      </dgm:forEach>
      <dgm:forEach name="Name15" axis="ch" ptType="node">
        <dgm:choose name="Name16">
          <dgm:if name="Name17" func="var" arg="dir" op="equ" val="norm">
            <dgm:layoutNode name="desBackupLeftNorm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if>
          <dgm:else name="Name18">
            <dgm:choose name="Name19">
              <dgm:if name="Name20" axis="self" ptType="node" func="pos" op="equ" val="1">
                <dgm:layoutNode name="desBackupRigh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21"/>
            </dgm:choose>
          </dgm:else>
        </dgm:choose>
        <dgm:layoutNode name="desComposite">
          <dgm:alg type="composite"/>
          <dgm:shape xmlns:r="http://schemas.openxmlformats.org/officeDocument/2006/relationships" r:blip="">
            <dgm:adjLst/>
          </dgm:shape>
          <dgm:choose name="Name22">
            <dgm:if name="Name23" func="var" arg="dir" op="equ" val="norm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l" for="ch" forName="chTx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r" for="ch" forName="desTx" refType="w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if>
            <dgm:else name="Name24">
              <dgm:constrLst>
                <dgm:constr type="ctrX" for="ch" forName="desCircle" refType="w" fact="0.5"/>
                <dgm:constr type="ctrY" for="ch" forName="desCircle" refType="h" fact="0.5"/>
                <dgm:constr type="w" for="ch" forName="desCircle" refType="w" fact="0.3249"/>
                <dgm:constr type="h" for="ch" forName="desCircle" refType="w" refFor="ch" refForName="desCircle"/>
                <dgm:constr type="r" for="ch" forName="chTx" refType="w"/>
                <dgm:constr type="b" for="ch" forName="chTx" refType="h"/>
                <dgm:constr type="w" for="ch" forName="chTx" refType="w" fact="0.5786"/>
                <dgm:constr type="h" for="ch" forName="chTx" refType="h" fact="0.4525"/>
                <dgm:constr type="l" for="ch" forName="desTx"/>
                <dgm:constr type="t" for="ch" forName="desTx"/>
                <dgm:constr type="w" for="ch" forName="desTx" refType="w" fact="0.5786"/>
                <dgm:constr type="h" for="ch" forName="desTx" refType="h" fact="0.4525"/>
              </dgm:constrLst>
            </dgm:else>
          </dgm:choose>
          <dgm:layoutNode name="desCircle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>
              <dgm:constr type="h" refType="w" op="equ"/>
            </dgm:constrLst>
          </dgm:layoutNode>
          <dgm:layoutNode name="chTx" styleLbl="revTx">
            <dgm:choose name="Name25">
              <dgm:if name="Name26" func="var" arg="dir" op="equ" val="norm">
                <dgm:alg type="tx">
                  <dgm:param type="autoTxRot" val="grav"/>
                  <dgm:param type="parTxLTRAlign" val="r"/>
                  <dgm:param type="txAnchorVert" val="mid"/>
                  <dgm:param type="txAnchorVertCh" val="mid"/>
                </dgm:alg>
                <dgm:shape xmlns:r="http://schemas.openxmlformats.org/officeDocument/2006/relationships" rot="295" type="rect" r:blip="">
                  <dgm:adjLst/>
                </dgm:shape>
                <dgm:presOf axis="self" ptType="node"/>
              </dgm:if>
              <dgm:else name="Name27">
                <dgm:alg type="tx">
                  <dgm:param type="autoTxRot" val="grav"/>
                  <dgm:param type="parTxLTRAlign" val="l"/>
                  <dgm:param type="txAnchorVert" val="mid"/>
                  <dgm:param type="txAnchorVertCh" val="mid"/>
                </dgm:alg>
                <dgm:shape xmlns:r="http://schemas.openxmlformats.org/officeDocument/2006/relationships" rot="65" type="rect" r:blip="">
                  <dgm:adjLst/>
                </dgm:shape>
                <dgm:presOf axis="self" ptType="node"/>
              </dgm:else>
            </dgm:choose>
            <dgm:choose name="Name28">
              <dgm:if name="Name29" func="var" arg="dir" op="equ" val="norm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if>
              <dgm:else name="Name30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  <dgm:layoutNode name="desTx" styleLbl="revTx">
            <dgm:varLst>
              <dgm:bulletEnabled val="1"/>
            </dgm:varLst>
            <dgm:choose name="Name31">
              <dgm:if name="Name32" func="var" arg="dir" op="equ" val="norm">
                <dgm:alg type="tx">
                  <dgm:param type="autoTxRot" val="grav"/>
                  <dgm:param type="parTxLTRAlign" val="l"/>
                  <dgm:param type="shpTxLTRAlignCh" val="l"/>
                  <dgm:param type="stBulletLvl" val="1"/>
                  <dgm:param type="txAnchorVert" val="mid"/>
                </dgm:alg>
                <dgm:shape xmlns:r="http://schemas.openxmlformats.org/officeDocument/2006/relationships" rot="295" type="rect" r:blip="">
                  <dgm:adjLst/>
                </dgm:shape>
                <dgm:presOf axis="des" ptType="node"/>
              </dgm:if>
              <dgm:else name="Name33">
                <dgm:alg type="tx">
                  <dgm:param type="autoTxRot" val="grav"/>
                  <dgm:param type="parTxLTRAlign" val="r"/>
                  <dgm:param type="shpTxLTRAlignCh" val="r"/>
                  <dgm:param type="stBulletLvl" val="1"/>
                  <dgm:param type="txAnchorVert" val="mid"/>
                </dgm:alg>
                <dgm:shape xmlns:r="http://schemas.openxmlformats.org/officeDocument/2006/relationships" rot="65" type="rect" r:blip="">
                  <dgm:adjLst/>
                </dgm:shape>
                <dgm:presOf axis="des" ptType="node"/>
              </dgm:else>
            </dgm:choose>
            <dgm:choose name="Name34">
              <dgm:if name="Name35" func="var" arg="dir" op="equ" val="norm">
                <dgm:constrLst>
                  <dgm:constr type="rMarg"/>
                  <dgm:constr type="lMarg" refType="primFontSz" fact="0.2"/>
                  <dgm:constr type="tMarg"/>
                  <dgm:constr type="bMarg"/>
                </dgm:constrLst>
              </dgm:if>
              <dgm:else name="Name36">
                <dgm:constrLst>
                  <dgm:constr type="lMarg"/>
                  <dgm:constr type="rMarg" refType="primFontSz" fact="0.2"/>
                  <dgm:constr type="tMarg"/>
                  <dgm:constr type="b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layoutNode name="desBackupRightNorm">
          <dgm:alg type="sp"/>
          <dgm:shape xmlns:r="http://schemas.openxmlformats.org/officeDocument/2006/relationships" r:blip="">
            <dgm:adjLst/>
          </dgm:shape>
          <dgm:presOf/>
        </dgm:layoutNode>
        <dgm:choose name="Name37">
          <dgm:if name="Name38" func="var" arg="dir" op="neq" val="norm">
            <dgm:choose name="Name39">
              <dgm:if name="Name40" axis="self" ptType="node" func="revPos" op="neq" val="1">
                <dgm:layoutNode name="desBackupLeftRev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41"/>
            </dgm:choose>
          </dgm:if>
          <dgm:else name="Name42"/>
        </dgm:choose>
        <dgm:forEach name="Name43" axis="followSib" ptType="sibTrans" hideLastTrans="0" cnt="1">
          <dgm:layoutNode name="desSpace">
            <dgm:alg type="sp"/>
            <dgm:shape xmlns:r="http://schemas.openxmlformats.org/officeDocument/2006/relationships" r:blip="">
              <dgm:adjLst/>
            </dgm:shape>
            <dgm:presOf/>
          </dgm:layoutNode>
        </dgm:forEach>
      </dgm:forEach>
      <dgm:choose name="Name44">
        <dgm:if name="Name45" func="var" arg="dir" op="neq" val="norm">
          <dgm:layoutNode name="parBackupRev">
            <dgm:alg type="sp"/>
            <dgm:shape xmlns:r="http://schemas.openxmlformats.org/officeDocument/2006/relationships" r:blip="">
              <dgm:adjLst/>
            </dgm:shape>
            <dgm:presOf/>
          </dgm:layoutNode>
        </dgm:if>
        <dgm:else name="Name4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39F0D-5468-4AB3-8766-72979D40ED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6999B0-A152-46F9-9D3C-60B8823E70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A96884-1249-4957-8D31-ED1EC8DB3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5C1A65-AC9C-4030-9ED2-181E04192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B1B35-D358-4C92-8847-A301DF0D9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06796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A0854-CA4C-42F3-ACC0-98DA034D3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9E568E-5158-445E-B2B4-07C6F25B8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B450E-3446-45D7-B5BB-B470676F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18082B-5AE7-4796-8B1B-02F5E668B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E5F72D-2834-4A93-B7C5-D69AB891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83051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BEFED18-34BB-4EB6-B6AC-3298209D22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9427E5-EF49-46F4-B345-33A62071E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B2520E-F8A2-421D-A4E4-EAE3D341D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622CE66-F6F7-41EA-A8B0-0F678236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8A2DD7-0681-43E8-9311-FFE09E5E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14284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CB0E28-FD05-4CA0-80DE-56A2FA1CE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F8E4FD-B4F3-49EA-A778-88E0804CB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F34646-1D33-4A24-A149-97775BA0C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0612F5-2B60-4319-BFC2-9756A748B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76E83-C944-4E6F-BD19-0DF60F65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71932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203AC5-C85F-4059-AC1B-B48DD353B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CA5797-BC4D-4C3A-983D-1C4B2B5B7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85F553-5995-42E0-9D41-765827B64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B253A1-7211-43A0-BCA8-9358127D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255627-D1E7-4372-BAD3-B93396A9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3958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1AE42-758E-42F3-BE82-F9C716878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D9F0B3-02E5-48A4-A371-8370B984BB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97ECE3A-E416-420F-BDB1-93B82E111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C84C61-2BE9-469C-A053-B6B4B6C6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0E25873-9B90-4443-9656-6289C8DA4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EA76B0A-2876-41FE-9FEE-9BE53921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1078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19A562-F811-4DB9-91E7-6D9962B5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106FB4-C04B-4A7A-8D0F-64C88F4FA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852614-0DC0-4893-A1D8-63CB87A61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9A227-180F-4DF6-A6C0-043F7D678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43F096D-B1A5-4BBE-8ED6-A99C659B1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CFBCBB-D185-4BF0-9C8F-59B158C18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008069-0ACC-4AA3-A43A-BDFD7AF69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756CE39-40E1-47E4-B623-61C301BE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7171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2C7CB1-67B3-4164-8461-18175AD3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161DCCD-F9FC-43E0-9543-3AE0A1A2C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4EDFFB8-C1E9-4082-BC7D-8634193A4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59042D6-D51C-4EB3-B2F1-96A8CD64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95954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BAD0837-97C7-42C2-AD3F-CCC6992D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1C0152-F044-45BE-9CF2-ECF37E6DC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609B61-9635-4FB5-BF77-FD5AB35FD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82910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017973-43C8-4A8D-88D4-A85DC8DD0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23AA71-A963-43D3-BA90-8ECC9A14A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F75088B-ED19-4281-AA3A-521BF1A35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E1BB0DB-7847-4BF4-81BE-6F246E162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379F8A1-1D61-4EC8-8B48-B1692E27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D4796F-CDA6-49AF-9490-2F07A0A7A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018684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DFC836-7725-41AC-9823-0D864DFF8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D60712C-2A92-4D95-8182-629BF25ED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0D5600-B711-4B5C-99C8-6710B4610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3752A3-A51D-4550-BAF2-96DCA88ED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910668-7567-4145-9392-CFB84FC7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C36E81D-F8B7-442E-80D7-578F517A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18447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99D03A2-6363-4B82-B6E6-8B87EA66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2037BA-5298-4F2F-B130-1EED51CC8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7AEDB6-2B65-4121-8277-E62A48947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C4764-F656-4735-9820-9886F8DF1D6A}" type="datetime1">
              <a:rPr lang="en-US" smtClean="0"/>
              <a:t>12/4/2024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7B0E8A-114B-4877-821A-5BDF23977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0A7FC7-B7C7-4C41-AFCE-24A81F430E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C1EC-23E2-4F0E-A5A4-674EC8DB954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94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7.png"/><Relationship Id="rId3" Type="http://schemas.microsoft.com/office/2007/relationships/hdphoto" Target="../media/hdphoto9.wdp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sv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microsoft.com/office/2007/relationships/hdphoto" Target="../media/hdphoto12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microsoft.com/office/2007/relationships/hdphoto" Target="../media/hdphoto11.wdp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55.png"/><Relationship Id="rId3" Type="http://schemas.microsoft.com/office/2007/relationships/hdphoto" Target="../media/hdphoto13.wdp"/><Relationship Id="rId7" Type="http://schemas.openxmlformats.org/officeDocument/2006/relationships/image" Target="../media/image59.png"/><Relationship Id="rId12" Type="http://schemas.microsoft.com/office/2007/relationships/diagramDrawing" Target="../diagrams/drawing2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11" Type="http://schemas.openxmlformats.org/officeDocument/2006/relationships/diagramColors" Target="../diagrams/colors2.xml"/><Relationship Id="rId5" Type="http://schemas.microsoft.com/office/2007/relationships/hdphoto" Target="../media/hdphoto14.wdp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57.png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.png"/><Relationship Id="rId7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8.png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microsoft.com/office/2007/relationships/hdphoto" Target="../media/hdphoto1.wdp"/><Relationship Id="rId5" Type="http://schemas.openxmlformats.org/officeDocument/2006/relationships/diagramQuickStyle" Target="../diagrams/quickStyle1.xml"/><Relationship Id="rId15" Type="http://schemas.microsoft.com/office/2007/relationships/hdphoto" Target="../media/hdphoto3.wdp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microsoft.com/office/2007/relationships/hdphoto" Target="../media/hdphoto20.wdp"/><Relationship Id="rId4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8C488D6-0146-4DDD-93A8-0C122E297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4" b="5502"/>
          <a:stretch/>
        </p:blipFill>
        <p:spPr>
          <a:xfrm>
            <a:off x="-9053" y="0"/>
            <a:ext cx="12201053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78C4850-5683-47C2-9092-1D5F0E3D9202}"/>
              </a:ext>
            </a:extLst>
          </p:cNvPr>
          <p:cNvSpPr/>
          <p:nvPr/>
        </p:nvSpPr>
        <p:spPr>
          <a:xfrm>
            <a:off x="65314" y="1235839"/>
            <a:ext cx="930627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60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Brush Script MT" panose="03060802040406070304" pitchFamily="66" charset="0"/>
              </a:rPr>
              <a:t>La integración curricular </a:t>
            </a:r>
          </a:p>
          <a:p>
            <a:pPr algn="ctr"/>
            <a:r>
              <a:rPr lang="es-ES" sz="60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Brush Script MT" panose="03060802040406070304" pitchFamily="66" charset="0"/>
              </a:rPr>
              <a:t>como clave</a:t>
            </a:r>
          </a:p>
          <a:p>
            <a:pPr algn="ctr"/>
            <a:r>
              <a:rPr lang="es-ES" sz="60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latin typeface="Brush Script MT" panose="03060802040406070304" pitchFamily="66" charset="0"/>
              </a:rPr>
              <a:t> para el desarrollo  H</a:t>
            </a:r>
            <a:r>
              <a:rPr lang="es-ES" sz="6000" dirty="0">
                <a:ln>
                  <a:solidFill>
                    <a:schemeClr val="accent6">
                      <a:lumMod val="75000"/>
                    </a:schemeClr>
                  </a:solidFill>
                </a:ln>
                <a:latin typeface="Brush Script MT" panose="03060802040406070304" pitchFamily="66" charset="0"/>
              </a:rPr>
              <a:t>umano</a:t>
            </a:r>
            <a:endParaRPr lang="es-ES" sz="6000" b="1" cap="none" spc="0" dirty="0">
              <a:ln w="12700"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ush Script MT" panose="03060802040406070304" pitchFamily="66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24726DD-5C2D-4D7D-9710-B7672453EACF}"/>
              </a:ext>
            </a:extLst>
          </p:cNvPr>
          <p:cNvSpPr/>
          <p:nvPr/>
        </p:nvSpPr>
        <p:spPr>
          <a:xfrm>
            <a:off x="130628" y="5109568"/>
            <a:ext cx="33986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s-ES" sz="2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Autores: </a:t>
            </a:r>
          </a:p>
          <a:p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Jorge Eider Caicedo Álvarez</a:t>
            </a:r>
          </a:p>
          <a:p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Deisy Bibiana García Calderón</a:t>
            </a:r>
          </a:p>
          <a:p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Ángel Flavio Andrade Betancourt </a:t>
            </a:r>
            <a:endParaRPr lang="es-E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17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8545CAB-FE09-4027-85CE-86E31954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C4764-F656-4735-9820-9886F8DF1D6A}" type="datetime1">
              <a:rPr lang="en-US" smtClean="0"/>
              <a:t>12/5/2024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32FAF6C-5D20-4856-905A-9114CCA3A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01221B6-88C6-4680-B6DE-F3E223ADF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54CAA1D-B9F2-4FD2-AE52-EA8C07DB0F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3" t="34156" r="35232" b="14542"/>
          <a:stretch/>
        </p:blipFill>
        <p:spPr>
          <a:xfrm>
            <a:off x="0" y="0"/>
            <a:ext cx="12192000" cy="814855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32C8954-2B38-48E7-BD17-8EF7D0DC77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277737" y="-1"/>
            <a:ext cx="1914263" cy="81485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70093D6-24C0-44A0-8C31-BB2BB8DDA6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37" y="4340341"/>
            <a:ext cx="1712048" cy="217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5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arcador de contenido 11" descr="Consejos para revitalizar las neuronas y establecer nuevas conexiones entre  ellas - LA NACION">
            <a:extLst>
              <a:ext uri="{FF2B5EF4-FFF2-40B4-BE49-F238E27FC236}">
                <a16:creationId xmlns:a16="http://schemas.microsoft.com/office/drawing/2014/main" id="{820FE752-C6DC-47A7-A9CE-9B451D71EB7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-44900" y="0"/>
            <a:ext cx="11779699" cy="68698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247572" y="2529360"/>
            <a:ext cx="2667341" cy="2426244"/>
            <a:chOff x="0" y="0"/>
            <a:chExt cx="5229360" cy="522576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229352" cy="5225669"/>
            </a:xfrm>
            <a:custGeom>
              <a:avLst/>
              <a:gdLst/>
              <a:ahLst/>
              <a:cxnLst/>
              <a:rect l="l" t="t" r="r" b="b"/>
              <a:pathLst>
                <a:path w="5229352" h="5225669">
                  <a:moveTo>
                    <a:pt x="4609338" y="3167634"/>
                  </a:moveTo>
                  <a:lnTo>
                    <a:pt x="5229352" y="3780282"/>
                  </a:lnTo>
                  <a:lnTo>
                    <a:pt x="5229352" y="0"/>
                  </a:lnTo>
                  <a:lnTo>
                    <a:pt x="1449324" y="0"/>
                  </a:lnTo>
                  <a:lnTo>
                    <a:pt x="2065655" y="616331"/>
                  </a:lnTo>
                  <a:lnTo>
                    <a:pt x="0" y="2674493"/>
                  </a:lnTo>
                  <a:lnTo>
                    <a:pt x="814324" y="3488817"/>
                  </a:lnTo>
                  <a:lnTo>
                    <a:pt x="1792986" y="3354324"/>
                  </a:lnTo>
                  <a:lnTo>
                    <a:pt x="1669669" y="4344162"/>
                  </a:lnTo>
                  <a:lnTo>
                    <a:pt x="2551176" y="5225669"/>
                  </a:lnTo>
                  <a:lnTo>
                    <a:pt x="4609338" y="3167634"/>
                  </a:lnTo>
                  <a:close/>
                </a:path>
              </a:pathLst>
            </a:custGeom>
            <a:grpFill/>
          </p:spPr>
        </p:sp>
      </p:grpSp>
      <p:grpSp>
        <p:nvGrpSpPr>
          <p:cNvPr id="4" name="Group 4"/>
          <p:cNvGrpSpPr/>
          <p:nvPr/>
        </p:nvGrpSpPr>
        <p:grpSpPr>
          <a:xfrm>
            <a:off x="6330596" y="3939398"/>
            <a:ext cx="1952873" cy="2019031"/>
            <a:chOff x="0" y="0"/>
            <a:chExt cx="5101920" cy="509616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5101971" cy="5096129"/>
            </a:xfrm>
            <a:custGeom>
              <a:avLst/>
              <a:gdLst/>
              <a:ahLst/>
              <a:cxnLst/>
              <a:rect l="l" t="t" r="r" b="b"/>
              <a:pathLst>
                <a:path w="5101971" h="5096129">
                  <a:moveTo>
                    <a:pt x="2550922" y="5096129"/>
                  </a:moveTo>
                  <a:lnTo>
                    <a:pt x="5101971" y="2544318"/>
                  </a:lnTo>
                  <a:lnTo>
                    <a:pt x="4175760" y="1625219"/>
                  </a:lnTo>
                  <a:lnTo>
                    <a:pt x="4298950" y="724789"/>
                  </a:lnTo>
                  <a:lnTo>
                    <a:pt x="3398774" y="840613"/>
                  </a:lnTo>
                  <a:lnTo>
                    <a:pt x="2550922" y="0"/>
                  </a:lnTo>
                  <a:lnTo>
                    <a:pt x="1740535" y="803275"/>
                  </a:lnTo>
                  <a:lnTo>
                    <a:pt x="1871218" y="1793367"/>
                  </a:lnTo>
                  <a:lnTo>
                    <a:pt x="885190" y="1662557"/>
                  </a:lnTo>
                  <a:lnTo>
                    <a:pt x="0" y="2544318"/>
                  </a:lnTo>
                  <a:lnTo>
                    <a:pt x="2550922" y="5096129"/>
                  </a:lnTo>
                  <a:close/>
                </a:path>
              </a:pathLst>
            </a:custGeom>
            <a:grpFill/>
          </p:spPr>
        </p:sp>
      </p:grpSp>
      <p:grpSp>
        <p:nvGrpSpPr>
          <p:cNvPr id="6" name="Group 6"/>
          <p:cNvGrpSpPr/>
          <p:nvPr/>
        </p:nvGrpSpPr>
        <p:grpSpPr>
          <a:xfrm>
            <a:off x="5072049" y="2722249"/>
            <a:ext cx="2162915" cy="2111801"/>
            <a:chOff x="0" y="0"/>
            <a:chExt cx="5095440" cy="510192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7" name="Freeform 7"/>
            <p:cNvSpPr/>
            <p:nvPr/>
          </p:nvSpPr>
          <p:spPr>
            <a:xfrm>
              <a:off x="0" y="0"/>
              <a:ext cx="5095367" cy="5101844"/>
            </a:xfrm>
            <a:custGeom>
              <a:avLst/>
              <a:gdLst/>
              <a:ahLst/>
              <a:cxnLst/>
              <a:rect l="l" t="t" r="r" b="b"/>
              <a:pathLst>
                <a:path w="5095367" h="5101844">
                  <a:moveTo>
                    <a:pt x="3470402" y="4175633"/>
                  </a:moveTo>
                  <a:lnTo>
                    <a:pt x="4370705" y="4298823"/>
                  </a:lnTo>
                  <a:lnTo>
                    <a:pt x="4254881" y="3398647"/>
                  </a:lnTo>
                  <a:lnTo>
                    <a:pt x="5095367" y="2550795"/>
                  </a:lnTo>
                  <a:lnTo>
                    <a:pt x="2551430" y="0"/>
                  </a:lnTo>
                  <a:lnTo>
                    <a:pt x="0" y="2550922"/>
                  </a:lnTo>
                  <a:lnTo>
                    <a:pt x="814324" y="3365119"/>
                  </a:lnTo>
                  <a:lnTo>
                    <a:pt x="1793113" y="3230626"/>
                  </a:lnTo>
                  <a:lnTo>
                    <a:pt x="1662303" y="4220337"/>
                  </a:lnTo>
                  <a:lnTo>
                    <a:pt x="2551430" y="5101844"/>
                  </a:lnTo>
                  <a:lnTo>
                    <a:pt x="3470402" y="4175633"/>
                  </a:lnTo>
                  <a:close/>
                </a:path>
              </a:pathLst>
            </a:custGeom>
            <a:grpFill/>
          </p:spPr>
        </p:sp>
      </p:grpSp>
      <p:grpSp>
        <p:nvGrpSpPr>
          <p:cNvPr id="8" name="Group 8"/>
          <p:cNvGrpSpPr/>
          <p:nvPr/>
        </p:nvGrpSpPr>
        <p:grpSpPr>
          <a:xfrm>
            <a:off x="3935783" y="3863356"/>
            <a:ext cx="2168243" cy="2265621"/>
            <a:chOff x="0" y="0"/>
            <a:chExt cx="5096160" cy="509616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5096129" cy="5096129"/>
            </a:xfrm>
            <a:custGeom>
              <a:avLst/>
              <a:gdLst/>
              <a:ahLst/>
              <a:cxnLst/>
              <a:rect l="l" t="t" r="r" b="b"/>
              <a:pathLst>
                <a:path w="5096129" h="5096129">
                  <a:moveTo>
                    <a:pt x="2544318" y="5096129"/>
                  </a:moveTo>
                  <a:lnTo>
                    <a:pt x="5096129" y="2544318"/>
                  </a:lnTo>
                  <a:lnTo>
                    <a:pt x="4177030" y="1625219"/>
                  </a:lnTo>
                  <a:lnTo>
                    <a:pt x="4292854" y="724789"/>
                  </a:lnTo>
                  <a:lnTo>
                    <a:pt x="3392424" y="840613"/>
                  </a:lnTo>
                  <a:lnTo>
                    <a:pt x="2544318" y="0"/>
                  </a:lnTo>
                  <a:lnTo>
                    <a:pt x="1741043" y="803275"/>
                  </a:lnTo>
                  <a:lnTo>
                    <a:pt x="1864360" y="1793367"/>
                  </a:lnTo>
                  <a:lnTo>
                    <a:pt x="881761" y="1662557"/>
                  </a:lnTo>
                  <a:lnTo>
                    <a:pt x="0" y="2544318"/>
                  </a:lnTo>
                  <a:lnTo>
                    <a:pt x="2544318" y="5096129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0" name="Group 10"/>
          <p:cNvGrpSpPr/>
          <p:nvPr/>
        </p:nvGrpSpPr>
        <p:grpSpPr>
          <a:xfrm>
            <a:off x="2796307" y="2955432"/>
            <a:ext cx="2075736" cy="1971420"/>
            <a:chOff x="0" y="0"/>
            <a:chExt cx="5101920" cy="510192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5101971" cy="5101844"/>
            </a:xfrm>
            <a:custGeom>
              <a:avLst/>
              <a:gdLst/>
              <a:ahLst/>
              <a:cxnLst/>
              <a:rect l="l" t="t" r="r" b="b"/>
              <a:pathLst>
                <a:path w="5101971" h="5101844">
                  <a:moveTo>
                    <a:pt x="3477260" y="4175633"/>
                  </a:moveTo>
                  <a:lnTo>
                    <a:pt x="4369943" y="4298823"/>
                  </a:lnTo>
                  <a:lnTo>
                    <a:pt x="4254119" y="3398647"/>
                  </a:lnTo>
                  <a:lnTo>
                    <a:pt x="5101971" y="2550795"/>
                  </a:lnTo>
                  <a:lnTo>
                    <a:pt x="2550922" y="0"/>
                  </a:lnTo>
                  <a:lnTo>
                    <a:pt x="0" y="2550922"/>
                  </a:lnTo>
                  <a:lnTo>
                    <a:pt x="810514" y="3365119"/>
                  </a:lnTo>
                  <a:lnTo>
                    <a:pt x="1792859" y="3230626"/>
                  </a:lnTo>
                  <a:lnTo>
                    <a:pt x="1665859" y="4220337"/>
                  </a:lnTo>
                  <a:lnTo>
                    <a:pt x="2551049" y="5101844"/>
                  </a:lnTo>
                  <a:lnTo>
                    <a:pt x="3477260" y="4175633"/>
                  </a:lnTo>
                  <a:close/>
                </a:path>
              </a:pathLst>
            </a:cu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</p:grpSp>
      <p:grpSp>
        <p:nvGrpSpPr>
          <p:cNvPr id="12" name="Group 12"/>
          <p:cNvGrpSpPr/>
          <p:nvPr/>
        </p:nvGrpSpPr>
        <p:grpSpPr>
          <a:xfrm>
            <a:off x="1686090" y="4009228"/>
            <a:ext cx="2053595" cy="2040463"/>
            <a:chOff x="0" y="0"/>
            <a:chExt cx="5102640" cy="509616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5102606" cy="5096129"/>
            </a:xfrm>
            <a:custGeom>
              <a:avLst/>
              <a:gdLst/>
              <a:ahLst/>
              <a:cxnLst/>
              <a:rect l="l" t="t" r="r" b="b"/>
              <a:pathLst>
                <a:path w="5102606" h="5096129">
                  <a:moveTo>
                    <a:pt x="4299458" y="724789"/>
                  </a:moveTo>
                  <a:lnTo>
                    <a:pt x="3399155" y="840613"/>
                  </a:lnTo>
                  <a:lnTo>
                    <a:pt x="2551303" y="0"/>
                  </a:lnTo>
                  <a:lnTo>
                    <a:pt x="0" y="2544318"/>
                  </a:lnTo>
                  <a:lnTo>
                    <a:pt x="2551303" y="5096129"/>
                  </a:lnTo>
                  <a:lnTo>
                    <a:pt x="5102606" y="2544318"/>
                  </a:lnTo>
                  <a:lnTo>
                    <a:pt x="4176268" y="1625219"/>
                  </a:lnTo>
                  <a:lnTo>
                    <a:pt x="4299585" y="724789"/>
                  </a:lnTo>
                  <a:close/>
                </a:path>
              </a:pathLst>
            </a:custGeom>
            <a:grp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</p:sp>
      </p:grpSp>
      <p:sp>
        <p:nvSpPr>
          <p:cNvPr id="14" name="Freeform 14"/>
          <p:cNvSpPr/>
          <p:nvPr/>
        </p:nvSpPr>
        <p:spPr>
          <a:xfrm>
            <a:off x="3529189" y="3492701"/>
            <a:ext cx="598714" cy="726038"/>
          </a:xfrm>
          <a:custGeom>
            <a:avLst/>
            <a:gdLst/>
            <a:ahLst/>
            <a:cxnLst/>
            <a:rect l="l" t="t" r="r" b="b"/>
            <a:pathLst>
              <a:path w="742855" h="835523">
                <a:moveTo>
                  <a:pt x="0" y="0"/>
                </a:moveTo>
                <a:lnTo>
                  <a:pt x="742855" y="0"/>
                </a:lnTo>
                <a:lnTo>
                  <a:pt x="742855" y="835523"/>
                </a:lnTo>
                <a:lnTo>
                  <a:pt x="0" y="835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1704421" y="4966522"/>
            <a:ext cx="1913185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r>
              <a:rPr lang="en-US" sz="2000" b="1" i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T Commons Pro Bold Italics"/>
                <a:ea typeface="TT Commons Pro Bold Italics"/>
                <a:cs typeface="TT Commons Pro Bold Italics"/>
                <a:sym typeface="TT Commons Pro Bold Italics"/>
              </a:rPr>
              <a:t>PERCEPCIÓN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268535" y="5190143"/>
            <a:ext cx="143229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r>
              <a:rPr lang="en-US" sz="2000" b="1" i="1" spc="37" dirty="0">
                <a:solidFill>
                  <a:srgbClr val="00B050"/>
                </a:solidFill>
                <a:latin typeface="TT Commons Pro Bold Italics"/>
                <a:ea typeface="TT Commons Pro Bold Italics"/>
                <a:cs typeface="TT Commons Pro Bold Italics"/>
                <a:sym typeface="TT Commons Pro Bold Italics"/>
              </a:rPr>
              <a:t>ATENCIÓN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543073" y="5069733"/>
            <a:ext cx="143229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r>
              <a:rPr lang="en-US" sz="2000" b="1" i="1" spc="37" dirty="0">
                <a:solidFill>
                  <a:srgbClr val="00B050"/>
                </a:solidFill>
                <a:latin typeface="TT Commons Pro Bold Italics"/>
                <a:ea typeface="TT Commons Pro Bold Italics"/>
                <a:cs typeface="TT Commons Pro Bold Italics"/>
                <a:sym typeface="TT Commons Pro Bold Italics"/>
              </a:rPr>
              <a:t>MEMORIA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649880" y="3688835"/>
            <a:ext cx="2105561" cy="285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37"/>
              </a:lnSpc>
            </a:pPr>
            <a:r>
              <a:rPr lang="en-US" sz="3200" b="1" i="1" spc="37" dirty="0">
                <a:solidFill>
                  <a:srgbClr val="00B050"/>
                </a:solidFill>
                <a:latin typeface="TT Commons Pro Bold Italics"/>
                <a:ea typeface="TT Commons Pro Bold Italics"/>
                <a:cs typeface="TT Commons Pro Bold Italics"/>
                <a:sym typeface="TT Commons Pro Bold Italics"/>
              </a:rPr>
              <a:t>SINAPSIS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EEB7508C-5FBF-4480-BCB7-C652B9120E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482942" y="0"/>
            <a:ext cx="1709057" cy="6858000"/>
          </a:xfrm>
          <a:prstGeom prst="rect">
            <a:avLst/>
          </a:prstGeom>
        </p:spPr>
      </p:pic>
      <p:pic>
        <p:nvPicPr>
          <p:cNvPr id="35" name="Gráfico 34" descr="Cabeza con engranajes">
            <a:extLst>
              <a:ext uri="{FF2B5EF4-FFF2-40B4-BE49-F238E27FC236}">
                <a16:creationId xmlns:a16="http://schemas.microsoft.com/office/drawing/2014/main" id="{01399109-F9F7-4CC2-95AD-54CF5A9E1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636606" y="4243913"/>
            <a:ext cx="914400" cy="914400"/>
          </a:xfrm>
          <a:prstGeom prst="rect">
            <a:avLst/>
          </a:prstGeom>
        </p:spPr>
      </p:pic>
      <p:pic>
        <p:nvPicPr>
          <p:cNvPr id="37" name="Gráfico 36" descr="Reloj de arena">
            <a:extLst>
              <a:ext uri="{FF2B5EF4-FFF2-40B4-BE49-F238E27FC236}">
                <a16:creationId xmlns:a16="http://schemas.microsoft.com/office/drawing/2014/main" id="{46508E5E-A7A0-48C5-8738-48A024C6AF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98995" y="4385586"/>
            <a:ext cx="688988" cy="688988"/>
          </a:xfrm>
          <a:prstGeom prst="rect">
            <a:avLst/>
          </a:prstGeom>
        </p:spPr>
      </p:pic>
      <p:pic>
        <p:nvPicPr>
          <p:cNvPr id="41" name="Gráfico 40" descr="Bombilla">
            <a:extLst>
              <a:ext uri="{FF2B5EF4-FFF2-40B4-BE49-F238E27FC236}">
                <a16:creationId xmlns:a16="http://schemas.microsoft.com/office/drawing/2014/main" id="{5F441ABC-29F0-46DD-9649-0BC82CE687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68964" y="2648022"/>
            <a:ext cx="914400" cy="914400"/>
          </a:xfrm>
          <a:prstGeom prst="rect">
            <a:avLst/>
          </a:prstGeom>
        </p:spPr>
      </p:pic>
      <p:pic>
        <p:nvPicPr>
          <p:cNvPr id="43" name="Gráfico 42" descr="Ojo">
            <a:extLst>
              <a:ext uri="{FF2B5EF4-FFF2-40B4-BE49-F238E27FC236}">
                <a16:creationId xmlns:a16="http://schemas.microsoft.com/office/drawing/2014/main" id="{922F0B12-2493-4336-9250-29FA80E55B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32828" y="4257134"/>
            <a:ext cx="914400" cy="914400"/>
          </a:xfrm>
          <a:prstGeom prst="rect">
            <a:avLst/>
          </a:prstGeom>
        </p:spPr>
      </p:pic>
      <p:sp>
        <p:nvSpPr>
          <p:cNvPr id="44" name="Freeform 14">
            <a:extLst>
              <a:ext uri="{FF2B5EF4-FFF2-40B4-BE49-F238E27FC236}">
                <a16:creationId xmlns:a16="http://schemas.microsoft.com/office/drawing/2014/main" id="{E9C269AD-C862-402A-8344-B524796E545C}"/>
              </a:ext>
            </a:extLst>
          </p:cNvPr>
          <p:cNvSpPr/>
          <p:nvPr/>
        </p:nvSpPr>
        <p:spPr>
          <a:xfrm>
            <a:off x="5804669" y="3269580"/>
            <a:ext cx="598714" cy="726038"/>
          </a:xfrm>
          <a:custGeom>
            <a:avLst/>
            <a:gdLst/>
            <a:ahLst/>
            <a:cxnLst/>
            <a:rect l="l" t="t" r="r" b="b"/>
            <a:pathLst>
              <a:path w="742855" h="835523">
                <a:moveTo>
                  <a:pt x="0" y="0"/>
                </a:moveTo>
                <a:lnTo>
                  <a:pt x="742855" y="0"/>
                </a:lnTo>
                <a:lnTo>
                  <a:pt x="742855" y="835523"/>
                </a:lnTo>
                <a:lnTo>
                  <a:pt x="0" y="8355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5FF3E298-1B43-425C-A0AA-323541794306}"/>
              </a:ext>
            </a:extLst>
          </p:cNvPr>
          <p:cNvSpPr/>
          <p:nvPr/>
        </p:nvSpPr>
        <p:spPr>
          <a:xfrm>
            <a:off x="369201" y="0"/>
            <a:ext cx="50369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gency FB" panose="020B0503020202020204" pitchFamily="34" charset="0"/>
              </a:rPr>
              <a:t>El aprendizaje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2CD0ACB-9002-4C05-B6D3-8ACC3E061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2DCD7D-B691-4A55-AFF3-053E8BADB9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-68" r="13040" b="23366"/>
          <a:stretch/>
        </p:blipFill>
        <p:spPr>
          <a:xfrm>
            <a:off x="0" y="-6097"/>
            <a:ext cx="12192000" cy="68640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FD7C430-5038-4E19-A0A4-CD2D62FF7C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580914" y="0"/>
            <a:ext cx="161108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91D775-538E-42AC-881B-9F16D7DB7B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14" y="170322"/>
            <a:ext cx="1438561" cy="182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38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927C3E81-2DDD-4CF6-9E03-58B149D7EA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8"/>
          <a:stretch/>
        </p:blipFill>
        <p:spPr>
          <a:xfrm>
            <a:off x="1900383" y="18765"/>
            <a:ext cx="7192161" cy="2975101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0DF520-6FDB-E409-EFD4-65CCB22E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13</a:t>
            </a:fld>
            <a:endParaRPr lang="en-U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EBEF16-D932-B5E2-D6F1-99B6D8D88AE7}"/>
              </a:ext>
            </a:extLst>
          </p:cNvPr>
          <p:cNvSpPr txBox="1"/>
          <p:nvPr/>
        </p:nvSpPr>
        <p:spPr>
          <a:xfrm>
            <a:off x="194298" y="5461694"/>
            <a:ext cx="10920090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419" sz="3200" b="1" dirty="0">
                <a:latin typeface="Agency FB" panose="020B0503020202020204" pitchFamily="34" charset="0"/>
              </a:rPr>
              <a:t>"Esquema cognitivo que implica la colaboración entre disciplinas y actores no académicos para crear un nuevo conocimiento integrado"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A2AF88F-3A28-45AE-A164-61CD04E89E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798629" y="0"/>
            <a:ext cx="1393371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3F09B54-D7B9-461C-B63A-C10CB062AB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482" y="2381820"/>
            <a:ext cx="5015670" cy="3079874"/>
          </a:xfrm>
          <a:prstGeom prst="rect">
            <a:avLst/>
          </a:prstGeom>
          <a:ln w="57150" cap="sq" cmpd="thickThin">
            <a:noFill/>
            <a:prstDash val="solid"/>
            <a:miter lim="800000"/>
          </a:ln>
          <a:effectLst/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7FEB8E1-3844-44E5-916F-71D927A47F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9299" y="2467583"/>
            <a:ext cx="5674795" cy="307987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6A95984-1677-41FD-98AA-CA39DE4E07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928" y="78570"/>
            <a:ext cx="1244771" cy="1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6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5764AC28-DBFC-4079-A0BA-C3E20A2417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5625" r="13483"/>
          <a:stretch/>
        </p:blipFill>
        <p:spPr>
          <a:xfrm>
            <a:off x="4579754" y="1858894"/>
            <a:ext cx="4030846" cy="2558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6B32158-7090-476E-A2D5-8398A844A4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9" b="89693" l="9943" r="93486">
                        <a14:foregroundMark x1="15657" y1="48026" x2="21600" y2="37719"/>
                        <a14:foregroundMark x1="12457" y1="48684" x2="25714" y2="41447"/>
                        <a14:foregroundMark x1="25714" y1="41447" x2="28229" y2="41447"/>
                        <a14:foregroundMark x1="27657" y1="43860" x2="28229" y2="33553"/>
                        <a14:foregroundMark x1="28229" y1="33553" x2="41486" y2="28728"/>
                        <a14:foregroundMark x1="41486" y1="28728" x2="51543" y2="35307"/>
                        <a14:foregroundMark x1="76114" y1="49342" x2="92457" y2="63596"/>
                        <a14:foregroundMark x1="92457" y1="63596" x2="91429" y2="51096"/>
                        <a14:foregroundMark x1="93486" y1="61404" x2="85486" y2="85965"/>
                        <a14:foregroundMark x1="85486" y1="85965" x2="81486" y2="89035"/>
                        <a14:foregroundMark x1="79314" y1="29386" x2="84686" y2="17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4935" y="4052761"/>
            <a:ext cx="3600484" cy="159556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A8F1E57-7086-4885-94A8-89E908306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00"/>
            <a:ext cx="3687290" cy="1709057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2F78BE-7978-41E8-6E5D-4AB30648A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14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07D288C-2291-44BA-9A0E-16A60898FD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560773" y="0"/>
            <a:ext cx="1643743" cy="6858000"/>
          </a:xfrm>
          <a:prstGeom prst="rect">
            <a:avLst/>
          </a:prstGeom>
        </p:spPr>
      </p:pic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D5658A24-FF11-4FBE-A795-67313BE4A3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9247514"/>
              </p:ext>
            </p:extLst>
          </p:nvPr>
        </p:nvGraphicFramePr>
        <p:xfrm>
          <a:off x="952500" y="406400"/>
          <a:ext cx="10933609" cy="604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Imagen 18">
            <a:extLst>
              <a:ext uri="{FF2B5EF4-FFF2-40B4-BE49-F238E27FC236}">
                <a16:creationId xmlns:a16="http://schemas.microsoft.com/office/drawing/2014/main" id="{C8EA67E0-AF6C-4D6E-AECB-DA970247B2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928" y="78570"/>
            <a:ext cx="1244771" cy="15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26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84AF42D0-74F1-4F7C-A645-BEBAA119F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250" y="0"/>
            <a:ext cx="8378301" cy="6858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C9DE999-7EC9-490C-AA49-B78AA111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F0DB2EA-C873-477B-86F5-AB2F56024C59}"/>
              </a:ext>
            </a:extLst>
          </p:cNvPr>
          <p:cNvSpPr/>
          <p:nvPr/>
        </p:nvSpPr>
        <p:spPr>
          <a:xfrm>
            <a:off x="176555" y="0"/>
            <a:ext cx="451607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El currículo</a:t>
            </a:r>
          </a:p>
          <a:p>
            <a:r>
              <a:rPr lang="es-ES" sz="54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integral</a:t>
            </a:r>
          </a:p>
          <a:p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en </a:t>
            </a:r>
          </a:p>
          <a:p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la</a:t>
            </a:r>
          </a:p>
          <a:p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praxis</a:t>
            </a:r>
          </a:p>
          <a:p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ency FB" panose="020B0503020202020204" pitchFamily="34" charset="0"/>
              </a:rPr>
              <a:t>Normalista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90179FB-0B58-4921-9F86-1ACB1CE256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635343" y="0"/>
            <a:ext cx="1556657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E46ABCD-7DB6-4B3B-8F21-DB12A5FD2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675" y="4025643"/>
            <a:ext cx="779960" cy="990086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51E93B1C-0775-4CB6-965E-D11AF3B278B8}"/>
              </a:ext>
            </a:extLst>
          </p:cNvPr>
          <p:cNvSpPr/>
          <p:nvPr/>
        </p:nvSpPr>
        <p:spPr>
          <a:xfrm>
            <a:off x="-1643742" y="6399893"/>
            <a:ext cx="616131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 Ángel Flavio Andrade B.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112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7" y="2890846"/>
            <a:ext cx="1556657" cy="1806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775964058"/>
              </p:ext>
            </p:extLst>
          </p:nvPr>
        </p:nvGraphicFramePr>
        <p:xfrm>
          <a:off x="1672227" y="0"/>
          <a:ext cx="10299426" cy="56546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/>
          <p:cNvSpPr txBox="1"/>
          <p:nvPr/>
        </p:nvSpPr>
        <p:spPr>
          <a:xfrm rot="16200000">
            <a:off x="-1570831" y="3010974"/>
            <a:ext cx="5321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FLEXIBILIDAD CURRICULAR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821AABC-F466-4EE0-83E6-AE215EA780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613572" y="0"/>
            <a:ext cx="155665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569F20-BD66-46C3-9A7F-C430D8313E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5854" y="20584"/>
            <a:ext cx="6014085" cy="191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80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494" t="12833" r="20628" b="32508"/>
          <a:stretch/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7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FF74348-2723-461A-9E5D-3900CF95D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5657" y="5340260"/>
            <a:ext cx="2175223" cy="1640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9085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71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n 29">
            <a:extLst>
              <a:ext uri="{FF2B5EF4-FFF2-40B4-BE49-F238E27FC236}">
                <a16:creationId xmlns:a16="http://schemas.microsoft.com/office/drawing/2014/main" id="{E9986176-FC09-40C1-AF82-65CFB7B19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25" y="7933"/>
            <a:ext cx="10434787" cy="6858000"/>
          </a:xfrm>
          <a:prstGeom prst="rect">
            <a:avLst/>
          </a:prstGeom>
        </p:spPr>
      </p:pic>
      <p:grpSp>
        <p:nvGrpSpPr>
          <p:cNvPr id="40" name="Google Shape;223;p12">
            <a:extLst>
              <a:ext uri="{FF2B5EF4-FFF2-40B4-BE49-F238E27FC236}">
                <a16:creationId xmlns:a16="http://schemas.microsoft.com/office/drawing/2014/main" id="{1E5E47E7-68D8-4C88-8FF8-2E6E30D59C1D}"/>
              </a:ext>
            </a:extLst>
          </p:cNvPr>
          <p:cNvGrpSpPr/>
          <p:nvPr/>
        </p:nvGrpSpPr>
        <p:grpSpPr>
          <a:xfrm>
            <a:off x="350514" y="2637818"/>
            <a:ext cx="8835819" cy="4173665"/>
            <a:chOff x="1022658" y="1114425"/>
            <a:chExt cx="7198468" cy="3622177"/>
          </a:xfrm>
        </p:grpSpPr>
        <p:sp>
          <p:nvSpPr>
            <p:cNvPr id="41" name="Google Shape;224;p12">
              <a:extLst>
                <a:ext uri="{FF2B5EF4-FFF2-40B4-BE49-F238E27FC236}">
                  <a16:creationId xmlns:a16="http://schemas.microsoft.com/office/drawing/2014/main" id="{43F8BF44-5032-4B2B-A688-D8831CACD823}"/>
                </a:ext>
              </a:extLst>
            </p:cNvPr>
            <p:cNvSpPr/>
            <p:nvPr/>
          </p:nvSpPr>
          <p:spPr>
            <a:xfrm>
              <a:off x="1022658" y="4663947"/>
              <a:ext cx="7098684" cy="72655"/>
            </a:xfrm>
            <a:custGeom>
              <a:avLst/>
              <a:gdLst/>
              <a:ahLst/>
              <a:cxnLst/>
              <a:rect l="l" t="t" r="r" b="b"/>
              <a:pathLst>
                <a:path w="235270" h="2408" extrusionOk="0">
                  <a:moveTo>
                    <a:pt x="1204" y="0"/>
                  </a:moveTo>
                  <a:cubicBezTo>
                    <a:pt x="539" y="0"/>
                    <a:pt x="0" y="539"/>
                    <a:pt x="0" y="1204"/>
                  </a:cubicBezTo>
                  <a:cubicBezTo>
                    <a:pt x="0" y="1869"/>
                    <a:pt x="539" y="2407"/>
                    <a:pt x="1204" y="2407"/>
                  </a:cubicBezTo>
                  <a:lnTo>
                    <a:pt x="234066" y="2407"/>
                  </a:lnTo>
                  <a:cubicBezTo>
                    <a:pt x="234731" y="2407"/>
                    <a:pt x="235238" y="1869"/>
                    <a:pt x="235270" y="1204"/>
                  </a:cubicBezTo>
                  <a:cubicBezTo>
                    <a:pt x="235270" y="539"/>
                    <a:pt x="234731" y="0"/>
                    <a:pt x="234066" y="0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" name="Google Shape;225;p12">
              <a:extLst>
                <a:ext uri="{FF2B5EF4-FFF2-40B4-BE49-F238E27FC236}">
                  <a16:creationId xmlns:a16="http://schemas.microsoft.com/office/drawing/2014/main" id="{28EBA8FA-BCE8-443B-B94D-D398227DF3E9}"/>
                </a:ext>
              </a:extLst>
            </p:cNvPr>
            <p:cNvSpPr/>
            <p:nvPr/>
          </p:nvSpPr>
          <p:spPr>
            <a:xfrm>
              <a:off x="2601683" y="1663631"/>
              <a:ext cx="5619443" cy="526379"/>
            </a:xfrm>
            <a:custGeom>
              <a:avLst/>
              <a:gdLst/>
              <a:ahLst/>
              <a:cxnLst/>
              <a:rect l="l" t="t" r="r" b="b"/>
              <a:pathLst>
                <a:path w="183491" h="18876" extrusionOk="0">
                  <a:moveTo>
                    <a:pt x="13016" y="1"/>
                  </a:moveTo>
                  <a:lnTo>
                    <a:pt x="0" y="18875"/>
                  </a:lnTo>
                  <a:lnTo>
                    <a:pt x="179881" y="18875"/>
                  </a:lnTo>
                  <a:cubicBezTo>
                    <a:pt x="181876" y="18875"/>
                    <a:pt x="183491" y="17292"/>
                    <a:pt x="183491" y="15297"/>
                  </a:cubicBezTo>
                  <a:lnTo>
                    <a:pt x="183491" y="3611"/>
                  </a:lnTo>
                  <a:cubicBezTo>
                    <a:pt x="183491" y="1616"/>
                    <a:pt x="181876" y="1"/>
                    <a:pt x="179881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258888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b="0" i="0" u="none" strike="noStrike" cap="none" dirty="0">
                <a:solidFill>
                  <a:srgbClr val="000000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  <a:p>
              <a:pPr marL="1258888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600" b="0" i="0" u="none" strike="noStrike" cap="none" dirty="0">
                <a:solidFill>
                  <a:srgbClr val="000000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  <a:p>
              <a:pPr marL="1258888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600" b="0" i="0" u="none" strike="noStrike" cap="none" dirty="0">
                  <a:solidFill>
                    <a:srgbClr val="000000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 </a:t>
              </a:r>
              <a:endParaRPr sz="1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endParaRPr>
            </a:p>
            <a:p>
              <a:pPr marL="1258888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CO" sz="1600" b="0" i="0" u="none" strike="noStrike" cap="none" dirty="0">
                  <a:solidFill>
                    <a:srgbClr val="000000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.</a:t>
              </a:r>
              <a:endParaRPr sz="1600" b="0" i="0" u="none" strike="noStrike" cap="none" dirty="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226;p12">
              <a:extLst>
                <a:ext uri="{FF2B5EF4-FFF2-40B4-BE49-F238E27FC236}">
                  <a16:creationId xmlns:a16="http://schemas.microsoft.com/office/drawing/2014/main" id="{95C699FF-858E-42A2-9872-B3B0D56CAC85}"/>
                </a:ext>
              </a:extLst>
            </p:cNvPr>
            <p:cNvSpPr/>
            <p:nvPr/>
          </p:nvSpPr>
          <p:spPr>
            <a:xfrm>
              <a:off x="2298277" y="2274914"/>
              <a:ext cx="5922849" cy="580687"/>
            </a:xfrm>
            <a:custGeom>
              <a:avLst/>
              <a:gdLst/>
              <a:ahLst/>
              <a:cxnLst/>
              <a:rect l="l" t="t" r="r" b="b"/>
              <a:pathLst>
                <a:path w="197552" h="18876" extrusionOk="0">
                  <a:moveTo>
                    <a:pt x="13016" y="1"/>
                  </a:moveTo>
                  <a:lnTo>
                    <a:pt x="0" y="18875"/>
                  </a:lnTo>
                  <a:lnTo>
                    <a:pt x="193942" y="18875"/>
                  </a:lnTo>
                  <a:cubicBezTo>
                    <a:pt x="195937" y="18875"/>
                    <a:pt x="197552" y="17260"/>
                    <a:pt x="197552" y="15297"/>
                  </a:cubicBezTo>
                  <a:lnTo>
                    <a:pt x="197552" y="3579"/>
                  </a:lnTo>
                  <a:cubicBezTo>
                    <a:pt x="197552" y="1616"/>
                    <a:pt x="195937" y="1"/>
                    <a:pt x="193942" y="1"/>
                  </a:cubicBezTo>
                  <a:close/>
                </a:path>
              </a:pathLst>
            </a:custGeom>
            <a:solidFill>
              <a:srgbClr val="00A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r"/>
              <a:r>
                <a:rPr lang="es-CO" sz="2400" dirty="0"/>
                <a:t>Promoción de </a:t>
              </a:r>
              <a:r>
                <a:rPr lang="es-CO" sz="2400" b="1" dirty="0"/>
                <a:t>aprendizaje inclusivo y pertinente</a:t>
              </a:r>
              <a:endParaRPr lang="es-CO" sz="2400" dirty="0"/>
            </a:p>
            <a:p>
              <a:pPr algn="r"/>
              <a:endParaRPr lang="es-PA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Google Shape;227;p12">
              <a:extLst>
                <a:ext uri="{FF2B5EF4-FFF2-40B4-BE49-F238E27FC236}">
                  <a16:creationId xmlns:a16="http://schemas.microsoft.com/office/drawing/2014/main" id="{AAECA50B-AF3B-42C3-8E4E-038D51EF23EE}"/>
                </a:ext>
              </a:extLst>
            </p:cNvPr>
            <p:cNvSpPr/>
            <p:nvPr/>
          </p:nvSpPr>
          <p:spPr>
            <a:xfrm>
              <a:off x="1979153" y="2905819"/>
              <a:ext cx="6241973" cy="571437"/>
            </a:xfrm>
            <a:custGeom>
              <a:avLst/>
              <a:gdLst/>
              <a:ahLst/>
              <a:cxnLst/>
              <a:rect l="l" t="t" r="r" b="b"/>
              <a:pathLst>
                <a:path w="212278" h="18939" extrusionOk="0">
                  <a:moveTo>
                    <a:pt x="13048" y="1"/>
                  </a:moveTo>
                  <a:lnTo>
                    <a:pt x="0" y="18875"/>
                  </a:lnTo>
                  <a:lnTo>
                    <a:pt x="208668" y="18939"/>
                  </a:lnTo>
                  <a:cubicBezTo>
                    <a:pt x="210663" y="18939"/>
                    <a:pt x="212278" y="17324"/>
                    <a:pt x="212278" y="15360"/>
                  </a:cubicBezTo>
                  <a:cubicBezTo>
                    <a:pt x="212278" y="11496"/>
                    <a:pt x="212278" y="6809"/>
                    <a:pt x="212278" y="3643"/>
                  </a:cubicBezTo>
                  <a:cubicBezTo>
                    <a:pt x="212278" y="1679"/>
                    <a:pt x="210663" y="64"/>
                    <a:pt x="208668" y="64"/>
                  </a:cubicBezTo>
                  <a:lnTo>
                    <a:pt x="13048" y="1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s-CO" sz="1600" dirty="0">
                  <a:solidFill>
                    <a:schemeClr val="dk1"/>
                  </a:solidFill>
                  <a:latin typeface="+mj-lt"/>
                  <a:sym typeface="Century Gothic"/>
                </a:rPr>
                <a:t>                         </a:t>
              </a:r>
            </a:p>
            <a:p>
              <a:r>
                <a:rPr lang="es-CO" sz="1400" b="1" dirty="0">
                  <a:solidFill>
                    <a:schemeClr val="dk1"/>
                  </a:solidFill>
                  <a:latin typeface="+mj-lt"/>
                  <a:sym typeface="Century Gothic"/>
                </a:rPr>
                <a:t>                </a:t>
              </a:r>
              <a:r>
                <a:rPr lang="es-CO" sz="2000" b="1" dirty="0"/>
                <a:t>Integración curricular</a:t>
              </a:r>
              <a:r>
                <a:rPr lang="es-CO" sz="2000" dirty="0"/>
                <a:t> como estrategia de articulación de saberes</a:t>
              </a:r>
              <a:endParaRPr lang="es-CO" dirty="0"/>
            </a:p>
            <a:p>
              <a:pPr algn="r"/>
              <a:endParaRPr sz="1600" b="0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5" name="Google Shape;228;p12">
              <a:extLst>
                <a:ext uri="{FF2B5EF4-FFF2-40B4-BE49-F238E27FC236}">
                  <a16:creationId xmlns:a16="http://schemas.microsoft.com/office/drawing/2014/main" id="{BA2B4FF0-59FD-4CF1-8CE1-339E74178982}"/>
                </a:ext>
              </a:extLst>
            </p:cNvPr>
            <p:cNvSpPr/>
            <p:nvPr/>
          </p:nvSpPr>
          <p:spPr>
            <a:xfrm>
              <a:off x="1260161" y="3530212"/>
              <a:ext cx="6960964" cy="618264"/>
            </a:xfrm>
            <a:custGeom>
              <a:avLst/>
              <a:gdLst/>
              <a:ahLst/>
              <a:cxnLst/>
              <a:rect l="l" t="t" r="r" b="b"/>
              <a:pathLst>
                <a:path w="226688" h="18875" extrusionOk="0">
                  <a:moveTo>
                    <a:pt x="13017" y="0"/>
                  </a:moveTo>
                  <a:lnTo>
                    <a:pt x="1" y="18875"/>
                  </a:lnTo>
                  <a:lnTo>
                    <a:pt x="223078" y="18875"/>
                  </a:lnTo>
                  <a:cubicBezTo>
                    <a:pt x="225073" y="18875"/>
                    <a:pt x="226688" y="17260"/>
                    <a:pt x="226688" y="15265"/>
                  </a:cubicBezTo>
                  <a:lnTo>
                    <a:pt x="226688" y="3579"/>
                  </a:lnTo>
                  <a:cubicBezTo>
                    <a:pt x="226688" y="1584"/>
                    <a:pt x="225073" y="0"/>
                    <a:pt x="223078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436688" algn="ctr">
                <a:buClr>
                  <a:srgbClr val="000000"/>
                </a:buClr>
                <a:buSzPts val="1400"/>
              </a:pPr>
              <a:r>
                <a:rPr lang="es-CO" sz="1400" b="0" i="0" u="none" strike="noStrike" cap="none" dirty="0">
                  <a:solidFill>
                    <a:schemeClr val="dk1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	 </a:t>
              </a:r>
            </a:p>
            <a:p>
              <a:pPr marL="1436688" algn="ctr">
                <a:buClr>
                  <a:srgbClr val="000000"/>
                </a:buClr>
                <a:buSzPts val="1400"/>
              </a:pPr>
              <a:endParaRPr sz="1600" b="0" i="0" u="none" strike="noStrike" cap="none" dirty="0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" name="Google Shape;229;p12">
              <a:extLst>
                <a:ext uri="{FF2B5EF4-FFF2-40B4-BE49-F238E27FC236}">
                  <a16:creationId xmlns:a16="http://schemas.microsoft.com/office/drawing/2014/main" id="{D1FF929C-6C8C-498C-BCB5-A7FA15E0CF0B}"/>
                </a:ext>
              </a:extLst>
            </p:cNvPr>
            <p:cNvSpPr/>
            <p:nvPr/>
          </p:nvSpPr>
          <p:spPr>
            <a:xfrm>
              <a:off x="1862561" y="2868518"/>
              <a:ext cx="851408" cy="569506"/>
            </a:xfrm>
            <a:custGeom>
              <a:avLst/>
              <a:gdLst/>
              <a:ahLst/>
              <a:cxnLst/>
              <a:rect l="l" t="t" r="r" b="b"/>
              <a:pathLst>
                <a:path w="28218" h="18875" extrusionOk="0">
                  <a:moveTo>
                    <a:pt x="13080" y="0"/>
                  </a:moveTo>
                  <a:lnTo>
                    <a:pt x="0" y="18875"/>
                  </a:lnTo>
                  <a:lnTo>
                    <a:pt x="15138" y="18875"/>
                  </a:lnTo>
                  <a:lnTo>
                    <a:pt x="28217" y="0"/>
                  </a:lnTo>
                  <a:close/>
                </a:path>
              </a:pathLst>
            </a:custGeom>
            <a:solidFill>
              <a:srgbClr val="5481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7" name="Google Shape;230;p12">
              <a:extLst>
                <a:ext uri="{FF2B5EF4-FFF2-40B4-BE49-F238E27FC236}">
                  <a16:creationId xmlns:a16="http://schemas.microsoft.com/office/drawing/2014/main" id="{CE2338C5-8E99-4A18-8D9A-942804382181}"/>
                </a:ext>
              </a:extLst>
            </p:cNvPr>
            <p:cNvSpPr/>
            <p:nvPr/>
          </p:nvSpPr>
          <p:spPr>
            <a:xfrm>
              <a:off x="1425879" y="3498212"/>
              <a:ext cx="852373" cy="569506"/>
            </a:xfrm>
            <a:custGeom>
              <a:avLst/>
              <a:gdLst/>
              <a:ahLst/>
              <a:cxnLst/>
              <a:rect l="l" t="t" r="r" b="b"/>
              <a:pathLst>
                <a:path w="28250" h="18875" extrusionOk="0">
                  <a:moveTo>
                    <a:pt x="13111" y="0"/>
                  </a:moveTo>
                  <a:lnTo>
                    <a:pt x="1" y="18875"/>
                  </a:lnTo>
                  <a:lnTo>
                    <a:pt x="15170" y="18875"/>
                  </a:lnTo>
                  <a:lnTo>
                    <a:pt x="28249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" name="Google Shape;231;p12">
              <a:extLst>
                <a:ext uri="{FF2B5EF4-FFF2-40B4-BE49-F238E27FC236}">
                  <a16:creationId xmlns:a16="http://schemas.microsoft.com/office/drawing/2014/main" id="{45A6CE7B-D667-4D1B-9765-E661840B6E4F}"/>
                </a:ext>
              </a:extLst>
            </p:cNvPr>
            <p:cNvSpPr/>
            <p:nvPr/>
          </p:nvSpPr>
          <p:spPr>
            <a:xfrm>
              <a:off x="2298277" y="2238823"/>
              <a:ext cx="852373" cy="569536"/>
            </a:xfrm>
            <a:custGeom>
              <a:avLst/>
              <a:gdLst/>
              <a:ahLst/>
              <a:cxnLst/>
              <a:rect l="l" t="t" r="r" b="b"/>
              <a:pathLst>
                <a:path w="28250" h="18876" extrusionOk="0">
                  <a:moveTo>
                    <a:pt x="7854" y="1"/>
                  </a:moveTo>
                  <a:lnTo>
                    <a:pt x="3041" y="6999"/>
                  </a:lnTo>
                  <a:cubicBezTo>
                    <a:pt x="3136" y="7348"/>
                    <a:pt x="3326" y="7664"/>
                    <a:pt x="3642" y="7886"/>
                  </a:cubicBezTo>
                  <a:cubicBezTo>
                    <a:pt x="3911" y="8070"/>
                    <a:pt x="4223" y="8159"/>
                    <a:pt x="4531" y="8159"/>
                  </a:cubicBezTo>
                  <a:cubicBezTo>
                    <a:pt x="5022" y="8159"/>
                    <a:pt x="5504" y="7934"/>
                    <a:pt x="5796" y="7506"/>
                  </a:cubicBezTo>
                  <a:lnTo>
                    <a:pt x="10990" y="1"/>
                  </a:lnTo>
                  <a:close/>
                  <a:moveTo>
                    <a:pt x="13080" y="1"/>
                  </a:moveTo>
                  <a:lnTo>
                    <a:pt x="0" y="18875"/>
                  </a:lnTo>
                  <a:lnTo>
                    <a:pt x="15170" y="18875"/>
                  </a:lnTo>
                  <a:lnTo>
                    <a:pt x="28249" y="1"/>
                  </a:lnTo>
                  <a:close/>
                </a:path>
              </a:pathLst>
            </a:custGeom>
            <a:solidFill>
              <a:srgbClr val="2E7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9" name="Google Shape;232;p12">
              <a:extLst>
                <a:ext uri="{FF2B5EF4-FFF2-40B4-BE49-F238E27FC236}">
                  <a16:creationId xmlns:a16="http://schemas.microsoft.com/office/drawing/2014/main" id="{9284C946-8793-4E5C-8606-90F165FCED5C}"/>
                </a:ext>
              </a:extLst>
            </p:cNvPr>
            <p:cNvSpPr/>
            <p:nvPr/>
          </p:nvSpPr>
          <p:spPr>
            <a:xfrm>
              <a:off x="2566779" y="1609129"/>
              <a:ext cx="1019589" cy="569536"/>
            </a:xfrm>
            <a:custGeom>
              <a:avLst/>
              <a:gdLst/>
              <a:ahLst/>
              <a:cxnLst/>
              <a:rect l="l" t="t" r="r" b="b"/>
              <a:pathLst>
                <a:path w="33792" h="18876" extrusionOk="0">
                  <a:moveTo>
                    <a:pt x="13016" y="1"/>
                  </a:moveTo>
                  <a:lnTo>
                    <a:pt x="0" y="18875"/>
                  </a:lnTo>
                  <a:lnTo>
                    <a:pt x="3484" y="18875"/>
                  </a:lnTo>
                  <a:lnTo>
                    <a:pt x="16563" y="1"/>
                  </a:lnTo>
                  <a:close/>
                  <a:moveTo>
                    <a:pt x="18653" y="1"/>
                  </a:moveTo>
                  <a:lnTo>
                    <a:pt x="5574" y="18875"/>
                  </a:lnTo>
                  <a:lnTo>
                    <a:pt x="20712" y="18875"/>
                  </a:lnTo>
                  <a:lnTo>
                    <a:pt x="33791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0" name="Google Shape;233;p12">
              <a:extLst>
                <a:ext uri="{FF2B5EF4-FFF2-40B4-BE49-F238E27FC236}">
                  <a16:creationId xmlns:a16="http://schemas.microsoft.com/office/drawing/2014/main" id="{05E52261-5D66-4167-B3D4-4B2A7FB8E0E0}"/>
                </a:ext>
              </a:extLst>
            </p:cNvPr>
            <p:cNvSpPr/>
            <p:nvPr/>
          </p:nvSpPr>
          <p:spPr>
            <a:xfrm>
              <a:off x="1157588" y="4486202"/>
              <a:ext cx="114474" cy="120901"/>
            </a:xfrm>
            <a:custGeom>
              <a:avLst/>
              <a:gdLst/>
              <a:ahLst/>
              <a:cxnLst/>
              <a:rect l="l" t="t" r="r" b="b"/>
              <a:pathLst>
                <a:path w="3794" h="4007" extrusionOk="0">
                  <a:moveTo>
                    <a:pt x="944" y="1"/>
                  </a:moveTo>
                  <a:lnTo>
                    <a:pt x="120" y="3263"/>
                  </a:lnTo>
                  <a:cubicBezTo>
                    <a:pt x="0" y="3671"/>
                    <a:pt x="317" y="4007"/>
                    <a:pt x="685" y="4007"/>
                  </a:cubicBezTo>
                  <a:cubicBezTo>
                    <a:pt x="802" y="4007"/>
                    <a:pt x="924" y="3973"/>
                    <a:pt x="1039" y="3896"/>
                  </a:cubicBezTo>
                  <a:lnTo>
                    <a:pt x="3794" y="1964"/>
                  </a:lnTo>
                  <a:lnTo>
                    <a:pt x="944" y="1"/>
                  </a:lnTo>
                  <a:close/>
                </a:path>
              </a:pathLst>
            </a:custGeom>
            <a:solidFill>
              <a:srgbClr val="246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" name="Google Shape;234;p12">
              <a:extLst>
                <a:ext uri="{FF2B5EF4-FFF2-40B4-BE49-F238E27FC236}">
                  <a16:creationId xmlns:a16="http://schemas.microsoft.com/office/drawing/2014/main" id="{B11D8E0B-13FF-46CA-800B-F520DA721A60}"/>
                </a:ext>
              </a:extLst>
            </p:cNvPr>
            <p:cNvSpPr/>
            <p:nvPr/>
          </p:nvSpPr>
          <p:spPr>
            <a:xfrm>
              <a:off x="1170743" y="4143174"/>
              <a:ext cx="396587" cy="417587"/>
            </a:xfrm>
            <a:custGeom>
              <a:avLst/>
              <a:gdLst/>
              <a:ahLst/>
              <a:cxnLst/>
              <a:rect l="l" t="t" r="r" b="b"/>
              <a:pathLst>
                <a:path w="13144" h="13840" extrusionOk="0">
                  <a:moveTo>
                    <a:pt x="2914" y="1"/>
                  </a:moveTo>
                  <a:lnTo>
                    <a:pt x="1" y="11401"/>
                  </a:lnTo>
                  <a:lnTo>
                    <a:pt x="3516" y="13840"/>
                  </a:lnTo>
                  <a:lnTo>
                    <a:pt x="13144" y="7094"/>
                  </a:lnTo>
                  <a:lnTo>
                    <a:pt x="2914" y="1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" name="Google Shape;235;p12">
              <a:extLst>
                <a:ext uri="{FF2B5EF4-FFF2-40B4-BE49-F238E27FC236}">
                  <a16:creationId xmlns:a16="http://schemas.microsoft.com/office/drawing/2014/main" id="{C14B2EFC-3CE2-483C-872F-BF4FC324F1E5}"/>
                </a:ext>
              </a:extLst>
            </p:cNvPr>
            <p:cNvSpPr/>
            <p:nvPr/>
          </p:nvSpPr>
          <p:spPr>
            <a:xfrm>
              <a:off x="3294894" y="1114425"/>
              <a:ext cx="333497" cy="358117"/>
            </a:xfrm>
            <a:custGeom>
              <a:avLst/>
              <a:gdLst/>
              <a:ahLst/>
              <a:cxnLst/>
              <a:rect l="l" t="t" r="r" b="b"/>
              <a:pathLst>
                <a:path w="11053" h="11869" extrusionOk="0">
                  <a:moveTo>
                    <a:pt x="6686" y="1"/>
                  </a:moveTo>
                  <a:cubicBezTo>
                    <a:pt x="6072" y="1"/>
                    <a:pt x="5471" y="287"/>
                    <a:pt x="5099" y="816"/>
                  </a:cubicBezTo>
                  <a:lnTo>
                    <a:pt x="0" y="8195"/>
                  </a:lnTo>
                  <a:lnTo>
                    <a:pt x="5352" y="11868"/>
                  </a:lnTo>
                  <a:lnTo>
                    <a:pt x="10451" y="4521"/>
                  </a:lnTo>
                  <a:cubicBezTo>
                    <a:pt x="11053" y="3634"/>
                    <a:pt x="10831" y="2431"/>
                    <a:pt x="9944" y="1829"/>
                  </a:cubicBezTo>
                  <a:lnTo>
                    <a:pt x="7791" y="341"/>
                  </a:lnTo>
                  <a:cubicBezTo>
                    <a:pt x="7452" y="111"/>
                    <a:pt x="7067" y="1"/>
                    <a:pt x="6686" y="1"/>
                  </a:cubicBez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" name="Google Shape;236;p12">
              <a:extLst>
                <a:ext uri="{FF2B5EF4-FFF2-40B4-BE49-F238E27FC236}">
                  <a16:creationId xmlns:a16="http://schemas.microsoft.com/office/drawing/2014/main" id="{CC337332-3CA5-46F5-8CC6-E1849E2C1689}"/>
                </a:ext>
              </a:extLst>
            </p:cNvPr>
            <p:cNvSpPr/>
            <p:nvPr/>
          </p:nvSpPr>
          <p:spPr>
            <a:xfrm>
              <a:off x="3396182" y="1128515"/>
              <a:ext cx="232208" cy="344027"/>
            </a:xfrm>
            <a:custGeom>
              <a:avLst/>
              <a:gdLst/>
              <a:ahLst/>
              <a:cxnLst/>
              <a:rect l="l" t="t" r="r" b="b"/>
              <a:pathLst>
                <a:path w="7696" h="11402" extrusionOk="0">
                  <a:moveTo>
                    <a:pt x="4624" y="0"/>
                  </a:moveTo>
                  <a:cubicBezTo>
                    <a:pt x="5479" y="602"/>
                    <a:pt x="5701" y="1805"/>
                    <a:pt x="5099" y="2660"/>
                  </a:cubicBezTo>
                  <a:lnTo>
                    <a:pt x="0" y="10039"/>
                  </a:lnTo>
                  <a:lnTo>
                    <a:pt x="1995" y="11401"/>
                  </a:lnTo>
                  <a:lnTo>
                    <a:pt x="7094" y="4054"/>
                  </a:lnTo>
                  <a:cubicBezTo>
                    <a:pt x="7696" y="3167"/>
                    <a:pt x="7474" y="1964"/>
                    <a:pt x="6587" y="1362"/>
                  </a:cubicBezTo>
                  <a:lnTo>
                    <a:pt x="4624" y="0"/>
                  </a:lnTo>
                  <a:close/>
                </a:path>
              </a:pathLst>
            </a:custGeom>
            <a:solidFill>
              <a:srgbClr val="B2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4" name="Google Shape;237;p12">
              <a:extLst>
                <a:ext uri="{FF2B5EF4-FFF2-40B4-BE49-F238E27FC236}">
                  <a16:creationId xmlns:a16="http://schemas.microsoft.com/office/drawing/2014/main" id="{83735AC0-B6C4-49A2-9A19-AD52DAD395C0}"/>
                </a:ext>
              </a:extLst>
            </p:cNvPr>
            <p:cNvSpPr/>
            <p:nvPr/>
          </p:nvSpPr>
          <p:spPr>
            <a:xfrm>
              <a:off x="2279148" y="1308281"/>
              <a:ext cx="1149542" cy="1158021"/>
            </a:xfrm>
            <a:custGeom>
              <a:avLst/>
              <a:gdLst/>
              <a:ahLst/>
              <a:cxnLst/>
              <a:rect l="l" t="t" r="r" b="b"/>
              <a:pathLst>
                <a:path w="38099" h="38380" extrusionOk="0">
                  <a:moveTo>
                    <a:pt x="36433" y="0"/>
                  </a:moveTo>
                  <a:cubicBezTo>
                    <a:pt x="36335" y="0"/>
                    <a:pt x="36236" y="9"/>
                    <a:pt x="36135" y="28"/>
                  </a:cubicBezTo>
                  <a:lnTo>
                    <a:pt x="23816" y="2245"/>
                  </a:lnTo>
                  <a:lnTo>
                    <a:pt x="508" y="35940"/>
                  </a:lnTo>
                  <a:cubicBezTo>
                    <a:pt x="1" y="36637"/>
                    <a:pt x="191" y="37619"/>
                    <a:pt x="888" y="38094"/>
                  </a:cubicBezTo>
                  <a:cubicBezTo>
                    <a:pt x="1155" y="38288"/>
                    <a:pt x="1464" y="38380"/>
                    <a:pt x="1771" y="38380"/>
                  </a:cubicBezTo>
                  <a:cubicBezTo>
                    <a:pt x="2263" y="38380"/>
                    <a:pt x="2748" y="38143"/>
                    <a:pt x="3041" y="37714"/>
                  </a:cubicBezTo>
                  <a:lnTo>
                    <a:pt x="25653" y="5063"/>
                  </a:lnTo>
                  <a:lnTo>
                    <a:pt x="36705" y="3068"/>
                  </a:lnTo>
                  <a:cubicBezTo>
                    <a:pt x="37529" y="2910"/>
                    <a:pt x="38099" y="2118"/>
                    <a:pt x="37941" y="1263"/>
                  </a:cubicBezTo>
                  <a:cubicBezTo>
                    <a:pt x="37801" y="508"/>
                    <a:pt x="37168" y="0"/>
                    <a:pt x="36433" y="0"/>
                  </a:cubicBezTo>
                  <a:close/>
                </a:path>
              </a:pathLst>
            </a:custGeom>
            <a:solidFill>
              <a:srgbClr val="246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5" name="Google Shape;238;p12">
              <a:extLst>
                <a:ext uri="{FF2B5EF4-FFF2-40B4-BE49-F238E27FC236}">
                  <a16:creationId xmlns:a16="http://schemas.microsoft.com/office/drawing/2014/main" id="{3A5E1455-5A6F-4CAD-BEB5-F5A4FFC34B81}"/>
                </a:ext>
              </a:extLst>
            </p:cNvPr>
            <p:cNvSpPr/>
            <p:nvPr/>
          </p:nvSpPr>
          <p:spPr>
            <a:xfrm>
              <a:off x="1258665" y="1559435"/>
              <a:ext cx="2098377" cy="2797836"/>
            </a:xfrm>
            <a:custGeom>
              <a:avLst/>
              <a:gdLst/>
              <a:ahLst/>
              <a:cxnLst/>
              <a:rect l="l" t="t" r="r" b="b"/>
              <a:pathLst>
                <a:path w="69546" h="92728" extrusionOk="0">
                  <a:moveTo>
                    <a:pt x="59317" y="1"/>
                  </a:moveTo>
                  <a:lnTo>
                    <a:pt x="0" y="85634"/>
                  </a:lnTo>
                  <a:lnTo>
                    <a:pt x="10230" y="92727"/>
                  </a:lnTo>
                  <a:lnTo>
                    <a:pt x="69546" y="7095"/>
                  </a:lnTo>
                  <a:lnTo>
                    <a:pt x="59317" y="1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6" name="Google Shape;239;p12">
              <a:extLst>
                <a:ext uri="{FF2B5EF4-FFF2-40B4-BE49-F238E27FC236}">
                  <a16:creationId xmlns:a16="http://schemas.microsoft.com/office/drawing/2014/main" id="{68DC59BA-10C8-4E00-B4C1-5E0F93DBC3F5}"/>
                </a:ext>
              </a:extLst>
            </p:cNvPr>
            <p:cNvSpPr/>
            <p:nvPr/>
          </p:nvSpPr>
          <p:spPr>
            <a:xfrm>
              <a:off x="1412513" y="1319626"/>
              <a:ext cx="2161437" cy="3037647"/>
            </a:xfrm>
            <a:custGeom>
              <a:avLst/>
              <a:gdLst/>
              <a:ahLst/>
              <a:cxnLst/>
              <a:rect l="l" t="t" r="r" b="b"/>
              <a:pathLst>
                <a:path w="71636" h="100676" extrusionOk="0">
                  <a:moveTo>
                    <a:pt x="67297" y="0"/>
                  </a:moveTo>
                  <a:lnTo>
                    <a:pt x="0" y="97129"/>
                  </a:lnTo>
                  <a:lnTo>
                    <a:pt x="5131" y="100675"/>
                  </a:lnTo>
                  <a:lnTo>
                    <a:pt x="70654" y="6112"/>
                  </a:lnTo>
                  <a:cubicBezTo>
                    <a:pt x="71636" y="4687"/>
                    <a:pt x="71287" y="2755"/>
                    <a:pt x="69862" y="1774"/>
                  </a:cubicBezTo>
                  <a:lnTo>
                    <a:pt x="67297" y="0"/>
                  </a:lnTo>
                  <a:close/>
                </a:path>
              </a:pathLst>
            </a:custGeom>
            <a:solidFill>
              <a:srgbClr val="B2B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7" name="Google Shape;240;p12">
              <a:extLst>
                <a:ext uri="{FF2B5EF4-FFF2-40B4-BE49-F238E27FC236}">
                  <a16:creationId xmlns:a16="http://schemas.microsoft.com/office/drawing/2014/main" id="{74D56E7F-67D5-4FDC-B79F-061A9BD26708}"/>
                </a:ext>
              </a:extLst>
            </p:cNvPr>
            <p:cNvSpPr/>
            <p:nvPr/>
          </p:nvSpPr>
          <p:spPr>
            <a:xfrm>
              <a:off x="2565814" y="1609129"/>
              <a:ext cx="716687" cy="773894"/>
            </a:xfrm>
            <a:custGeom>
              <a:avLst/>
              <a:gdLst/>
              <a:ahLst/>
              <a:cxnLst/>
              <a:rect l="l" t="t" r="r" b="b"/>
              <a:pathLst>
                <a:path w="23753" h="25649" extrusionOk="0">
                  <a:moveTo>
                    <a:pt x="13048" y="1"/>
                  </a:moveTo>
                  <a:lnTo>
                    <a:pt x="1" y="18875"/>
                  </a:lnTo>
                  <a:lnTo>
                    <a:pt x="32" y="18875"/>
                  </a:lnTo>
                  <a:lnTo>
                    <a:pt x="8995" y="25114"/>
                  </a:lnTo>
                  <a:cubicBezTo>
                    <a:pt x="9512" y="25475"/>
                    <a:pt x="10112" y="25649"/>
                    <a:pt x="10709" y="25649"/>
                  </a:cubicBezTo>
                  <a:cubicBezTo>
                    <a:pt x="11683" y="25649"/>
                    <a:pt x="12649" y="25186"/>
                    <a:pt x="13238" y="24322"/>
                  </a:cubicBezTo>
                  <a:lnTo>
                    <a:pt x="22802" y="10483"/>
                  </a:lnTo>
                  <a:cubicBezTo>
                    <a:pt x="23753" y="9090"/>
                    <a:pt x="23404" y="7190"/>
                    <a:pt x="22011" y="6240"/>
                  </a:cubicBezTo>
                  <a:lnTo>
                    <a:pt x="13048" y="1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entury Gothic"/>
                <a:buNone/>
              </a:pPr>
              <a:r>
                <a:rPr lang="es-CO" sz="2400" b="1" i="0" u="none" strike="noStrike" cap="none">
                  <a:solidFill>
                    <a:schemeClr val="dk1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1</a:t>
              </a:r>
              <a:endParaRPr sz="2400" b="1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8" name="Google Shape;241;p12">
              <a:extLst>
                <a:ext uri="{FF2B5EF4-FFF2-40B4-BE49-F238E27FC236}">
                  <a16:creationId xmlns:a16="http://schemas.microsoft.com/office/drawing/2014/main" id="{8619F829-4705-4AF0-9D2B-22D611922F40}"/>
                </a:ext>
              </a:extLst>
            </p:cNvPr>
            <p:cNvSpPr/>
            <p:nvPr/>
          </p:nvSpPr>
          <p:spPr>
            <a:xfrm>
              <a:off x="1697247" y="2867552"/>
              <a:ext cx="717623" cy="773683"/>
            </a:xfrm>
            <a:custGeom>
              <a:avLst/>
              <a:gdLst/>
              <a:ahLst/>
              <a:cxnLst/>
              <a:rect l="l" t="t" r="r" b="b"/>
              <a:pathLst>
                <a:path w="23784" h="25642" extrusionOk="0">
                  <a:moveTo>
                    <a:pt x="13080" y="1"/>
                  </a:moveTo>
                  <a:lnTo>
                    <a:pt x="1" y="18844"/>
                  </a:lnTo>
                  <a:lnTo>
                    <a:pt x="32" y="18875"/>
                  </a:lnTo>
                  <a:lnTo>
                    <a:pt x="8995" y="25082"/>
                  </a:lnTo>
                  <a:cubicBezTo>
                    <a:pt x="9531" y="25460"/>
                    <a:pt x="10142" y="25641"/>
                    <a:pt x="10748" y="25641"/>
                  </a:cubicBezTo>
                  <a:cubicBezTo>
                    <a:pt x="11715" y="25641"/>
                    <a:pt x="12666" y="25179"/>
                    <a:pt x="13270" y="24322"/>
                  </a:cubicBezTo>
                  <a:lnTo>
                    <a:pt x="22834" y="10483"/>
                  </a:lnTo>
                  <a:cubicBezTo>
                    <a:pt x="23784" y="9090"/>
                    <a:pt x="23436" y="7190"/>
                    <a:pt x="22042" y="6239"/>
                  </a:cubicBezTo>
                  <a:lnTo>
                    <a:pt x="13080" y="1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entury Gothic"/>
                <a:buNone/>
              </a:pPr>
              <a:r>
                <a:rPr lang="es-CO" sz="2400" b="1" i="0" u="none" strike="noStrike" cap="none">
                  <a:solidFill>
                    <a:schemeClr val="dk1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3</a:t>
              </a:r>
              <a:endParaRPr sz="2400" b="1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9" name="Google Shape;242;p12">
              <a:extLst>
                <a:ext uri="{FF2B5EF4-FFF2-40B4-BE49-F238E27FC236}">
                  <a16:creationId xmlns:a16="http://schemas.microsoft.com/office/drawing/2014/main" id="{1D22CF02-AF9F-4167-97B0-E19911E38743}"/>
                </a:ext>
              </a:extLst>
            </p:cNvPr>
            <p:cNvSpPr/>
            <p:nvPr/>
          </p:nvSpPr>
          <p:spPr>
            <a:xfrm>
              <a:off x="2141563" y="2238823"/>
              <a:ext cx="716687" cy="773683"/>
            </a:xfrm>
            <a:custGeom>
              <a:avLst/>
              <a:gdLst/>
              <a:ahLst/>
              <a:cxnLst/>
              <a:rect l="l" t="t" r="r" b="b"/>
              <a:pathLst>
                <a:path w="23753" h="25642" extrusionOk="0">
                  <a:moveTo>
                    <a:pt x="13048" y="1"/>
                  </a:moveTo>
                  <a:lnTo>
                    <a:pt x="1" y="18844"/>
                  </a:lnTo>
                  <a:lnTo>
                    <a:pt x="32" y="18875"/>
                  </a:lnTo>
                  <a:lnTo>
                    <a:pt x="8995" y="25082"/>
                  </a:lnTo>
                  <a:cubicBezTo>
                    <a:pt x="9531" y="25460"/>
                    <a:pt x="10142" y="25641"/>
                    <a:pt x="10746" y="25641"/>
                  </a:cubicBezTo>
                  <a:cubicBezTo>
                    <a:pt x="11710" y="25641"/>
                    <a:pt x="12654" y="25179"/>
                    <a:pt x="13238" y="24322"/>
                  </a:cubicBezTo>
                  <a:lnTo>
                    <a:pt x="22802" y="10451"/>
                  </a:lnTo>
                  <a:cubicBezTo>
                    <a:pt x="23752" y="9090"/>
                    <a:pt x="23404" y="7189"/>
                    <a:pt x="22042" y="6239"/>
                  </a:cubicBezTo>
                  <a:lnTo>
                    <a:pt x="13048" y="1"/>
                  </a:lnTo>
                  <a:close/>
                </a:path>
              </a:pathLst>
            </a:custGeom>
            <a:solidFill>
              <a:srgbClr val="00AD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entury Gothic"/>
                <a:buNone/>
              </a:pPr>
              <a:r>
                <a:rPr lang="es-CO" sz="2400" b="1" i="0" u="none" strike="noStrike" cap="none">
                  <a:solidFill>
                    <a:schemeClr val="dk1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2</a:t>
              </a:r>
              <a:endParaRPr sz="2400" b="1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0" name="Google Shape;243;p12">
              <a:extLst>
                <a:ext uri="{FF2B5EF4-FFF2-40B4-BE49-F238E27FC236}">
                  <a16:creationId xmlns:a16="http://schemas.microsoft.com/office/drawing/2014/main" id="{E5031468-BCD7-48A0-8026-4830618C7F74}"/>
                </a:ext>
              </a:extLst>
            </p:cNvPr>
            <p:cNvSpPr/>
            <p:nvPr/>
          </p:nvSpPr>
          <p:spPr>
            <a:xfrm>
              <a:off x="1262497" y="3498212"/>
              <a:ext cx="716657" cy="773653"/>
            </a:xfrm>
            <a:custGeom>
              <a:avLst/>
              <a:gdLst/>
              <a:ahLst/>
              <a:cxnLst/>
              <a:rect l="l" t="t" r="r" b="b"/>
              <a:pathLst>
                <a:path w="23752" h="25641" extrusionOk="0">
                  <a:moveTo>
                    <a:pt x="13048" y="0"/>
                  </a:moveTo>
                  <a:lnTo>
                    <a:pt x="0" y="18843"/>
                  </a:lnTo>
                  <a:lnTo>
                    <a:pt x="32" y="18875"/>
                  </a:lnTo>
                  <a:lnTo>
                    <a:pt x="8994" y="25082"/>
                  </a:lnTo>
                  <a:cubicBezTo>
                    <a:pt x="9530" y="25460"/>
                    <a:pt x="10142" y="25641"/>
                    <a:pt x="10745" y="25641"/>
                  </a:cubicBezTo>
                  <a:cubicBezTo>
                    <a:pt x="11710" y="25641"/>
                    <a:pt x="12653" y="25179"/>
                    <a:pt x="13238" y="24322"/>
                  </a:cubicBezTo>
                  <a:lnTo>
                    <a:pt x="22802" y="10451"/>
                  </a:lnTo>
                  <a:cubicBezTo>
                    <a:pt x="23752" y="9057"/>
                    <a:pt x="23404" y="7189"/>
                    <a:pt x="22042" y="6207"/>
                  </a:cubicBezTo>
                  <a:lnTo>
                    <a:pt x="13048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entury Gothic"/>
                <a:buNone/>
              </a:pPr>
              <a:r>
                <a:rPr lang="es-CO" sz="2400" b="1" i="0" u="none" strike="noStrike" cap="none">
                  <a:solidFill>
                    <a:schemeClr val="dk1"/>
                  </a:solidFill>
                  <a:latin typeface="+mj-lt"/>
                  <a:ea typeface="Century Gothic"/>
                  <a:cs typeface="Century Gothic"/>
                  <a:sym typeface="Century Gothic"/>
                </a:rPr>
                <a:t>4</a:t>
              </a:r>
              <a:endParaRPr sz="2400" b="1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1" name="Google Shape;244;p12">
              <a:extLst>
                <a:ext uri="{FF2B5EF4-FFF2-40B4-BE49-F238E27FC236}">
                  <a16:creationId xmlns:a16="http://schemas.microsoft.com/office/drawing/2014/main" id="{D5B56D9C-0E88-4782-8BCB-A862FFD0DFED}"/>
                </a:ext>
              </a:extLst>
            </p:cNvPr>
            <p:cNvSpPr/>
            <p:nvPr/>
          </p:nvSpPr>
          <p:spPr>
            <a:xfrm>
              <a:off x="3048357" y="1249295"/>
              <a:ext cx="525575" cy="524217"/>
            </a:xfrm>
            <a:custGeom>
              <a:avLst/>
              <a:gdLst/>
              <a:ahLst/>
              <a:cxnLst/>
              <a:rect l="l" t="t" r="r" b="b"/>
              <a:pathLst>
                <a:path w="17419" h="17374" extrusionOk="0">
                  <a:moveTo>
                    <a:pt x="8752" y="1"/>
                  </a:moveTo>
                  <a:cubicBezTo>
                    <a:pt x="7766" y="1"/>
                    <a:pt x="6794" y="470"/>
                    <a:pt x="6208" y="1349"/>
                  </a:cubicBezTo>
                  <a:lnTo>
                    <a:pt x="1" y="10280"/>
                  </a:lnTo>
                  <a:lnTo>
                    <a:pt x="10230" y="17374"/>
                  </a:lnTo>
                  <a:lnTo>
                    <a:pt x="16437" y="8443"/>
                  </a:lnTo>
                  <a:cubicBezTo>
                    <a:pt x="17419" y="7018"/>
                    <a:pt x="17070" y="5086"/>
                    <a:pt x="15645" y="4105"/>
                  </a:cubicBezTo>
                  <a:lnTo>
                    <a:pt x="10515" y="558"/>
                  </a:lnTo>
                  <a:cubicBezTo>
                    <a:pt x="9981" y="182"/>
                    <a:pt x="9364" y="1"/>
                    <a:pt x="8752" y="1"/>
                  </a:cubicBezTo>
                  <a:close/>
                </a:path>
              </a:pathLst>
            </a:custGeom>
            <a:solidFill>
              <a:srgbClr val="246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Helvetica Neue"/>
                <a:buNone/>
              </a:pPr>
              <a:endParaRPr sz="2000" b="0" i="0" u="none" strike="noStrike" cap="none">
                <a:solidFill>
                  <a:schemeClr val="dk1"/>
                </a:solidFill>
                <a:latin typeface="+mj-lt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6" name="Rectángulo 35">
            <a:extLst>
              <a:ext uri="{FF2B5EF4-FFF2-40B4-BE49-F238E27FC236}">
                <a16:creationId xmlns:a16="http://schemas.microsoft.com/office/drawing/2014/main" id="{2D0AB666-AAD8-41A0-80C1-0102320B5E2C}"/>
              </a:ext>
            </a:extLst>
          </p:cNvPr>
          <p:cNvSpPr/>
          <p:nvPr/>
        </p:nvSpPr>
        <p:spPr>
          <a:xfrm>
            <a:off x="1916283" y="5538490"/>
            <a:ext cx="5241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dirty="0"/>
              <a:t>Respuesta efectiva a </a:t>
            </a:r>
            <a:r>
              <a:rPr lang="es-CO" sz="2400" b="1" dirty="0"/>
              <a:t>contextos diversos.</a:t>
            </a:r>
            <a:endParaRPr lang="es-CO" sz="2400" dirty="0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587CF13E-422D-4928-9C4A-B86F4FF31639}"/>
              </a:ext>
            </a:extLst>
          </p:cNvPr>
          <p:cNvSpPr/>
          <p:nvPr/>
        </p:nvSpPr>
        <p:spPr>
          <a:xfrm>
            <a:off x="-220599" y="1723951"/>
            <a:ext cx="104802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latin typeface="Aharoni" panose="02010803020104030203" pitchFamily="2" charset="-79"/>
                <a:cs typeface="Aharoni" panose="02010803020104030203" pitchFamily="2" charset="-79"/>
              </a:rPr>
              <a:t>La </a:t>
            </a:r>
            <a:r>
              <a:rPr lang="es-CO" sz="2400" dirty="0">
                <a:latin typeface="Aharoni" panose="02010803020104030203" pitchFamily="2" charset="-79"/>
                <a:cs typeface="Aharoni" panose="02010803020104030203" pitchFamily="2" charset="-79"/>
              </a:rPr>
              <a:t>Escuela Normal Superior de Pitalito </a:t>
            </a:r>
            <a:r>
              <a:rPr lang="es-CO" sz="2000" dirty="0">
                <a:latin typeface="Aharoni" panose="02010803020104030203" pitchFamily="2" charset="-79"/>
                <a:cs typeface="Aharoni" panose="02010803020104030203" pitchFamily="2" charset="-79"/>
              </a:rPr>
              <a:t>fundamenta su labor educativa </a:t>
            </a:r>
          </a:p>
          <a:p>
            <a:pPr algn="ctr"/>
            <a:r>
              <a:rPr lang="es-CO" sz="2000" dirty="0">
                <a:latin typeface="Aharoni" panose="02010803020104030203" pitchFamily="2" charset="-79"/>
                <a:cs typeface="Aharoni" panose="02010803020104030203" pitchFamily="2" charset="-79"/>
              </a:rPr>
              <a:t>en </a:t>
            </a:r>
            <a:r>
              <a:rPr lang="es-CO" sz="20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 formación integral </a:t>
            </a:r>
            <a:r>
              <a:rPr lang="es-CO" sz="2000" dirty="0">
                <a:latin typeface="Aharoni" panose="02010803020104030203" pitchFamily="2" charset="-79"/>
                <a:cs typeface="Aharoni" panose="02010803020104030203" pitchFamily="2" charset="-79"/>
              </a:rPr>
              <a:t>de los estudiantes, trascendiendo del desarrollo </a:t>
            </a:r>
          </a:p>
          <a:p>
            <a:pPr algn="ctr"/>
            <a:r>
              <a:rPr lang="es-CO" sz="2000" dirty="0">
                <a:latin typeface="Aharoni" panose="02010803020104030203" pitchFamily="2" charset="-79"/>
                <a:cs typeface="Aharoni" panose="02010803020104030203" pitchFamily="2" charset="-79"/>
              </a:rPr>
              <a:t>puramente académico hacia </a:t>
            </a:r>
            <a:r>
              <a:rPr lang="es-CO" sz="2000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dimensiones más amplias del ser humano</a:t>
            </a:r>
            <a:r>
              <a:rPr lang="es-CO" sz="2000" dirty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38" name="Rectángulo 37">
            <a:extLst>
              <a:ext uri="{FF2B5EF4-FFF2-40B4-BE49-F238E27FC236}">
                <a16:creationId xmlns:a16="http://schemas.microsoft.com/office/drawing/2014/main" id="{28C87DB2-C6B7-42CC-961D-2D9B6A87E129}"/>
              </a:ext>
            </a:extLst>
          </p:cNvPr>
          <p:cNvSpPr/>
          <p:nvPr/>
        </p:nvSpPr>
        <p:spPr>
          <a:xfrm>
            <a:off x="3425538" y="3454414"/>
            <a:ext cx="52382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2400" dirty="0"/>
              <a:t>Desarrollo </a:t>
            </a:r>
            <a:r>
              <a:rPr lang="es-CO" sz="2400" b="1" dirty="0"/>
              <a:t>personal, social y emocional</a:t>
            </a:r>
            <a:endParaRPr lang="es-CO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CD03A30-7BD7-487A-BD1F-E53725573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89" y="2979921"/>
            <a:ext cx="1440898" cy="182908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24BF70C6-6244-47E3-A32E-2C0626CE4859}"/>
              </a:ext>
            </a:extLst>
          </p:cNvPr>
          <p:cNvSpPr/>
          <p:nvPr/>
        </p:nvSpPr>
        <p:spPr>
          <a:xfrm>
            <a:off x="3663105" y="2662707"/>
            <a:ext cx="48782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4000" b="1" dirty="0">
                <a:latin typeface="Brush Script MT" panose="03060802040406070304" pitchFamily="66" charset="0"/>
              </a:rPr>
              <a:t>Nuestros ejes fundamentales</a:t>
            </a:r>
            <a:r>
              <a:rPr lang="es-CO" dirty="0"/>
              <a:t>:</a:t>
            </a:r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CDF21DB8-8BAE-4564-9812-4D2917EEE12C}"/>
              </a:ext>
            </a:extLst>
          </p:cNvPr>
          <p:cNvSpPr/>
          <p:nvPr/>
        </p:nvSpPr>
        <p:spPr>
          <a:xfrm>
            <a:off x="1972298" y="4598016"/>
            <a:ext cx="6972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endParaRPr lang="es-MX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22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E3A19DB-58FF-4668-9736-BDCAE70E00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45"/>
          <a:stretch/>
        </p:blipFill>
        <p:spPr>
          <a:xfrm rot="15580568">
            <a:off x="-518451" y="659605"/>
            <a:ext cx="6800297" cy="57014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964606"/>
          </a:xfrm>
          <a:solidFill>
            <a:srgbClr val="00B050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es-E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LLEVAR A LA ESCENA DEL AULA LA ENSEÑANZA PARA LA COMPRESIÓN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600407620"/>
              </p:ext>
            </p:extLst>
          </p:nvPr>
        </p:nvGraphicFramePr>
        <p:xfrm>
          <a:off x="4799855" y="1371600"/>
          <a:ext cx="6815201" cy="4429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8" name="CuadroTexto 8"/>
          <p:cNvSpPr txBox="1">
            <a:spLocks noChangeArrowheads="1"/>
          </p:cNvSpPr>
          <p:nvPr/>
        </p:nvSpPr>
        <p:spPr bwMode="auto">
          <a:xfrm>
            <a:off x="0" y="6138616"/>
            <a:ext cx="12192000" cy="58477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Ø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n-US" b="1" dirty="0">
                <a:solidFill>
                  <a:schemeClr val="bg1"/>
                </a:solidFill>
              </a:rPr>
              <a:t>REFLEXIÓN-ACCIÓN - REFLEXIÓN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6619164" y="5486400"/>
            <a:ext cx="5445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3600" b="1" dirty="0">
                <a:solidFill>
                  <a:srgbClr val="C00000"/>
                </a:solidFill>
              </a:rPr>
              <a:t>FORMAR PARA LA VIDA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7" name="Imagen 6" descr="Escudo Escuela Normal Superior de Pitalito"/>
          <p:cNvPicPr/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216" y="3606503"/>
            <a:ext cx="1675962" cy="1879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608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21470530"/>
              </p:ext>
            </p:extLst>
          </p:nvPr>
        </p:nvGraphicFramePr>
        <p:xfrm>
          <a:off x="826935" y="555490"/>
          <a:ext cx="11155680" cy="5571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0" y="1081979"/>
            <a:ext cx="923330" cy="45189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CO" sz="4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EJES MISIONALES</a:t>
            </a:r>
            <a:endParaRPr lang="en-US" sz="48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191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F646E1-E2FA-4717-8441-A383F4A5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5CB87A-AC6B-481B-8718-BA76D4E73DA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3950" r="9390" b="9390"/>
          <a:stretch/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16BC637-2B92-452D-A46A-67494EF177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479311" y="0"/>
            <a:ext cx="183703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71FC8A3-11DF-4DE4-B5DC-68925E3D3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90" y="3609177"/>
            <a:ext cx="1065867" cy="13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Conector recto 40"/>
          <p:cNvCxnSpPr/>
          <p:nvPr/>
        </p:nvCxnSpPr>
        <p:spPr>
          <a:xfrm>
            <a:off x="8085909" y="4310744"/>
            <a:ext cx="25472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ipse 11"/>
          <p:cNvSpPr/>
          <p:nvPr/>
        </p:nvSpPr>
        <p:spPr>
          <a:xfrm>
            <a:off x="1750422" y="710154"/>
            <a:ext cx="5839097" cy="54816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ipse 4"/>
          <p:cNvSpPr/>
          <p:nvPr/>
        </p:nvSpPr>
        <p:spPr>
          <a:xfrm>
            <a:off x="2481942" y="1244658"/>
            <a:ext cx="4454434" cy="433318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ipse 3"/>
          <p:cNvSpPr/>
          <p:nvPr/>
        </p:nvSpPr>
        <p:spPr>
          <a:xfrm>
            <a:off x="2927519" y="1711234"/>
            <a:ext cx="3461658" cy="338328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TOPICO GENERATIVO</a:t>
            </a:r>
          </a:p>
          <a:p>
            <a:pPr algn="ctr"/>
            <a:r>
              <a:rPr lang="es-CO" sz="2000" b="1" dirty="0"/>
              <a:t>IDEA CENTRAL</a:t>
            </a:r>
          </a:p>
          <a:p>
            <a:pPr algn="ctr"/>
            <a:r>
              <a:rPr lang="es-CO" sz="2000" b="1" dirty="0"/>
              <a:t>PROBLEMA</a:t>
            </a:r>
            <a:endParaRPr lang="en-US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400800" y="3171149"/>
            <a:ext cx="188105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HILOS CONDUCTORES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749038" y="1074839"/>
            <a:ext cx="188105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HILOS CONDUCTORES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018901" y="3171149"/>
            <a:ext cx="188105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HILOS CONDUCTORES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3781697" y="5094515"/>
            <a:ext cx="1881052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HILOS CONDUCTORES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 rot="18570980">
            <a:off x="1414902" y="1900894"/>
            <a:ext cx="262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METAS DE COMPRENSIÓN</a:t>
            </a:r>
            <a:endParaRPr lang="en-US" dirty="0"/>
          </a:p>
        </p:txBody>
      </p:sp>
      <p:sp>
        <p:nvSpPr>
          <p:cNvPr id="14" name="CuadroTexto 13"/>
          <p:cNvSpPr txBox="1"/>
          <p:nvPr/>
        </p:nvSpPr>
        <p:spPr>
          <a:xfrm rot="3028695">
            <a:off x="5263966" y="1836006"/>
            <a:ext cx="262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METAS DE COMPRENSIÓN</a:t>
            </a:r>
            <a:endParaRPr lang="en-US" dirty="0"/>
          </a:p>
        </p:txBody>
      </p:sp>
      <p:sp>
        <p:nvSpPr>
          <p:cNvPr id="15" name="CuadroTexto 14"/>
          <p:cNvSpPr txBox="1"/>
          <p:nvPr/>
        </p:nvSpPr>
        <p:spPr>
          <a:xfrm rot="18570980">
            <a:off x="5282597" y="4622733"/>
            <a:ext cx="262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METAS DE COMPRENSIÓN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 rot="13902037">
            <a:off x="1434161" y="4644212"/>
            <a:ext cx="262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METAS DE COMPRENSIÓN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 rot="18570980">
            <a:off x="2452885" y="2057899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FORMACIÓN</a:t>
            </a:r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 rot="3320115">
            <a:off x="5439445" y="2148417"/>
            <a:ext cx="166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INVESTIGACIÓN</a:t>
            </a:r>
            <a:endParaRPr lang="en-US" dirty="0"/>
          </a:p>
        </p:txBody>
      </p:sp>
      <p:sp>
        <p:nvSpPr>
          <p:cNvPr id="19" name="CuadroTexto 18"/>
          <p:cNvSpPr txBox="1"/>
          <p:nvPr/>
        </p:nvSpPr>
        <p:spPr>
          <a:xfrm rot="18570980">
            <a:off x="5466859" y="4371889"/>
            <a:ext cx="139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EVALUACIÓN</a:t>
            </a:r>
            <a:endParaRPr lang="en-US" dirty="0"/>
          </a:p>
        </p:txBody>
      </p:sp>
      <p:sp>
        <p:nvSpPr>
          <p:cNvPr id="20" name="CuadroTexto 19"/>
          <p:cNvSpPr txBox="1"/>
          <p:nvPr/>
        </p:nvSpPr>
        <p:spPr>
          <a:xfrm rot="13902037">
            <a:off x="2505111" y="4317897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EXTENSIÓN</a:t>
            </a:r>
            <a:endParaRPr lang="en-US" dirty="0"/>
          </a:p>
        </p:txBody>
      </p:sp>
      <p:cxnSp>
        <p:nvCxnSpPr>
          <p:cNvPr id="22" name="Conector recto 21"/>
          <p:cNvCxnSpPr/>
          <p:nvPr/>
        </p:nvCxnSpPr>
        <p:spPr>
          <a:xfrm flipH="1" flipV="1">
            <a:off x="4697537" y="313509"/>
            <a:ext cx="11623" cy="3966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endCxn id="25" idx="1"/>
          </p:cNvCxnSpPr>
          <p:nvPr/>
        </p:nvCxnSpPr>
        <p:spPr>
          <a:xfrm>
            <a:off x="4689564" y="313509"/>
            <a:ext cx="3043645" cy="136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7733209" y="142499"/>
            <a:ext cx="164592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ENSEÑANZA</a:t>
            </a:r>
            <a:endParaRPr lang="en-U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8281852" y="511831"/>
            <a:ext cx="513410" cy="36944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es-CO" dirty="0"/>
              <a:t>APRENDIZAJE</a:t>
            </a:r>
            <a:endParaRPr lang="en-US" dirty="0"/>
          </a:p>
        </p:txBody>
      </p:sp>
      <p:sp>
        <p:nvSpPr>
          <p:cNvPr id="32" name="Flecha izquierda y derecha 31"/>
          <p:cNvSpPr/>
          <p:nvPr/>
        </p:nvSpPr>
        <p:spPr>
          <a:xfrm>
            <a:off x="8798739" y="1096906"/>
            <a:ext cx="2673927" cy="744583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COMPRENSIÓN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echa a la derecha con bandas 32"/>
          <p:cNvSpPr/>
          <p:nvPr/>
        </p:nvSpPr>
        <p:spPr>
          <a:xfrm rot="5400000">
            <a:off x="9828724" y="1725392"/>
            <a:ext cx="613955" cy="40201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documento 34"/>
          <p:cNvSpPr/>
          <p:nvPr/>
        </p:nvSpPr>
        <p:spPr>
          <a:xfrm>
            <a:off x="9104811" y="2242565"/>
            <a:ext cx="1946366" cy="1160309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DESEMPEÑOS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7" name="Diagrama 36"/>
          <p:cNvGraphicFramePr/>
          <p:nvPr>
            <p:extLst>
              <p:ext uri="{D42A27DB-BD31-4B8C-83A1-F6EECF244321}">
                <p14:modId xmlns:p14="http://schemas.microsoft.com/office/powerpoint/2010/main" val="2211362576"/>
              </p:ext>
            </p:extLst>
          </p:nvPr>
        </p:nvGraphicFramePr>
        <p:xfrm>
          <a:off x="7381953" y="3988975"/>
          <a:ext cx="4714253" cy="2976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9" name="Conector recto 38"/>
          <p:cNvCxnSpPr/>
          <p:nvPr/>
        </p:nvCxnSpPr>
        <p:spPr>
          <a:xfrm flipH="1">
            <a:off x="9910988" y="3306515"/>
            <a:ext cx="7954" cy="10219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1997241" y="6307534"/>
            <a:ext cx="5625614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</a:rPr>
              <a:t>REFERENTES CURRICULARES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339883" y="110000"/>
            <a:ext cx="3748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ESTRATEGIA PEDAGÓGICA</a:t>
            </a:r>
          </a:p>
          <a:p>
            <a:r>
              <a:rPr lang="es-CO" b="1" dirty="0"/>
              <a:t>ENSEÑANZA PARA LA COMPRENSIÓN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740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F646E1-E2FA-4717-8441-A383F4A5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A5EA7DA-60EE-4E28-B061-477520DCB7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" t="7581" r="8491" b="7581"/>
          <a:stretch/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4865116-98B4-4AD7-98E7-0D00B382EF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479311" y="0"/>
            <a:ext cx="183703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77CA81C-9452-4CB9-8301-A14260BA0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90" y="3609177"/>
            <a:ext cx="1065867" cy="13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6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/>
          <p:cNvSpPr/>
          <p:nvPr/>
        </p:nvSpPr>
        <p:spPr>
          <a:xfrm>
            <a:off x="1750422" y="710154"/>
            <a:ext cx="5839097" cy="54816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ipse 4"/>
          <p:cNvSpPr/>
          <p:nvPr/>
        </p:nvSpPr>
        <p:spPr>
          <a:xfrm>
            <a:off x="2481942" y="1244658"/>
            <a:ext cx="4454434" cy="433318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ipse 3"/>
          <p:cNvSpPr/>
          <p:nvPr/>
        </p:nvSpPr>
        <p:spPr>
          <a:xfrm>
            <a:off x="2927519" y="1711234"/>
            <a:ext cx="3461658" cy="338328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TÓPICO GENERATIVO</a:t>
            </a:r>
            <a:endParaRPr lang="en-US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441427" y="3306933"/>
            <a:ext cx="1796536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NATURALEZA</a:t>
            </a:r>
            <a:endParaRPr lang="en-US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3749038" y="1074839"/>
            <a:ext cx="1881052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CIUDADANÍA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018901" y="3171149"/>
            <a:ext cx="188105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RAZONAMINETO LOGICO</a:t>
            </a:r>
            <a:endParaRPr lang="en-US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3781697" y="5277397"/>
            <a:ext cx="1881052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COMUNICACIÓN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 rot="18570980">
            <a:off x="2452885" y="2057899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FORMACIÓN</a:t>
            </a:r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 rot="3320115">
            <a:off x="5439445" y="2148417"/>
            <a:ext cx="166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INVESTIGACIÓN</a:t>
            </a:r>
            <a:endParaRPr lang="en-US" dirty="0"/>
          </a:p>
        </p:txBody>
      </p:sp>
      <p:sp>
        <p:nvSpPr>
          <p:cNvPr id="19" name="CuadroTexto 18"/>
          <p:cNvSpPr txBox="1"/>
          <p:nvPr/>
        </p:nvSpPr>
        <p:spPr>
          <a:xfrm rot="18570980">
            <a:off x="5466859" y="4371889"/>
            <a:ext cx="139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EVALUACIÓN</a:t>
            </a:r>
            <a:endParaRPr lang="en-US" dirty="0"/>
          </a:p>
        </p:txBody>
      </p:sp>
      <p:sp>
        <p:nvSpPr>
          <p:cNvPr id="20" name="CuadroTexto 19"/>
          <p:cNvSpPr txBox="1"/>
          <p:nvPr/>
        </p:nvSpPr>
        <p:spPr>
          <a:xfrm rot="13902037">
            <a:off x="2505111" y="4317897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EXTENSIÓN</a:t>
            </a:r>
            <a:endParaRPr lang="en-US" dirty="0"/>
          </a:p>
        </p:txBody>
      </p:sp>
      <p:cxnSp>
        <p:nvCxnSpPr>
          <p:cNvPr id="22" name="Conector recto 21"/>
          <p:cNvCxnSpPr/>
          <p:nvPr/>
        </p:nvCxnSpPr>
        <p:spPr>
          <a:xfrm flipH="1" flipV="1">
            <a:off x="4697537" y="313509"/>
            <a:ext cx="11623" cy="3966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cto 23"/>
          <p:cNvCxnSpPr>
            <a:endCxn id="25" idx="1"/>
          </p:cNvCxnSpPr>
          <p:nvPr/>
        </p:nvCxnSpPr>
        <p:spPr>
          <a:xfrm>
            <a:off x="4689564" y="313509"/>
            <a:ext cx="3043645" cy="136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7733209" y="142499"/>
            <a:ext cx="164592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ENSEÑANZA</a:t>
            </a:r>
            <a:endParaRPr lang="en-U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8281852" y="511831"/>
            <a:ext cx="513410" cy="36944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es-CO" dirty="0"/>
              <a:t>APRENDIZAJE</a:t>
            </a:r>
            <a:endParaRPr lang="en-US" dirty="0"/>
          </a:p>
        </p:txBody>
      </p:sp>
      <p:sp>
        <p:nvSpPr>
          <p:cNvPr id="32" name="Flecha izquierda y derecha 31"/>
          <p:cNvSpPr/>
          <p:nvPr/>
        </p:nvSpPr>
        <p:spPr>
          <a:xfrm>
            <a:off x="8798739" y="1096906"/>
            <a:ext cx="2673927" cy="744583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COMPRENSIÓN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echa a la derecha con bandas 32"/>
          <p:cNvSpPr/>
          <p:nvPr/>
        </p:nvSpPr>
        <p:spPr>
          <a:xfrm rot="5400000">
            <a:off x="9828724" y="1725392"/>
            <a:ext cx="613955" cy="40201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documento 34"/>
          <p:cNvSpPr/>
          <p:nvPr/>
        </p:nvSpPr>
        <p:spPr>
          <a:xfrm>
            <a:off x="9104811" y="2242565"/>
            <a:ext cx="1946366" cy="1160309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DESEMPEÑOS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9" name="Conector recto 38"/>
          <p:cNvCxnSpPr/>
          <p:nvPr/>
        </p:nvCxnSpPr>
        <p:spPr>
          <a:xfrm flipH="1">
            <a:off x="9934695" y="3306681"/>
            <a:ext cx="7954" cy="10219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2103121" y="6205056"/>
            <a:ext cx="5625614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</a:rPr>
              <a:t>REFERENTES CURRICULARES DE CALIDAD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339883" y="110000"/>
            <a:ext cx="40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MODELO DE INTEGRACIÓN CURRICULAR</a:t>
            </a:r>
            <a:endParaRPr lang="en-US" b="1" dirty="0"/>
          </a:p>
        </p:txBody>
      </p:sp>
      <p:cxnSp>
        <p:nvCxnSpPr>
          <p:cNvPr id="11" name="Conector angular 10"/>
          <p:cNvCxnSpPr>
            <a:stCxn id="5" idx="5"/>
          </p:cNvCxnSpPr>
          <p:nvPr/>
        </p:nvCxnSpPr>
        <p:spPr>
          <a:xfrm rot="16200000" flipH="1">
            <a:off x="6567238" y="4660061"/>
            <a:ext cx="1026466" cy="1592864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angular 26"/>
          <p:cNvCxnSpPr>
            <a:cxnSpLocks/>
            <a:stCxn id="5" idx="3"/>
          </p:cNvCxnSpPr>
          <p:nvPr/>
        </p:nvCxnSpPr>
        <p:spPr>
          <a:xfrm rot="5400000">
            <a:off x="2225232" y="4938079"/>
            <a:ext cx="903867" cy="914229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156754" y="5538657"/>
            <a:ext cx="1946367" cy="83099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</a:rPr>
              <a:t>Ciudadanía</a:t>
            </a:r>
          </a:p>
          <a:p>
            <a:r>
              <a:rPr lang="es-ES" sz="1600" b="1" dirty="0">
                <a:solidFill>
                  <a:schemeClr val="bg1"/>
                </a:solidFill>
              </a:rPr>
              <a:t>Inclusión</a:t>
            </a:r>
          </a:p>
          <a:p>
            <a:r>
              <a:rPr lang="es-ES" sz="1600" b="1" dirty="0">
                <a:solidFill>
                  <a:schemeClr val="bg1"/>
                </a:solidFill>
              </a:rPr>
              <a:t>Socioemocionalidad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E2271E-3C24-4459-96EB-00D00EC44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712" y="4327558"/>
            <a:ext cx="4220474" cy="22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02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F646E1-E2FA-4717-8441-A383F4A5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8F68DAF-0405-4DBE-A2AC-36DCA4C06F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471" b="10471"/>
          <a:stretch/>
        </p:blipFill>
        <p:spPr>
          <a:xfrm>
            <a:off x="0" y="0"/>
            <a:ext cx="12192000" cy="694508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5E00F8-DF5E-4B02-8574-5D48DA895E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479311" y="0"/>
            <a:ext cx="1837037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A36BE06-2034-4137-83F3-1B9262EBA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90" y="3609177"/>
            <a:ext cx="1065867" cy="13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754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ipse 11"/>
          <p:cNvSpPr/>
          <p:nvPr/>
        </p:nvSpPr>
        <p:spPr>
          <a:xfrm>
            <a:off x="1750422" y="710154"/>
            <a:ext cx="5839097" cy="548164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ipse 4"/>
          <p:cNvSpPr/>
          <p:nvPr/>
        </p:nvSpPr>
        <p:spPr>
          <a:xfrm>
            <a:off x="2481942" y="1244658"/>
            <a:ext cx="4454434" cy="433318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lipse 3"/>
          <p:cNvSpPr/>
          <p:nvPr/>
        </p:nvSpPr>
        <p:spPr>
          <a:xfrm>
            <a:off x="2927519" y="1711234"/>
            <a:ext cx="3461658" cy="3383281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/>
              <a:t>TÓPICO GENERATIVO</a:t>
            </a:r>
            <a:endParaRPr lang="en-US" sz="20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6441427" y="3306933"/>
            <a:ext cx="1796536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NATURALEZA</a:t>
            </a:r>
          </a:p>
          <a:p>
            <a:pPr algn="ctr"/>
            <a:r>
              <a:rPr lang="es-CO" dirty="0"/>
              <a:t>C. Naturales</a:t>
            </a:r>
          </a:p>
          <a:p>
            <a:pPr algn="ctr"/>
            <a:r>
              <a:rPr lang="es-CO" dirty="0"/>
              <a:t>Ed. Física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3750243" y="526829"/>
            <a:ext cx="188105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CIUDADANÍA</a:t>
            </a:r>
          </a:p>
          <a:p>
            <a:pPr algn="ctr"/>
            <a:r>
              <a:rPr lang="es-CO" dirty="0"/>
              <a:t>C. Sociales</a:t>
            </a:r>
          </a:p>
          <a:p>
            <a:pPr algn="ctr"/>
            <a:r>
              <a:rPr lang="es-CO" dirty="0"/>
              <a:t>E. Religiosa</a:t>
            </a:r>
          </a:p>
          <a:p>
            <a:pPr algn="ctr"/>
            <a:r>
              <a:rPr lang="es-CO" dirty="0"/>
              <a:t>E. Ética y valores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018901" y="3171149"/>
            <a:ext cx="188105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RAZONAMINETO LÓGICO</a:t>
            </a:r>
          </a:p>
          <a:p>
            <a:pPr algn="ctr"/>
            <a:r>
              <a:rPr lang="es-CO" dirty="0"/>
              <a:t>Matemáticas</a:t>
            </a:r>
          </a:p>
          <a:p>
            <a:pPr algn="ctr"/>
            <a:r>
              <a:rPr lang="es-CO" dirty="0"/>
              <a:t>Informática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3768633" y="5107767"/>
            <a:ext cx="1881052" cy="12003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COMUNICACIÓN</a:t>
            </a:r>
          </a:p>
          <a:p>
            <a:pPr algn="ctr"/>
            <a:r>
              <a:rPr lang="es-CO" dirty="0"/>
              <a:t>L. Castellana</a:t>
            </a:r>
          </a:p>
          <a:p>
            <a:pPr algn="ctr"/>
            <a:r>
              <a:rPr lang="es-CO" dirty="0"/>
              <a:t>Inglés</a:t>
            </a:r>
          </a:p>
          <a:p>
            <a:pPr algn="ctr"/>
            <a:r>
              <a:rPr lang="es-CO" dirty="0"/>
              <a:t>E. Artística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 rot="18570980">
            <a:off x="2452885" y="2057899"/>
            <a:ext cx="137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FORMACIÓN</a:t>
            </a:r>
            <a:endParaRPr lang="en-US" dirty="0"/>
          </a:p>
        </p:txBody>
      </p:sp>
      <p:sp>
        <p:nvSpPr>
          <p:cNvPr id="18" name="CuadroTexto 17"/>
          <p:cNvSpPr txBox="1"/>
          <p:nvPr/>
        </p:nvSpPr>
        <p:spPr>
          <a:xfrm rot="3320115">
            <a:off x="5439445" y="2148417"/>
            <a:ext cx="1666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INVESTIGACIÓN</a:t>
            </a:r>
            <a:endParaRPr lang="en-US" dirty="0"/>
          </a:p>
        </p:txBody>
      </p:sp>
      <p:sp>
        <p:nvSpPr>
          <p:cNvPr id="19" name="CuadroTexto 18"/>
          <p:cNvSpPr txBox="1"/>
          <p:nvPr/>
        </p:nvSpPr>
        <p:spPr>
          <a:xfrm rot="18570980">
            <a:off x="5466859" y="4371889"/>
            <a:ext cx="1399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EVALUACIÓN</a:t>
            </a:r>
            <a:endParaRPr lang="en-US" dirty="0"/>
          </a:p>
        </p:txBody>
      </p:sp>
      <p:sp>
        <p:nvSpPr>
          <p:cNvPr id="20" name="CuadroTexto 19"/>
          <p:cNvSpPr txBox="1"/>
          <p:nvPr/>
        </p:nvSpPr>
        <p:spPr>
          <a:xfrm rot="13902037">
            <a:off x="2505111" y="4317897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EXTENSIÓN</a:t>
            </a:r>
            <a:endParaRPr lang="en-US" dirty="0"/>
          </a:p>
        </p:txBody>
      </p:sp>
      <p:cxnSp>
        <p:nvCxnSpPr>
          <p:cNvPr id="24" name="Conector recto 23"/>
          <p:cNvCxnSpPr>
            <a:endCxn id="25" idx="1"/>
          </p:cNvCxnSpPr>
          <p:nvPr/>
        </p:nvCxnSpPr>
        <p:spPr>
          <a:xfrm flipV="1">
            <a:off x="5662749" y="327165"/>
            <a:ext cx="2070460" cy="53862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uadroTexto 24"/>
          <p:cNvSpPr txBox="1"/>
          <p:nvPr/>
        </p:nvSpPr>
        <p:spPr>
          <a:xfrm>
            <a:off x="7733209" y="142499"/>
            <a:ext cx="164592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ENSEÑANZA</a:t>
            </a:r>
            <a:endParaRPr lang="en-US" dirty="0"/>
          </a:p>
        </p:txBody>
      </p:sp>
      <p:sp>
        <p:nvSpPr>
          <p:cNvPr id="30" name="CuadroTexto 29"/>
          <p:cNvSpPr txBox="1"/>
          <p:nvPr/>
        </p:nvSpPr>
        <p:spPr>
          <a:xfrm>
            <a:off x="8281852" y="511831"/>
            <a:ext cx="513410" cy="36944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vert="wordArtVert" wrap="square" rtlCol="0">
            <a:spAutoFit/>
          </a:bodyPr>
          <a:lstStyle/>
          <a:p>
            <a:r>
              <a:rPr lang="es-CO" dirty="0"/>
              <a:t>APRENDIZAJE</a:t>
            </a:r>
            <a:endParaRPr lang="en-US" dirty="0"/>
          </a:p>
        </p:txBody>
      </p:sp>
      <p:sp>
        <p:nvSpPr>
          <p:cNvPr id="32" name="Flecha izquierda y derecha 31"/>
          <p:cNvSpPr/>
          <p:nvPr/>
        </p:nvSpPr>
        <p:spPr>
          <a:xfrm>
            <a:off x="8798739" y="1096906"/>
            <a:ext cx="2673927" cy="744583"/>
          </a:xfrm>
          <a:prstGeom prst="left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COMPRENSIÓN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Flecha a la derecha con bandas 32"/>
          <p:cNvSpPr/>
          <p:nvPr/>
        </p:nvSpPr>
        <p:spPr>
          <a:xfrm rot="5400000">
            <a:off x="9828724" y="1725392"/>
            <a:ext cx="613955" cy="40201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Multidocumento 34"/>
          <p:cNvSpPr/>
          <p:nvPr/>
        </p:nvSpPr>
        <p:spPr>
          <a:xfrm>
            <a:off x="9104811" y="2242565"/>
            <a:ext cx="1946366" cy="1160309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DESEMPEÑOS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9" name="Conector recto 38"/>
          <p:cNvCxnSpPr/>
          <p:nvPr/>
        </p:nvCxnSpPr>
        <p:spPr>
          <a:xfrm flipH="1">
            <a:off x="9934695" y="3306681"/>
            <a:ext cx="7954" cy="10219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uadroTexto 42"/>
          <p:cNvSpPr txBox="1"/>
          <p:nvPr/>
        </p:nvSpPr>
        <p:spPr>
          <a:xfrm>
            <a:off x="2175771" y="6283354"/>
            <a:ext cx="5625614" cy="46166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chemeClr val="bg1"/>
                </a:solidFill>
              </a:rPr>
              <a:t>REFERENTES CURRICULARES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cxnSp>
        <p:nvCxnSpPr>
          <p:cNvPr id="11" name="Conector angular 10"/>
          <p:cNvCxnSpPr>
            <a:stCxn id="5" idx="5"/>
          </p:cNvCxnSpPr>
          <p:nvPr/>
        </p:nvCxnSpPr>
        <p:spPr>
          <a:xfrm rot="16200000" flipH="1">
            <a:off x="6567238" y="4660061"/>
            <a:ext cx="1026466" cy="1592864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angular 26"/>
          <p:cNvCxnSpPr/>
          <p:nvPr/>
        </p:nvCxnSpPr>
        <p:spPr>
          <a:xfrm rot="5400000">
            <a:off x="2187977" y="4970810"/>
            <a:ext cx="934096" cy="958508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uadroTexto 27"/>
          <p:cNvSpPr txBox="1"/>
          <p:nvPr/>
        </p:nvSpPr>
        <p:spPr>
          <a:xfrm>
            <a:off x="-29797" y="5846431"/>
            <a:ext cx="2175771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Ciudadanía</a:t>
            </a:r>
          </a:p>
          <a:p>
            <a:r>
              <a:rPr lang="es-ES" b="1" dirty="0">
                <a:solidFill>
                  <a:schemeClr val="bg1"/>
                </a:solidFill>
              </a:rPr>
              <a:t>Inclusión</a:t>
            </a:r>
          </a:p>
          <a:p>
            <a:r>
              <a:rPr lang="es-CO" b="1" dirty="0">
                <a:solidFill>
                  <a:schemeClr val="bg1"/>
                </a:solidFill>
              </a:rPr>
              <a:t>Socioemocionalidad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339883" y="110000"/>
            <a:ext cx="40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b="1" dirty="0"/>
              <a:t>MODELO DE INTEGRACIÓN CURRICULAR</a:t>
            </a:r>
            <a:endParaRPr lang="en-US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98BB98F-7F1C-4A8C-B80F-3997EED9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6517" y="4340619"/>
            <a:ext cx="4204010" cy="242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F646E1-E2FA-4717-8441-A383F4A5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F1E13EA-DD33-4B87-B421-18B732D2B4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89" r="6389"/>
          <a:stretch/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50F5C5E-82F2-4314-9D35-6346025BC5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479311" y="0"/>
            <a:ext cx="183703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C81C713-131A-46D2-B9E3-417BAFDA40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90" y="3609177"/>
            <a:ext cx="1065867" cy="13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3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CB738FC2-EE4D-4EE7-97B2-260DC4474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003" y="3525887"/>
            <a:ext cx="2925520" cy="298202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504AF81-08EE-495B-BE82-FF505E340B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9855200" y="0"/>
            <a:ext cx="23368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28D2BBE-3AF4-4BA7-B1DD-4B8290241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4700" y="3778858"/>
            <a:ext cx="1023610" cy="12993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B6E4472-0B2F-4EAC-97D9-0F7536B47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825" y="108239"/>
            <a:ext cx="3184366" cy="294848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3F902A6-6DD5-49EC-8F7B-981E9DA773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7939" y="198326"/>
            <a:ext cx="2851160" cy="294848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6680047-806D-4415-8056-18F3B784B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3074" y="3056726"/>
            <a:ext cx="2714498" cy="276831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E2343F1-562F-45D3-96FC-054D0AB63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6029" y="3959152"/>
            <a:ext cx="2708422" cy="254875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DB1C794-651F-41A0-9C16-F68DA7CB11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928" y="383801"/>
            <a:ext cx="3244148" cy="178251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3DB4CE7-844F-489C-8ABD-34D3C90B7D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928" y="2105012"/>
            <a:ext cx="3134155" cy="18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1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5EC8AA7-FC51-404D-9E70-AF7760A5E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03" y="31717"/>
            <a:ext cx="8810097" cy="2221395"/>
          </a:xfrm>
          <a:prstGeom prst="rect">
            <a:avLst/>
          </a:prstGeom>
        </p:spPr>
      </p:pic>
      <p:graphicFrame>
        <p:nvGraphicFramePr>
          <p:cNvPr id="9" name="Marcador de contenido 2">
            <a:extLst>
              <a:ext uri="{FF2B5EF4-FFF2-40B4-BE49-F238E27FC236}">
                <a16:creationId xmlns:a16="http://schemas.microsoft.com/office/drawing/2014/main" id="{C1B5320D-5D5D-05DD-3A2D-30401C77C4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8011985"/>
              </p:ext>
            </p:extLst>
          </p:nvPr>
        </p:nvGraphicFramePr>
        <p:xfrm>
          <a:off x="476956" y="2945609"/>
          <a:ext cx="10546644" cy="3623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57F8A67-1CA8-E656-8045-DBC14098EFED}"/>
              </a:ext>
            </a:extLst>
          </p:cNvPr>
          <p:cNvSpPr txBox="1"/>
          <p:nvPr/>
        </p:nvSpPr>
        <p:spPr>
          <a:xfrm>
            <a:off x="1009471" y="1745280"/>
            <a:ext cx="86684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CO" sz="2400" dirty="0">
                <a:latin typeface="Agency FB" panose="020B0503020202020204" pitchFamily="34" charset="0"/>
              </a:rPr>
              <a:t>El Proyecto Educativo Normalista se construye sobre una </a:t>
            </a:r>
            <a:r>
              <a:rPr lang="es-CO" sz="2400" b="1" dirty="0">
                <a:solidFill>
                  <a:srgbClr val="00B050"/>
                </a:solidFill>
                <a:latin typeface="Agency FB" panose="020B0503020202020204" pitchFamily="34" charset="0"/>
              </a:rPr>
              <a:t>visión educativa centrada en el estudiante</a:t>
            </a:r>
            <a:r>
              <a:rPr lang="es-CO" sz="2400" dirty="0">
                <a:latin typeface="Agency FB" panose="020B0503020202020204" pitchFamily="34" charset="0"/>
              </a:rPr>
              <a:t>, que promueve la participación activa en los procesos de enseñanza-aprendizaje. Esta visión se sustenta en tres pilares fundamentales: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DDB989-10DB-4E89-A186-71A8B2B156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9855200" y="0"/>
            <a:ext cx="2336800" cy="6858000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D33D283B-4B09-4652-A79F-F2713DAAE360}"/>
              </a:ext>
            </a:extLst>
          </p:cNvPr>
          <p:cNvGrpSpPr/>
          <p:nvPr/>
        </p:nvGrpSpPr>
        <p:grpSpPr>
          <a:xfrm>
            <a:off x="8000105" y="2847217"/>
            <a:ext cx="1939232" cy="2554491"/>
            <a:chOff x="8072355" y="2528861"/>
            <a:chExt cx="2178717" cy="2765677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54034EFE-7627-46A8-B262-B77E8EA50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355" y="2528861"/>
              <a:ext cx="2178717" cy="2765677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43EB5B1C-B197-41B1-A4D9-4F2997BBD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87" t="11592" r="11570" b="6064"/>
            <a:stretch/>
          </p:blipFill>
          <p:spPr>
            <a:xfrm>
              <a:off x="8252492" y="3214089"/>
              <a:ext cx="1890295" cy="1671017"/>
            </a:xfrm>
            <a:prstGeom prst="ellipse">
              <a:avLst/>
            </a:prstGeom>
            <a:ln w="63500" cap="rnd">
              <a:solidFill>
                <a:srgbClr val="00B05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64D0FD7-71BB-4D81-B006-CF60B02F7BDF}"/>
              </a:ext>
            </a:extLst>
          </p:cNvPr>
          <p:cNvGrpSpPr/>
          <p:nvPr/>
        </p:nvGrpSpPr>
        <p:grpSpPr>
          <a:xfrm>
            <a:off x="4856535" y="2830475"/>
            <a:ext cx="1939232" cy="2554491"/>
            <a:chOff x="4856535" y="2830475"/>
            <a:chExt cx="1939232" cy="2554491"/>
          </a:xfrm>
        </p:grpSpPr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D497F91F-2F7C-4260-997A-D5C8B34B7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535" y="2830475"/>
              <a:ext cx="1939232" cy="2554491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A30C6587-482A-4FD9-8AF3-969AD17A77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23" t="17152" r="19705" b="10522"/>
            <a:stretch/>
          </p:blipFill>
          <p:spPr>
            <a:xfrm>
              <a:off x="5000394" y="3480575"/>
              <a:ext cx="1660744" cy="1543420"/>
            </a:xfrm>
            <a:prstGeom prst="ellipse">
              <a:avLst/>
            </a:prstGeom>
            <a:ln w="63500" cap="rnd">
              <a:solidFill>
                <a:srgbClr val="FF0000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977687F2-9AF2-4D28-8107-AD522402EA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30" y="2830474"/>
            <a:ext cx="1939232" cy="255449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54667E6-710A-47E2-BE51-CFDC9909176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2211" r="3303"/>
          <a:stretch/>
        </p:blipFill>
        <p:spPr>
          <a:xfrm>
            <a:off x="1507789" y="3480576"/>
            <a:ext cx="1682513" cy="154341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Educapaz – Crese">
            <a:extLst>
              <a:ext uri="{FF2B5EF4-FFF2-40B4-BE49-F238E27FC236}">
                <a16:creationId xmlns:a16="http://schemas.microsoft.com/office/drawing/2014/main" id="{67D26233-27A1-4144-9EB9-F721722E3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75"/>
          <a:stretch/>
        </p:blipFill>
        <p:spPr bwMode="auto">
          <a:xfrm>
            <a:off x="5826151" y="6140913"/>
            <a:ext cx="1617462" cy="42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769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FA688D4-BE0E-4C41-B6C2-67ACA99CE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BC9D5D-F00B-4427-B38B-2719AA71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FDBE897-B33E-4261-9FA2-50FB30BCB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52" b="7591"/>
          <a:stretch/>
        </p:blipFill>
        <p:spPr>
          <a:xfrm>
            <a:off x="0" y="-1"/>
            <a:ext cx="12009120" cy="68580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03B5369-2C2E-4532-A726-33D28CFD4E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479311" y="0"/>
            <a:ext cx="183703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3174187-B4F1-40BD-A611-982C1FFB3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90" y="3609177"/>
            <a:ext cx="1065867" cy="135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2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64C1613-49A7-4AA2-8F48-538699E483A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/>
          <a:stretch/>
        </p:blipFill>
        <p:spPr bwMode="auto">
          <a:xfrm>
            <a:off x="4476751" y="269530"/>
            <a:ext cx="6381750" cy="3988146"/>
          </a:xfrm>
          <a:prstGeom prst="rect">
            <a:avLst/>
          </a:prstGeom>
          <a:noFill/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3FF688C2-93EE-4E38-95B9-D8FE5F2EE406}"/>
              </a:ext>
            </a:extLst>
          </p:cNvPr>
          <p:cNvSpPr/>
          <p:nvPr/>
        </p:nvSpPr>
        <p:spPr>
          <a:xfrm>
            <a:off x="252032" y="4141678"/>
            <a:ext cx="109398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270" algn="just"/>
            <a:r>
              <a:rPr lang="es-CO" sz="2400" dirty="0">
                <a:latin typeface="Agency FB" panose="020B0503020202020204" pitchFamily="34" charset="0"/>
                <a:ea typeface="Times New Roman" panose="02020603050405020304" pitchFamily="18" charset="0"/>
              </a:rPr>
              <a:t>Las principales dificultades y oportunidades de mejora percibidas por los docentes giran en torno a la necesidad de mayor </a:t>
            </a:r>
            <a:r>
              <a:rPr lang="es-CO" sz="2400" b="1" dirty="0">
                <a:latin typeface="Agency FB" panose="020B0503020202020204" pitchFamily="34" charset="0"/>
                <a:ea typeface="Times New Roman" panose="02020603050405020304" pitchFamily="18" charset="0"/>
              </a:rPr>
              <a:t>tiempo y espacios para el trabajo en colectivos</a:t>
            </a:r>
            <a:r>
              <a:rPr lang="es-CO" sz="2400" dirty="0">
                <a:latin typeface="Agency FB" panose="020B0503020202020204" pitchFamily="34" charset="0"/>
                <a:ea typeface="Times New Roman" panose="02020603050405020304" pitchFamily="18" charset="0"/>
              </a:rPr>
              <a:t>, una </a:t>
            </a:r>
            <a:r>
              <a:rPr lang="es-CO" sz="2400" b="1" dirty="0">
                <a:latin typeface="Agency FB" panose="020B0503020202020204" pitchFamily="34" charset="0"/>
                <a:ea typeface="Times New Roman" panose="02020603050405020304" pitchFamily="18" charset="0"/>
              </a:rPr>
              <a:t>capacitación oportuna y práctica</a:t>
            </a:r>
            <a:r>
              <a:rPr lang="es-CO" sz="2400" dirty="0">
                <a:latin typeface="Agency FB" panose="020B0503020202020204" pitchFamily="34" charset="0"/>
                <a:ea typeface="Times New Roman" panose="02020603050405020304" pitchFamily="18" charset="0"/>
              </a:rPr>
              <a:t> que les permita planificar de manera asertiva y adaptar mejor los procesos a las necesidades de los estudiantes, y la inclusión de </a:t>
            </a:r>
            <a:r>
              <a:rPr lang="es-CO" sz="2400" b="1" dirty="0">
                <a:latin typeface="Agency FB" panose="020B0503020202020204" pitchFamily="34" charset="0"/>
                <a:ea typeface="Times New Roman" panose="02020603050405020304" pitchFamily="18" charset="0"/>
              </a:rPr>
              <a:t>recursos tecnológicos</a:t>
            </a:r>
            <a:r>
              <a:rPr lang="es-CO" sz="2400" dirty="0">
                <a:latin typeface="Agency FB" panose="020B0503020202020204" pitchFamily="34" charset="0"/>
                <a:ea typeface="Times New Roman" panose="02020603050405020304" pitchFamily="18" charset="0"/>
              </a:rPr>
              <a:t> y materiales didácticos adecuados. Además, se resalta la importancia de realizar </a:t>
            </a:r>
            <a:r>
              <a:rPr lang="es-CO" sz="2400" b="1" dirty="0">
                <a:latin typeface="Agency FB" panose="020B0503020202020204" pitchFamily="34" charset="0"/>
                <a:ea typeface="Times New Roman" panose="02020603050405020304" pitchFamily="18" charset="0"/>
              </a:rPr>
              <a:t>retroalimentaciones frecuentes</a:t>
            </a:r>
            <a:r>
              <a:rPr lang="es-CO" sz="2400" dirty="0">
                <a:latin typeface="Agency FB" panose="020B0503020202020204" pitchFamily="34" charset="0"/>
                <a:ea typeface="Times New Roman" panose="02020603050405020304" pitchFamily="18" charset="0"/>
              </a:rPr>
              <a:t> lo que sugiere un interés general por fortalecer tanto las competencias pedagógicas como las herramientas organizativas para configurar una mejor práctica pedagógica.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2B3DC63-AC2B-43C0-8391-7A0D012DDE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479311" y="0"/>
            <a:ext cx="183703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E30A6C-4FBC-4A53-B1E6-8EBA1C30B0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590" y="3609177"/>
            <a:ext cx="1065867" cy="135301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C498222-3D80-482D-B84D-9787F7AF3B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" y="1857375"/>
            <a:ext cx="4140643" cy="149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6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EBC9D5D-F00B-4427-B38B-2719AA71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02C7CA0-6B6F-4E6A-910D-CE067F44BC8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F7C1C6EB-7A79-4303-9351-A1588DC618D9}"/>
                </a:ext>
              </a:extLst>
            </p:cNvPr>
            <p:cNvGrpSpPr/>
            <p:nvPr/>
          </p:nvGrpSpPr>
          <p:grpSpPr>
            <a:xfrm>
              <a:off x="0" y="0"/>
              <a:ext cx="12192000" cy="6858000"/>
              <a:chOff x="0" y="0"/>
              <a:chExt cx="12255126" cy="6858000"/>
            </a:xfrm>
          </p:grpSpPr>
          <p:pic>
            <p:nvPicPr>
              <p:cNvPr id="5" name="Imagen 4">
                <a:extLst>
                  <a:ext uri="{FF2B5EF4-FFF2-40B4-BE49-F238E27FC236}">
                    <a16:creationId xmlns:a16="http://schemas.microsoft.com/office/drawing/2014/main" id="{2D459918-BA79-494E-B885-00DF7450A9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 l="17440" t="26088" r="13555" b="4907"/>
              <a:stretch/>
            </p:blipFill>
            <p:spPr>
              <a:xfrm>
                <a:off x="47792" y="0"/>
                <a:ext cx="9144000" cy="6858000"/>
              </a:xfrm>
              <a:prstGeom prst="rect">
                <a:avLst/>
              </a:prstGeom>
            </p:spPr>
          </p:pic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04E8B4F1-6999-47E4-B2E2-31CDD0519E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 l="22014" r="6875"/>
              <a:stretch/>
            </p:blipFill>
            <p:spPr>
              <a:xfrm>
                <a:off x="0" y="0"/>
                <a:ext cx="2743201" cy="6858000"/>
              </a:xfrm>
              <a:prstGeom prst="rect">
                <a:avLst/>
              </a:prstGeom>
            </p:spPr>
          </p:pic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D30195B1-037F-4F31-94BF-22A11026B1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rcRect l="20591"/>
              <a:stretch/>
            </p:blipFill>
            <p:spPr>
              <a:xfrm>
                <a:off x="9191792" y="0"/>
                <a:ext cx="3063334" cy="6858000"/>
              </a:xfrm>
              <a:prstGeom prst="rect">
                <a:avLst/>
              </a:prstGeom>
            </p:spPr>
          </p:pic>
        </p:grp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0D57A07F-11A6-489A-B0BE-4E06CD26B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2992" y="2195670"/>
              <a:ext cx="1943159" cy="2466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524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1098EFF-26C6-4069-B7AB-E9733A153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" y="2314574"/>
            <a:ext cx="5072098" cy="3810000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5FDA82-9DEF-4B3E-9C64-3756397B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t>33</a:t>
            </a:fld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078CE1-3AE3-4872-AC5D-6656D8D4C63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0"/>
          <a:stretch/>
        </p:blipFill>
        <p:spPr bwMode="auto">
          <a:xfrm>
            <a:off x="5086350" y="2219327"/>
            <a:ext cx="5747366" cy="4044948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96F1BD-B20A-43FB-BCBC-736D2E1D84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9814560" y="24416"/>
            <a:ext cx="23368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92112E9-3FC7-4164-B969-407CD9C972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586" y="3056727"/>
            <a:ext cx="1058624" cy="134382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0C3DE89-B03E-4D16-890B-B932D8CED6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" y="24416"/>
            <a:ext cx="5995852" cy="219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34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84E49E6-9732-428B-99A1-D742C1FB5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1822567" cy="53201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9B7C9C-FAD1-4A91-ACBD-F71F38B7DD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9855200" y="0"/>
            <a:ext cx="2336800" cy="68580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14172C52-373A-4150-85AA-EB3CE5E0BA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98022"/>
            <a:ext cx="8382000" cy="295064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4E60DD7-DAAE-4D2A-8189-AD13ABB8C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2959978"/>
            <a:ext cx="1971675" cy="25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7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4E61A3-824A-4A0A-94E8-927967759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FC0442-BD5E-48B4-B448-0BBF40108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45" y="110591"/>
            <a:ext cx="9999345" cy="67474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C57E8E-CE3E-4A14-AE33-F5AA857A81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9814560" y="24416"/>
            <a:ext cx="23368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5DE4384-EF70-47C2-9B1A-94488773D9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586" y="3056727"/>
            <a:ext cx="1058624" cy="134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6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055EAD8-A9DC-42D6-9E99-73BF3F90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3429000"/>
            <a:ext cx="8367346" cy="339351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B96EE8-A733-51E8-ADF7-D14858D04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0371" y="413657"/>
            <a:ext cx="6147151" cy="3015343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es-CO" dirty="0">
                <a:latin typeface="Agency FB" panose="020B0503020202020204" pitchFamily="34" charset="0"/>
              </a:rPr>
              <a:t>La </a:t>
            </a:r>
            <a:r>
              <a:rPr lang="es-CO" b="1" dirty="0">
                <a:latin typeface="Agency FB" panose="020B0503020202020204" pitchFamily="34" charset="0"/>
              </a:rPr>
              <a:t>resignificación del PEI</a:t>
            </a:r>
            <a:r>
              <a:rPr lang="es-CO" dirty="0">
                <a:latin typeface="Agency FB" panose="020B0503020202020204" pitchFamily="34" charset="0"/>
              </a:rPr>
              <a:t> constituye un proceso dinámico que responde a las exigencias actuales de la educación. Este proceso se mantiene en </a:t>
            </a:r>
            <a:r>
              <a:rPr lang="es-CO" b="1" dirty="0">
                <a:latin typeface="Agency FB" panose="020B0503020202020204" pitchFamily="34" charset="0"/>
              </a:rPr>
              <a:t>constante revisión</a:t>
            </a:r>
            <a:r>
              <a:rPr lang="es-CO" dirty="0">
                <a:latin typeface="Agency FB" panose="020B0503020202020204" pitchFamily="34" charset="0"/>
              </a:rPr>
              <a:t>, permitiendo ajustes necesarios para garantizar su pertinencia y efectividad.</a:t>
            </a:r>
          </a:p>
          <a:p>
            <a:pPr marL="0" indent="0">
              <a:buNone/>
            </a:pPr>
            <a:endParaRPr lang="es-CO" sz="1700" dirty="0"/>
          </a:p>
          <a:p>
            <a:pPr marL="0" indent="0">
              <a:buNone/>
            </a:pPr>
            <a:r>
              <a:rPr lang="es-CO" sz="3200" dirty="0">
                <a:latin typeface="Aharoni" panose="02010803020104030203" pitchFamily="2" charset="-79"/>
                <a:cs typeface="Aharoni" panose="02010803020104030203" pitchFamily="2" charset="-79"/>
              </a:rPr>
              <a:t>Elementos clave del proceso:</a:t>
            </a:r>
          </a:p>
          <a:p>
            <a:pPr marL="0" indent="0">
              <a:buNone/>
            </a:pPr>
            <a:endParaRPr lang="es-CO" sz="1800" dirty="0"/>
          </a:p>
          <a:p>
            <a:pPr marL="0" indent="0">
              <a:buNone/>
            </a:pPr>
            <a:endParaRPr lang="es-ES_tradnl" sz="17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34FFF98-3D20-4196-AED8-798B2CFB8B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9855200" y="0"/>
            <a:ext cx="23368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29785DC-7F5F-4E10-90F4-715B4BFF57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186" y="3619500"/>
            <a:ext cx="1013603" cy="128667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FAEBE8B-2624-4ACF-A5C7-FECE9A6AFC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862112" y="2366987"/>
            <a:ext cx="6834465" cy="214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4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6566464-FE7F-4BA8-9EB8-63542603E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38" y="942975"/>
            <a:ext cx="5447567" cy="5773135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FE3A18-CCF5-B920-D6C4-402D3C892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7080" y="561574"/>
            <a:ext cx="6906491" cy="6266656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s-CO" sz="2000" dirty="0">
                <a:latin typeface="Agency FB" panose="020B0503020202020204" pitchFamily="34" charset="0"/>
              </a:rPr>
              <a:t>El éxito de la implementación requiere un </a:t>
            </a:r>
            <a:r>
              <a:rPr lang="es-CO" sz="2000" b="1" dirty="0">
                <a:latin typeface="Agency FB" panose="020B0503020202020204" pitchFamily="34" charset="0"/>
              </a:rPr>
              <a:t>trabajo colaborativo</a:t>
            </a:r>
            <a:r>
              <a:rPr lang="es-CO" sz="2000" dirty="0">
                <a:latin typeface="Agency FB" panose="020B05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CO" sz="2000" dirty="0">
                <a:latin typeface="Agency FB" panose="020B0503020202020204" pitchFamily="34" charset="0"/>
              </a:rPr>
              <a:t>sólido entre diferentes actores institucionales. </a:t>
            </a:r>
          </a:p>
          <a:p>
            <a:pPr marL="0" indent="0">
              <a:buNone/>
            </a:pPr>
            <a:r>
              <a:rPr lang="es-CO" sz="4300" dirty="0">
                <a:latin typeface="Brush Script MT" panose="03060802040406070304" pitchFamily="66" charset="0"/>
              </a:rPr>
              <a:t>El proceso se sustenta en:</a:t>
            </a:r>
          </a:p>
          <a:p>
            <a:pPr marL="0" indent="0">
              <a:buNone/>
            </a:pPr>
            <a:endParaRPr lang="es-CO" sz="200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r>
              <a:rPr lang="es-CO" sz="3000" b="1" dirty="0">
                <a:solidFill>
                  <a:srgbClr val="00B050"/>
                </a:solidFill>
                <a:latin typeface="Agency FB" panose="020B0503020202020204" pitchFamily="34" charset="0"/>
              </a:rPr>
              <a:t>La Gestión directiva y administrativa  garantiza: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sz="3400" b="1" dirty="0">
                <a:latin typeface="Agency FB" panose="020B0503020202020204" pitchFamily="34" charset="0"/>
              </a:rPr>
              <a:t>Liderazgo pedagógico </a:t>
            </a:r>
            <a:r>
              <a:rPr lang="es-CO" sz="3400" dirty="0">
                <a:latin typeface="Agency FB" panose="020B0503020202020204" pitchFamily="34" charset="0"/>
              </a:rPr>
              <a:t>del rector y coordinadores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sz="3400" b="1" dirty="0">
                <a:latin typeface="Agency FB" panose="020B0503020202020204" pitchFamily="34" charset="0"/>
              </a:rPr>
              <a:t>Apropiación</a:t>
            </a:r>
            <a:r>
              <a:rPr lang="es-CO" sz="3400" dirty="0">
                <a:latin typeface="Agency FB" panose="020B0503020202020204" pitchFamily="34" charset="0"/>
              </a:rPr>
              <a:t> del modelo pedagógico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sz="3400" dirty="0">
                <a:latin typeface="Agency FB" panose="020B0503020202020204" pitchFamily="34" charset="0"/>
              </a:rPr>
              <a:t>Gestión efectiva de </a:t>
            </a:r>
            <a:r>
              <a:rPr lang="es-CO" sz="3400" b="1" dirty="0">
                <a:latin typeface="Agency FB" panose="020B0503020202020204" pitchFamily="34" charset="0"/>
              </a:rPr>
              <a:t>recursos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sz="3400" b="1" dirty="0">
                <a:latin typeface="Agency FB" panose="020B0503020202020204" pitchFamily="34" charset="0"/>
              </a:rPr>
              <a:t>Seguimiento</a:t>
            </a:r>
            <a:r>
              <a:rPr lang="es-CO" sz="3400" dirty="0">
                <a:latin typeface="Agency FB" panose="020B0503020202020204" pitchFamily="34" charset="0"/>
              </a:rPr>
              <a:t> continuo de procesos</a:t>
            </a:r>
          </a:p>
          <a:p>
            <a:pPr marL="0" indent="0">
              <a:buNone/>
            </a:pPr>
            <a:endParaRPr lang="es-CO" sz="200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r>
              <a:rPr lang="es-CO" sz="3000" b="1" dirty="0">
                <a:solidFill>
                  <a:srgbClr val="00B050"/>
                </a:solidFill>
                <a:latin typeface="Agency FB" panose="020B0503020202020204" pitchFamily="34" charset="0"/>
              </a:rPr>
              <a:t>El apoyo institucional necesario incluye: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sz="2600" dirty="0">
                <a:latin typeface="Agency FB" panose="020B0503020202020204" pitchFamily="34" charset="0"/>
              </a:rPr>
              <a:t>Respaldo de la </a:t>
            </a:r>
            <a:r>
              <a:rPr lang="es-CO" sz="2600" b="1" dirty="0">
                <a:latin typeface="Agency FB" panose="020B0503020202020204" pitchFamily="34" charset="0"/>
              </a:rPr>
              <a:t>Secretaría de Educación</a:t>
            </a:r>
            <a:endParaRPr lang="es-CO" sz="2600" dirty="0">
              <a:latin typeface="Agency FB" panose="020B05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CO" sz="2600" dirty="0">
                <a:latin typeface="Agency FB" panose="020B0503020202020204" pitchFamily="34" charset="0"/>
              </a:rPr>
              <a:t>Provisión de </a:t>
            </a:r>
            <a:r>
              <a:rPr lang="es-CO" sz="2600" b="1" dirty="0">
                <a:latin typeface="Agency FB" panose="020B0503020202020204" pitchFamily="34" charset="0"/>
              </a:rPr>
              <a:t>recursos</a:t>
            </a:r>
            <a:r>
              <a:rPr lang="es-CO" sz="2600" dirty="0">
                <a:latin typeface="Agency FB" panose="020B0503020202020204" pitchFamily="34" charset="0"/>
              </a:rPr>
              <a:t> materiales y económicos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sz="2600" b="1" dirty="0">
                <a:latin typeface="Agency FB" panose="020B0503020202020204" pitchFamily="34" charset="0"/>
              </a:rPr>
              <a:t>Espacios</a:t>
            </a:r>
            <a:r>
              <a:rPr lang="es-CO" sz="2600" dirty="0">
                <a:latin typeface="Agency FB" panose="020B0503020202020204" pitchFamily="34" charset="0"/>
              </a:rPr>
              <a:t> para la </a:t>
            </a:r>
            <a:r>
              <a:rPr lang="es-CO" sz="2600" b="1" dirty="0">
                <a:latin typeface="Agency FB" panose="020B0503020202020204" pitchFamily="34" charset="0"/>
              </a:rPr>
              <a:t>actualización docente</a:t>
            </a:r>
            <a:endParaRPr lang="es-CO" sz="2600" dirty="0">
              <a:latin typeface="Agency FB" panose="020B05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CO" sz="2600" dirty="0">
                <a:latin typeface="Agency FB" panose="020B0503020202020204" pitchFamily="34" charset="0"/>
              </a:rPr>
              <a:t>Tiempos para la </a:t>
            </a:r>
            <a:r>
              <a:rPr lang="es-CO" sz="2600" b="1" dirty="0">
                <a:latin typeface="Agency FB" panose="020B0503020202020204" pitchFamily="34" charset="0"/>
              </a:rPr>
              <a:t>colaboración profesional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sz="2600" b="1" dirty="0">
                <a:latin typeface="Agency FB" panose="020B0503020202020204" pitchFamily="34" charset="0"/>
              </a:rPr>
              <a:t>Acompañamiento pedagógico </a:t>
            </a:r>
            <a:r>
              <a:rPr lang="es-CO" sz="2600" dirty="0">
                <a:latin typeface="Agency FB" panose="020B0503020202020204" pitchFamily="34" charset="0"/>
              </a:rPr>
              <a:t>del PTA FI 3.0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sz="2600" b="1" dirty="0">
                <a:latin typeface="Agency FB" panose="020B0503020202020204" pitchFamily="34" charset="0"/>
              </a:rPr>
              <a:t>Liderazgo</a:t>
            </a:r>
            <a:r>
              <a:rPr lang="es-CO" sz="2600" dirty="0">
                <a:latin typeface="Agency FB" panose="020B0503020202020204" pitchFamily="34" charset="0"/>
              </a:rPr>
              <a:t> docente</a:t>
            </a:r>
          </a:p>
          <a:p>
            <a:pPr marL="0" indent="0">
              <a:buNone/>
            </a:pPr>
            <a:endParaRPr lang="es-ES_tradn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D80097-A671-45C4-92EE-B0EBF3638B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501364" y="0"/>
            <a:ext cx="1690636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5374BC-E872-44CB-8FAC-5C75F1CD8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168" y="3694902"/>
            <a:ext cx="1013603" cy="128667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5642ED-DA52-4032-A8A0-7AC1EF760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38" y="232563"/>
            <a:ext cx="4627262" cy="16819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C448C91-9D97-4A65-AB4A-B05F5C6260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4141" t="27141" r="26328" b="8189"/>
          <a:stretch/>
        </p:blipFill>
        <p:spPr>
          <a:xfrm>
            <a:off x="294233" y="2385110"/>
            <a:ext cx="4816607" cy="29432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205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FE1A32-D54A-C09B-CE25-A499D7E9E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7120" y="1547879"/>
            <a:ext cx="5106079" cy="4332146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es-CO" sz="2400" dirty="0">
                <a:latin typeface="Agency FB" panose="020B0503020202020204" pitchFamily="34" charset="0"/>
              </a:rPr>
              <a:t>El currículo se concibe como un </a:t>
            </a:r>
            <a:r>
              <a:rPr lang="es-CO" sz="2400" b="1" dirty="0">
                <a:latin typeface="Agency FB" panose="020B0503020202020204" pitchFamily="34" charset="0"/>
              </a:rPr>
              <a:t>elemento vivo</a:t>
            </a:r>
            <a:r>
              <a:rPr lang="es-CO" sz="2400" dirty="0">
                <a:latin typeface="Agency FB" panose="020B0503020202020204" pitchFamily="34" charset="0"/>
              </a:rPr>
              <a:t> que debe conectarse efectivamente con las </a:t>
            </a:r>
            <a:r>
              <a:rPr lang="es-CO" sz="2400" b="1" dirty="0">
                <a:latin typeface="Agency FB" panose="020B0503020202020204" pitchFamily="34" charset="0"/>
              </a:rPr>
              <a:t>realidades humanas</a:t>
            </a:r>
            <a:r>
              <a:rPr lang="es-CO" sz="2400" dirty="0">
                <a:latin typeface="Agency FB" panose="020B0503020202020204" pitchFamily="34" charset="0"/>
              </a:rPr>
              <a:t> del contexto educativo. </a:t>
            </a:r>
          </a:p>
          <a:p>
            <a:pPr marL="0" indent="0" algn="just">
              <a:buNone/>
            </a:pPr>
            <a:r>
              <a:rPr lang="es-CO" sz="3000" dirty="0">
                <a:latin typeface="Brush Script MT" panose="03060802040406070304" pitchFamily="66" charset="0"/>
              </a:rPr>
              <a:t>Esta conexión se materializa a través de:</a:t>
            </a:r>
            <a:endParaRPr lang="es-CO" sz="2400" dirty="0">
              <a:latin typeface="Agency FB" panose="020B05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CO" sz="2400" dirty="0">
                <a:latin typeface="Agency FB" panose="020B0503020202020204" pitchFamily="34" charset="0"/>
              </a:rPr>
              <a:t>Espacios de </a:t>
            </a:r>
            <a:r>
              <a:rPr lang="es-CO" sz="2400" b="1" dirty="0">
                <a:solidFill>
                  <a:srgbClr val="00B050"/>
                </a:solidFill>
                <a:latin typeface="Agency FB" panose="020B0503020202020204" pitchFamily="34" charset="0"/>
              </a:rPr>
              <a:t>reflexión y trabajo cooperativo  docente</a:t>
            </a:r>
            <a:endParaRPr lang="es-CO" sz="2400" dirty="0">
              <a:solidFill>
                <a:srgbClr val="00B050"/>
              </a:solidFill>
              <a:latin typeface="Agency FB" panose="020B05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CO" sz="2400" dirty="0">
                <a:latin typeface="Agency FB" panose="020B0503020202020204" pitchFamily="34" charset="0"/>
              </a:rPr>
              <a:t>Fortalecimiento del </a:t>
            </a:r>
            <a:r>
              <a:rPr lang="es-CO" sz="2400" b="1" dirty="0">
                <a:solidFill>
                  <a:srgbClr val="00B050"/>
                </a:solidFill>
                <a:latin typeface="Agency FB" panose="020B0503020202020204" pitchFamily="34" charset="0"/>
              </a:rPr>
              <a:t>clima institucional</a:t>
            </a:r>
            <a:endParaRPr lang="es-CO" sz="2400" dirty="0">
              <a:solidFill>
                <a:srgbClr val="00B050"/>
              </a:solidFill>
              <a:latin typeface="Agency FB" panose="020B0503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CO" sz="2400" dirty="0">
                <a:latin typeface="Agency FB" panose="020B0503020202020204" pitchFamily="34" charset="0"/>
              </a:rPr>
              <a:t>Reducción de</a:t>
            </a:r>
            <a:r>
              <a:rPr lang="es-CO" sz="2400" b="1" dirty="0">
                <a:latin typeface="Agency FB" panose="020B0503020202020204" pitchFamily="34" charset="0"/>
              </a:rPr>
              <a:t> </a:t>
            </a:r>
            <a:r>
              <a:rPr lang="es-CO" sz="2400" b="1" dirty="0">
                <a:solidFill>
                  <a:srgbClr val="00B050"/>
                </a:solidFill>
                <a:latin typeface="Agency FB" panose="020B0503020202020204" pitchFamily="34" charset="0"/>
              </a:rPr>
              <a:t>resistencias</a:t>
            </a:r>
            <a:r>
              <a:rPr lang="es-CO" sz="2400" b="1" dirty="0">
                <a:latin typeface="Agency FB" panose="020B0503020202020204" pitchFamily="34" charset="0"/>
              </a:rPr>
              <a:t> </a:t>
            </a:r>
            <a:r>
              <a:rPr lang="es-CO" sz="2400" dirty="0">
                <a:latin typeface="Agency FB" panose="020B0503020202020204" pitchFamily="34" charset="0"/>
              </a:rPr>
              <a:t>al cambio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O" sz="2400" dirty="0">
                <a:latin typeface="Agency FB" panose="020B0503020202020204" pitchFamily="34" charset="0"/>
              </a:rPr>
              <a:t>Consolidación de la </a:t>
            </a:r>
            <a:r>
              <a:rPr lang="es-CO" sz="2400" b="1" dirty="0">
                <a:solidFill>
                  <a:srgbClr val="00B050"/>
                </a:solidFill>
                <a:latin typeface="Agency FB" panose="020B0503020202020204" pitchFamily="34" charset="0"/>
              </a:rPr>
              <a:t>comunidad educativa</a:t>
            </a:r>
            <a:endParaRPr lang="es-CO" sz="2400" dirty="0">
              <a:solidFill>
                <a:srgbClr val="00B050"/>
              </a:solidFill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s-CO" sz="240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s-ES_tradn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B688F9-43E5-4E9B-A9CF-70F028A505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9855200" y="0"/>
            <a:ext cx="23368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F814B0-B4FB-4402-B8FC-4ABA11DAF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57" y="3713952"/>
            <a:ext cx="861685" cy="10938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F3E0458-6974-4738-925C-6DD81FD80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96" y="242888"/>
            <a:ext cx="4789257" cy="178593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CD035AF-49F0-4876-A6A9-BE3DA7E8C0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2175" t="10550" r="10550" b="2174"/>
          <a:stretch/>
        </p:blipFill>
        <p:spPr>
          <a:xfrm>
            <a:off x="228599" y="2028826"/>
            <a:ext cx="3467099" cy="26003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2C54C4E-227D-4292-BD64-CC5BABC61E0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042" t="17917" r="10834"/>
          <a:stretch/>
        </p:blipFill>
        <p:spPr>
          <a:xfrm>
            <a:off x="2305049" y="4125767"/>
            <a:ext cx="3028951" cy="22432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943025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1FE1A32-D54A-C09B-CE25-A499D7E9E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2550" y="147705"/>
            <a:ext cx="5106079" cy="1881121"/>
          </a:xfrm>
        </p:spPr>
        <p:txBody>
          <a:bodyPr anchor="t">
            <a:normAutofit/>
          </a:bodyPr>
          <a:lstStyle/>
          <a:p>
            <a:pPr marL="0" indent="0" algn="just">
              <a:buNone/>
            </a:pPr>
            <a:r>
              <a:rPr lang="es-CO" sz="2400" dirty="0">
                <a:latin typeface="Agency FB" panose="020B0503020202020204" pitchFamily="34" charset="0"/>
              </a:rPr>
              <a:t>La meta es lograr que los estudiantes, con la guía de sus docentes, alcancen su </a:t>
            </a:r>
            <a:r>
              <a:rPr lang="es-CO" sz="2400" b="1" dirty="0">
                <a:latin typeface="Agency FB" panose="020B0503020202020204" pitchFamily="34" charset="0"/>
              </a:rPr>
              <a:t>plena realización</a:t>
            </a:r>
            <a:r>
              <a:rPr lang="es-CO" sz="2400" dirty="0">
                <a:latin typeface="Agency FB" panose="020B0503020202020204" pitchFamily="34" charset="0"/>
              </a:rPr>
              <a:t> mediante una formación que responda integralmente a las </a:t>
            </a:r>
            <a:r>
              <a:rPr lang="es-CO" sz="2400" b="1" dirty="0">
                <a:latin typeface="Agency FB" panose="020B0503020202020204" pitchFamily="34" charset="0"/>
              </a:rPr>
              <a:t>necesidades del contexto </a:t>
            </a:r>
            <a:r>
              <a:rPr lang="es-CO" sz="2400" dirty="0">
                <a:latin typeface="Agency FB" panose="020B0503020202020204" pitchFamily="34" charset="0"/>
              </a:rPr>
              <a:t>actual y futuro.</a:t>
            </a:r>
          </a:p>
          <a:p>
            <a:pPr marL="0" indent="0">
              <a:buNone/>
            </a:pPr>
            <a:endParaRPr lang="es-CO" sz="2400" dirty="0">
              <a:latin typeface="Agency FB" panose="020B0503020202020204" pitchFamily="34" charset="0"/>
            </a:endParaRPr>
          </a:p>
          <a:p>
            <a:pPr marL="0" indent="0">
              <a:buNone/>
            </a:pPr>
            <a:endParaRPr lang="es-ES_tradn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B688F9-43E5-4E9B-A9CF-70F028A505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9855200" y="0"/>
            <a:ext cx="23368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9F814B0-B4FB-4402-B8FC-4ABA11DAF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757" y="3713952"/>
            <a:ext cx="861685" cy="109382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F3E0458-6974-4738-925C-6DD81FD80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96" y="242888"/>
            <a:ext cx="4789257" cy="1785938"/>
          </a:xfrm>
          <a:prstGeom prst="rect">
            <a:avLst/>
          </a:prstGeom>
        </p:spPr>
      </p:pic>
      <p:sp>
        <p:nvSpPr>
          <p:cNvPr id="2" name="Flecha: curvada hacia la derecha 1">
            <a:extLst>
              <a:ext uri="{FF2B5EF4-FFF2-40B4-BE49-F238E27FC236}">
                <a16:creationId xmlns:a16="http://schemas.microsoft.com/office/drawing/2014/main" id="{9B75E5B6-E05F-4513-9AA2-8A15A28D2593}"/>
              </a:ext>
            </a:extLst>
          </p:cNvPr>
          <p:cNvSpPr/>
          <p:nvPr/>
        </p:nvSpPr>
        <p:spPr>
          <a:xfrm rot="4978869" flipH="1">
            <a:off x="5723134" y="3984008"/>
            <a:ext cx="1479802" cy="3550060"/>
          </a:xfrm>
          <a:prstGeom prst="curv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16F1279-8AE2-41B4-8EC5-EB7BF90614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484" t="14074" r="11719"/>
          <a:stretch/>
        </p:blipFill>
        <p:spPr>
          <a:xfrm>
            <a:off x="5510592" y="1786751"/>
            <a:ext cx="5336165" cy="335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ABDC4FD-82CA-4086-9D01-EEABA2DC57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t="14396" r="26401"/>
          <a:stretch/>
        </p:blipFill>
        <p:spPr>
          <a:xfrm>
            <a:off x="66676" y="1740096"/>
            <a:ext cx="5336166" cy="47009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69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70D21A9-D9BC-4B02-B2CE-EE99B754E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C1EC-23E2-4F0E-A5A4-674EC8DB954E}" type="slidenum">
              <a:rPr lang="en-US" smtClean="0"/>
              <a:pPr/>
              <a:t>8</a:t>
            </a:fld>
            <a:endParaRPr lang="en-U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92F2BA2-93EF-4284-8CAC-E3F86A95E39A}"/>
              </a:ext>
            </a:extLst>
          </p:cNvPr>
          <p:cNvGrpSpPr/>
          <p:nvPr/>
        </p:nvGrpSpPr>
        <p:grpSpPr>
          <a:xfrm>
            <a:off x="0" y="0"/>
            <a:ext cx="12192000" cy="6880191"/>
            <a:chOff x="0" y="0"/>
            <a:chExt cx="12192000" cy="688019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948AECCE-AD23-4350-9475-96F91911CC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7891" r="18671"/>
            <a:stretch/>
          </p:blipFill>
          <p:spPr>
            <a:xfrm>
              <a:off x="0" y="0"/>
              <a:ext cx="12192000" cy="6880191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B55EAB20-59C6-44CB-ADC6-BDCA3D2D4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272" y="3041486"/>
              <a:ext cx="2406754" cy="3055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323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13BFA471-C368-49A5-ABA6-312EB3755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8"/>
          <a:stretch/>
        </p:blipFill>
        <p:spPr>
          <a:xfrm>
            <a:off x="1226374" y="793073"/>
            <a:ext cx="9489887" cy="60742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4039" y="707588"/>
            <a:ext cx="5622310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s-ES" sz="4800" b="1" dirty="0">
                <a:latin typeface="Agency FB" panose="020B0503020202020204" pitchFamily="34" charset="0"/>
              </a:rPr>
              <a:t>Hacia</a:t>
            </a:r>
            <a:br>
              <a:rPr lang="es-ES" sz="4800" b="1" dirty="0">
                <a:latin typeface="Agency FB" panose="020B0503020202020204" pitchFamily="34" charset="0"/>
              </a:rPr>
            </a:br>
            <a:r>
              <a:rPr lang="es-ES" sz="4800" b="1" dirty="0">
                <a:latin typeface="Agency FB" panose="020B0503020202020204" pitchFamily="34" charset="0"/>
              </a:rPr>
              <a:t>la </a:t>
            </a:r>
            <a:br>
              <a:rPr lang="es-ES" sz="4800" b="1" dirty="0">
                <a:latin typeface="Agency FB" panose="020B0503020202020204" pitchFamily="34" charset="0"/>
              </a:rPr>
            </a:br>
            <a:r>
              <a:rPr lang="es-ES" sz="4800" b="1" dirty="0">
                <a:latin typeface="Agency FB" panose="020B0503020202020204" pitchFamily="34" charset="0"/>
              </a:rPr>
              <a:t>construcción</a:t>
            </a:r>
            <a:br>
              <a:rPr lang="es-ES" sz="4800" b="1" dirty="0">
                <a:latin typeface="Agency FB" panose="020B0503020202020204" pitchFamily="34" charset="0"/>
              </a:rPr>
            </a:br>
            <a:r>
              <a:rPr lang="es-ES" sz="4800" b="1" dirty="0">
                <a:latin typeface="Agency FB" panose="020B0503020202020204" pitchFamily="34" charset="0"/>
              </a:rPr>
              <a:t>de </a:t>
            </a:r>
            <a:br>
              <a:rPr lang="es-ES" sz="4800" b="1" dirty="0">
                <a:latin typeface="Agency FB" panose="020B0503020202020204" pitchFamily="34" charset="0"/>
              </a:rPr>
            </a:br>
            <a:r>
              <a:rPr lang="es-ES" sz="4800" b="1" dirty="0">
                <a:latin typeface="Agency FB" panose="020B0503020202020204" pitchFamily="34" charset="0"/>
              </a:rPr>
              <a:t>un currículo</a:t>
            </a:r>
            <a:br>
              <a:rPr lang="es-ES" sz="4800" b="1" dirty="0">
                <a:latin typeface="Agency FB" panose="020B0503020202020204" pitchFamily="34" charset="0"/>
              </a:rPr>
            </a:br>
            <a:r>
              <a:rPr lang="es-ES" sz="4800" b="1" dirty="0">
                <a:latin typeface="Agency FB" panose="020B0503020202020204" pitchFamily="34" charset="0"/>
              </a:rPr>
              <a:t> </a:t>
            </a:r>
            <a:r>
              <a:rPr lang="es-ES" sz="7300" b="1" dirty="0">
                <a:latin typeface="Agency FB" panose="020B0503020202020204" pitchFamily="34" charset="0"/>
              </a:rPr>
              <a:t>vivo</a:t>
            </a:r>
            <a:endParaRPr lang="es-ES" sz="4800" b="1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F65EC7-30B6-470D-8D3A-308DFBB6A5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5"/>
          <a:stretch/>
        </p:blipFill>
        <p:spPr>
          <a:xfrm>
            <a:off x="10580914" y="0"/>
            <a:ext cx="1611086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4DC94B-07FD-433D-8C3C-6305114ABB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1702" y="-161865"/>
            <a:ext cx="1801850" cy="189411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9C5BE2-4238-4D2F-AF5F-C0064DEBBD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764" b="32604"/>
          <a:stretch/>
        </p:blipFill>
        <p:spPr>
          <a:xfrm>
            <a:off x="74830" y="3688969"/>
            <a:ext cx="1960799" cy="12096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B078B5-E970-49D2-94EF-D36BD13C4B4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02594" y="-105208"/>
            <a:ext cx="1935587" cy="16255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052705-5835-4519-B48E-79271D9BE2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735" y="5254795"/>
            <a:ext cx="1632893" cy="16032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00A0FAC-DFFA-435F-B6F1-04D0216D660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7365" y="2460183"/>
            <a:ext cx="1406978" cy="15732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46F65A0-EF1E-4810-B854-97A3ABFE71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312" y="3056726"/>
            <a:ext cx="1440898" cy="1829085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0909CFF4-3639-4392-85D6-A8B28B2A8548}"/>
              </a:ext>
            </a:extLst>
          </p:cNvPr>
          <p:cNvSpPr/>
          <p:nvPr/>
        </p:nvSpPr>
        <p:spPr>
          <a:xfrm>
            <a:off x="-402773" y="4828377"/>
            <a:ext cx="343988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rush Script MT" panose="03060802040406070304" pitchFamily="66" charset="0"/>
              </a:rPr>
              <a:t> Deisy Bibiana García C.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85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</TotalTime>
  <Words>823</Words>
  <Application>Microsoft Office PowerPoint</Application>
  <PresentationFormat>Panorámica</PresentationFormat>
  <Paragraphs>222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5" baseType="lpstr">
      <vt:lpstr>Agency FB</vt:lpstr>
      <vt:lpstr>Aharoni</vt:lpstr>
      <vt:lpstr>Arial</vt:lpstr>
      <vt:lpstr>Brush Script MT</vt:lpstr>
      <vt:lpstr>Calibri</vt:lpstr>
      <vt:lpstr>Calibri Light</vt:lpstr>
      <vt:lpstr>Century Gothic</vt:lpstr>
      <vt:lpstr>Helvetica Neue</vt:lpstr>
      <vt:lpstr>TT Commons Pro Bold Italics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Hacia la  construcción de  un currículo  vivo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LLEVAR A LA ESCENA DEL AULA LA ENSEÑANZA PARA LA COMPRESIÓN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integración curricular como herramienta para el desarrollo de competencias</dc:title>
  <dc:creator>GMIPC</dc:creator>
  <cp:lastModifiedBy>Cristina Murcia Alvear</cp:lastModifiedBy>
  <cp:revision>232</cp:revision>
  <dcterms:created xsi:type="dcterms:W3CDTF">2024-12-04T04:24:56Z</dcterms:created>
  <dcterms:modified xsi:type="dcterms:W3CDTF">2024-12-05T08:31:46Z</dcterms:modified>
</cp:coreProperties>
</file>