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2"/>
    <p:sldId id="268" r:id="rId3"/>
    <p:sldId id="269" r:id="rId4"/>
    <p:sldId id="270" r:id="rId5"/>
    <p:sldId id="271" r:id="rId6"/>
    <p:sldId id="272" r:id="rId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3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F6534-5B43-4871-82A3-4B339DC2CE23}" type="datetimeFigureOut">
              <a:rPr lang="es-CO" smtClean="0"/>
              <a:t>4/06/2025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A298-731D-47AF-91EE-793C1E0CDA6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F6534-5B43-4871-82A3-4B339DC2CE23}" type="datetimeFigureOut">
              <a:rPr lang="es-CO" smtClean="0"/>
              <a:t>4/06/2025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A298-731D-47AF-91EE-793C1E0CDA6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F6534-5B43-4871-82A3-4B339DC2CE23}" type="datetimeFigureOut">
              <a:rPr lang="es-CO" smtClean="0"/>
              <a:t>4/06/2025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A298-731D-47AF-91EE-793C1E0CDA6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F6534-5B43-4871-82A3-4B339DC2CE23}" type="datetimeFigureOut">
              <a:rPr lang="es-CO" smtClean="0"/>
              <a:t>4/06/2025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A298-731D-47AF-91EE-793C1E0CDA6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F6534-5B43-4871-82A3-4B339DC2CE23}" type="datetimeFigureOut">
              <a:rPr lang="es-CO" smtClean="0"/>
              <a:t>4/06/2025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A298-731D-47AF-91EE-793C1E0CDA6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F6534-5B43-4871-82A3-4B339DC2CE23}" type="datetimeFigureOut">
              <a:rPr lang="es-CO" smtClean="0"/>
              <a:t>4/06/2025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A298-731D-47AF-91EE-793C1E0CDA6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F6534-5B43-4871-82A3-4B339DC2CE23}" type="datetimeFigureOut">
              <a:rPr lang="es-CO" smtClean="0"/>
              <a:t>4/06/2025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A298-731D-47AF-91EE-793C1E0CDA6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F6534-5B43-4871-82A3-4B339DC2CE23}" type="datetimeFigureOut">
              <a:rPr lang="es-CO" smtClean="0"/>
              <a:t>4/06/2025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A298-731D-47AF-91EE-793C1E0CDA6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F6534-5B43-4871-82A3-4B339DC2CE23}" type="datetimeFigureOut">
              <a:rPr lang="es-CO" smtClean="0"/>
              <a:t>4/06/2025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A298-731D-47AF-91EE-793C1E0CDA6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F6534-5B43-4871-82A3-4B339DC2CE23}" type="datetimeFigureOut">
              <a:rPr lang="es-CO" smtClean="0"/>
              <a:t>4/06/2025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A298-731D-47AF-91EE-793C1E0CDA6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F6534-5B43-4871-82A3-4B339DC2CE23}" type="datetimeFigureOut">
              <a:rPr lang="es-CO" smtClean="0"/>
              <a:t>4/06/2025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A298-731D-47AF-91EE-793C1E0CDA6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F6534-5B43-4871-82A3-4B339DC2CE23}" type="datetimeFigureOut">
              <a:rPr lang="es-CO" smtClean="0"/>
              <a:t>4/06/2025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8A298-731D-47AF-91EE-793C1E0CDA67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1376" y="1030485"/>
            <a:ext cx="10950497" cy="2190014"/>
          </a:xfrm>
        </p:spPr>
        <p:txBody>
          <a:bodyPr>
            <a:noAutofit/>
          </a:bodyPr>
          <a:lstStyle/>
          <a:p>
            <a:r>
              <a:rPr lang="es-C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FORMACIÓN INTEGRAL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479395" y="3892887"/>
            <a:ext cx="93744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dirty="0"/>
              <a:t>CENTROS DE INTERES DE PITALITO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1EC62EF-DCF0-AD46-86AF-0A96021D0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32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A587BC-66B1-2D4F-941D-A3BDFCB2D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B4ED5E4-9453-AD4A-A906-2122CF3A05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87698"/>
            <a:ext cx="5883050" cy="3311939"/>
          </a:xfr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C6B0DD1-4FA2-744E-BA0E-71A8B38421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635" y="1388263"/>
            <a:ext cx="3533106" cy="471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81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DD0DDA7D-65D5-A04A-9573-76C267A92C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285" y="811695"/>
            <a:ext cx="9458211" cy="532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234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72FA7867-E15A-1C43-9C37-AC7E92917B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272" y="159652"/>
            <a:ext cx="4356407" cy="65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680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A587BC-66B1-2D4F-941D-A3BDFCB2D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7985505-664D-1943-9F63-B8037C099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540" y="2678630"/>
            <a:ext cx="6112137" cy="343807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E202C98-4C59-F740-B31A-FCB81B348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43" y="1355716"/>
            <a:ext cx="5528757" cy="414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942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7</Words>
  <Application>Microsoft Office PowerPoint</Application>
  <PresentationFormat>Panorámica</PresentationFormat>
  <Paragraphs>2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FORMACIÓN INTEGRAL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</dc:creator>
  <cp:lastModifiedBy>Mercedes Magdalena Jimenez Barros</cp:lastModifiedBy>
  <cp:revision>95</cp:revision>
  <dcterms:created xsi:type="dcterms:W3CDTF">2024-01-12T00:29:00Z</dcterms:created>
  <dcterms:modified xsi:type="dcterms:W3CDTF">2025-06-04T19:42:47Z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9BD28B7653484AA7B74DAAAC967C207D_12</vt:lpwstr>
  </property>
  <property fmtid="{D5CDD505-2E9C-101B-9397-08002B2CF9AE}" pid="3" name="KSOProductBuildVer">
    <vt:lpwstr>3082-12.2.0.13431</vt:lpwstr>
  </property>
</Properties>
</file>