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357" r:id="rId2"/>
    <p:sldId id="302" r:id="rId3"/>
    <p:sldId id="375" r:id="rId4"/>
    <p:sldId id="376" r:id="rId5"/>
    <p:sldId id="377" r:id="rId6"/>
    <p:sldId id="361" r:id="rId7"/>
    <p:sldId id="391" r:id="rId8"/>
    <p:sldId id="392" r:id="rId9"/>
    <p:sldId id="389" r:id="rId10"/>
    <p:sldId id="393" r:id="rId11"/>
    <p:sldId id="390" r:id="rId12"/>
    <p:sldId id="388" r:id="rId13"/>
    <p:sldId id="359" r:id="rId14"/>
    <p:sldId id="383" r:id="rId15"/>
    <p:sldId id="321" r:id="rId16"/>
    <p:sldId id="362" r:id="rId17"/>
    <p:sldId id="363" r:id="rId18"/>
    <p:sldId id="358" r:id="rId19"/>
    <p:sldId id="324" r:id="rId20"/>
    <p:sldId id="386" r:id="rId21"/>
    <p:sldId id="275" r:id="rId22"/>
    <p:sldId id="384" r:id="rId23"/>
    <p:sldId id="368" r:id="rId24"/>
    <p:sldId id="374" r:id="rId25"/>
    <p:sldId id="369" r:id="rId26"/>
    <p:sldId id="370" r:id="rId27"/>
    <p:sldId id="371" r:id="rId28"/>
    <p:sldId id="372" r:id="rId29"/>
    <p:sldId id="373" r:id="rId30"/>
    <p:sldId id="394" r:id="rId31"/>
    <p:sldId id="385" r:id="rId32"/>
    <p:sldId id="366" r:id="rId33"/>
    <p:sldId id="367" r:id="rId34"/>
    <p:sldId id="378" r:id="rId35"/>
    <p:sldId id="387" r:id="rId36"/>
    <p:sldId id="379" r:id="rId37"/>
    <p:sldId id="380" r:id="rId38"/>
    <p:sldId id="381" r:id="rId39"/>
    <p:sldId id="382" r:id="rId40"/>
    <p:sldId id="305" r:id="rId4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NGELICA POSADA RUIZ" initials="PAPR" lastIdx="10" clrIdx="0">
    <p:extLst>
      <p:ext uri="{19B8F6BF-5375-455C-9EA6-DF929625EA0E}">
        <p15:presenceInfo xmlns:p15="http://schemas.microsoft.com/office/powerpoint/2012/main" userId="S::paula.posada@uniminuto.edu::c1bc0e1e-d004-4b21-9d74-8a35d69a1b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D84"/>
    <a:srgbClr val="5026AD"/>
    <a:srgbClr val="E1E1F0"/>
    <a:srgbClr val="EBDFF4"/>
    <a:srgbClr val="E6E6FA"/>
    <a:srgbClr val="FEF3F4"/>
    <a:srgbClr val="967FBC"/>
    <a:srgbClr val="F9CE34"/>
    <a:srgbClr val="8F5EFA"/>
    <a:srgbClr val="FB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1513A-4402-BC0F-F82E-590C40F06538}" v="219" dt="2025-11-04T20:01:51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IE KATERINE BORDA RODRIGUEZ" userId="S::angie.borda@uniminuto.edu::982bb59e-8e0b-4610-af28-be7434494033" providerId="AD" clId="Web-{6B0A27AB-9FBC-F60E-497F-4B4BD9294F96}"/>
    <pc:docChg chg="modSld">
      <pc:chgData name="ANGIE KATERINE BORDA RODRIGUEZ" userId="S::angie.borda@uniminuto.edu::982bb59e-8e0b-4610-af28-be7434494033" providerId="AD" clId="Web-{6B0A27AB-9FBC-F60E-497F-4B4BD9294F96}" dt="2025-10-15T19:33:58.165" v="42" actId="1076"/>
      <pc:docMkLst>
        <pc:docMk/>
      </pc:docMkLst>
    </pc:docChg>
  </pc:docChgLst>
  <pc:docChgLst>
    <pc:chgData name="LINA PAOLA SUAREZ FORERO" userId="S::lina.suarez.f@uniminuto.edu::bc550894-0aa7-4a5d-903c-9027ae179d81" providerId="AD" clId="Web-{0CF23DEB-1ACF-8C12-1B57-FC41430807FE}"/>
    <pc:docChg chg="addSld delSld modSld sldOrd">
      <pc:chgData name="LINA PAOLA SUAREZ FORERO" userId="S::lina.suarez.f@uniminuto.edu::bc550894-0aa7-4a5d-903c-9027ae179d81" providerId="AD" clId="Web-{0CF23DEB-1ACF-8C12-1B57-FC41430807FE}" dt="2025-10-18T21:43:12.528" v="1164"/>
      <pc:docMkLst>
        <pc:docMk/>
      </pc:docMkLst>
      <pc:sldChg chg="addSp delSp modSp ord">
        <pc:chgData name="LINA PAOLA SUAREZ FORERO" userId="S::lina.suarez.f@uniminuto.edu::bc550894-0aa7-4a5d-903c-9027ae179d81" providerId="AD" clId="Web-{0CF23DEB-1ACF-8C12-1B57-FC41430807FE}" dt="2025-10-18T21:12:36.075" v="557" actId="20577"/>
        <pc:sldMkLst>
          <pc:docMk/>
          <pc:sldMk cId="2733822545" sldId="321"/>
        </pc:sldMkLst>
        <pc:spChg chg="add mod">
          <ac:chgData name="LINA PAOLA SUAREZ FORERO" userId="S::lina.suarez.f@uniminuto.edu::bc550894-0aa7-4a5d-903c-9027ae179d81" providerId="AD" clId="Web-{0CF23DEB-1ACF-8C12-1B57-FC41430807FE}" dt="2025-10-18T21:11:55.699" v="546" actId="1076"/>
          <ac:spMkLst>
            <pc:docMk/>
            <pc:sldMk cId="2733822545" sldId="321"/>
            <ac:spMk id="4" creationId="{897D9C59-7BD7-4ED5-9397-6FE53938FFE8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11:43.261" v="541" actId="1076"/>
          <ac:spMkLst>
            <pc:docMk/>
            <pc:sldMk cId="2733822545" sldId="321"/>
            <ac:spMk id="5" creationId="{FA078C84-0E0B-96B0-283E-7442A335B87E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09:57.041" v="511" actId="1076"/>
          <ac:spMkLst>
            <pc:docMk/>
            <pc:sldMk cId="2733822545" sldId="321"/>
            <ac:spMk id="6" creationId="{8D92C47D-2C30-962E-FFC6-4BD7C7BC11E5}"/>
          </ac:spMkLst>
        </pc:spChg>
        <pc:spChg chg="add mod topLvl">
          <ac:chgData name="LINA PAOLA SUAREZ FORERO" userId="S::lina.suarez.f@uniminuto.edu::bc550894-0aa7-4a5d-903c-9027ae179d81" providerId="AD" clId="Web-{0CF23DEB-1ACF-8C12-1B57-FC41430807FE}" dt="2025-10-18T21:11:43.246" v="538" actId="1076"/>
          <ac:spMkLst>
            <pc:docMk/>
            <pc:sldMk cId="2733822545" sldId="321"/>
            <ac:spMk id="7" creationId="{455A25BF-2CFF-41D1-A903-AF034E6375B5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11:51.871" v="545" actId="1076"/>
          <ac:spMkLst>
            <pc:docMk/>
            <pc:sldMk cId="2733822545" sldId="321"/>
            <ac:spMk id="10" creationId="{E809EF12-8A5F-C1B8-0141-8074446CD2AE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12:36.075" v="557" actId="20577"/>
          <ac:spMkLst>
            <pc:docMk/>
            <pc:sldMk cId="2733822545" sldId="321"/>
            <ac:spMk id="11" creationId="{5D758244-7A7B-1950-7631-CDCFBD5EB79C}"/>
          </ac:spMkLst>
        </pc:spChg>
      </pc:sldChg>
      <pc:sldChg chg="addSp delSp modSp">
        <pc:chgData name="LINA PAOLA SUAREZ FORERO" userId="S::lina.suarez.f@uniminuto.edu::bc550894-0aa7-4a5d-903c-9027ae179d81" providerId="AD" clId="Web-{0CF23DEB-1ACF-8C12-1B57-FC41430807FE}" dt="2025-10-18T21:29:52.099" v="694" actId="14100"/>
        <pc:sldMkLst>
          <pc:docMk/>
          <pc:sldMk cId="3886648419" sldId="324"/>
        </pc:sldMkLst>
        <pc:spChg chg="add mod">
          <ac:chgData name="LINA PAOLA SUAREZ FORERO" userId="S::lina.suarez.f@uniminuto.edu::bc550894-0aa7-4a5d-903c-9027ae179d81" providerId="AD" clId="Web-{0CF23DEB-1ACF-8C12-1B57-FC41430807FE}" dt="2025-10-18T21:26:46.130" v="651" actId="1076"/>
          <ac:spMkLst>
            <pc:docMk/>
            <pc:sldMk cId="3886648419" sldId="324"/>
            <ac:spMk id="5" creationId="{56F3584E-4EBE-69AE-8C76-84BF5CF5DBC3}"/>
          </ac:spMkLst>
        </pc:spChg>
        <pc:spChg chg="add mod ord">
          <ac:chgData name="LINA PAOLA SUAREZ FORERO" userId="S::lina.suarez.f@uniminuto.edu::bc550894-0aa7-4a5d-903c-9027ae179d81" providerId="AD" clId="Web-{0CF23DEB-1ACF-8C12-1B57-FC41430807FE}" dt="2025-10-18T21:29:52.099" v="694" actId="14100"/>
          <ac:spMkLst>
            <pc:docMk/>
            <pc:sldMk cId="3886648419" sldId="324"/>
            <ac:spMk id="6" creationId="{69FD98C7-958B-7E51-AED2-6CA016536A7F}"/>
          </ac:spMkLst>
        </pc:spChg>
        <pc:spChg chg="add mod">
          <ac:chgData name="LINA PAOLA SUAREZ FORERO" userId="S::lina.suarez.f@uniminuto.edu::bc550894-0aa7-4a5d-903c-9027ae179d81" providerId="AD" clId="Web-{0CF23DEB-1ACF-8C12-1B57-FC41430807FE}" dt="2025-10-18T21:29:32.443" v="690" actId="1076"/>
          <ac:spMkLst>
            <pc:docMk/>
            <pc:sldMk cId="3886648419" sldId="324"/>
            <ac:spMk id="8" creationId="{EF1AA6AF-BB8A-D397-0FDD-4CC9F6D23B3B}"/>
          </ac:spMkLst>
        </pc:spChg>
      </pc:sldChg>
      <pc:sldChg chg="modSp add replId">
        <pc:chgData name="LINA PAOLA SUAREZ FORERO" userId="S::lina.suarez.f@uniminuto.edu::bc550894-0aa7-4a5d-903c-9027ae179d81" providerId="AD" clId="Web-{0CF23DEB-1ACF-8C12-1B57-FC41430807FE}" dt="2025-10-18T21:14:43.468" v="628" actId="20577"/>
        <pc:sldMkLst>
          <pc:docMk/>
          <pc:sldMk cId="1592925017" sldId="358"/>
        </pc:sldMkLst>
        <pc:spChg chg="mod">
          <ac:chgData name="LINA PAOLA SUAREZ FORERO" userId="S::lina.suarez.f@uniminuto.edu::bc550894-0aa7-4a5d-903c-9027ae179d81" providerId="AD" clId="Web-{0CF23DEB-1ACF-8C12-1B57-FC41430807FE}" dt="2025-10-18T21:14:34.015" v="626" actId="1076"/>
          <ac:spMkLst>
            <pc:docMk/>
            <pc:sldMk cId="1592925017" sldId="358"/>
            <ac:spMk id="4" creationId="{AB8DBE5C-F79E-F3D8-C8E8-0342BE03CC98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14:43.468" v="628" actId="20577"/>
          <ac:spMkLst>
            <pc:docMk/>
            <pc:sldMk cId="1592925017" sldId="358"/>
            <ac:spMk id="5" creationId="{823A6547-ED78-92B2-F900-DCC5875EFF84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14:23.187" v="623" actId="14100"/>
          <ac:spMkLst>
            <pc:docMk/>
            <pc:sldMk cId="1592925017" sldId="358"/>
            <ac:spMk id="7" creationId="{76E0E651-451B-26BE-97F5-5522F17FE938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14:13.983" v="621" actId="20577"/>
          <ac:spMkLst>
            <pc:docMk/>
            <pc:sldMk cId="1592925017" sldId="358"/>
            <ac:spMk id="10" creationId="{1482C939-99DF-1E52-004B-35DD3F857FD6}"/>
          </ac:spMkLst>
        </pc:spChg>
        <pc:spChg chg="mod">
          <ac:chgData name="LINA PAOLA SUAREZ FORERO" userId="S::lina.suarez.f@uniminuto.edu::bc550894-0aa7-4a5d-903c-9027ae179d81" providerId="AD" clId="Web-{0CF23DEB-1ACF-8C12-1B57-FC41430807FE}" dt="2025-10-18T21:14:18.827" v="622" actId="1076"/>
          <ac:spMkLst>
            <pc:docMk/>
            <pc:sldMk cId="1592925017" sldId="358"/>
            <ac:spMk id="11" creationId="{58CB03D1-BB9F-C39B-E8F8-2737334D9687}"/>
          </ac:spMkLst>
        </pc:spChg>
      </pc:sldChg>
      <pc:sldChg chg="addSp delSp modSp add replId">
        <pc:chgData name="LINA PAOLA SUAREZ FORERO" userId="S::lina.suarez.f@uniminuto.edu::bc550894-0aa7-4a5d-903c-9027ae179d81" providerId="AD" clId="Web-{0CF23DEB-1ACF-8C12-1B57-FC41430807FE}" dt="2025-10-18T21:42:27.496" v="1163"/>
        <pc:sldMkLst>
          <pc:docMk/>
          <pc:sldMk cId="2989734916" sldId="359"/>
        </pc:sldMkLst>
        <pc:spChg chg="mod">
          <ac:chgData name="LINA PAOLA SUAREZ FORERO" userId="S::lina.suarez.f@uniminuto.edu::bc550894-0aa7-4a5d-903c-9027ae179d81" providerId="AD" clId="Web-{0CF23DEB-1ACF-8C12-1B57-FC41430807FE}" dt="2025-10-18T21:32:27.678" v="705" actId="1076"/>
          <ac:spMkLst>
            <pc:docMk/>
            <pc:sldMk cId="2989734916" sldId="359"/>
            <ac:spMk id="9" creationId="{BC83436B-2C30-2ABD-7E9A-1B90A5C31AC4}"/>
          </ac:spMkLst>
        </pc:spChg>
      </pc:sldChg>
    </pc:docChg>
  </pc:docChgLst>
  <pc:docChgLst>
    <pc:chgData name="LINA PAOLA SUAREZ FORERO" userId="S::lina.suarez.f@uniminuto.edu::bc550894-0aa7-4a5d-903c-9027ae179d81" providerId="AD" clId="Web-{3275F72A-068E-9EE0-2410-143937EF875B}"/>
    <pc:docChg chg="modSld">
      <pc:chgData name="LINA PAOLA SUAREZ FORERO" userId="S::lina.suarez.f@uniminuto.edu::bc550894-0aa7-4a5d-903c-9027ae179d81" providerId="AD" clId="Web-{3275F72A-068E-9EE0-2410-143937EF875B}" dt="2025-10-07T20:52:10.406" v="151" actId="20577"/>
      <pc:docMkLst>
        <pc:docMk/>
      </pc:docMkLst>
    </pc:docChg>
  </pc:docChgLst>
  <pc:docChgLst>
    <pc:chgData name="LINA PAOLA SUAREZ FORERO" userId="S::lina.suarez.f@uniminuto.edu::bc550894-0aa7-4a5d-903c-9027ae179d81" providerId="AD" clId="Web-{CC931A75-8213-A0DD-CEB8-77D6EF75D01F}"/>
    <pc:docChg chg="addSld modSld sldOrd">
      <pc:chgData name="LINA PAOLA SUAREZ FORERO" userId="S::lina.suarez.f@uniminuto.edu::bc550894-0aa7-4a5d-903c-9027ae179d81" providerId="AD" clId="Web-{CC931A75-8213-A0DD-CEB8-77D6EF75D01F}" dt="2025-10-22T21:25:08.449" v="11"/>
      <pc:docMkLst>
        <pc:docMk/>
      </pc:docMkLst>
      <pc:sldChg chg="ord">
        <pc:chgData name="LINA PAOLA SUAREZ FORERO" userId="S::lina.suarez.f@uniminuto.edu::bc550894-0aa7-4a5d-903c-9027ae179d81" providerId="AD" clId="Web-{CC931A75-8213-A0DD-CEB8-77D6EF75D01F}" dt="2025-10-22T21:15:57.340" v="7"/>
        <pc:sldMkLst>
          <pc:docMk/>
          <pc:sldMk cId="2886555797" sldId="373"/>
        </pc:sldMkLst>
      </pc:sldChg>
      <pc:sldChg chg="modSp">
        <pc:chgData name="LINA PAOLA SUAREZ FORERO" userId="S::lina.suarez.f@uniminuto.edu::bc550894-0aa7-4a5d-903c-9027ae179d81" providerId="AD" clId="Web-{CC931A75-8213-A0DD-CEB8-77D6EF75D01F}" dt="2025-10-22T21:15:47.980" v="5"/>
        <pc:sldMkLst>
          <pc:docMk/>
          <pc:sldMk cId="1503930355" sldId="381"/>
        </pc:sldMkLst>
      </pc:sldChg>
      <pc:sldChg chg="ord">
        <pc:chgData name="LINA PAOLA SUAREZ FORERO" userId="S::lina.suarez.f@uniminuto.edu::bc550894-0aa7-4a5d-903c-9027ae179d81" providerId="AD" clId="Web-{CC931A75-8213-A0DD-CEB8-77D6EF75D01F}" dt="2025-10-22T21:25:08.449" v="10"/>
        <pc:sldMkLst>
          <pc:docMk/>
          <pc:sldMk cId="2614215381" sldId="391"/>
        </pc:sldMkLst>
      </pc:sldChg>
      <pc:sldChg chg="ord">
        <pc:chgData name="LINA PAOLA SUAREZ FORERO" userId="S::lina.suarez.f@uniminuto.edu::bc550894-0aa7-4a5d-903c-9027ae179d81" providerId="AD" clId="Web-{CC931A75-8213-A0DD-CEB8-77D6EF75D01F}" dt="2025-10-22T21:25:08.449" v="11"/>
        <pc:sldMkLst>
          <pc:docMk/>
          <pc:sldMk cId="2221239294" sldId="392"/>
        </pc:sldMkLst>
      </pc:sldChg>
      <pc:sldChg chg="add">
        <pc:chgData name="LINA PAOLA SUAREZ FORERO" userId="S::lina.suarez.f@uniminuto.edu::bc550894-0aa7-4a5d-903c-9027ae179d81" providerId="AD" clId="Web-{CC931A75-8213-A0DD-CEB8-77D6EF75D01F}" dt="2025-10-22T21:07:14.873" v="0"/>
        <pc:sldMkLst>
          <pc:docMk/>
          <pc:sldMk cId="4239265047" sldId="394"/>
        </pc:sldMkLst>
      </pc:sldChg>
    </pc:docChg>
  </pc:docChgLst>
  <pc:docChgLst>
    <pc:chgData name="IVONE GINETTE CARVAJAL CASTAÑO" userId="S::ivone.carvajal@uniminuto.edu::6f0b0386-3d0d-4c09-920c-550840778887" providerId="AD" clId="Web-{28FFD77A-9D78-375B-6A38-1E81EA886B1A}"/>
    <pc:docChg chg="sldOrd">
      <pc:chgData name="IVONE GINETTE CARVAJAL CASTAÑO" userId="S::ivone.carvajal@uniminuto.edu::6f0b0386-3d0d-4c09-920c-550840778887" providerId="AD" clId="Web-{28FFD77A-9D78-375B-6A38-1E81EA886B1A}" dt="2025-10-08T17:04:06.123" v="0"/>
      <pc:docMkLst>
        <pc:docMk/>
      </pc:docMkLst>
    </pc:docChg>
  </pc:docChgLst>
  <pc:docChgLst>
    <pc:chgData name="IVONE GINETTE CARVAJAL CASTAÑO" userId="S::ivone.carvajal@uniminuto.edu::6f0b0386-3d0d-4c09-920c-550840778887" providerId="AD" clId="Web-{C10457ED-73F9-102E-959A-A887DAD743A6}"/>
    <pc:docChg chg="addSld modSld">
      <pc:chgData name="IVONE GINETTE CARVAJAL CASTAÑO" userId="S::ivone.carvajal@uniminuto.edu::6f0b0386-3d0d-4c09-920c-550840778887" providerId="AD" clId="Web-{C10457ED-73F9-102E-959A-A887DAD743A6}" dt="2025-10-20T21:16:03.749" v="633" actId="1076"/>
      <pc:docMkLst>
        <pc:docMk/>
      </pc:docMkLst>
      <pc:sldChg chg="addSp delSp modSp">
        <pc:chgData name="IVONE GINETTE CARVAJAL CASTAÑO" userId="S::ivone.carvajal@uniminuto.edu::6f0b0386-3d0d-4c09-920c-550840778887" providerId="AD" clId="Web-{C10457ED-73F9-102E-959A-A887DAD743A6}" dt="2025-10-20T21:16:03.749" v="633" actId="1076"/>
        <pc:sldMkLst>
          <pc:docMk/>
          <pc:sldMk cId="2467819195" sldId="361"/>
        </pc:sldMkLst>
        <pc:graphicFrameChg chg="mod modGraphic">
          <ac:chgData name="IVONE GINETTE CARVAJAL CASTAÑO" userId="S::ivone.carvajal@uniminuto.edu::6f0b0386-3d0d-4c09-920c-550840778887" providerId="AD" clId="Web-{C10457ED-73F9-102E-959A-A887DAD743A6}" dt="2025-10-20T21:16:03.749" v="633" actId="1076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C10457ED-73F9-102E-959A-A887DAD743A6}" dt="2025-10-20T20:23:03.333" v="37" actId="1076"/>
        <pc:sldMkLst>
          <pc:docMk/>
          <pc:sldMk cId="3459978169" sldId="375"/>
        </pc:sldMkLst>
        <pc:spChg chg="mod">
          <ac:chgData name="IVONE GINETTE CARVAJAL CASTAÑO" userId="S::ivone.carvajal@uniminuto.edu::6f0b0386-3d0d-4c09-920c-550840778887" providerId="AD" clId="Web-{C10457ED-73F9-102E-959A-A887DAD743A6}" dt="2025-10-20T20:23:03.333" v="37" actId="1076"/>
          <ac:spMkLst>
            <pc:docMk/>
            <pc:sldMk cId="3459978169" sldId="375"/>
            <ac:spMk id="3" creationId="{C1B3853D-27F8-2474-E011-2014A3216080}"/>
          </ac:spMkLst>
        </pc:spChg>
        <pc:graphicFrameChg chg="mod modGraphic">
          <ac:chgData name="IVONE GINETTE CARVAJAL CASTAÑO" userId="S::ivone.carvajal@uniminuto.edu::6f0b0386-3d0d-4c09-920c-550840778887" providerId="AD" clId="Web-{C10457ED-73F9-102E-959A-A887DAD743A6}" dt="2025-10-20T20:20:21.936" v="35"/>
          <ac:graphicFrameMkLst>
            <pc:docMk/>
            <pc:sldMk cId="3459978169" sldId="375"/>
            <ac:graphicFrameMk id="2" creationId="{DBF035CF-A1C2-DAA6-611E-8928902D43EA}"/>
          </ac:graphicFrameMkLst>
        </pc:graphicFrameChg>
      </pc:sldChg>
      <pc:sldChg chg="modSp add">
        <pc:chgData name="IVONE GINETTE CARVAJAL CASTAÑO" userId="S::ivone.carvajal@uniminuto.edu::6f0b0386-3d0d-4c09-920c-550840778887" providerId="AD" clId="Web-{C10457ED-73F9-102E-959A-A887DAD743A6}" dt="2025-10-20T21:15:28.483" v="632" actId="20577"/>
        <pc:sldMkLst>
          <pc:docMk/>
          <pc:sldMk cId="4006568687" sldId="377"/>
        </pc:sldMkLst>
        <pc:spChg chg="mod">
          <ac:chgData name="IVONE GINETTE CARVAJAL CASTAÑO" userId="S::ivone.carvajal@uniminuto.edu::6f0b0386-3d0d-4c09-920c-550840778887" providerId="AD" clId="Web-{C10457ED-73F9-102E-959A-A887DAD743A6}" dt="2025-10-20T21:15:28.483" v="632" actId="20577"/>
          <ac:spMkLst>
            <pc:docMk/>
            <pc:sldMk cId="4006568687" sldId="377"/>
            <ac:spMk id="11" creationId="{E4015A2D-E7E4-6AD4-B763-593F0044AF58}"/>
          </ac:spMkLst>
        </pc:spChg>
      </pc:sldChg>
    </pc:docChg>
  </pc:docChgLst>
  <pc:docChgLst>
    <pc:chgData name="LINA PAOLA SUAREZ FORERO" userId="S::lina.suarez.f@uniminuto.edu::bc550894-0aa7-4a5d-903c-9027ae179d81" providerId="AD" clId="Web-{45397066-F296-7581-D3F3-7380CA16EE10}"/>
    <pc:docChg chg="addSld delSld modSld">
      <pc:chgData name="LINA PAOLA SUAREZ FORERO" userId="S::lina.suarez.f@uniminuto.edu::bc550894-0aa7-4a5d-903c-9027ae179d81" providerId="AD" clId="Web-{45397066-F296-7581-D3F3-7380CA16EE10}" dt="2025-10-09T21:44:41.971" v="107" actId="1076"/>
      <pc:docMkLst>
        <pc:docMk/>
      </pc:docMkLst>
      <pc:sldChg chg="modSp">
        <pc:chgData name="LINA PAOLA SUAREZ FORERO" userId="S::lina.suarez.f@uniminuto.edu::bc550894-0aa7-4a5d-903c-9027ae179d81" providerId="AD" clId="Web-{45397066-F296-7581-D3F3-7380CA16EE10}" dt="2025-10-09T20:50:05.436" v="41"/>
        <pc:sldMkLst>
          <pc:docMk/>
          <pc:sldMk cId="2733822545" sldId="321"/>
        </pc:sldMkLst>
      </pc:sldChg>
    </pc:docChg>
  </pc:docChgLst>
  <pc:docChgLst>
    <pc:chgData name="LINA PAOLA SUAREZ FORERO" userId="S::lina.suarez.f@uniminuto.edu::bc550894-0aa7-4a5d-903c-9027ae179d81" providerId="AD" clId="Web-{9222E78A-E4AB-8257-947F-7A4AF861B9E2}"/>
    <pc:docChg chg="delSld modSld">
      <pc:chgData name="LINA PAOLA SUAREZ FORERO" userId="S::lina.suarez.f@uniminuto.edu::bc550894-0aa7-4a5d-903c-9027ae179d81" providerId="AD" clId="Web-{9222E78A-E4AB-8257-947F-7A4AF861B9E2}" dt="2025-10-18T22:07:11.059" v="13"/>
      <pc:docMkLst>
        <pc:docMk/>
      </pc:docMkLst>
      <pc:sldChg chg="del">
        <pc:chgData name="LINA PAOLA SUAREZ FORERO" userId="S::lina.suarez.f@uniminuto.edu::bc550894-0aa7-4a5d-903c-9027ae179d81" providerId="AD" clId="Web-{9222E78A-E4AB-8257-947F-7A4AF861B9E2}" dt="2025-10-18T22:07:11.059" v="13"/>
        <pc:sldMkLst>
          <pc:docMk/>
          <pc:sldMk cId="3886648419" sldId="324"/>
        </pc:sldMkLst>
      </pc:sldChg>
      <pc:sldChg chg="del">
        <pc:chgData name="LINA PAOLA SUAREZ FORERO" userId="S::lina.suarez.f@uniminuto.edu::bc550894-0aa7-4a5d-903c-9027ae179d81" providerId="AD" clId="Web-{9222E78A-E4AB-8257-947F-7A4AF861B9E2}" dt="2025-10-18T22:07:10.294" v="12"/>
        <pc:sldMkLst>
          <pc:docMk/>
          <pc:sldMk cId="1592925017" sldId="358"/>
        </pc:sldMkLst>
      </pc:sldChg>
    </pc:docChg>
  </pc:docChgLst>
  <pc:docChgLst>
    <pc:chgData name="IVONE GINETTE CARVAJAL CASTAÑO" userId="S::ivone.carvajal@uniminuto.edu::6f0b0386-3d0d-4c09-920c-550840778887" providerId="AD" clId="Web-{99C2596D-3284-191C-EFDA-5DDA120E738E}"/>
    <pc:docChg chg="addSld delSld modSld">
      <pc:chgData name="IVONE GINETTE CARVAJAL CASTAÑO" userId="S::ivone.carvajal@uniminuto.edu::6f0b0386-3d0d-4c09-920c-550840778887" providerId="AD" clId="Web-{99C2596D-3284-191C-EFDA-5DDA120E738E}" dt="2025-10-21T21:20:56.010" v="471" actId="14100"/>
      <pc:docMkLst>
        <pc:docMk/>
      </pc:docMkLst>
      <pc:sldChg chg="addSp delSp modSp">
        <pc:chgData name="IVONE GINETTE CARVAJAL CASTAÑO" userId="S::ivone.carvajal@uniminuto.edu::6f0b0386-3d0d-4c09-920c-550840778887" providerId="AD" clId="Web-{99C2596D-3284-191C-EFDA-5DDA120E738E}" dt="2025-10-21T21:20:56.010" v="471" actId="14100"/>
        <pc:sldMkLst>
          <pc:docMk/>
          <pc:sldMk cId="2402188926" sldId="389"/>
        </pc:sldMkLst>
        <pc:spChg chg="mod">
          <ac:chgData name="IVONE GINETTE CARVAJAL CASTAÑO" userId="S::ivone.carvajal@uniminuto.edu::6f0b0386-3d0d-4c09-920c-550840778887" providerId="AD" clId="Web-{99C2596D-3284-191C-EFDA-5DDA120E738E}" dt="2025-10-21T16:54:31.896" v="15" actId="20577"/>
          <ac:spMkLst>
            <pc:docMk/>
            <pc:sldMk cId="2402188926" sldId="389"/>
            <ac:spMk id="3" creationId="{3214E827-6F71-87A1-435B-B7DF795BFB22}"/>
          </ac:spMkLst>
        </pc:spChg>
        <pc:spChg chg="mod">
          <ac:chgData name="IVONE GINETTE CARVAJAL CASTAÑO" userId="S::ivone.carvajal@uniminuto.edu::6f0b0386-3d0d-4c09-920c-550840778887" providerId="AD" clId="Web-{99C2596D-3284-191C-EFDA-5DDA120E738E}" dt="2025-10-21T21:18:52.212" v="381" actId="1076"/>
          <ac:spMkLst>
            <pc:docMk/>
            <pc:sldMk cId="2402188926" sldId="389"/>
            <ac:spMk id="4" creationId="{CA95115B-0241-9D6F-AAD0-8CE31E196B78}"/>
          </ac:spMkLst>
        </pc:spChg>
        <pc:graphicFrameChg chg="modGraphic">
          <ac:chgData name="IVONE GINETTE CARVAJAL CASTAÑO" userId="S::ivone.carvajal@uniminuto.edu::6f0b0386-3d0d-4c09-920c-550840778887" providerId="AD" clId="Web-{99C2596D-3284-191C-EFDA-5DDA120E738E}" dt="2025-10-21T21:18:46.087" v="380"/>
          <ac:graphicFrameMkLst>
            <pc:docMk/>
            <pc:sldMk cId="2402188926" sldId="389"/>
            <ac:graphicFrameMk id="5" creationId="{5E805785-3C6C-C678-756D-AD972820C84D}"/>
          </ac:graphicFrameMkLst>
        </pc:graphicFrameChg>
      </pc:sldChg>
      <pc:sldChg chg="addSp delSp modSp add replId">
        <pc:chgData name="IVONE GINETTE CARVAJAL CASTAÑO" userId="S::ivone.carvajal@uniminuto.edu::6f0b0386-3d0d-4c09-920c-550840778887" providerId="AD" clId="Web-{99C2596D-3284-191C-EFDA-5DDA120E738E}" dt="2025-10-21T20:27:26.187" v="379"/>
        <pc:sldMkLst>
          <pc:docMk/>
          <pc:sldMk cId="1112480703" sldId="390"/>
        </pc:sldMkLst>
        <pc:spChg chg="mod">
          <ac:chgData name="IVONE GINETTE CARVAJAL CASTAÑO" userId="S::ivone.carvajal@uniminuto.edu::6f0b0386-3d0d-4c09-920c-550840778887" providerId="AD" clId="Web-{99C2596D-3284-191C-EFDA-5DDA120E738E}" dt="2025-10-21T16:54:40.802" v="27" actId="20577"/>
          <ac:spMkLst>
            <pc:docMk/>
            <pc:sldMk cId="1112480703" sldId="390"/>
            <ac:spMk id="3" creationId="{4FF27779-970A-D6B6-15CF-5D8D1F8B67CB}"/>
          </ac:spMkLst>
        </pc:spChg>
      </pc:sldChg>
      <pc:sldChg chg="delSp add replId">
        <pc:chgData name="IVONE GINETTE CARVAJAL CASTAÑO" userId="S::ivone.carvajal@uniminuto.edu::6f0b0386-3d0d-4c09-920c-550840778887" providerId="AD" clId="Web-{99C2596D-3284-191C-EFDA-5DDA120E738E}" dt="2025-10-21T16:58:23.948" v="190"/>
        <pc:sldMkLst>
          <pc:docMk/>
          <pc:sldMk cId="2614215381" sldId="391"/>
        </pc:sldMkLst>
      </pc:sldChg>
    </pc:docChg>
  </pc:docChgLst>
  <pc:docChgLst>
    <pc:chgData name="PAULA ANGELICA POSADA RUIZ" userId="c1bc0e1e-d004-4b21-9d74-8a35d69a1bab" providerId="ADAL" clId="{EBC57086-4B7A-42E3-941C-AFBE99159D43}"/>
    <pc:docChg chg="custSel modSld">
      <pc:chgData name="PAULA ANGELICA POSADA RUIZ" userId="c1bc0e1e-d004-4b21-9d74-8a35d69a1bab" providerId="ADAL" clId="{EBC57086-4B7A-42E3-941C-AFBE99159D43}" dt="2025-10-09T16:51:07.126" v="2" actId="13926"/>
      <pc:docMkLst>
        <pc:docMk/>
      </pc:docMkLst>
    </pc:docChg>
  </pc:docChgLst>
  <pc:docChgLst>
    <pc:chgData name="WENDY VANESA FONTALVO PEÑATE" userId="S::wendy.fontalvo.p@uniminuto.edu::f7a3c5d0-b13b-4d33-a676-a293da504660" providerId="AD" clId="Web-{7CCE6D6B-9C99-7605-438A-492B635552F5}"/>
    <pc:docChg chg="modSld">
      <pc:chgData name="WENDY VANESA FONTALVO PEÑATE" userId="S::wendy.fontalvo.p@uniminuto.edu::f7a3c5d0-b13b-4d33-a676-a293da504660" providerId="AD" clId="Web-{7CCE6D6B-9C99-7605-438A-492B635552F5}" dt="2025-10-09T23:02:21.611" v="8" actId="20577"/>
      <pc:docMkLst>
        <pc:docMk/>
      </pc:docMkLst>
    </pc:docChg>
  </pc:docChgLst>
  <pc:docChgLst>
    <pc:chgData name="IVONE GINETTE CARVAJAL CASTAÑO" userId="S::ivone.carvajal@uniminuto.edu::6f0b0386-3d0d-4c09-920c-550840778887" providerId="AD" clId="Web-{375DD598-0CA2-3DFA-823E-5B9A9ED13D0F}"/>
    <pc:docChg chg="addSld delSld modSld sldOrd">
      <pc:chgData name="IVONE GINETTE CARVAJAL CASTAÑO" userId="S::ivone.carvajal@uniminuto.edu::6f0b0386-3d0d-4c09-920c-550840778887" providerId="AD" clId="Web-{375DD598-0CA2-3DFA-823E-5B9A9ED13D0F}" dt="2025-10-20T20:18:35.376" v="477"/>
      <pc:docMkLst>
        <pc:docMk/>
      </pc:docMkLst>
      <pc:sldChg chg="addSp modSp add">
        <pc:chgData name="IVONE GINETTE CARVAJAL CASTAÑO" userId="S::ivone.carvajal@uniminuto.edu::6f0b0386-3d0d-4c09-920c-550840778887" providerId="AD" clId="Web-{375DD598-0CA2-3DFA-823E-5B9A9ED13D0F}" dt="2025-10-20T19:21:20.988" v="29" actId="20577"/>
        <pc:sldMkLst>
          <pc:docMk/>
          <pc:sldMk cId="3643264784" sldId="357"/>
        </pc:sldMkLst>
        <pc:spChg chg="add mod">
          <ac:chgData name="IVONE GINETTE CARVAJAL CASTAÑO" userId="S::ivone.carvajal@uniminuto.edu::6f0b0386-3d0d-4c09-920c-550840778887" providerId="AD" clId="Web-{375DD598-0CA2-3DFA-823E-5B9A9ED13D0F}" dt="2025-10-20T19:20:20.639" v="7" actId="1076"/>
          <ac:spMkLst>
            <pc:docMk/>
            <pc:sldMk cId="3643264784" sldId="357"/>
            <ac:spMk id="2" creationId="{B9AFCCA6-B264-B53C-CAF0-AF3EE05B6697}"/>
          </ac:spMkLst>
        </pc:spChg>
        <pc:spChg chg="mod">
          <ac:chgData name="IVONE GINETTE CARVAJAL CASTAÑO" userId="S::ivone.carvajal@uniminuto.edu::6f0b0386-3d0d-4c09-920c-550840778887" providerId="AD" clId="Web-{375DD598-0CA2-3DFA-823E-5B9A9ED13D0F}" dt="2025-10-20T19:21:20.988" v="29" actId="20577"/>
          <ac:spMkLst>
            <pc:docMk/>
            <pc:sldMk cId="3643264784" sldId="357"/>
            <ac:spMk id="6" creationId="{49560703-8F32-A185-7287-CA3E64D68E37}"/>
          </ac:spMkLst>
        </pc:spChg>
        <pc:spChg chg="mod">
          <ac:chgData name="IVONE GINETTE CARVAJAL CASTAÑO" userId="S::ivone.carvajal@uniminuto.edu::6f0b0386-3d0d-4c09-920c-550840778887" providerId="AD" clId="Web-{375DD598-0CA2-3DFA-823E-5B9A9ED13D0F}" dt="2025-10-20T19:20:12.701" v="5" actId="1076"/>
          <ac:spMkLst>
            <pc:docMk/>
            <pc:sldMk cId="3643264784" sldId="357"/>
            <ac:spMk id="7" creationId="{C01A8CAE-1BD6-C33A-5866-162DAAE13162}"/>
          </ac:spMkLst>
        </pc:spChg>
      </pc:sldChg>
      <pc:sldChg chg="ord">
        <pc:chgData name="IVONE GINETTE CARVAJAL CASTAÑO" userId="S::ivone.carvajal@uniminuto.edu::6f0b0386-3d0d-4c09-920c-550840778887" providerId="AD" clId="Web-{375DD598-0CA2-3DFA-823E-5B9A9ED13D0F}" dt="2025-10-20T20:09:13.995" v="223"/>
        <pc:sldMkLst>
          <pc:docMk/>
          <pc:sldMk cId="2467819195" sldId="361"/>
        </pc:sldMkLst>
      </pc:sldChg>
      <pc:sldChg chg="addSp delSp modSp add">
        <pc:chgData name="IVONE GINETTE CARVAJAL CASTAÑO" userId="S::ivone.carvajal@uniminuto.edu::6f0b0386-3d0d-4c09-920c-550840778887" providerId="AD" clId="Web-{375DD598-0CA2-3DFA-823E-5B9A9ED13D0F}" dt="2025-10-20T20:18:35.376" v="477"/>
        <pc:sldMkLst>
          <pc:docMk/>
          <pc:sldMk cId="3459978169" sldId="375"/>
        </pc:sldMkLst>
        <pc:spChg chg="add del mod">
          <ac:chgData name="IVONE GINETTE CARVAJAL CASTAÑO" userId="S::ivone.carvajal@uniminuto.edu::6f0b0386-3d0d-4c09-920c-550840778887" providerId="AD" clId="Web-{375DD598-0CA2-3DFA-823E-5B9A9ED13D0F}" dt="2025-10-20T20:17:26.388" v="323" actId="20577"/>
          <ac:spMkLst>
            <pc:docMk/>
            <pc:sldMk cId="3459978169" sldId="375"/>
            <ac:spMk id="4" creationId="{D48CFB8E-3661-EC04-18FA-47DA683E87CF}"/>
          </ac:spMkLst>
        </pc:spChg>
        <pc:graphicFrameChg chg="mod modGraphic">
          <ac:chgData name="IVONE GINETTE CARVAJAL CASTAÑO" userId="S::ivone.carvajal@uniminuto.edu::6f0b0386-3d0d-4c09-920c-550840778887" providerId="AD" clId="Web-{375DD598-0CA2-3DFA-823E-5B9A9ED13D0F}" dt="2025-10-20T20:18:35.376" v="477"/>
          <ac:graphicFrameMkLst>
            <pc:docMk/>
            <pc:sldMk cId="3459978169" sldId="375"/>
            <ac:graphicFrameMk id="2" creationId="{DBF035CF-A1C2-DAA6-611E-8928902D43EA}"/>
          </ac:graphicFrameMkLst>
        </pc:graphicFrameChg>
      </pc:sldChg>
      <pc:sldChg chg="add">
        <pc:chgData name="IVONE GINETTE CARVAJAL CASTAÑO" userId="S::ivone.carvajal@uniminuto.edu::6f0b0386-3d0d-4c09-920c-550840778887" providerId="AD" clId="Web-{375DD598-0CA2-3DFA-823E-5B9A9ED13D0F}" dt="2025-10-20T20:08:57.542" v="219"/>
        <pc:sldMkLst>
          <pc:docMk/>
          <pc:sldMk cId="3899317137" sldId="376"/>
        </pc:sldMkLst>
      </pc:sldChg>
    </pc:docChg>
  </pc:docChgLst>
  <pc:docChgLst>
    <pc:chgData name="LINA PAOLA SUAREZ FORERO" userId="S::lina.suarez.f@uniminuto.edu::bc550894-0aa7-4a5d-903c-9027ae179d81" providerId="AD" clId="Web-{5CF79436-933B-8BDA-310F-2DA94E71B30B}"/>
    <pc:docChg chg="addSld delSld modSld">
      <pc:chgData name="LINA PAOLA SUAREZ FORERO" userId="S::lina.suarez.f@uniminuto.edu::bc550894-0aa7-4a5d-903c-9027ae179d81" providerId="AD" clId="Web-{5CF79436-933B-8BDA-310F-2DA94E71B30B}" dt="2025-10-19T15:06:12.878" v="504"/>
      <pc:docMkLst>
        <pc:docMk/>
      </pc:docMkLst>
      <pc:sldChg chg="modSp">
        <pc:chgData name="LINA PAOLA SUAREZ FORERO" userId="S::lina.suarez.f@uniminuto.edu::bc550894-0aa7-4a5d-903c-9027ae179d81" providerId="AD" clId="Web-{5CF79436-933B-8BDA-310F-2DA94E71B30B}" dt="2025-10-19T14:51:43.455" v="485"/>
        <pc:sldMkLst>
          <pc:docMk/>
          <pc:sldMk cId="2733822545" sldId="321"/>
        </pc:sldMkLst>
        <pc:spChg chg="mod">
          <ac:chgData name="LINA PAOLA SUAREZ FORERO" userId="S::lina.suarez.f@uniminuto.edu::bc550894-0aa7-4a5d-903c-9027ae179d81" providerId="AD" clId="Web-{5CF79436-933B-8BDA-310F-2DA94E71B30B}" dt="2025-10-19T14:49:27.467" v="440" actId="1076"/>
          <ac:spMkLst>
            <pc:docMk/>
            <pc:sldMk cId="2733822545" sldId="321"/>
            <ac:spMk id="5" creationId="{FA078C84-0E0B-96B0-283E-7442A335B87E}"/>
          </ac:spMkLst>
        </pc:spChg>
        <pc:spChg chg="mod">
          <ac:chgData name="LINA PAOLA SUAREZ FORERO" userId="S::lina.suarez.f@uniminuto.edu::bc550894-0aa7-4a5d-903c-9027ae179d81" providerId="AD" clId="Web-{5CF79436-933B-8BDA-310F-2DA94E71B30B}" dt="2025-10-19T14:49:13.639" v="438"/>
          <ac:spMkLst>
            <pc:docMk/>
            <pc:sldMk cId="2733822545" sldId="321"/>
            <ac:spMk id="7" creationId="{455A25BF-2CFF-41D1-A903-AF034E6375B5}"/>
          </ac:spMkLst>
        </pc:spChg>
        <pc:spChg chg="mod">
          <ac:chgData name="LINA PAOLA SUAREZ FORERO" userId="S::lina.suarez.f@uniminuto.edu::bc550894-0aa7-4a5d-903c-9027ae179d81" providerId="AD" clId="Web-{5CF79436-933B-8BDA-310F-2DA94E71B30B}" dt="2025-10-19T14:51:43.455" v="485"/>
          <ac:spMkLst>
            <pc:docMk/>
            <pc:sldMk cId="2733822545" sldId="321"/>
            <ac:spMk id="10" creationId="{E809EF12-8A5F-C1B8-0141-8074446CD2AE}"/>
          </ac:spMkLst>
        </pc:spChg>
        <pc:spChg chg="mod">
          <ac:chgData name="LINA PAOLA SUAREZ FORERO" userId="S::lina.suarez.f@uniminuto.edu::bc550894-0aa7-4a5d-903c-9027ae179d81" providerId="AD" clId="Web-{5CF79436-933B-8BDA-310F-2DA94E71B30B}" dt="2025-10-19T14:48:32.903" v="435" actId="20577"/>
          <ac:spMkLst>
            <pc:docMk/>
            <pc:sldMk cId="2733822545" sldId="321"/>
            <ac:spMk id="11" creationId="{5D758244-7A7B-1950-7631-CDCFBD5EB79C}"/>
          </ac:spMkLst>
        </pc:spChg>
      </pc:sldChg>
      <pc:sldChg chg="modSp add">
        <pc:chgData name="LINA PAOLA SUAREZ FORERO" userId="S::lina.suarez.f@uniminuto.edu::bc550894-0aa7-4a5d-903c-9027ae179d81" providerId="AD" clId="Web-{5CF79436-933B-8BDA-310F-2DA94E71B30B}" dt="2025-10-19T15:06:12.878" v="504"/>
        <pc:sldMkLst>
          <pc:docMk/>
          <pc:sldMk cId="3886648419" sldId="324"/>
        </pc:sldMkLst>
        <pc:spChg chg="mod">
          <ac:chgData name="LINA PAOLA SUAREZ FORERO" userId="S::lina.suarez.f@uniminuto.edu::bc550894-0aa7-4a5d-903c-9027ae179d81" providerId="AD" clId="Web-{5CF79436-933B-8BDA-310F-2DA94E71B30B}" dt="2025-10-19T15:01:39.069" v="497" actId="1076"/>
          <ac:spMkLst>
            <pc:docMk/>
            <pc:sldMk cId="3886648419" sldId="324"/>
            <ac:spMk id="5" creationId="{56F3584E-4EBE-69AE-8C76-84BF5CF5DBC3}"/>
          </ac:spMkLst>
        </pc:spChg>
        <pc:spChg chg="mod">
          <ac:chgData name="LINA PAOLA SUAREZ FORERO" userId="S::lina.suarez.f@uniminuto.edu::bc550894-0aa7-4a5d-903c-9027ae179d81" providerId="AD" clId="Web-{5CF79436-933B-8BDA-310F-2DA94E71B30B}" dt="2025-10-19T15:02:01.086" v="498"/>
          <ac:spMkLst>
            <pc:docMk/>
            <pc:sldMk cId="3886648419" sldId="324"/>
            <ac:spMk id="6" creationId="{69FD98C7-958B-7E51-AED2-6CA016536A7F}"/>
          </ac:spMkLst>
        </pc:spChg>
        <pc:spChg chg="mod">
          <ac:chgData name="LINA PAOLA SUAREZ FORERO" userId="S::lina.suarez.f@uniminuto.edu::bc550894-0aa7-4a5d-903c-9027ae179d81" providerId="AD" clId="Web-{5CF79436-933B-8BDA-310F-2DA94E71B30B}" dt="2025-10-19T15:02:07.524" v="499"/>
          <ac:spMkLst>
            <pc:docMk/>
            <pc:sldMk cId="3886648419" sldId="324"/>
            <ac:spMk id="13" creationId="{F93F2C1B-4BC4-7CB8-AAA9-A935E43806B2}"/>
          </ac:spMkLst>
        </pc:spChg>
      </pc:sldChg>
      <pc:sldChg chg="modSp add">
        <pc:chgData name="LINA PAOLA SUAREZ FORERO" userId="S::lina.suarez.f@uniminuto.edu::bc550894-0aa7-4a5d-903c-9027ae179d81" providerId="AD" clId="Web-{5CF79436-933B-8BDA-310F-2DA94E71B30B}" dt="2025-10-19T14:51:09.454" v="484" actId="20577"/>
        <pc:sldMkLst>
          <pc:docMk/>
          <pc:sldMk cId="1592925017" sldId="358"/>
        </pc:sldMkLst>
        <pc:spChg chg="mod">
          <ac:chgData name="LINA PAOLA SUAREZ FORERO" userId="S::lina.suarez.f@uniminuto.edu::bc550894-0aa7-4a5d-903c-9027ae179d81" providerId="AD" clId="Web-{5CF79436-933B-8BDA-310F-2DA94E71B30B}" dt="2025-10-19T14:51:09.454" v="484" actId="20577"/>
          <ac:spMkLst>
            <pc:docMk/>
            <pc:sldMk cId="1592925017" sldId="358"/>
            <ac:spMk id="5" creationId="{823A6547-ED78-92B2-F900-DCC5875EFF84}"/>
          </ac:spMkLst>
        </pc:spChg>
        <pc:spChg chg="mod">
          <ac:chgData name="LINA PAOLA SUAREZ FORERO" userId="S::lina.suarez.f@uniminuto.edu::bc550894-0aa7-4a5d-903c-9027ae179d81" providerId="AD" clId="Web-{5CF79436-933B-8BDA-310F-2DA94E71B30B}" dt="2025-10-19T14:50:50.969" v="474"/>
          <ac:spMkLst>
            <pc:docMk/>
            <pc:sldMk cId="1592925017" sldId="358"/>
            <ac:spMk id="7" creationId="{76E0E651-451B-26BE-97F5-5522F17FE938}"/>
          </ac:spMkLst>
        </pc:spChg>
        <pc:spChg chg="mod">
          <ac:chgData name="LINA PAOLA SUAREZ FORERO" userId="S::lina.suarez.f@uniminuto.edu::bc550894-0aa7-4a5d-903c-9027ae179d81" providerId="AD" clId="Web-{5CF79436-933B-8BDA-310F-2DA94E71B30B}" dt="2025-10-19T14:50:47.501" v="473" actId="1076"/>
          <ac:spMkLst>
            <pc:docMk/>
            <pc:sldMk cId="1592925017" sldId="358"/>
            <ac:spMk id="10" creationId="{1482C939-99DF-1E52-004B-35DD3F857FD6}"/>
          </ac:spMkLst>
        </pc:spChg>
        <pc:spChg chg="mod">
          <ac:chgData name="LINA PAOLA SUAREZ FORERO" userId="S::lina.suarez.f@uniminuto.edu::bc550894-0aa7-4a5d-903c-9027ae179d81" providerId="AD" clId="Web-{5CF79436-933B-8BDA-310F-2DA94E71B30B}" dt="2025-10-19T14:50:30.078" v="468" actId="20577"/>
          <ac:spMkLst>
            <pc:docMk/>
            <pc:sldMk cId="1592925017" sldId="358"/>
            <ac:spMk id="11" creationId="{58CB03D1-BB9F-C39B-E8F8-2737334D9687}"/>
          </ac:spMkLst>
        </pc:spChg>
      </pc:sldChg>
      <pc:sldChg chg="modSp">
        <pc:chgData name="LINA PAOLA SUAREZ FORERO" userId="S::lina.suarez.f@uniminuto.edu::bc550894-0aa7-4a5d-903c-9027ae179d81" providerId="AD" clId="Web-{5CF79436-933B-8BDA-310F-2DA94E71B30B}" dt="2025-10-19T14:42:34.992" v="272" actId="1076"/>
        <pc:sldMkLst>
          <pc:docMk/>
          <pc:sldMk cId="2989734916" sldId="359"/>
        </pc:sldMkLst>
        <pc:spChg chg="mod">
          <ac:chgData name="LINA PAOLA SUAREZ FORERO" userId="S::lina.suarez.f@uniminuto.edu::bc550894-0aa7-4a5d-903c-9027ae179d81" providerId="AD" clId="Web-{5CF79436-933B-8BDA-310F-2DA94E71B30B}" dt="2025-10-19T14:41:44.972" v="249" actId="1076"/>
          <ac:spMkLst>
            <pc:docMk/>
            <pc:sldMk cId="2989734916" sldId="359"/>
            <ac:spMk id="9" creationId="{BC83436B-2C30-2ABD-7E9A-1B90A5C31AC4}"/>
          </ac:spMkLst>
        </pc:spChg>
      </pc:sldChg>
      <pc:sldChg chg="modSp add replId">
        <pc:chgData name="LINA PAOLA SUAREZ FORERO" userId="S::lina.suarez.f@uniminuto.edu::bc550894-0aa7-4a5d-903c-9027ae179d81" providerId="AD" clId="Web-{5CF79436-933B-8BDA-310F-2DA94E71B30B}" dt="2025-10-19T14:50:01.562" v="463" actId="20577"/>
        <pc:sldMkLst>
          <pc:docMk/>
          <pc:sldMk cId="3242763778" sldId="362"/>
        </pc:sldMkLst>
        <pc:spChg chg="mod">
          <ac:chgData name="LINA PAOLA SUAREZ FORERO" userId="S::lina.suarez.f@uniminuto.edu::bc550894-0aa7-4a5d-903c-9027ae179d81" providerId="AD" clId="Web-{5CF79436-933B-8BDA-310F-2DA94E71B30B}" dt="2025-10-19T14:50:01.562" v="463" actId="20577"/>
          <ac:spMkLst>
            <pc:docMk/>
            <pc:sldMk cId="3242763778" sldId="362"/>
            <ac:spMk id="4" creationId="{1AC6958E-DADB-B081-4147-C66706D4A45F}"/>
          </ac:spMkLst>
        </pc:spChg>
      </pc:sldChg>
      <pc:sldChg chg="modSp add replId">
        <pc:chgData name="LINA PAOLA SUAREZ FORERO" userId="S::lina.suarez.f@uniminuto.edu::bc550894-0aa7-4a5d-903c-9027ae179d81" providerId="AD" clId="Web-{5CF79436-933B-8BDA-310F-2DA94E71B30B}" dt="2025-10-19T14:50:11.078" v="465" actId="20577"/>
        <pc:sldMkLst>
          <pc:docMk/>
          <pc:sldMk cId="264610295" sldId="363"/>
        </pc:sldMkLst>
        <pc:spChg chg="mod">
          <ac:chgData name="LINA PAOLA SUAREZ FORERO" userId="S::lina.suarez.f@uniminuto.edu::bc550894-0aa7-4a5d-903c-9027ae179d81" providerId="AD" clId="Web-{5CF79436-933B-8BDA-310F-2DA94E71B30B}" dt="2025-10-19T14:50:11.078" v="465" actId="20577"/>
          <ac:spMkLst>
            <pc:docMk/>
            <pc:sldMk cId="264610295" sldId="363"/>
            <ac:spMk id="4" creationId="{1767C006-AC7A-00B1-257E-D642F7630327}"/>
          </ac:spMkLst>
        </pc:spChg>
      </pc:sldChg>
    </pc:docChg>
  </pc:docChgLst>
  <pc:docChgLst>
    <pc:chgData name="LINA PAOLA SUAREZ FORERO" userId="S::lina.suarez.f@uniminuto.edu::bc550894-0aa7-4a5d-903c-9027ae179d81" providerId="AD" clId="Web-{8F3CCDBA-F1B7-9646-2C25-011B0346552A}"/>
    <pc:docChg chg="addSld delSld modSld sldOrd">
      <pc:chgData name="LINA PAOLA SUAREZ FORERO" userId="S::lina.suarez.f@uniminuto.edu::bc550894-0aa7-4a5d-903c-9027ae179d81" providerId="AD" clId="Web-{8F3CCDBA-F1B7-9646-2C25-011B0346552A}" dt="2025-10-20T21:22:40.550" v="188" actId="1076"/>
      <pc:docMkLst>
        <pc:docMk/>
      </pc:docMkLst>
      <pc:sldChg chg="modSp add">
        <pc:chgData name="LINA PAOLA SUAREZ FORERO" userId="S::lina.suarez.f@uniminuto.edu::bc550894-0aa7-4a5d-903c-9027ae179d81" providerId="AD" clId="Web-{8F3CCDBA-F1B7-9646-2C25-011B0346552A}" dt="2025-10-20T21:14:08.619" v="173"/>
        <pc:sldMkLst>
          <pc:docMk/>
          <pc:sldMk cId="372235552" sldId="275"/>
        </pc:sldMkLst>
        <pc:graphicFrameChg chg="mod modGraphic">
          <ac:chgData name="LINA PAOLA SUAREZ FORERO" userId="S::lina.suarez.f@uniminuto.edu::bc550894-0aa7-4a5d-903c-9027ae179d81" providerId="AD" clId="Web-{8F3CCDBA-F1B7-9646-2C25-011B0346552A}" dt="2025-10-20T21:14:08.619" v="173"/>
          <ac:graphicFrameMkLst>
            <pc:docMk/>
            <pc:sldMk cId="372235552" sldId="275"/>
            <ac:graphicFrameMk id="4" creationId="{8CC4C73E-74B8-4B7D-C3D1-5CB14A07C7E8}"/>
          </ac:graphicFrameMkLst>
        </pc:graphicFrameChg>
      </pc:sldChg>
      <pc:sldChg chg="modSp">
        <pc:chgData name="LINA PAOLA SUAREZ FORERO" userId="S::lina.suarez.f@uniminuto.edu::bc550894-0aa7-4a5d-903c-9027ae179d81" providerId="AD" clId="Web-{8F3CCDBA-F1B7-9646-2C25-011B0346552A}" dt="2025-10-20T20:54:35.496" v="41" actId="1076"/>
        <pc:sldMkLst>
          <pc:docMk/>
          <pc:sldMk cId="2733822545" sldId="321"/>
        </pc:sldMkLst>
        <pc:spChg chg="mod">
          <ac:chgData name="LINA PAOLA SUAREZ FORERO" userId="S::lina.suarez.f@uniminuto.edu::bc550894-0aa7-4a5d-903c-9027ae179d81" providerId="AD" clId="Web-{8F3CCDBA-F1B7-9646-2C25-011B0346552A}" dt="2025-10-20T20:54:35.496" v="41" actId="1076"/>
          <ac:spMkLst>
            <pc:docMk/>
            <pc:sldMk cId="2733822545" sldId="321"/>
            <ac:spMk id="4" creationId="{897D9C59-7BD7-4ED5-9397-6FE53938FFE8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2:55.165" v="16" actId="14100"/>
          <ac:spMkLst>
            <pc:docMk/>
            <pc:sldMk cId="2733822545" sldId="321"/>
            <ac:spMk id="5" creationId="{FA078C84-0E0B-96B0-283E-7442A335B87E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2:16.962" v="5" actId="14100"/>
          <ac:spMkLst>
            <pc:docMk/>
            <pc:sldMk cId="2733822545" sldId="321"/>
            <ac:spMk id="7" creationId="{455A25BF-2CFF-41D1-A903-AF034E6375B5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2:04.352" v="2" actId="20577"/>
          <ac:spMkLst>
            <pc:docMk/>
            <pc:sldMk cId="2733822545" sldId="321"/>
            <ac:spMk id="10" creationId="{E809EF12-8A5F-C1B8-0141-8074446CD2AE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2:12.774" v="4" actId="1076"/>
          <ac:spMkLst>
            <pc:docMk/>
            <pc:sldMk cId="2733822545" sldId="321"/>
            <ac:spMk id="11" creationId="{5D758244-7A7B-1950-7631-CDCFBD5EB79C}"/>
          </ac:spMkLst>
        </pc:spChg>
      </pc:sldChg>
      <pc:sldChg chg="modSp">
        <pc:chgData name="LINA PAOLA SUAREZ FORERO" userId="S::lina.suarez.f@uniminuto.edu::bc550894-0aa7-4a5d-903c-9027ae179d81" providerId="AD" clId="Web-{8F3CCDBA-F1B7-9646-2C25-011B0346552A}" dt="2025-10-20T21:22:14.815" v="186" actId="20577"/>
        <pc:sldMkLst>
          <pc:docMk/>
          <pc:sldMk cId="3886648419" sldId="324"/>
        </pc:sldMkLst>
        <pc:spChg chg="mod">
          <ac:chgData name="LINA PAOLA SUAREZ FORERO" userId="S::lina.suarez.f@uniminuto.edu::bc550894-0aa7-4a5d-903c-9027ae179d81" providerId="AD" clId="Web-{8F3CCDBA-F1B7-9646-2C25-011B0346552A}" dt="2025-10-20T21:22:14.815" v="186" actId="20577"/>
          <ac:spMkLst>
            <pc:docMk/>
            <pc:sldMk cId="3886648419" sldId="324"/>
            <ac:spMk id="5" creationId="{56F3584E-4EBE-69AE-8C76-84BF5CF5DBC3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1:21:51.268" v="182" actId="20577"/>
          <ac:spMkLst>
            <pc:docMk/>
            <pc:sldMk cId="3886648419" sldId="324"/>
            <ac:spMk id="9" creationId="{B07B60EC-0A3A-ACE6-E6A2-CABF450543D1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1:21:58.878" v="184" actId="20577"/>
          <ac:spMkLst>
            <pc:docMk/>
            <pc:sldMk cId="3886648419" sldId="324"/>
            <ac:spMk id="15" creationId="{874FA133-EECB-1DBF-D560-8C844AE6A2CB}"/>
          </ac:spMkLst>
        </pc:spChg>
      </pc:sldChg>
      <pc:sldChg chg="modSp">
        <pc:chgData name="LINA PAOLA SUAREZ FORERO" userId="S::lina.suarez.f@uniminuto.edu::bc550894-0aa7-4a5d-903c-9027ae179d81" providerId="AD" clId="Web-{8F3CCDBA-F1B7-9646-2C25-011B0346552A}" dt="2025-10-20T20:55:57.888" v="57" actId="14100"/>
        <pc:sldMkLst>
          <pc:docMk/>
          <pc:sldMk cId="1592925017" sldId="358"/>
        </pc:sldMkLst>
        <pc:spChg chg="mod">
          <ac:chgData name="LINA PAOLA SUAREZ FORERO" userId="S::lina.suarez.f@uniminuto.edu::bc550894-0aa7-4a5d-903c-9027ae179d81" providerId="AD" clId="Web-{8F3CCDBA-F1B7-9646-2C25-011B0346552A}" dt="2025-10-20T20:55:55.091" v="56" actId="1076"/>
          <ac:spMkLst>
            <pc:docMk/>
            <pc:sldMk cId="1592925017" sldId="358"/>
            <ac:spMk id="4" creationId="{AB8DBE5C-F79E-F3D8-C8E8-0342BE03CC98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5:57.888" v="57" actId="14100"/>
          <ac:spMkLst>
            <pc:docMk/>
            <pc:sldMk cId="1592925017" sldId="358"/>
            <ac:spMk id="5" creationId="{823A6547-ED78-92B2-F900-DCC5875EFF84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5:42.247" v="52" actId="14100"/>
          <ac:spMkLst>
            <pc:docMk/>
            <pc:sldMk cId="1592925017" sldId="358"/>
            <ac:spMk id="7" creationId="{76E0E651-451B-26BE-97F5-5522F17FE938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5:07.153" v="44" actId="20577"/>
          <ac:spMkLst>
            <pc:docMk/>
            <pc:sldMk cId="1592925017" sldId="358"/>
            <ac:spMk id="10" creationId="{1482C939-99DF-1E52-004B-35DD3F857FD6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5:20.106" v="47" actId="14100"/>
          <ac:spMkLst>
            <pc:docMk/>
            <pc:sldMk cId="1592925017" sldId="358"/>
            <ac:spMk id="11" creationId="{58CB03D1-BB9F-C39B-E8F8-2737334D9687}"/>
          </ac:spMkLst>
        </pc:spChg>
      </pc:sldChg>
      <pc:sldChg chg="modSp">
        <pc:chgData name="LINA PAOLA SUAREZ FORERO" userId="S::lina.suarez.f@uniminuto.edu::bc550894-0aa7-4a5d-903c-9027ae179d81" providerId="AD" clId="Web-{8F3CCDBA-F1B7-9646-2C25-011B0346552A}" dt="2025-10-20T20:53:43.994" v="28" actId="1076"/>
        <pc:sldMkLst>
          <pc:docMk/>
          <pc:sldMk cId="3242763778" sldId="362"/>
        </pc:sldMkLst>
        <pc:spChg chg="mod">
          <ac:chgData name="LINA PAOLA SUAREZ FORERO" userId="S::lina.suarez.f@uniminuto.edu::bc550894-0aa7-4a5d-903c-9027ae179d81" providerId="AD" clId="Web-{8F3CCDBA-F1B7-9646-2C25-011B0346552A}" dt="2025-10-20T20:53:43.994" v="28" actId="1076"/>
          <ac:spMkLst>
            <pc:docMk/>
            <pc:sldMk cId="3242763778" sldId="362"/>
            <ac:spMk id="4" creationId="{1AC6958E-DADB-B081-4147-C66706D4A45F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3:40.822" v="27" actId="14100"/>
          <ac:spMkLst>
            <pc:docMk/>
            <pc:sldMk cId="3242763778" sldId="362"/>
            <ac:spMk id="5" creationId="{EBB51578-34EE-03ED-7826-68C4176750DE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3:29.290" v="24" actId="14100"/>
          <ac:spMkLst>
            <pc:docMk/>
            <pc:sldMk cId="3242763778" sldId="362"/>
            <ac:spMk id="7" creationId="{028177B9-7BF9-F080-A5F0-6E6F904DFA0D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3:24.322" v="23" actId="1076"/>
          <ac:spMkLst>
            <pc:docMk/>
            <pc:sldMk cId="3242763778" sldId="362"/>
            <ac:spMk id="11" creationId="{928D1CF1-88D5-2BCA-9280-1A21ADF5E10B}"/>
          </ac:spMkLst>
        </pc:spChg>
      </pc:sldChg>
      <pc:sldChg chg="modSp">
        <pc:chgData name="LINA PAOLA SUAREZ FORERO" userId="S::lina.suarez.f@uniminuto.edu::bc550894-0aa7-4a5d-903c-9027ae179d81" providerId="AD" clId="Web-{8F3CCDBA-F1B7-9646-2C25-011B0346552A}" dt="2025-10-20T20:54:30.761" v="40" actId="1076"/>
        <pc:sldMkLst>
          <pc:docMk/>
          <pc:sldMk cId="264610295" sldId="363"/>
        </pc:sldMkLst>
        <pc:spChg chg="mod">
          <ac:chgData name="LINA PAOLA SUAREZ FORERO" userId="S::lina.suarez.f@uniminuto.edu::bc550894-0aa7-4a5d-903c-9027ae179d81" providerId="AD" clId="Web-{8F3CCDBA-F1B7-9646-2C25-011B0346552A}" dt="2025-10-20T20:54:30.761" v="40" actId="1076"/>
          <ac:spMkLst>
            <pc:docMk/>
            <pc:sldMk cId="264610295" sldId="363"/>
            <ac:spMk id="4" creationId="{1767C006-AC7A-00B1-257E-D642F7630327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4:21.995" v="38" actId="14100"/>
          <ac:spMkLst>
            <pc:docMk/>
            <pc:sldMk cId="264610295" sldId="363"/>
            <ac:spMk id="5" creationId="{75672710-8BDC-CDFC-53C7-04C4A3696706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4:03.495" v="34" actId="14100"/>
          <ac:spMkLst>
            <pc:docMk/>
            <pc:sldMk cId="264610295" sldId="363"/>
            <ac:spMk id="7" creationId="{98287E83-9DC9-1258-8817-730ACEA2D2B9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3:52.604" v="31" actId="20577"/>
          <ac:spMkLst>
            <pc:docMk/>
            <pc:sldMk cId="264610295" sldId="363"/>
            <ac:spMk id="10" creationId="{3CC3693E-101A-0F3D-F37F-2FE2B64A7516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0:53:59.323" v="33" actId="1076"/>
          <ac:spMkLst>
            <pc:docMk/>
            <pc:sldMk cId="264610295" sldId="363"/>
            <ac:spMk id="11" creationId="{4E15B7CC-A9D2-7A5A-23C8-B4B74EB23BC1}"/>
          </ac:spMkLst>
        </pc:spChg>
      </pc:sldChg>
      <pc:sldChg chg="modSp">
        <pc:chgData name="LINA PAOLA SUAREZ FORERO" userId="S::lina.suarez.f@uniminuto.edu::bc550894-0aa7-4a5d-903c-9027ae179d81" providerId="AD" clId="Web-{8F3CCDBA-F1B7-9646-2C25-011B0346552A}" dt="2025-10-20T21:22:40.550" v="188" actId="1076"/>
        <pc:sldMkLst>
          <pc:docMk/>
          <pc:sldMk cId="2631240982" sldId="369"/>
        </pc:sldMkLst>
        <pc:spChg chg="mod">
          <ac:chgData name="LINA PAOLA SUAREZ FORERO" userId="S::lina.suarez.f@uniminuto.edu::bc550894-0aa7-4a5d-903c-9027ae179d81" providerId="AD" clId="Web-{8F3CCDBA-F1B7-9646-2C25-011B0346552A}" dt="2025-10-20T21:22:33.034" v="187" actId="14100"/>
          <ac:spMkLst>
            <pc:docMk/>
            <pc:sldMk cId="2631240982" sldId="369"/>
            <ac:spMk id="3" creationId="{B3A2F13A-8628-7006-0101-8AE24957C04C}"/>
          </ac:spMkLst>
        </pc:spChg>
        <pc:graphicFrameChg chg="mod">
          <ac:chgData name="LINA PAOLA SUAREZ FORERO" userId="S::lina.suarez.f@uniminuto.edu::bc550894-0aa7-4a5d-903c-9027ae179d81" providerId="AD" clId="Web-{8F3CCDBA-F1B7-9646-2C25-011B0346552A}" dt="2025-10-20T21:22:40.550" v="188" actId="1076"/>
          <ac:graphicFrameMkLst>
            <pc:docMk/>
            <pc:sldMk cId="2631240982" sldId="369"/>
            <ac:graphicFrameMk id="7" creationId="{83E4DB87-5614-474B-A823-C0A69EF17BFC}"/>
          </ac:graphicFrameMkLst>
        </pc:graphicFrameChg>
      </pc:sldChg>
      <pc:sldChg chg="add">
        <pc:chgData name="LINA PAOLA SUAREZ FORERO" userId="S::lina.suarez.f@uniminuto.edu::bc550894-0aa7-4a5d-903c-9027ae179d81" providerId="AD" clId="Web-{8F3CCDBA-F1B7-9646-2C25-011B0346552A}" dt="2025-10-20T21:00:25.099" v="64"/>
        <pc:sldMkLst>
          <pc:docMk/>
          <pc:sldMk cId="4160188690" sldId="378"/>
        </pc:sldMkLst>
      </pc:sldChg>
      <pc:sldChg chg="add">
        <pc:chgData name="LINA PAOLA SUAREZ FORERO" userId="S::lina.suarez.f@uniminuto.edu::bc550894-0aa7-4a5d-903c-9027ae179d81" providerId="AD" clId="Web-{8F3CCDBA-F1B7-9646-2C25-011B0346552A}" dt="2025-10-20T21:00:25.209" v="65"/>
        <pc:sldMkLst>
          <pc:docMk/>
          <pc:sldMk cId="3185843922" sldId="379"/>
        </pc:sldMkLst>
      </pc:sldChg>
      <pc:sldChg chg="add">
        <pc:chgData name="LINA PAOLA SUAREZ FORERO" userId="S::lina.suarez.f@uniminuto.edu::bc550894-0aa7-4a5d-903c-9027ae179d81" providerId="AD" clId="Web-{8F3CCDBA-F1B7-9646-2C25-011B0346552A}" dt="2025-10-20T21:00:25.318" v="66"/>
        <pc:sldMkLst>
          <pc:docMk/>
          <pc:sldMk cId="157232901" sldId="380"/>
        </pc:sldMkLst>
      </pc:sldChg>
      <pc:sldChg chg="addSp delSp modSp add ord">
        <pc:chgData name="LINA PAOLA SUAREZ FORERO" userId="S::lina.suarez.f@uniminuto.edu::bc550894-0aa7-4a5d-903c-9027ae179d81" providerId="AD" clId="Web-{8F3CCDBA-F1B7-9646-2C25-011B0346552A}" dt="2025-10-20T21:19:48.045" v="180" actId="1076"/>
        <pc:sldMkLst>
          <pc:docMk/>
          <pc:sldMk cId="1503930355" sldId="381"/>
        </pc:sldMkLst>
        <pc:spChg chg="add mod">
          <ac:chgData name="LINA PAOLA SUAREZ FORERO" userId="S::lina.suarez.f@uniminuto.edu::bc550894-0aa7-4a5d-903c-9027ae179d81" providerId="AD" clId="Web-{8F3CCDBA-F1B7-9646-2C25-011B0346552A}" dt="2025-10-20T21:08:50.258" v="103" actId="20577"/>
          <ac:spMkLst>
            <pc:docMk/>
            <pc:sldMk cId="1503930355" sldId="381"/>
            <ac:spMk id="3" creationId="{FF6D7735-D816-4A05-DCA1-684459AC21E3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1:19:48.045" v="180" actId="1076"/>
          <ac:spMkLst>
            <pc:docMk/>
            <pc:sldMk cId="1503930355" sldId="381"/>
            <ac:spMk id="26" creationId="{260BFD36-881D-7BD6-5CFA-90B06720F449}"/>
          </ac:spMkLst>
        </pc:spChg>
      </pc:sldChg>
      <pc:sldChg chg="addSp delSp modSp add ord replId">
        <pc:chgData name="LINA PAOLA SUAREZ FORERO" userId="S::lina.suarez.f@uniminuto.edu::bc550894-0aa7-4a5d-903c-9027ae179d81" providerId="AD" clId="Web-{8F3CCDBA-F1B7-9646-2C25-011B0346552A}" dt="2025-10-20T21:11:08.711" v="117" actId="14100"/>
        <pc:sldMkLst>
          <pc:docMk/>
          <pc:sldMk cId="2446420905" sldId="382"/>
        </pc:sldMkLst>
        <pc:spChg chg="add mod">
          <ac:chgData name="LINA PAOLA SUAREZ FORERO" userId="S::lina.suarez.f@uniminuto.edu::bc550894-0aa7-4a5d-903c-9027ae179d81" providerId="AD" clId="Web-{8F3CCDBA-F1B7-9646-2C25-011B0346552A}" dt="2025-10-20T21:11:08.711" v="117" actId="14100"/>
          <ac:spMkLst>
            <pc:docMk/>
            <pc:sldMk cId="2446420905" sldId="382"/>
            <ac:spMk id="2" creationId="{6A4C2C70-E409-AA1C-4008-3F0CA81EC3D8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1:02:00.648" v="69" actId="20577"/>
          <ac:spMkLst>
            <pc:docMk/>
            <pc:sldMk cId="2446420905" sldId="382"/>
            <ac:spMk id="15" creationId="{BADBE67A-B83B-9291-E0D9-856F603943E3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1:02:11.585" v="71" actId="20577"/>
          <ac:spMkLst>
            <pc:docMk/>
            <pc:sldMk cId="2446420905" sldId="382"/>
            <ac:spMk id="17" creationId="{D6DC58E6-F520-99B6-F6F0-5E85595B02DE}"/>
          </ac:spMkLst>
        </pc:spChg>
        <pc:spChg chg="mod">
          <ac:chgData name="LINA PAOLA SUAREZ FORERO" userId="S::lina.suarez.f@uniminuto.edu::bc550894-0aa7-4a5d-903c-9027ae179d81" providerId="AD" clId="Web-{8F3CCDBA-F1B7-9646-2C25-011B0346552A}" dt="2025-10-20T21:10:11.367" v="109" actId="1076"/>
          <ac:spMkLst>
            <pc:docMk/>
            <pc:sldMk cId="2446420905" sldId="382"/>
            <ac:spMk id="26" creationId="{8ACA4276-E7C5-D100-3C28-BFE3234A97A3}"/>
          </ac:spMkLst>
        </pc:spChg>
      </pc:sldChg>
      <pc:sldChg chg="add">
        <pc:chgData name="LINA PAOLA SUAREZ FORERO" userId="S::lina.suarez.f@uniminuto.edu::bc550894-0aa7-4a5d-903c-9027ae179d81" providerId="AD" clId="Web-{8F3CCDBA-F1B7-9646-2C25-011B0346552A}" dt="2025-10-20T21:18:06.526" v="174"/>
        <pc:sldMkLst>
          <pc:docMk/>
          <pc:sldMk cId="1037941972" sldId="384"/>
        </pc:sldMkLst>
      </pc:sldChg>
    </pc:docChg>
  </pc:docChgLst>
  <pc:docChgLst>
    <pc:chgData name="IVONE GINETTE CARVAJAL CASTAÑO" userId="S::ivone.carvajal@uniminuto.edu::6f0b0386-3d0d-4c09-920c-550840778887" providerId="AD" clId="Web-{73445A9E-7E14-E293-F707-26A8996583BB}"/>
    <pc:docChg chg="modSld">
      <pc:chgData name="IVONE GINETTE CARVAJAL CASTAÑO" userId="S::ivone.carvajal@uniminuto.edu::6f0b0386-3d0d-4c09-920c-550840778887" providerId="AD" clId="Web-{73445A9E-7E14-E293-F707-26A8996583BB}" dt="2025-10-07T21:08:12.657" v="21"/>
      <pc:docMkLst>
        <pc:docMk/>
      </pc:docMkLst>
    </pc:docChg>
  </pc:docChgLst>
  <pc:docChgLst>
    <pc:chgData name="LINA PAOLA SUAREZ FORERO" userId="S::lina.suarez.f@uniminuto.edu::bc550894-0aa7-4a5d-903c-9027ae179d81" providerId="AD" clId="Web-{6F8836E4-309C-4F5E-FF27-470BC476FA31}"/>
    <pc:docChg chg="addSld delSld modSld">
      <pc:chgData name="LINA PAOLA SUAREZ FORERO" userId="S::lina.suarez.f@uniminuto.edu::bc550894-0aa7-4a5d-903c-9027ae179d81" providerId="AD" clId="Web-{6F8836E4-309C-4F5E-FF27-470BC476FA31}" dt="2025-10-05T02:48:09.355" v="1425"/>
      <pc:docMkLst>
        <pc:docMk/>
      </pc:docMkLst>
    </pc:docChg>
  </pc:docChgLst>
  <pc:docChgLst>
    <pc:chgData name="LINA PAOLA SUAREZ FORERO" userId="S::lina.suarez.f@uniminuto.edu::bc550894-0aa7-4a5d-903c-9027ae179d81" providerId="AD" clId="Web-{B2E60707-5E28-9C78-1B02-72D564A6D8CD}"/>
    <pc:docChg chg="addSld">
      <pc:chgData name="LINA PAOLA SUAREZ FORERO" userId="S::lina.suarez.f@uniminuto.edu::bc550894-0aa7-4a5d-903c-9027ae179d81" providerId="AD" clId="Web-{B2E60707-5E28-9C78-1B02-72D564A6D8CD}" dt="2025-10-17T21:46:45.944" v="1"/>
      <pc:docMkLst>
        <pc:docMk/>
      </pc:docMkLst>
    </pc:docChg>
  </pc:docChgLst>
  <pc:docChgLst>
    <pc:chgData name="LINA PAOLA SUAREZ FORERO" userId="S::lina.suarez.f@uniminuto.edu::bc550894-0aa7-4a5d-903c-9027ae179d81" providerId="AD" clId="Web-{D3FB684E-B83D-0D4B-97A3-6700BCDDA0D9}"/>
    <pc:docChg chg="addSld delSld modSld">
      <pc:chgData name="LINA PAOLA SUAREZ FORERO" userId="S::lina.suarez.f@uniminuto.edu::bc550894-0aa7-4a5d-903c-9027ae179d81" providerId="AD" clId="Web-{D3FB684E-B83D-0D4B-97A3-6700BCDDA0D9}" dt="2025-10-09T19:59:50.417" v="178"/>
      <pc:docMkLst>
        <pc:docMk/>
      </pc:docMkLst>
    </pc:docChg>
  </pc:docChgLst>
  <pc:docChgLst>
    <pc:chgData name="IVONE GINETTE CARVAJAL CASTAÑO" userId="S::ivone.carvajal@uniminuto.edu::6f0b0386-3d0d-4c09-920c-550840778887" providerId="AD" clId="Web-{2BDE4993-0325-D382-E595-ECF8C0646993}"/>
    <pc:docChg chg="modSld">
      <pc:chgData name="IVONE GINETTE CARVAJAL CASTAÑO" userId="S::ivone.carvajal@uniminuto.edu::6f0b0386-3d0d-4c09-920c-550840778887" providerId="AD" clId="Web-{2BDE4993-0325-D382-E595-ECF8C0646993}" dt="2025-10-21T14:47:12.917" v="57"/>
      <pc:docMkLst>
        <pc:docMk/>
      </pc:docMkLst>
      <pc:sldChg chg="modSp">
        <pc:chgData name="IVONE GINETTE CARVAJAL CASTAÑO" userId="S::ivone.carvajal@uniminuto.edu::6f0b0386-3d0d-4c09-920c-550840778887" providerId="AD" clId="Web-{2BDE4993-0325-D382-E595-ECF8C0646993}" dt="2025-10-21T14:47:12.917" v="57"/>
        <pc:sldMkLst>
          <pc:docMk/>
          <pc:sldMk cId="3459978169" sldId="375"/>
        </pc:sldMkLst>
        <pc:graphicFrameChg chg="mod modGraphic">
          <ac:chgData name="IVONE GINETTE CARVAJAL CASTAÑO" userId="S::ivone.carvajal@uniminuto.edu::6f0b0386-3d0d-4c09-920c-550840778887" providerId="AD" clId="Web-{2BDE4993-0325-D382-E595-ECF8C0646993}" dt="2025-10-21T14:47:12.917" v="57"/>
          <ac:graphicFrameMkLst>
            <pc:docMk/>
            <pc:sldMk cId="3459978169" sldId="375"/>
            <ac:graphicFrameMk id="2" creationId="{DBF035CF-A1C2-DAA6-611E-8928902D43EA}"/>
          </ac:graphicFrameMkLst>
        </pc:graphicFrameChg>
      </pc:sldChg>
    </pc:docChg>
  </pc:docChgLst>
  <pc:docChgLst>
    <pc:chgData name="WENDY VANESA FONTALVO PEÑATE" userId="S::wendy.fontalvo.p@uniminuto.edu::f7a3c5d0-b13b-4d33-a676-a293da504660" providerId="AD" clId="Web-{50283400-5DDC-98B0-0761-8BBF5AE0B656}"/>
    <pc:docChg chg="addSld delSld modSld sldOrd">
      <pc:chgData name="WENDY VANESA FONTALVO PEÑATE" userId="S::wendy.fontalvo.p@uniminuto.edu::f7a3c5d0-b13b-4d33-a676-a293da504660" providerId="AD" clId="Web-{50283400-5DDC-98B0-0761-8BBF5AE0B656}" dt="2025-10-09T22:29:23.673" v="189" actId="1076"/>
      <pc:docMkLst>
        <pc:docMk/>
      </pc:docMkLst>
      <pc:sldChg chg="modSp">
        <pc:chgData name="WENDY VANESA FONTALVO PEÑATE" userId="S::wendy.fontalvo.p@uniminuto.edu::f7a3c5d0-b13b-4d33-a676-a293da504660" providerId="AD" clId="Web-{50283400-5DDC-98B0-0761-8BBF5AE0B656}" dt="2025-10-09T21:40:35.919" v="139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40:35.919" v="139" actId="20577"/>
          <ac:spMkLst>
            <pc:docMk/>
            <pc:sldMk cId="2005725281" sldId="305"/>
            <ac:spMk id="4" creationId="{CA2D8882-B3E8-A412-CB91-9240B24842BE}"/>
          </ac:spMkLst>
        </pc:spChg>
      </pc:sldChg>
      <pc:sldChg chg="modSp">
        <pc:chgData name="WENDY VANESA FONTALVO PEÑATE" userId="S::wendy.fontalvo.p@uniminuto.edu::f7a3c5d0-b13b-4d33-a676-a293da504660" providerId="AD" clId="Web-{50283400-5DDC-98B0-0761-8BBF5AE0B656}" dt="2025-10-09T21:32:15.797" v="44" actId="14100"/>
        <pc:sldMkLst>
          <pc:docMk/>
          <pc:sldMk cId="2733822545" sldId="321"/>
        </pc:sldMkLst>
        <pc:spChg chg="mod">
          <ac:chgData name="WENDY VANESA FONTALVO PEÑATE" userId="S::wendy.fontalvo.p@uniminuto.edu::f7a3c5d0-b13b-4d33-a676-a293da504660" providerId="AD" clId="Web-{50283400-5DDC-98B0-0761-8BBF5AE0B656}" dt="2025-10-09T21:32:15.797" v="44" actId="14100"/>
          <ac:spMkLst>
            <pc:docMk/>
            <pc:sldMk cId="2733822545" sldId="321"/>
            <ac:spMk id="6" creationId="{8D92C47D-2C30-962E-FFC6-4BD7C7BC11E5}"/>
          </ac:spMkLst>
        </pc:spChg>
      </pc:sldChg>
    </pc:docChg>
  </pc:docChgLst>
  <pc:docChgLst>
    <pc:chgData name="NANCY YOHANA CARRILLO CARRILLO" userId="S::nancy.carrillo.c@uniminuto.edu::3f1a6bc3-21a3-4d20-97c2-04d95e682b3b" providerId="AD" clId="Web-{91FEA907-C8DC-B3FF-8343-9B9B1F108E03}"/>
    <pc:docChg chg="modSld">
      <pc:chgData name="NANCY YOHANA CARRILLO CARRILLO" userId="S::nancy.carrillo.c@uniminuto.edu::3f1a6bc3-21a3-4d20-97c2-04d95e682b3b" providerId="AD" clId="Web-{91FEA907-C8DC-B3FF-8343-9B9B1F108E03}" dt="2025-10-10T03:17:41.934" v="27" actId="20577"/>
      <pc:docMkLst>
        <pc:docMk/>
      </pc:docMkLst>
    </pc:docChg>
  </pc:docChgLst>
  <pc:docChgLst>
    <pc:chgData name="DIANA DEL PILAR RAMIREZ ACOSTA" userId="S::diana.ramirez.ac@uniminuto.edu::7c8ee35b-8153-4181-8741-18f2e2a668b2" providerId="AD" clId="Web-{28FDD009-84A4-E17A-A0E2-8972B5AF2B77}"/>
    <pc:docChg chg="addSld modSld">
      <pc:chgData name="DIANA DEL PILAR RAMIREZ ACOSTA" userId="S::diana.ramirez.ac@uniminuto.edu::7c8ee35b-8153-4181-8741-18f2e2a668b2" providerId="AD" clId="Web-{28FDD009-84A4-E17A-A0E2-8972B5AF2B77}" dt="2025-10-19T02:03:09.416" v="432" actId="20577"/>
      <pc:docMkLst>
        <pc:docMk/>
      </pc:docMkLst>
      <pc:sldChg chg="modSp add">
        <pc:chgData name="DIANA DEL PILAR RAMIREZ ACOSTA" userId="S::diana.ramirez.ac@uniminuto.edu::7c8ee35b-8153-4181-8741-18f2e2a668b2" providerId="AD" clId="Web-{28FDD009-84A4-E17A-A0E2-8972B5AF2B77}" dt="2025-10-19T01:57:42.895" v="421"/>
        <pc:sldMkLst>
          <pc:docMk/>
          <pc:sldMk cId="2467819195" sldId="361"/>
        </pc:sldMkLst>
        <pc:graphicFrameChg chg="mod modGraphic">
          <ac:chgData name="DIANA DEL PILAR RAMIREZ ACOSTA" userId="S::diana.ramirez.ac@uniminuto.edu::7c8ee35b-8153-4181-8741-18f2e2a668b2" providerId="AD" clId="Web-{28FDD009-84A4-E17A-A0E2-8972B5AF2B77}" dt="2025-10-19T01:57:42.895" v="421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FC01513A-4402-BC0F-F82E-590C40F06538}"/>
    <pc:docChg chg="modSld">
      <pc:chgData name="DIANA DEL PILAR RAMIREZ ACOSTA" userId="S::diana.ramirez.ac@uniminuto.edu::7c8ee35b-8153-4181-8741-18f2e2a668b2" providerId="AD" clId="Web-{FC01513A-4402-BC0F-F82E-590C40F06538}" dt="2025-11-04T20:01:51.216" v="168" actId="1076"/>
      <pc:docMkLst>
        <pc:docMk/>
      </pc:docMkLst>
      <pc:sldChg chg="delSp modSp">
        <pc:chgData name="DIANA DEL PILAR RAMIREZ ACOSTA" userId="S::diana.ramirez.ac@uniminuto.edu::7c8ee35b-8153-4181-8741-18f2e2a668b2" providerId="AD" clId="Web-{FC01513A-4402-BC0F-F82E-590C40F06538}" dt="2025-11-04T19:25:58.606" v="73"/>
        <pc:sldMkLst>
          <pc:docMk/>
          <pc:sldMk cId="2733822545" sldId="321"/>
        </pc:sldMkLst>
        <pc:spChg chg="mod">
          <ac:chgData name="DIANA DEL PILAR RAMIREZ ACOSTA" userId="S::diana.ramirez.ac@uniminuto.edu::7c8ee35b-8153-4181-8741-18f2e2a668b2" providerId="AD" clId="Web-{FC01513A-4402-BC0F-F82E-590C40F06538}" dt="2025-11-04T19:21:42.572" v="20" actId="1076"/>
          <ac:spMkLst>
            <pc:docMk/>
            <pc:sldMk cId="2733822545" sldId="321"/>
            <ac:spMk id="4" creationId="{897D9C59-7BD7-4ED5-9397-6FE53938FFE8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2:16.682" v="28" actId="20577"/>
          <ac:spMkLst>
            <pc:docMk/>
            <pc:sldMk cId="2733822545" sldId="321"/>
            <ac:spMk id="5" creationId="{FA078C84-0E0B-96B0-283E-7442A335B87E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1:20.510" v="16" actId="1076"/>
          <ac:spMkLst>
            <pc:docMk/>
            <pc:sldMk cId="2733822545" sldId="321"/>
            <ac:spMk id="6" creationId="{8D92C47D-2C30-962E-FFC6-4BD7C7BC11E5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5:58.606" v="73"/>
          <ac:spMkLst>
            <pc:docMk/>
            <pc:sldMk cId="2733822545" sldId="321"/>
            <ac:spMk id="7" creationId="{455A25BF-2CFF-41D1-A903-AF034E6375B5}"/>
          </ac:spMkLst>
        </pc:spChg>
        <pc:spChg chg="del">
          <ac:chgData name="DIANA DEL PILAR RAMIREZ ACOSTA" userId="S::diana.ramirez.ac@uniminuto.edu::7c8ee35b-8153-4181-8741-18f2e2a668b2" providerId="AD" clId="Web-{FC01513A-4402-BC0F-F82E-590C40F06538}" dt="2025-11-04T19:25:35.246" v="69"/>
          <ac:spMkLst>
            <pc:docMk/>
            <pc:sldMk cId="2733822545" sldId="321"/>
            <ac:spMk id="8" creationId="{CEC8588B-0F27-42A3-84CE-5F3642EAE30E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2:01.479" v="24" actId="1076"/>
          <ac:spMkLst>
            <pc:docMk/>
            <pc:sldMk cId="2733822545" sldId="321"/>
            <ac:spMk id="10" creationId="{E809EF12-8A5F-C1B8-0141-8074446CD2AE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1:48.838" v="22" actId="1076"/>
          <ac:spMkLst>
            <pc:docMk/>
            <pc:sldMk cId="2733822545" sldId="321"/>
            <ac:spMk id="11" creationId="{5D758244-7A7B-1950-7631-CDCFBD5EB79C}"/>
          </ac:spMkLst>
        </pc:spChg>
      </pc:sldChg>
      <pc:sldChg chg="delSp modSp">
        <pc:chgData name="DIANA DEL PILAR RAMIREZ ACOSTA" userId="S::diana.ramirez.ac@uniminuto.edu::7c8ee35b-8153-4181-8741-18f2e2a668b2" providerId="AD" clId="Web-{FC01513A-4402-BC0F-F82E-590C40F06538}" dt="2025-11-04T19:57:15.118" v="165" actId="14100"/>
        <pc:sldMkLst>
          <pc:docMk/>
          <pc:sldMk cId="3886648419" sldId="324"/>
        </pc:sldMkLst>
        <pc:spChg chg="del mod">
          <ac:chgData name="DIANA DEL PILAR RAMIREZ ACOSTA" userId="S::diana.ramirez.ac@uniminuto.edu::7c8ee35b-8153-4181-8741-18f2e2a668b2" providerId="AD" clId="Web-{FC01513A-4402-BC0F-F82E-590C40F06538}" dt="2025-11-04T19:53:05.193" v="137"/>
          <ac:spMkLst>
            <pc:docMk/>
            <pc:sldMk cId="3886648419" sldId="324"/>
            <ac:spMk id="3" creationId="{3CF1EB12-5739-09EF-46D6-58B1526C119E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56:59.634" v="163" actId="1076"/>
          <ac:spMkLst>
            <pc:docMk/>
            <pc:sldMk cId="3886648419" sldId="324"/>
            <ac:spMk id="6" creationId="{69FD98C7-958B-7E51-AED2-6CA016536A7F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54:11.444" v="148" actId="1076"/>
          <ac:spMkLst>
            <pc:docMk/>
            <pc:sldMk cId="3886648419" sldId="324"/>
            <ac:spMk id="9" creationId="{B07B60EC-0A3A-ACE6-E6A2-CABF450543D1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53:35.585" v="143"/>
          <ac:spMkLst>
            <pc:docMk/>
            <pc:sldMk cId="3886648419" sldId="324"/>
            <ac:spMk id="13" creationId="{F93F2C1B-4BC4-7CB8-AAA9-A935E43806B2}"/>
          </ac:spMkLst>
        </pc:spChg>
        <pc:spChg chg="del">
          <ac:chgData name="DIANA DEL PILAR RAMIREZ ACOSTA" userId="S::diana.ramirez.ac@uniminuto.edu::7c8ee35b-8153-4181-8741-18f2e2a668b2" providerId="AD" clId="Web-{FC01513A-4402-BC0F-F82E-590C40F06538}" dt="2025-11-04T19:53:18.819" v="140"/>
          <ac:spMkLst>
            <pc:docMk/>
            <pc:sldMk cId="3886648419" sldId="324"/>
            <ac:spMk id="14" creationId="{8DB8628C-1640-15B5-8FD2-6DCBD8667EC2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54:11.460" v="149" actId="1076"/>
          <ac:spMkLst>
            <pc:docMk/>
            <pc:sldMk cId="3886648419" sldId="324"/>
            <ac:spMk id="15" creationId="{874FA133-EECB-1DBF-D560-8C844AE6A2CB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57:15.118" v="165" actId="14100"/>
          <ac:spMkLst>
            <pc:docMk/>
            <pc:sldMk cId="3886648419" sldId="324"/>
            <ac:spMk id="17" creationId="{63FB3E12-E047-32AB-6E00-4098BA59F259}"/>
          </ac:spMkLst>
        </pc:spChg>
      </pc:sldChg>
      <pc:sldChg chg="delSp modSp">
        <pc:chgData name="DIANA DEL PILAR RAMIREZ ACOSTA" userId="S::diana.ramirez.ac@uniminuto.edu::7c8ee35b-8153-4181-8741-18f2e2a668b2" providerId="AD" clId="Web-{FC01513A-4402-BC0F-F82E-590C40F06538}" dt="2025-11-04T19:56:36.821" v="162" actId="1076"/>
        <pc:sldMkLst>
          <pc:docMk/>
          <pc:sldMk cId="1592925017" sldId="358"/>
        </pc:sldMkLst>
        <pc:spChg chg="mod">
          <ac:chgData name="DIANA DEL PILAR RAMIREZ ACOSTA" userId="S::diana.ramirez.ac@uniminuto.edu::7c8ee35b-8153-4181-8741-18f2e2a668b2" providerId="AD" clId="Web-{FC01513A-4402-BC0F-F82E-590C40F06538}" dt="2025-11-04T19:56:36.821" v="162" actId="1076"/>
          <ac:spMkLst>
            <pc:docMk/>
            <pc:sldMk cId="1592925017" sldId="358"/>
            <ac:spMk id="4" creationId="{AB8DBE5C-F79E-F3D8-C8E8-0342BE03CC98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55:12.867" v="157"/>
          <ac:spMkLst>
            <pc:docMk/>
            <pc:sldMk cId="1592925017" sldId="358"/>
            <ac:spMk id="7" creationId="{76E0E651-451B-26BE-97F5-5522F17FE938}"/>
          </ac:spMkLst>
        </pc:spChg>
        <pc:spChg chg="del">
          <ac:chgData name="DIANA DEL PILAR RAMIREZ ACOSTA" userId="S::diana.ramirez.ac@uniminuto.edu::7c8ee35b-8153-4181-8741-18f2e2a668b2" providerId="AD" clId="Web-{FC01513A-4402-BC0F-F82E-590C40F06538}" dt="2025-11-04T19:54:27.085" v="150"/>
          <ac:spMkLst>
            <pc:docMk/>
            <pc:sldMk cId="1592925017" sldId="358"/>
            <ac:spMk id="8" creationId="{750E3002-187D-F25D-A637-6BAD041C480B}"/>
          </ac:spMkLst>
        </pc:spChg>
      </pc:sldChg>
      <pc:sldChg chg="modSp">
        <pc:chgData name="DIANA DEL PILAR RAMIREZ ACOSTA" userId="S::diana.ramirez.ac@uniminuto.edu::7c8ee35b-8153-4181-8741-18f2e2a668b2" providerId="AD" clId="Web-{FC01513A-4402-BC0F-F82E-590C40F06538}" dt="2025-11-04T19:20:45.291" v="13"/>
        <pc:sldMkLst>
          <pc:docMk/>
          <pc:sldMk cId="2989734916" sldId="359"/>
        </pc:sldMkLst>
        <pc:spChg chg="mod">
          <ac:chgData name="DIANA DEL PILAR RAMIREZ ACOSTA" userId="S::diana.ramirez.ac@uniminuto.edu::7c8ee35b-8153-4181-8741-18f2e2a668b2" providerId="AD" clId="Web-{FC01513A-4402-BC0F-F82E-590C40F06538}" dt="2025-11-04T19:20:45.291" v="13"/>
          <ac:spMkLst>
            <pc:docMk/>
            <pc:sldMk cId="2989734916" sldId="359"/>
            <ac:spMk id="12" creationId="{5FB1FDD5-5445-193E-19A6-E9A110C024B2}"/>
          </ac:spMkLst>
        </pc:spChg>
      </pc:sldChg>
      <pc:sldChg chg="modSp">
        <pc:chgData name="DIANA DEL PILAR RAMIREZ ACOSTA" userId="S::diana.ramirez.ac@uniminuto.edu::7c8ee35b-8153-4181-8741-18f2e2a668b2" providerId="AD" clId="Web-{FC01513A-4402-BC0F-F82E-590C40F06538}" dt="2025-11-04T19:34:26.748" v="130" actId="1076"/>
        <pc:sldMkLst>
          <pc:docMk/>
          <pc:sldMk cId="2467819195" sldId="361"/>
        </pc:sldMkLst>
        <pc:spChg chg="mod">
          <ac:chgData name="DIANA DEL PILAR RAMIREZ ACOSTA" userId="S::diana.ramirez.ac@uniminuto.edu::7c8ee35b-8153-4181-8741-18f2e2a668b2" providerId="AD" clId="Web-{FC01513A-4402-BC0F-F82E-590C40F06538}" dt="2025-11-04T19:34:21.779" v="129" actId="1076"/>
          <ac:spMkLst>
            <pc:docMk/>
            <pc:sldMk cId="2467819195" sldId="361"/>
            <ac:spMk id="3" creationId="{0D687AF5-F37F-36ED-FA51-F062A037F27A}"/>
          </ac:spMkLst>
        </pc:spChg>
        <pc:graphicFrameChg chg="mod modGraphic">
          <ac:chgData name="DIANA DEL PILAR RAMIREZ ACOSTA" userId="S::diana.ramirez.ac@uniminuto.edu::7c8ee35b-8153-4181-8741-18f2e2a668b2" providerId="AD" clId="Web-{FC01513A-4402-BC0F-F82E-590C40F06538}" dt="2025-11-04T19:34:26.748" v="130" actId="1076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  <pc:sldChg chg="addSp delSp modSp">
        <pc:chgData name="DIANA DEL PILAR RAMIREZ ACOSTA" userId="S::diana.ramirez.ac@uniminuto.edu::7c8ee35b-8153-4181-8741-18f2e2a668b2" providerId="AD" clId="Web-{FC01513A-4402-BC0F-F82E-590C40F06538}" dt="2025-11-04T19:26:23.950" v="77"/>
        <pc:sldMkLst>
          <pc:docMk/>
          <pc:sldMk cId="3242763778" sldId="362"/>
        </pc:sldMkLst>
        <pc:spChg chg="add">
          <ac:chgData name="DIANA DEL PILAR RAMIREZ ACOSTA" userId="S::diana.ramirez.ac@uniminuto.edu::7c8ee35b-8153-4181-8741-18f2e2a668b2" providerId="AD" clId="Web-{FC01513A-4402-BC0F-F82E-590C40F06538}" dt="2025-11-04T19:22:48.729" v="32"/>
          <ac:spMkLst>
            <pc:docMk/>
            <pc:sldMk cId="3242763778" sldId="362"/>
            <ac:spMk id="3" creationId="{54F0FC51-4D1E-E8BB-1E95-E3873DC030BA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3:13.433" v="38" actId="1076"/>
          <ac:spMkLst>
            <pc:docMk/>
            <pc:sldMk cId="3242763778" sldId="362"/>
            <ac:spMk id="4" creationId="{1AC6958E-DADB-B081-4147-C66706D4A45F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3:20.792" v="40" actId="20577"/>
          <ac:spMkLst>
            <pc:docMk/>
            <pc:sldMk cId="3242763778" sldId="362"/>
            <ac:spMk id="5" creationId="{EBB51578-34EE-03ED-7826-68C4176750DE}"/>
          </ac:spMkLst>
        </pc:spChg>
        <pc:spChg chg="del mod">
          <ac:chgData name="DIANA DEL PILAR RAMIREZ ACOSTA" userId="S::diana.ramirez.ac@uniminuto.edu::7c8ee35b-8153-4181-8741-18f2e2a668b2" providerId="AD" clId="Web-{FC01513A-4402-BC0F-F82E-590C40F06538}" dt="2025-11-04T19:22:47.667" v="31"/>
          <ac:spMkLst>
            <pc:docMk/>
            <pc:sldMk cId="3242763778" sldId="362"/>
            <ac:spMk id="6" creationId="{BBB59919-1E7A-5D1B-2251-765AE0C3746A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6:23.950" v="77"/>
          <ac:spMkLst>
            <pc:docMk/>
            <pc:sldMk cId="3242763778" sldId="362"/>
            <ac:spMk id="7" creationId="{028177B9-7BF9-F080-A5F0-6E6F904DFA0D}"/>
          </ac:spMkLst>
        </pc:spChg>
        <pc:spChg chg="del">
          <ac:chgData name="DIANA DEL PILAR RAMIREZ ACOSTA" userId="S::diana.ramirez.ac@uniminuto.edu::7c8ee35b-8153-4181-8741-18f2e2a668b2" providerId="AD" clId="Web-{FC01513A-4402-BC0F-F82E-590C40F06538}" dt="2025-11-04T19:26:07.121" v="74"/>
          <ac:spMkLst>
            <pc:docMk/>
            <pc:sldMk cId="3242763778" sldId="362"/>
            <ac:spMk id="8" creationId="{3F5CB32F-7CB0-FE52-6FD1-ACEED2FE0156}"/>
          </ac:spMkLst>
        </pc:spChg>
        <pc:spChg chg="del mod">
          <ac:chgData name="DIANA DEL PILAR RAMIREZ ACOSTA" userId="S::diana.ramirez.ac@uniminuto.edu::7c8ee35b-8153-4181-8741-18f2e2a668b2" providerId="AD" clId="Web-{FC01513A-4402-BC0F-F82E-590C40F06538}" dt="2025-11-04T19:23:45.105" v="42"/>
          <ac:spMkLst>
            <pc:docMk/>
            <pc:sldMk cId="3242763778" sldId="362"/>
            <ac:spMk id="10" creationId="{5413508D-5B84-1A10-7071-93C4A20F6E33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2:58.573" v="34" actId="1076"/>
          <ac:spMkLst>
            <pc:docMk/>
            <pc:sldMk cId="3242763778" sldId="362"/>
            <ac:spMk id="11" creationId="{928D1CF1-88D5-2BCA-9280-1A21ADF5E10B}"/>
          </ac:spMkLst>
        </pc:spChg>
        <pc:spChg chg="add mod">
          <ac:chgData name="DIANA DEL PILAR RAMIREZ ACOSTA" userId="S::diana.ramirez.ac@uniminuto.edu::7c8ee35b-8153-4181-8741-18f2e2a668b2" providerId="AD" clId="Web-{FC01513A-4402-BC0F-F82E-590C40F06538}" dt="2025-11-04T19:24:25.761" v="60" actId="1076"/>
          <ac:spMkLst>
            <pc:docMk/>
            <pc:sldMk cId="3242763778" sldId="362"/>
            <ac:spMk id="12" creationId="{701C3188-2BC2-3508-C605-0EA6506AF842}"/>
          </ac:spMkLst>
        </pc:spChg>
      </pc:sldChg>
      <pc:sldChg chg="delSp modSp">
        <pc:chgData name="DIANA DEL PILAR RAMIREZ ACOSTA" userId="S::diana.ramirez.ac@uniminuto.edu::7c8ee35b-8153-4181-8741-18f2e2a668b2" providerId="AD" clId="Web-{FC01513A-4402-BC0F-F82E-590C40F06538}" dt="2025-11-04T19:54:59.773" v="156"/>
        <pc:sldMkLst>
          <pc:docMk/>
          <pc:sldMk cId="264610295" sldId="363"/>
        </pc:sldMkLst>
        <pc:spChg chg="mod">
          <ac:chgData name="DIANA DEL PILAR RAMIREZ ACOSTA" userId="S::diana.ramirez.ac@uniminuto.edu::7c8ee35b-8153-4181-8741-18f2e2a668b2" providerId="AD" clId="Web-{FC01513A-4402-BC0F-F82E-590C40F06538}" dt="2025-11-04T19:24:56.386" v="64" actId="1076"/>
          <ac:spMkLst>
            <pc:docMk/>
            <pc:sldMk cId="264610295" sldId="363"/>
            <ac:spMk id="4" creationId="{1767C006-AC7A-00B1-257E-D642F7630327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6:54.059" v="84" actId="1076"/>
          <ac:spMkLst>
            <pc:docMk/>
            <pc:sldMk cId="264610295" sldId="363"/>
            <ac:spMk id="5" creationId="{75672710-8BDC-CDFC-53C7-04C4A3696706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51:45.911" v="131" actId="14100"/>
          <ac:spMkLst>
            <pc:docMk/>
            <pc:sldMk cId="264610295" sldId="363"/>
            <ac:spMk id="6" creationId="{60CAE01D-D3FD-3CE8-42FF-4E7CD0758898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54:59.773" v="156"/>
          <ac:spMkLst>
            <pc:docMk/>
            <pc:sldMk cId="264610295" sldId="363"/>
            <ac:spMk id="7" creationId="{98287E83-9DC9-1258-8817-730ACEA2D2B9}"/>
          </ac:spMkLst>
        </pc:spChg>
        <pc:spChg chg="del">
          <ac:chgData name="DIANA DEL PILAR RAMIREZ ACOSTA" userId="S::diana.ramirez.ac@uniminuto.edu::7c8ee35b-8153-4181-8741-18f2e2a668b2" providerId="AD" clId="Web-{FC01513A-4402-BC0F-F82E-590C40F06538}" dt="2025-11-04T19:26:31.606" v="78"/>
          <ac:spMkLst>
            <pc:docMk/>
            <pc:sldMk cId="264610295" sldId="363"/>
            <ac:spMk id="8" creationId="{3C91425A-F820-EB2E-7084-51B57600D12F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5:14.387" v="68"/>
          <ac:spMkLst>
            <pc:docMk/>
            <pc:sldMk cId="264610295" sldId="363"/>
            <ac:spMk id="10" creationId="{3CC3693E-101A-0F3D-F37F-2FE2B64A7516}"/>
          </ac:spMkLst>
        </pc:spChg>
      </pc:sldChg>
      <pc:sldChg chg="modSp">
        <pc:chgData name="DIANA DEL PILAR RAMIREZ ACOSTA" userId="S::diana.ramirez.ac@uniminuto.edu::7c8ee35b-8153-4181-8741-18f2e2a668b2" providerId="AD" clId="Web-{FC01513A-4402-BC0F-F82E-590C40F06538}" dt="2025-11-04T20:01:51.216" v="168" actId="1076"/>
        <pc:sldMkLst>
          <pc:docMk/>
          <pc:sldMk cId="2319063989" sldId="367"/>
        </pc:sldMkLst>
        <pc:spChg chg="mod">
          <ac:chgData name="DIANA DEL PILAR RAMIREZ ACOSTA" userId="S::diana.ramirez.ac@uniminuto.edu::7c8ee35b-8153-4181-8741-18f2e2a668b2" providerId="AD" clId="Web-{FC01513A-4402-BC0F-F82E-590C40F06538}" dt="2025-11-04T20:01:44.684" v="167" actId="1076"/>
          <ac:spMkLst>
            <pc:docMk/>
            <pc:sldMk cId="2319063989" sldId="367"/>
            <ac:spMk id="2" creationId="{201174DA-6E80-5B74-7AEE-E1ACC17D9E30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20:01:51.216" v="168" actId="1076"/>
          <ac:spMkLst>
            <pc:docMk/>
            <pc:sldMk cId="2319063989" sldId="367"/>
            <ac:spMk id="6" creationId="{094CE0C1-F8C6-CF52-EE57-FAD4780DB7A2}"/>
          </ac:spMkLst>
        </pc:spChg>
      </pc:sldChg>
      <pc:sldChg chg="delSp modSp">
        <pc:chgData name="DIANA DEL PILAR RAMIREZ ACOSTA" userId="S::diana.ramirez.ac@uniminuto.edu::7c8ee35b-8153-4181-8741-18f2e2a668b2" providerId="AD" clId="Web-{FC01513A-4402-BC0F-F82E-590C40F06538}" dt="2025-11-04T19:32:38.199" v="124" actId="14100"/>
        <pc:sldMkLst>
          <pc:docMk/>
          <pc:sldMk cId="3899317137" sldId="376"/>
        </pc:sldMkLst>
        <pc:spChg chg="mod">
          <ac:chgData name="DIANA DEL PILAR RAMIREZ ACOSTA" userId="S::diana.ramirez.ac@uniminuto.edu::7c8ee35b-8153-4181-8741-18f2e2a668b2" providerId="AD" clId="Web-{FC01513A-4402-BC0F-F82E-590C40F06538}" dt="2025-11-04T19:32:38.199" v="124" actId="14100"/>
          <ac:spMkLst>
            <pc:docMk/>
            <pc:sldMk cId="3899317137" sldId="376"/>
            <ac:spMk id="7" creationId="{95117755-C8A1-B8E3-26C1-CD2C35E9CFB2}"/>
          </ac:spMkLst>
        </pc:spChg>
        <pc:spChg chg="del">
          <ac:chgData name="DIANA DEL PILAR RAMIREZ ACOSTA" userId="S::diana.ramirez.ac@uniminuto.edu::7c8ee35b-8153-4181-8741-18f2e2a668b2" providerId="AD" clId="Web-{FC01513A-4402-BC0F-F82E-590C40F06538}" dt="2025-11-04T19:32:16.308" v="120"/>
          <ac:spMkLst>
            <pc:docMk/>
            <pc:sldMk cId="3899317137" sldId="376"/>
            <ac:spMk id="9" creationId="{DFCF69D5-6C4C-95A1-905F-1B423D48A046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18:46.352" v="6" actId="20577"/>
          <ac:spMkLst>
            <pc:docMk/>
            <pc:sldMk cId="3899317137" sldId="376"/>
            <ac:spMk id="11" creationId="{8100CC4E-CE0A-91EF-FFDA-2A5BD0B8F3E5}"/>
          </ac:spMkLst>
        </pc:spChg>
      </pc:sldChg>
      <pc:sldChg chg="addSp delSp modSp">
        <pc:chgData name="DIANA DEL PILAR RAMIREZ ACOSTA" userId="S::diana.ramirez.ac@uniminuto.edu::7c8ee35b-8153-4181-8741-18f2e2a668b2" providerId="AD" clId="Web-{FC01513A-4402-BC0F-F82E-590C40F06538}" dt="2025-11-04T19:33:32.341" v="128"/>
        <pc:sldMkLst>
          <pc:docMk/>
          <pc:sldMk cId="4006568687" sldId="377"/>
        </pc:sldMkLst>
        <pc:spChg chg="add ord">
          <ac:chgData name="DIANA DEL PILAR RAMIREZ ACOSTA" userId="S::diana.ramirez.ac@uniminuto.edu::7c8ee35b-8153-4181-8741-18f2e2a668b2" providerId="AD" clId="Web-{FC01513A-4402-BC0F-F82E-590C40F06538}" dt="2025-11-04T19:33:32.341" v="128"/>
          <ac:spMkLst>
            <pc:docMk/>
            <pc:sldMk cId="4006568687" sldId="377"/>
            <ac:spMk id="4" creationId="{F05B62A5-19DE-379A-7CAC-2CFFE351C55E}"/>
          </ac:spMkLst>
        </pc:spChg>
        <pc:spChg chg="del">
          <ac:chgData name="DIANA DEL PILAR RAMIREZ ACOSTA" userId="S::diana.ramirez.ac@uniminuto.edu::7c8ee35b-8153-4181-8741-18f2e2a668b2" providerId="AD" clId="Web-{FC01513A-4402-BC0F-F82E-590C40F06538}" dt="2025-11-04T19:33:21.637" v="126"/>
          <ac:spMkLst>
            <pc:docMk/>
            <pc:sldMk cId="4006568687" sldId="377"/>
            <ac:spMk id="7" creationId="{3F5133A5-4E5C-68BA-D6D1-E63118FB111D}"/>
          </ac:spMkLst>
        </pc:spChg>
        <pc:spChg chg="del mod">
          <ac:chgData name="DIANA DEL PILAR RAMIREZ ACOSTA" userId="S::diana.ramirez.ac@uniminuto.edu::7c8ee35b-8153-4181-8741-18f2e2a668b2" providerId="AD" clId="Web-{FC01513A-4402-BC0F-F82E-590C40F06538}" dt="2025-11-04T19:33:19.090" v="125"/>
          <ac:spMkLst>
            <pc:docMk/>
            <pc:sldMk cId="4006568687" sldId="377"/>
            <ac:spMk id="9" creationId="{08C893A8-B962-63BA-6793-9EF59D144AA5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19:31.477" v="9" actId="20577"/>
          <ac:spMkLst>
            <pc:docMk/>
            <pc:sldMk cId="4006568687" sldId="377"/>
            <ac:spMk id="11" creationId="{E4015A2D-E7E4-6AD4-B763-593F0044AF58}"/>
          </ac:spMkLst>
        </pc:spChg>
      </pc:sldChg>
      <pc:sldChg chg="modSp">
        <pc:chgData name="DIANA DEL PILAR RAMIREZ ACOSTA" userId="S::diana.ramirez.ac@uniminuto.edu::7c8ee35b-8153-4181-8741-18f2e2a668b2" providerId="AD" clId="Web-{FC01513A-4402-BC0F-F82E-590C40F06538}" dt="2025-11-04T19:58:28.259" v="166" actId="14100"/>
        <pc:sldMkLst>
          <pc:docMk/>
          <pc:sldMk cId="1037941972" sldId="384"/>
        </pc:sldMkLst>
        <pc:spChg chg="mod">
          <ac:chgData name="DIANA DEL PILAR RAMIREZ ACOSTA" userId="S::diana.ramirez.ac@uniminuto.edu::7c8ee35b-8153-4181-8741-18f2e2a668b2" providerId="AD" clId="Web-{FC01513A-4402-BC0F-F82E-590C40F06538}" dt="2025-11-04T19:58:28.259" v="166" actId="14100"/>
          <ac:spMkLst>
            <pc:docMk/>
            <pc:sldMk cId="1037941972" sldId="384"/>
            <ac:spMk id="7" creationId="{27E149E2-1129-0EA9-CFD1-8342C5CAFF3D}"/>
          </ac:spMkLst>
        </pc:spChg>
      </pc:sldChg>
      <pc:sldChg chg="modSp">
        <pc:chgData name="DIANA DEL PILAR RAMIREZ ACOSTA" userId="S::diana.ramirez.ac@uniminuto.edu::7c8ee35b-8153-4181-8741-18f2e2a668b2" providerId="AD" clId="Web-{FC01513A-4402-BC0F-F82E-590C40F06538}" dt="2025-11-04T19:29:15.786" v="119" actId="1076"/>
        <pc:sldMkLst>
          <pc:docMk/>
          <pc:sldMk cId="2065654993" sldId="385"/>
        </pc:sldMkLst>
        <pc:spChg chg="mod">
          <ac:chgData name="DIANA DEL PILAR RAMIREZ ACOSTA" userId="S::diana.ramirez.ac@uniminuto.edu::7c8ee35b-8153-4181-8741-18f2e2a668b2" providerId="AD" clId="Web-{FC01513A-4402-BC0F-F82E-590C40F06538}" dt="2025-11-04T19:28:55.910" v="104" actId="1076"/>
          <ac:spMkLst>
            <pc:docMk/>
            <pc:sldMk cId="2065654993" sldId="385"/>
            <ac:spMk id="4" creationId="{5B3C0F12-5A41-0782-B2FF-0B412654C457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8:55.925" v="105" actId="1076"/>
          <ac:spMkLst>
            <pc:docMk/>
            <pc:sldMk cId="2065654993" sldId="385"/>
            <ac:spMk id="6" creationId="{4CF38275-7CA8-E89D-25E2-CF4F0CA6DD2A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8:55.941" v="106" actId="1076"/>
          <ac:spMkLst>
            <pc:docMk/>
            <pc:sldMk cId="2065654993" sldId="385"/>
            <ac:spMk id="8" creationId="{AE49F32F-C32A-3847-598A-DE9112DFD1C8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8:55.972" v="107" actId="1076"/>
          <ac:spMkLst>
            <pc:docMk/>
            <pc:sldMk cId="2065654993" sldId="385"/>
            <ac:spMk id="10" creationId="{764F6E3B-37C1-8134-857E-933A734BAC24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9:15.707" v="116" actId="1076"/>
          <ac:spMkLst>
            <pc:docMk/>
            <pc:sldMk cId="2065654993" sldId="385"/>
            <ac:spMk id="12" creationId="{91C5E851-CFC9-17B8-FD83-253531079137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9:15.739" v="117" actId="1076"/>
          <ac:spMkLst>
            <pc:docMk/>
            <pc:sldMk cId="2065654993" sldId="385"/>
            <ac:spMk id="14" creationId="{AE413700-AB02-27E3-0336-5A493D842345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9:15.754" v="118" actId="1076"/>
          <ac:spMkLst>
            <pc:docMk/>
            <pc:sldMk cId="2065654993" sldId="385"/>
            <ac:spMk id="17" creationId="{CD7B4D40-A172-F5C0-F397-16F08B121B3D}"/>
          </ac:spMkLst>
        </pc:spChg>
        <pc:spChg chg="mod">
          <ac:chgData name="DIANA DEL PILAR RAMIREZ ACOSTA" userId="S::diana.ramirez.ac@uniminuto.edu::7c8ee35b-8153-4181-8741-18f2e2a668b2" providerId="AD" clId="Web-{FC01513A-4402-BC0F-F82E-590C40F06538}" dt="2025-11-04T19:29:15.786" v="119" actId="1076"/>
          <ac:spMkLst>
            <pc:docMk/>
            <pc:sldMk cId="2065654993" sldId="385"/>
            <ac:spMk id="19" creationId="{518BEF08-3C25-BCAA-8058-75CBFDE23778}"/>
          </ac:spMkLst>
        </pc:spChg>
      </pc:sldChg>
    </pc:docChg>
  </pc:docChgLst>
  <pc:docChgLst>
    <pc:chgData name="LINA PAOLA SUAREZ FORERO" userId="S::lina.suarez.f@uniminuto.edu::bc550894-0aa7-4a5d-903c-9027ae179d81" providerId="AD" clId="Web-{90BF067E-FEEF-8C58-E092-4B67639AFE3F}"/>
    <pc:docChg chg="addSld delSld">
      <pc:chgData name="LINA PAOLA SUAREZ FORERO" userId="S::lina.suarez.f@uniminuto.edu::bc550894-0aa7-4a5d-903c-9027ae179d81" providerId="AD" clId="Web-{90BF067E-FEEF-8C58-E092-4B67639AFE3F}" dt="2025-10-08T21:37:07.723" v="1"/>
      <pc:docMkLst>
        <pc:docMk/>
      </pc:docMkLst>
    </pc:docChg>
  </pc:docChgLst>
  <pc:docChgLst>
    <pc:chgData name="LINA PAOLA SUAREZ FORERO" userId="S::lina.suarez.f@uniminuto.edu::bc550894-0aa7-4a5d-903c-9027ae179d81" providerId="AD" clId="Web-{0C5098E9-E724-1979-4607-8E38CBC88365}"/>
    <pc:docChg chg="addSld delSld modSld">
      <pc:chgData name="LINA PAOLA SUAREZ FORERO" userId="S::lina.suarez.f@uniminuto.edu::bc550894-0aa7-4a5d-903c-9027ae179d81" providerId="AD" clId="Web-{0C5098E9-E724-1979-4607-8E38CBC88365}" dt="2025-10-15T19:43:18.753" v="6"/>
      <pc:docMkLst>
        <pc:docMk/>
      </pc:docMkLst>
    </pc:docChg>
  </pc:docChgLst>
  <pc:docChgLst>
    <pc:chgData name="WENDY VANESA FONTALVO PEÑATE" userId="S::wendy.fontalvo.p@uniminuto.edu::f7a3c5d0-b13b-4d33-a676-a293da504660" providerId="AD" clId="Web-{7AB2EFEA-CA61-74BA-EA00-F99F4CA161F7}"/>
    <pc:docChg chg="addSld modSld">
      <pc:chgData name="WENDY VANESA FONTALVO PEÑATE" userId="S::wendy.fontalvo.p@uniminuto.edu::f7a3c5d0-b13b-4d33-a676-a293da504660" providerId="AD" clId="Web-{7AB2EFEA-CA61-74BA-EA00-F99F4CA161F7}" dt="2025-10-21T14:00:29.354" v="139" actId="1076"/>
      <pc:docMkLst>
        <pc:docMk/>
      </pc:docMkLst>
      <pc:sldChg chg="modSp">
        <pc:chgData name="WENDY VANESA FONTALVO PEÑATE" userId="S::wendy.fontalvo.p@uniminuto.edu::f7a3c5d0-b13b-4d33-a676-a293da504660" providerId="AD" clId="Web-{7AB2EFEA-CA61-74BA-EA00-F99F4CA161F7}" dt="2025-10-21T13:46:26.397" v="14"/>
        <pc:sldMkLst>
          <pc:docMk/>
          <pc:sldMk cId="372235552" sldId="275"/>
        </pc:sldMkLst>
        <pc:graphicFrameChg chg="mod modGraphic">
          <ac:chgData name="WENDY VANESA FONTALVO PEÑATE" userId="S::wendy.fontalvo.p@uniminuto.edu::f7a3c5d0-b13b-4d33-a676-a293da504660" providerId="AD" clId="Web-{7AB2EFEA-CA61-74BA-EA00-F99F4CA161F7}" dt="2025-10-21T13:46:26.397" v="14"/>
          <ac:graphicFrameMkLst>
            <pc:docMk/>
            <pc:sldMk cId="372235552" sldId="275"/>
            <ac:graphicFrameMk id="4" creationId="{8CC4C73E-74B8-4B7D-C3D1-5CB14A07C7E8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B2EFEA-CA61-74BA-EA00-F99F4CA161F7}" dt="2025-10-21T13:45:31.205" v="0" actId="20577"/>
        <pc:sldMkLst>
          <pc:docMk/>
          <pc:sldMk cId="2733822545" sldId="321"/>
        </pc:sldMkLst>
        <pc:spChg chg="mod">
          <ac:chgData name="WENDY VANESA FONTALVO PEÑATE" userId="S::wendy.fontalvo.p@uniminuto.edu::f7a3c5d0-b13b-4d33-a676-a293da504660" providerId="AD" clId="Web-{7AB2EFEA-CA61-74BA-EA00-F99F4CA161F7}" dt="2025-10-21T13:45:31.205" v="0" actId="20577"/>
          <ac:spMkLst>
            <pc:docMk/>
            <pc:sldMk cId="2733822545" sldId="321"/>
            <ac:spMk id="6" creationId="{8D92C47D-2C30-962E-FFC6-4BD7C7BC11E5}"/>
          </ac:spMkLst>
        </pc:spChg>
      </pc:sldChg>
      <pc:sldChg chg="modSp">
        <pc:chgData name="WENDY VANESA FONTALVO PEÑATE" userId="S::wendy.fontalvo.p@uniminuto.edu::f7a3c5d0-b13b-4d33-a676-a293da504660" providerId="AD" clId="Web-{7AB2EFEA-CA61-74BA-EA00-F99F4CA161F7}" dt="2025-10-21T13:46:09.628" v="7" actId="14100"/>
        <pc:sldMkLst>
          <pc:docMk/>
          <pc:sldMk cId="3886648419" sldId="324"/>
        </pc:sldMkLst>
        <pc:spChg chg="mod">
          <ac:chgData name="WENDY VANESA FONTALVO PEÑATE" userId="S::wendy.fontalvo.p@uniminuto.edu::f7a3c5d0-b13b-4d33-a676-a293da504660" providerId="AD" clId="Web-{7AB2EFEA-CA61-74BA-EA00-F99F4CA161F7}" dt="2025-10-21T13:46:09.628" v="7" actId="14100"/>
          <ac:spMkLst>
            <pc:docMk/>
            <pc:sldMk cId="3886648419" sldId="324"/>
            <ac:spMk id="8" creationId="{EF1AA6AF-BB8A-D397-0FDD-4CC9F6D23B3B}"/>
          </ac:spMkLst>
        </pc:spChg>
      </pc:sldChg>
      <pc:sldChg chg="modSp">
        <pc:chgData name="WENDY VANESA FONTALVO PEÑATE" userId="S::wendy.fontalvo.p@uniminuto.edu::f7a3c5d0-b13b-4d33-a676-a293da504660" providerId="AD" clId="Web-{7AB2EFEA-CA61-74BA-EA00-F99F4CA161F7}" dt="2025-10-21T13:45:58.877" v="4" actId="20577"/>
        <pc:sldMkLst>
          <pc:docMk/>
          <pc:sldMk cId="1592925017" sldId="358"/>
        </pc:sldMkLst>
        <pc:spChg chg="mod">
          <ac:chgData name="WENDY VANESA FONTALVO PEÑATE" userId="S::wendy.fontalvo.p@uniminuto.edu::f7a3c5d0-b13b-4d33-a676-a293da504660" providerId="AD" clId="Web-{7AB2EFEA-CA61-74BA-EA00-F99F4CA161F7}" dt="2025-10-21T13:45:58.877" v="4" actId="20577"/>
          <ac:spMkLst>
            <pc:docMk/>
            <pc:sldMk cId="1592925017" sldId="358"/>
            <ac:spMk id="6" creationId="{B07BE34C-E1C5-FEE4-7AA3-12E9BC07BFF6}"/>
          </ac:spMkLst>
        </pc:spChg>
      </pc:sldChg>
      <pc:sldChg chg="modSp">
        <pc:chgData name="WENDY VANESA FONTALVO PEÑATE" userId="S::wendy.fontalvo.p@uniminuto.edu::f7a3c5d0-b13b-4d33-a676-a293da504660" providerId="AD" clId="Web-{7AB2EFEA-CA61-74BA-EA00-F99F4CA161F7}" dt="2025-10-21T13:45:40.299" v="1" actId="20577"/>
        <pc:sldMkLst>
          <pc:docMk/>
          <pc:sldMk cId="3242763778" sldId="362"/>
        </pc:sldMkLst>
      </pc:sldChg>
      <pc:sldChg chg="modSp">
        <pc:chgData name="WENDY VANESA FONTALVO PEÑATE" userId="S::wendy.fontalvo.p@uniminuto.edu::f7a3c5d0-b13b-4d33-a676-a293da504660" providerId="AD" clId="Web-{7AB2EFEA-CA61-74BA-EA00-F99F4CA161F7}" dt="2025-10-21T13:45:51.127" v="3" actId="1076"/>
        <pc:sldMkLst>
          <pc:docMk/>
          <pc:sldMk cId="264610295" sldId="363"/>
        </pc:sldMkLst>
        <pc:spChg chg="mod">
          <ac:chgData name="WENDY VANESA FONTALVO PEÑATE" userId="S::wendy.fontalvo.p@uniminuto.edu::f7a3c5d0-b13b-4d33-a676-a293da504660" providerId="AD" clId="Web-{7AB2EFEA-CA61-74BA-EA00-F99F4CA161F7}" dt="2025-10-21T13:45:51.127" v="3" actId="1076"/>
          <ac:spMkLst>
            <pc:docMk/>
            <pc:sldMk cId="264610295" sldId="363"/>
            <ac:spMk id="6" creationId="{60CAE01D-D3FD-3CE8-42FF-4E7CD0758898}"/>
          </ac:spMkLst>
        </pc:spChg>
      </pc:sldChg>
      <pc:sldChg chg="modSp">
        <pc:chgData name="WENDY VANESA FONTALVO PEÑATE" userId="S::wendy.fontalvo.p@uniminuto.edu::f7a3c5d0-b13b-4d33-a676-a293da504660" providerId="AD" clId="Web-{7AB2EFEA-CA61-74BA-EA00-F99F4CA161F7}" dt="2025-10-21T13:46:31.366" v="25"/>
        <pc:sldMkLst>
          <pc:docMk/>
          <pc:sldMk cId="981448736" sldId="368"/>
        </pc:sldMkLst>
        <pc:graphicFrameChg chg="mod modGraphic">
          <ac:chgData name="WENDY VANESA FONTALVO PEÑATE" userId="S::wendy.fontalvo.p@uniminuto.edu::f7a3c5d0-b13b-4d33-a676-a293da504660" providerId="AD" clId="Web-{7AB2EFEA-CA61-74BA-EA00-F99F4CA161F7}" dt="2025-10-21T13:46:31.366" v="25"/>
          <ac:graphicFrameMkLst>
            <pc:docMk/>
            <pc:sldMk cId="981448736" sldId="368"/>
            <ac:graphicFrameMk id="15" creationId="{63DEF02A-76D6-96DB-A88C-9A5E85153AAC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B2EFEA-CA61-74BA-EA00-F99F4CA161F7}" dt="2025-10-21T13:47:09.888" v="50"/>
        <pc:sldMkLst>
          <pc:docMk/>
          <pc:sldMk cId="2631240982" sldId="369"/>
        </pc:sldMkLst>
        <pc:graphicFrameChg chg="mod modGraphic">
          <ac:chgData name="WENDY VANESA FONTALVO PEÑATE" userId="S::wendy.fontalvo.p@uniminuto.edu::f7a3c5d0-b13b-4d33-a676-a293da504660" providerId="AD" clId="Web-{7AB2EFEA-CA61-74BA-EA00-F99F4CA161F7}" dt="2025-10-21T13:47:09.888" v="50"/>
          <ac:graphicFrameMkLst>
            <pc:docMk/>
            <pc:sldMk cId="2631240982" sldId="369"/>
            <ac:graphicFrameMk id="7" creationId="{83E4DB87-5614-474B-A823-C0A69EF17BFC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B2EFEA-CA61-74BA-EA00-F99F4CA161F7}" dt="2025-10-21T13:47:19.045" v="63"/>
        <pc:sldMkLst>
          <pc:docMk/>
          <pc:sldMk cId="1162715404" sldId="370"/>
        </pc:sldMkLst>
        <pc:graphicFrameChg chg="mod modGraphic">
          <ac:chgData name="WENDY VANESA FONTALVO PEÑATE" userId="S::wendy.fontalvo.p@uniminuto.edu::f7a3c5d0-b13b-4d33-a676-a293da504660" providerId="AD" clId="Web-{7AB2EFEA-CA61-74BA-EA00-F99F4CA161F7}" dt="2025-10-21T13:47:19.045" v="63"/>
          <ac:graphicFrameMkLst>
            <pc:docMk/>
            <pc:sldMk cId="1162715404" sldId="370"/>
            <ac:graphicFrameMk id="7" creationId="{7D1EFF0C-37CB-7B46-2772-8241EFA05CB5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B2EFEA-CA61-74BA-EA00-F99F4CA161F7}" dt="2025-10-21T13:47:26.234" v="76"/>
        <pc:sldMkLst>
          <pc:docMk/>
          <pc:sldMk cId="556565369" sldId="371"/>
        </pc:sldMkLst>
        <pc:graphicFrameChg chg="mod modGraphic">
          <ac:chgData name="WENDY VANESA FONTALVO PEÑATE" userId="S::wendy.fontalvo.p@uniminuto.edu::f7a3c5d0-b13b-4d33-a676-a293da504660" providerId="AD" clId="Web-{7AB2EFEA-CA61-74BA-EA00-F99F4CA161F7}" dt="2025-10-21T13:47:26.234" v="76"/>
          <ac:graphicFrameMkLst>
            <pc:docMk/>
            <pc:sldMk cId="556565369" sldId="371"/>
            <ac:graphicFrameMk id="7" creationId="{040375F7-A166-2F45-1E40-2318540D534C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B2EFEA-CA61-74BA-EA00-F99F4CA161F7}" dt="2025-10-21T13:47:30.750" v="82"/>
        <pc:sldMkLst>
          <pc:docMk/>
          <pc:sldMk cId="1299536283" sldId="372"/>
        </pc:sldMkLst>
        <pc:graphicFrameChg chg="mod modGraphic">
          <ac:chgData name="WENDY VANESA FONTALVO PEÑATE" userId="S::wendy.fontalvo.p@uniminuto.edu::f7a3c5d0-b13b-4d33-a676-a293da504660" providerId="AD" clId="Web-{7AB2EFEA-CA61-74BA-EA00-F99F4CA161F7}" dt="2025-10-21T13:47:30.750" v="82"/>
          <ac:graphicFrameMkLst>
            <pc:docMk/>
            <pc:sldMk cId="1299536283" sldId="372"/>
            <ac:graphicFrameMk id="10" creationId="{316AB76B-0BF2-16C9-7AB5-6C44FB2CB4AE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7AB2EFEA-CA61-74BA-EA00-F99F4CA161F7}" dt="2025-10-21T13:46:57.839" v="37" actId="1076"/>
        <pc:sldMkLst>
          <pc:docMk/>
          <pc:sldMk cId="4187830560" sldId="374"/>
        </pc:sldMkLst>
        <pc:spChg chg="mod">
          <ac:chgData name="WENDY VANESA FONTALVO PEÑATE" userId="S::wendy.fontalvo.p@uniminuto.edu::f7a3c5d0-b13b-4d33-a676-a293da504660" providerId="AD" clId="Web-{7AB2EFEA-CA61-74BA-EA00-F99F4CA161F7}" dt="2025-10-21T13:46:57.839" v="37" actId="1076"/>
          <ac:spMkLst>
            <pc:docMk/>
            <pc:sldMk cId="4187830560" sldId="374"/>
            <ac:spMk id="18" creationId="{4391486D-1899-FE61-BBE2-DD40E4FF4D1A}"/>
          </ac:spMkLst>
        </pc:spChg>
        <pc:graphicFrameChg chg="mod modGraphic">
          <ac:chgData name="WENDY VANESA FONTALVO PEÑATE" userId="S::wendy.fontalvo.p@uniminuto.edu::f7a3c5d0-b13b-4d33-a676-a293da504660" providerId="AD" clId="Web-{7AB2EFEA-CA61-74BA-EA00-F99F4CA161F7}" dt="2025-10-21T13:46:39.430" v="36"/>
          <ac:graphicFrameMkLst>
            <pc:docMk/>
            <pc:sldMk cId="4187830560" sldId="374"/>
            <ac:graphicFrameMk id="15" creationId="{01D1B2D0-C25A-F59C-B38F-65ED5E0FDA42}"/>
          </ac:graphicFrameMkLst>
        </pc:graphicFrameChg>
      </pc:sldChg>
      <pc:sldChg chg="addSp delSp modSp">
        <pc:chgData name="WENDY VANESA FONTALVO PEÑATE" userId="S::wendy.fontalvo.p@uniminuto.edu::f7a3c5d0-b13b-4d33-a676-a293da504660" providerId="AD" clId="Web-{7AB2EFEA-CA61-74BA-EA00-F99F4CA161F7}" dt="2025-10-21T14:00:29.354" v="139" actId="1076"/>
        <pc:sldMkLst>
          <pc:docMk/>
          <pc:sldMk cId="4160188690" sldId="378"/>
        </pc:sldMkLst>
        <pc:spChg chg="mod">
          <ac:chgData name="WENDY VANESA FONTALVO PEÑATE" userId="S::wendy.fontalvo.p@uniminuto.edu::f7a3c5d0-b13b-4d33-a676-a293da504660" providerId="AD" clId="Web-{7AB2EFEA-CA61-74BA-EA00-F99F4CA161F7}" dt="2025-10-21T14:00:29.354" v="139" actId="1076"/>
          <ac:spMkLst>
            <pc:docMk/>
            <pc:sldMk cId="4160188690" sldId="378"/>
            <ac:spMk id="4" creationId="{24899900-96EF-CA87-55C0-F3C6E439F70B}"/>
          </ac:spMkLst>
        </pc:spChg>
        <pc:spChg chg="add mod">
          <ac:chgData name="WENDY VANESA FONTALVO PEÑATE" userId="S::wendy.fontalvo.p@uniminuto.edu::f7a3c5d0-b13b-4d33-a676-a293da504660" providerId="AD" clId="Web-{7AB2EFEA-CA61-74BA-EA00-F99F4CA161F7}" dt="2025-10-21T13:59:57.275" v="128" actId="14100"/>
          <ac:spMkLst>
            <pc:docMk/>
            <pc:sldMk cId="4160188690" sldId="378"/>
            <ac:spMk id="6" creationId="{D33EBBA4-0744-EE16-1537-F9E87101D246}"/>
          </ac:spMkLst>
        </pc:spChg>
        <pc:spChg chg="add mod">
          <ac:chgData name="WENDY VANESA FONTALVO PEÑATE" userId="S::wendy.fontalvo.p@uniminuto.edu::f7a3c5d0-b13b-4d33-a676-a293da504660" providerId="AD" clId="Web-{7AB2EFEA-CA61-74BA-EA00-F99F4CA161F7}" dt="2025-10-21T14:00:12.245" v="136" actId="1076"/>
          <ac:spMkLst>
            <pc:docMk/>
            <pc:sldMk cId="4160188690" sldId="378"/>
            <ac:spMk id="10" creationId="{9CB1E20F-8F86-D97A-1487-2FAFF1AD106F}"/>
          </ac:spMkLst>
        </pc:spChg>
      </pc:sldChg>
      <pc:sldChg chg="add replId">
        <pc:chgData name="WENDY VANESA FONTALVO PEÑATE" userId="S::wendy.fontalvo.p@uniminuto.edu::f7a3c5d0-b13b-4d33-a676-a293da504660" providerId="AD" clId="Web-{7AB2EFEA-CA61-74BA-EA00-F99F4CA161F7}" dt="2025-10-21T13:47:55.612" v="83"/>
        <pc:sldMkLst>
          <pc:docMk/>
          <pc:sldMk cId="3646340876" sldId="387"/>
        </pc:sldMkLst>
      </pc:sldChg>
    </pc:docChg>
  </pc:docChgLst>
  <pc:docChgLst>
    <pc:chgData name="IVONE GINETTE CARVAJAL CASTAÑO" userId="6f0b0386-3d0d-4c09-920c-550840778887" providerId="ADAL" clId="{EAFDDF03-D376-4D31-AF60-55A318C8159E}"/>
    <pc:docChg chg="undo custSel addSld modSld">
      <pc:chgData name="IVONE GINETTE CARVAJAL CASTAÑO" userId="6f0b0386-3d0d-4c09-920c-550840778887" providerId="ADAL" clId="{EAFDDF03-D376-4D31-AF60-55A318C8159E}" dt="2025-10-21T21:51:33.330" v="660" actId="21"/>
      <pc:docMkLst>
        <pc:docMk/>
      </pc:docMkLst>
      <pc:sldChg chg="modSp mod">
        <pc:chgData name="IVONE GINETTE CARVAJAL CASTAÑO" userId="6f0b0386-3d0d-4c09-920c-550840778887" providerId="ADAL" clId="{EAFDDF03-D376-4D31-AF60-55A318C8159E}" dt="2025-10-20T21:49:46.553" v="156" actId="20577"/>
        <pc:sldMkLst>
          <pc:docMk/>
          <pc:sldMk cId="3459978169" sldId="375"/>
        </pc:sldMkLst>
        <pc:graphicFrameChg chg="modGraphic">
          <ac:chgData name="IVONE GINETTE CARVAJAL CASTAÑO" userId="6f0b0386-3d0d-4c09-920c-550840778887" providerId="ADAL" clId="{EAFDDF03-D376-4D31-AF60-55A318C8159E}" dt="2025-10-20T21:49:46.553" v="156" actId="20577"/>
          <ac:graphicFrameMkLst>
            <pc:docMk/>
            <pc:sldMk cId="3459978169" sldId="375"/>
            <ac:graphicFrameMk id="2" creationId="{DBF035CF-A1C2-DAA6-611E-8928902D43EA}"/>
          </ac:graphicFrameMkLst>
        </pc:graphicFrameChg>
      </pc:sldChg>
      <pc:sldChg chg="addSp delSp modSp mod">
        <pc:chgData name="IVONE GINETTE CARVAJAL CASTAÑO" userId="6f0b0386-3d0d-4c09-920c-550840778887" providerId="ADAL" clId="{EAFDDF03-D376-4D31-AF60-55A318C8159E}" dt="2025-10-21T21:44:50.509" v="532" actId="1076"/>
        <pc:sldMkLst>
          <pc:docMk/>
          <pc:sldMk cId="2402188926" sldId="389"/>
        </pc:sldMkLst>
        <pc:spChg chg="add del mod">
          <ac:chgData name="IVONE GINETTE CARVAJAL CASTAÑO" userId="6f0b0386-3d0d-4c09-920c-550840778887" providerId="ADAL" clId="{EAFDDF03-D376-4D31-AF60-55A318C8159E}" dt="2025-10-21T21:27:15.547" v="275" actId="207"/>
          <ac:spMkLst>
            <pc:docMk/>
            <pc:sldMk cId="2402188926" sldId="389"/>
            <ac:spMk id="4" creationId="{CA95115B-0241-9D6F-AAD0-8CE31E196B78}"/>
          </ac:spMkLst>
        </pc:spChg>
        <pc:spChg chg="mod">
          <ac:chgData name="IVONE GINETTE CARVAJAL CASTAÑO" userId="6f0b0386-3d0d-4c09-920c-550840778887" providerId="ADAL" clId="{EAFDDF03-D376-4D31-AF60-55A318C8159E}" dt="2025-10-21T21:42:56.118" v="496" actId="1076"/>
          <ac:spMkLst>
            <pc:docMk/>
            <pc:sldMk cId="2402188926" sldId="389"/>
            <ac:spMk id="7" creationId="{BEC0FCE6-8062-C1AF-F58B-87C7AD601FCE}"/>
          </ac:spMkLst>
        </pc:spChg>
        <pc:spChg chg="add mod">
          <ac:chgData name="IVONE GINETTE CARVAJAL CASTAÑO" userId="6f0b0386-3d0d-4c09-920c-550840778887" providerId="ADAL" clId="{EAFDDF03-D376-4D31-AF60-55A318C8159E}" dt="2025-10-21T21:44:46.648" v="531" actId="1076"/>
          <ac:spMkLst>
            <pc:docMk/>
            <pc:sldMk cId="2402188926" sldId="389"/>
            <ac:spMk id="8" creationId="{F8ED785E-C7FC-747E-3BDE-7E0968470FCA}"/>
          </ac:spMkLst>
        </pc:spChg>
        <pc:spChg chg="add mod">
          <ac:chgData name="IVONE GINETTE CARVAJAL CASTAÑO" userId="6f0b0386-3d0d-4c09-920c-550840778887" providerId="ADAL" clId="{EAFDDF03-D376-4D31-AF60-55A318C8159E}" dt="2025-10-21T21:42:52.055" v="495" actId="1076"/>
          <ac:spMkLst>
            <pc:docMk/>
            <pc:sldMk cId="2402188926" sldId="389"/>
            <ac:spMk id="9" creationId="{CBE4D710-DC82-FB27-C8A5-772BB1CEE77F}"/>
          </ac:spMkLst>
        </pc:spChg>
        <pc:spChg chg="add mod">
          <ac:chgData name="IVONE GINETTE CARVAJAL CASTAÑO" userId="6f0b0386-3d0d-4c09-920c-550840778887" providerId="ADAL" clId="{EAFDDF03-D376-4D31-AF60-55A318C8159E}" dt="2025-10-21T21:44:50.509" v="532" actId="1076"/>
          <ac:spMkLst>
            <pc:docMk/>
            <pc:sldMk cId="2402188926" sldId="389"/>
            <ac:spMk id="10" creationId="{2F652D2B-4634-AE21-879D-0D3355498350}"/>
          </ac:spMkLst>
        </pc:spChg>
        <pc:graphicFrameChg chg="mod modGraphic">
          <ac:chgData name="IVONE GINETTE CARVAJAL CASTAÑO" userId="6f0b0386-3d0d-4c09-920c-550840778887" providerId="ADAL" clId="{EAFDDF03-D376-4D31-AF60-55A318C8159E}" dt="2025-10-21T21:44:41.349" v="530" actId="122"/>
          <ac:graphicFrameMkLst>
            <pc:docMk/>
            <pc:sldMk cId="2402188926" sldId="389"/>
            <ac:graphicFrameMk id="5" creationId="{5E805785-3C6C-C678-756D-AD972820C84D}"/>
          </ac:graphicFrameMkLst>
        </pc:graphicFrameChg>
      </pc:sldChg>
      <pc:sldChg chg="addSp delSp modSp mod">
        <pc:chgData name="IVONE GINETTE CARVAJAL CASTAÑO" userId="6f0b0386-3d0d-4c09-920c-550840778887" providerId="ADAL" clId="{EAFDDF03-D376-4D31-AF60-55A318C8159E}" dt="2025-10-21T21:51:33.330" v="660" actId="21"/>
        <pc:sldMkLst>
          <pc:docMk/>
          <pc:sldMk cId="1112480703" sldId="390"/>
        </pc:sldMkLst>
        <pc:spChg chg="mod">
          <ac:chgData name="IVONE GINETTE CARVAJAL CASTAÑO" userId="6f0b0386-3d0d-4c09-920c-550840778887" providerId="ADAL" clId="{EAFDDF03-D376-4D31-AF60-55A318C8159E}" dt="2025-10-21T21:51:14.407" v="652" actId="1076"/>
          <ac:spMkLst>
            <pc:docMk/>
            <pc:sldMk cId="1112480703" sldId="390"/>
            <ac:spMk id="2" creationId="{399CC9C0-4FBA-8841-87DC-A6CF39AFAB81}"/>
          </ac:spMkLst>
        </pc:spChg>
        <pc:spChg chg="mod">
          <ac:chgData name="IVONE GINETTE CARVAJAL CASTAÑO" userId="6f0b0386-3d0d-4c09-920c-550840778887" providerId="ADAL" clId="{EAFDDF03-D376-4D31-AF60-55A318C8159E}" dt="2025-10-21T21:48:57.146" v="614"/>
          <ac:spMkLst>
            <pc:docMk/>
            <pc:sldMk cId="1112480703" sldId="390"/>
            <ac:spMk id="3" creationId="{4FF27779-970A-D6B6-15CF-5D8D1F8B67CB}"/>
          </ac:spMkLst>
        </pc:spChg>
        <pc:spChg chg="mod">
          <ac:chgData name="IVONE GINETTE CARVAJAL CASTAÑO" userId="6f0b0386-3d0d-4c09-920c-550840778887" providerId="ADAL" clId="{EAFDDF03-D376-4D31-AF60-55A318C8159E}" dt="2025-10-21T21:51:19.121" v="653" actId="1076"/>
          <ac:spMkLst>
            <pc:docMk/>
            <pc:sldMk cId="1112480703" sldId="390"/>
            <ac:spMk id="6" creationId="{6A9BA356-A344-E3EC-600D-297ABE653586}"/>
          </ac:spMkLst>
        </pc:spChg>
        <pc:spChg chg="mod">
          <ac:chgData name="IVONE GINETTE CARVAJAL CASTAÑO" userId="6f0b0386-3d0d-4c09-920c-550840778887" providerId="ADAL" clId="{EAFDDF03-D376-4D31-AF60-55A318C8159E}" dt="2025-10-21T21:46:13.038" v="560" actId="1076"/>
          <ac:spMkLst>
            <pc:docMk/>
            <pc:sldMk cId="1112480703" sldId="390"/>
            <ac:spMk id="7" creationId="{71EE2590-0DAB-0152-C94B-8250F75618D9}"/>
          </ac:spMkLst>
        </pc:spChg>
        <pc:spChg chg="mod">
          <ac:chgData name="IVONE GINETTE CARVAJAL CASTAÑO" userId="6f0b0386-3d0d-4c09-920c-550840778887" providerId="ADAL" clId="{EAFDDF03-D376-4D31-AF60-55A318C8159E}" dt="2025-10-21T21:50:10.174" v="634" actId="1076"/>
          <ac:spMkLst>
            <pc:docMk/>
            <pc:sldMk cId="1112480703" sldId="390"/>
            <ac:spMk id="8" creationId="{4D4E0CCE-4026-41F3-A23B-05BD3F75EE74}"/>
          </ac:spMkLst>
        </pc:spChg>
        <pc:spChg chg="mod">
          <ac:chgData name="IVONE GINETTE CARVAJAL CASTAÑO" userId="6f0b0386-3d0d-4c09-920c-550840778887" providerId="ADAL" clId="{EAFDDF03-D376-4D31-AF60-55A318C8159E}" dt="2025-10-21T21:49:06.137" v="620" actId="14100"/>
          <ac:spMkLst>
            <pc:docMk/>
            <pc:sldMk cId="1112480703" sldId="390"/>
            <ac:spMk id="9" creationId="{C59BB66B-1621-8594-219C-7D164A9047F6}"/>
          </ac:spMkLst>
        </pc:spChg>
        <pc:spChg chg="add mod">
          <ac:chgData name="IVONE GINETTE CARVAJAL CASTAÑO" userId="6f0b0386-3d0d-4c09-920c-550840778887" providerId="ADAL" clId="{EAFDDF03-D376-4D31-AF60-55A318C8159E}" dt="2025-10-21T21:51:26.449" v="659" actId="20577"/>
          <ac:spMkLst>
            <pc:docMk/>
            <pc:sldMk cId="1112480703" sldId="390"/>
            <ac:spMk id="14" creationId="{43E8B8F0-039E-D04C-69F3-5E9A73F06FDE}"/>
          </ac:spMkLst>
        </pc:spChg>
      </pc:sldChg>
      <pc:sldChg chg="addSp modSp mod">
        <pc:chgData name="IVONE GINETTE CARVAJAL CASTAÑO" userId="6f0b0386-3d0d-4c09-920c-550840778887" providerId="ADAL" clId="{EAFDDF03-D376-4D31-AF60-55A318C8159E}" dt="2025-10-21T21:40:27.330" v="472" actId="122"/>
        <pc:sldMkLst>
          <pc:docMk/>
          <pc:sldMk cId="2614215381" sldId="391"/>
        </pc:sldMkLst>
        <pc:spChg chg="add mod">
          <ac:chgData name="IVONE GINETTE CARVAJAL CASTAÑO" userId="6f0b0386-3d0d-4c09-920c-550840778887" providerId="ADAL" clId="{EAFDDF03-D376-4D31-AF60-55A318C8159E}" dt="2025-10-21T21:36:00.291" v="326" actId="1076"/>
          <ac:spMkLst>
            <pc:docMk/>
            <pc:sldMk cId="2614215381" sldId="391"/>
            <ac:spMk id="2" creationId="{EB7A6A9A-6A98-A96B-1068-D6DFDC014A21}"/>
          </ac:spMkLst>
        </pc:spChg>
        <pc:spChg chg="add mod">
          <ac:chgData name="IVONE GINETTE CARVAJAL CASTAÑO" userId="6f0b0386-3d0d-4c09-920c-550840778887" providerId="ADAL" clId="{EAFDDF03-D376-4D31-AF60-55A318C8159E}" dt="2025-10-21T21:37:14.628" v="401" actId="6549"/>
          <ac:spMkLst>
            <pc:docMk/>
            <pc:sldMk cId="2614215381" sldId="391"/>
            <ac:spMk id="4" creationId="{C733738A-A479-5548-8373-3C2B72099CCE}"/>
          </ac:spMkLst>
        </pc:spChg>
        <pc:spChg chg="mod">
          <ac:chgData name="IVONE GINETTE CARVAJAL CASTAÑO" userId="6f0b0386-3d0d-4c09-920c-550840778887" providerId="ADAL" clId="{EAFDDF03-D376-4D31-AF60-55A318C8159E}" dt="2025-10-21T21:36:04.772" v="327" actId="1076"/>
          <ac:spMkLst>
            <pc:docMk/>
            <pc:sldMk cId="2614215381" sldId="391"/>
            <ac:spMk id="7" creationId="{FCACCA08-8486-3B0F-2C7F-94B7161271CA}"/>
          </ac:spMkLst>
        </pc:spChg>
        <pc:graphicFrameChg chg="mod modGraphic">
          <ac:chgData name="IVONE GINETTE CARVAJAL CASTAÑO" userId="6f0b0386-3d0d-4c09-920c-550840778887" providerId="ADAL" clId="{EAFDDF03-D376-4D31-AF60-55A318C8159E}" dt="2025-10-21T21:40:27.330" v="472" actId="122"/>
          <ac:graphicFrameMkLst>
            <pc:docMk/>
            <pc:sldMk cId="2614215381" sldId="391"/>
            <ac:graphicFrameMk id="10" creationId="{4C6F1D6F-94A6-F849-6B5D-F5255045A8DA}"/>
          </ac:graphicFrameMkLst>
        </pc:graphicFrameChg>
      </pc:sldChg>
      <pc:sldChg chg="addSp delSp modSp add mod">
        <pc:chgData name="IVONE GINETTE CARVAJAL CASTAÑO" userId="6f0b0386-3d0d-4c09-920c-550840778887" providerId="ADAL" clId="{EAFDDF03-D376-4D31-AF60-55A318C8159E}" dt="2025-10-21T21:42:10.912" v="486" actId="1076"/>
        <pc:sldMkLst>
          <pc:docMk/>
          <pc:sldMk cId="2221239294" sldId="392"/>
        </pc:sldMkLst>
        <pc:spChg chg="mod">
          <ac:chgData name="IVONE GINETTE CARVAJAL CASTAÑO" userId="6f0b0386-3d0d-4c09-920c-550840778887" providerId="ADAL" clId="{EAFDDF03-D376-4D31-AF60-55A318C8159E}" dt="2025-10-21T21:34:04.627" v="316" actId="1076"/>
          <ac:spMkLst>
            <pc:docMk/>
            <pc:sldMk cId="2221239294" sldId="392"/>
            <ac:spMk id="7" creationId="{86233BA5-4B2E-C11E-F5FA-187CEACE363A}"/>
          </ac:spMkLst>
        </pc:spChg>
        <pc:graphicFrameChg chg="add mod modGraphic">
          <ac:chgData name="IVONE GINETTE CARVAJAL CASTAÑO" userId="6f0b0386-3d0d-4c09-920c-550840778887" providerId="ADAL" clId="{EAFDDF03-D376-4D31-AF60-55A318C8159E}" dt="2025-10-21T21:42:10.912" v="486" actId="1076"/>
          <ac:graphicFrameMkLst>
            <pc:docMk/>
            <pc:sldMk cId="2221239294" sldId="392"/>
            <ac:graphicFrameMk id="2" creationId="{5CAD37B0-C71A-A771-78B7-CD0EFFE5AC47}"/>
          </ac:graphicFrameMkLst>
        </pc:graphicFrameChg>
      </pc:sldChg>
      <pc:sldChg chg="delSp modSp add mod">
        <pc:chgData name="IVONE GINETTE CARVAJAL CASTAÑO" userId="6f0b0386-3d0d-4c09-920c-550840778887" providerId="ADAL" clId="{EAFDDF03-D376-4D31-AF60-55A318C8159E}" dt="2025-10-21T21:44:28.347" v="523" actId="20577"/>
        <pc:sldMkLst>
          <pc:docMk/>
          <pc:sldMk cId="3487390797" sldId="393"/>
        </pc:sldMkLst>
        <pc:spChg chg="mod">
          <ac:chgData name="IVONE GINETTE CARVAJAL CASTAÑO" userId="6f0b0386-3d0d-4c09-920c-550840778887" providerId="ADAL" clId="{EAFDDF03-D376-4D31-AF60-55A318C8159E}" dt="2025-10-21T21:44:24.005" v="521" actId="1076"/>
          <ac:spMkLst>
            <pc:docMk/>
            <pc:sldMk cId="3487390797" sldId="393"/>
            <ac:spMk id="4" creationId="{B736CC8B-111A-C2DB-1C15-3064EA50611F}"/>
          </ac:spMkLst>
        </pc:spChg>
        <pc:spChg chg="mod">
          <ac:chgData name="IVONE GINETTE CARVAJAL CASTAÑO" userId="6f0b0386-3d0d-4c09-920c-550840778887" providerId="ADAL" clId="{EAFDDF03-D376-4D31-AF60-55A318C8159E}" dt="2025-10-21T21:44:21.586" v="520" actId="1076"/>
          <ac:spMkLst>
            <pc:docMk/>
            <pc:sldMk cId="3487390797" sldId="393"/>
            <ac:spMk id="8" creationId="{CC93DA5A-B6B3-2367-D9FC-CF51DDD02609}"/>
          </ac:spMkLst>
        </pc:spChg>
        <pc:graphicFrameChg chg="mod modGraphic">
          <ac:chgData name="IVONE GINETTE CARVAJAL CASTAÑO" userId="6f0b0386-3d0d-4c09-920c-550840778887" providerId="ADAL" clId="{EAFDDF03-D376-4D31-AF60-55A318C8159E}" dt="2025-10-21T21:44:28.347" v="523" actId="20577"/>
          <ac:graphicFrameMkLst>
            <pc:docMk/>
            <pc:sldMk cId="3487390797" sldId="393"/>
            <ac:graphicFrameMk id="5" creationId="{13ADF031-C0D4-B48D-B371-A888B6EE37FD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938DDB57-0500-5D90-15CB-867AAB744E57}"/>
    <pc:docChg chg="modSld">
      <pc:chgData name="LINA PAOLA SUAREZ FORERO" userId="S::lina.suarez.f@uniminuto.edu::bc550894-0aa7-4a5d-903c-9027ae179d81" providerId="AD" clId="Web-{938DDB57-0500-5D90-15CB-867AAB744E57}" dt="2025-10-09T22:24:53.628" v="392"/>
      <pc:docMkLst>
        <pc:docMk/>
      </pc:docMkLst>
    </pc:docChg>
  </pc:docChgLst>
  <pc:docChgLst>
    <pc:chgData name="DIANA DEL PILAR RAMIREZ ACOSTA" userId="S::diana.ramirez.ac@uniminuto.edu::7c8ee35b-8153-4181-8741-18f2e2a668b2" providerId="AD" clId="Web-{72B94772-B8A6-BCE8-A6B8-3600AAA90DC9}"/>
    <pc:docChg chg="modSld">
      <pc:chgData name="DIANA DEL PILAR RAMIREZ ACOSTA" userId="S::diana.ramirez.ac@uniminuto.edu::7c8ee35b-8153-4181-8741-18f2e2a668b2" providerId="AD" clId="Web-{72B94772-B8A6-BCE8-A6B8-3600AAA90DC9}" dt="2025-10-20T21:20:07.163" v="4" actId="1076"/>
      <pc:docMkLst>
        <pc:docMk/>
      </pc:docMkLst>
      <pc:sldChg chg="modSp">
        <pc:chgData name="DIANA DEL PILAR RAMIREZ ACOSTA" userId="S::diana.ramirez.ac@uniminuto.edu::7c8ee35b-8153-4181-8741-18f2e2a668b2" providerId="AD" clId="Web-{72B94772-B8A6-BCE8-A6B8-3600AAA90DC9}" dt="2025-10-20T21:14:04.865" v="3"/>
        <pc:sldMkLst>
          <pc:docMk/>
          <pc:sldMk cId="2467819195" sldId="361"/>
        </pc:sldMkLst>
        <pc:graphicFrameChg chg="mod modGraphic">
          <ac:chgData name="DIANA DEL PILAR RAMIREZ ACOSTA" userId="S::diana.ramirez.ac@uniminuto.edu::7c8ee35b-8153-4181-8741-18f2e2a668b2" providerId="AD" clId="Web-{72B94772-B8A6-BCE8-A6B8-3600AAA90DC9}" dt="2025-10-20T21:14:04.865" v="3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  <pc:sldChg chg="modSp">
        <pc:chgData name="DIANA DEL PILAR RAMIREZ ACOSTA" userId="S::diana.ramirez.ac@uniminuto.edu::7c8ee35b-8153-4181-8741-18f2e2a668b2" providerId="AD" clId="Web-{72B94772-B8A6-BCE8-A6B8-3600AAA90DC9}" dt="2025-10-20T21:20:07.163" v="4" actId="1076"/>
        <pc:sldMkLst>
          <pc:docMk/>
          <pc:sldMk cId="3459978169" sldId="375"/>
        </pc:sldMkLst>
        <pc:graphicFrameChg chg="mod">
          <ac:chgData name="DIANA DEL PILAR RAMIREZ ACOSTA" userId="S::diana.ramirez.ac@uniminuto.edu::7c8ee35b-8153-4181-8741-18f2e2a668b2" providerId="AD" clId="Web-{72B94772-B8A6-BCE8-A6B8-3600AAA90DC9}" dt="2025-10-20T21:20:07.163" v="4" actId="1076"/>
          <ac:graphicFrameMkLst>
            <pc:docMk/>
            <pc:sldMk cId="3459978169" sldId="375"/>
            <ac:graphicFrameMk id="2" creationId="{DBF035CF-A1C2-DAA6-611E-8928902D43EA}"/>
          </ac:graphicFrameMkLst>
        </pc:graphicFrameChg>
      </pc:sldChg>
    </pc:docChg>
  </pc:docChgLst>
  <pc:docChgLst>
    <pc:chgData name="GINA CATALINA MALAVER PEREZ" userId="99b04ec6-3d77-4061-a7bd-63e001cc7658" providerId="ADAL" clId="{88880B5C-24B2-444E-857B-E24E2522D707}"/>
    <pc:docChg chg="undo custSel addSld modSld">
      <pc:chgData name="GINA CATALINA MALAVER PEREZ" userId="99b04ec6-3d77-4061-a7bd-63e001cc7658" providerId="ADAL" clId="{88880B5C-24B2-444E-857B-E24E2522D707}" dt="2025-10-21T21:54:09.926" v="1028" actId="20577"/>
      <pc:docMkLst>
        <pc:docMk/>
      </pc:docMkLst>
      <pc:sldChg chg="modSp mod">
        <pc:chgData name="GINA CATALINA MALAVER PEREZ" userId="99b04ec6-3d77-4061-a7bd-63e001cc7658" providerId="ADAL" clId="{88880B5C-24B2-444E-857B-E24E2522D707}" dt="2025-10-21T14:52:50.338" v="28" actId="20577"/>
        <pc:sldMkLst>
          <pc:docMk/>
          <pc:sldMk cId="2467819195" sldId="361"/>
        </pc:sldMkLst>
        <pc:graphicFrameChg chg="mod modGraphic">
          <ac:chgData name="GINA CATALINA MALAVER PEREZ" userId="99b04ec6-3d77-4061-a7bd-63e001cc7658" providerId="ADAL" clId="{88880B5C-24B2-444E-857B-E24E2522D707}" dt="2025-10-21T14:52:50.338" v="28" actId="20577"/>
          <ac:graphicFrameMkLst>
            <pc:docMk/>
            <pc:sldMk cId="2467819195" sldId="361"/>
            <ac:graphicFrameMk id="4" creationId="{F299FDCB-F246-4DAA-84DF-533531D9928E}"/>
          </ac:graphicFrameMkLst>
        </pc:graphicFrameChg>
      </pc:sldChg>
      <pc:sldChg chg="add">
        <pc:chgData name="GINA CATALINA MALAVER PEREZ" userId="99b04ec6-3d77-4061-a7bd-63e001cc7658" providerId="ADAL" clId="{88880B5C-24B2-444E-857B-E24E2522D707}" dt="2025-10-21T16:00:10.549" v="74" actId="2890"/>
        <pc:sldMkLst>
          <pc:docMk/>
          <pc:sldMk cId="1659731539" sldId="388"/>
        </pc:sldMkLst>
      </pc:sldChg>
      <pc:sldChg chg="addSp delSp modSp add mod">
        <pc:chgData name="GINA CATALINA MALAVER PEREZ" userId="99b04ec6-3d77-4061-a7bd-63e001cc7658" providerId="ADAL" clId="{88880B5C-24B2-444E-857B-E24E2522D707}" dt="2025-10-21T16:50:27.830" v="655" actId="1076"/>
        <pc:sldMkLst>
          <pc:docMk/>
          <pc:sldMk cId="2402188926" sldId="389"/>
        </pc:sldMkLst>
        <pc:spChg chg="add mod">
          <ac:chgData name="GINA CATALINA MALAVER PEREZ" userId="99b04ec6-3d77-4061-a7bd-63e001cc7658" providerId="ADAL" clId="{88880B5C-24B2-444E-857B-E24E2522D707}" dt="2025-10-21T16:43:27.469" v="582" actId="1076"/>
          <ac:spMkLst>
            <pc:docMk/>
            <pc:sldMk cId="2402188926" sldId="389"/>
            <ac:spMk id="4" creationId="{CA95115B-0241-9D6F-AAD0-8CE31E196B78}"/>
          </ac:spMkLst>
        </pc:spChg>
        <pc:spChg chg="mod">
          <ac:chgData name="GINA CATALINA MALAVER PEREZ" userId="99b04ec6-3d77-4061-a7bd-63e001cc7658" providerId="ADAL" clId="{88880B5C-24B2-444E-857B-E24E2522D707}" dt="2025-10-21T16:16:33.625" v="238" actId="1076"/>
          <ac:spMkLst>
            <pc:docMk/>
            <pc:sldMk cId="2402188926" sldId="389"/>
            <ac:spMk id="7" creationId="{BEC0FCE6-8062-C1AF-F58B-87C7AD601FCE}"/>
          </ac:spMkLst>
        </pc:spChg>
        <pc:graphicFrameChg chg="add mod modGraphic">
          <ac:chgData name="GINA CATALINA MALAVER PEREZ" userId="99b04ec6-3d77-4061-a7bd-63e001cc7658" providerId="ADAL" clId="{88880B5C-24B2-444E-857B-E24E2522D707}" dt="2025-10-21T16:50:27.830" v="655" actId="1076"/>
          <ac:graphicFrameMkLst>
            <pc:docMk/>
            <pc:sldMk cId="2402188926" sldId="389"/>
            <ac:graphicFrameMk id="5" creationId="{5E805785-3C6C-C678-756D-AD972820C84D}"/>
          </ac:graphicFrameMkLst>
        </pc:graphicFrameChg>
      </pc:sldChg>
      <pc:sldChg chg="addSp delSp modSp mod">
        <pc:chgData name="GINA CATALINA MALAVER PEREZ" userId="99b04ec6-3d77-4061-a7bd-63e001cc7658" providerId="ADAL" clId="{88880B5C-24B2-444E-857B-E24E2522D707}" dt="2025-10-21T21:54:09.926" v="1028" actId="20577"/>
        <pc:sldMkLst>
          <pc:docMk/>
          <pc:sldMk cId="1112480703" sldId="390"/>
        </pc:sldMkLst>
        <pc:spChg chg="add mod">
          <ac:chgData name="GINA CATALINA MALAVER PEREZ" userId="99b04ec6-3d77-4061-a7bd-63e001cc7658" providerId="ADAL" clId="{88880B5C-24B2-444E-857B-E24E2522D707}" dt="2025-10-21T21:28:36.072" v="1007" actId="14100"/>
          <ac:spMkLst>
            <pc:docMk/>
            <pc:sldMk cId="1112480703" sldId="390"/>
            <ac:spMk id="2" creationId="{399CC9C0-4FBA-8841-87DC-A6CF39AFAB81}"/>
          </ac:spMkLst>
        </pc:spChg>
        <pc:spChg chg="add mod">
          <ac:chgData name="GINA CATALINA MALAVER PEREZ" userId="99b04ec6-3d77-4061-a7bd-63e001cc7658" providerId="ADAL" clId="{88880B5C-24B2-444E-857B-E24E2522D707}" dt="2025-10-21T21:28:36.072" v="1007" actId="14100"/>
          <ac:spMkLst>
            <pc:docMk/>
            <pc:sldMk cId="1112480703" sldId="390"/>
            <ac:spMk id="6" creationId="{6A9BA356-A344-E3EC-600D-297ABE653586}"/>
          </ac:spMkLst>
        </pc:spChg>
        <pc:spChg chg="mod">
          <ac:chgData name="GINA CATALINA MALAVER PEREZ" userId="99b04ec6-3d77-4061-a7bd-63e001cc7658" providerId="ADAL" clId="{88880B5C-24B2-444E-857B-E24E2522D707}" dt="2025-10-21T21:26:52.769" v="977" actId="14100"/>
          <ac:spMkLst>
            <pc:docMk/>
            <pc:sldMk cId="1112480703" sldId="390"/>
            <ac:spMk id="7" creationId="{71EE2590-0DAB-0152-C94B-8250F75618D9}"/>
          </ac:spMkLst>
        </pc:spChg>
        <pc:spChg chg="add mod">
          <ac:chgData name="GINA CATALINA MALAVER PEREZ" userId="99b04ec6-3d77-4061-a7bd-63e001cc7658" providerId="ADAL" clId="{88880B5C-24B2-444E-857B-E24E2522D707}" dt="2025-10-21T21:28:36.072" v="1007" actId="14100"/>
          <ac:spMkLst>
            <pc:docMk/>
            <pc:sldMk cId="1112480703" sldId="390"/>
            <ac:spMk id="8" creationId="{4D4E0CCE-4026-41F3-A23B-05BD3F75EE74}"/>
          </ac:spMkLst>
        </pc:spChg>
        <pc:spChg chg="add mod">
          <ac:chgData name="GINA CATALINA MALAVER PEREZ" userId="99b04ec6-3d77-4061-a7bd-63e001cc7658" providerId="ADAL" clId="{88880B5C-24B2-444E-857B-E24E2522D707}" dt="2025-10-21T21:31:33.303" v="1016" actId="208"/>
          <ac:spMkLst>
            <pc:docMk/>
            <pc:sldMk cId="1112480703" sldId="390"/>
            <ac:spMk id="9" creationId="{C59BB66B-1621-8594-219C-7D164A9047F6}"/>
          </ac:spMkLst>
        </pc:spChg>
        <pc:spChg chg="mod">
          <ac:chgData name="GINA CATALINA MALAVER PEREZ" userId="99b04ec6-3d77-4061-a7bd-63e001cc7658" providerId="ADAL" clId="{88880B5C-24B2-444E-857B-E24E2522D707}" dt="2025-10-21T21:54:09.926" v="1028" actId="20577"/>
          <ac:spMkLst>
            <pc:docMk/>
            <pc:sldMk cId="1112480703" sldId="390"/>
            <ac:spMk id="14" creationId="{43E8B8F0-039E-D04C-69F3-5E9A73F06FDE}"/>
          </ac:spMkLst>
        </pc:spChg>
      </pc:sldChg>
      <pc:sldChg chg="addSp delSp modSp mod">
        <pc:chgData name="GINA CATALINA MALAVER PEREZ" userId="99b04ec6-3d77-4061-a7bd-63e001cc7658" providerId="ADAL" clId="{88880B5C-24B2-444E-857B-E24E2522D707}" dt="2025-10-21T21:30:00.166" v="1013" actId="13926"/>
        <pc:sldMkLst>
          <pc:docMk/>
          <pc:sldMk cId="2614215381" sldId="391"/>
        </pc:sldMkLst>
        <pc:spChg chg="mod">
          <ac:chgData name="GINA CATALINA MALAVER PEREZ" userId="99b04ec6-3d77-4061-a7bd-63e001cc7658" providerId="ADAL" clId="{88880B5C-24B2-444E-857B-E24E2522D707}" dt="2025-10-21T21:24:21.886" v="801" actId="1076"/>
          <ac:spMkLst>
            <pc:docMk/>
            <pc:sldMk cId="2614215381" sldId="391"/>
            <ac:spMk id="7" creationId="{FCACCA08-8486-3B0F-2C7F-94B7161271CA}"/>
          </ac:spMkLst>
        </pc:spChg>
        <pc:graphicFrameChg chg="add mod modGraphic">
          <ac:chgData name="GINA CATALINA MALAVER PEREZ" userId="99b04ec6-3d77-4061-a7bd-63e001cc7658" providerId="ADAL" clId="{88880B5C-24B2-444E-857B-E24E2522D707}" dt="2025-10-21T21:30:00.166" v="1013" actId="13926"/>
          <ac:graphicFrameMkLst>
            <pc:docMk/>
            <pc:sldMk cId="2614215381" sldId="391"/>
            <ac:graphicFrameMk id="10" creationId="{4C6F1D6F-94A6-F849-6B5D-F5255045A8DA}"/>
          </ac:graphicFrameMkLst>
        </pc:graphicFrameChg>
      </pc:sldChg>
    </pc:docChg>
  </pc:docChgLst>
  <pc:docChgLst>
    <pc:chgData name="PAULA ANGELICA POSADA RUIZ" userId="c1bc0e1e-d004-4b21-9d74-8a35d69a1bab" providerId="ADAL" clId="{35F5A5B0-35D3-894F-BC0A-B27A1946B549}"/>
    <pc:docChg chg="undo custSel modSld">
      <pc:chgData name="PAULA ANGELICA POSADA RUIZ" userId="c1bc0e1e-d004-4b21-9d74-8a35d69a1bab" providerId="ADAL" clId="{35F5A5B0-35D3-894F-BC0A-B27A1946B549}" dt="2025-10-09T10:49:32.938" v="215" actId="20577"/>
      <pc:docMkLst>
        <pc:docMk/>
      </pc:docMkLst>
      <pc:sldChg chg="addCm modCm">
        <pc:chgData name="PAULA ANGELICA POSADA RUIZ" userId="c1bc0e1e-d004-4b21-9d74-8a35d69a1bab" providerId="ADAL" clId="{35F5A5B0-35D3-894F-BC0A-B27A1946B549}" dt="2025-10-09T10:29:10.528" v="1"/>
        <pc:sldMkLst>
          <pc:docMk/>
          <pc:sldMk cId="2733822545" sldId="321"/>
        </pc:sldMkLst>
      </pc:sldChg>
    </pc:docChg>
  </pc:docChgLst>
  <pc:docChgLst>
    <pc:chgData name="GINA CATALINA MALAVER PEREZ" userId="99b04ec6-3d77-4061-a7bd-63e001cc7658" providerId="ADAL" clId="{0DE07C7A-D152-428D-9AA3-CC8ABCA8715D}"/>
    <pc:docChg chg="undo custSel addSld delSld modSld">
      <pc:chgData name="GINA CATALINA MALAVER PEREZ" userId="99b04ec6-3d77-4061-a7bd-63e001cc7658" providerId="ADAL" clId="{0DE07C7A-D152-428D-9AA3-CC8ABCA8715D}" dt="2025-10-19T17:10:00.906" v="1187" actId="14100"/>
      <pc:docMkLst>
        <pc:docMk/>
      </pc:docMkLst>
      <pc:sldChg chg="del">
        <pc:chgData name="GINA CATALINA MALAVER PEREZ" userId="99b04ec6-3d77-4061-a7bd-63e001cc7658" providerId="ADAL" clId="{0DE07C7A-D152-428D-9AA3-CC8ABCA8715D}" dt="2025-10-19T17:05:49.822" v="1129" actId="2696"/>
        <pc:sldMkLst>
          <pc:docMk/>
          <pc:sldMk cId="372235552" sldId="275"/>
        </pc:sldMkLst>
      </pc:sldChg>
      <pc:sldChg chg="add">
        <pc:chgData name="GINA CATALINA MALAVER PEREZ" userId="99b04ec6-3d77-4061-a7bd-63e001cc7658" providerId="ADAL" clId="{0DE07C7A-D152-428D-9AA3-CC8ABCA8715D}" dt="2025-10-19T16:12:58.770" v="0"/>
        <pc:sldMkLst>
          <pc:docMk/>
          <pc:sldMk cId="2007231864" sldId="366"/>
        </pc:sldMkLst>
      </pc:sldChg>
      <pc:sldChg chg="modSp add mod">
        <pc:chgData name="GINA CATALINA MALAVER PEREZ" userId="99b04ec6-3d77-4061-a7bd-63e001cc7658" providerId="ADAL" clId="{0DE07C7A-D152-428D-9AA3-CC8ABCA8715D}" dt="2025-10-19T17:05:38.491" v="1128" actId="403"/>
        <pc:sldMkLst>
          <pc:docMk/>
          <pc:sldMk cId="2319063989" sldId="367"/>
        </pc:sldMkLst>
        <pc:spChg chg="mod">
          <ac:chgData name="GINA CATALINA MALAVER PEREZ" userId="99b04ec6-3d77-4061-a7bd-63e001cc7658" providerId="ADAL" clId="{0DE07C7A-D152-428D-9AA3-CC8ABCA8715D}" dt="2025-10-19T17:05:20.519" v="1126" actId="20577"/>
          <ac:spMkLst>
            <pc:docMk/>
            <pc:sldMk cId="2319063989" sldId="367"/>
            <ac:spMk id="3" creationId="{D000C566-6445-4106-C407-6EFF1EF592A5}"/>
          </ac:spMkLst>
        </pc:spChg>
        <pc:spChg chg="mod">
          <ac:chgData name="GINA CATALINA MALAVER PEREZ" userId="99b04ec6-3d77-4061-a7bd-63e001cc7658" providerId="ADAL" clId="{0DE07C7A-D152-428D-9AA3-CC8ABCA8715D}" dt="2025-10-19T17:02:44.179" v="1112" actId="14100"/>
          <ac:spMkLst>
            <pc:docMk/>
            <pc:sldMk cId="2319063989" sldId="367"/>
            <ac:spMk id="5" creationId="{B2B6AFB8-7520-BE7C-FB6F-63083AFBA54E}"/>
          </ac:spMkLst>
        </pc:spChg>
        <pc:spChg chg="mod">
          <ac:chgData name="GINA CATALINA MALAVER PEREZ" userId="99b04ec6-3d77-4061-a7bd-63e001cc7658" providerId="ADAL" clId="{0DE07C7A-D152-428D-9AA3-CC8ABCA8715D}" dt="2025-10-19T17:05:38.491" v="1128" actId="403"/>
          <ac:spMkLst>
            <pc:docMk/>
            <pc:sldMk cId="2319063989" sldId="367"/>
            <ac:spMk id="6" creationId="{094CE0C1-F8C6-CF52-EE57-FAD4780DB7A2}"/>
          </ac:spMkLst>
        </pc:spChg>
      </pc:sldChg>
      <pc:sldChg chg="addSp delSp modSp add mod">
        <pc:chgData name="GINA CATALINA MALAVER PEREZ" userId="99b04ec6-3d77-4061-a7bd-63e001cc7658" providerId="ADAL" clId="{0DE07C7A-D152-428D-9AA3-CC8ABCA8715D}" dt="2025-10-19T17:10:00.906" v="1187" actId="14100"/>
        <pc:sldMkLst>
          <pc:docMk/>
          <pc:sldMk cId="981448736" sldId="368"/>
        </pc:sldMkLst>
        <pc:spChg chg="mod">
          <ac:chgData name="GINA CATALINA MALAVER PEREZ" userId="99b04ec6-3d77-4061-a7bd-63e001cc7658" providerId="ADAL" clId="{0DE07C7A-D152-428D-9AA3-CC8ABCA8715D}" dt="2025-10-19T16:16:10.152" v="31" actId="27636"/>
          <ac:spMkLst>
            <pc:docMk/>
            <pc:sldMk cId="981448736" sldId="368"/>
            <ac:spMk id="2" creationId="{2105D20C-A0E5-FDAD-DE90-255B7E29E6D5}"/>
          </ac:spMkLst>
        </pc:spChg>
        <pc:spChg chg="add mod">
          <ac:chgData name="GINA CATALINA MALAVER PEREZ" userId="99b04ec6-3d77-4061-a7bd-63e001cc7658" providerId="ADAL" clId="{0DE07C7A-D152-428D-9AA3-CC8ABCA8715D}" dt="2025-10-19T17:10:00.906" v="1187" actId="14100"/>
          <ac:spMkLst>
            <pc:docMk/>
            <pc:sldMk cId="981448736" sldId="368"/>
            <ac:spMk id="16" creationId="{44FDA4D3-B107-98E0-6569-57CD141B20DA}"/>
          </ac:spMkLst>
        </pc:spChg>
        <pc:spChg chg="add mod">
          <ac:chgData name="GINA CATALINA MALAVER PEREZ" userId="99b04ec6-3d77-4061-a7bd-63e001cc7658" providerId="ADAL" clId="{0DE07C7A-D152-428D-9AA3-CC8ABCA8715D}" dt="2025-10-19T16:24:08.648" v="132" actId="1076"/>
          <ac:spMkLst>
            <pc:docMk/>
            <pc:sldMk cId="981448736" sldId="368"/>
            <ac:spMk id="18" creationId="{40BCAF28-6289-59AF-B160-7C9337F8AA6A}"/>
          </ac:spMkLst>
        </pc:spChg>
        <pc:graphicFrameChg chg="add mod modGraphic">
          <ac:chgData name="GINA CATALINA MALAVER PEREZ" userId="99b04ec6-3d77-4061-a7bd-63e001cc7658" providerId="ADAL" clId="{0DE07C7A-D152-428D-9AA3-CC8ABCA8715D}" dt="2025-10-19T17:08:54.364" v="1175" actId="1076"/>
          <ac:graphicFrameMkLst>
            <pc:docMk/>
            <pc:sldMk cId="981448736" sldId="368"/>
            <ac:graphicFrameMk id="15" creationId="{63DEF02A-76D6-96DB-A88C-9A5E85153AAC}"/>
          </ac:graphicFrameMkLst>
        </pc:graphicFrameChg>
      </pc:sldChg>
      <pc:sldChg chg="addSp delSp modSp add mod">
        <pc:chgData name="GINA CATALINA MALAVER PEREZ" userId="99b04ec6-3d77-4061-a7bd-63e001cc7658" providerId="ADAL" clId="{0DE07C7A-D152-428D-9AA3-CC8ABCA8715D}" dt="2025-10-19T17:09:40.675" v="1183" actId="14100"/>
        <pc:sldMkLst>
          <pc:docMk/>
          <pc:sldMk cId="2631240982" sldId="369"/>
        </pc:sldMkLst>
        <pc:spChg chg="add mod">
          <ac:chgData name="GINA CATALINA MALAVER PEREZ" userId="99b04ec6-3d77-4061-a7bd-63e001cc7658" providerId="ADAL" clId="{0DE07C7A-D152-428D-9AA3-CC8ABCA8715D}" dt="2025-10-19T16:44:56.360" v="796" actId="20577"/>
          <ac:spMkLst>
            <pc:docMk/>
            <pc:sldMk cId="2631240982" sldId="369"/>
            <ac:spMk id="3" creationId="{B3A2F13A-8628-7006-0101-8AE24957C04C}"/>
          </ac:spMkLst>
        </pc:spChg>
        <pc:spChg chg="add mod">
          <ac:chgData name="GINA CATALINA MALAVER PEREZ" userId="99b04ec6-3d77-4061-a7bd-63e001cc7658" providerId="ADAL" clId="{0DE07C7A-D152-428D-9AA3-CC8ABCA8715D}" dt="2025-10-19T16:45:01.016" v="797" actId="1076"/>
          <ac:spMkLst>
            <pc:docMk/>
            <pc:sldMk cId="2631240982" sldId="369"/>
            <ac:spMk id="6" creationId="{952E90F5-E813-C29C-3732-1A072C5C444C}"/>
          </ac:spMkLst>
        </pc:spChg>
        <pc:spChg chg="mod">
          <ac:chgData name="GINA CATALINA MALAVER PEREZ" userId="99b04ec6-3d77-4061-a7bd-63e001cc7658" providerId="ADAL" clId="{0DE07C7A-D152-428D-9AA3-CC8ABCA8715D}" dt="2025-10-19T17:09:40.675" v="1183" actId="14100"/>
          <ac:spMkLst>
            <pc:docMk/>
            <pc:sldMk cId="2631240982" sldId="369"/>
            <ac:spMk id="16" creationId="{D94CD5FC-ECDD-2A32-9053-5BCEB9111808}"/>
          </ac:spMkLst>
        </pc:spChg>
        <pc:graphicFrameChg chg="add mod modGraphic">
          <ac:chgData name="GINA CATALINA MALAVER PEREZ" userId="99b04ec6-3d77-4061-a7bd-63e001cc7658" providerId="ADAL" clId="{0DE07C7A-D152-428D-9AA3-CC8ABCA8715D}" dt="2025-10-19T16:44:16.972" v="778" actId="1076"/>
          <ac:graphicFrameMkLst>
            <pc:docMk/>
            <pc:sldMk cId="2631240982" sldId="369"/>
            <ac:graphicFrameMk id="7" creationId="{83E4DB87-5614-474B-A823-C0A69EF17BFC}"/>
          </ac:graphicFrameMkLst>
        </pc:graphicFrameChg>
      </pc:sldChg>
      <pc:sldChg chg="modSp add mod">
        <pc:chgData name="GINA CATALINA MALAVER PEREZ" userId="99b04ec6-3d77-4061-a7bd-63e001cc7658" providerId="ADAL" clId="{0DE07C7A-D152-428D-9AA3-CC8ABCA8715D}" dt="2025-10-19T17:09:34.595" v="1181" actId="14100"/>
        <pc:sldMkLst>
          <pc:docMk/>
          <pc:sldMk cId="1162715404" sldId="370"/>
        </pc:sldMkLst>
        <pc:spChg chg="mod">
          <ac:chgData name="GINA CATALINA MALAVER PEREZ" userId="99b04ec6-3d77-4061-a7bd-63e001cc7658" providerId="ADAL" clId="{0DE07C7A-D152-428D-9AA3-CC8ABCA8715D}" dt="2025-10-19T16:47:57.530" v="827" actId="404"/>
          <ac:spMkLst>
            <pc:docMk/>
            <pc:sldMk cId="1162715404" sldId="370"/>
            <ac:spMk id="3" creationId="{14F83376-0C8F-BE2E-8B3C-3B73C3E16BDB}"/>
          </ac:spMkLst>
        </pc:spChg>
        <pc:spChg chg="mod">
          <ac:chgData name="GINA CATALINA MALAVER PEREZ" userId="99b04ec6-3d77-4061-a7bd-63e001cc7658" providerId="ADAL" clId="{0DE07C7A-D152-428D-9AA3-CC8ABCA8715D}" dt="2025-10-19T16:48:04.757" v="828" actId="1076"/>
          <ac:spMkLst>
            <pc:docMk/>
            <pc:sldMk cId="1162715404" sldId="370"/>
            <ac:spMk id="6" creationId="{98A06A59-6DA0-4A1F-B198-7AA638539B87}"/>
          </ac:spMkLst>
        </pc:spChg>
        <pc:spChg chg="mod">
          <ac:chgData name="GINA CATALINA MALAVER PEREZ" userId="99b04ec6-3d77-4061-a7bd-63e001cc7658" providerId="ADAL" clId="{0DE07C7A-D152-428D-9AA3-CC8ABCA8715D}" dt="2025-10-19T17:09:34.595" v="1181" actId="14100"/>
          <ac:spMkLst>
            <pc:docMk/>
            <pc:sldMk cId="1162715404" sldId="370"/>
            <ac:spMk id="16" creationId="{B965FE07-0F2B-B22E-BB22-58E0ACF17916}"/>
          </ac:spMkLst>
        </pc:spChg>
        <pc:graphicFrameChg chg="mod modGraphic">
          <ac:chgData name="GINA CATALINA MALAVER PEREZ" userId="99b04ec6-3d77-4061-a7bd-63e001cc7658" providerId="ADAL" clId="{0DE07C7A-D152-428D-9AA3-CC8ABCA8715D}" dt="2025-10-19T16:46:32.588" v="811" actId="1076"/>
          <ac:graphicFrameMkLst>
            <pc:docMk/>
            <pc:sldMk cId="1162715404" sldId="370"/>
            <ac:graphicFrameMk id="7" creationId="{7D1EFF0C-37CB-7B46-2772-8241EFA05CB5}"/>
          </ac:graphicFrameMkLst>
        </pc:graphicFrameChg>
      </pc:sldChg>
      <pc:sldChg chg="modSp add mod">
        <pc:chgData name="GINA CATALINA MALAVER PEREZ" userId="99b04ec6-3d77-4061-a7bd-63e001cc7658" providerId="ADAL" clId="{0DE07C7A-D152-428D-9AA3-CC8ABCA8715D}" dt="2025-10-19T17:09:26.861" v="1179" actId="14100"/>
        <pc:sldMkLst>
          <pc:docMk/>
          <pc:sldMk cId="556565369" sldId="371"/>
        </pc:sldMkLst>
        <pc:spChg chg="mod">
          <ac:chgData name="GINA CATALINA MALAVER PEREZ" userId="99b04ec6-3d77-4061-a7bd-63e001cc7658" providerId="ADAL" clId="{0DE07C7A-D152-428D-9AA3-CC8ABCA8715D}" dt="2025-10-19T16:48:17.626" v="831" actId="404"/>
          <ac:spMkLst>
            <pc:docMk/>
            <pc:sldMk cId="556565369" sldId="371"/>
            <ac:spMk id="3" creationId="{60BFAAEB-8EC5-18F9-8B4E-6234F709CBFF}"/>
          </ac:spMkLst>
        </pc:spChg>
        <pc:spChg chg="mod">
          <ac:chgData name="GINA CATALINA MALAVER PEREZ" userId="99b04ec6-3d77-4061-a7bd-63e001cc7658" providerId="ADAL" clId="{0DE07C7A-D152-428D-9AA3-CC8ABCA8715D}" dt="2025-10-19T16:48:11.924" v="829" actId="1076"/>
          <ac:spMkLst>
            <pc:docMk/>
            <pc:sldMk cId="556565369" sldId="371"/>
            <ac:spMk id="6" creationId="{45BBD2D6-3F25-F7FB-DDAA-B2432064F77F}"/>
          </ac:spMkLst>
        </pc:spChg>
        <pc:spChg chg="mod">
          <ac:chgData name="GINA CATALINA MALAVER PEREZ" userId="99b04ec6-3d77-4061-a7bd-63e001cc7658" providerId="ADAL" clId="{0DE07C7A-D152-428D-9AA3-CC8ABCA8715D}" dt="2025-10-19T17:09:26.861" v="1179" actId="14100"/>
          <ac:spMkLst>
            <pc:docMk/>
            <pc:sldMk cId="556565369" sldId="371"/>
            <ac:spMk id="16" creationId="{EB7AA0B3-7FA0-8DE4-5769-F32CFA79E8F9}"/>
          </ac:spMkLst>
        </pc:spChg>
        <pc:graphicFrameChg chg="mod modGraphic">
          <ac:chgData name="GINA CATALINA MALAVER PEREZ" userId="99b04ec6-3d77-4061-a7bd-63e001cc7658" providerId="ADAL" clId="{0DE07C7A-D152-428D-9AA3-CC8ABCA8715D}" dt="2025-10-19T16:47:33.910" v="821" actId="1076"/>
          <ac:graphicFrameMkLst>
            <pc:docMk/>
            <pc:sldMk cId="556565369" sldId="371"/>
            <ac:graphicFrameMk id="7" creationId="{040375F7-A166-2F45-1E40-2318540D534C}"/>
          </ac:graphicFrameMkLst>
        </pc:graphicFrameChg>
      </pc:sldChg>
      <pc:sldChg chg="addSp delSp modSp add mod">
        <pc:chgData name="GINA CATALINA MALAVER PEREZ" userId="99b04ec6-3d77-4061-a7bd-63e001cc7658" providerId="ADAL" clId="{0DE07C7A-D152-428D-9AA3-CC8ABCA8715D}" dt="2025-10-19T17:09:19.429" v="1177" actId="113"/>
        <pc:sldMkLst>
          <pc:docMk/>
          <pc:sldMk cId="1299536283" sldId="372"/>
        </pc:sldMkLst>
        <pc:spChg chg="mod">
          <ac:chgData name="GINA CATALINA MALAVER PEREZ" userId="99b04ec6-3d77-4061-a7bd-63e001cc7658" providerId="ADAL" clId="{0DE07C7A-D152-428D-9AA3-CC8ABCA8715D}" dt="2025-10-19T16:52:51.624" v="882" actId="1076"/>
          <ac:spMkLst>
            <pc:docMk/>
            <pc:sldMk cId="1299536283" sldId="372"/>
            <ac:spMk id="6" creationId="{B92D6E41-3B31-A9F8-9C31-F551A6BA8EC4}"/>
          </ac:spMkLst>
        </pc:spChg>
        <pc:spChg chg="mod">
          <ac:chgData name="GINA CATALINA MALAVER PEREZ" userId="99b04ec6-3d77-4061-a7bd-63e001cc7658" providerId="ADAL" clId="{0DE07C7A-D152-428D-9AA3-CC8ABCA8715D}" dt="2025-10-19T17:09:19.429" v="1177" actId="113"/>
          <ac:spMkLst>
            <pc:docMk/>
            <pc:sldMk cId="1299536283" sldId="372"/>
            <ac:spMk id="16" creationId="{ADE7F509-2790-0BCF-A2F4-1106A97B9B2A}"/>
          </ac:spMkLst>
        </pc:spChg>
        <pc:graphicFrameChg chg="add mod modGraphic">
          <ac:chgData name="GINA CATALINA MALAVER PEREZ" userId="99b04ec6-3d77-4061-a7bd-63e001cc7658" providerId="ADAL" clId="{0DE07C7A-D152-428D-9AA3-CC8ABCA8715D}" dt="2025-10-19T16:52:47.925" v="881" actId="1076"/>
          <ac:graphicFrameMkLst>
            <pc:docMk/>
            <pc:sldMk cId="1299536283" sldId="372"/>
            <ac:graphicFrameMk id="10" creationId="{316AB76B-0BF2-16C9-7AB5-6C44FB2CB4AE}"/>
          </ac:graphicFrameMkLst>
        </pc:graphicFrameChg>
      </pc:sldChg>
      <pc:sldChg chg="addSp delSp modSp add mod">
        <pc:chgData name="GINA CATALINA MALAVER PEREZ" userId="99b04ec6-3d77-4061-a7bd-63e001cc7658" providerId="ADAL" clId="{0DE07C7A-D152-428D-9AA3-CC8ABCA8715D}" dt="2025-10-19T17:01:53.535" v="1107" actId="1076"/>
        <pc:sldMkLst>
          <pc:docMk/>
          <pc:sldMk cId="2886555797" sldId="373"/>
        </pc:sldMkLst>
        <pc:spChg chg="mod">
          <ac:chgData name="GINA CATALINA MALAVER PEREZ" userId="99b04ec6-3d77-4061-a7bd-63e001cc7658" providerId="ADAL" clId="{0DE07C7A-D152-428D-9AA3-CC8ABCA8715D}" dt="2025-10-19T16:53:51.091" v="920" actId="1076"/>
          <ac:spMkLst>
            <pc:docMk/>
            <pc:sldMk cId="2886555797" sldId="373"/>
            <ac:spMk id="2" creationId="{C4BAE96F-272E-76A0-D13A-82B0A852E560}"/>
          </ac:spMkLst>
        </pc:spChg>
        <pc:spChg chg="mod">
          <ac:chgData name="GINA CATALINA MALAVER PEREZ" userId="99b04ec6-3d77-4061-a7bd-63e001cc7658" providerId="ADAL" clId="{0DE07C7A-D152-428D-9AA3-CC8ABCA8715D}" dt="2025-10-19T17:01:39.019" v="1103" actId="1076"/>
          <ac:spMkLst>
            <pc:docMk/>
            <pc:sldMk cId="2886555797" sldId="373"/>
            <ac:spMk id="6" creationId="{CDF95451-D355-7DED-0C27-9A28CD5CB089}"/>
          </ac:spMkLst>
        </pc:spChg>
        <pc:spChg chg="add mod">
          <ac:chgData name="GINA CATALINA MALAVER PEREZ" userId="99b04ec6-3d77-4061-a7bd-63e001cc7658" providerId="ADAL" clId="{0DE07C7A-D152-428D-9AA3-CC8ABCA8715D}" dt="2025-10-19T17:01:53.535" v="1107" actId="1076"/>
          <ac:spMkLst>
            <pc:docMk/>
            <pc:sldMk cId="2886555797" sldId="373"/>
            <ac:spMk id="9" creationId="{7D794100-F2F1-843C-E645-6A71D7B72D96}"/>
          </ac:spMkLst>
        </pc:spChg>
        <pc:graphicFrameChg chg="add mod modGraphic">
          <ac:chgData name="GINA CATALINA MALAVER PEREZ" userId="99b04ec6-3d77-4061-a7bd-63e001cc7658" providerId="ADAL" clId="{0DE07C7A-D152-428D-9AA3-CC8ABCA8715D}" dt="2025-10-19T17:01:49.034" v="1106" actId="1076"/>
          <ac:graphicFrameMkLst>
            <pc:docMk/>
            <pc:sldMk cId="2886555797" sldId="373"/>
            <ac:graphicFrameMk id="8" creationId="{BD8407FA-58A8-1A7B-7965-612B0707FECD}"/>
          </ac:graphicFrameMkLst>
        </pc:graphicFrameChg>
      </pc:sldChg>
      <pc:sldChg chg="modSp add mod">
        <pc:chgData name="GINA CATALINA MALAVER PEREZ" userId="99b04ec6-3d77-4061-a7bd-63e001cc7658" providerId="ADAL" clId="{0DE07C7A-D152-428D-9AA3-CC8ABCA8715D}" dt="2025-10-19T17:09:52.288" v="1185" actId="14100"/>
        <pc:sldMkLst>
          <pc:docMk/>
          <pc:sldMk cId="4187830560" sldId="374"/>
        </pc:sldMkLst>
        <pc:spChg chg="mod">
          <ac:chgData name="GINA CATALINA MALAVER PEREZ" userId="99b04ec6-3d77-4061-a7bd-63e001cc7658" providerId="ADAL" clId="{0DE07C7A-D152-428D-9AA3-CC8ABCA8715D}" dt="2025-10-19T17:09:52.288" v="1185" actId="14100"/>
          <ac:spMkLst>
            <pc:docMk/>
            <pc:sldMk cId="4187830560" sldId="374"/>
            <ac:spMk id="16" creationId="{4AAE25C8-24A3-B2E8-F24F-03736CADA80C}"/>
          </ac:spMkLst>
        </pc:spChg>
        <pc:spChg chg="mod">
          <ac:chgData name="GINA CATALINA MALAVER PEREZ" userId="99b04ec6-3d77-4061-a7bd-63e001cc7658" providerId="ADAL" clId="{0DE07C7A-D152-428D-9AA3-CC8ABCA8715D}" dt="2025-10-19T17:09:00.547" v="1176" actId="1076"/>
          <ac:spMkLst>
            <pc:docMk/>
            <pc:sldMk cId="4187830560" sldId="374"/>
            <ac:spMk id="18" creationId="{4391486D-1899-FE61-BBE2-DD40E4FF4D1A}"/>
          </ac:spMkLst>
        </pc:spChg>
        <pc:graphicFrameChg chg="mod modGraphic">
          <ac:chgData name="GINA CATALINA MALAVER PEREZ" userId="99b04ec6-3d77-4061-a7bd-63e001cc7658" providerId="ADAL" clId="{0DE07C7A-D152-428D-9AA3-CC8ABCA8715D}" dt="2025-10-19T17:08:30.148" v="1170" actId="1076"/>
          <ac:graphicFrameMkLst>
            <pc:docMk/>
            <pc:sldMk cId="4187830560" sldId="374"/>
            <ac:graphicFrameMk id="15" creationId="{01D1B2D0-C25A-F59C-B38F-65ED5E0FDA42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1D0BAFEA-E7A7-D114-B9B3-E6043051FAB5}"/>
    <pc:docChg chg="modSld">
      <pc:chgData name="DIANA DEL PILAR RAMIREZ ACOSTA" userId="S::diana.ramirez.ac@uniminuto.edu::7c8ee35b-8153-4181-8741-18f2e2a668b2" providerId="AD" clId="Web-{1D0BAFEA-E7A7-D114-B9B3-E6043051FAB5}" dt="2025-10-20T20:13:40.561" v="185" actId="1076"/>
      <pc:docMkLst>
        <pc:docMk/>
      </pc:docMkLst>
      <pc:sldChg chg="modSp">
        <pc:chgData name="DIANA DEL PILAR RAMIREZ ACOSTA" userId="S::diana.ramirez.ac@uniminuto.edu::7c8ee35b-8153-4181-8741-18f2e2a668b2" providerId="AD" clId="Web-{1D0BAFEA-E7A7-D114-B9B3-E6043051FAB5}" dt="2025-10-20T20:13:40.561" v="185" actId="1076"/>
        <pc:sldMkLst>
          <pc:docMk/>
          <pc:sldMk cId="3459978169" sldId="375"/>
        </pc:sldMkLst>
        <pc:graphicFrameChg chg="mod modGraphic">
          <ac:chgData name="DIANA DEL PILAR RAMIREZ ACOSTA" userId="S::diana.ramirez.ac@uniminuto.edu::7c8ee35b-8153-4181-8741-18f2e2a668b2" providerId="AD" clId="Web-{1D0BAFEA-E7A7-D114-B9B3-E6043051FAB5}" dt="2025-10-20T20:13:40.561" v="185" actId="1076"/>
          <ac:graphicFrameMkLst>
            <pc:docMk/>
            <pc:sldMk cId="3459978169" sldId="375"/>
            <ac:graphicFrameMk id="2" creationId="{DBF035CF-A1C2-DAA6-611E-8928902D43EA}"/>
          </ac:graphicFrameMkLst>
        </pc:graphicFrameChg>
      </pc:sldChg>
    </pc:docChg>
  </pc:docChgLst>
  <pc:docChgLst>
    <pc:chgData name="WENDY VANESA FONTALVO PEÑATE" userId="S::wendy.fontalvo.p@uniminuto.edu::f7a3c5d0-b13b-4d33-a676-a293da504660" providerId="AD" clId="Web-{ABC79C23-4520-955E-0F53-7FD33E464322}"/>
    <pc:docChg chg="addSld modSld">
      <pc:chgData name="WENDY VANESA FONTALVO PEÑATE" userId="S::wendy.fontalvo.p@uniminuto.edu::f7a3c5d0-b13b-4d33-a676-a293da504660" providerId="AD" clId="Web-{ABC79C23-4520-955E-0F53-7FD33E464322}" dt="2025-10-05T03:01:12.628" v="79"/>
      <pc:docMkLst>
        <pc:docMk/>
      </pc:docMkLst>
      <pc:sldChg chg="add">
        <pc:chgData name="WENDY VANESA FONTALVO PEÑATE" userId="S::wendy.fontalvo.p@uniminuto.edu::f7a3c5d0-b13b-4d33-a676-a293da504660" providerId="AD" clId="Web-{ABC79C23-4520-955E-0F53-7FD33E464322}" dt="2025-10-05T02:54:40.275" v="55"/>
        <pc:sldMkLst>
          <pc:docMk/>
          <pc:sldMk cId="2005725281" sldId="305"/>
        </pc:sldMkLst>
      </pc:sldChg>
      <pc:sldChg chg="addSp modSp">
        <pc:chgData name="WENDY VANESA FONTALVO PEÑATE" userId="S::wendy.fontalvo.p@uniminuto.edu::f7a3c5d0-b13b-4d33-a676-a293da504660" providerId="AD" clId="Web-{ABC79C23-4520-955E-0F53-7FD33E464322}" dt="2025-10-05T01:59:30.189" v="19" actId="20577"/>
        <pc:sldMkLst>
          <pc:docMk/>
          <pc:sldMk cId="2733822545" sldId="321"/>
        </pc:sldMkLst>
        <pc:spChg chg="mod">
          <ac:chgData name="WENDY VANESA FONTALVO PEÑATE" userId="S::wendy.fontalvo.p@uniminuto.edu::f7a3c5d0-b13b-4d33-a676-a293da504660" providerId="AD" clId="Web-{ABC79C23-4520-955E-0F53-7FD33E464322}" dt="2025-10-05T01:58:47.015" v="8" actId="1076"/>
          <ac:spMkLst>
            <pc:docMk/>
            <pc:sldMk cId="2733822545" sldId="321"/>
            <ac:spMk id="6" creationId="{8D92C47D-2C30-962E-FFC6-4BD7C7BC11E5}"/>
          </ac:spMkLst>
        </pc:spChg>
      </pc:sldChg>
    </pc:docChg>
  </pc:docChgLst>
  <pc:docChgLst>
    <pc:chgData name="GINA CATALINA MALAVER PEREZ" userId="S::gina.malaver@uniminuto.edu::99b04ec6-3d77-4061-a7bd-63e001cc7658" providerId="AD" clId="Web-{E2587E8A-50C6-C284-10B1-5BA5E8FE1D15}"/>
    <pc:docChg chg="modSld">
      <pc:chgData name="GINA CATALINA MALAVER PEREZ" userId="S::gina.malaver@uniminuto.edu::99b04ec6-3d77-4061-a7bd-63e001cc7658" providerId="AD" clId="Web-{E2587E8A-50C6-C284-10B1-5BA5E8FE1D15}" dt="2025-10-22T21:21:32.499" v="110" actId="1076"/>
      <pc:docMkLst>
        <pc:docMk/>
      </pc:docMkLst>
      <pc:sldChg chg="addSp delSp modSp">
        <pc:chgData name="GINA CATALINA MALAVER PEREZ" userId="S::gina.malaver@uniminuto.edu::99b04ec6-3d77-4061-a7bd-63e001cc7658" providerId="AD" clId="Web-{E2587E8A-50C6-C284-10B1-5BA5E8FE1D15}" dt="2025-10-22T21:21:32.499" v="110" actId="1076"/>
        <pc:sldMkLst>
          <pc:docMk/>
          <pc:sldMk cId="1503930355" sldId="381"/>
        </pc:sldMkLst>
        <pc:spChg chg="mod">
          <ac:chgData name="GINA CATALINA MALAVER PEREZ" userId="S::gina.malaver@uniminuto.edu::99b04ec6-3d77-4061-a7bd-63e001cc7658" providerId="AD" clId="Web-{E2587E8A-50C6-C284-10B1-5BA5E8FE1D15}" dt="2025-10-22T21:21:29.093" v="109" actId="14100"/>
          <ac:spMkLst>
            <pc:docMk/>
            <pc:sldMk cId="1503930355" sldId="381"/>
            <ac:spMk id="3" creationId="{FF6D7735-D816-4A05-DCA1-684459AC21E3}"/>
          </ac:spMkLst>
        </pc:spChg>
        <pc:spChg chg="add mod">
          <ac:chgData name="GINA CATALINA MALAVER PEREZ" userId="S::gina.malaver@uniminuto.edu::99b04ec6-3d77-4061-a7bd-63e001cc7658" providerId="AD" clId="Web-{E2587E8A-50C6-C284-10B1-5BA5E8FE1D15}" dt="2025-10-22T21:21:32.499" v="110" actId="1076"/>
          <ac:spMkLst>
            <pc:docMk/>
            <pc:sldMk cId="1503930355" sldId="381"/>
            <ac:spMk id="5" creationId="{2E9ABABC-8BE8-CE92-7D65-4071F4BCD26D}"/>
          </ac:spMkLst>
        </pc:spChg>
        <pc:spChg chg="mod">
          <ac:chgData name="GINA CATALINA MALAVER PEREZ" userId="S::gina.malaver@uniminuto.edu::99b04ec6-3d77-4061-a7bd-63e001cc7658" providerId="AD" clId="Web-{E2587E8A-50C6-C284-10B1-5BA5E8FE1D15}" dt="2025-10-22T21:20:52.405" v="107" actId="14100"/>
          <ac:spMkLst>
            <pc:docMk/>
            <pc:sldMk cId="1503930355" sldId="381"/>
            <ac:spMk id="26" creationId="{260BFD36-881D-7BD6-5CFA-90B06720F449}"/>
          </ac:spMkLst>
        </pc:spChg>
      </pc:sldChg>
      <pc:sldChg chg="modSp">
        <pc:chgData name="GINA CATALINA MALAVER PEREZ" userId="S::gina.malaver@uniminuto.edu::99b04ec6-3d77-4061-a7bd-63e001cc7658" providerId="AD" clId="Web-{E2587E8A-50C6-C284-10B1-5BA5E8FE1D15}" dt="2025-10-22T20:49:40.229" v="12" actId="20577"/>
        <pc:sldMkLst>
          <pc:docMk/>
          <pc:sldMk cId="1659731539" sldId="388"/>
        </pc:sldMkLst>
        <pc:spChg chg="mod">
          <ac:chgData name="GINA CATALINA MALAVER PEREZ" userId="S::gina.malaver@uniminuto.edu::99b04ec6-3d77-4061-a7bd-63e001cc7658" providerId="AD" clId="Web-{E2587E8A-50C6-C284-10B1-5BA5E8FE1D15}" dt="2025-10-22T20:49:40.229" v="12" actId="20577"/>
          <ac:spMkLst>
            <pc:docMk/>
            <pc:sldMk cId="1659731539" sldId="388"/>
            <ac:spMk id="4" creationId="{3EDF873B-02AE-5E1B-9E99-90BD3378A639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3678E5E0-1383-CCF2-B053-B3930D8AB411}"/>
    <pc:docChg chg="addSld delSld modSld">
      <pc:chgData name="WENDY VANESA FONTALVO PEÑATE" userId="S::wendy.fontalvo.p@uniminuto.edu::f7a3c5d0-b13b-4d33-a676-a293da504660" providerId="AD" clId="Web-{3678E5E0-1383-CCF2-B053-B3930D8AB411}" dt="2025-10-20T21:49:25.697" v="154" actId="1076"/>
      <pc:docMkLst>
        <pc:docMk/>
      </pc:docMkLst>
      <pc:sldChg chg="modSp">
        <pc:chgData name="WENDY VANESA FONTALVO PEÑATE" userId="S::wendy.fontalvo.p@uniminuto.edu::f7a3c5d0-b13b-4d33-a676-a293da504660" providerId="AD" clId="Web-{3678E5E0-1383-CCF2-B053-B3930D8AB411}" dt="2025-10-20T21:49:25.697" v="154" actId="1076"/>
        <pc:sldMkLst>
          <pc:docMk/>
          <pc:sldMk cId="3643264784" sldId="357"/>
        </pc:sldMkLst>
        <pc:spChg chg="mod">
          <ac:chgData name="WENDY VANESA FONTALVO PEÑATE" userId="S::wendy.fontalvo.p@uniminuto.edu::f7a3c5d0-b13b-4d33-a676-a293da504660" providerId="AD" clId="Web-{3678E5E0-1383-CCF2-B053-B3930D8AB411}" dt="2025-10-20T21:49:25.697" v="154" actId="1076"/>
          <ac:spMkLst>
            <pc:docMk/>
            <pc:sldMk cId="3643264784" sldId="357"/>
            <ac:spMk id="2" creationId="{B9AFCCA6-B264-B53C-CAF0-AF3EE05B6697}"/>
          </ac:spMkLst>
        </pc:spChg>
        <pc:spChg chg="mod">
          <ac:chgData name="WENDY VANESA FONTALVO PEÑATE" userId="S::wendy.fontalvo.p@uniminuto.edu::f7a3c5d0-b13b-4d33-a676-a293da504660" providerId="AD" clId="Web-{3678E5E0-1383-CCF2-B053-B3930D8AB411}" dt="2025-10-20T21:49:18.212" v="152" actId="1076"/>
          <ac:spMkLst>
            <pc:docMk/>
            <pc:sldMk cId="3643264784" sldId="357"/>
            <ac:spMk id="6" creationId="{49560703-8F32-A185-7287-CA3E64D68E37}"/>
          </ac:spMkLst>
        </pc:spChg>
        <pc:spChg chg="mod">
          <ac:chgData name="WENDY VANESA FONTALVO PEÑATE" userId="S::wendy.fontalvo.p@uniminuto.edu::f7a3c5d0-b13b-4d33-a676-a293da504660" providerId="AD" clId="Web-{3678E5E0-1383-CCF2-B053-B3930D8AB411}" dt="2025-10-20T21:49:10.993" v="151" actId="1076"/>
          <ac:spMkLst>
            <pc:docMk/>
            <pc:sldMk cId="3643264784" sldId="357"/>
            <ac:spMk id="7" creationId="{C01A8CAE-1BD6-C33A-5866-162DAAE13162}"/>
          </ac:spMkLst>
        </pc:spChg>
      </pc:sldChg>
      <pc:sldChg chg="addSp delSp modSp">
        <pc:chgData name="WENDY VANESA FONTALVO PEÑATE" userId="S::wendy.fontalvo.p@uniminuto.edu::f7a3c5d0-b13b-4d33-a676-a293da504660" providerId="AD" clId="Web-{3678E5E0-1383-CCF2-B053-B3930D8AB411}" dt="2025-10-20T21:18:34.052" v="97" actId="1076"/>
        <pc:sldMkLst>
          <pc:docMk/>
          <pc:sldMk cId="2989734916" sldId="359"/>
        </pc:sldMkLst>
        <pc:spChg chg="mod">
          <ac:chgData name="WENDY VANESA FONTALVO PEÑATE" userId="S::wendy.fontalvo.p@uniminuto.edu::f7a3c5d0-b13b-4d33-a676-a293da504660" providerId="AD" clId="Web-{3678E5E0-1383-CCF2-B053-B3930D8AB411}" dt="2025-10-20T21:16:02.236" v="42" actId="1076"/>
          <ac:spMkLst>
            <pc:docMk/>
            <pc:sldMk cId="2989734916" sldId="359"/>
            <ac:spMk id="9" creationId="{BC83436B-2C30-2ABD-7E9A-1B90A5C31AC4}"/>
          </ac:spMkLst>
        </pc:spChg>
        <pc:spChg chg="add mod">
          <ac:chgData name="WENDY VANESA FONTALVO PEÑATE" userId="S::wendy.fontalvo.p@uniminuto.edu::f7a3c5d0-b13b-4d33-a676-a293da504660" providerId="AD" clId="Web-{3678E5E0-1383-CCF2-B053-B3930D8AB411}" dt="2025-10-20T21:18:30.161" v="96" actId="14100"/>
          <ac:spMkLst>
            <pc:docMk/>
            <pc:sldMk cId="2989734916" sldId="359"/>
            <ac:spMk id="10" creationId="{E44BD1E9-E81D-7024-BB1C-44F722786FE8}"/>
          </ac:spMkLst>
        </pc:spChg>
        <pc:spChg chg="add mod">
          <ac:chgData name="WENDY VANESA FONTALVO PEÑATE" userId="S::wendy.fontalvo.p@uniminuto.edu::f7a3c5d0-b13b-4d33-a676-a293da504660" providerId="AD" clId="Web-{3678E5E0-1383-CCF2-B053-B3930D8AB411}" dt="2025-10-20T21:18:34.052" v="97" actId="1076"/>
          <ac:spMkLst>
            <pc:docMk/>
            <pc:sldMk cId="2989734916" sldId="359"/>
            <ac:spMk id="12" creationId="{5FB1FDD5-5445-193E-19A6-E9A110C024B2}"/>
          </ac:spMkLst>
        </pc:spChg>
      </pc:sldChg>
      <pc:sldChg chg="modSp">
        <pc:chgData name="WENDY VANESA FONTALVO PEÑATE" userId="S::wendy.fontalvo.p@uniminuto.edu::f7a3c5d0-b13b-4d33-a676-a293da504660" providerId="AD" clId="Web-{3678E5E0-1383-CCF2-B053-B3930D8AB411}" dt="2025-10-20T21:36:23.589" v="111" actId="1076"/>
        <pc:sldMkLst>
          <pc:docMk/>
          <pc:sldMk cId="2007231864" sldId="366"/>
        </pc:sldMkLst>
        <pc:spChg chg="mod">
          <ac:chgData name="WENDY VANESA FONTALVO PEÑATE" userId="S::wendy.fontalvo.p@uniminuto.edu::f7a3c5d0-b13b-4d33-a676-a293da504660" providerId="AD" clId="Web-{3678E5E0-1383-CCF2-B053-B3930D8AB411}" dt="2025-10-20T21:36:23.589" v="111" actId="1076"/>
          <ac:spMkLst>
            <pc:docMk/>
            <pc:sldMk cId="2007231864" sldId="366"/>
            <ac:spMk id="2" creationId="{4C4234D3-B65A-1E35-F82B-120C08591D2C}"/>
          </ac:spMkLst>
        </pc:spChg>
      </pc:sldChg>
      <pc:sldChg chg="modSp">
        <pc:chgData name="WENDY VANESA FONTALVO PEÑATE" userId="S::wendy.fontalvo.p@uniminuto.edu::f7a3c5d0-b13b-4d33-a676-a293da504660" providerId="AD" clId="Web-{3678E5E0-1383-CCF2-B053-B3930D8AB411}" dt="2025-10-20T21:23:29.306" v="101" actId="20577"/>
        <pc:sldMkLst>
          <pc:docMk/>
          <pc:sldMk cId="2319063989" sldId="367"/>
        </pc:sldMkLst>
        <pc:spChg chg="mod">
          <ac:chgData name="WENDY VANESA FONTALVO PEÑATE" userId="S::wendy.fontalvo.p@uniminuto.edu::f7a3c5d0-b13b-4d33-a676-a293da504660" providerId="AD" clId="Web-{3678E5E0-1383-CCF2-B053-B3930D8AB411}" dt="2025-10-20T21:23:29.306" v="101" actId="20577"/>
          <ac:spMkLst>
            <pc:docMk/>
            <pc:sldMk cId="2319063989" sldId="367"/>
            <ac:spMk id="3" creationId="{D000C566-6445-4106-C407-6EFF1EF592A5}"/>
          </ac:spMkLst>
        </pc:spChg>
      </pc:sldChg>
      <pc:sldChg chg="modSp">
        <pc:chgData name="WENDY VANESA FONTALVO PEÑATE" userId="S::wendy.fontalvo.p@uniminuto.edu::f7a3c5d0-b13b-4d33-a676-a293da504660" providerId="AD" clId="Web-{3678E5E0-1383-CCF2-B053-B3930D8AB411}" dt="2025-10-20T21:23:02.477" v="99" actId="1076"/>
        <pc:sldMkLst>
          <pc:docMk/>
          <pc:sldMk cId="981448736" sldId="368"/>
        </pc:sldMkLst>
        <pc:spChg chg="mod">
          <ac:chgData name="WENDY VANESA FONTALVO PEÑATE" userId="S::wendy.fontalvo.p@uniminuto.edu::f7a3c5d0-b13b-4d33-a676-a293da504660" providerId="AD" clId="Web-{3678E5E0-1383-CCF2-B053-B3930D8AB411}" dt="2025-10-20T21:23:02.477" v="99" actId="1076"/>
          <ac:spMkLst>
            <pc:docMk/>
            <pc:sldMk cId="981448736" sldId="368"/>
            <ac:spMk id="18" creationId="{40BCAF28-6289-59AF-B160-7C9337F8AA6A}"/>
          </ac:spMkLst>
        </pc:spChg>
        <pc:graphicFrameChg chg="mod">
          <ac:chgData name="WENDY VANESA FONTALVO PEÑATE" userId="S::wendy.fontalvo.p@uniminuto.edu::f7a3c5d0-b13b-4d33-a676-a293da504660" providerId="AD" clId="Web-{3678E5E0-1383-CCF2-B053-B3930D8AB411}" dt="2025-10-20T21:22:58.743" v="98" actId="1076"/>
          <ac:graphicFrameMkLst>
            <pc:docMk/>
            <pc:sldMk cId="981448736" sldId="368"/>
            <ac:graphicFrameMk id="15" creationId="{63DEF02A-76D6-96DB-A88C-9A5E85153AAC}"/>
          </ac:graphicFrameMkLst>
        </pc:graphicFrameChg>
      </pc:sldChg>
      <pc:sldChg chg="modSp">
        <pc:chgData name="WENDY VANESA FONTALVO PEÑATE" userId="S::wendy.fontalvo.p@uniminuto.edu::f7a3c5d0-b13b-4d33-a676-a293da504660" providerId="AD" clId="Web-{3678E5E0-1383-CCF2-B053-B3930D8AB411}" dt="2025-10-20T21:23:19.602" v="100" actId="20577"/>
        <pc:sldMkLst>
          <pc:docMk/>
          <pc:sldMk cId="2886555797" sldId="373"/>
        </pc:sldMkLst>
        <pc:spChg chg="mod">
          <ac:chgData name="WENDY VANESA FONTALVO PEÑATE" userId="S::wendy.fontalvo.p@uniminuto.edu::f7a3c5d0-b13b-4d33-a676-a293da504660" providerId="AD" clId="Web-{3678E5E0-1383-CCF2-B053-B3930D8AB411}" dt="2025-10-20T21:23:19.602" v="100" actId="20577"/>
          <ac:spMkLst>
            <pc:docMk/>
            <pc:sldMk cId="2886555797" sldId="373"/>
            <ac:spMk id="6" creationId="{CDF95451-D355-7DED-0C27-9A28CD5CB089}"/>
          </ac:spMkLst>
        </pc:spChg>
      </pc:sldChg>
      <pc:sldChg chg="add replId">
        <pc:chgData name="WENDY VANESA FONTALVO PEÑATE" userId="S::wendy.fontalvo.p@uniminuto.edu::f7a3c5d0-b13b-4d33-a676-a293da504660" providerId="AD" clId="Web-{3678E5E0-1383-CCF2-B053-B3930D8AB411}" dt="2025-10-20T21:15:27.079" v="0"/>
        <pc:sldMkLst>
          <pc:docMk/>
          <pc:sldMk cId="2178363018" sldId="383"/>
        </pc:sldMkLst>
      </pc:sldChg>
      <pc:sldChg chg="add">
        <pc:chgData name="WENDY VANESA FONTALVO PEÑATE" userId="S::wendy.fontalvo.p@uniminuto.edu::f7a3c5d0-b13b-4d33-a676-a293da504660" providerId="AD" clId="Web-{3678E5E0-1383-CCF2-B053-B3930D8AB411}" dt="2025-10-20T21:24:51.229" v="110"/>
        <pc:sldMkLst>
          <pc:docMk/>
          <pc:sldMk cId="2065654993" sldId="385"/>
        </pc:sldMkLst>
      </pc:sldChg>
      <pc:sldChg chg="addSp modSp add">
        <pc:chgData name="WENDY VANESA FONTALVO PEÑATE" userId="S::wendy.fontalvo.p@uniminuto.edu::f7a3c5d0-b13b-4d33-a676-a293da504660" providerId="AD" clId="Web-{3678E5E0-1383-CCF2-B053-B3930D8AB411}" dt="2025-10-20T21:37:38.699" v="148" actId="1076"/>
        <pc:sldMkLst>
          <pc:docMk/>
          <pc:sldMk cId="222456755" sldId="386"/>
        </pc:sldMkLst>
        <pc:spChg chg="mod">
          <ac:chgData name="WENDY VANESA FONTALVO PEÑATE" userId="S::wendy.fontalvo.p@uniminuto.edu::f7a3c5d0-b13b-4d33-a676-a293da504660" providerId="AD" clId="Web-{3678E5E0-1383-CCF2-B053-B3930D8AB411}" dt="2025-10-20T21:37:38.699" v="148" actId="1076"/>
          <ac:spMkLst>
            <pc:docMk/>
            <pc:sldMk cId="222456755" sldId="386"/>
            <ac:spMk id="2" creationId="{A7B70A55-F03A-8663-409E-34AE9DE3E444}"/>
          </ac:spMkLst>
        </pc:spChg>
        <pc:spChg chg="add mod">
          <ac:chgData name="WENDY VANESA FONTALVO PEÑATE" userId="S::wendy.fontalvo.p@uniminuto.edu::f7a3c5d0-b13b-4d33-a676-a293da504660" providerId="AD" clId="Web-{3678E5E0-1383-CCF2-B053-B3930D8AB411}" dt="2025-10-20T21:37:00.121" v="115" actId="1076"/>
          <ac:spMkLst>
            <pc:docMk/>
            <pc:sldMk cId="222456755" sldId="386"/>
            <ac:spMk id="4" creationId="{F921CB2D-8FEF-A2EC-C324-5849162A7904}"/>
          </ac:spMkLst>
        </pc:spChg>
        <pc:spChg chg="add mod">
          <ac:chgData name="WENDY VANESA FONTALVO PEÑATE" userId="S::wendy.fontalvo.p@uniminuto.edu::f7a3c5d0-b13b-4d33-a676-a293da504660" providerId="AD" clId="Web-{3678E5E0-1383-CCF2-B053-B3930D8AB411}" dt="2025-10-20T21:37:34.730" v="147" actId="1076"/>
          <ac:spMkLst>
            <pc:docMk/>
            <pc:sldMk cId="222456755" sldId="386"/>
            <ac:spMk id="6" creationId="{E98E79A6-A13D-D85D-0F58-9227148428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46D50-B06F-40A2-B8F3-6FF72D24CB3A}" type="datetimeFigureOut">
              <a:t>04/11/2025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ABAD8-7D8A-4780-9C89-747BF26ABAA5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6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4/11/2025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AECAB62-B791-4034-2C48-8AB77F3E2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9560703-8F32-A185-7287-CA3E64D68E37}"/>
              </a:ext>
            </a:extLst>
          </p:cNvPr>
          <p:cNvSpPr txBox="1">
            <a:spLocks/>
          </p:cNvSpPr>
          <p:nvPr/>
        </p:nvSpPr>
        <p:spPr>
          <a:xfrm>
            <a:off x="1176748" y="4615401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800" b="1">
                <a:solidFill>
                  <a:srgbClr val="01FD84"/>
                </a:solidFill>
                <a:latin typeface="Trebuchet MS"/>
              </a:rPr>
              <a:t>Optimización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01A8CAE-1BD6-C33A-5866-162DAAE13162}"/>
              </a:ext>
            </a:extLst>
          </p:cNvPr>
          <p:cNvSpPr txBox="1">
            <a:spLocks/>
          </p:cNvSpPr>
          <p:nvPr/>
        </p:nvSpPr>
        <p:spPr>
          <a:xfrm>
            <a:off x="1176748" y="4224190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3600" b="1">
                <a:solidFill>
                  <a:srgbClr val="01FD84"/>
                </a:solidFill>
                <a:latin typeface="Trebuchet MS"/>
              </a:rPr>
              <a:t>Senior</a:t>
            </a:r>
            <a:endParaRPr lang="es-ES_tradnl" sz="3600" b="1" noProof="0">
              <a:solidFill>
                <a:srgbClr val="01FD84"/>
              </a:solidFill>
              <a:latin typeface="Trebuchet M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AFCCA6-B264-B53C-CAF0-AF3EE05B6697}"/>
              </a:ext>
            </a:extLst>
          </p:cNvPr>
          <p:cNvSpPr txBox="1"/>
          <p:nvPr/>
        </p:nvSpPr>
        <p:spPr>
          <a:xfrm>
            <a:off x="1176421" y="3167468"/>
            <a:ext cx="341290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5400" b="1" i="0" u="none" strike="noStrike" baseline="0">
                <a:solidFill>
                  <a:srgbClr val="FFFFFF"/>
                </a:solidFill>
                <a:latin typeface="Trebuchet MS"/>
              </a:rPr>
              <a:t>Bitácora</a:t>
            </a:r>
            <a:endParaRPr lang="es-ES"/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6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69DAF-4ACB-F9AC-450D-BF9C151BC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2DE22FA7-BEB0-62B1-0FC4-228CD4D603B9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- INDIRECTA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3A6BC2DD-90B1-1DD2-B823-B08D0D6210FB}"/>
              </a:ext>
            </a:extLst>
          </p:cNvPr>
          <p:cNvSpPr txBox="1"/>
          <p:nvPr/>
        </p:nvSpPr>
        <p:spPr>
          <a:xfrm>
            <a:off x="125274" y="860631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36CC8B-111A-C2DB-1C15-3064EA50611F}"/>
              </a:ext>
            </a:extLst>
          </p:cNvPr>
          <p:cNvSpPr txBox="1"/>
          <p:nvPr/>
        </p:nvSpPr>
        <p:spPr>
          <a:xfrm>
            <a:off x="261257" y="4947830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*Unidad:</a:t>
            </a: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volumen: ml, L, </a:t>
            </a:r>
            <a:r>
              <a:rPr lang="es-MX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cc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de masa= Kg, gr, mg</a:t>
            </a: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de potencia de energía. V, kWh</a:t>
            </a:r>
            <a:endParaRPr lang="es-419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3ADF031-C0D4-B48D-B371-A888B6EE3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55016"/>
              </p:ext>
            </p:extLst>
          </p:nvPr>
        </p:nvGraphicFramePr>
        <p:xfrm>
          <a:off x="261257" y="1266732"/>
          <a:ext cx="11146972" cy="357791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875">
                  <a:extLst>
                    <a:ext uri="{9D8B030D-6E8A-4147-A177-3AD203B41FA5}">
                      <a16:colId xmlns:a16="http://schemas.microsoft.com/office/drawing/2014/main" val="1072549387"/>
                    </a:ext>
                  </a:extLst>
                </a:gridCol>
                <a:gridCol w="1341081">
                  <a:extLst>
                    <a:ext uri="{9D8B030D-6E8A-4147-A177-3AD203B41FA5}">
                      <a16:colId xmlns:a16="http://schemas.microsoft.com/office/drawing/2014/main" val="6844410"/>
                    </a:ext>
                  </a:extLst>
                </a:gridCol>
                <a:gridCol w="1291868">
                  <a:extLst>
                    <a:ext uri="{9D8B030D-6E8A-4147-A177-3AD203B41FA5}">
                      <a16:colId xmlns:a16="http://schemas.microsoft.com/office/drawing/2014/main" val="3183585388"/>
                    </a:ext>
                  </a:extLst>
                </a:gridCol>
                <a:gridCol w="3208754">
                  <a:extLst>
                    <a:ext uri="{9D8B030D-6E8A-4147-A177-3AD203B41FA5}">
                      <a16:colId xmlns:a16="http://schemas.microsoft.com/office/drawing/2014/main" val="1456200300"/>
                    </a:ext>
                  </a:extLst>
                </a:gridCol>
                <a:gridCol w="2229394">
                  <a:extLst>
                    <a:ext uri="{9D8B030D-6E8A-4147-A177-3AD203B41FA5}">
                      <a16:colId xmlns:a16="http://schemas.microsoft.com/office/drawing/2014/main" val="689738396"/>
                    </a:ext>
                  </a:extLst>
                </a:gridCol>
              </a:tblGrid>
              <a:tr h="8448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Material o componente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Cantidad utilizada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Unidad*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b="1">
                          <a:solidFill>
                            <a:schemeClr val="bg1"/>
                          </a:solidFill>
                          <a:latin typeface="Trebuchet MS"/>
                        </a:rPr>
                        <a:t>Huella hídrica incorporada (L/kg o L/unidad)</a:t>
                      </a:r>
                      <a:endParaRPr lang="es-MX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Agua total (L)**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116"/>
                  </a:ext>
                </a:extLst>
              </a:tr>
              <a:tr h="522842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62501"/>
                  </a:ext>
                </a:extLst>
              </a:tr>
              <a:tr h="42454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554399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9329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918714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66753"/>
                  </a:ext>
                </a:extLst>
              </a:tr>
              <a:tr h="522979">
                <a:tc gridSpan="4"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Total huella hídrica indirecta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2000" b="0" i="0" kern="120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87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93DA5A-B6B3-2367-D9FC-CF51DDD02609}"/>
                  </a:ext>
                </a:extLst>
              </p:cNvPr>
              <p:cNvSpPr txBox="1"/>
              <p:nvPr/>
            </p:nvSpPr>
            <p:spPr>
              <a:xfrm>
                <a:off x="6512082" y="5059463"/>
                <a:ext cx="5358308" cy="365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419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</a:rPr>
                  <a:t>**Agua total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Cantidad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utilizada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MX" sz="1400" b="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Huella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drica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incorporada</m:t>
                        </m:r>
                      </m:num>
                      <m:den>
                        <m:r>
                          <a:rPr lang="es-MX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𝑈𝑛𝑖𝑑𝑎𝑑</m:t>
                        </m:r>
                      </m:den>
                    </m:f>
                  </m:oMath>
                </a14:m>
                <a:endParaRPr lang="es-419" sz="140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C93DA5A-B6B3-2367-D9FC-CF51DDD02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082" y="5059463"/>
                <a:ext cx="5358308" cy="365421"/>
              </a:xfrm>
              <a:prstGeom prst="rect">
                <a:avLst/>
              </a:prstGeom>
              <a:blipFill>
                <a:blip r:embed="rId3"/>
                <a:stretch>
                  <a:fillRect l="-2048" t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390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33F3A-C3A4-CCFE-5C5D-350DF142C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4FF27779-970A-D6B6-15CF-5D8D1F8B67CB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TOTAL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71EE2590-0DAB-0152-C94B-8250F75618D9}"/>
              </a:ext>
            </a:extLst>
          </p:cNvPr>
          <p:cNvSpPr txBox="1"/>
          <p:nvPr/>
        </p:nvSpPr>
        <p:spPr>
          <a:xfrm>
            <a:off x="337458" y="816870"/>
            <a:ext cx="8650317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Con el cálculo total de la huella directa e indirecta saquen la huella hídrica total de su prototipo</a:t>
            </a:r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Cuadro de texto 2">
            <a:extLst>
              <a:ext uri="{FF2B5EF4-FFF2-40B4-BE49-F238E27FC236}">
                <a16:creationId xmlns:a16="http://schemas.microsoft.com/office/drawing/2014/main" id="{399CC9C0-4FBA-8841-87DC-A6CF39AF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58" y="1555102"/>
            <a:ext cx="5795868" cy="646330"/>
          </a:xfrm>
          <a:prstGeom prst="rect">
            <a:avLst/>
          </a:prstGeom>
          <a:solidFill>
            <a:srgbClr val="FFFFFF"/>
          </a:solidFill>
          <a:ln w="28575">
            <a:solidFill>
              <a:srgbClr val="5027A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_tradnl" sz="2200">
                <a:solidFill>
                  <a:srgbClr val="3A3A3A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Huella hídrica total (L) = Directa + Indirecta</a:t>
            </a:r>
            <a:endParaRPr lang="es-419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6A9BA356-A344-E3EC-600D-297ABE653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71" y="2958696"/>
            <a:ext cx="5795868" cy="646330"/>
          </a:xfrm>
          <a:prstGeom prst="rect">
            <a:avLst/>
          </a:prstGeom>
          <a:solidFill>
            <a:srgbClr val="FFFFFF"/>
          </a:solidFill>
          <a:ln w="28575">
            <a:solidFill>
              <a:srgbClr val="5027A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_tradnl" sz="2200">
                <a:solidFill>
                  <a:srgbClr val="3A3A3A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Huella hídrica total (L) = _______ + ______ </a:t>
            </a:r>
            <a:endParaRPr lang="es-419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4D4E0CCE-4026-41F3-A23B-05BD3F75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71" y="4434962"/>
            <a:ext cx="5795868" cy="646330"/>
          </a:xfrm>
          <a:prstGeom prst="rect">
            <a:avLst/>
          </a:prstGeom>
          <a:solidFill>
            <a:srgbClr val="FFFFFF"/>
          </a:solidFill>
          <a:ln w="28575">
            <a:solidFill>
              <a:srgbClr val="5027AB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ES_tradnl" sz="2200">
                <a:solidFill>
                  <a:srgbClr val="3A3A3A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Huella hídrica total (L) =   </a:t>
            </a:r>
            <a:endParaRPr lang="es-419" sz="22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59BB66B-1621-8594-219C-7D164A9047F6}"/>
              </a:ext>
            </a:extLst>
          </p:cNvPr>
          <p:cNvSpPr/>
          <p:nvPr/>
        </p:nvSpPr>
        <p:spPr>
          <a:xfrm>
            <a:off x="6375571" y="1307086"/>
            <a:ext cx="5674913" cy="3937222"/>
          </a:xfrm>
          <a:prstGeom prst="roundRect">
            <a:avLst/>
          </a:prstGeom>
          <a:noFill/>
          <a:ln>
            <a:solidFill>
              <a:srgbClr val="5026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3E8B8F0-039E-D04C-69F3-5E9A73F06FDE}"/>
              </a:ext>
            </a:extLst>
          </p:cNvPr>
          <p:cNvSpPr txBox="1"/>
          <p:nvPr/>
        </p:nvSpPr>
        <p:spPr>
          <a:xfrm>
            <a:off x="6473542" y="1613692"/>
            <a:ext cx="54789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419" altLang="es-419" sz="14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Identificar qué procesos o materiales consumen más agua.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419" altLang="es-419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419" altLang="es-419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419" altLang="es-419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419" altLang="es-419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419" altLang="es-419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419" altLang="es-419" sz="1400" b="0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419" altLang="es-419" sz="1400" b="0" i="0" u="none" strike="noStrike" cap="none" normalizeH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419" sz="14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¿Qué acciones concretas puede tomar el equipo para optimizar el prototipo?</a:t>
            </a:r>
            <a:endParaRPr lang="es-419" altLang="es-419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8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0EC6CC-4A89-B05E-3918-585D7C5AD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C7D034B2-E80E-6217-5679-FED8C51DF3C3}"/>
              </a:ext>
            </a:extLst>
          </p:cNvPr>
          <p:cNvSpPr txBox="1"/>
          <p:nvPr/>
        </p:nvSpPr>
        <p:spPr>
          <a:xfrm>
            <a:off x="2623313" y="90714"/>
            <a:ext cx="694537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INDICADORES - RESPUESTAS 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25" name="Tabla 25">
            <a:extLst>
              <a:ext uri="{FF2B5EF4-FFF2-40B4-BE49-F238E27FC236}">
                <a16:creationId xmlns:a16="http://schemas.microsoft.com/office/drawing/2014/main" id="{ADF00C49-AA9E-3CCE-2A6B-2A54967375E7}"/>
              </a:ext>
            </a:extLst>
          </p:cNvPr>
          <p:cNvGraphicFramePr>
            <a:graphicFrameLocks noGrp="1"/>
          </p:cNvGraphicFramePr>
          <p:nvPr/>
        </p:nvGraphicFramePr>
        <p:xfrm>
          <a:off x="486911" y="1084737"/>
          <a:ext cx="5747631" cy="3945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895">
                  <a:extLst>
                    <a:ext uri="{9D8B030D-6E8A-4147-A177-3AD203B41FA5}">
                      <a16:colId xmlns:a16="http://schemas.microsoft.com/office/drawing/2014/main" val="2721916823"/>
                    </a:ext>
                  </a:extLst>
                </a:gridCol>
                <a:gridCol w="1165736">
                  <a:extLst>
                    <a:ext uri="{9D8B030D-6E8A-4147-A177-3AD203B41FA5}">
                      <a16:colId xmlns:a16="http://schemas.microsoft.com/office/drawing/2014/main" val="823034681"/>
                    </a:ext>
                  </a:extLst>
                </a:gridCol>
              </a:tblGrid>
              <a:tr h="355353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rgbClr val="01FD84"/>
                          </a:solidFill>
                          <a:latin typeface="Trebuchet MS" panose="020B0603020202020204" pitchFamily="34" charset="0"/>
                        </a:rPr>
                        <a:t>CRITERIO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rgbClr val="01FD84"/>
                          </a:solidFill>
                          <a:latin typeface="Trebuchet MS" panose="020B0603020202020204" pitchFamily="34" charset="0"/>
                        </a:rPr>
                        <a:t>RESPUESTA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389764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r>
                        <a:rPr lang="es-CO" sz="1200">
                          <a:latin typeface="Trebuchet MS" panose="020B0603020202020204" pitchFamily="34" charset="0"/>
                        </a:rPr>
                        <a:t>Eje de la Misión Nacional al que pertenece: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88873"/>
                  </a:ext>
                </a:extLst>
              </a:tr>
              <a:tr h="279605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Huella </a:t>
                      </a:r>
                      <a:r>
                        <a:rPr lang="es-MX" sz="1200" b="0" i="0" u="none" strike="noStrike" kern="1200" err="1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hidríca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438030"/>
                  </a:ext>
                </a:extLst>
              </a:tr>
              <a:tr h="262864">
                <a:tc>
                  <a:txBody>
                    <a:bodyPr/>
                    <a:lstStyle/>
                    <a:p>
                      <a:r>
                        <a:rPr lang="es-CO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Aliados estratégicos contactados: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013090"/>
                  </a:ext>
                </a:extLst>
              </a:tr>
              <a:tr h="268174">
                <a:tc>
                  <a:txBody>
                    <a:bodyPr/>
                    <a:lstStyle/>
                    <a:p>
                      <a:r>
                        <a:rPr lang="es-CO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Personas interesadas en el prototipo: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96143"/>
                  </a:ext>
                </a:extLst>
              </a:tr>
              <a:tr h="320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Emprendimientos proyectados asociados con el prototipo: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308655"/>
                  </a:ext>
                </a:extLst>
              </a:tr>
              <a:tr h="295564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Talleres de educación ambiental para la comunidad: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072780"/>
                  </a:ext>
                </a:extLst>
              </a:tr>
              <a:tr h="265519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Número de personas impactadas (asistentes):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828808"/>
                  </a:ext>
                </a:extLst>
              </a:tr>
              <a:tr h="274287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Cantidad de residuos generados por el prototipo (Kg):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91761"/>
                  </a:ext>
                </a:extLst>
              </a:tr>
              <a:tr h="313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*Cantidad de plástico reciclado, separado correctamente (Kg):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43607"/>
                  </a:ext>
                </a:extLst>
              </a:tr>
              <a:tr h="29820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MX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*Nivel de conocimiento de la biodiversidad de territorio (Quiz):</a:t>
                      </a:r>
                      <a:endParaRPr lang="es-CO" sz="1200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83373"/>
                  </a:ext>
                </a:extLst>
              </a:tr>
              <a:tr h="355353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*Cantidad de bio-productos usados por la comunidad (Unidad):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13896"/>
                  </a:ext>
                </a:extLst>
              </a:tr>
              <a:tr h="355353">
                <a:tc>
                  <a:txBody>
                    <a:bodyPr/>
                    <a:lstStyle/>
                    <a:p>
                      <a:r>
                        <a:rPr lang="es-MX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*Litros de agua potabilizados (L):</a:t>
                      </a:r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79756"/>
                  </a:ext>
                </a:extLst>
              </a:tr>
            </a:tbl>
          </a:graphicData>
        </a:graphic>
      </p:graphicFrame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1816C63-52A4-1AC4-CF2E-B05276883639}"/>
              </a:ext>
            </a:extLst>
          </p:cNvPr>
          <p:cNvSpPr/>
          <p:nvPr/>
        </p:nvSpPr>
        <p:spPr>
          <a:xfrm>
            <a:off x="6532748" y="1081483"/>
            <a:ext cx="5246727" cy="2348181"/>
          </a:xfrm>
          <a:prstGeom prst="roundRect">
            <a:avLst>
              <a:gd name="adj" fmla="val 4505"/>
            </a:avLst>
          </a:prstGeom>
          <a:noFill/>
          <a:ln w="127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2B1C00A-71AD-09FB-5028-736DEB08781D}"/>
              </a:ext>
            </a:extLst>
          </p:cNvPr>
          <p:cNvSpPr txBox="1"/>
          <p:nvPr/>
        </p:nvSpPr>
        <p:spPr>
          <a:xfrm>
            <a:off x="485097" y="5363265"/>
            <a:ext cx="3512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>
                <a:solidFill>
                  <a:srgbClr val="5026AD"/>
                </a:solidFill>
                <a:latin typeface="Trebuchet MS" panose="020B0603020202020204" pitchFamily="34" charset="0"/>
              </a:rPr>
              <a:t>*</a:t>
            </a:r>
            <a:r>
              <a:rPr lang="es-CO" sz="1100">
                <a:solidFill>
                  <a:srgbClr val="5026AD"/>
                </a:solidFill>
                <a:latin typeface="Trebuchet MS" panose="020B0603020202020204" pitchFamily="34" charset="0"/>
              </a:rPr>
              <a:t>Parámetros aplicables según el tipo de prototipo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24D7A224-EE63-DF82-1E76-77480E18DE19}"/>
              </a:ext>
            </a:extLst>
          </p:cNvPr>
          <p:cNvSpPr/>
          <p:nvPr/>
        </p:nvSpPr>
        <p:spPr>
          <a:xfrm>
            <a:off x="6532748" y="4183911"/>
            <a:ext cx="5246726" cy="1577106"/>
          </a:xfrm>
          <a:prstGeom prst="roundRect">
            <a:avLst>
              <a:gd name="adj" fmla="val 4505"/>
            </a:avLst>
          </a:prstGeom>
          <a:noFill/>
          <a:ln w="127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3EDF873B-02AE-5E1B-9E99-90BD3378A639}"/>
              </a:ext>
            </a:extLst>
          </p:cNvPr>
          <p:cNvSpPr txBox="1"/>
          <p:nvPr/>
        </p:nvSpPr>
        <p:spPr>
          <a:xfrm>
            <a:off x="6535519" y="1084705"/>
            <a:ext cx="5247550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Si la huella hídrica o la cantidad de residuos producidos por el prototipo son superiores a la cantidad de residuos transformados; describa una estrategia, para mitigar el impacto ambiental de su prototipo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0C1C8E20-0117-59E0-4083-DB24842237E3}"/>
              </a:ext>
            </a:extLst>
          </p:cNvPr>
          <p:cNvSpPr txBox="1"/>
          <p:nvPr/>
        </p:nvSpPr>
        <p:spPr>
          <a:xfrm>
            <a:off x="6490161" y="3579346"/>
            <a:ext cx="5401763" cy="6001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Ahora, redacten un párrafo con un tiempo de lectura máximo de 3 minutos, donde expliquen porque se debería apoyar la sostenibilidad y replica de su prototipo; teniendo en cuenta los indicadores de la tabla anterior, costos de producción, etc.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BFAC34D4-D218-E84D-DA3F-5E009EF46C89}"/>
              </a:ext>
            </a:extLst>
          </p:cNvPr>
          <p:cNvSpPr txBox="1"/>
          <p:nvPr/>
        </p:nvSpPr>
        <p:spPr>
          <a:xfrm>
            <a:off x="2692598" y="652441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3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3CB7B-D6BF-B5CC-5E18-327A7D0F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8">
            <a:extLst>
              <a:ext uri="{FF2B5EF4-FFF2-40B4-BE49-F238E27FC236}">
                <a16:creationId xmlns:a16="http://schemas.microsoft.com/office/drawing/2014/main" id="{BC83436B-2C30-2ABD-7E9A-1B90A5C31AC4}"/>
              </a:ext>
            </a:extLst>
          </p:cNvPr>
          <p:cNvSpPr txBox="1"/>
          <p:nvPr/>
        </p:nvSpPr>
        <p:spPr>
          <a:xfrm>
            <a:off x="2767050" y="153982"/>
            <a:ext cx="62630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NUBE DE PALABRAS GRUPAL</a:t>
            </a:r>
            <a:endParaRPr lang="es-ES"/>
          </a:p>
        </p:txBody>
      </p:sp>
      <p:sp>
        <p:nvSpPr>
          <p:cNvPr id="10" name="Elipse 3">
            <a:extLst>
              <a:ext uri="{FF2B5EF4-FFF2-40B4-BE49-F238E27FC236}">
                <a16:creationId xmlns:a16="http://schemas.microsoft.com/office/drawing/2014/main" id="{E44BD1E9-E81D-7024-BB1C-44F722786FE8}"/>
              </a:ext>
            </a:extLst>
          </p:cNvPr>
          <p:cNvSpPr/>
          <p:nvPr/>
        </p:nvSpPr>
        <p:spPr>
          <a:xfrm>
            <a:off x="675397" y="1014587"/>
            <a:ext cx="10922028" cy="4672959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id="{5FB1FDD5-5445-193E-19A6-E9A110C024B2}"/>
              </a:ext>
            </a:extLst>
          </p:cNvPr>
          <p:cNvSpPr txBox="1"/>
          <p:nvPr/>
        </p:nvSpPr>
        <p:spPr>
          <a:xfrm>
            <a:off x="1373592" y="3279994"/>
            <a:ext cx="9033507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0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Insertar captura o fotografía de la nube de palabras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C5B4EE"/>
              </a:solidFill>
              <a:effectLst/>
              <a:uLnTx/>
              <a:uFillTx/>
              <a:latin typeface="Trebuchet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73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60BE1-6CD6-70B2-AF52-E8B9A4896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8">
            <a:extLst>
              <a:ext uri="{FF2B5EF4-FFF2-40B4-BE49-F238E27FC236}">
                <a16:creationId xmlns:a16="http://schemas.microsoft.com/office/drawing/2014/main" id="{21CD3511-5B42-656A-E80D-C3C26D4531B3}"/>
              </a:ext>
            </a:extLst>
          </p:cNvPr>
          <p:cNvSpPr txBox="1"/>
          <p:nvPr/>
        </p:nvSpPr>
        <p:spPr>
          <a:xfrm>
            <a:off x="2659726" y="-7003"/>
            <a:ext cx="76582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PLAN DE MEJORA AVANZADA 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3613BB-57AE-00D0-D339-49AFA72B09C7}"/>
              </a:ext>
            </a:extLst>
          </p:cNvPr>
          <p:cNvGraphicFramePr>
            <a:graphicFrameLocks noGrp="1"/>
          </p:cNvGraphicFramePr>
          <p:nvPr/>
        </p:nvGraphicFramePr>
        <p:xfrm>
          <a:off x="692801" y="1210644"/>
          <a:ext cx="10815490" cy="4467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9179">
                  <a:extLst>
                    <a:ext uri="{9D8B030D-6E8A-4147-A177-3AD203B41FA5}">
                      <a16:colId xmlns:a16="http://schemas.microsoft.com/office/drawing/2014/main" val="2856989862"/>
                    </a:ext>
                  </a:extLst>
                </a:gridCol>
                <a:gridCol w="2838455">
                  <a:extLst>
                    <a:ext uri="{9D8B030D-6E8A-4147-A177-3AD203B41FA5}">
                      <a16:colId xmlns:a16="http://schemas.microsoft.com/office/drawing/2014/main" val="3535672004"/>
                    </a:ext>
                  </a:extLst>
                </a:gridCol>
                <a:gridCol w="2302212">
                  <a:extLst>
                    <a:ext uri="{9D8B030D-6E8A-4147-A177-3AD203B41FA5}">
                      <a16:colId xmlns:a16="http://schemas.microsoft.com/office/drawing/2014/main" val="3716774133"/>
                    </a:ext>
                  </a:extLst>
                </a:gridCol>
                <a:gridCol w="3215644">
                  <a:extLst>
                    <a:ext uri="{9D8B030D-6E8A-4147-A177-3AD203B41FA5}">
                      <a16:colId xmlns:a16="http://schemas.microsoft.com/office/drawing/2014/main" val="2256927463"/>
                    </a:ext>
                  </a:extLst>
                </a:gridCol>
              </a:tblGrid>
              <a:tr h="463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MATERIAL ACTUAL</a:t>
                      </a: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LIMITACIONES DEL MATERIAL ACTUAL</a:t>
                      </a:r>
                    </a:p>
                  </a:txBody>
                  <a:tcPr marL="44225" marR="44225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MATERIAL DE CAMBIO (KIT OLIMPIADAS STEM+)</a:t>
                      </a: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EXPLICACIÓN DE CÓMO ESE MATERIAL CONTRIBUIYE A OPTIMIZAR EL PROTOTIPO</a:t>
                      </a: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80330"/>
                  </a:ext>
                </a:extLst>
              </a:tr>
              <a:tr h="6677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0" i="0" u="none" strike="noStrike" baseline="0" noProof="0">
                          <a:solidFill>
                            <a:srgbClr val="595959"/>
                          </a:solidFill>
                          <a:latin typeface="Trebuchet MS"/>
                        </a:rPr>
                        <a:t>Madera artesanal (tabla delgada o reciclada)</a:t>
                      </a:r>
                      <a:endParaRPr lang="es-CO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O" sz="12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0" i="0" u="none" strike="noStrike" baseline="0" noProof="0">
                          <a:solidFill>
                            <a:srgbClr val="595959"/>
                          </a:solidFill>
                          <a:latin typeface="Trebuchet MS"/>
                        </a:rPr>
                        <a:t>Es pesada, difícil de cortar con precisión y puede astillarse, lo que complica los ensambles finos y el acabado estético.</a:t>
                      </a:r>
                      <a:endParaRPr lang="es-ES"/>
                    </a:p>
                  </a:txBody>
                  <a:tcPr marL="44225" marR="44225" marT="0" marB="0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0" i="0" u="none" strike="noStrike" baseline="0" noProof="0">
                          <a:solidFill>
                            <a:srgbClr val="595959"/>
                          </a:solidFill>
                          <a:latin typeface="Trebuchet MS"/>
                        </a:rPr>
                        <a:t>Láminas de acrílico transparente o MDF liviano del kit</a:t>
                      </a:r>
                      <a:endParaRPr lang="es-ES"/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0" i="0" u="none" strike="noStrike" baseline="0" noProof="0">
                          <a:solidFill>
                            <a:srgbClr val="595959"/>
                          </a:solidFill>
                          <a:latin typeface="Trebuchet MS"/>
                        </a:rPr>
                        <a:t>El nuevo material reduce el peso, mejora la precisión de los cortes y permite uniones limpias y seguras, otorgando mayor estabilidad estructural y una presentación más profesional al prototipo.</a:t>
                      </a:r>
                      <a:endParaRPr lang="es-ES"/>
                    </a:p>
                  </a:txBody>
                  <a:tcPr marL="44226" marR="442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74399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45781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Trebuchet MS" panose="020B0603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44226" marR="442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39171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6753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10038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03965"/>
                  </a:ext>
                </a:extLst>
              </a:tr>
              <a:tr h="472959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endParaRPr lang="es-CO" sz="1600">
                        <a:effectLst/>
                        <a:latin typeface="Trebuchet MS"/>
                        <a:ea typeface="MS Mincho"/>
                        <a:cs typeface="Times New Roman"/>
                      </a:endParaRPr>
                    </a:p>
                  </a:txBody>
                  <a:tcPr marL="44225" marR="44225" marT="0" marB="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15883"/>
                  </a:ext>
                </a:extLst>
              </a:tr>
            </a:tbl>
          </a:graphicData>
        </a:graphic>
      </p:graphicFrame>
      <p:sp>
        <p:nvSpPr>
          <p:cNvPr id="5" name="TextBox 21">
            <a:extLst>
              <a:ext uri="{FF2B5EF4-FFF2-40B4-BE49-F238E27FC236}">
                <a16:creationId xmlns:a16="http://schemas.microsoft.com/office/drawing/2014/main" id="{9E4C28A2-5B5B-56A5-130E-FA208C08B8E3}"/>
              </a:ext>
            </a:extLst>
          </p:cNvPr>
          <p:cNvSpPr txBox="1"/>
          <p:nvPr/>
        </p:nvSpPr>
        <p:spPr>
          <a:xfrm>
            <a:off x="680875" y="698353"/>
            <a:ext cx="107238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400">
                <a:solidFill>
                  <a:srgbClr val="595959"/>
                </a:solidFill>
                <a:latin typeface="Trebuchet MS"/>
                <a:ea typeface="+mn-lt"/>
                <a:cs typeface="+mn-lt"/>
              </a:rPr>
              <a:t>Elaboren una lista con los materiales utilizados inicialmente y aquellos que reemplazarán por los entregados en el kit de las Olimpiadas STEM+, explicando cómo cada uno contribuye a optimizar el prototipo.</a:t>
            </a:r>
            <a:endParaRPr lang="es-ES" sz="140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C70B01-2FAE-F089-7886-EC35462551DA}"/>
              </a:ext>
            </a:extLst>
          </p:cNvPr>
          <p:cNvSpPr txBox="1"/>
          <p:nvPr/>
        </p:nvSpPr>
        <p:spPr>
          <a:xfrm>
            <a:off x="165268" y="1716407"/>
            <a:ext cx="131242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Ejemplo: </a:t>
            </a:r>
            <a:endParaRPr lang="es-ES_tradnl" b="1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4D28EB3-45EE-53F8-6339-76F89B0B5BEF}"/>
              </a:ext>
            </a:extLst>
          </p:cNvPr>
          <p:cNvSpPr/>
          <p:nvPr/>
        </p:nvSpPr>
        <p:spPr>
          <a:xfrm>
            <a:off x="2360391" y="5672657"/>
            <a:ext cx="7354529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Eliminar el</a:t>
            </a:r>
            <a:r>
              <a:rPr lang="es-ES_tradnl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 </a:t>
            </a:r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</a:t>
            </a:r>
            <a:endParaRPr lang="es-ES_tradnl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78363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1551705" y="147031"/>
            <a:ext cx="9091789" cy="61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 DE OPTIMIZACIÓN PROTOTIPO</a:t>
            </a:r>
            <a:endParaRPr lang="es-ES" sz="3600"/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455A25BF-2CFF-41D1-A903-AF034E6375B5}"/>
              </a:ext>
            </a:extLst>
          </p:cNvPr>
          <p:cNvSpPr/>
          <p:nvPr/>
        </p:nvSpPr>
        <p:spPr>
          <a:xfrm>
            <a:off x="509240" y="975012"/>
            <a:ext cx="7665303" cy="4091607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897D9C59-7BD7-4ED5-9397-6FE53938FFE8}"/>
              </a:ext>
            </a:extLst>
          </p:cNvPr>
          <p:cNvSpPr/>
          <p:nvPr/>
        </p:nvSpPr>
        <p:spPr>
          <a:xfrm>
            <a:off x="2476581" y="5228771"/>
            <a:ext cx="2942531" cy="500824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>
                <a:solidFill>
                  <a:srgbClr val="5027AB"/>
                </a:solidFill>
                <a:latin typeface="Trebuchet MS"/>
              </a:rPr>
              <a:t>Componentes Físicos</a:t>
            </a:r>
            <a:r>
              <a:rPr lang="es-CO">
                <a:solidFill>
                  <a:schemeClr val="bg1"/>
                </a:solidFill>
                <a:latin typeface="Trebuchet MS"/>
              </a:rPr>
              <a:t> 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FA078C84-0E0B-96B0-283E-7442A335B87E}"/>
              </a:ext>
            </a:extLst>
          </p:cNvPr>
          <p:cNvSpPr txBox="1"/>
          <p:nvPr/>
        </p:nvSpPr>
        <p:spPr>
          <a:xfrm>
            <a:off x="1136735" y="2420257"/>
            <a:ext cx="6548706" cy="113877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dos fotografías que muestren de manera clara la optimización o mejoras aplicadas al prototipo, utilizando los materiales proporcionados por las Olimpiadas STEM+</a:t>
            </a:r>
            <a:r>
              <a:rPr lang="es-ES" sz="1200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.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09EF12-8A5F-C1B8-0141-8074446CD2AE}"/>
              </a:ext>
            </a:extLst>
          </p:cNvPr>
          <p:cNvSpPr txBox="1"/>
          <p:nvPr/>
        </p:nvSpPr>
        <p:spPr>
          <a:xfrm>
            <a:off x="8474886" y="2205971"/>
            <a:ext cx="3122444" cy="3416320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5D758244-7A7B-1950-7631-CDCFBD5EB79C}"/>
              </a:ext>
            </a:extLst>
          </p:cNvPr>
          <p:cNvSpPr txBox="1"/>
          <p:nvPr/>
        </p:nvSpPr>
        <p:spPr>
          <a:xfrm>
            <a:off x="8391693" y="1114330"/>
            <a:ext cx="3295466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Explique en qué parte del prototipo se aplicaron los cambios y cuál es su propósito dentro del funcionamiento y optimización del prototipo.</a:t>
            </a:r>
          </a:p>
        </p:txBody>
      </p:sp>
    </p:spTree>
    <p:extLst>
      <p:ext uri="{BB962C8B-B14F-4D97-AF65-F5344CB8AC3E}">
        <p14:creationId xmlns:p14="http://schemas.microsoft.com/office/powerpoint/2010/main" val="273382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ADE86-F80B-8EBA-B767-777930FFF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3">
            <a:extLst>
              <a:ext uri="{FF2B5EF4-FFF2-40B4-BE49-F238E27FC236}">
                <a16:creationId xmlns:a16="http://schemas.microsoft.com/office/drawing/2014/main" id="{028177B9-7BF9-F080-A5F0-6E6F904DFA0D}"/>
              </a:ext>
            </a:extLst>
          </p:cNvPr>
          <p:cNvSpPr/>
          <p:nvPr/>
        </p:nvSpPr>
        <p:spPr>
          <a:xfrm>
            <a:off x="509240" y="975012"/>
            <a:ext cx="7129522" cy="4091607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1AC6958E-DADB-B081-4147-C66706D4A45F}"/>
              </a:ext>
            </a:extLst>
          </p:cNvPr>
          <p:cNvSpPr/>
          <p:nvPr/>
        </p:nvSpPr>
        <p:spPr>
          <a:xfrm>
            <a:off x="1712044" y="5192466"/>
            <a:ext cx="4116760" cy="525808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>
                <a:solidFill>
                  <a:srgbClr val="5027AB"/>
                </a:solidFill>
                <a:latin typeface="Trebuchet MS"/>
              </a:rPr>
              <a:t>Componentes  Electrónicos</a:t>
            </a:r>
            <a:endParaRPr lang="es-CO" err="1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EBB51578-34EE-03ED-7826-68C4176750DE}"/>
              </a:ext>
            </a:extLst>
          </p:cNvPr>
          <p:cNvSpPr txBox="1"/>
          <p:nvPr/>
        </p:nvSpPr>
        <p:spPr>
          <a:xfrm>
            <a:off x="1136735" y="2420257"/>
            <a:ext cx="5858144" cy="153888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dos fotografías que muestren de manera clara la optimización o mejoras aplicadas al prototipo, utilizando los materiales proporcionados por las Olimpiadas STEM+</a:t>
            </a:r>
            <a:r>
              <a:rPr lang="es-ES" sz="1200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.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928D1CF1-88D5-2BCA-9280-1A21ADF5E10B}"/>
              </a:ext>
            </a:extLst>
          </p:cNvPr>
          <p:cNvSpPr txBox="1"/>
          <p:nvPr/>
        </p:nvSpPr>
        <p:spPr>
          <a:xfrm>
            <a:off x="7844006" y="989412"/>
            <a:ext cx="3676466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Explique en qué parte del prototipo se aplicaron los cambios y cuál es su propósito dentro del funcionamiento y optimización del prototipo.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4F0FC51-4D1E-E8BB-1E95-E3873DC030BA}"/>
              </a:ext>
            </a:extLst>
          </p:cNvPr>
          <p:cNvSpPr txBox="1">
            <a:spLocks/>
          </p:cNvSpPr>
          <p:nvPr/>
        </p:nvSpPr>
        <p:spPr>
          <a:xfrm>
            <a:off x="1551705" y="147031"/>
            <a:ext cx="9091789" cy="610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 DE OPTIMIZACIÓN PROTOTIPO</a:t>
            </a:r>
            <a:endParaRPr lang="es-ES" sz="360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01C3188-2BC2-3508-C605-0EA6506AF842}"/>
              </a:ext>
            </a:extLst>
          </p:cNvPr>
          <p:cNvSpPr txBox="1"/>
          <p:nvPr/>
        </p:nvSpPr>
        <p:spPr>
          <a:xfrm>
            <a:off x="7975215" y="2205971"/>
            <a:ext cx="3672083" cy="3139321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763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395E2-796D-8132-81B6-FEBF9FB5E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0CAE01D-D3FD-3CE8-42FF-4E7CD0758898}"/>
              </a:ext>
            </a:extLst>
          </p:cNvPr>
          <p:cNvSpPr txBox="1">
            <a:spLocks/>
          </p:cNvSpPr>
          <p:nvPr/>
        </p:nvSpPr>
        <p:spPr>
          <a:xfrm>
            <a:off x="1548538" y="138058"/>
            <a:ext cx="9091789" cy="78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 DE OPTIMIZACIÓN PROTOTIPO</a:t>
            </a:r>
            <a:endParaRPr lang="es-ES" sz="3600"/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98287E83-9DC9-1258-8817-730ACEA2D2B9}"/>
              </a:ext>
            </a:extLst>
          </p:cNvPr>
          <p:cNvSpPr/>
          <p:nvPr/>
        </p:nvSpPr>
        <p:spPr>
          <a:xfrm>
            <a:off x="509240" y="975012"/>
            <a:ext cx="7570053" cy="4091607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1767C006-AC7A-00B1-257E-D642F7630327}"/>
              </a:ext>
            </a:extLst>
          </p:cNvPr>
          <p:cNvSpPr/>
          <p:nvPr/>
        </p:nvSpPr>
        <p:spPr>
          <a:xfrm>
            <a:off x="2630582" y="5204372"/>
            <a:ext cx="3242334" cy="538300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>
                <a:solidFill>
                  <a:srgbClr val="5027AB"/>
                </a:solidFill>
                <a:latin typeface="Trebuchet MS"/>
              </a:rPr>
              <a:t>Componentes  Digitales</a:t>
            </a:r>
            <a:endParaRPr lang="es-CO" err="1">
              <a:solidFill>
                <a:schemeClr val="bg1"/>
              </a:solidFill>
              <a:latin typeface="Trebuchet MS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75672710-8BDC-CDFC-53C7-04C4A3696706}"/>
              </a:ext>
            </a:extLst>
          </p:cNvPr>
          <p:cNvSpPr txBox="1"/>
          <p:nvPr/>
        </p:nvSpPr>
        <p:spPr>
          <a:xfrm>
            <a:off x="974342" y="2257864"/>
            <a:ext cx="6643956" cy="153888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dos fotografías que muestren de manera clara la optimización o mejoras aplicadas al prototipo, utilizando los materiales proporcionados por las Olimpiadas STEM+.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C3693E-101A-0F3D-F37F-2FE2B64A7516}"/>
              </a:ext>
            </a:extLst>
          </p:cNvPr>
          <p:cNvSpPr txBox="1"/>
          <p:nvPr/>
        </p:nvSpPr>
        <p:spPr>
          <a:xfrm>
            <a:off x="8357580" y="1993610"/>
            <a:ext cx="3277225" cy="3693319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4E15B7CC-A9D2-7A5A-23C8-B4B74EB23BC1}"/>
              </a:ext>
            </a:extLst>
          </p:cNvPr>
          <p:cNvSpPr txBox="1"/>
          <p:nvPr/>
        </p:nvSpPr>
        <p:spPr>
          <a:xfrm>
            <a:off x="8236912" y="764560"/>
            <a:ext cx="3283560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Explique en qué parte del prototipo se aplicaron los cambios y cuál es su propósito dentro del funcionamiento y optimización del prototipo.</a:t>
            </a:r>
          </a:p>
        </p:txBody>
      </p:sp>
    </p:spTree>
    <p:extLst>
      <p:ext uri="{BB962C8B-B14F-4D97-AF65-F5344CB8AC3E}">
        <p14:creationId xmlns:p14="http://schemas.microsoft.com/office/powerpoint/2010/main" val="26461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CB4D9-1D3C-08F4-B5A7-234BB710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07BE34C-E1C5-FEE4-7AA3-12E9BC07BFF6}"/>
              </a:ext>
            </a:extLst>
          </p:cNvPr>
          <p:cNvSpPr txBox="1">
            <a:spLocks/>
          </p:cNvSpPr>
          <p:nvPr/>
        </p:nvSpPr>
        <p:spPr>
          <a:xfrm>
            <a:off x="2138820" y="-265198"/>
            <a:ext cx="9091789" cy="1259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 DE OPTIMIZACIÓN PROTOTIPO</a:t>
            </a:r>
            <a:endParaRPr lang="es-ES" sz="3600"/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76E0E651-451B-26BE-97F5-5522F17FE938}"/>
              </a:ext>
            </a:extLst>
          </p:cNvPr>
          <p:cNvSpPr/>
          <p:nvPr/>
        </p:nvSpPr>
        <p:spPr>
          <a:xfrm>
            <a:off x="497333" y="755597"/>
            <a:ext cx="7955590" cy="4322928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AB8DBE5C-F79E-F3D8-C8E8-0342BE03CC98}"/>
              </a:ext>
            </a:extLst>
          </p:cNvPr>
          <p:cNvSpPr/>
          <p:nvPr/>
        </p:nvSpPr>
        <p:spPr>
          <a:xfrm>
            <a:off x="3509301" y="5241261"/>
            <a:ext cx="2592760" cy="425874"/>
          </a:xfrm>
          <a:prstGeom prst="roundRect">
            <a:avLst>
              <a:gd name="adj" fmla="val 45340"/>
            </a:avLst>
          </a:prstGeom>
          <a:solidFill>
            <a:srgbClr val="F9CE34"/>
          </a:solidFill>
          <a:ln/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>
                <a:solidFill>
                  <a:srgbClr val="5027AB"/>
                </a:solidFill>
                <a:latin typeface="Trebuchet MS"/>
              </a:rPr>
              <a:t>Componentes Mixtos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823A6547-ED78-92B2-F900-DCC5875EFF84}"/>
              </a:ext>
            </a:extLst>
          </p:cNvPr>
          <p:cNvSpPr txBox="1"/>
          <p:nvPr/>
        </p:nvSpPr>
        <p:spPr>
          <a:xfrm>
            <a:off x="1222999" y="2449012"/>
            <a:ext cx="669441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cuatro fotografías que muestren de manera clara la optimización o mejoras aplicadas al prototipo, utilizando los materiales proporcionados por las Olimpiadas STEM+.</a:t>
            </a:r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82C939-99DF-1E52-004B-35DD3F857FD6}"/>
              </a:ext>
            </a:extLst>
          </p:cNvPr>
          <p:cNvSpPr txBox="1"/>
          <p:nvPr/>
        </p:nvSpPr>
        <p:spPr>
          <a:xfrm>
            <a:off x="8687367" y="1926920"/>
            <a:ext cx="3149091" cy="3416320"/>
          </a:xfrm>
          <a:prstGeom prst="rect">
            <a:avLst/>
          </a:prstGeom>
          <a:solidFill>
            <a:srgbClr val="E1E1F0"/>
          </a:solidFill>
          <a:ln w="9525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58CB03D1-BB9F-C39B-E8F8-2737334D9687}"/>
              </a:ext>
            </a:extLst>
          </p:cNvPr>
          <p:cNvSpPr txBox="1"/>
          <p:nvPr/>
        </p:nvSpPr>
        <p:spPr>
          <a:xfrm>
            <a:off x="8691616" y="783837"/>
            <a:ext cx="3066980" cy="116955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Explique en qué parte del prototipo se aplicaron los cambios y cuál es su propósito dentro del funcionamiento y optimización del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25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7">
            <a:extLst>
              <a:ext uri="{FF2B5EF4-FFF2-40B4-BE49-F238E27FC236}">
                <a16:creationId xmlns:a16="http://schemas.microsoft.com/office/drawing/2014/main" id="{69FD98C7-958B-7E51-AED2-6CA016536A7F}"/>
              </a:ext>
            </a:extLst>
          </p:cNvPr>
          <p:cNvSpPr/>
          <p:nvPr/>
        </p:nvSpPr>
        <p:spPr>
          <a:xfrm>
            <a:off x="384859" y="1300262"/>
            <a:ext cx="5593169" cy="3583792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56F3584E-4EBE-69AE-8C76-84BF5CF5DBC3}"/>
              </a:ext>
            </a:extLst>
          </p:cNvPr>
          <p:cNvSpPr txBox="1"/>
          <p:nvPr/>
        </p:nvSpPr>
        <p:spPr>
          <a:xfrm>
            <a:off x="350365" y="670555"/>
            <a:ext cx="1134788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Anexe aquí dos fotografías: </a:t>
            </a:r>
            <a:r>
              <a:rPr lang="es-E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una del prototipo Desafío 4 y otra del Desafío 5 prototipo</a:t>
            </a:r>
            <a:r>
              <a:rPr lang="es-ES_tradnl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, en las que se evidencien los cambios realizados. Acompáñelas con la conclusión del equipo, donde se describan los resultados obtenidos y los aprendizajes alcanzados tras la optimización.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F1AA6AF-BB8A-D397-0FDD-4CC9F6D23B3B}"/>
              </a:ext>
            </a:extLst>
          </p:cNvPr>
          <p:cNvSpPr txBox="1">
            <a:spLocks/>
          </p:cNvSpPr>
          <p:nvPr/>
        </p:nvSpPr>
        <p:spPr>
          <a:xfrm>
            <a:off x="3443999" y="2322"/>
            <a:ext cx="5654996" cy="68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CONCLUSIÓN PROTOTIPO</a:t>
            </a:r>
            <a:endParaRPr lang="es-ES" sz="3600"/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B07B60EC-0A3A-ACE6-E6A2-CABF450543D1}"/>
              </a:ext>
            </a:extLst>
          </p:cNvPr>
          <p:cNvSpPr txBox="1"/>
          <p:nvPr/>
        </p:nvSpPr>
        <p:spPr>
          <a:xfrm>
            <a:off x="964206" y="2617533"/>
            <a:ext cx="4310332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Foto del Prototipo Desafío 4</a:t>
            </a:r>
            <a:endParaRPr lang="es-ES" sz="2000" dirty="0">
              <a:solidFill>
                <a:srgbClr val="000000"/>
              </a:solidFill>
              <a:latin typeface="Trebuchet MS"/>
              <a:ea typeface="+mn-lt"/>
              <a:cs typeface="+mn-lt"/>
            </a:endParaRPr>
          </a:p>
          <a:p>
            <a:pPr algn="ctr"/>
            <a:endParaRPr lang="es-ES" sz="1200">
              <a:solidFill>
                <a:srgbClr val="C5B4EE"/>
              </a:solidFill>
              <a:latin typeface="Trebuchet MS"/>
              <a:ea typeface="+mn-lt"/>
              <a:cs typeface="+mn-lt"/>
            </a:endParaRP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3" name="Rectángulo 7">
            <a:extLst>
              <a:ext uri="{FF2B5EF4-FFF2-40B4-BE49-F238E27FC236}">
                <a16:creationId xmlns:a16="http://schemas.microsoft.com/office/drawing/2014/main" id="{F93F2C1B-4BC4-7CB8-AAA9-A935E43806B2}"/>
              </a:ext>
            </a:extLst>
          </p:cNvPr>
          <p:cNvSpPr/>
          <p:nvPr/>
        </p:nvSpPr>
        <p:spPr>
          <a:xfrm>
            <a:off x="6129673" y="1300262"/>
            <a:ext cx="5593169" cy="3583792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874FA133-EECB-1DBF-D560-8C844AE6A2CB}"/>
              </a:ext>
            </a:extLst>
          </p:cNvPr>
          <p:cNvSpPr txBox="1"/>
          <p:nvPr/>
        </p:nvSpPr>
        <p:spPr>
          <a:xfrm>
            <a:off x="6945187" y="2516891"/>
            <a:ext cx="4310332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Foto de Prototipo Desafío 5 </a:t>
            </a:r>
            <a:endParaRPr lang="en-US" sz="2000" dirty="0">
              <a:solidFill>
                <a:srgbClr val="C5B4EE"/>
              </a:solidFill>
              <a:latin typeface="Trebuchet MS"/>
              <a:ea typeface="+mn-lt"/>
              <a:cs typeface="+mn-lt"/>
            </a:endParaRPr>
          </a:p>
          <a:p>
            <a:pPr algn="ctr"/>
            <a:r>
              <a:rPr lang="es-ES" sz="2000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(Versión final)</a:t>
            </a:r>
            <a:endParaRPr lang="en-US" sz="2000">
              <a:solidFill>
                <a:srgbClr val="C5B4EE"/>
              </a:solidFill>
              <a:latin typeface="Trebuchet MS"/>
              <a:ea typeface="+mn-lt"/>
              <a:cs typeface="+mn-lt"/>
            </a:endParaRPr>
          </a:p>
          <a:p>
            <a:pPr algn="ctr"/>
            <a:endParaRPr lang="es-ES" sz="1400">
              <a:solidFill>
                <a:srgbClr val="000000"/>
              </a:solidFill>
              <a:latin typeface="Trebuchet MS"/>
              <a:ea typeface="+mn-lt"/>
              <a:cs typeface="+mn-lt"/>
            </a:endParaRPr>
          </a:p>
          <a:p>
            <a:pPr algn="ctr"/>
            <a:endParaRPr lang="es-ES" sz="12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3FB3E12-E047-32AB-6E00-4098BA59F259}"/>
              </a:ext>
            </a:extLst>
          </p:cNvPr>
          <p:cNvSpPr/>
          <p:nvPr/>
        </p:nvSpPr>
        <p:spPr>
          <a:xfrm>
            <a:off x="481835" y="5051162"/>
            <a:ext cx="11240709" cy="758294"/>
          </a:xfrm>
          <a:prstGeom prst="roundRect">
            <a:avLst>
              <a:gd name="adj" fmla="val 4505"/>
            </a:avLst>
          </a:prstGeom>
          <a:noFill/>
          <a:ln w="28575">
            <a:solidFill>
              <a:srgbClr val="967F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5BA1C8-D07C-B2C0-4A27-4EA5B90D5815}"/>
              </a:ext>
            </a:extLst>
          </p:cNvPr>
          <p:cNvSpPr txBox="1"/>
          <p:nvPr/>
        </p:nvSpPr>
        <p:spPr>
          <a:xfrm>
            <a:off x="811618" y="5116355"/>
            <a:ext cx="10760241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Conclusión del Equipo:</a:t>
            </a:r>
          </a:p>
        </p:txBody>
      </p:sp>
    </p:spTree>
    <p:extLst>
      <p:ext uri="{BB962C8B-B14F-4D97-AF65-F5344CB8AC3E}">
        <p14:creationId xmlns:p14="http://schemas.microsoft.com/office/powerpoint/2010/main" val="388664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537433" y="2886923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Arial"/>
              </a:rPr>
              <a:t>Logo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88739F-01E1-0103-D3BA-A4379D07B94A}"/>
              </a:ext>
            </a:extLst>
          </p:cNvPr>
          <p:cNvSpPr/>
          <p:nvPr/>
        </p:nvSpPr>
        <p:spPr>
          <a:xfrm>
            <a:off x="3417" y="3693"/>
            <a:ext cx="3665401" cy="676682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808C986-9AEB-0FD7-A77E-59A123FA3E24}"/>
              </a:ext>
            </a:extLst>
          </p:cNvPr>
          <p:cNvSpPr txBox="1">
            <a:spLocks/>
          </p:cNvSpPr>
          <p:nvPr/>
        </p:nvSpPr>
        <p:spPr>
          <a:xfrm>
            <a:off x="-493" y="-801"/>
            <a:ext cx="3664657" cy="67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¡</a:t>
            </a:r>
            <a:r>
              <a:rPr lang="es-ES_tradnl" sz="3600" b="1" noProof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/>
              </a:rPr>
              <a:t>IDENTIFÍCATE</a:t>
            </a: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cs typeface="Arial"/>
              </a:rPr>
              <a:t>!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2CBAFF-1D8D-4CF7-873A-9FC020238A02}"/>
              </a:ext>
            </a:extLst>
          </p:cNvPr>
          <p:cNvSpPr/>
          <p:nvPr/>
        </p:nvSpPr>
        <p:spPr>
          <a:xfrm>
            <a:off x="3252247" y="1053053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8E5E720-3247-420F-9E21-0450209FF031}"/>
              </a:ext>
            </a:extLst>
          </p:cNvPr>
          <p:cNvSpPr/>
          <p:nvPr/>
        </p:nvSpPr>
        <p:spPr>
          <a:xfrm>
            <a:off x="3319218" y="1911630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9502B6-D90A-4B59-B24D-2DD6E239FB05}"/>
              </a:ext>
            </a:extLst>
          </p:cNvPr>
          <p:cNvSpPr/>
          <p:nvPr/>
        </p:nvSpPr>
        <p:spPr>
          <a:xfrm>
            <a:off x="1347096" y="2754047"/>
            <a:ext cx="3072042" cy="73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noProof="0">
              <a:noFill/>
              <a:latin typeface="Trebuchet MS"/>
              <a:cs typeface="Arial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3D31AA5B-2A09-4A89-847A-0750737D9FD9}"/>
              </a:ext>
            </a:extLst>
          </p:cNvPr>
          <p:cNvGrpSpPr/>
          <p:nvPr/>
        </p:nvGrpSpPr>
        <p:grpSpPr>
          <a:xfrm>
            <a:off x="7400041" y="198849"/>
            <a:ext cx="4120365" cy="740068"/>
            <a:chOff x="7400041" y="198849"/>
            <a:chExt cx="4120365" cy="740068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1278BAFD-7242-4D97-8D0A-C71E4E2BE3D8}"/>
                </a:ext>
              </a:extLst>
            </p:cNvPr>
            <p:cNvGrpSpPr/>
            <p:nvPr/>
          </p:nvGrpSpPr>
          <p:grpSpPr>
            <a:xfrm>
              <a:off x="7400041" y="198849"/>
              <a:ext cx="4120365" cy="740068"/>
              <a:chOff x="7400041" y="198849"/>
              <a:chExt cx="4120365" cy="740068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8AF767E0-AF99-4008-804C-C8A7A85860EB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23" name="CuadroTexto 8">
                <a:extLst>
                  <a:ext uri="{FF2B5EF4-FFF2-40B4-BE49-F238E27FC236}">
                    <a16:creationId xmlns:a16="http://schemas.microsoft.com/office/drawing/2014/main" id="{35121D9C-EDE1-4EC7-B565-08FA6077E0DE}"/>
                  </a:ext>
                </a:extLst>
              </p:cNvPr>
              <p:cNvSpPr txBox="1"/>
              <p:nvPr/>
            </p:nvSpPr>
            <p:spPr>
              <a:xfrm>
                <a:off x="7499076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630ABD0-474E-4BA2-8FDB-F3F0B850E5FB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38803EA-EB14-41F0-BB75-A37FFCEC3A03}"/>
              </a:ext>
            </a:extLst>
          </p:cNvPr>
          <p:cNvGrpSpPr/>
          <p:nvPr/>
        </p:nvGrpSpPr>
        <p:grpSpPr>
          <a:xfrm>
            <a:off x="382414" y="4803468"/>
            <a:ext cx="5468323" cy="740067"/>
            <a:chOff x="158296" y="4803468"/>
            <a:chExt cx="5468323" cy="740067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B7F99266-7996-4890-B609-152DC030F788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DF72C45D-36FA-4F1E-949E-0A8BA7EB3BD9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7" name="CuadroTexto 8">
                <a:extLst>
                  <a:ext uri="{FF2B5EF4-FFF2-40B4-BE49-F238E27FC236}">
                    <a16:creationId xmlns:a16="http://schemas.microsoft.com/office/drawing/2014/main" id="{3DDBA689-8FCE-4291-A54A-B56334F6E4BC}"/>
                  </a:ext>
                </a:extLst>
              </p:cNvPr>
              <p:cNvSpPr txBox="1"/>
              <p:nvPr/>
            </p:nvSpPr>
            <p:spPr>
              <a:xfrm>
                <a:off x="862706" y="4999913"/>
                <a:ext cx="158174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612B5250-2D05-4D0D-A7B9-0E026BF7F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257" y="4954166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D2C8CABA-9CEE-4AC9-9291-A891790E1DDE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2DD4F7E-6B5A-4C96-8DE1-E455E9F3CB39}"/>
              </a:ext>
            </a:extLst>
          </p:cNvPr>
          <p:cNvGrpSpPr/>
          <p:nvPr/>
        </p:nvGrpSpPr>
        <p:grpSpPr>
          <a:xfrm>
            <a:off x="6309055" y="3135052"/>
            <a:ext cx="5304981" cy="740067"/>
            <a:chOff x="6174374" y="3834680"/>
            <a:chExt cx="5439450" cy="740067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2FC74283-F4F2-4ACA-AA34-9E9F8706A102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D2AC1E6D-A957-465A-87A0-3BD6AAFDFE82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3" name="CuadroTexto 8">
                <a:extLst>
                  <a:ext uri="{FF2B5EF4-FFF2-40B4-BE49-F238E27FC236}">
                    <a16:creationId xmlns:a16="http://schemas.microsoft.com/office/drawing/2014/main" id="{2DC0DDC0-C91E-4F40-BB30-7B9F1EB737B8}"/>
                  </a:ext>
                </a:extLst>
              </p:cNvPr>
              <p:cNvSpPr txBox="1"/>
              <p:nvPr/>
            </p:nvSpPr>
            <p:spPr>
              <a:xfrm>
                <a:off x="6866461" y="4006627"/>
                <a:ext cx="1872081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87EEF36F-335D-483D-840B-18CC2A14B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3995" y="3918225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499443DA-0BC3-49DB-8682-62049BC19A1A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633ED92F-7522-4F92-AF34-989AEAFA3C18}"/>
              </a:ext>
            </a:extLst>
          </p:cNvPr>
          <p:cNvGrpSpPr/>
          <p:nvPr/>
        </p:nvGrpSpPr>
        <p:grpSpPr>
          <a:xfrm>
            <a:off x="335500" y="2890160"/>
            <a:ext cx="5470323" cy="768822"/>
            <a:chOff x="183268" y="2904537"/>
            <a:chExt cx="4305758" cy="740068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8533B193-52E2-47AF-A259-7D11D61B34B6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B8F8C73B-E377-4A30-9E00-E26B57C01D8F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6" name="CuadroTexto 8">
                <a:extLst>
                  <a:ext uri="{FF2B5EF4-FFF2-40B4-BE49-F238E27FC236}">
                    <a16:creationId xmlns:a16="http://schemas.microsoft.com/office/drawing/2014/main" id="{26CC03A2-F0C6-8DCE-AE62-C78E2C6CE45E}"/>
                  </a:ext>
                </a:extLst>
              </p:cNvPr>
              <p:cNvSpPr txBox="1"/>
              <p:nvPr/>
            </p:nvSpPr>
            <p:spPr>
              <a:xfrm>
                <a:off x="792774" y="3143785"/>
                <a:ext cx="1256347" cy="38514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C86080C4-6E55-4EB2-80B6-DD022A3D2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358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C5D7EE48-4676-4CF6-877C-356EE6367145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10CB648-D7B7-470C-A605-F295C4CC407A}"/>
              </a:ext>
            </a:extLst>
          </p:cNvPr>
          <p:cNvGrpSpPr/>
          <p:nvPr/>
        </p:nvGrpSpPr>
        <p:grpSpPr>
          <a:xfrm>
            <a:off x="339057" y="2002185"/>
            <a:ext cx="11376712" cy="740068"/>
            <a:chOff x="143694" y="2030940"/>
            <a:chExt cx="11376712" cy="740068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122FD75E-C2F0-4470-88D2-14CF8DD1F3CE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01778A63-EFA7-40F5-ADDC-47265F336CBB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0FA08937-BE53-45F7-ACAF-9D3218EB38AB}"/>
                  </a:ext>
                </a:extLst>
              </p:cNvPr>
              <p:cNvSpPr txBox="1"/>
              <p:nvPr/>
            </p:nvSpPr>
            <p:spPr>
              <a:xfrm>
                <a:off x="886890" y="2258428"/>
                <a:ext cx="309860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C39D1045-CD98-4320-BE75-3A992E70C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704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031E7A87-4712-4CE2-AC84-3EEAAED82832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22CD5AF9-762C-48DB-8062-B669A5C6251F}"/>
              </a:ext>
            </a:extLst>
          </p:cNvPr>
          <p:cNvGrpSpPr/>
          <p:nvPr/>
        </p:nvGrpSpPr>
        <p:grpSpPr>
          <a:xfrm>
            <a:off x="367812" y="1139582"/>
            <a:ext cx="11376712" cy="693984"/>
            <a:chOff x="143694" y="1139582"/>
            <a:chExt cx="11376712" cy="693984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3E61791A-5688-4EDD-921E-57AFD4515FC7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0831A6F7-146A-4531-86DE-C3E11DB1E5B1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sp>
            <p:nvSpPr>
              <p:cNvPr id="30" name="CuadroTexto 8">
                <a:extLst>
                  <a:ext uri="{FF2B5EF4-FFF2-40B4-BE49-F238E27FC236}">
                    <a16:creationId xmlns:a16="http://schemas.microsoft.com/office/drawing/2014/main" id="{49535F23-4D44-4E51-B1DC-B94F176D77BB}"/>
                  </a:ext>
                </a:extLst>
              </p:cNvPr>
              <p:cNvSpPr txBox="1"/>
              <p:nvPr/>
            </p:nvSpPr>
            <p:spPr>
              <a:xfrm>
                <a:off x="867087" y="1378627"/>
                <a:ext cx="417373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_tradnl" sz="2000" b="1" noProof="0">
                    <a:solidFill>
                      <a:srgbClr val="5026AD"/>
                    </a:solidFill>
                    <a:latin typeface="Trebuchet MS"/>
                    <a:cs typeface="Arial"/>
                  </a:rPr>
                  <a:t>Establecimiento</a:t>
                </a: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</a:t>
                </a:r>
                <a:r>
                  <a:rPr lang="es-ES_tradnl" sz="2000" b="1" noProof="0">
                    <a:solidFill>
                      <a:srgbClr val="5026AD"/>
                    </a:solidFill>
                    <a:latin typeface="Trebuchet MS"/>
                    <a:cs typeface="Arial"/>
                  </a:rPr>
                  <a:t>Educativo</a:t>
                </a: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:</a:t>
                </a: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D902C7D0-DE3B-4EC4-8660-F819A0860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462" y="1220958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895CC25B-6BB5-44CE-BED6-65FAD473309D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BDCC464D-554D-4517-9D52-E68246B5C358}"/>
              </a:ext>
            </a:extLst>
          </p:cNvPr>
          <p:cNvGrpSpPr/>
          <p:nvPr/>
        </p:nvGrpSpPr>
        <p:grpSpPr>
          <a:xfrm>
            <a:off x="344317" y="3878384"/>
            <a:ext cx="5506421" cy="740067"/>
            <a:chOff x="120199" y="3878384"/>
            <a:chExt cx="5506421" cy="740067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362B13D-891B-4F63-944B-644127FD7888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52A2A9E5-9BE0-43C0-BDB5-A61E4016EB22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 </a:t>
                </a:r>
              </a:p>
            </p:txBody>
          </p:sp>
          <p:sp>
            <p:nvSpPr>
              <p:cNvPr id="24" name="CuadroTexto 8">
                <a:extLst>
                  <a:ext uri="{FF2B5EF4-FFF2-40B4-BE49-F238E27FC236}">
                    <a16:creationId xmlns:a16="http://schemas.microsoft.com/office/drawing/2014/main" id="{575831DC-B8AC-4FE4-AC78-4AF1E0D9FEA7}"/>
                  </a:ext>
                </a:extLst>
              </p:cNvPr>
              <p:cNvSpPr txBox="1"/>
              <p:nvPr/>
            </p:nvSpPr>
            <p:spPr>
              <a:xfrm>
                <a:off x="867086" y="4037771"/>
                <a:ext cx="298987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DEE49739-C4DD-4445-A709-372B4377D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008" y="3981024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0521810-2F63-42B2-B0D4-198C226085BE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3B9D659-A092-4BC7-A63A-501687006D77}"/>
              </a:ext>
            </a:extLst>
          </p:cNvPr>
          <p:cNvGrpSpPr/>
          <p:nvPr/>
        </p:nvGrpSpPr>
        <p:grpSpPr>
          <a:xfrm>
            <a:off x="6315515" y="4429656"/>
            <a:ext cx="5300234" cy="740067"/>
            <a:chOff x="6185695" y="4803467"/>
            <a:chExt cx="5468323" cy="740067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3F97FAAB-BE53-43E2-8EB8-B33EC3C9DA60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54" name="Rectángulo: esquinas redondeadas 53">
                <a:extLst>
                  <a:ext uri="{FF2B5EF4-FFF2-40B4-BE49-F238E27FC236}">
                    <a16:creationId xmlns:a16="http://schemas.microsoft.com/office/drawing/2014/main" id="{EE8DF90D-8BE1-49A7-AC75-A3E82202AD8B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cs typeface="Arial"/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EC791754-5314-4D64-A910-BF2C8529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4450" y="4937501"/>
                <a:ext cx="467424" cy="467424"/>
              </a:xfrm>
              <a:prstGeom prst="rect">
                <a:avLst/>
              </a:prstGeom>
            </p:spPr>
          </p:pic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9E1B20FD-A7D1-4710-8857-76D71755FC42}"/>
                  </a:ext>
                </a:extLst>
              </p:cNvPr>
              <p:cNvSpPr txBox="1"/>
              <p:nvPr/>
            </p:nvSpPr>
            <p:spPr>
              <a:xfrm>
                <a:off x="6872629" y="4973445"/>
                <a:ext cx="2076012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</p:grp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C41E2706-E400-42C5-955B-B72A3D733CE3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_tradnl" noProof="0">
                <a:latin typeface="Trebuchet MS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41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3397C-2861-4379-79A7-15C730A5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70A55-F03A-8663-409E-34AE9DE3E444}"/>
              </a:ext>
            </a:extLst>
          </p:cNvPr>
          <p:cNvSpPr txBox="1">
            <a:spLocks/>
          </p:cNvSpPr>
          <p:nvPr/>
        </p:nvSpPr>
        <p:spPr>
          <a:xfrm>
            <a:off x="3744506" y="184773"/>
            <a:ext cx="4238321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MURAL COLECTIVO</a:t>
            </a:r>
            <a:endParaRPr lang="es-ES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921CB2D-8FEF-A2EC-C324-5849162A7904}"/>
              </a:ext>
            </a:extLst>
          </p:cNvPr>
          <p:cNvSpPr/>
          <p:nvPr/>
        </p:nvSpPr>
        <p:spPr>
          <a:xfrm>
            <a:off x="578805" y="917995"/>
            <a:ext cx="10922028" cy="4672959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E98E79A6-A13D-D85D-0F58-92271484283C}"/>
              </a:ext>
            </a:extLst>
          </p:cNvPr>
          <p:cNvSpPr txBox="1"/>
          <p:nvPr/>
        </p:nvSpPr>
        <p:spPr>
          <a:xfrm>
            <a:off x="3595197" y="3129739"/>
            <a:ext cx="4525902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Insertar fotografías del mural colectivo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C5B4EE"/>
              </a:solidFill>
              <a:effectLst/>
              <a:uLnTx/>
              <a:uFillTx/>
              <a:latin typeface="Trebuchet MS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456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3397C-2861-4379-79A7-15C730A59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70A55-F03A-8663-409E-34AE9DE3E444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PLAN DE ACCIÓN</a:t>
            </a:r>
            <a:endParaRPr lang="es-ES" sz="360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CC4C73E-74B8-4B7D-C3D1-5CB14A07C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12309"/>
              </p:ext>
            </p:extLst>
          </p:nvPr>
        </p:nvGraphicFramePr>
        <p:xfrm>
          <a:off x="160650" y="605374"/>
          <a:ext cx="11845348" cy="519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3635">
                  <a:extLst>
                    <a:ext uri="{9D8B030D-6E8A-4147-A177-3AD203B41FA5}">
                      <a16:colId xmlns:a16="http://schemas.microsoft.com/office/drawing/2014/main" val="2444525208"/>
                    </a:ext>
                  </a:extLst>
                </a:gridCol>
                <a:gridCol w="7601713">
                  <a:extLst>
                    <a:ext uri="{9D8B030D-6E8A-4147-A177-3AD203B41FA5}">
                      <a16:colId xmlns:a16="http://schemas.microsoft.com/office/drawing/2014/main" val="749770538"/>
                    </a:ext>
                  </a:extLst>
                </a:gridCol>
              </a:tblGrid>
              <a:tr h="385192"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Trebuchet MS"/>
                        </a:rPr>
                        <a:t>ELEMENTO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latin typeface="Trebuchet MS"/>
                        </a:rPr>
                        <a:t>DESCRIPCIÓN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17875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Nombre, tipo de actividad y lugar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01040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Objetivo general y específicos 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927430"/>
                  </a:ext>
                </a:extLst>
              </a:tr>
              <a:tr h="385192">
                <a:tc>
                  <a:txBody>
                    <a:bodyPr/>
                    <a:lstStyle/>
                    <a:p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Actores de la comunidad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119902"/>
                  </a:ext>
                </a:extLst>
              </a:tr>
              <a:tr h="910525">
                <a:tc>
                  <a:txBody>
                    <a:bodyPr/>
                    <a:lstStyle/>
                    <a:p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Materiales o recursos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  <a:p>
                      <a:endParaRPr lang="es-ES">
                        <a:latin typeface="Trebuchet MS" panose="020B0603020202020204" pitchFamily="34" charset="0"/>
                      </a:endParaRPr>
                    </a:p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713442"/>
                  </a:ext>
                </a:extLst>
              </a:tr>
              <a:tr h="724364">
                <a:tc>
                  <a:txBody>
                    <a:bodyPr/>
                    <a:lstStyle/>
                    <a:p>
                      <a:r>
                        <a:rPr lang="es-ES" sz="16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¿Como abordaron la Misión Nacional de Ciencia, Tecnología e Innovación?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581616"/>
                  </a:ext>
                </a:extLst>
              </a:tr>
              <a:tr h="4377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Metodología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  <a:p>
                      <a:pPr lvl="0">
                        <a:buNone/>
                      </a:pPr>
                      <a:endParaRPr lang="es-ES">
                        <a:latin typeface="Trebuchet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70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5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D85EA1-6A3A-E8DC-FCAA-08B7D5189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D379A-01C6-0383-9D62-597F11276A19}"/>
              </a:ext>
            </a:extLst>
          </p:cNvPr>
          <p:cNvSpPr txBox="1">
            <a:spLocks/>
          </p:cNvSpPr>
          <p:nvPr/>
        </p:nvSpPr>
        <p:spPr>
          <a:xfrm>
            <a:off x="2370760" y="206237"/>
            <a:ext cx="8069784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>
                <a:solidFill>
                  <a:srgbClr val="5026AD"/>
                </a:solidFill>
                <a:latin typeface="Trebuchet MS"/>
              </a:rPr>
              <a:t>HERRAMIENTA PRE Y POST ACTIVIDAD</a:t>
            </a:r>
            <a:endParaRPr lang="es-ES" sz="320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CFD618F-EE16-DFBE-38EB-888F444F544B}"/>
              </a:ext>
            </a:extLst>
          </p:cNvPr>
          <p:cNvSpPr/>
          <p:nvPr/>
        </p:nvSpPr>
        <p:spPr>
          <a:xfrm>
            <a:off x="235063" y="1079823"/>
            <a:ext cx="11732611" cy="4483266"/>
          </a:xfrm>
          <a:prstGeom prst="roundRect">
            <a:avLst>
              <a:gd name="adj" fmla="val 4505"/>
            </a:avLst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7E149E2-1129-0EA9-CFD1-8342C5CAFF3D}"/>
              </a:ext>
            </a:extLst>
          </p:cNvPr>
          <p:cNvSpPr txBox="1"/>
          <p:nvPr/>
        </p:nvSpPr>
        <p:spPr>
          <a:xfrm>
            <a:off x="4829576" y="3128317"/>
            <a:ext cx="27860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>
                <a:solidFill>
                  <a:srgbClr val="C5B4EE"/>
                </a:solidFill>
                <a:latin typeface="Trebuchet MS"/>
              </a:rPr>
              <a:t>Insertar herramienta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941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C6AFB2-85D4-EA35-12CC-2195A1CD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5D20C-A0E5-FDAD-DE90-255B7E29E6D5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VALIDACIÓN PROTOTIPO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3DEF02A-76D6-96DB-A88C-9A5E85153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88594"/>
              </p:ext>
            </p:extLst>
          </p:nvPr>
        </p:nvGraphicFramePr>
        <p:xfrm>
          <a:off x="578253" y="528271"/>
          <a:ext cx="11035493" cy="507609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86173">
                  <a:extLst>
                    <a:ext uri="{9D8B030D-6E8A-4147-A177-3AD203B41FA5}">
                      <a16:colId xmlns:a16="http://schemas.microsoft.com/office/drawing/2014/main" val="2964147675"/>
                    </a:ext>
                  </a:extLst>
                </a:gridCol>
                <a:gridCol w="4395019">
                  <a:extLst>
                    <a:ext uri="{9D8B030D-6E8A-4147-A177-3AD203B41FA5}">
                      <a16:colId xmlns:a16="http://schemas.microsoft.com/office/drawing/2014/main" val="642801396"/>
                    </a:ext>
                  </a:extLst>
                </a:gridCol>
                <a:gridCol w="4254301">
                  <a:extLst>
                    <a:ext uri="{9D8B030D-6E8A-4147-A177-3AD203B41FA5}">
                      <a16:colId xmlns:a16="http://schemas.microsoft.com/office/drawing/2014/main" val="1722373524"/>
                    </a:ext>
                  </a:extLst>
                </a:gridCol>
              </a:tblGrid>
              <a:tr h="132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Sección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3216" marR="33216" marT="16608" marB="1660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Qué debe contener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3216" marR="33216" marT="16608" marB="1660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b="1">
                          <a:solidFill>
                            <a:schemeClr val="bg2">
                              <a:lumMod val="50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 panose="020B0603020202020204" pitchFamily="34" charset="0"/>
                        </a:rPr>
                        <a:t>Ejemplo</a:t>
                      </a:r>
                      <a:endParaRPr lang="es-CO" sz="1600">
                        <a:solidFill>
                          <a:schemeClr val="bg2">
                            <a:lumMod val="50000"/>
                          </a:schemeClr>
                        </a:solidFill>
                        <a:highlight>
                          <a:srgbClr val="00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33216" marR="33216" marT="16608" marB="16608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29061"/>
                  </a:ext>
                </a:extLst>
              </a:tr>
              <a:tr h="5314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Portada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Nombre del prototipo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Versión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Autores o equipo desarrollador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Institución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Fecha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“Sistema Solar Híbrido v2.0” — Equipo </a:t>
                      </a:r>
                      <a:r>
                        <a:rPr lang="es-CO" sz="1600" i="1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Innovatech</a:t>
                      </a:r>
                      <a:r>
                        <a:rPr lang="es-CO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, I.E.R. San José (Octubre 2025)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16373"/>
                  </a:ext>
                </a:extLst>
              </a:tr>
              <a:tr h="4318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Descripción general del prototipo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Breve explicación de qué es y para qué sirve.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Problema que resuelve.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Población o contexto de uso.</a:t>
                      </a: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Prototipo diseñado para automatizar el riego en huertas escolares y optimizar el uso del agua.</a:t>
                      </a:r>
                    </a:p>
                  </a:txBody>
                  <a:tcPr marL="33216" marR="33216" marT="16608" marB="16608" anchor="ctr"/>
                </a:tc>
                <a:extLst>
                  <a:ext uri="{0D108BD9-81ED-4DB2-BD59-A6C34878D82A}">
                    <a16:rowId xmlns:a16="http://schemas.microsoft.com/office/drawing/2014/main" val="3826917953"/>
                  </a:ext>
                </a:extLst>
              </a:tr>
              <a:tr h="5314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Componentes o partes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Lista de materiales o piezas.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Imagen o diagrama señalando cada parte.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Función de cada componente.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Sensor de humedad (detecta nivel de agua en el suelo), bomba de agua (activa el riego), microcontrolador (procesa la señal).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86009"/>
                  </a:ext>
                </a:extLst>
              </a:tr>
              <a:tr h="4318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Requisitos de uso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Condiciones necesarias (energía, espacio, materiales).</a:t>
                      </a:r>
                      <a:b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Cuidados previos antes de encender o manipular.</a:t>
                      </a: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Requiere conexión a energía solar o batería de 12V.</a:t>
                      </a:r>
                    </a:p>
                  </a:txBody>
                  <a:tcPr marL="33216" marR="33216" marT="16608" marB="16608" anchor="ctr"/>
                </a:tc>
                <a:extLst>
                  <a:ext uri="{0D108BD9-81ED-4DB2-BD59-A6C34878D82A}">
                    <a16:rowId xmlns:a16="http://schemas.microsoft.com/office/drawing/2014/main" val="2119807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Instrucciones de funcionamiento (paso a paso)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Cómo se enciende, configura o utiliza.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Qué ocurre en cada paso.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Qué hacer si algo falla.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1. Conecte el sensor de humedad. &lt;</a:t>
                      </a:r>
                      <a:r>
                        <a:rPr lang="es-ES" sz="1600" i="1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br</a:t>
                      </a:r>
                      <a:r>
                        <a:rPr lang="es-ES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&gt;2. Active el interruptor principal. &lt;</a:t>
                      </a:r>
                      <a:r>
                        <a:rPr lang="es-ES" sz="1600" i="1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br</a:t>
                      </a:r>
                      <a:r>
                        <a:rPr lang="es-ES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&gt;3. Observe la luz LED verde: indica que el sistema está funcionando.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465751"/>
                  </a:ext>
                </a:extLst>
              </a:tr>
            </a:tbl>
          </a:graphicData>
        </a:graphic>
      </p:graphicFrame>
      <p:sp>
        <p:nvSpPr>
          <p:cNvPr id="16" name="CuadroTexto 9">
            <a:extLst>
              <a:ext uri="{FF2B5EF4-FFF2-40B4-BE49-F238E27FC236}">
                <a16:creationId xmlns:a16="http://schemas.microsoft.com/office/drawing/2014/main" id="{44FDA4D3-B107-98E0-6569-57CD141B20DA}"/>
              </a:ext>
            </a:extLst>
          </p:cNvPr>
          <p:cNvSpPr txBox="1"/>
          <p:nvPr/>
        </p:nvSpPr>
        <p:spPr>
          <a:xfrm>
            <a:off x="306016" y="152905"/>
            <a:ext cx="305661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Manual de usuario parte 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0BCAF28-6289-59AF-B160-7C9337F8AA6A}"/>
              </a:ext>
            </a:extLst>
          </p:cNvPr>
          <p:cNvSpPr txBox="1"/>
          <p:nvPr/>
        </p:nvSpPr>
        <p:spPr>
          <a:xfrm>
            <a:off x="3350498" y="5821000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Eliminar el</a:t>
            </a:r>
            <a:r>
              <a:rPr lang="es-ES_tradnl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 </a:t>
            </a:r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</a:t>
            </a:r>
            <a:endParaRPr lang="es-ES_tradnl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81448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B4FD7F-785A-F1FD-B593-6B0210453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AEA8C-6D4E-39EE-17B3-3D460A9232B8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VALIDACIÓN PROTOTIPO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01D1B2D0-C25A-F59C-B38F-65ED5E0FD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23082"/>
              </p:ext>
            </p:extLst>
          </p:nvPr>
        </p:nvGraphicFramePr>
        <p:xfrm>
          <a:off x="409255" y="1114144"/>
          <a:ext cx="11035493" cy="41007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08651">
                  <a:extLst>
                    <a:ext uri="{9D8B030D-6E8A-4147-A177-3AD203B41FA5}">
                      <a16:colId xmlns:a16="http://schemas.microsoft.com/office/drawing/2014/main" val="2964147675"/>
                    </a:ext>
                  </a:extLst>
                </a:gridCol>
                <a:gridCol w="3793996">
                  <a:extLst>
                    <a:ext uri="{9D8B030D-6E8A-4147-A177-3AD203B41FA5}">
                      <a16:colId xmlns:a16="http://schemas.microsoft.com/office/drawing/2014/main" val="642801396"/>
                    </a:ext>
                  </a:extLst>
                </a:gridCol>
                <a:gridCol w="4232846">
                  <a:extLst>
                    <a:ext uri="{9D8B030D-6E8A-4147-A177-3AD203B41FA5}">
                      <a16:colId xmlns:a16="http://schemas.microsoft.com/office/drawing/2014/main" val="1722373524"/>
                    </a:ext>
                  </a:extLst>
                </a:gridCol>
              </a:tblGrid>
              <a:tr h="1328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Sección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Qué debe contener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b="1">
                          <a:solidFill>
                            <a:schemeClr val="bg2">
                              <a:lumMod val="50000"/>
                            </a:schemeClr>
                          </a:solidFill>
                          <a:highlight>
                            <a:srgbClr val="00FF00"/>
                          </a:highlight>
                          <a:latin typeface="Trebuchet MS"/>
                        </a:rPr>
                        <a:t>Ejemplo</a:t>
                      </a:r>
                      <a:endParaRPr lang="es-CO" sz="1600">
                        <a:solidFill>
                          <a:schemeClr val="bg2">
                            <a:lumMod val="50000"/>
                          </a:schemeClr>
                        </a:solidFill>
                        <a:highlight>
                          <a:srgbClr val="00FF00"/>
                        </a:highlight>
                        <a:latin typeface="Trebuchet MS"/>
                      </a:endParaRPr>
                    </a:p>
                  </a:txBody>
                  <a:tcPr marL="33216" marR="33216" marT="16608" marB="16608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529061"/>
                  </a:ext>
                </a:extLst>
              </a:tr>
              <a:tr h="3321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Advertencias y precauciones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Riesgos de uso inadecuado.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Medidas de seguridad.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Qué no hacer.</a:t>
                      </a: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No conectar a voltajes superiores a 12V. No exponer a lluvia directa.</a:t>
                      </a:r>
                    </a:p>
                  </a:txBody>
                  <a:tcPr marL="33216" marR="33216" marT="16608" marB="16608" anchor="ctr"/>
                </a:tc>
                <a:extLst>
                  <a:ext uri="{0D108BD9-81ED-4DB2-BD59-A6C34878D82A}">
                    <a16:rowId xmlns:a16="http://schemas.microsoft.com/office/drawing/2014/main" val="2765528846"/>
                  </a:ext>
                </a:extLst>
              </a:tr>
              <a:tr h="4318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Mantenimiento y limpieza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Frecuencia de revisión o calibración.</a:t>
                      </a:r>
                      <a:b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Cómo limpiar, reparar o reemplazar partes.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Limpie el sensor cada 15 días con un paño seco. Revise cables sueltos.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71874"/>
                  </a:ext>
                </a:extLst>
              </a:tr>
              <a:tr h="3321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Solución de problemas comunes (tabla)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Posibles fallos.</a:t>
                      </a:r>
                      <a:br>
                        <a:rPr lang="es-ES" sz="1600">
                          <a:solidFill>
                            <a:srgbClr val="595959"/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Causas probables.</a:t>
                      </a:r>
                      <a:br>
                        <a:rPr lang="es-ES" sz="1600">
                          <a:solidFill>
                            <a:srgbClr val="595959"/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Solución recomendada.</a:t>
                      </a: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 i="1">
                        <a:solidFill>
                          <a:schemeClr val="bg2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33216" marR="33216" marT="16608" marB="16608" anchor="ctr"/>
                </a:tc>
                <a:extLst>
                  <a:ext uri="{0D108BD9-81ED-4DB2-BD59-A6C34878D82A}">
                    <a16:rowId xmlns:a16="http://schemas.microsoft.com/office/drawing/2014/main" val="2054193621"/>
                  </a:ext>
                </a:extLst>
              </a:tr>
              <a:tr h="3321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Recomendaciones de mejora / Uso futuro</a:t>
                      </a:r>
                      <a:endParaRPr lang="es-ES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Ideas de mejora.</a:t>
                      </a:r>
                      <a:br>
                        <a:rPr lang="es-ES" sz="1600">
                          <a:solidFill>
                            <a:srgbClr val="595959"/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Posibles aplicaciones en otros contextos.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Puede adaptarse para riego en cultivos grandes o zonas rurales.</a:t>
                      </a:r>
                    </a:p>
                  </a:txBody>
                  <a:tcPr marL="33216" marR="33216" marT="16608" marB="1660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917853"/>
                  </a:ext>
                </a:extLst>
              </a:tr>
              <a:tr h="3321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Créditos y contacto</a:t>
                      </a: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Nombres del equipo.</a:t>
                      </a:r>
                      <a:br>
                        <a:rPr lang="es-ES" sz="1600">
                          <a:solidFill>
                            <a:srgbClr val="595959"/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Docente guía o institución.</a:t>
                      </a:r>
                      <a:br>
                        <a:rPr lang="es-ES" sz="1600">
                          <a:solidFill>
                            <a:srgbClr val="595959"/>
                          </a:solidFill>
                          <a:latin typeface="Trebuchet MS"/>
                        </a:rPr>
                      </a:b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- Correo o medio de contacto.</a:t>
                      </a:r>
                    </a:p>
                  </a:txBody>
                  <a:tcPr marL="33216" marR="33216" marT="16608" marB="1660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6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Equipo STEM+ AgroTech – I.E.R. Vijagual – contacto: agrotech@gmail.com</a:t>
                      </a:r>
                    </a:p>
                  </a:txBody>
                  <a:tcPr marL="33216" marR="33216" marT="16608" marB="16608" anchor="ctr"/>
                </a:tc>
                <a:extLst>
                  <a:ext uri="{0D108BD9-81ED-4DB2-BD59-A6C34878D82A}">
                    <a16:rowId xmlns:a16="http://schemas.microsoft.com/office/drawing/2014/main" val="4219737378"/>
                  </a:ext>
                </a:extLst>
              </a:tr>
            </a:tbl>
          </a:graphicData>
        </a:graphic>
      </p:graphicFrame>
      <p:sp>
        <p:nvSpPr>
          <p:cNvPr id="16" name="CuadroTexto 9">
            <a:extLst>
              <a:ext uri="{FF2B5EF4-FFF2-40B4-BE49-F238E27FC236}">
                <a16:creationId xmlns:a16="http://schemas.microsoft.com/office/drawing/2014/main" id="{4AAE25C8-24A3-B2E8-F24F-03736CADA80C}"/>
              </a:ext>
            </a:extLst>
          </p:cNvPr>
          <p:cNvSpPr txBox="1"/>
          <p:nvPr/>
        </p:nvSpPr>
        <p:spPr>
          <a:xfrm>
            <a:off x="409254" y="353651"/>
            <a:ext cx="308611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Manual de usuario parte 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391486D-1899-FE61-BBE2-DD40E4FF4D1A}"/>
              </a:ext>
            </a:extLst>
          </p:cNvPr>
          <p:cNvSpPr txBox="1"/>
          <p:nvPr/>
        </p:nvSpPr>
        <p:spPr>
          <a:xfrm>
            <a:off x="3044659" y="558014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Eliminar el</a:t>
            </a:r>
            <a:r>
              <a:rPr lang="es-ES_tradnl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 </a:t>
            </a:r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</a:t>
            </a:r>
            <a:endParaRPr lang="es-ES_tradnl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7830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D803F0-9775-8D8F-C846-5FDC02CE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D3DE7-16D8-2C9C-755A-E664F377271E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VALIDACIÓN PROTOTIPO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D94CD5FC-ECDD-2A32-9053-5BCEB9111808}"/>
              </a:ext>
            </a:extLst>
          </p:cNvPr>
          <p:cNvSpPr txBox="1"/>
          <p:nvPr/>
        </p:nvSpPr>
        <p:spPr>
          <a:xfrm>
            <a:off x="382320" y="114001"/>
            <a:ext cx="280333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Ensayos estructurados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B3A2F13A-8628-7006-0101-8AE24957C04C}"/>
              </a:ext>
            </a:extLst>
          </p:cNvPr>
          <p:cNvSpPr txBox="1"/>
          <p:nvPr/>
        </p:nvSpPr>
        <p:spPr>
          <a:xfrm>
            <a:off x="397349" y="517651"/>
            <a:ext cx="11487009" cy="11387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 acuerdo con los componentes que tenga su prototipo entregue a cada actor las tablas correspondientes, cada componente  debe someterse a pruebas controladas, con criterios definidos de éxito, registro de resultados y observaciones</a:t>
            </a:r>
            <a:r>
              <a:rPr lang="es-ES"/>
              <a:t>.</a:t>
            </a:r>
          </a:p>
          <a:p>
            <a:pPr algn="just"/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2E90F5-E813-C29C-3732-1A072C5C444C}"/>
              </a:ext>
            </a:extLst>
          </p:cNvPr>
          <p:cNvSpPr txBox="1"/>
          <p:nvPr/>
        </p:nvSpPr>
        <p:spPr>
          <a:xfrm>
            <a:off x="396122" y="1407725"/>
            <a:ext cx="6932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Componente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 físico 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(estructura, materiales, ensamblaje</a:t>
            </a:r>
            <a:r>
              <a:rPr lang="es-ES"/>
              <a:t>):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3E4DB87-5614-474B-A823-C0A69EF17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57137"/>
              </p:ext>
            </p:extLst>
          </p:nvPr>
        </p:nvGraphicFramePr>
        <p:xfrm>
          <a:off x="409255" y="1754814"/>
          <a:ext cx="11490132" cy="40788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1732">
                  <a:extLst>
                    <a:ext uri="{9D8B030D-6E8A-4147-A177-3AD203B41FA5}">
                      <a16:colId xmlns:a16="http://schemas.microsoft.com/office/drawing/2014/main" val="461591119"/>
                    </a:ext>
                  </a:extLst>
                </a:gridCol>
                <a:gridCol w="2050025">
                  <a:extLst>
                    <a:ext uri="{9D8B030D-6E8A-4147-A177-3AD203B41FA5}">
                      <a16:colId xmlns:a16="http://schemas.microsoft.com/office/drawing/2014/main" val="1517380643"/>
                    </a:ext>
                  </a:extLst>
                </a:gridCol>
                <a:gridCol w="2263309">
                  <a:extLst>
                    <a:ext uri="{9D8B030D-6E8A-4147-A177-3AD203B41FA5}">
                      <a16:colId xmlns:a16="http://schemas.microsoft.com/office/drawing/2014/main" val="2966993099"/>
                    </a:ext>
                  </a:extLst>
                </a:gridCol>
                <a:gridCol w="2116962">
                  <a:extLst>
                    <a:ext uri="{9D8B030D-6E8A-4147-A177-3AD203B41FA5}">
                      <a16:colId xmlns:a16="http://schemas.microsoft.com/office/drawing/2014/main" val="655309961"/>
                    </a:ext>
                  </a:extLst>
                </a:gridCol>
                <a:gridCol w="1430594">
                  <a:extLst>
                    <a:ext uri="{9D8B030D-6E8A-4147-A177-3AD203B41FA5}">
                      <a16:colId xmlns:a16="http://schemas.microsoft.com/office/drawing/2014/main" val="887107695"/>
                    </a:ext>
                  </a:extLst>
                </a:gridCol>
                <a:gridCol w="2197510">
                  <a:extLst>
                    <a:ext uri="{9D8B030D-6E8A-4147-A177-3AD203B41FA5}">
                      <a16:colId xmlns:a16="http://schemas.microsoft.com/office/drawing/2014/main" val="3832022875"/>
                    </a:ext>
                  </a:extLst>
                </a:gridCol>
              </a:tblGrid>
              <a:tr h="22515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Actor:  _____________________________________________</a:t>
                      </a: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Prototipo:__________________________________________</a:t>
                      </a:r>
                    </a:p>
                    <a:p>
                      <a:pPr>
                        <a:buNone/>
                      </a:pP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2727"/>
                  </a:ext>
                </a:extLst>
              </a:tr>
              <a:tr h="74359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Ensayo realizado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Objetivo de la prueba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Procedimiento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Resultado obtenido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Cumple (Sí/No)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Observaciones / Ajustes sugeridos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05101"/>
                  </a:ext>
                </a:extLst>
              </a:tr>
              <a:tr h="7785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Resistencia estructural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Evaluar estabilidad y soporte del prototipo.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aplica peso o presión controlada en las uniones.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2480813728"/>
                  </a:ext>
                </a:extLst>
              </a:tr>
              <a:tr h="9033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Ergonomía y accesibilidad</a:t>
                      </a: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Verificar facilidad de manipulación por el usuario.</a:t>
                      </a: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Se observa el uso por parte de tres usuarios de distintos perfiles.</a:t>
                      </a: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57321"/>
                  </a:ext>
                </a:extLst>
              </a:tr>
              <a:tr h="8001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Materiales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Evaluar durabilidad y respuesta al entorno.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Exposición al uso continuo o condiciones simuladas.</a:t>
                      </a: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endParaRPr lang="es-ES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/>
                </a:tc>
                <a:extLst>
                  <a:ext uri="{0D108BD9-81ED-4DB2-BD59-A6C34878D82A}">
                    <a16:rowId xmlns:a16="http://schemas.microsoft.com/office/drawing/2014/main" val="312509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240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86867-05B8-9D1E-C3BB-E042553A1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13FA8-72D3-233E-4706-243F4908FB43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VALIDACIÓN PROTOTIPO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B965FE07-0F2B-B22E-BB22-58E0ACF17916}"/>
              </a:ext>
            </a:extLst>
          </p:cNvPr>
          <p:cNvSpPr txBox="1"/>
          <p:nvPr/>
        </p:nvSpPr>
        <p:spPr>
          <a:xfrm>
            <a:off x="382320" y="114001"/>
            <a:ext cx="275908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Ensayos estructurados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14F83376-0C8F-BE2E-8B3C-3B73C3E16BDB}"/>
              </a:ext>
            </a:extLst>
          </p:cNvPr>
          <p:cNvSpPr txBox="1"/>
          <p:nvPr/>
        </p:nvSpPr>
        <p:spPr>
          <a:xfrm>
            <a:off x="382320" y="616656"/>
            <a:ext cx="11463197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 acuerdo con los componentes que tenga su prototipo entregue a cada actor las tablas correspondientes, cada componente  debe someterse a pruebas controladas, con criterios definidos de éxito, registro de resultados y observaciones.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A06A59-6DA0-4A1F-B198-7AA638539B87}"/>
              </a:ext>
            </a:extLst>
          </p:cNvPr>
          <p:cNvSpPr txBox="1"/>
          <p:nvPr/>
        </p:nvSpPr>
        <p:spPr>
          <a:xfrm>
            <a:off x="382320" y="1344535"/>
            <a:ext cx="6932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Componente 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electrónico 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(circuitos, sensores, actuadores)</a:t>
            </a:r>
            <a:endParaRPr lang="es-E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D1EFF0C-37CB-7B46-2772-8241EFA05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50989"/>
              </p:ext>
            </p:extLst>
          </p:nvPr>
        </p:nvGraphicFramePr>
        <p:xfrm>
          <a:off x="350934" y="1795773"/>
          <a:ext cx="11490132" cy="41638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1732">
                  <a:extLst>
                    <a:ext uri="{9D8B030D-6E8A-4147-A177-3AD203B41FA5}">
                      <a16:colId xmlns:a16="http://schemas.microsoft.com/office/drawing/2014/main" val="461591119"/>
                    </a:ext>
                  </a:extLst>
                </a:gridCol>
                <a:gridCol w="2050025">
                  <a:extLst>
                    <a:ext uri="{9D8B030D-6E8A-4147-A177-3AD203B41FA5}">
                      <a16:colId xmlns:a16="http://schemas.microsoft.com/office/drawing/2014/main" val="1517380643"/>
                    </a:ext>
                  </a:extLst>
                </a:gridCol>
                <a:gridCol w="2263309">
                  <a:extLst>
                    <a:ext uri="{9D8B030D-6E8A-4147-A177-3AD203B41FA5}">
                      <a16:colId xmlns:a16="http://schemas.microsoft.com/office/drawing/2014/main" val="2966993099"/>
                    </a:ext>
                  </a:extLst>
                </a:gridCol>
                <a:gridCol w="2116962">
                  <a:extLst>
                    <a:ext uri="{9D8B030D-6E8A-4147-A177-3AD203B41FA5}">
                      <a16:colId xmlns:a16="http://schemas.microsoft.com/office/drawing/2014/main" val="655309961"/>
                    </a:ext>
                  </a:extLst>
                </a:gridCol>
                <a:gridCol w="1430594">
                  <a:extLst>
                    <a:ext uri="{9D8B030D-6E8A-4147-A177-3AD203B41FA5}">
                      <a16:colId xmlns:a16="http://schemas.microsoft.com/office/drawing/2014/main" val="887107695"/>
                    </a:ext>
                  </a:extLst>
                </a:gridCol>
                <a:gridCol w="2197510">
                  <a:extLst>
                    <a:ext uri="{9D8B030D-6E8A-4147-A177-3AD203B41FA5}">
                      <a16:colId xmlns:a16="http://schemas.microsoft.com/office/drawing/2014/main" val="3832022875"/>
                    </a:ext>
                  </a:extLst>
                </a:gridCol>
              </a:tblGrid>
              <a:tr h="73387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Actor:  _____________________________________________</a:t>
                      </a: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Prototipo:__________________________________________</a:t>
                      </a: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5078"/>
                  </a:ext>
                </a:extLst>
              </a:tr>
              <a:tr h="7338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Ensayo realizado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Objetivo de la prueba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Procedimiento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Resultado obtenido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Cumple (Sí/No)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/>
                        </a:rPr>
                        <a:t>Observaciones / Ajustes sugeridos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05101"/>
                  </a:ext>
                </a:extLst>
              </a:tr>
              <a:tr h="8191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Prueba de conexión eléctrica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Verificar continuidad y ausencia de cortocircuitos.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Medición con multímetro antes del encendido.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2480813728"/>
                  </a:ext>
                </a:extLst>
              </a:tr>
              <a:tr h="7886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cs typeface="Raavi"/>
                        </a:rPr>
                        <a:t>Funcionamiento de sensores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cs typeface="Raavi"/>
                        </a:rPr>
                        <a:t>Funcionamiento de sensores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  <a:cs typeface="Raavi"/>
                        </a:rPr>
                        <a:t>Funcionamiento de sensores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57321"/>
                  </a:ext>
                </a:extLst>
              </a:tr>
              <a:tr h="8063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Activación de actuadores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Activación de actuadores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Activación de actuadores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endParaRPr lang="es-ES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/>
                </a:tc>
                <a:extLst>
                  <a:ext uri="{0D108BD9-81ED-4DB2-BD59-A6C34878D82A}">
                    <a16:rowId xmlns:a16="http://schemas.microsoft.com/office/drawing/2014/main" val="312509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71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70717-F184-C22D-1F6E-BFACB9485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CC729-D6AB-79D8-EF53-8646F0D9685F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VALIDACIÓN PROTOTIPO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EB7AA0B3-7FA0-8DE4-5769-F32CFA79E8F9}"/>
              </a:ext>
            </a:extLst>
          </p:cNvPr>
          <p:cNvSpPr txBox="1"/>
          <p:nvPr/>
        </p:nvSpPr>
        <p:spPr>
          <a:xfrm>
            <a:off x="382320" y="114001"/>
            <a:ext cx="283282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Ensayos estructurados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60BFAAEB-8EC5-18F9-8B4E-6234F709CBFF}"/>
              </a:ext>
            </a:extLst>
          </p:cNvPr>
          <p:cNvSpPr txBox="1"/>
          <p:nvPr/>
        </p:nvSpPr>
        <p:spPr>
          <a:xfrm>
            <a:off x="409255" y="730201"/>
            <a:ext cx="11463197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 acuerdo con los componentes que tenga su prototipo entregue a cada actor las tablas correspondientes, cada componente  debe someterse a pruebas controladas, con criterios definidos de éxito, registro de resultados y observaciones</a:t>
            </a:r>
            <a:r>
              <a:rPr lang="es-ES" sz="160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BBD2D6-3F25-F7FB-DDAA-B2432064F77F}"/>
              </a:ext>
            </a:extLst>
          </p:cNvPr>
          <p:cNvSpPr txBox="1"/>
          <p:nvPr/>
        </p:nvSpPr>
        <p:spPr>
          <a:xfrm>
            <a:off x="382320" y="1636772"/>
            <a:ext cx="6932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Componente 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digital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 (software, interfaz, programación)</a:t>
            </a:r>
            <a:endParaRPr lang="es-ES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40375F7-A166-2F45-1E40-2318540D5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713393"/>
              </p:ext>
            </p:extLst>
          </p:nvPr>
        </p:nvGraphicFramePr>
        <p:xfrm>
          <a:off x="319548" y="2104411"/>
          <a:ext cx="11490132" cy="37032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1732">
                  <a:extLst>
                    <a:ext uri="{9D8B030D-6E8A-4147-A177-3AD203B41FA5}">
                      <a16:colId xmlns:a16="http://schemas.microsoft.com/office/drawing/2014/main" val="461591119"/>
                    </a:ext>
                  </a:extLst>
                </a:gridCol>
                <a:gridCol w="2050025">
                  <a:extLst>
                    <a:ext uri="{9D8B030D-6E8A-4147-A177-3AD203B41FA5}">
                      <a16:colId xmlns:a16="http://schemas.microsoft.com/office/drawing/2014/main" val="1517380643"/>
                    </a:ext>
                  </a:extLst>
                </a:gridCol>
                <a:gridCol w="2263309">
                  <a:extLst>
                    <a:ext uri="{9D8B030D-6E8A-4147-A177-3AD203B41FA5}">
                      <a16:colId xmlns:a16="http://schemas.microsoft.com/office/drawing/2014/main" val="2966993099"/>
                    </a:ext>
                  </a:extLst>
                </a:gridCol>
                <a:gridCol w="2116962">
                  <a:extLst>
                    <a:ext uri="{9D8B030D-6E8A-4147-A177-3AD203B41FA5}">
                      <a16:colId xmlns:a16="http://schemas.microsoft.com/office/drawing/2014/main" val="655309961"/>
                    </a:ext>
                  </a:extLst>
                </a:gridCol>
                <a:gridCol w="1430594">
                  <a:extLst>
                    <a:ext uri="{9D8B030D-6E8A-4147-A177-3AD203B41FA5}">
                      <a16:colId xmlns:a16="http://schemas.microsoft.com/office/drawing/2014/main" val="887107695"/>
                    </a:ext>
                  </a:extLst>
                </a:gridCol>
                <a:gridCol w="2197510">
                  <a:extLst>
                    <a:ext uri="{9D8B030D-6E8A-4147-A177-3AD203B41FA5}">
                      <a16:colId xmlns:a16="http://schemas.microsoft.com/office/drawing/2014/main" val="3832022875"/>
                    </a:ext>
                  </a:extLst>
                </a:gridCol>
              </a:tblGrid>
              <a:tr h="73387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Actor:  _____________________________________________</a:t>
                      </a: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Prototipo:__________________________________________</a:t>
                      </a: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697481"/>
                  </a:ext>
                </a:extLst>
              </a:tr>
              <a:tr h="7338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Ensayo realizado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Objetivo de la prueba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Procedimiento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Resultado obtenido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Cumple (Sí/No)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Observaciones / Ajustes sugeridos</a:t>
                      </a:r>
                      <a:endParaRPr lang="es-CO" sz="16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105101"/>
                  </a:ext>
                </a:extLst>
              </a:tr>
              <a:tr h="6217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Prueba de interfaz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Prueba de interfaz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Prueba de interfaz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extLst>
                  <a:ext uri="{0D108BD9-81ED-4DB2-BD59-A6C34878D82A}">
                    <a16:rowId xmlns:a16="http://schemas.microsoft.com/office/drawing/2014/main" val="2480813728"/>
                  </a:ext>
                </a:extLst>
              </a:tr>
              <a:tr h="7907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Lógica de programación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Lógica de programación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Lógica de programación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257321"/>
                  </a:ext>
                </a:extLst>
              </a:tr>
              <a:tr h="793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Comunicación entre módulos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Comunicación entre módulos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Comunicación entre módulos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 anchor="ctr"/>
                </a:tc>
                <a:tc>
                  <a:txBody>
                    <a:bodyPr/>
                    <a:lstStyle/>
                    <a:p>
                      <a:endParaRPr lang="es-ES" sz="1600">
                        <a:latin typeface="Trebuchet MS" panose="020B0603020202020204" pitchFamily="34" charset="0"/>
                      </a:endParaRPr>
                    </a:p>
                  </a:txBody>
                  <a:tcPr marL="79115" marR="79115" marT="39558" marB="39558"/>
                </a:tc>
                <a:extLst>
                  <a:ext uri="{0D108BD9-81ED-4DB2-BD59-A6C34878D82A}">
                    <a16:rowId xmlns:a16="http://schemas.microsoft.com/office/drawing/2014/main" val="3125096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65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08AF52-33EE-F78B-5C3F-1FF560FFE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A3D4C-8762-58F3-EB35-F8297C73DD22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VALIDACIÓN PROTOTIPO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16" name="CuadroTexto 9">
            <a:extLst>
              <a:ext uri="{FF2B5EF4-FFF2-40B4-BE49-F238E27FC236}">
                <a16:creationId xmlns:a16="http://schemas.microsoft.com/office/drawing/2014/main" id="{ADE7F509-2790-0BCF-A2F4-1106A97B9B2A}"/>
              </a:ext>
            </a:extLst>
          </p:cNvPr>
          <p:cNvSpPr txBox="1"/>
          <p:nvPr/>
        </p:nvSpPr>
        <p:spPr>
          <a:xfrm>
            <a:off x="146346" y="261916"/>
            <a:ext cx="34802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Análisis global de la validación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2D6E41-3B31-A9F8-9C31-F551A6BA8EC4}"/>
              </a:ext>
            </a:extLst>
          </p:cNvPr>
          <p:cNvSpPr txBox="1"/>
          <p:nvPr/>
        </p:nvSpPr>
        <p:spPr>
          <a:xfrm>
            <a:off x="146346" y="947814"/>
            <a:ext cx="11195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Describa las principales conclusiones sobre la validación realizada durante la actividad.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16AB76B-0BF2-16C9-7AB5-6C44FB2CB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9095"/>
              </p:ext>
            </p:extLst>
          </p:nvPr>
        </p:nvGraphicFramePr>
        <p:xfrm>
          <a:off x="357648" y="1700374"/>
          <a:ext cx="11476704" cy="38404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38352">
                  <a:extLst>
                    <a:ext uri="{9D8B030D-6E8A-4147-A177-3AD203B41FA5}">
                      <a16:colId xmlns:a16="http://schemas.microsoft.com/office/drawing/2014/main" val="4129934293"/>
                    </a:ext>
                  </a:extLst>
                </a:gridCol>
                <a:gridCol w="5738352">
                  <a:extLst>
                    <a:ext uri="{9D8B030D-6E8A-4147-A177-3AD203B41FA5}">
                      <a16:colId xmlns:a16="http://schemas.microsoft.com/office/drawing/2014/main" val="1768575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b="1">
                          <a:solidFill>
                            <a:schemeClr val="bg1"/>
                          </a:solidFill>
                          <a:latin typeface="Trebuchet MS"/>
                        </a:rPr>
                        <a:t>Categoría</a:t>
                      </a:r>
                      <a:endParaRPr lang="es-CO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b="1">
                          <a:solidFill>
                            <a:schemeClr val="bg1"/>
                          </a:solidFill>
                          <a:latin typeface="Trebuchet MS"/>
                        </a:rPr>
                        <a:t>Conclusión </a:t>
                      </a:r>
                      <a:endParaRPr lang="es-CO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097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Funcionamiento técnico general: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>
                        <a:latin typeface="Trebuchet MS" panose="020B0603020202020204" pitchFamily="34" charset="0"/>
                      </a:endParaRPr>
                    </a:p>
                    <a:p>
                      <a:pPr>
                        <a:buNone/>
                      </a:pPr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79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Satisfacción del usuario / comunidad: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>
                        <a:latin typeface="Trebuchet MS" panose="020B0603020202020204" pitchFamily="34" charset="0"/>
                      </a:endParaRPr>
                    </a:p>
                    <a:p>
                      <a:pPr>
                        <a:buNone/>
                      </a:pPr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0349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Principales fortalezas: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>
                        <a:latin typeface="Trebuchet MS" panose="020B0603020202020204" pitchFamily="34" charset="0"/>
                      </a:endParaRPr>
                    </a:p>
                    <a:p>
                      <a:pPr>
                        <a:buNone/>
                      </a:pPr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828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O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Aspectos por mejorar: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>
                        <a:latin typeface="Trebuchet MS" panose="020B0603020202020204" pitchFamily="34" charset="0"/>
                      </a:endParaRPr>
                    </a:p>
                    <a:p>
                      <a:pPr>
                        <a:buNone/>
                      </a:pPr>
                      <a:endParaRPr lang="es-CO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3383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Recomendaciones para aplicación real: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>
                        <a:latin typeface="Trebuchet MS" panose="020B0603020202020204" pitchFamily="34" charset="0"/>
                      </a:endParaRPr>
                    </a:p>
                    <a:p>
                      <a:endParaRPr lang="es-ES">
                        <a:latin typeface="Trebuchet MS" panose="020B0603020202020204" pitchFamily="34" charset="0"/>
                      </a:endParaRPr>
                    </a:p>
                    <a:p>
                      <a:endParaRPr lang="es-ES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94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36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863B3-ACC1-39F9-A6BF-EC9E4E8CE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AE96F-272E-76A0-D13A-82B0A852E560}"/>
              </a:ext>
            </a:extLst>
          </p:cNvPr>
          <p:cNvSpPr txBox="1">
            <a:spLocks/>
          </p:cNvSpPr>
          <p:nvPr/>
        </p:nvSpPr>
        <p:spPr>
          <a:xfrm>
            <a:off x="3477783" y="29497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>
                <a:solidFill>
                  <a:srgbClr val="5026AD"/>
                </a:solidFill>
                <a:latin typeface="Trebuchet MS"/>
              </a:rPr>
              <a:t>ANÁLISIS DE IMPACTO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F95451-D355-7DED-0C27-9A28CD5CB089}"/>
              </a:ext>
            </a:extLst>
          </p:cNvPr>
          <p:cNvSpPr txBox="1"/>
          <p:nvPr/>
        </p:nvSpPr>
        <p:spPr>
          <a:xfrm>
            <a:off x="86409" y="572710"/>
            <a:ext cx="1165122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Comparen su impacto con base en los datos obtenidos durante toda la actividad de impacto social</a:t>
            </a:r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8407FA-58A8-1A7B-7965-612B0707F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60528"/>
              </p:ext>
            </p:extLst>
          </p:nvPr>
        </p:nvGraphicFramePr>
        <p:xfrm>
          <a:off x="388751" y="1097280"/>
          <a:ext cx="11348884" cy="46634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436645798"/>
                    </a:ext>
                  </a:extLst>
                </a:gridCol>
                <a:gridCol w="1650345">
                  <a:extLst>
                    <a:ext uri="{9D8B030D-6E8A-4147-A177-3AD203B41FA5}">
                      <a16:colId xmlns:a16="http://schemas.microsoft.com/office/drawing/2014/main" val="3343227408"/>
                    </a:ext>
                  </a:extLst>
                </a:gridCol>
                <a:gridCol w="2050025">
                  <a:extLst>
                    <a:ext uri="{9D8B030D-6E8A-4147-A177-3AD203B41FA5}">
                      <a16:colId xmlns:a16="http://schemas.microsoft.com/office/drawing/2014/main" val="2469445471"/>
                    </a:ext>
                  </a:extLst>
                </a:gridCol>
                <a:gridCol w="2168013">
                  <a:extLst>
                    <a:ext uri="{9D8B030D-6E8A-4147-A177-3AD203B41FA5}">
                      <a16:colId xmlns:a16="http://schemas.microsoft.com/office/drawing/2014/main" val="3543531054"/>
                    </a:ext>
                  </a:extLst>
                </a:gridCol>
                <a:gridCol w="3377381">
                  <a:extLst>
                    <a:ext uri="{9D8B030D-6E8A-4147-A177-3AD203B41FA5}">
                      <a16:colId xmlns:a16="http://schemas.microsoft.com/office/drawing/2014/main" val="3461556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Indicador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Línea base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Resultado obtenido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Cambio (%)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Interpretación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86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Nivel de conocimiento sobre reciclaje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+50%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sz="1600" i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Aumento significativo gracias a la actividad de impacto social.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097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  <a:p>
                      <a:pPr>
                        <a:buNone/>
                      </a:pPr>
                      <a:endParaRPr lang="es-ES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116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  <a:p>
                      <a:pPr>
                        <a:buNone/>
                      </a:pPr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313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  <a:p>
                      <a:pPr>
                        <a:buNone/>
                      </a:pPr>
                      <a:endParaRPr lang="es-ES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475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  <a:p>
                      <a:pPr>
                        <a:buNone/>
                      </a:pPr>
                      <a:endParaRPr lang="es-E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704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/>
                    </a:p>
                    <a:p>
                      <a:pPr>
                        <a:buNone/>
                      </a:pPr>
                      <a:endParaRPr lang="es-ES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198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D794100-F2F1-843C-E645-6A71D7B72D96}"/>
              </a:ext>
            </a:extLst>
          </p:cNvPr>
          <p:cNvSpPr txBox="1"/>
          <p:nvPr/>
        </p:nvSpPr>
        <p:spPr>
          <a:xfrm>
            <a:off x="-83197" y="1485255"/>
            <a:ext cx="131242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 noProof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Ejemplo: </a:t>
            </a:r>
            <a:endParaRPr lang="es-ES_tradnl" b="1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5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36833-0DCA-346D-217A-720C7C00F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C1B3853D-27F8-2474-E011-2014A3216080}"/>
              </a:ext>
            </a:extLst>
          </p:cNvPr>
          <p:cNvSpPr txBox="1"/>
          <p:nvPr/>
        </p:nvSpPr>
        <p:spPr>
          <a:xfrm>
            <a:off x="3173941" y="4199"/>
            <a:ext cx="61173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ENCUESTA COMUNIDAD 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BF035CF-A1C2-DAA6-611E-8928902D4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9911"/>
              </p:ext>
            </p:extLst>
          </p:nvPr>
        </p:nvGraphicFramePr>
        <p:xfrm>
          <a:off x="287546" y="1672252"/>
          <a:ext cx="11644129" cy="377983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42602">
                  <a:extLst>
                    <a:ext uri="{9D8B030D-6E8A-4147-A177-3AD203B41FA5}">
                      <a16:colId xmlns:a16="http://schemas.microsoft.com/office/drawing/2014/main" val="3343674441"/>
                    </a:ext>
                  </a:extLst>
                </a:gridCol>
                <a:gridCol w="797943">
                  <a:extLst>
                    <a:ext uri="{9D8B030D-6E8A-4147-A177-3AD203B41FA5}">
                      <a16:colId xmlns:a16="http://schemas.microsoft.com/office/drawing/2014/main" val="2626914741"/>
                    </a:ext>
                  </a:extLst>
                </a:gridCol>
                <a:gridCol w="682734">
                  <a:extLst>
                    <a:ext uri="{9D8B030D-6E8A-4147-A177-3AD203B41FA5}">
                      <a16:colId xmlns:a16="http://schemas.microsoft.com/office/drawing/2014/main" val="863881051"/>
                    </a:ext>
                  </a:extLst>
                </a:gridCol>
                <a:gridCol w="1580348">
                  <a:extLst>
                    <a:ext uri="{9D8B030D-6E8A-4147-A177-3AD203B41FA5}">
                      <a16:colId xmlns:a16="http://schemas.microsoft.com/office/drawing/2014/main" val="193685787"/>
                    </a:ext>
                  </a:extLst>
                </a:gridCol>
                <a:gridCol w="4140502">
                  <a:extLst>
                    <a:ext uri="{9D8B030D-6E8A-4147-A177-3AD203B41FA5}">
                      <a16:colId xmlns:a16="http://schemas.microsoft.com/office/drawing/2014/main" val="1899305584"/>
                    </a:ext>
                  </a:extLst>
                </a:gridCol>
              </a:tblGrid>
              <a:tr h="53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Criterio de evaluación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Sí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No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Parcialmente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800" kern="10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Observaciones o sugerencias</a:t>
                      </a:r>
                    </a:p>
                  </a:txBody>
                  <a:tcPr marL="68580" marR="68580" marT="0" marB="0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66548"/>
                  </a:ext>
                </a:extLst>
              </a:tr>
              <a:tr h="70155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es-CO" sz="1400" b="0" i="0" u="none" strike="noStrike" kern="100" noProof="0">
                          <a:effectLst/>
                          <a:latin typeface="Trebuchet MS"/>
                        </a:rPr>
                        <a:t>Detectó fallas o problemas técnicos durante su uso y manipulación del prototipo.</a:t>
                      </a:r>
                      <a:endParaRPr lang="es-CO" sz="1400" kern="100">
                        <a:effectLst/>
                        <a:latin typeface="Trebuchet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400" kern="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932739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2. Es importante que el prototipo sea fácil de trasladar.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400" kern="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871479"/>
                  </a:ext>
                </a:extLst>
              </a:tr>
              <a:tr h="72277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b="0" i="0" u="none" strike="noStrike" kern="100" noProof="0">
                          <a:effectLst/>
                          <a:latin typeface="Trebuchet MS"/>
                        </a:rPr>
                        <a:t>3. Considera útil incluir actividades de educación ambiental asociadas al prototipo</a:t>
                      </a:r>
                      <a:endParaRPr lang="es-CO" sz="1400" kern="100">
                        <a:effectLst/>
                        <a:latin typeface="Trebuchet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400" kern="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285324"/>
                  </a:ext>
                </a:extLst>
              </a:tr>
              <a:tr h="65554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b="0" i="0" u="none" strike="noStrike" kern="100" noProof="0">
                          <a:effectLst/>
                          <a:latin typeface="Trebuchet MS"/>
                        </a:rPr>
                        <a:t>4. Percibe que el prototipo podría generar cambios positivos en el territorio</a:t>
                      </a:r>
                      <a:endParaRPr lang="es-CO" sz="1400" kern="100">
                        <a:effectLst/>
                        <a:latin typeface="Trebuchet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CO" sz="1400" kern="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597464"/>
                  </a:ext>
                </a:extLst>
              </a:tr>
              <a:tr h="6555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b="0" i="0" u="none" strike="noStrike" kern="100" noProof="0">
                          <a:effectLst/>
                          <a:latin typeface="Trebuchet MS"/>
                        </a:rPr>
                        <a:t>5. El prototipo evidencia el funcionamiento claro y coherente con respecto a lo esperado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  <a:endParaRPr lang="es-E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  <a:endParaRPr lang="es-E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 kern="100">
                          <a:effectLst/>
                          <a:latin typeface="Trebuchet MS"/>
                        </a:rPr>
                        <a:t>☐</a:t>
                      </a:r>
                      <a:endParaRPr lang="es-ES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s-CO" sz="1400" kern="100">
                        <a:effectLst/>
                        <a:latin typeface="Trebuchet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521836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48CFB8E-3661-EC04-18FA-47DA683E87CF}"/>
              </a:ext>
            </a:extLst>
          </p:cNvPr>
          <p:cNvSpPr txBox="1"/>
          <p:nvPr/>
        </p:nvSpPr>
        <p:spPr>
          <a:xfrm>
            <a:off x="283952" y="718868"/>
            <a:ext cx="11888053" cy="73866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Nombre del proyecto: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________________________________________________________________________________</a:t>
            </a:r>
            <a:br>
              <a:rPr lang="es-CO" sz="1400">
                <a:latin typeface="Trebuchet MS"/>
              </a:rPr>
            </a:br>
            <a:r>
              <a:rPr lang="es-CO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Nombre del encuestado: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______________________________________________________________________________</a:t>
            </a:r>
            <a:br>
              <a:rPr lang="es-CO" sz="1400">
                <a:latin typeface="Trebuchet MS"/>
              </a:rPr>
            </a:br>
            <a:r>
              <a:rPr lang="es-CO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Rol en la comunidad: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_________________________________________                                                              </a:t>
            </a:r>
            <a:r>
              <a:rPr lang="es-CO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Fecha:</a:t>
            </a:r>
            <a:r>
              <a:rPr lang="es-CO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_____________________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BF859DD-8983-BB38-EF24-E55F821A304A}"/>
              </a:ext>
            </a:extLst>
          </p:cNvPr>
          <p:cNvSpPr/>
          <p:nvPr/>
        </p:nvSpPr>
        <p:spPr>
          <a:xfrm>
            <a:off x="2417900" y="5941109"/>
            <a:ext cx="7354529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Sacar las copias necesarias para su aplicación a la comunidad </a:t>
            </a:r>
            <a:endParaRPr lang="es-ES_tradnl" noProof="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9978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390FF0-E475-3ABA-BA2E-1D9167328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094F2-EEFC-273E-CC27-FC3F2829CE8C}"/>
              </a:ext>
            </a:extLst>
          </p:cNvPr>
          <p:cNvSpPr txBox="1">
            <a:spLocks/>
          </p:cNvSpPr>
          <p:nvPr/>
        </p:nvSpPr>
        <p:spPr>
          <a:xfrm>
            <a:off x="3862562" y="2322"/>
            <a:ext cx="5236433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IMPACTO PROTOTIPO</a:t>
            </a:r>
            <a:endParaRPr lang="es-ES" sz="3600"/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C61893F3-9AC0-C3C7-DBB7-8F746E8F0662}"/>
              </a:ext>
            </a:extLst>
          </p:cNvPr>
          <p:cNvSpPr txBox="1"/>
          <p:nvPr/>
        </p:nvSpPr>
        <p:spPr>
          <a:xfrm>
            <a:off x="314737" y="468591"/>
            <a:ext cx="1153303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Imprima la ficha y entregue a cada actor para su diligenciamiento, escanee o fotografíe la cantidad de fichas indiadas en la guía. </a:t>
            </a: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1 = Deficiente 2 = Regular 3 = Aceptable 4 = Bueno 5 = Excelente, aplique la ficha después de la presentación del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6F2DA4C-835A-41C5-2331-7D265BA5CA86}"/>
              </a:ext>
            </a:extLst>
          </p:cNvPr>
          <p:cNvGraphicFramePr>
            <a:graphicFrameLocks noGrp="1"/>
          </p:cNvGraphicFramePr>
          <p:nvPr/>
        </p:nvGraphicFramePr>
        <p:xfrm>
          <a:off x="412709" y="1253331"/>
          <a:ext cx="11158808" cy="43513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89702">
                  <a:extLst>
                    <a:ext uri="{9D8B030D-6E8A-4147-A177-3AD203B41FA5}">
                      <a16:colId xmlns:a16="http://schemas.microsoft.com/office/drawing/2014/main" val="3854785222"/>
                    </a:ext>
                  </a:extLst>
                </a:gridCol>
                <a:gridCol w="2789702">
                  <a:extLst>
                    <a:ext uri="{9D8B030D-6E8A-4147-A177-3AD203B41FA5}">
                      <a16:colId xmlns:a16="http://schemas.microsoft.com/office/drawing/2014/main" val="2491391661"/>
                    </a:ext>
                  </a:extLst>
                </a:gridCol>
                <a:gridCol w="2789702">
                  <a:extLst>
                    <a:ext uri="{9D8B030D-6E8A-4147-A177-3AD203B41FA5}">
                      <a16:colId xmlns:a16="http://schemas.microsoft.com/office/drawing/2014/main" val="3848904705"/>
                    </a:ext>
                  </a:extLst>
                </a:gridCol>
                <a:gridCol w="2789702">
                  <a:extLst>
                    <a:ext uri="{9D8B030D-6E8A-4147-A177-3AD203B41FA5}">
                      <a16:colId xmlns:a16="http://schemas.microsoft.com/office/drawing/2014/main" val="3702608466"/>
                    </a:ext>
                  </a:extLst>
                </a:gridCol>
              </a:tblGrid>
              <a:tr h="3384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Criterio</a:t>
                      </a:r>
                      <a:endParaRPr lang="es-419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Qué significa</a:t>
                      </a:r>
                      <a:endParaRPr lang="es-419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Qué se puede observar o medir</a:t>
                      </a:r>
                      <a:endParaRPr lang="es-MX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</a:t>
                      </a:r>
                      <a:r>
                        <a:rPr lang="es-419" sz="12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videncia</a:t>
                      </a:r>
                      <a:endParaRPr lang="es-419" sz="12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396101"/>
                  </a:ext>
                </a:extLst>
              </a:tr>
              <a:tr h="773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400" b="1">
                          <a:latin typeface="Trebuchet MS" panose="020B0603020202020204" pitchFamily="34" charset="0"/>
                        </a:rPr>
                        <a:t>Pertinencia social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Ver si el prototipo realmente ayuda a resolver el problema que tiene la comunidad.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Opinión de las personas sobre si el prototipo les sirve y mejora su vida.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:a16="http://schemas.microsoft.com/office/drawing/2014/main" val="2238272616"/>
                  </a:ext>
                </a:extLst>
              </a:tr>
              <a:tr h="918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>
                          <a:latin typeface="Trebuchet MS" panose="020B0603020202020204" pitchFamily="34" charset="0"/>
                        </a:rPr>
                        <a:t>Participación y apropiación comunitaria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Mirar si la comunidad se involucró en el proyecto y si lo siente como algo suyo.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Número de personas que participaron, si ayudan a mantener o usar el prototipo.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04425"/>
                  </a:ext>
                </a:extLst>
              </a:tr>
              <a:tr h="773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400" b="1">
                          <a:latin typeface="Trebuchet MS" panose="020B0603020202020204" pitchFamily="34" charset="0"/>
                        </a:rPr>
                        <a:t>Impacto ambiental y sostenibilidad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Revisar si el prototipo cuida el medio ambiente y puede seguir funcionando a largo plazo.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Ahorro de agua o energía, uso de materiales ecológicos, menor contaminación.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:a16="http://schemas.microsoft.com/office/drawing/2014/main" val="2046909122"/>
                  </a:ext>
                </a:extLst>
              </a:tr>
              <a:tr h="773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400" b="1">
                          <a:latin typeface="Trebuchet MS" panose="020B0603020202020204" pitchFamily="34" charset="0"/>
                        </a:rPr>
                        <a:t>Impacto económico o productivo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Ver si el prototipo ayuda a ahorrar dinero, mejorar la producción o crear nuevas oportunidades.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Reducción de costos, aumento de ingresos, mejor rendimiento.</a:t>
                      </a: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14786"/>
                  </a:ext>
                </a:extLst>
              </a:tr>
              <a:tr h="7735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400" b="1">
                          <a:latin typeface="Trebuchet MS" panose="020B0603020202020204" pitchFamily="34" charset="0"/>
                        </a:rPr>
                        <a:t>Transferencia e innovación tecnológica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Evaluar si la comunidad aprendió a usar la tecnología y si puede replicarla o mejorarla.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200">
                          <a:latin typeface="Trebuchet MS" panose="020B0603020202020204" pitchFamily="34" charset="0"/>
                        </a:rPr>
                        <a:t>Personas capacitadas, guías de uso, ideas nuevas que surgen a partir del prototipo.</a:t>
                      </a:r>
                    </a:p>
                  </a:txBody>
                  <a:tcPr marL="48348" marR="48348" marT="24174" marB="24174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MX" sz="1200">
                        <a:highlight>
                          <a:srgbClr val="FFFF00"/>
                        </a:highlight>
                        <a:latin typeface="Trebuchet MS" panose="020B0603020202020204" pitchFamily="34" charset="0"/>
                      </a:endParaRPr>
                    </a:p>
                  </a:txBody>
                  <a:tcPr marL="48348" marR="48348" marT="24174" marB="24174" anchor="ctr"/>
                </a:tc>
                <a:extLst>
                  <a:ext uri="{0D108BD9-81ED-4DB2-BD59-A6C34878D82A}">
                    <a16:rowId xmlns:a16="http://schemas.microsoft.com/office/drawing/2014/main" val="174203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265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6797A-AD7B-F433-D7A2-F0150C234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F13B2-749F-ACD9-C259-99925085059F}"/>
              </a:ext>
            </a:extLst>
          </p:cNvPr>
          <p:cNvSpPr txBox="1">
            <a:spLocks/>
          </p:cNvSpPr>
          <p:nvPr/>
        </p:nvSpPr>
        <p:spPr>
          <a:xfrm>
            <a:off x="3582342" y="0"/>
            <a:ext cx="5635399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EVIDENCIAS PLAN DE ACCIÓN</a:t>
            </a:r>
            <a:endParaRPr lang="es-ES" sz="360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B3C0F12-5A41-0782-B2FF-0B412654C457}"/>
              </a:ext>
            </a:extLst>
          </p:cNvPr>
          <p:cNvSpPr/>
          <p:nvPr/>
        </p:nvSpPr>
        <p:spPr>
          <a:xfrm>
            <a:off x="203172" y="872602"/>
            <a:ext cx="2809685" cy="2352740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2542ECFB-599C-B40B-93CC-20862C8D316E}"/>
              </a:ext>
            </a:extLst>
          </p:cNvPr>
          <p:cNvSpPr txBox="1"/>
          <p:nvPr/>
        </p:nvSpPr>
        <p:spPr>
          <a:xfrm>
            <a:off x="361216" y="1583979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 una fotografía 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6" name="Elipse 3">
            <a:extLst>
              <a:ext uri="{FF2B5EF4-FFF2-40B4-BE49-F238E27FC236}">
                <a16:creationId xmlns:a16="http://schemas.microsoft.com/office/drawing/2014/main" id="{4CF38275-7CA8-E89D-25E2-CF4F0CA6DD2A}"/>
              </a:ext>
            </a:extLst>
          </p:cNvPr>
          <p:cNvSpPr/>
          <p:nvPr/>
        </p:nvSpPr>
        <p:spPr>
          <a:xfrm>
            <a:off x="3170901" y="872602"/>
            <a:ext cx="2809685" cy="2352740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71F46027-F82F-8742-CD5D-A52C79E26230}"/>
              </a:ext>
            </a:extLst>
          </p:cNvPr>
          <p:cNvSpPr txBox="1"/>
          <p:nvPr/>
        </p:nvSpPr>
        <p:spPr>
          <a:xfrm>
            <a:off x="3328945" y="1670033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8" name="Elipse 3">
            <a:extLst>
              <a:ext uri="{FF2B5EF4-FFF2-40B4-BE49-F238E27FC236}">
                <a16:creationId xmlns:a16="http://schemas.microsoft.com/office/drawing/2014/main" id="{AE49F32F-C32A-3847-598A-DE9112DFD1C8}"/>
              </a:ext>
            </a:extLst>
          </p:cNvPr>
          <p:cNvSpPr/>
          <p:nvPr/>
        </p:nvSpPr>
        <p:spPr>
          <a:xfrm>
            <a:off x="6211416" y="877810"/>
            <a:ext cx="2809685" cy="2352740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3AB5F04A-2E83-7F89-D88A-152BFC90922C}"/>
              </a:ext>
            </a:extLst>
          </p:cNvPr>
          <p:cNvSpPr txBox="1"/>
          <p:nvPr/>
        </p:nvSpPr>
        <p:spPr>
          <a:xfrm>
            <a:off x="6369460" y="1670033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0" name="Elipse 3">
            <a:extLst>
              <a:ext uri="{FF2B5EF4-FFF2-40B4-BE49-F238E27FC236}">
                <a16:creationId xmlns:a16="http://schemas.microsoft.com/office/drawing/2014/main" id="{764F6E3B-37C1-8134-857E-933A734BAC24}"/>
              </a:ext>
            </a:extLst>
          </p:cNvPr>
          <p:cNvSpPr/>
          <p:nvPr/>
        </p:nvSpPr>
        <p:spPr>
          <a:xfrm>
            <a:off x="9179145" y="872601"/>
            <a:ext cx="2809685" cy="2352740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95383AF6-48CC-2857-25A3-DB7348E4BFB2}"/>
              </a:ext>
            </a:extLst>
          </p:cNvPr>
          <p:cNvSpPr txBox="1"/>
          <p:nvPr/>
        </p:nvSpPr>
        <p:spPr>
          <a:xfrm>
            <a:off x="9337189" y="1670033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2" name="Elipse 3">
            <a:extLst>
              <a:ext uri="{FF2B5EF4-FFF2-40B4-BE49-F238E27FC236}">
                <a16:creationId xmlns:a16="http://schemas.microsoft.com/office/drawing/2014/main" id="{91C5E851-CFC9-17B8-FD83-253531079137}"/>
              </a:ext>
            </a:extLst>
          </p:cNvPr>
          <p:cNvSpPr/>
          <p:nvPr/>
        </p:nvSpPr>
        <p:spPr>
          <a:xfrm>
            <a:off x="3195883" y="3359808"/>
            <a:ext cx="2809685" cy="2352740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73D6E6FB-5862-511F-FA15-2FDF330CA26B}"/>
              </a:ext>
            </a:extLst>
          </p:cNvPr>
          <p:cNvSpPr txBox="1"/>
          <p:nvPr/>
        </p:nvSpPr>
        <p:spPr>
          <a:xfrm>
            <a:off x="308751" y="4234196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4" name="Elipse 3">
            <a:extLst>
              <a:ext uri="{FF2B5EF4-FFF2-40B4-BE49-F238E27FC236}">
                <a16:creationId xmlns:a16="http://schemas.microsoft.com/office/drawing/2014/main" id="{AE413700-AB02-27E3-0336-5A493D842345}"/>
              </a:ext>
            </a:extLst>
          </p:cNvPr>
          <p:cNvSpPr/>
          <p:nvPr/>
        </p:nvSpPr>
        <p:spPr>
          <a:xfrm>
            <a:off x="225656" y="3360523"/>
            <a:ext cx="2822176" cy="2352740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F1405550-0AD0-530F-8CCB-CF3BFFBE88E0}"/>
              </a:ext>
            </a:extLst>
          </p:cNvPr>
          <p:cNvSpPr txBox="1"/>
          <p:nvPr/>
        </p:nvSpPr>
        <p:spPr>
          <a:xfrm>
            <a:off x="3434528" y="4330061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7AA70056-6758-B5EC-EC6F-27BE723BF0AA}"/>
              </a:ext>
            </a:extLst>
          </p:cNvPr>
          <p:cNvSpPr txBox="1"/>
          <p:nvPr/>
        </p:nvSpPr>
        <p:spPr>
          <a:xfrm>
            <a:off x="6349139" y="4255604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7" name="Elipse 3">
            <a:extLst>
              <a:ext uri="{FF2B5EF4-FFF2-40B4-BE49-F238E27FC236}">
                <a16:creationId xmlns:a16="http://schemas.microsoft.com/office/drawing/2014/main" id="{CD7B4D40-A172-F5C0-F397-16F08B121B3D}"/>
              </a:ext>
            </a:extLst>
          </p:cNvPr>
          <p:cNvSpPr/>
          <p:nvPr/>
        </p:nvSpPr>
        <p:spPr>
          <a:xfrm>
            <a:off x="6191093" y="3381931"/>
            <a:ext cx="2809685" cy="2352740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0E2368A0-DC70-BC27-8EB9-4B1228B1BDCB}"/>
              </a:ext>
            </a:extLst>
          </p:cNvPr>
          <p:cNvSpPr txBox="1"/>
          <p:nvPr/>
        </p:nvSpPr>
        <p:spPr>
          <a:xfrm>
            <a:off x="9316870" y="4248230"/>
            <a:ext cx="2493595" cy="86177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Incluyan una fotografía  de evidencia del desarrollo de toda la actividad</a:t>
            </a:r>
          </a:p>
          <a:p>
            <a:pPr algn="ctr"/>
            <a:endParaRPr lang="es-ES" sz="1400">
              <a:solidFill>
                <a:srgbClr val="C5B4EE"/>
              </a:solidFill>
              <a:latin typeface="Trebuchet MS"/>
            </a:endParaRPr>
          </a:p>
        </p:txBody>
      </p:sp>
      <p:sp>
        <p:nvSpPr>
          <p:cNvPr id="19" name="Elipse 3">
            <a:extLst>
              <a:ext uri="{FF2B5EF4-FFF2-40B4-BE49-F238E27FC236}">
                <a16:creationId xmlns:a16="http://schemas.microsoft.com/office/drawing/2014/main" id="{518BEF08-3C25-BCAA-8058-75CBFDE23778}"/>
              </a:ext>
            </a:extLst>
          </p:cNvPr>
          <p:cNvSpPr/>
          <p:nvPr/>
        </p:nvSpPr>
        <p:spPr>
          <a:xfrm>
            <a:off x="9158824" y="3374557"/>
            <a:ext cx="2809685" cy="2352740"/>
          </a:xfrm>
          <a:prstGeom prst="round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5654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DD2AFD-534D-D931-0716-D5B92BFE6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4234D3-B65A-1E35-F82B-120C08591D2C}"/>
              </a:ext>
            </a:extLst>
          </p:cNvPr>
          <p:cNvSpPr txBox="1">
            <a:spLocks/>
          </p:cNvSpPr>
          <p:nvPr/>
        </p:nvSpPr>
        <p:spPr>
          <a:xfrm>
            <a:off x="3432088" y="0"/>
            <a:ext cx="5635399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EVIDENCIAS PLAN DE ACCIÓN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41DC49B-E4B1-0CCC-69B3-8A1E9872FDE3}"/>
              </a:ext>
            </a:extLst>
          </p:cNvPr>
          <p:cNvSpPr/>
          <p:nvPr/>
        </p:nvSpPr>
        <p:spPr>
          <a:xfrm>
            <a:off x="203172" y="585291"/>
            <a:ext cx="11684028" cy="5048593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987F13C2-A8A7-DC15-3AD2-3A84E49FEF71}"/>
              </a:ext>
            </a:extLst>
          </p:cNvPr>
          <p:cNvSpPr txBox="1"/>
          <p:nvPr/>
        </p:nvSpPr>
        <p:spPr>
          <a:xfrm>
            <a:off x="1201874" y="2936557"/>
            <a:ext cx="903350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C5B4EE"/>
                </a:solidFill>
                <a:effectLst/>
                <a:uLnTx/>
                <a:uFillTx/>
                <a:latin typeface="Trebuchet MS"/>
                <a:ea typeface="+mn-lt"/>
                <a:cs typeface="+mn-lt"/>
              </a:rPr>
              <a:t>Incluyan la lista de asistencia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C5B4E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231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23EFA-DC24-0E58-CB77-4301DC3B9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2B6AFB8-7520-BE7C-FB6F-63083AFBA54E}"/>
              </a:ext>
            </a:extLst>
          </p:cNvPr>
          <p:cNvSpPr/>
          <p:nvPr/>
        </p:nvSpPr>
        <p:spPr>
          <a:xfrm>
            <a:off x="486697" y="1255463"/>
            <a:ext cx="11135031" cy="4407918"/>
          </a:xfrm>
          <a:prstGeom prst="rect">
            <a:avLst/>
          </a:prstGeom>
          <a:solidFill>
            <a:schemeClr val="bg1"/>
          </a:solidFill>
          <a:ln w="57150">
            <a:solidFill>
              <a:srgbClr val="01FD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1174DA-6E80-5B74-7AEE-E1ACC17D9E30}"/>
              </a:ext>
            </a:extLst>
          </p:cNvPr>
          <p:cNvSpPr txBox="1">
            <a:spLocks/>
          </p:cNvSpPr>
          <p:nvPr/>
        </p:nvSpPr>
        <p:spPr>
          <a:xfrm>
            <a:off x="1730477" y="270306"/>
            <a:ext cx="8731045" cy="727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PROYECCIÓN FUTURA DEL IMPACTO SOCIAL</a:t>
            </a: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3" name="CuadroTexto 1">
            <a:extLst>
              <a:ext uri="{FF2B5EF4-FFF2-40B4-BE49-F238E27FC236}">
                <a16:creationId xmlns:a16="http://schemas.microsoft.com/office/drawing/2014/main" id="{D000C566-6445-4106-C407-6EFF1EF592A5}"/>
              </a:ext>
            </a:extLst>
          </p:cNvPr>
          <p:cNvSpPr txBox="1"/>
          <p:nvPr/>
        </p:nvSpPr>
        <p:spPr>
          <a:xfrm>
            <a:off x="486697" y="1510430"/>
            <a:ext cx="11135031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¿Cómo se evidencia el cambio en la comunidad a mediano y largo plazo?</a:t>
            </a:r>
          </a:p>
          <a:p>
            <a:pPr lvl="0"/>
            <a:endParaRPr lang="es-ES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0"/>
            <a:endParaRPr lang="es-ES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0"/>
            <a:endParaRPr lang="es-ES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0"/>
            <a:endParaRPr lang="es-ES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0"/>
            <a:endParaRPr lang="es-ES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</a:t>
            </a:r>
          </a:p>
          <a:p>
            <a:pPr lvl="0"/>
            <a:r>
              <a:rPr lang="es-ES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¿Qué estrategias asegurarán su continuidad o escalabilidad? 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094CE0C1-F8C6-CF52-EE57-FAD4780DB7A2}"/>
              </a:ext>
            </a:extLst>
          </p:cNvPr>
          <p:cNvSpPr txBox="1"/>
          <p:nvPr/>
        </p:nvSpPr>
        <p:spPr>
          <a:xfrm>
            <a:off x="287697" y="839204"/>
            <a:ext cx="1153303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Describa el impacto social que puede alcanzar su proyecto y la solución planteada, basados en información y datos reales.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063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B12EA8-1BB0-FE90-99FE-D7AAC8AD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4899900-96EF-CA87-55C0-F3C6E439F70B}"/>
              </a:ext>
            </a:extLst>
          </p:cNvPr>
          <p:cNvSpPr txBox="1">
            <a:spLocks/>
          </p:cNvSpPr>
          <p:nvPr/>
        </p:nvSpPr>
        <p:spPr>
          <a:xfrm>
            <a:off x="3235121" y="118311"/>
            <a:ext cx="6140408" cy="65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200" b="1">
                <a:solidFill>
                  <a:srgbClr val="5026AD"/>
                </a:solidFill>
                <a:latin typeface="Trebuchet MS"/>
              </a:rPr>
              <a:t>REFLEXIÓN FINAL DEL EQUIPO </a:t>
            </a:r>
            <a:endParaRPr lang="es-ES_tradnl" sz="32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6" name="Elipse 3">
            <a:extLst>
              <a:ext uri="{FF2B5EF4-FFF2-40B4-BE49-F238E27FC236}">
                <a16:creationId xmlns:a16="http://schemas.microsoft.com/office/drawing/2014/main" id="{D33EBBA4-0744-EE16-1537-F9E87101D246}"/>
              </a:ext>
            </a:extLst>
          </p:cNvPr>
          <p:cNvSpPr/>
          <p:nvPr/>
        </p:nvSpPr>
        <p:spPr>
          <a:xfrm>
            <a:off x="450017" y="885798"/>
            <a:ext cx="11437183" cy="4748086"/>
          </a:xfrm>
          <a:prstGeom prst="roundRect">
            <a:avLst/>
          </a:prstGeom>
          <a:noFill/>
          <a:ln w="57150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9CB1E20F-8F86-D97A-1487-2FAFF1AD106F}"/>
              </a:ext>
            </a:extLst>
          </p:cNvPr>
          <p:cNvSpPr txBox="1"/>
          <p:nvPr/>
        </p:nvSpPr>
        <p:spPr>
          <a:xfrm>
            <a:off x="4142549" y="3000951"/>
            <a:ext cx="3656578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140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Insertar fotografía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C5B4EE"/>
              </a:solidFill>
              <a:effectLst/>
              <a:uLnTx/>
              <a:uFillTx/>
              <a:latin typeface="Trebuchet MS"/>
              <a:ea typeface="+mn-lt"/>
              <a:cs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C5B4E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8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97FE83-5A72-FE7F-ABDF-CEC6BEF9C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2">
            <a:extLst>
              <a:ext uri="{FF2B5EF4-FFF2-40B4-BE49-F238E27FC236}">
                <a16:creationId xmlns:a16="http://schemas.microsoft.com/office/drawing/2014/main" id="{73260E18-395F-8956-35A5-7B46E1DED340}"/>
              </a:ext>
            </a:extLst>
          </p:cNvPr>
          <p:cNvSpPr/>
          <p:nvPr/>
        </p:nvSpPr>
        <p:spPr>
          <a:xfrm>
            <a:off x="7723542" y="1065425"/>
            <a:ext cx="4162309" cy="4749130"/>
          </a:xfrm>
          <a:prstGeom prst="roundRect">
            <a:avLst>
              <a:gd name="adj" fmla="val 7697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/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cambios o recomendaciones de la comunidad fueron más relevantes para mejorar la sostenibilidad y funcionalidad del prototipo?</a:t>
            </a:r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522FF3A7-9653-8895-F6CA-BE617D4DA956}"/>
              </a:ext>
            </a:extLst>
          </p:cNvPr>
          <p:cNvSpPr/>
          <p:nvPr/>
        </p:nvSpPr>
        <p:spPr>
          <a:xfrm>
            <a:off x="231306" y="1072959"/>
            <a:ext cx="7326444" cy="4749129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conclusiones se obtuvieron a partir del análisis de</a:t>
            </a:r>
            <a:r>
              <a:rPr lang="es-ES" sz="1100" noProof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las encuestas aplicadas a la comunidad en relación con la forma y función del prototipo? Agregar fotografías y resultados</a:t>
            </a:r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D833BEAE-7B2A-4F4B-FE0A-C8707BC4E18B}"/>
              </a:ext>
            </a:extLst>
          </p:cNvPr>
          <p:cNvSpPr/>
          <p:nvPr/>
        </p:nvSpPr>
        <p:spPr>
          <a:xfrm>
            <a:off x="422110" y="668580"/>
            <a:ext cx="3689148" cy="36639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Análisis y validación del prototipo</a:t>
            </a:r>
            <a:endParaRPr lang="es-ES">
              <a:solidFill>
                <a:srgbClr val="5026AD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900FF06-18F9-F116-C22C-34452A2EB212}"/>
              </a:ext>
            </a:extLst>
          </p:cNvPr>
          <p:cNvSpPr txBox="1">
            <a:spLocks/>
          </p:cNvSpPr>
          <p:nvPr/>
        </p:nvSpPr>
        <p:spPr>
          <a:xfrm>
            <a:off x="3052669" y="53916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3" name="Shape 22">
            <a:extLst>
              <a:ext uri="{FF2B5EF4-FFF2-40B4-BE49-F238E27FC236}">
                <a16:creationId xmlns:a16="http://schemas.microsoft.com/office/drawing/2014/main" id="{E2F30DEF-16A0-7FDE-8793-D9D9FC9BCFEF}"/>
              </a:ext>
            </a:extLst>
          </p:cNvPr>
          <p:cNvSpPr/>
          <p:nvPr/>
        </p:nvSpPr>
        <p:spPr>
          <a:xfrm>
            <a:off x="7760898" y="636901"/>
            <a:ext cx="4050775" cy="379311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Cambios y recomendaciones Comunidad</a:t>
            </a:r>
            <a:endParaRPr lang="es-ES">
              <a:solidFill>
                <a:srgbClr val="502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40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1E9304-3316-12C9-4BD7-1623EE1B7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">
            <a:extLst>
              <a:ext uri="{FF2B5EF4-FFF2-40B4-BE49-F238E27FC236}">
                <a16:creationId xmlns:a16="http://schemas.microsoft.com/office/drawing/2014/main" id="{059DFFEB-4E3D-E2DA-114E-A62C1987FF92}"/>
              </a:ext>
            </a:extLst>
          </p:cNvPr>
          <p:cNvSpPr/>
          <p:nvPr/>
        </p:nvSpPr>
        <p:spPr>
          <a:xfrm>
            <a:off x="231306" y="1072959"/>
            <a:ext cx="11510986" cy="4749129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modificaciones físicas, electrónicas o digitales se implementaron y cómo influyeron en la eficiencia, la estabilidad del prototipo? Agregar fotografías y una breve explicación.</a:t>
            </a:r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BA12470C-A233-FB4A-48BC-B520767321B1}"/>
              </a:ext>
            </a:extLst>
          </p:cNvPr>
          <p:cNvSpPr/>
          <p:nvPr/>
        </p:nvSpPr>
        <p:spPr>
          <a:xfrm>
            <a:off x="425034" y="649817"/>
            <a:ext cx="2617182" cy="379311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Descripción del Proceso</a:t>
            </a:r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3B46809-8160-93EB-172C-EC98ABFD4AA2}"/>
              </a:ext>
            </a:extLst>
          </p:cNvPr>
          <p:cNvSpPr txBox="1">
            <a:spLocks/>
          </p:cNvSpPr>
          <p:nvPr/>
        </p:nvSpPr>
        <p:spPr>
          <a:xfrm>
            <a:off x="3052669" y="79747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85843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9BD059-2BD5-4D5D-FCAD-96CEBB74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2">
            <a:extLst>
              <a:ext uri="{FF2B5EF4-FFF2-40B4-BE49-F238E27FC236}">
                <a16:creationId xmlns:a16="http://schemas.microsoft.com/office/drawing/2014/main" id="{69D3DAF7-D3F4-2F60-5AF4-81BF692E9C61}"/>
              </a:ext>
            </a:extLst>
          </p:cNvPr>
          <p:cNvSpPr/>
          <p:nvPr/>
        </p:nvSpPr>
        <p:spPr>
          <a:xfrm>
            <a:off x="270051" y="1034216"/>
            <a:ext cx="3684342" cy="2114415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¿De qué manera los materiales entregados por las </a:t>
            </a:r>
            <a:r>
              <a:rPr lang="es-ES" sz="11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Olimpiadas STEM+</a:t>
            </a:r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 contribuyeron al fortalecimiento técnico y estético del prototipo?</a:t>
            </a:r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hape 22">
            <a:extLst>
              <a:ext uri="{FF2B5EF4-FFF2-40B4-BE49-F238E27FC236}">
                <a16:creationId xmlns:a16="http://schemas.microsoft.com/office/drawing/2014/main" id="{8CCA3BCE-D184-BE7E-0DAA-C16AEB9ACADE}"/>
              </a:ext>
            </a:extLst>
          </p:cNvPr>
          <p:cNvSpPr/>
          <p:nvPr/>
        </p:nvSpPr>
        <p:spPr>
          <a:xfrm>
            <a:off x="282967" y="611071"/>
            <a:ext cx="3689148" cy="36639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Implementación Materiales</a:t>
            </a:r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5E76309-CF2E-7112-290F-F2617B2C4FE8}"/>
              </a:ext>
            </a:extLst>
          </p:cNvPr>
          <p:cNvSpPr txBox="1">
            <a:spLocks/>
          </p:cNvSpPr>
          <p:nvPr/>
        </p:nvSpPr>
        <p:spPr>
          <a:xfrm>
            <a:off x="3052669" y="2255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2" name="Shape 22">
            <a:extLst>
              <a:ext uri="{FF2B5EF4-FFF2-40B4-BE49-F238E27FC236}">
                <a16:creationId xmlns:a16="http://schemas.microsoft.com/office/drawing/2014/main" id="{62F4C2CF-B40C-36E0-E9B9-393CAD40A8B1}"/>
              </a:ext>
            </a:extLst>
          </p:cNvPr>
          <p:cNvSpPr/>
          <p:nvPr/>
        </p:nvSpPr>
        <p:spPr>
          <a:xfrm>
            <a:off x="4118798" y="1047130"/>
            <a:ext cx="7817221" cy="4774957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Realice una comparación del prototipo construido en el Desafío 4 y el ajustado en el Desafío 5. Agregar una imagen de cada uno y una breve explicación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hape 22">
            <a:extLst>
              <a:ext uri="{FF2B5EF4-FFF2-40B4-BE49-F238E27FC236}">
                <a16:creationId xmlns:a16="http://schemas.microsoft.com/office/drawing/2014/main" id="{86EAFFCC-D1D8-F623-2F04-10873B4884CA}"/>
              </a:ext>
            </a:extLst>
          </p:cNvPr>
          <p:cNvSpPr/>
          <p:nvPr/>
        </p:nvSpPr>
        <p:spPr>
          <a:xfrm>
            <a:off x="4338356" y="611070"/>
            <a:ext cx="3689148" cy="36639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Comparación Prototipos</a:t>
            </a:r>
            <a:endParaRPr lang="es-ES"/>
          </a:p>
        </p:txBody>
      </p:sp>
      <p:sp>
        <p:nvSpPr>
          <p:cNvPr id="5" name="Shape 22">
            <a:extLst>
              <a:ext uri="{FF2B5EF4-FFF2-40B4-BE49-F238E27FC236}">
                <a16:creationId xmlns:a16="http://schemas.microsoft.com/office/drawing/2014/main" id="{E42F4BD7-A422-04D1-BE43-AF421D201C9F}"/>
              </a:ext>
            </a:extLst>
          </p:cNvPr>
          <p:cNvSpPr/>
          <p:nvPr/>
        </p:nvSpPr>
        <p:spPr>
          <a:xfrm>
            <a:off x="270051" y="3219951"/>
            <a:ext cx="3689148" cy="36639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</a:rPr>
              <a:t>Transformaciones o beneficios</a:t>
            </a:r>
          </a:p>
        </p:txBody>
      </p:sp>
      <p:sp>
        <p:nvSpPr>
          <p:cNvPr id="7" name="Shape 22">
            <a:extLst>
              <a:ext uri="{FF2B5EF4-FFF2-40B4-BE49-F238E27FC236}">
                <a16:creationId xmlns:a16="http://schemas.microsoft.com/office/drawing/2014/main" id="{F31ABB48-F14F-1190-6941-093742639D71}"/>
              </a:ext>
            </a:extLst>
          </p:cNvPr>
          <p:cNvSpPr/>
          <p:nvPr/>
        </p:nvSpPr>
        <p:spPr>
          <a:xfrm>
            <a:off x="270050" y="3656013"/>
            <a:ext cx="3684342" cy="2114415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transformaciones o beneficios tangibles generó la implementación del proyecto en la comunidad a corto plazo?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32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4895D-4BBC-37E2-07D1-772EA02D9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2">
            <a:extLst>
              <a:ext uri="{FF2B5EF4-FFF2-40B4-BE49-F238E27FC236}">
                <a16:creationId xmlns:a16="http://schemas.microsoft.com/office/drawing/2014/main" id="{A241D471-80BD-434B-2E27-06F985075A2B}"/>
              </a:ext>
            </a:extLst>
          </p:cNvPr>
          <p:cNvSpPr/>
          <p:nvPr/>
        </p:nvSpPr>
        <p:spPr>
          <a:xfrm>
            <a:off x="722085" y="611070"/>
            <a:ext cx="2591352" cy="353481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Misión Nacional</a:t>
            </a:r>
            <a:endParaRPr lang="es-ES"/>
          </a:p>
        </p:txBody>
      </p:sp>
      <p:sp>
        <p:nvSpPr>
          <p:cNvPr id="17" name="Shape 22">
            <a:extLst>
              <a:ext uri="{FF2B5EF4-FFF2-40B4-BE49-F238E27FC236}">
                <a16:creationId xmlns:a16="http://schemas.microsoft.com/office/drawing/2014/main" id="{CDF7796C-ACD5-497F-F011-4B61DC19EE88}"/>
              </a:ext>
            </a:extLst>
          </p:cNvPr>
          <p:cNvSpPr/>
          <p:nvPr/>
        </p:nvSpPr>
        <p:spPr>
          <a:xfrm>
            <a:off x="412118" y="1047131"/>
            <a:ext cx="5686204" cy="4736210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resultados se obtuvieron en la actividad de impacto social y cómo estos validan la pertinencia del proyecto dentro del eje de la Misión Nacional de Ciencia, Tecnología e Innovación al que pertenece su proyecto?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5021D237-DD07-1A39-DB45-A5EA635C5BD8}"/>
              </a:ext>
            </a:extLst>
          </p:cNvPr>
          <p:cNvSpPr txBox="1">
            <a:spLocks/>
          </p:cNvSpPr>
          <p:nvPr/>
        </p:nvSpPr>
        <p:spPr>
          <a:xfrm>
            <a:off x="3052669" y="53916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21" name="Shape 22">
            <a:extLst>
              <a:ext uri="{FF2B5EF4-FFF2-40B4-BE49-F238E27FC236}">
                <a16:creationId xmlns:a16="http://schemas.microsoft.com/office/drawing/2014/main" id="{51EE7EBD-83D6-9E61-3BB6-C92EF51DDCA0}"/>
              </a:ext>
            </a:extLst>
          </p:cNvPr>
          <p:cNvSpPr/>
          <p:nvPr/>
        </p:nvSpPr>
        <p:spPr>
          <a:xfrm>
            <a:off x="6301475" y="649814"/>
            <a:ext cx="1868098" cy="340566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Innovación</a:t>
            </a:r>
            <a:endParaRPr lang="es-ES"/>
          </a:p>
        </p:txBody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260BFD36-881D-7BD6-5CFA-90B06720F449}"/>
              </a:ext>
            </a:extLst>
          </p:cNvPr>
          <p:cNvSpPr/>
          <p:nvPr/>
        </p:nvSpPr>
        <p:spPr>
          <a:xfrm>
            <a:off x="6300465" y="1060363"/>
            <a:ext cx="5454740" cy="1716929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Explique por qué su prototipo final se considera innovador, destacando los aspectos técnicos, funcionales o sociales que lo diferencian de otras soluciones y el impacto positivo que genera en su entorno.</a:t>
            </a:r>
            <a:endParaRPr lang="es-ES" sz="11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hape 22">
            <a:extLst>
              <a:ext uri="{FF2B5EF4-FFF2-40B4-BE49-F238E27FC236}">
                <a16:creationId xmlns:a16="http://schemas.microsoft.com/office/drawing/2014/main" id="{FF6D7735-D816-4A05-DCA1-684459AC21E3}"/>
              </a:ext>
            </a:extLst>
          </p:cNvPr>
          <p:cNvSpPr/>
          <p:nvPr/>
        </p:nvSpPr>
        <p:spPr>
          <a:xfrm>
            <a:off x="6300464" y="2842328"/>
            <a:ext cx="5454740" cy="2949891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9ABABC-8BE8-CE92-7D65-4071F4BCD26D}"/>
              </a:ext>
            </a:extLst>
          </p:cNvPr>
          <p:cNvSpPr txBox="1"/>
          <p:nvPr/>
        </p:nvSpPr>
        <p:spPr>
          <a:xfrm>
            <a:off x="6451633" y="2991910"/>
            <a:ext cx="5166758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Muestren la evidencia cuantitativa del impacto ambiental del prototipo</a:t>
            </a:r>
          </a:p>
        </p:txBody>
      </p:sp>
    </p:spTree>
    <p:extLst>
      <p:ext uri="{BB962C8B-B14F-4D97-AF65-F5344CB8AC3E}">
        <p14:creationId xmlns:p14="http://schemas.microsoft.com/office/powerpoint/2010/main" val="15039303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56EE4F-77F2-75AD-643B-00DC88A7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22">
            <a:extLst>
              <a:ext uri="{FF2B5EF4-FFF2-40B4-BE49-F238E27FC236}">
                <a16:creationId xmlns:a16="http://schemas.microsoft.com/office/drawing/2014/main" id="{BADBE67A-B83B-9291-E0D9-856F603943E3}"/>
              </a:ext>
            </a:extLst>
          </p:cNvPr>
          <p:cNvSpPr/>
          <p:nvPr/>
        </p:nvSpPr>
        <p:spPr>
          <a:xfrm>
            <a:off x="722085" y="611070"/>
            <a:ext cx="2591352" cy="353481"/>
          </a:xfrm>
          <a:prstGeom prst="roundRect">
            <a:avLst>
              <a:gd name="adj" fmla="val 9106"/>
            </a:avLst>
          </a:prstGeom>
          <a:solidFill>
            <a:srgbClr val="01FD84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>
                <a:solidFill>
                  <a:srgbClr val="5026AD"/>
                </a:solidFill>
                <a:latin typeface="Trebuchet MS"/>
                <a:ea typeface="+mn-lt"/>
                <a:cs typeface="+mn-lt"/>
              </a:rPr>
              <a:t>Conclusiones</a:t>
            </a:r>
            <a:endParaRPr lang="es-ES"/>
          </a:p>
        </p:txBody>
      </p:sp>
      <p:sp>
        <p:nvSpPr>
          <p:cNvPr id="17" name="Shape 22">
            <a:extLst>
              <a:ext uri="{FF2B5EF4-FFF2-40B4-BE49-F238E27FC236}">
                <a16:creationId xmlns:a16="http://schemas.microsoft.com/office/drawing/2014/main" id="{D6DC58E6-F520-99B6-F6F0-5E85595B02DE}"/>
              </a:ext>
            </a:extLst>
          </p:cNvPr>
          <p:cNvSpPr/>
          <p:nvPr/>
        </p:nvSpPr>
        <p:spPr>
          <a:xfrm>
            <a:off x="412118" y="1047131"/>
            <a:ext cx="5686204" cy="4736210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aprendizajes obtenidos durante todo el proceso fortalecerán la presentación del proyecto en la gran final de las Olimpiadas STEM+ Colombia?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369B130-0A84-C2B6-0215-ABAE1C074FC3}"/>
              </a:ext>
            </a:extLst>
          </p:cNvPr>
          <p:cNvSpPr txBox="1">
            <a:spLocks/>
          </p:cNvSpPr>
          <p:nvPr/>
        </p:nvSpPr>
        <p:spPr>
          <a:xfrm>
            <a:off x="3052669" y="53916"/>
            <a:ext cx="6473113" cy="645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600" b="1">
                <a:solidFill>
                  <a:srgbClr val="5026AD"/>
                </a:solidFill>
                <a:latin typeface="Trebuchet MS"/>
              </a:rPr>
              <a:t>BITÁCORA 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–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INFORME TÉCNICO</a:t>
            </a:r>
            <a:r>
              <a:rPr lang="es-ES_tradnl" sz="3600" b="1" noProof="0">
                <a:solidFill>
                  <a:srgbClr val="5026AD"/>
                </a:solidFill>
                <a:latin typeface="Trebuchet MS"/>
              </a:rPr>
              <a:t> </a:t>
            </a:r>
            <a:r>
              <a:rPr lang="es-ES_tradnl" sz="3600" b="1">
                <a:solidFill>
                  <a:srgbClr val="5026AD"/>
                </a:solidFill>
                <a:latin typeface="Trebuchet MS"/>
              </a:rPr>
              <a:t>II</a:t>
            </a:r>
            <a:endParaRPr lang="es-ES_tradnl" sz="3600" b="1" noProof="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26" name="Shape 22">
            <a:extLst>
              <a:ext uri="{FF2B5EF4-FFF2-40B4-BE49-F238E27FC236}">
                <a16:creationId xmlns:a16="http://schemas.microsoft.com/office/drawing/2014/main" id="{8ACA4276-E7C5-D100-3C28-BFE3234A97A3}"/>
              </a:ext>
            </a:extLst>
          </p:cNvPr>
          <p:cNvSpPr/>
          <p:nvPr/>
        </p:nvSpPr>
        <p:spPr>
          <a:xfrm>
            <a:off x="6264746" y="1106662"/>
            <a:ext cx="5466646" cy="1982838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estrategias implementarán durante la gran final para comunicar de forma clara, convincente y creativa el valor e impacto de su proyecto?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hape 22">
            <a:extLst>
              <a:ext uri="{FF2B5EF4-FFF2-40B4-BE49-F238E27FC236}">
                <a16:creationId xmlns:a16="http://schemas.microsoft.com/office/drawing/2014/main" id="{6A4C2C70-E409-AA1C-4008-3F0CA81EC3D8}"/>
              </a:ext>
            </a:extLst>
          </p:cNvPr>
          <p:cNvSpPr/>
          <p:nvPr/>
        </p:nvSpPr>
        <p:spPr>
          <a:xfrm>
            <a:off x="6288557" y="3261693"/>
            <a:ext cx="5442834" cy="2459087"/>
          </a:xfrm>
          <a:prstGeom prst="roundRect">
            <a:avLst>
              <a:gd name="adj" fmla="val 9106"/>
            </a:avLst>
          </a:prstGeom>
          <a:noFill/>
          <a:ln w="28575">
            <a:solidFill>
              <a:srgbClr val="5027AB"/>
            </a:solidFill>
          </a:ln>
        </p:spPr>
        <p:txBody>
          <a:bodyPr lIns="91440" tIns="45720" rIns="91440" bIns="45720" anchor="t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1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¿Qué proyecciones o resultados esperan alcanzar con su prototipo a largo plazo, y cómo visualizan su impacto futuro en la comunidad?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42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F88D6C-189D-1190-3D6E-311EC5B4B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BECC1269-ABBC-6A89-BC88-1804187C7C83}"/>
              </a:ext>
            </a:extLst>
          </p:cNvPr>
          <p:cNvSpPr txBox="1"/>
          <p:nvPr/>
        </p:nvSpPr>
        <p:spPr>
          <a:xfrm>
            <a:off x="2446485" y="169447"/>
            <a:ext cx="74570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EVIDENCIAS ENCUESTAS</a:t>
            </a:r>
          </a:p>
        </p:txBody>
      </p:sp>
      <p:sp>
        <p:nvSpPr>
          <p:cNvPr id="7" name="Elipse 3">
            <a:extLst>
              <a:ext uri="{FF2B5EF4-FFF2-40B4-BE49-F238E27FC236}">
                <a16:creationId xmlns:a16="http://schemas.microsoft.com/office/drawing/2014/main" id="{95117755-C8A1-B8E3-26C1-CD2C35E9CFB2}"/>
              </a:ext>
            </a:extLst>
          </p:cNvPr>
          <p:cNvSpPr/>
          <p:nvPr/>
        </p:nvSpPr>
        <p:spPr>
          <a:xfrm>
            <a:off x="494532" y="995323"/>
            <a:ext cx="11074521" cy="4830495"/>
          </a:xfrm>
          <a:prstGeom prst="roundRect">
            <a:avLst/>
          </a:prstGeom>
          <a:noFill/>
          <a:ln w="5715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8100CC4E-CE0A-91EF-FFDA-2A5BD0B8F3E5}"/>
              </a:ext>
            </a:extLst>
          </p:cNvPr>
          <p:cNvSpPr txBox="1"/>
          <p:nvPr/>
        </p:nvSpPr>
        <p:spPr>
          <a:xfrm>
            <a:off x="1798729" y="2672028"/>
            <a:ext cx="8077407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rgbClr val="EBDFF4"/>
                </a:solidFill>
                <a:latin typeface="Trebuchet MS"/>
                <a:ea typeface="+mn-lt"/>
                <a:cs typeface="+mn-lt"/>
              </a:rPr>
              <a:t>Incluyan imágenes que evidencien la aplicación de las encuestas a la comunidad como parte del proceso de validación del prototipo.</a:t>
            </a:r>
            <a:endParaRPr lang="es-ES" sz="2000">
              <a:solidFill>
                <a:srgbClr val="EBDFF4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99317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3600" b="1">
                <a:solidFill>
                  <a:srgbClr val="5026AD"/>
                </a:solidFill>
                <a:latin typeface="Trebuchet MS"/>
                <a:ea typeface="+mj-lt"/>
                <a:cs typeface="Arial"/>
              </a:rPr>
              <a:t>CONVERTIR BITÁCORA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cuarto desafío, la bitácora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 máximo </a:t>
            </a:r>
            <a:r>
              <a:rPr lang="es-ES" sz="20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4559" cy="3457052"/>
            <a:chOff x="2804741" y="2082961"/>
            <a:chExt cx="9044559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Ejemplo: Junior_B00004J_TeamColombia</a:t>
              </a:r>
              <a:endParaRPr lang="es-ES" sz="200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"</a:t>
              </a:r>
              <a:endPara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CEF79AB-681A-B326-7E34-4752A7251364}"/>
              </a:ext>
            </a:extLst>
          </p:cNvPr>
          <p:cNvSpPr txBox="1"/>
          <p:nvPr/>
        </p:nvSpPr>
        <p:spPr>
          <a:xfrm>
            <a:off x="1941035" y="5543995"/>
            <a:ext cx="9310253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Esta diapositiva debe eliminarse después de realizar la actividad</a:t>
            </a:r>
            <a:endParaRPr lang="es-ES" sz="2000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1D5ED-5977-EB3E-DDD3-7E3886BDD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B7541B6D-045D-EF12-EBE4-F48848BBC2E9}"/>
              </a:ext>
            </a:extLst>
          </p:cNvPr>
          <p:cNvSpPr txBox="1"/>
          <p:nvPr/>
        </p:nvSpPr>
        <p:spPr>
          <a:xfrm>
            <a:off x="2368993" y="169447"/>
            <a:ext cx="74570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ANÁLISIS DE LA INFORMACIÓN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05B62A5-19DE-379A-7CAC-2CFFE351C55E}"/>
              </a:ext>
            </a:extLst>
          </p:cNvPr>
          <p:cNvSpPr/>
          <p:nvPr/>
        </p:nvSpPr>
        <p:spPr>
          <a:xfrm>
            <a:off x="494532" y="995323"/>
            <a:ext cx="11074521" cy="4830495"/>
          </a:xfrm>
          <a:prstGeom prst="roundRect">
            <a:avLst/>
          </a:prstGeom>
          <a:noFill/>
          <a:ln w="5715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E4015A2D-E7E4-6AD4-B763-593F0044AF58}"/>
              </a:ext>
            </a:extLst>
          </p:cNvPr>
          <p:cNvSpPr txBox="1"/>
          <p:nvPr/>
        </p:nvSpPr>
        <p:spPr>
          <a:xfrm>
            <a:off x="868830" y="2749519"/>
            <a:ext cx="975639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rgbClr val="C5B4EE"/>
                </a:solidFill>
                <a:latin typeface="Trebuchet MS"/>
                <a:ea typeface="+mn-lt"/>
                <a:cs typeface="+mn-lt"/>
              </a:rPr>
              <a:t>Análisis de los ajustes o mejoras con respecto al desempeño del prototipo</a:t>
            </a:r>
            <a:endParaRPr lang="es-ES" sz="2000" dirty="0">
              <a:solidFill>
                <a:srgbClr val="C5B4EE"/>
              </a:solidFill>
              <a:latin typeface="Trebuchet MS"/>
            </a:endParaRPr>
          </a:p>
          <a:p>
            <a:pPr algn="ctr"/>
            <a:endParaRPr lang="es-ES" sz="2000" dirty="0">
              <a:solidFill>
                <a:srgbClr val="C5B4E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0656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D3AD9-5087-DC3B-C2C5-5E2D8B43D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0D687AF5-F37F-36ED-FA51-F062A037F27A}"/>
              </a:ext>
            </a:extLst>
          </p:cNvPr>
          <p:cNvSpPr txBox="1"/>
          <p:nvPr/>
        </p:nvSpPr>
        <p:spPr>
          <a:xfrm>
            <a:off x="4096415" y="293920"/>
            <a:ext cx="43083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INDICADORES  </a:t>
            </a:r>
            <a:r>
              <a:rPr lang="es-CO" sz="4000">
                <a:solidFill>
                  <a:srgbClr val="5026AD"/>
                </a:solidFill>
                <a:latin typeface="Trebuchet MS"/>
              </a:rPr>
              <a:t>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99FDCB-F246-4DAA-84DF-533531D99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081382"/>
              </p:ext>
            </p:extLst>
          </p:nvPr>
        </p:nvGraphicFramePr>
        <p:xfrm>
          <a:off x="513562" y="1541769"/>
          <a:ext cx="11164876" cy="3688828"/>
        </p:xfrm>
        <a:graphic>
          <a:graphicData uri="http://schemas.openxmlformats.org/drawingml/2006/table">
            <a:tbl>
              <a:tblPr/>
              <a:tblGrid>
                <a:gridCol w="1491587">
                  <a:extLst>
                    <a:ext uri="{9D8B030D-6E8A-4147-A177-3AD203B41FA5}">
                      <a16:colId xmlns:a16="http://schemas.microsoft.com/office/drawing/2014/main" val="2454011733"/>
                    </a:ext>
                  </a:extLst>
                </a:gridCol>
                <a:gridCol w="504255">
                  <a:extLst>
                    <a:ext uri="{9D8B030D-6E8A-4147-A177-3AD203B41FA5}">
                      <a16:colId xmlns:a16="http://schemas.microsoft.com/office/drawing/2014/main" val="2310326420"/>
                    </a:ext>
                  </a:extLst>
                </a:gridCol>
                <a:gridCol w="4476570">
                  <a:extLst>
                    <a:ext uri="{9D8B030D-6E8A-4147-A177-3AD203B41FA5}">
                      <a16:colId xmlns:a16="http://schemas.microsoft.com/office/drawing/2014/main" val="4178344081"/>
                    </a:ext>
                  </a:extLst>
                </a:gridCol>
                <a:gridCol w="4692464">
                  <a:extLst>
                    <a:ext uri="{9D8B030D-6E8A-4147-A177-3AD203B41FA5}">
                      <a16:colId xmlns:a16="http://schemas.microsoft.com/office/drawing/2014/main" val="659556117"/>
                    </a:ext>
                  </a:extLst>
                </a:gridCol>
              </a:tblGrid>
              <a:tr h="24345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INDICADOR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CRITERIO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/>
                        </a:rPr>
                        <a:t>PARÁMETRO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8899"/>
                  </a:ext>
                </a:extLst>
              </a:tr>
              <a:tr h="3927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5026AD"/>
                          </a:solidFill>
                          <a:effectLst/>
                          <a:latin typeface="Trebuchet MS"/>
                        </a:rPr>
                        <a:t>AMBIENTAL </a:t>
                      </a:r>
                      <a:endParaRPr lang="es-ES" dirty="0"/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Misión Nacional de Ciencia Tecnología e Innovación:</a:t>
                      </a:r>
                    </a:p>
                    <a:p>
                      <a:pPr marL="92075" lvl="1" indent="0" algn="l">
                        <a:buNone/>
                      </a:pPr>
                      <a:r>
                        <a:rPr lang="es-MX" sz="1400" b="0" i="0" u="none" strike="noStrike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a. Bioeconomía.</a:t>
                      </a:r>
                      <a:endParaRPr lang="en-US" sz="1400" b="0" i="0" u="none" strike="noStrike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marL="92075" lvl="1" indent="0" algn="l">
                        <a:buNone/>
                      </a:pPr>
                      <a:r>
                        <a:rPr lang="es-MX" sz="1400" b="0" i="0" u="none" strike="noStrike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b. Recursos Naturales.</a:t>
                      </a:r>
                      <a:endParaRPr lang="en-US" sz="1400" b="0" i="0" u="none" strike="noStrike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marL="92075" lvl="1" indent="0" algn="l">
                        <a:buNone/>
                      </a:pPr>
                      <a:r>
                        <a:rPr lang="es-MX" sz="1400" b="0" i="0" u="none" strike="noStrike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c. Territorios Sostenibles.</a:t>
                      </a:r>
                      <a:endParaRPr lang="es-MX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>
                        <a:buNone/>
                      </a:pPr>
                      <a:r>
                        <a:rPr lang="es-CO" sz="1400" b="0" i="0" u="none" strike="noStrike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a. Valor agregado de los recursos biológicos utilizados o</a:t>
                      </a:r>
                      <a:endParaRPr lang="en-US" sz="1400" b="0" i="0" u="none" strike="noStrike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marL="92075" lvl="1" indent="0" algn="l">
                        <a:buNone/>
                      </a:pPr>
                      <a:r>
                        <a:rPr lang="es-CO" sz="1400" b="0" i="0" u="none" strike="noStrike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b. Número de Recursos Naturales conservados o</a:t>
                      </a:r>
                      <a:endParaRPr lang="en-US" sz="1400" b="0" i="0" u="none" strike="noStrike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  <a:p>
                      <a:pPr marL="92075" lvl="1" indent="0" algn="l">
                        <a:buNone/>
                      </a:pPr>
                      <a:r>
                        <a:rPr lang="es-CO" sz="1400" b="0" i="0" u="none" strike="noStrike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c. Número de personas a las que mejoran la calidad de vida.</a:t>
                      </a:r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864726"/>
                  </a:ext>
                </a:extLst>
              </a:tr>
              <a:tr h="3098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1" indent="0" algn="l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Huella hídrica: Volumen total de agua utilizada, consumida y contaminada directa e indirectamente en la construcción del prototipo. </a:t>
                      </a:r>
                      <a:endParaRPr lang="es-MX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323" marR="6323" marT="632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m3 (metros cúbicos)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47214"/>
                  </a:ext>
                </a:extLst>
              </a:tr>
              <a:tr h="4710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5026AD"/>
                          </a:solidFill>
                          <a:effectLst/>
                          <a:latin typeface="Trebuchet MS"/>
                        </a:rPr>
                        <a:t>SOSTENIBILIDAD </a:t>
                      </a:r>
                      <a:endParaRPr lang="es-ES" dirty="0"/>
                    </a:p>
                    <a:p>
                      <a:pPr lvl="0" algn="ctr">
                        <a:buNone/>
                      </a:pPr>
                      <a:r>
                        <a:rPr lang="es-CO" sz="1400" b="1" i="0" u="none" strike="noStrike" dirty="0">
                          <a:solidFill>
                            <a:srgbClr val="5026AD"/>
                          </a:solidFill>
                          <a:effectLst/>
                          <a:latin typeface="Trebuchet MS"/>
                        </a:rPr>
                        <a:t>Y ESCALABILIDAD</a:t>
                      </a:r>
                      <a:endParaRPr lang="es-CO" dirty="0"/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4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1" indent="0" algn="l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Si el prototipo entrega "recompensas" cómo se garantiza que, al no tenerlas, la comunidad lo siga usando.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marL="92075" lvl="1" indent="0" algn="l" rtl="0" eaLnBrk="1" fontAlgn="ctr" latinLnBrk="0" hangingPunct="1"/>
                      <a:r>
                        <a:rPr lang="es-CO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 Número de aliados estratégicos contactados. </a:t>
                      </a:r>
                      <a:endParaRPr lang="es-ES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07269"/>
                  </a:ext>
                </a:extLst>
              </a:tr>
              <a:tr h="6460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6323" marR="6323" marT="6323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/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Estrategias para que su prototipo siga funcionando después de las Olimpiadas STEM+ Colombia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 defTabSz="914400" rtl="0" eaLnBrk="1" fontAlgn="ctr" latinLnBrk="0" hangingPunct="1">
                        <a:buFontTx/>
                        <a:buChar char="-"/>
                      </a:pPr>
                      <a:r>
                        <a:rPr lang="es-CO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Número de personas interesadas </a:t>
                      </a:r>
                    </a:p>
                    <a:p>
                      <a:pPr marL="92075" lvl="1" indent="0" algn="l" defTabSz="914400" rtl="0" eaLnBrk="1" fontAlgn="ctr" latinLnBrk="0" hangingPunct="1">
                        <a:buFontTx/>
                        <a:buChar char="-"/>
                      </a:pPr>
                      <a:r>
                        <a:rPr lang="es-CO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Número de emprendimientos proyectados asociados con el prototipo.</a:t>
                      </a:r>
                    </a:p>
                  </a:txBody>
                  <a:tcPr marL="6323" marR="6323" marT="6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21508"/>
                  </a:ext>
                </a:extLst>
              </a:tr>
              <a:tr h="6460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6323" marR="6323" marT="632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6</a:t>
                      </a:r>
                    </a:p>
                  </a:txBody>
                  <a:tcPr marL="6323" marR="6323" marT="632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>
                        <a:buNone/>
                      </a:pPr>
                      <a:r>
                        <a:rPr lang="es-MX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El prototipo necesita financiación o aliados estratégicos para optimizar y pueda estar en el mercado</a:t>
                      </a:r>
                    </a:p>
                  </a:txBody>
                  <a:tcPr marL="6323" marR="6323" marT="632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92075" lvl="1" indent="0" algn="l">
                        <a:buNone/>
                      </a:pPr>
                      <a:r>
                        <a:rPr lang="es-CO" sz="14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-Número de aliados estratégicos contactados.</a:t>
                      </a:r>
                    </a:p>
                  </a:txBody>
                  <a:tcPr marL="6323" marR="6323" marT="6323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738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81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EBBD7-E26E-E2A1-6BA8-49343EBC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88575ACF-F62A-550C-FD06-D09212630FD6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- DIRECTA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FCACCA08-8486-3B0F-2C7F-94B7161271CA}"/>
              </a:ext>
            </a:extLst>
          </p:cNvPr>
          <p:cNvSpPr txBox="1"/>
          <p:nvPr/>
        </p:nvSpPr>
        <p:spPr>
          <a:xfrm>
            <a:off x="87086" y="1231302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C6F1D6F-94A6-F849-6B5D-F5255045A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75019"/>
              </p:ext>
            </p:extLst>
          </p:nvPr>
        </p:nvGraphicFramePr>
        <p:xfrm>
          <a:off x="399240" y="1568852"/>
          <a:ext cx="11393520" cy="38598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14074">
                  <a:extLst>
                    <a:ext uri="{9D8B030D-6E8A-4147-A177-3AD203B41FA5}">
                      <a16:colId xmlns:a16="http://schemas.microsoft.com/office/drawing/2014/main" val="2497448120"/>
                    </a:ext>
                  </a:extLst>
                </a:gridCol>
                <a:gridCol w="3135086">
                  <a:extLst>
                    <a:ext uri="{9D8B030D-6E8A-4147-A177-3AD203B41FA5}">
                      <a16:colId xmlns:a16="http://schemas.microsoft.com/office/drawing/2014/main" val="1721981337"/>
                    </a:ext>
                  </a:extLst>
                </a:gridCol>
                <a:gridCol w="1500877">
                  <a:extLst>
                    <a:ext uri="{9D8B030D-6E8A-4147-A177-3AD203B41FA5}">
                      <a16:colId xmlns:a16="http://schemas.microsoft.com/office/drawing/2014/main" val="242972998"/>
                    </a:ext>
                  </a:extLst>
                </a:gridCol>
                <a:gridCol w="1016713">
                  <a:extLst>
                    <a:ext uri="{9D8B030D-6E8A-4147-A177-3AD203B41FA5}">
                      <a16:colId xmlns:a16="http://schemas.microsoft.com/office/drawing/2014/main" val="1723213867"/>
                    </a:ext>
                  </a:extLst>
                </a:gridCol>
                <a:gridCol w="1741267">
                  <a:extLst>
                    <a:ext uri="{9D8B030D-6E8A-4147-A177-3AD203B41FA5}">
                      <a16:colId xmlns:a16="http://schemas.microsoft.com/office/drawing/2014/main" val="1324334516"/>
                    </a:ext>
                  </a:extLst>
                </a:gridCol>
                <a:gridCol w="1285503">
                  <a:extLst>
                    <a:ext uri="{9D8B030D-6E8A-4147-A177-3AD203B41FA5}">
                      <a16:colId xmlns:a16="http://schemas.microsoft.com/office/drawing/2014/main" val="11411884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Etapa / Actividad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Descripción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Cantidad estimada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Unidad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Agua por unidad (L)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Agua total (L)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04723"/>
                  </a:ext>
                </a:extLst>
              </a:tr>
              <a:tr h="75125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Fabricación de estructura 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Limpieza de piezas metálicas, lavado de residuos y enfriamiento puntual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Sesiones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8 L/sesión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80 L</a:t>
                      </a: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802137271"/>
                  </a:ext>
                </a:extLst>
              </a:tr>
              <a:tr h="603551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419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Ensamble electrónico 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Enjuague de PCB, limpieza de fundentes, lavado de herramientas.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Jornada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5L/Jornada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25 L</a:t>
                      </a: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2289548086"/>
                  </a:ext>
                </a:extLst>
              </a:tr>
              <a:tr h="83274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Pruebas funcionales (uso de agua, energía o refrigerantes)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Simulación de funcionamiento, pruebas de temperatura y flujo.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Prueba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15L/Prueba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60 L</a:t>
                      </a: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68068478"/>
                  </a:ext>
                </a:extLst>
              </a:tr>
              <a:tr h="70819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Operación del prototipo (agua que usa durante su funcionamiento)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Agua usada por el sistema (si el prototipo la emplea) o en refrigeración</a:t>
                      </a: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Uso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10L/Uso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50 L</a:t>
                      </a: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289590220"/>
                  </a:ext>
                </a:extLst>
              </a:tr>
              <a:tr h="491582">
                <a:tc gridSpan="5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MX" sz="18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Total huella hídrica directa</a:t>
                      </a: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8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215L</a:t>
                      </a:r>
                      <a:endParaRPr lang="es-419" sz="18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02980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B7A6A9A-6A98-A96B-1068-D6DFDC014A21}"/>
              </a:ext>
            </a:extLst>
          </p:cNvPr>
          <p:cNvSpPr txBox="1">
            <a:spLocks/>
          </p:cNvSpPr>
          <p:nvPr/>
        </p:nvSpPr>
        <p:spPr>
          <a:xfrm>
            <a:off x="248449" y="413879"/>
            <a:ext cx="159316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i="1" noProof="0">
                <a:solidFill>
                  <a:srgbClr val="5027AB"/>
                </a:solidFill>
                <a:highlight>
                  <a:srgbClr val="00FF00"/>
                </a:highlight>
                <a:latin typeface="Trebuchet MS"/>
                <a:cs typeface="Arial"/>
              </a:rPr>
              <a:t>EJEMPLO</a:t>
            </a:r>
            <a:endParaRPr lang="es-ES_tradnl" sz="3600" i="1" noProof="0">
              <a:solidFill>
                <a:srgbClr val="5027AB"/>
              </a:solidFill>
              <a:highlight>
                <a:srgbClr val="00FF00"/>
              </a:highlight>
              <a:latin typeface="Aptos Display"/>
              <a:cs typeface="Arial"/>
            </a:endParaRP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733738A-A479-5548-8373-3C2B72099CCE}"/>
              </a:ext>
            </a:extLst>
          </p:cNvPr>
          <p:cNvSpPr txBox="1"/>
          <p:nvPr/>
        </p:nvSpPr>
        <p:spPr>
          <a:xfrm>
            <a:off x="3237581" y="5489252"/>
            <a:ext cx="6132744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Eliminen esta diapositiva 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14215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3ECA4C-0D9D-501E-100D-95EDE6DF3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CC3461D1-DA24-AE93-0788-14B848C61405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- DIRECTA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86233BA5-4B2E-C11E-F5FA-187CEACE363A}"/>
              </a:ext>
            </a:extLst>
          </p:cNvPr>
          <p:cNvSpPr txBox="1"/>
          <p:nvPr/>
        </p:nvSpPr>
        <p:spPr>
          <a:xfrm>
            <a:off x="0" y="737045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AD37B0-C71A-A771-78B7-CD0EFFE5A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86227"/>
              </p:ext>
            </p:extLst>
          </p:nvPr>
        </p:nvGraphicFramePr>
        <p:xfrm>
          <a:off x="703968" y="1285169"/>
          <a:ext cx="11194046" cy="42876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66557">
                  <a:extLst>
                    <a:ext uri="{9D8B030D-6E8A-4147-A177-3AD203B41FA5}">
                      <a16:colId xmlns:a16="http://schemas.microsoft.com/office/drawing/2014/main" val="2497448120"/>
                    </a:ext>
                  </a:extLst>
                </a:gridCol>
                <a:gridCol w="3080198">
                  <a:extLst>
                    <a:ext uri="{9D8B030D-6E8A-4147-A177-3AD203B41FA5}">
                      <a16:colId xmlns:a16="http://schemas.microsoft.com/office/drawing/2014/main" val="1721981337"/>
                    </a:ext>
                  </a:extLst>
                </a:gridCol>
                <a:gridCol w="1474600">
                  <a:extLst>
                    <a:ext uri="{9D8B030D-6E8A-4147-A177-3AD203B41FA5}">
                      <a16:colId xmlns:a16="http://schemas.microsoft.com/office/drawing/2014/main" val="242972998"/>
                    </a:ext>
                  </a:extLst>
                </a:gridCol>
                <a:gridCol w="998913">
                  <a:extLst>
                    <a:ext uri="{9D8B030D-6E8A-4147-A177-3AD203B41FA5}">
                      <a16:colId xmlns:a16="http://schemas.microsoft.com/office/drawing/2014/main" val="1723213867"/>
                    </a:ext>
                  </a:extLst>
                </a:gridCol>
                <a:gridCol w="1710781">
                  <a:extLst>
                    <a:ext uri="{9D8B030D-6E8A-4147-A177-3AD203B41FA5}">
                      <a16:colId xmlns:a16="http://schemas.microsoft.com/office/drawing/2014/main" val="1324334516"/>
                    </a:ext>
                  </a:extLst>
                </a:gridCol>
                <a:gridCol w="1262997">
                  <a:extLst>
                    <a:ext uri="{9D8B030D-6E8A-4147-A177-3AD203B41FA5}">
                      <a16:colId xmlns:a16="http://schemas.microsoft.com/office/drawing/2014/main" val="1141188406"/>
                    </a:ext>
                  </a:extLst>
                </a:gridCol>
              </a:tblGrid>
              <a:tr h="5248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Etapa / Actividad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Descripción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Cantidad estimada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Unidad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Agua por unidad (L)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4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Agua total (L)</a:t>
                      </a:r>
                      <a:endParaRPr lang="es-419" sz="14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04723"/>
                  </a:ext>
                </a:extLst>
              </a:tr>
              <a:tr h="834524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Fabricación de estructura 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802137271"/>
                  </a:ext>
                </a:extLst>
              </a:tr>
              <a:tr h="670447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419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Ensamble electrónico </a:t>
                      </a: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2289548086"/>
                  </a:ext>
                </a:extLst>
              </a:tr>
              <a:tr h="925038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Pruebas funcionales (uso de agua, energía o refrigerantes)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368068478"/>
                  </a:ext>
                </a:extLst>
              </a:tr>
              <a:tr h="786689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s-MX" sz="13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Operación del prototipo (agua que usa durante su funcionamiento)</a:t>
                      </a: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s-MX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3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extLst>
                  <a:ext uri="{0D108BD9-81ED-4DB2-BD59-A6C34878D82A}">
                    <a16:rowId xmlns:a16="http://schemas.microsoft.com/office/drawing/2014/main" val="289590220"/>
                  </a:ext>
                </a:extLst>
              </a:tr>
              <a:tr h="546067">
                <a:tc gridSpan="5"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s-MX" sz="1800" b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Total huella hídrica directa</a:t>
                      </a: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MX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s-419" sz="1400"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s-419" sz="180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45804" marR="45804" marT="22902" marB="22902"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302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23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7FD952-5B6D-8182-1A55-B60AE346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>
            <a:extLst>
              <a:ext uri="{FF2B5EF4-FFF2-40B4-BE49-F238E27FC236}">
                <a16:creationId xmlns:a16="http://schemas.microsoft.com/office/drawing/2014/main" id="{3214E827-6F71-87A1-435B-B7DF795BFB22}"/>
              </a:ext>
            </a:extLst>
          </p:cNvPr>
          <p:cNvSpPr txBox="1"/>
          <p:nvPr/>
        </p:nvSpPr>
        <p:spPr>
          <a:xfrm>
            <a:off x="2623313" y="90714"/>
            <a:ext cx="694537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3600" b="1">
                <a:solidFill>
                  <a:srgbClr val="5026AD"/>
                </a:solidFill>
                <a:latin typeface="Trebuchet MS"/>
              </a:rPr>
              <a:t>HUELLA HÍDRICA - INDIRECTA</a:t>
            </a:r>
            <a:endParaRPr lang="es-CO" sz="4000">
              <a:solidFill>
                <a:srgbClr val="5026AD"/>
              </a:solidFill>
              <a:latin typeface="Trebuchet MS"/>
            </a:endParaRP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BEC0FCE6-8062-C1AF-F58B-87C7AD601FCE}"/>
              </a:ext>
            </a:extLst>
          </p:cNvPr>
          <p:cNvSpPr txBox="1"/>
          <p:nvPr/>
        </p:nvSpPr>
        <p:spPr>
          <a:xfrm>
            <a:off x="125274" y="860631"/>
            <a:ext cx="630099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ea typeface="+mn-lt"/>
                <a:cs typeface="+mn-lt"/>
              </a:rPr>
              <a:t>Según la diapositiva anterior, realicen el cálculo de cada indicador de su prototipo. </a:t>
            </a:r>
            <a:endParaRPr lang="es-E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5115B-0241-9D6F-AAD0-8CE31E196B78}"/>
              </a:ext>
            </a:extLst>
          </p:cNvPr>
          <p:cNvSpPr txBox="1"/>
          <p:nvPr/>
        </p:nvSpPr>
        <p:spPr>
          <a:xfrm>
            <a:off x="13311" y="4947831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*Unidad:</a:t>
            </a: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volumen: ml, L, </a:t>
            </a:r>
            <a:r>
              <a:rPr lang="es-MX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cc</a:t>
            </a: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de masa= Kg, gr, mg</a:t>
            </a:r>
          </a:p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Unidad de potencia de energía. V, kWh</a:t>
            </a:r>
            <a:endParaRPr lang="es-419" sz="140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E805785-3C6C-C678-756D-AD972820C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536698"/>
              </p:ext>
            </p:extLst>
          </p:nvPr>
        </p:nvGraphicFramePr>
        <p:xfrm>
          <a:off x="457200" y="1146946"/>
          <a:ext cx="11146972" cy="35401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5875">
                  <a:extLst>
                    <a:ext uri="{9D8B030D-6E8A-4147-A177-3AD203B41FA5}">
                      <a16:colId xmlns:a16="http://schemas.microsoft.com/office/drawing/2014/main" val="1072549387"/>
                    </a:ext>
                  </a:extLst>
                </a:gridCol>
                <a:gridCol w="1341081">
                  <a:extLst>
                    <a:ext uri="{9D8B030D-6E8A-4147-A177-3AD203B41FA5}">
                      <a16:colId xmlns:a16="http://schemas.microsoft.com/office/drawing/2014/main" val="6844410"/>
                    </a:ext>
                  </a:extLst>
                </a:gridCol>
                <a:gridCol w="1291868">
                  <a:extLst>
                    <a:ext uri="{9D8B030D-6E8A-4147-A177-3AD203B41FA5}">
                      <a16:colId xmlns:a16="http://schemas.microsoft.com/office/drawing/2014/main" val="3183585388"/>
                    </a:ext>
                  </a:extLst>
                </a:gridCol>
                <a:gridCol w="3208754">
                  <a:extLst>
                    <a:ext uri="{9D8B030D-6E8A-4147-A177-3AD203B41FA5}">
                      <a16:colId xmlns:a16="http://schemas.microsoft.com/office/drawing/2014/main" val="1456200300"/>
                    </a:ext>
                  </a:extLst>
                </a:gridCol>
                <a:gridCol w="2229394">
                  <a:extLst>
                    <a:ext uri="{9D8B030D-6E8A-4147-A177-3AD203B41FA5}">
                      <a16:colId xmlns:a16="http://schemas.microsoft.com/office/drawing/2014/main" val="689738396"/>
                    </a:ext>
                  </a:extLst>
                </a:gridCol>
              </a:tblGrid>
              <a:tr h="84481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Material o componente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Cantidad utilizada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Unidad*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b="1">
                          <a:solidFill>
                            <a:schemeClr val="bg1"/>
                          </a:solidFill>
                          <a:latin typeface="Trebuchet MS"/>
                        </a:rPr>
                        <a:t>Huella hídrica incorporada (L/kg o L/unidad)</a:t>
                      </a:r>
                      <a:endParaRPr lang="es-MX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b="1">
                          <a:solidFill>
                            <a:schemeClr val="bg1"/>
                          </a:solidFill>
                          <a:latin typeface="Trebuchet MS"/>
                        </a:rPr>
                        <a:t>Agua total (L)**</a:t>
                      </a:r>
                      <a:endParaRPr lang="es-419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9116"/>
                  </a:ext>
                </a:extLst>
              </a:tr>
              <a:tr h="724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Plástico PLA (impresión 3D carcasa)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2,800 L/kg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700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1262501"/>
                  </a:ext>
                </a:extLst>
              </a:tr>
              <a:tr h="724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419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Microcontrolador (Arduino o ESP32)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unidad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800L/unidad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800L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6554399"/>
                  </a:ext>
                </a:extLst>
              </a:tr>
              <a:tr h="724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Energía eléctrica usada en pruebas y carga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10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kWh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1.8L/kWh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15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/>
                        </a:rPr>
                        <a:t>18L</a:t>
                      </a:r>
                      <a:endParaRPr lang="es-419" sz="15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66753"/>
                  </a:ext>
                </a:extLst>
              </a:tr>
              <a:tr h="522979">
                <a:tc gridSpan="4"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0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Total huella hídrica indirecta</a:t>
                      </a: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1">
                        <a:buNone/>
                      </a:pPr>
                      <a:endParaRPr lang="es-419" b="0" i="1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MX" sz="2000" b="0" i="0" kern="1200">
                          <a:solidFill>
                            <a:schemeClr val="bg1"/>
                          </a:solidFill>
                          <a:latin typeface="Trebuchet MS"/>
                          <a:ea typeface="+mn-ea"/>
                          <a:cs typeface="+mn-cs"/>
                        </a:rPr>
                        <a:t>1518 L</a:t>
                      </a:r>
                      <a:endParaRPr lang="es-419" sz="2000" b="0" i="0" kern="1200">
                        <a:solidFill>
                          <a:schemeClr val="bg1"/>
                        </a:solid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98747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8ED785E-C7FC-747E-3BDE-7E0968470FCA}"/>
                  </a:ext>
                </a:extLst>
              </p:cNvPr>
              <p:cNvSpPr txBox="1"/>
              <p:nvPr/>
            </p:nvSpPr>
            <p:spPr>
              <a:xfrm>
                <a:off x="6647629" y="4901650"/>
                <a:ext cx="5358308" cy="365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419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</a:rPr>
                  <a:t>**Agua total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Cantidad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utilizada</m:t>
                        </m:r>
                        <m:r>
                          <m:rPr>
                            <m:nor/>
                          </m:rPr>
                          <a:rPr lang="es-419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s-MX" sz="1400" b="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i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Huella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drica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s-MX" sz="140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Trebuchet MS" panose="020B0603020202020204" pitchFamily="34" charset="0"/>
                          </a:rPr>
                          <m:t>incorporada</m:t>
                        </m:r>
                      </m:num>
                      <m:den>
                        <m:r>
                          <a:rPr lang="es-MX" sz="1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𝑈𝑛𝑖𝑑𝑎𝑑</m:t>
                        </m:r>
                      </m:den>
                    </m:f>
                  </m:oMath>
                </a14:m>
                <a:endParaRPr lang="es-419" sz="140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8ED785E-C7FC-747E-3BDE-7E0968470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629" y="4901650"/>
                <a:ext cx="5358308" cy="365421"/>
              </a:xfrm>
              <a:prstGeom prst="rect">
                <a:avLst/>
              </a:prstGeom>
              <a:blipFill>
                <a:blip r:embed="rId3"/>
                <a:stretch>
                  <a:fillRect l="-2048" t="-3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>
            <a:extLst>
              <a:ext uri="{FF2B5EF4-FFF2-40B4-BE49-F238E27FC236}">
                <a16:creationId xmlns:a16="http://schemas.microsoft.com/office/drawing/2014/main" id="{CBE4D710-DC82-FB27-C8A5-772BB1CEE77F}"/>
              </a:ext>
            </a:extLst>
          </p:cNvPr>
          <p:cNvSpPr txBox="1">
            <a:spLocks/>
          </p:cNvSpPr>
          <p:nvPr/>
        </p:nvSpPr>
        <p:spPr>
          <a:xfrm>
            <a:off x="150477" y="224494"/>
            <a:ext cx="1593160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b="1" i="1" noProof="0">
                <a:solidFill>
                  <a:srgbClr val="5027AB"/>
                </a:solidFill>
                <a:highlight>
                  <a:srgbClr val="00FF00"/>
                </a:highlight>
                <a:latin typeface="Trebuchet MS"/>
                <a:cs typeface="Arial"/>
              </a:rPr>
              <a:t>EJEMPLO</a:t>
            </a:r>
            <a:endParaRPr lang="es-ES_tradnl" sz="3600" i="1" noProof="0">
              <a:solidFill>
                <a:srgbClr val="5027AB"/>
              </a:solidFill>
              <a:highlight>
                <a:srgbClr val="00FF00"/>
              </a:highlight>
              <a:latin typeface="Aptos Display"/>
              <a:cs typeface="Arial"/>
            </a:endParaRP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2F652D2B-4634-AE21-879D-0D3355498350}"/>
              </a:ext>
            </a:extLst>
          </p:cNvPr>
          <p:cNvSpPr txBox="1"/>
          <p:nvPr/>
        </p:nvSpPr>
        <p:spPr>
          <a:xfrm>
            <a:off x="3194039" y="5424884"/>
            <a:ext cx="6132744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/>
              </a:rPr>
              <a:t>Eliminen esta diapositiva 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02188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40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revision>98</cp:revision>
  <dcterms:created xsi:type="dcterms:W3CDTF">2025-07-01T21:41:39Z</dcterms:created>
  <dcterms:modified xsi:type="dcterms:W3CDTF">2025-11-04T20:01:55Z</dcterms:modified>
</cp:coreProperties>
</file>