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69_9317EEBB.xml" ContentType="application/vnd.ms-powerpoint.comments+xml"/>
  <Override PartName="/ppt/comments/modernComment_141_A2F2D25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82" r:id="rId2"/>
    <p:sldId id="302" r:id="rId3"/>
    <p:sldId id="369" r:id="rId4"/>
    <p:sldId id="370" r:id="rId5"/>
    <p:sldId id="361" r:id="rId6"/>
    <p:sldId id="383" r:id="rId7"/>
    <p:sldId id="384" r:id="rId8"/>
    <p:sldId id="385" r:id="rId9"/>
    <p:sldId id="386" r:id="rId10"/>
    <p:sldId id="387" r:id="rId11"/>
    <p:sldId id="360" r:id="rId12"/>
    <p:sldId id="366" r:id="rId13"/>
    <p:sldId id="359" r:id="rId14"/>
    <p:sldId id="321" r:id="rId15"/>
    <p:sldId id="356" r:id="rId16"/>
    <p:sldId id="357" r:id="rId17"/>
    <p:sldId id="358" r:id="rId18"/>
    <p:sldId id="324" r:id="rId19"/>
    <p:sldId id="381" r:id="rId20"/>
    <p:sldId id="371" r:id="rId21"/>
    <p:sldId id="367" r:id="rId22"/>
    <p:sldId id="368" r:id="rId23"/>
    <p:sldId id="363" r:id="rId24"/>
    <p:sldId id="364" r:id="rId25"/>
    <p:sldId id="373" r:id="rId26"/>
    <p:sldId id="365" r:id="rId27"/>
    <p:sldId id="374" r:id="rId28"/>
    <p:sldId id="375" r:id="rId29"/>
    <p:sldId id="376" r:id="rId30"/>
    <p:sldId id="379" r:id="rId31"/>
    <p:sldId id="380" r:id="rId32"/>
    <p:sldId id="377" r:id="rId33"/>
    <p:sldId id="305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43F9D6-A1BC-CFF2-C748-282625625962}" name="PAULA ANGELICA POSADA RUIZ" initials="PR" userId="S::paula.posada@uniminuto.edu::c1bc0e1e-d004-4b21-9d74-8a35d69a1ba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GELICA POSADA RUIZ" initials="PAPR" lastIdx="10" clrIdx="0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01FD84"/>
    <a:srgbClr val="967FBC"/>
    <a:srgbClr val="E1E1F0"/>
    <a:srgbClr val="FFFFE5"/>
    <a:srgbClr val="FFFFCC"/>
    <a:srgbClr val="E6E6FA"/>
    <a:srgbClr val="EBDFF4"/>
    <a:srgbClr val="FEF3F4"/>
    <a:srgbClr val="F9C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CACBB-A808-97B9-18D1-F21FFEC4BB87}" v="18" dt="2025-11-04T20:10:23.440"/>
    <p1510:client id="{E4439D5D-3911-BD14-1D0B-5BCC57DAD978}" v="105" dt="2025-11-05T14:49:33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E GINETTE CARVAJAL CASTAÑO" userId="6f0b0386-3d0d-4c09-920c-550840778887" providerId="ADAL" clId="{EAFDDF03-D376-4D31-AF60-55A318C8159E}"/>
    <pc:docChg chg="custSel delSld modSld">
      <pc:chgData name="IVONE GINETTE CARVAJAL CASTAÑO" userId="6f0b0386-3d0d-4c09-920c-550840778887" providerId="ADAL" clId="{EAFDDF03-D376-4D31-AF60-55A318C8159E}" dt="2025-10-20T21:47:24.553" v="16" actId="47"/>
      <pc:docMkLst>
        <pc:docMk/>
      </pc:docMkLst>
      <pc:sldChg chg="addSp modSp mod">
        <pc:chgData name="IVONE GINETTE CARVAJAL CASTAÑO" userId="6f0b0386-3d0d-4c09-920c-550840778887" providerId="ADAL" clId="{EAFDDF03-D376-4D31-AF60-55A318C8159E}" dt="2025-10-20T21:47:21.487" v="15" actId="20577"/>
        <pc:sldMkLst>
          <pc:docMk/>
          <pc:sldMk cId="4200753952" sldId="382"/>
        </pc:sldMkLst>
        <pc:spChg chg="add mod">
          <ac:chgData name="IVONE GINETTE CARVAJAL CASTAÑO" userId="6f0b0386-3d0d-4c09-920c-550840778887" providerId="ADAL" clId="{EAFDDF03-D376-4D31-AF60-55A318C8159E}" dt="2025-10-20T21:47:17.965" v="4"/>
          <ac:spMkLst>
            <pc:docMk/>
            <pc:sldMk cId="4200753952" sldId="382"/>
            <ac:spMk id="5" creationId="{5F87AA4F-56D9-84F2-6ABD-895DF706072E}"/>
          </ac:spMkLst>
        </pc:spChg>
        <pc:spChg chg="add mod">
          <ac:chgData name="IVONE GINETTE CARVAJAL CASTAÑO" userId="6f0b0386-3d0d-4c09-920c-550840778887" providerId="ADAL" clId="{EAFDDF03-D376-4D31-AF60-55A318C8159E}" dt="2025-10-20T21:47:21.487" v="15" actId="20577"/>
          <ac:spMkLst>
            <pc:docMk/>
            <pc:sldMk cId="4200753952" sldId="382"/>
            <ac:spMk id="6" creationId="{33CB4799-4212-0078-D580-73F1A43C32DB}"/>
          </ac:spMkLst>
        </pc:spChg>
        <pc:picChg chg="add mod">
          <ac:chgData name="IVONE GINETTE CARVAJAL CASTAÑO" userId="6f0b0386-3d0d-4c09-920c-550840778887" providerId="ADAL" clId="{EAFDDF03-D376-4D31-AF60-55A318C8159E}" dt="2025-10-20T21:47:11.091" v="1" actId="27614"/>
          <ac:picMkLst>
            <pc:docMk/>
            <pc:sldMk cId="4200753952" sldId="382"/>
            <ac:picMk id="4" creationId="{FEA3EEA3-DBBD-11FF-14C9-EC42E327F347}"/>
          </ac:picMkLst>
        </pc:picChg>
      </pc:sldChg>
    </pc:docChg>
  </pc:docChgLst>
  <pc:docChgLst>
    <pc:chgData name="WENDY VANESA FONTALVO PEÑATE" userId="S::wendy.fontalvo.p@uniminuto.edu::f7a3c5d0-b13b-4d33-a676-a293da504660" providerId="AD" clId="Web-{980616B3-B7C0-4561-DCD9-D762443B1868}"/>
    <pc:docChg chg="modSld">
      <pc:chgData name="WENDY VANESA FONTALVO PEÑATE" userId="S::wendy.fontalvo.p@uniminuto.edu::f7a3c5d0-b13b-4d33-a676-a293da504660" providerId="AD" clId="Web-{980616B3-B7C0-4561-DCD9-D762443B1868}" dt="2025-10-20T15:01:39.096" v="16" actId="14100"/>
      <pc:docMkLst>
        <pc:docMk/>
      </pc:docMkLst>
      <pc:sldChg chg="modSp modCm">
        <pc:chgData name="WENDY VANESA FONTALVO PEÑATE" userId="S::wendy.fontalvo.p@uniminuto.edu::f7a3c5d0-b13b-4d33-a676-a293da504660" providerId="AD" clId="Web-{980616B3-B7C0-4561-DCD9-D762443B1868}" dt="2025-10-20T14:50:23.002" v="13"/>
        <pc:sldMkLst>
          <pc:docMk/>
          <pc:sldMk cId="2467819195" sldId="361"/>
        </pc:sldMkLst>
        <pc:graphicFrameChg chg="mod modGraphic">
          <ac:chgData name="WENDY VANESA FONTALVO PEÑATE" userId="S::wendy.fontalvo.p@uniminuto.edu::f7a3c5d0-b13b-4d33-a676-a293da504660" providerId="AD" clId="Web-{980616B3-B7C0-4561-DCD9-D762443B1868}" dt="2025-10-20T14:50:23.002" v="13"/>
          <ac:graphicFrameMkLst>
            <pc:docMk/>
            <pc:sldMk cId="2467819195" sldId="361"/>
            <ac:graphicFrameMk id="4" creationId="{F299FDCB-F246-4DAA-84DF-533531D9928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980616B3-B7C0-4561-DCD9-D762443B1868}" dt="2025-10-20T14:50:22.986" v="12"/>
              <pc2:cmMkLst xmlns:pc2="http://schemas.microsoft.com/office/powerpoint/2019/9/main/command">
                <pc:docMk/>
                <pc:sldMk cId="2467819195" sldId="361"/>
                <pc2:cmMk id="{DD861EBD-6933-4599-8491-BF44EF020E85}"/>
              </pc2:cmMkLst>
            </pc226:cmChg>
          </p:ext>
        </pc:extLst>
      </pc:sldChg>
      <pc:sldChg chg="modSp">
        <pc:chgData name="WENDY VANESA FONTALVO PEÑATE" userId="S::wendy.fontalvo.p@uniminuto.edu::f7a3c5d0-b13b-4d33-a676-a293da504660" providerId="AD" clId="Web-{980616B3-B7C0-4561-DCD9-D762443B1868}" dt="2025-10-20T15:01:39.096" v="16" actId="14100"/>
        <pc:sldMkLst>
          <pc:docMk/>
          <pc:sldMk cId="3179535650" sldId="366"/>
        </pc:sldMkLst>
        <pc:spChg chg="mod">
          <ac:chgData name="WENDY VANESA FONTALVO PEÑATE" userId="S::wendy.fontalvo.p@uniminuto.edu::f7a3c5d0-b13b-4d33-a676-a293da504660" providerId="AD" clId="Web-{980616B3-B7C0-4561-DCD9-D762443B1868}" dt="2025-10-20T15:01:39.096" v="16" actId="14100"/>
          <ac:spMkLst>
            <pc:docMk/>
            <pc:sldMk cId="3179535650" sldId="366"/>
            <ac:spMk id="3" creationId="{6AA18639-EC44-AF1C-29C9-F8D7C50E2836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3A5A7AD7-8DE9-2719-B46C-19FD514925A8}"/>
    <pc:docChg chg="modSld">
      <pc:chgData name="DIANA DEL PILAR RAMIREZ ACOSTA" userId="S::diana.ramirez.ac@uniminuto.edu::7c8ee35b-8153-4181-8741-18f2e2a668b2" providerId="AD" clId="Web-{3A5A7AD7-8DE9-2719-B46C-19FD514925A8}" dt="2025-10-19T02:03:41.145" v="28" actId="20577"/>
      <pc:docMkLst>
        <pc:docMk/>
      </pc:docMkLst>
      <pc:sldChg chg="modSp">
        <pc:chgData name="DIANA DEL PILAR RAMIREZ ACOSTA" userId="S::diana.ramirez.ac@uniminuto.edu::7c8ee35b-8153-4181-8741-18f2e2a668b2" providerId="AD" clId="Web-{3A5A7AD7-8DE9-2719-B46C-19FD514925A8}" dt="2025-10-19T02:03:41.145" v="28" actId="20577"/>
        <pc:sldMkLst>
          <pc:docMk/>
          <pc:sldMk cId="4271063106" sldId="360"/>
        </pc:sldMkLst>
        <pc:spChg chg="mod">
          <ac:chgData name="DIANA DEL PILAR RAMIREZ ACOSTA" userId="S::diana.ramirez.ac@uniminuto.edu::7c8ee35b-8153-4181-8741-18f2e2a668b2" providerId="AD" clId="Web-{3A5A7AD7-8DE9-2719-B46C-19FD514925A8}" dt="2025-10-19T02:03:41.145" v="28" actId="20577"/>
          <ac:spMkLst>
            <pc:docMk/>
            <pc:sldMk cId="4271063106" sldId="360"/>
            <ac:spMk id="2" creationId="{EEB46D62-522C-4BA4-9A2C-F4CB93AD601E}"/>
          </ac:spMkLst>
        </pc:spChg>
        <pc:spChg chg="mod">
          <ac:chgData name="DIANA DEL PILAR RAMIREZ ACOSTA" userId="S::diana.ramirez.ac@uniminuto.edu::7c8ee35b-8153-4181-8741-18f2e2a668b2" providerId="AD" clId="Web-{3A5A7AD7-8DE9-2719-B46C-19FD514925A8}" dt="2025-10-19T02:01:31.052" v="5" actId="1076"/>
          <ac:spMkLst>
            <pc:docMk/>
            <pc:sldMk cId="4271063106" sldId="360"/>
            <ac:spMk id="3" creationId="{0D687AF5-F37F-36ED-FA51-F062A037F27A}"/>
          </ac:spMkLst>
        </pc:spChg>
        <pc:spChg chg="mod">
          <ac:chgData name="DIANA DEL PILAR RAMIREZ ACOSTA" userId="S::diana.ramirez.ac@uniminuto.edu::7c8ee35b-8153-4181-8741-18f2e2a668b2" providerId="AD" clId="Web-{3A5A7AD7-8DE9-2719-B46C-19FD514925A8}" dt="2025-10-19T02:01:15.364" v="3" actId="1076"/>
          <ac:spMkLst>
            <pc:docMk/>
            <pc:sldMk cId="4271063106" sldId="360"/>
            <ac:spMk id="5" creationId="{ED2CF1EA-5981-47A5-844F-A98D36CCAC6A}"/>
          </ac:spMkLst>
        </pc:spChg>
        <pc:spChg chg="mod">
          <ac:chgData name="DIANA DEL PILAR RAMIREZ ACOSTA" userId="S::diana.ramirez.ac@uniminuto.edu::7c8ee35b-8153-4181-8741-18f2e2a668b2" providerId="AD" clId="Web-{3A5A7AD7-8DE9-2719-B46C-19FD514925A8}" dt="2025-10-19T02:02:20.395" v="21" actId="14100"/>
          <ac:spMkLst>
            <pc:docMk/>
            <pc:sldMk cId="4271063106" sldId="360"/>
            <ac:spMk id="14" creationId="{87C1968E-8DC7-4591-A19F-6FDF3FAEB076}"/>
          </ac:spMkLst>
        </pc:spChg>
        <pc:spChg chg="mod">
          <ac:chgData name="DIANA DEL PILAR RAMIREZ ACOSTA" userId="S::diana.ramirez.ac@uniminuto.edu::7c8ee35b-8153-4181-8741-18f2e2a668b2" providerId="AD" clId="Web-{3A5A7AD7-8DE9-2719-B46C-19FD514925A8}" dt="2025-10-19T02:02:34.770" v="23" actId="1076"/>
          <ac:spMkLst>
            <pc:docMk/>
            <pc:sldMk cId="4271063106" sldId="360"/>
            <ac:spMk id="15" creationId="{E510A176-9AAB-4EB6-ADB8-328911D63D58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8D9C5945-C477-C17B-2C47-5E86F02F10C4}"/>
    <pc:docChg chg="addSld modSld">
      <pc:chgData name="IVONE GINETTE CARVAJAL CASTAÑO" userId="S::ivone.carvajal@uniminuto.edu::6f0b0386-3d0d-4c09-920c-550840778887" providerId="AD" clId="Web-{8D9C5945-C477-C17B-2C47-5E86F02F10C4}" dt="2025-10-20T13:38:52.416" v="27" actId="20577"/>
      <pc:docMkLst>
        <pc:docMk/>
      </pc:docMkLst>
      <pc:sldChg chg="delSp modSp add replId">
        <pc:chgData name="IVONE GINETTE CARVAJAL CASTAÑO" userId="S::ivone.carvajal@uniminuto.edu::6f0b0386-3d0d-4c09-920c-550840778887" providerId="AD" clId="Web-{8D9C5945-C477-C17B-2C47-5E86F02F10C4}" dt="2025-10-20T13:38:52.416" v="27" actId="20577"/>
        <pc:sldMkLst>
          <pc:docMk/>
          <pc:sldMk cId="3179535650" sldId="366"/>
        </pc:sldMkLst>
        <pc:spChg chg="mod">
          <ac:chgData name="IVONE GINETTE CARVAJAL CASTAÑO" userId="S::ivone.carvajal@uniminuto.edu::6f0b0386-3d0d-4c09-920c-550840778887" providerId="AD" clId="Web-{8D9C5945-C477-C17B-2C47-5E86F02F10C4}" dt="2025-10-20T13:38:52.416" v="27" actId="20577"/>
          <ac:spMkLst>
            <pc:docMk/>
            <pc:sldMk cId="3179535650" sldId="366"/>
            <ac:spMk id="3" creationId="{6AA18639-EC44-AF1C-29C9-F8D7C50E2836}"/>
          </ac:spMkLst>
        </pc:spChg>
        <pc:spChg chg="mod">
          <ac:chgData name="IVONE GINETTE CARVAJAL CASTAÑO" userId="S::ivone.carvajal@uniminuto.edu::6f0b0386-3d0d-4c09-920c-550840778887" providerId="AD" clId="Web-{8D9C5945-C477-C17B-2C47-5E86F02F10C4}" dt="2025-10-20T13:35:14.123" v="10" actId="14100"/>
          <ac:spMkLst>
            <pc:docMk/>
            <pc:sldMk cId="3179535650" sldId="366"/>
            <ac:spMk id="27" creationId="{BB5A0365-E6C8-EC7C-CE97-1C6CB19817A5}"/>
          </ac:spMkLst>
        </pc:spChg>
      </pc:sldChg>
    </pc:docChg>
  </pc:docChgLst>
  <pc:docChgLst>
    <pc:chgData name="LINA PAOLA SUAREZ FORERO" userId="S::lina.suarez.f@uniminuto.edu::bc550894-0aa7-4a5d-903c-9027ae179d81" providerId="AD" clId="Web-{90BF067E-FEEF-8C58-E092-4B67639AFE3F}"/>
    <pc:docChg chg="addSld delSld">
      <pc:chgData name="LINA PAOLA SUAREZ FORERO" userId="S::lina.suarez.f@uniminuto.edu::bc550894-0aa7-4a5d-903c-9027ae179d81" providerId="AD" clId="Web-{90BF067E-FEEF-8C58-E092-4B67639AFE3F}" dt="2025-10-08T21:37:07.723" v="1"/>
      <pc:docMkLst>
        <pc:docMk/>
      </pc:docMkLst>
    </pc:docChg>
  </pc:docChgLst>
  <pc:docChgLst>
    <pc:chgData name="DIANA DEL PILAR RAMIREZ ACOSTA" userId="S::diana.ramirez.ac@uniminuto.edu::7c8ee35b-8153-4181-8741-18f2e2a668b2" providerId="AD" clId="Web-{11D5019D-9B44-4710-BB4B-E74A70A8AEBB}"/>
    <pc:docChg chg="modSld">
      <pc:chgData name="DIANA DEL PILAR RAMIREZ ACOSTA" userId="S::diana.ramirez.ac@uniminuto.edu::7c8ee35b-8153-4181-8741-18f2e2a668b2" providerId="AD" clId="Web-{11D5019D-9B44-4710-BB4B-E74A70A8AEBB}" dt="2025-10-19T01:28:18.257" v="391" actId="1076"/>
      <pc:docMkLst>
        <pc:docMk/>
      </pc:docMkLst>
      <pc:sldChg chg="addSp delSp modSp">
        <pc:chgData name="DIANA DEL PILAR RAMIREZ ACOSTA" userId="S::diana.ramirez.ac@uniminuto.edu::7c8ee35b-8153-4181-8741-18f2e2a668b2" providerId="AD" clId="Web-{11D5019D-9B44-4710-BB4B-E74A70A8AEBB}" dt="2025-10-19T01:28:18.257" v="391" actId="1076"/>
        <pc:sldMkLst>
          <pc:docMk/>
          <pc:sldMk cId="4271063106" sldId="360"/>
        </pc:sldMkLst>
        <pc:spChg chg="add mod">
          <ac:chgData name="DIANA DEL PILAR RAMIREZ ACOSTA" userId="S::diana.ramirez.ac@uniminuto.edu::7c8ee35b-8153-4181-8741-18f2e2a668b2" providerId="AD" clId="Web-{11D5019D-9B44-4710-BB4B-E74A70A8AEBB}" dt="2025-10-19T01:28:18.257" v="391" actId="1076"/>
          <ac:spMkLst>
            <pc:docMk/>
            <pc:sldMk cId="4271063106" sldId="360"/>
            <ac:spMk id="2" creationId="{EEB46D62-522C-4BA4-9A2C-F4CB93AD601E}"/>
          </ac:spMkLst>
        </pc:spChg>
        <pc:spChg chg="mod">
          <ac:chgData name="DIANA DEL PILAR RAMIREZ ACOSTA" userId="S::diana.ramirez.ac@uniminuto.edu::7c8ee35b-8153-4181-8741-18f2e2a668b2" providerId="AD" clId="Web-{11D5019D-9B44-4710-BB4B-E74A70A8AEBB}" dt="2025-10-19T01:14:04.640" v="77" actId="14100"/>
          <ac:spMkLst>
            <pc:docMk/>
            <pc:sldMk cId="4271063106" sldId="360"/>
            <ac:spMk id="14" creationId="{87C1968E-8DC7-4591-A19F-6FDF3FAEB076}"/>
          </ac:spMkLst>
        </pc:spChg>
        <pc:spChg chg="mod">
          <ac:chgData name="DIANA DEL PILAR RAMIREZ ACOSTA" userId="S::diana.ramirez.ac@uniminuto.edu::7c8ee35b-8153-4181-8741-18f2e2a668b2" providerId="AD" clId="Web-{11D5019D-9B44-4710-BB4B-E74A70A8AEBB}" dt="2025-10-19T01:05:41.421" v="2" actId="1076"/>
          <ac:spMkLst>
            <pc:docMk/>
            <pc:sldMk cId="4271063106" sldId="360"/>
            <ac:spMk id="15" creationId="{E510A176-9AAB-4EB6-ADB8-328911D63D58}"/>
          </ac:spMkLst>
        </pc:spChg>
        <pc:spChg chg="mod">
          <ac:chgData name="DIANA DEL PILAR RAMIREZ ACOSTA" userId="S::diana.ramirez.ac@uniminuto.edu::7c8ee35b-8153-4181-8741-18f2e2a668b2" providerId="AD" clId="Web-{11D5019D-9B44-4710-BB4B-E74A70A8AEBB}" dt="2025-10-19T01:25:47.945" v="386" actId="14100"/>
          <ac:spMkLst>
            <pc:docMk/>
            <pc:sldMk cId="4271063106" sldId="360"/>
            <ac:spMk id="27" creationId="{2C76646F-560D-4B1C-BDF3-4B486016683F}"/>
          </ac:spMkLst>
        </pc:spChg>
        <pc:spChg chg="mod">
          <ac:chgData name="DIANA DEL PILAR RAMIREZ ACOSTA" userId="S::diana.ramirez.ac@uniminuto.edu::7c8ee35b-8153-4181-8741-18f2e2a668b2" providerId="AD" clId="Web-{11D5019D-9B44-4710-BB4B-E74A70A8AEBB}" dt="2025-10-19T01:26:09.413" v="388" actId="1076"/>
          <ac:spMkLst>
            <pc:docMk/>
            <pc:sldMk cId="4271063106" sldId="360"/>
            <ac:spMk id="28" creationId="{461AE5D6-308D-46C3-B038-DCA8CE303E5E}"/>
          </ac:spMkLst>
        </pc:spChg>
        <pc:graphicFrameChg chg="mod modGraphic">
          <ac:chgData name="DIANA DEL PILAR RAMIREZ ACOSTA" userId="S::diana.ramirez.ac@uniminuto.edu::7c8ee35b-8153-4181-8741-18f2e2a668b2" providerId="AD" clId="Web-{11D5019D-9B44-4710-BB4B-E74A70A8AEBB}" dt="2025-10-19T01:20:09.944" v="275"/>
          <ac:graphicFrameMkLst>
            <pc:docMk/>
            <pc:sldMk cId="4271063106" sldId="360"/>
            <ac:graphicFrameMk id="25" creationId="{6DF0B124-F93F-43EA-8590-11BDAB5A4518}"/>
          </ac:graphicFrameMkLst>
        </pc:graphicFrameChg>
      </pc:sldChg>
    </pc:docChg>
  </pc:docChgLst>
  <pc:docChgLst>
    <pc:chgData name="LINA PAOLA SUAREZ FORERO" userId="bc550894-0aa7-4a5d-903c-9027ae179d81" providerId="ADAL" clId="{607C02A6-D13D-4C7F-8498-A1E0F6AAFDEF}"/>
    <pc:docChg chg="modSld">
      <pc:chgData name="LINA PAOLA SUAREZ FORERO" userId="bc550894-0aa7-4a5d-903c-9027ae179d81" providerId="ADAL" clId="{607C02A6-D13D-4C7F-8498-A1E0F6AAFDEF}" dt="2025-10-20T16:46:44.231" v="1" actId="14100"/>
      <pc:docMkLst>
        <pc:docMk/>
      </pc:docMkLst>
      <pc:sldChg chg="addSp modSp mod">
        <pc:chgData name="LINA PAOLA SUAREZ FORERO" userId="bc550894-0aa7-4a5d-903c-9027ae179d81" providerId="ADAL" clId="{607C02A6-D13D-4C7F-8498-A1E0F6AAFDEF}" dt="2025-10-20T16:46:44.231" v="1" actId="14100"/>
        <pc:sldMkLst>
          <pc:docMk/>
          <pc:sldMk cId="3459978169" sldId="369"/>
        </pc:sldMkLst>
        <pc:graphicFrameChg chg="add mod modGraphic">
          <ac:chgData name="LINA PAOLA SUAREZ FORERO" userId="bc550894-0aa7-4a5d-903c-9027ae179d81" providerId="ADAL" clId="{607C02A6-D13D-4C7F-8498-A1E0F6AAFDEF}" dt="2025-10-20T16:46:44.231" v="1" actId="14100"/>
          <ac:graphicFrameMkLst>
            <pc:docMk/>
            <pc:sldMk cId="3459978169" sldId="369"/>
            <ac:graphicFrameMk id="2" creationId="{DBF035CF-A1C2-DAA6-611E-8928902D43EA}"/>
          </ac:graphicFrameMkLst>
        </pc:graphicFrameChg>
      </pc:sldChg>
    </pc:docChg>
  </pc:docChgLst>
  <pc:docChgLst>
    <pc:chgData name="PAULA ANGELICA POSADA RUIZ" userId="c1bc0e1e-d004-4b21-9d74-8a35d69a1bab" providerId="ADAL" clId="{EBC57086-4B7A-42E3-941C-AFBE99159D43}"/>
    <pc:docChg chg="custSel modSld">
      <pc:chgData name="PAULA ANGELICA POSADA RUIZ" userId="c1bc0e1e-d004-4b21-9d74-8a35d69a1bab" providerId="ADAL" clId="{EBC57086-4B7A-42E3-941C-AFBE99159D43}" dt="2025-10-09T16:51:07.126" v="2" actId="13926"/>
      <pc:docMkLst>
        <pc:docMk/>
      </pc:docMkLst>
    </pc:docChg>
  </pc:docChgLst>
  <pc:docChgLst>
    <pc:chgData name="GINA CATALINA MALAVER PEREZ" userId="S::gina.malaver@uniminuto.edu::99b04ec6-3d77-4061-a7bd-63e001cc7658" providerId="AD" clId="Web-{6942A4B9-10EC-7865-9D95-4E7947C387AC}"/>
    <pc:docChg chg="addSld">
      <pc:chgData name="GINA CATALINA MALAVER PEREZ" userId="S::gina.malaver@uniminuto.edu::99b04ec6-3d77-4061-a7bd-63e001cc7658" providerId="AD" clId="Web-{6942A4B9-10EC-7865-9D95-4E7947C387AC}" dt="2025-10-20T13:37:49.492" v="0"/>
      <pc:docMkLst>
        <pc:docMk/>
      </pc:docMkLst>
      <pc:sldChg chg="add replId">
        <pc:chgData name="GINA CATALINA MALAVER PEREZ" userId="S::gina.malaver@uniminuto.edu::99b04ec6-3d77-4061-a7bd-63e001cc7658" providerId="AD" clId="Web-{6942A4B9-10EC-7865-9D95-4E7947C387AC}" dt="2025-10-20T13:37:49.492" v="0"/>
        <pc:sldMkLst>
          <pc:docMk/>
          <pc:sldMk cId="2620588653" sldId="367"/>
        </pc:sldMkLst>
      </pc:sldChg>
    </pc:docChg>
  </pc:docChgLst>
  <pc:docChgLst>
    <pc:chgData name="LINA PAOLA SUAREZ FORERO" userId="S::lina.suarez.f@uniminuto.edu::bc550894-0aa7-4a5d-903c-9027ae179d81" providerId="AD" clId="Web-{66BBFBF4-2681-4795-65F2-2E0A40EDB425}"/>
    <pc:docChg chg="addSld">
      <pc:chgData name="LINA PAOLA SUAREZ FORERO" userId="S::lina.suarez.f@uniminuto.edu::bc550894-0aa7-4a5d-903c-9027ae179d81" providerId="AD" clId="Web-{66BBFBF4-2681-4795-65F2-2E0A40EDB425}" dt="2025-10-22T21:25:41.121" v="4"/>
      <pc:docMkLst>
        <pc:docMk/>
      </pc:docMkLst>
      <pc:sldChg chg="add">
        <pc:chgData name="LINA PAOLA SUAREZ FORERO" userId="S::lina.suarez.f@uniminuto.edu::bc550894-0aa7-4a5d-903c-9027ae179d81" providerId="AD" clId="Web-{66BBFBF4-2681-4795-65F2-2E0A40EDB425}" dt="2025-10-22T21:25:40.152" v="0"/>
        <pc:sldMkLst>
          <pc:docMk/>
          <pc:sldMk cId="2614215381" sldId="383"/>
        </pc:sldMkLst>
      </pc:sldChg>
      <pc:sldChg chg="add">
        <pc:chgData name="LINA PAOLA SUAREZ FORERO" userId="S::lina.suarez.f@uniminuto.edu::bc550894-0aa7-4a5d-903c-9027ae179d81" providerId="AD" clId="Web-{66BBFBF4-2681-4795-65F2-2E0A40EDB425}" dt="2025-10-22T21:25:40.309" v="1"/>
        <pc:sldMkLst>
          <pc:docMk/>
          <pc:sldMk cId="2221239294" sldId="384"/>
        </pc:sldMkLst>
      </pc:sldChg>
      <pc:sldChg chg="add">
        <pc:chgData name="LINA PAOLA SUAREZ FORERO" userId="S::lina.suarez.f@uniminuto.edu::bc550894-0aa7-4a5d-903c-9027ae179d81" providerId="AD" clId="Web-{66BBFBF4-2681-4795-65F2-2E0A40EDB425}" dt="2025-10-22T21:25:40.715" v="2"/>
        <pc:sldMkLst>
          <pc:docMk/>
          <pc:sldMk cId="2402188926" sldId="385"/>
        </pc:sldMkLst>
      </pc:sldChg>
      <pc:sldChg chg="add">
        <pc:chgData name="LINA PAOLA SUAREZ FORERO" userId="S::lina.suarez.f@uniminuto.edu::bc550894-0aa7-4a5d-903c-9027ae179d81" providerId="AD" clId="Web-{66BBFBF4-2681-4795-65F2-2E0A40EDB425}" dt="2025-10-22T21:25:40.981" v="3"/>
        <pc:sldMkLst>
          <pc:docMk/>
          <pc:sldMk cId="3487390797" sldId="386"/>
        </pc:sldMkLst>
      </pc:sldChg>
      <pc:sldChg chg="add">
        <pc:chgData name="LINA PAOLA SUAREZ FORERO" userId="S::lina.suarez.f@uniminuto.edu::bc550894-0aa7-4a5d-903c-9027ae179d81" providerId="AD" clId="Web-{66BBFBF4-2681-4795-65F2-2E0A40EDB425}" dt="2025-10-22T21:25:41.121" v="4"/>
        <pc:sldMkLst>
          <pc:docMk/>
          <pc:sldMk cId="1112480703" sldId="387"/>
        </pc:sldMkLst>
      </pc:sldChg>
    </pc:docChg>
  </pc:docChgLst>
  <pc:docChgLst>
    <pc:chgData name="LINA PAOLA SUAREZ FORERO" userId="S::lina.suarez.f@uniminuto.edu::bc550894-0aa7-4a5d-903c-9027ae179d81" providerId="AD" clId="Web-{967D373D-EA68-A9B1-AF00-E03118FCA166}"/>
    <pc:docChg chg="delSld">
      <pc:chgData name="LINA PAOLA SUAREZ FORERO" userId="S::lina.suarez.f@uniminuto.edu::bc550894-0aa7-4a5d-903c-9027ae179d81" providerId="AD" clId="Web-{967D373D-EA68-A9B1-AF00-E03118FCA166}" dt="2025-10-20T13:30:15.401" v="0"/>
      <pc:docMkLst>
        <pc:docMk/>
      </pc:docMkLst>
    </pc:docChg>
  </pc:docChgLst>
  <pc:docChgLst>
    <pc:chgData name="GINA CATALINA MALAVER PEREZ" userId="99b04ec6-3d77-4061-a7bd-63e001cc7658" providerId="ADAL" clId="{0DE07C7A-D152-428D-9AA3-CC8ABCA8715D}"/>
    <pc:docChg chg="undo redo custSel addSld modSld sldOrd">
      <pc:chgData name="GINA CATALINA MALAVER PEREZ" userId="99b04ec6-3d77-4061-a7bd-63e001cc7658" providerId="ADAL" clId="{0DE07C7A-D152-428D-9AA3-CC8ABCA8715D}" dt="2025-10-19T16:10:41.653" v="1264" actId="20577"/>
      <pc:docMkLst>
        <pc:docMk/>
      </pc:docMkLst>
      <pc:sldChg chg="ord">
        <pc:chgData name="GINA CATALINA MALAVER PEREZ" userId="99b04ec6-3d77-4061-a7bd-63e001cc7658" providerId="ADAL" clId="{0DE07C7A-D152-428D-9AA3-CC8ABCA8715D}" dt="2025-10-19T15:38:04.514" v="0" actId="20578"/>
        <pc:sldMkLst>
          <pc:docMk/>
          <pc:sldMk cId="3886648419" sldId="324"/>
        </pc:sldMkLst>
      </pc:sldChg>
      <pc:sldChg chg="addSp modSp add mod">
        <pc:chgData name="GINA CATALINA MALAVER PEREZ" userId="99b04ec6-3d77-4061-a7bd-63e001cc7658" providerId="ADAL" clId="{0DE07C7A-D152-428D-9AA3-CC8ABCA8715D}" dt="2025-10-19T15:49:49.246" v="372" actId="1076"/>
        <pc:sldMkLst>
          <pc:docMk/>
          <pc:sldMk cId="2065654993" sldId="363"/>
        </pc:sldMkLst>
        <pc:spChg chg="mod">
          <ac:chgData name="GINA CATALINA MALAVER PEREZ" userId="99b04ec6-3d77-4061-a7bd-63e001cc7658" providerId="ADAL" clId="{0DE07C7A-D152-428D-9AA3-CC8ABCA8715D}" dt="2025-10-19T15:40:21.407" v="98" actId="1076"/>
          <ac:spMkLst>
            <pc:docMk/>
            <pc:sldMk cId="2065654993" sldId="363"/>
            <ac:spMk id="2" creationId="{1A4F13B2-749F-ACD9-C259-99925085059F}"/>
          </ac:spMkLst>
        </pc:spChg>
        <pc:spChg chg="add mod">
          <ac:chgData name="GINA CATALINA MALAVER PEREZ" userId="99b04ec6-3d77-4061-a7bd-63e001cc7658" providerId="ADAL" clId="{0DE07C7A-D152-428D-9AA3-CC8ABCA8715D}" dt="2025-10-19T15:48:45.982" v="359" actId="1076"/>
          <ac:spMkLst>
            <pc:docMk/>
            <pc:sldMk cId="2065654993" sldId="363"/>
            <ac:spMk id="4" creationId="{5B3C0F12-5A41-0782-B2FF-0B412654C457}"/>
          </ac:spMkLst>
        </pc:spChg>
        <pc:spChg chg="add mod">
          <ac:chgData name="GINA CATALINA MALAVER PEREZ" userId="99b04ec6-3d77-4061-a7bd-63e001cc7658" providerId="ADAL" clId="{0DE07C7A-D152-428D-9AA3-CC8ABCA8715D}" dt="2025-10-19T15:48:45.982" v="359" actId="1076"/>
          <ac:spMkLst>
            <pc:docMk/>
            <pc:sldMk cId="2065654993" sldId="363"/>
            <ac:spMk id="5" creationId="{2542ECFB-599C-B40B-93CC-20862C8D316E}"/>
          </ac:spMkLst>
        </pc:spChg>
        <pc:spChg chg="add mod">
          <ac:chgData name="GINA CATALINA MALAVER PEREZ" userId="99b04ec6-3d77-4061-a7bd-63e001cc7658" providerId="ADAL" clId="{0DE07C7A-D152-428D-9AA3-CC8ABCA8715D}" dt="2025-10-19T15:49:09.999" v="362" actId="1076"/>
          <ac:spMkLst>
            <pc:docMk/>
            <pc:sldMk cId="2065654993" sldId="363"/>
            <ac:spMk id="6" creationId="{4CF38275-7CA8-E89D-25E2-CF4F0CA6DD2A}"/>
          </ac:spMkLst>
        </pc:spChg>
        <pc:spChg chg="add mod">
          <ac:chgData name="GINA CATALINA MALAVER PEREZ" userId="99b04ec6-3d77-4061-a7bd-63e001cc7658" providerId="ADAL" clId="{0DE07C7A-D152-428D-9AA3-CC8ABCA8715D}" dt="2025-10-19T15:48:45.982" v="359" actId="1076"/>
          <ac:spMkLst>
            <pc:docMk/>
            <pc:sldMk cId="2065654993" sldId="363"/>
            <ac:spMk id="7" creationId="{71F46027-F82F-8742-CD5D-A52C79E26230}"/>
          </ac:spMkLst>
        </pc:spChg>
        <pc:spChg chg="add mod">
          <ac:chgData name="GINA CATALINA MALAVER PEREZ" userId="99b04ec6-3d77-4061-a7bd-63e001cc7658" providerId="ADAL" clId="{0DE07C7A-D152-428D-9AA3-CC8ABCA8715D}" dt="2025-10-19T15:49:39.378" v="369" actId="1076"/>
          <ac:spMkLst>
            <pc:docMk/>
            <pc:sldMk cId="2065654993" sldId="363"/>
            <ac:spMk id="8" creationId="{AE49F32F-C32A-3847-598A-DE9112DFD1C8}"/>
          </ac:spMkLst>
        </pc:spChg>
        <pc:spChg chg="add mod">
          <ac:chgData name="GINA CATALINA MALAVER PEREZ" userId="99b04ec6-3d77-4061-a7bd-63e001cc7658" providerId="ADAL" clId="{0DE07C7A-D152-428D-9AA3-CC8ABCA8715D}" dt="2025-10-19T15:48:45.982" v="359" actId="1076"/>
          <ac:spMkLst>
            <pc:docMk/>
            <pc:sldMk cId="2065654993" sldId="363"/>
            <ac:spMk id="9" creationId="{3AB5F04A-2E83-7F89-D88A-152BFC90922C}"/>
          </ac:spMkLst>
        </pc:spChg>
        <pc:spChg chg="add mod">
          <ac:chgData name="GINA CATALINA MALAVER PEREZ" userId="99b04ec6-3d77-4061-a7bd-63e001cc7658" providerId="ADAL" clId="{0DE07C7A-D152-428D-9AA3-CC8ABCA8715D}" dt="2025-10-19T15:49:49.246" v="372" actId="1076"/>
          <ac:spMkLst>
            <pc:docMk/>
            <pc:sldMk cId="2065654993" sldId="363"/>
            <ac:spMk id="10" creationId="{764F6E3B-37C1-8134-857E-933A734BAC24}"/>
          </ac:spMkLst>
        </pc:spChg>
        <pc:spChg chg="add mod">
          <ac:chgData name="GINA CATALINA MALAVER PEREZ" userId="99b04ec6-3d77-4061-a7bd-63e001cc7658" providerId="ADAL" clId="{0DE07C7A-D152-428D-9AA3-CC8ABCA8715D}" dt="2025-10-19T15:48:45.982" v="359" actId="1076"/>
          <ac:spMkLst>
            <pc:docMk/>
            <pc:sldMk cId="2065654993" sldId="363"/>
            <ac:spMk id="11" creationId="{95383AF6-48CC-2857-25A3-DB7348E4BFB2}"/>
          </ac:spMkLst>
        </pc:spChg>
        <pc:spChg chg="add mod">
          <ac:chgData name="GINA CATALINA MALAVER PEREZ" userId="99b04ec6-3d77-4061-a7bd-63e001cc7658" providerId="ADAL" clId="{0DE07C7A-D152-428D-9AA3-CC8ABCA8715D}" dt="2025-10-19T15:49:20.592" v="365" actId="1076"/>
          <ac:spMkLst>
            <pc:docMk/>
            <pc:sldMk cId="2065654993" sldId="363"/>
            <ac:spMk id="12" creationId="{91C5E851-CFC9-17B8-FD83-253531079137}"/>
          </ac:spMkLst>
        </pc:spChg>
        <pc:spChg chg="add mod">
          <ac:chgData name="GINA CATALINA MALAVER PEREZ" userId="99b04ec6-3d77-4061-a7bd-63e001cc7658" providerId="ADAL" clId="{0DE07C7A-D152-428D-9AA3-CC8ABCA8715D}" dt="2025-10-19T15:49:06.298" v="361" actId="1076"/>
          <ac:spMkLst>
            <pc:docMk/>
            <pc:sldMk cId="2065654993" sldId="363"/>
            <ac:spMk id="13" creationId="{73D6E6FB-5862-511F-FA15-2FDF330CA26B}"/>
          </ac:spMkLst>
        </pc:spChg>
        <pc:spChg chg="add mod">
          <ac:chgData name="GINA CATALINA MALAVER PEREZ" userId="99b04ec6-3d77-4061-a7bd-63e001cc7658" providerId="ADAL" clId="{0DE07C7A-D152-428D-9AA3-CC8ABCA8715D}" dt="2025-10-19T15:49:24.469" v="366" actId="1076"/>
          <ac:spMkLst>
            <pc:docMk/>
            <pc:sldMk cId="2065654993" sldId="363"/>
            <ac:spMk id="14" creationId="{AE413700-AB02-27E3-0336-5A493D842345}"/>
          </ac:spMkLst>
        </pc:spChg>
        <pc:spChg chg="add mod">
          <ac:chgData name="GINA CATALINA MALAVER PEREZ" userId="99b04ec6-3d77-4061-a7bd-63e001cc7658" providerId="ADAL" clId="{0DE07C7A-D152-428D-9AA3-CC8ABCA8715D}" dt="2025-10-19T15:49:06.298" v="361" actId="1076"/>
          <ac:spMkLst>
            <pc:docMk/>
            <pc:sldMk cId="2065654993" sldId="363"/>
            <ac:spMk id="15" creationId="{F1405550-0AD0-530F-8CCB-CF3BFFBE88E0}"/>
          </ac:spMkLst>
        </pc:spChg>
        <pc:spChg chg="add mod">
          <ac:chgData name="GINA CATALINA MALAVER PEREZ" userId="99b04ec6-3d77-4061-a7bd-63e001cc7658" providerId="ADAL" clId="{0DE07C7A-D152-428D-9AA3-CC8ABCA8715D}" dt="2025-10-19T15:49:35.449" v="368" actId="1076"/>
          <ac:spMkLst>
            <pc:docMk/>
            <pc:sldMk cId="2065654993" sldId="363"/>
            <ac:spMk id="16" creationId="{7AA70056-6758-B5EC-EC6F-27BE723BF0AA}"/>
          </ac:spMkLst>
        </pc:spChg>
        <pc:spChg chg="add mod">
          <ac:chgData name="GINA CATALINA MALAVER PEREZ" userId="99b04ec6-3d77-4061-a7bd-63e001cc7658" providerId="ADAL" clId="{0DE07C7A-D152-428D-9AA3-CC8ABCA8715D}" dt="2025-10-19T15:49:35.449" v="368" actId="1076"/>
          <ac:spMkLst>
            <pc:docMk/>
            <pc:sldMk cId="2065654993" sldId="363"/>
            <ac:spMk id="17" creationId="{CD7B4D40-A172-F5C0-F397-16F08B121B3D}"/>
          </ac:spMkLst>
        </pc:spChg>
        <pc:spChg chg="add mod">
          <ac:chgData name="GINA CATALINA MALAVER PEREZ" userId="99b04ec6-3d77-4061-a7bd-63e001cc7658" providerId="ADAL" clId="{0DE07C7A-D152-428D-9AA3-CC8ABCA8715D}" dt="2025-10-19T15:49:46.564" v="371" actId="1076"/>
          <ac:spMkLst>
            <pc:docMk/>
            <pc:sldMk cId="2065654993" sldId="363"/>
            <ac:spMk id="18" creationId="{0E2368A0-DC70-BC27-8EB9-4B1228B1BDCB}"/>
          </ac:spMkLst>
        </pc:spChg>
        <pc:spChg chg="add mod">
          <ac:chgData name="GINA CATALINA MALAVER PEREZ" userId="99b04ec6-3d77-4061-a7bd-63e001cc7658" providerId="ADAL" clId="{0DE07C7A-D152-428D-9AA3-CC8ABCA8715D}" dt="2025-10-19T15:49:46.564" v="371" actId="1076"/>
          <ac:spMkLst>
            <pc:docMk/>
            <pc:sldMk cId="2065654993" sldId="363"/>
            <ac:spMk id="19" creationId="{518BEF08-3C25-BCAA-8058-75CBFDE23778}"/>
          </ac:spMkLst>
        </pc:spChg>
      </pc:sldChg>
      <pc:sldChg chg="addSp delSp modSp add mod">
        <pc:chgData name="GINA CATALINA MALAVER PEREZ" userId="99b04ec6-3d77-4061-a7bd-63e001cc7658" providerId="ADAL" clId="{0DE07C7A-D152-428D-9AA3-CC8ABCA8715D}" dt="2025-10-19T15:50:56.774" v="405" actId="403"/>
        <pc:sldMkLst>
          <pc:docMk/>
          <pc:sldMk cId="2007231864" sldId="364"/>
        </pc:sldMkLst>
        <pc:spChg chg="add mod">
          <ac:chgData name="GINA CATALINA MALAVER PEREZ" userId="99b04ec6-3d77-4061-a7bd-63e001cc7658" providerId="ADAL" clId="{0DE07C7A-D152-428D-9AA3-CC8ABCA8715D}" dt="2025-10-19T15:50:56.774" v="405" actId="403"/>
          <ac:spMkLst>
            <pc:docMk/>
            <pc:sldMk cId="2007231864" sldId="364"/>
            <ac:spMk id="3" creationId="{987F13C2-A8A7-DC15-3AD2-3A84E49FEF71}"/>
          </ac:spMkLst>
        </pc:spChg>
        <pc:spChg chg="mod">
          <ac:chgData name="GINA CATALINA MALAVER PEREZ" userId="99b04ec6-3d77-4061-a7bd-63e001cc7658" providerId="ADAL" clId="{0DE07C7A-D152-428D-9AA3-CC8ABCA8715D}" dt="2025-10-19T15:50:29.593" v="378" actId="14100"/>
          <ac:spMkLst>
            <pc:docMk/>
            <pc:sldMk cId="2007231864" sldId="364"/>
            <ac:spMk id="4" creationId="{541DC49B-E4B1-0CCC-69B3-8A1E9872FDE3}"/>
          </ac:spMkLst>
        </pc:spChg>
      </pc:sldChg>
      <pc:sldChg chg="addSp delSp modSp add mod">
        <pc:chgData name="GINA CATALINA MALAVER PEREZ" userId="99b04ec6-3d77-4061-a7bd-63e001cc7658" providerId="ADAL" clId="{0DE07C7A-D152-428D-9AA3-CC8ABCA8715D}" dt="2025-10-19T16:10:41.653" v="1264" actId="20577"/>
        <pc:sldMkLst>
          <pc:docMk/>
          <pc:sldMk cId="2319063989" sldId="365"/>
        </pc:sldMkLst>
        <pc:spChg chg="mod">
          <ac:chgData name="GINA CATALINA MALAVER PEREZ" userId="99b04ec6-3d77-4061-a7bd-63e001cc7658" providerId="ADAL" clId="{0DE07C7A-D152-428D-9AA3-CC8ABCA8715D}" dt="2025-10-19T16:07:54.675" v="977" actId="1076"/>
          <ac:spMkLst>
            <pc:docMk/>
            <pc:sldMk cId="2319063989" sldId="365"/>
            <ac:spMk id="2" creationId="{201174DA-6E80-5B74-7AEE-E1ACC17D9E30}"/>
          </ac:spMkLst>
        </pc:spChg>
        <pc:spChg chg="mod">
          <ac:chgData name="GINA CATALINA MALAVER PEREZ" userId="99b04ec6-3d77-4061-a7bd-63e001cc7658" providerId="ADAL" clId="{0DE07C7A-D152-428D-9AA3-CC8ABCA8715D}" dt="2025-10-19T16:10:41.653" v="1264" actId="20577"/>
          <ac:spMkLst>
            <pc:docMk/>
            <pc:sldMk cId="2319063989" sldId="365"/>
            <ac:spMk id="3" creationId="{D000C566-6445-4106-C407-6EFF1EF592A5}"/>
          </ac:spMkLst>
        </pc:spChg>
        <pc:spChg chg="add mod">
          <ac:chgData name="GINA CATALINA MALAVER PEREZ" userId="99b04ec6-3d77-4061-a7bd-63e001cc7658" providerId="ADAL" clId="{0DE07C7A-D152-428D-9AA3-CC8ABCA8715D}" dt="2025-10-19T16:10:31.679" v="1234" actId="20577"/>
          <ac:spMkLst>
            <pc:docMk/>
            <pc:sldMk cId="2319063989" sldId="365"/>
            <ac:spMk id="6" creationId="{094CE0C1-F8C6-CF52-EE57-FAD4780DB7A2}"/>
          </ac:spMkLst>
        </pc:spChg>
      </pc:sldChg>
    </pc:docChg>
  </pc:docChgLst>
  <pc:docChgLst>
    <pc:chgData name="NANCY YOHANA CARRILLO CARRILLO" userId="S::nancy.carrillo.c@uniminuto.edu::3f1a6bc3-21a3-4d20-97c2-04d95e682b3b" providerId="AD" clId="Web-{91FEA907-C8DC-B3FF-8343-9B9B1F108E03}"/>
    <pc:docChg chg="modSld">
      <pc:chgData name="NANCY YOHANA CARRILLO CARRILLO" userId="S::nancy.carrillo.c@uniminuto.edu::3f1a6bc3-21a3-4d20-97c2-04d95e682b3b" providerId="AD" clId="Web-{91FEA907-C8DC-B3FF-8343-9B9B1F108E03}" dt="2025-10-10T03:17:41.934" v="27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B870A79C-8B82-7D00-C9D9-7A1C655A5E2F}"/>
    <pc:docChg chg="modSld">
      <pc:chgData name="IVONE GINETTE CARVAJAL CASTAÑO" userId="S::ivone.carvajal@uniminuto.edu::6f0b0386-3d0d-4c09-920c-550840778887" providerId="AD" clId="Web-{B870A79C-8B82-7D00-C9D9-7A1C655A5E2F}" dt="2025-10-20T21:10:48.138" v="1"/>
      <pc:docMkLst>
        <pc:docMk/>
      </pc:docMkLst>
      <pc:sldChg chg="modSp">
        <pc:chgData name="IVONE GINETTE CARVAJAL CASTAÑO" userId="S::ivone.carvajal@uniminuto.edu::6f0b0386-3d0d-4c09-920c-550840778887" providerId="AD" clId="Web-{B870A79C-8B82-7D00-C9D9-7A1C655A5E2F}" dt="2025-10-20T21:10:48.138" v="1"/>
        <pc:sldMkLst>
          <pc:docMk/>
          <pc:sldMk cId="2467819195" sldId="361"/>
        </pc:sldMkLst>
        <pc:graphicFrameChg chg="modGraphic">
          <ac:chgData name="IVONE GINETTE CARVAJAL CASTAÑO" userId="S::ivone.carvajal@uniminuto.edu::6f0b0386-3d0d-4c09-920c-550840778887" providerId="AD" clId="Web-{B870A79C-8B82-7D00-C9D9-7A1C655A5E2F}" dt="2025-10-20T21:10:48.138" v="1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</pc:docChg>
  </pc:docChgLst>
  <pc:docChgLst>
    <pc:chgData name="PAULA ANGELICA POSADA RUIZ" userId="c1bc0e1e-d004-4b21-9d74-8a35d69a1bab" providerId="ADAL" clId="{35F5A5B0-35D3-894F-BC0A-B27A1946B549}"/>
    <pc:docChg chg="undo custSel modSld">
      <pc:chgData name="PAULA ANGELICA POSADA RUIZ" userId="c1bc0e1e-d004-4b21-9d74-8a35d69a1bab" providerId="ADAL" clId="{35F5A5B0-35D3-894F-BC0A-B27A1946B549}" dt="2025-10-09T10:49:32.938" v="215" actId="20577"/>
      <pc:docMkLst>
        <pc:docMk/>
      </pc:docMkLst>
      <pc:sldChg chg="addCm modCm">
        <pc:chgData name="PAULA ANGELICA POSADA RUIZ" userId="c1bc0e1e-d004-4b21-9d74-8a35d69a1bab" providerId="ADAL" clId="{35F5A5B0-35D3-894F-BC0A-B27A1946B549}" dt="2025-10-09T10:29:10.528" v="1"/>
        <pc:sldMkLst>
          <pc:docMk/>
          <pc:sldMk cId="2733822545" sldId="321"/>
        </pc:sldMkLst>
      </pc:sldChg>
    </pc:docChg>
  </pc:docChgLst>
  <pc:docChgLst>
    <pc:chgData name="DIANA DEL PILAR RAMIREZ ACOSTA" userId="S::diana.ramirez.ac@uniminuto.edu::7c8ee35b-8153-4181-8741-18f2e2a668b2" providerId="AD" clId="Web-{E4439D5D-3911-BD14-1D0B-5BCC57DAD978}"/>
    <pc:docChg chg="addSld delSld modSld sldOrd">
      <pc:chgData name="DIANA DEL PILAR RAMIREZ ACOSTA" userId="S::diana.ramirez.ac@uniminuto.edu::7c8ee35b-8153-4181-8741-18f2e2a668b2" providerId="AD" clId="Web-{E4439D5D-3911-BD14-1D0B-5BCC57DAD978}" dt="2025-11-05T14:49:33.167" v="96"/>
      <pc:docMkLst>
        <pc:docMk/>
      </pc:docMkLst>
      <pc:sldChg chg="addSp delSp modSp">
        <pc:chgData name="DIANA DEL PILAR RAMIREZ ACOSTA" userId="S::diana.ramirez.ac@uniminuto.edu::7c8ee35b-8153-4181-8741-18f2e2a668b2" providerId="AD" clId="Web-{E4439D5D-3911-BD14-1D0B-5BCC57DAD978}" dt="2025-11-05T14:23:21.178" v="82" actId="1076"/>
        <pc:sldMkLst>
          <pc:docMk/>
          <pc:sldMk cId="3886648419" sldId="324"/>
        </pc:sldMkLst>
        <pc:spChg chg="add mod">
          <ac:chgData name="DIANA DEL PILAR RAMIREZ ACOSTA" userId="S::diana.ramirez.ac@uniminuto.edu::7c8ee35b-8153-4181-8741-18f2e2a668b2" providerId="AD" clId="Web-{E4439D5D-3911-BD14-1D0B-5BCC57DAD978}" dt="2025-11-05T14:23:06.537" v="76" actId="1076"/>
          <ac:spMkLst>
            <pc:docMk/>
            <pc:sldMk cId="3886648419" sldId="324"/>
            <ac:spMk id="2" creationId="{D8896B67-AFD0-8889-E987-DDD86287D502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3:21.162" v="81" actId="1076"/>
          <ac:spMkLst>
            <pc:docMk/>
            <pc:sldMk cId="3886648419" sldId="324"/>
            <ac:spMk id="3" creationId="{3CF1EB12-5739-09EF-46D6-58B1526C119E}"/>
          </ac:spMkLst>
        </pc:spChg>
        <pc:spChg chg="add mod">
          <ac:chgData name="DIANA DEL PILAR RAMIREZ ACOSTA" userId="S::diana.ramirez.ac@uniminuto.edu::7c8ee35b-8153-4181-8741-18f2e2a668b2" providerId="AD" clId="Web-{E4439D5D-3911-BD14-1D0B-5BCC57DAD978}" dt="2025-11-05T14:23:15.115" v="79"/>
          <ac:spMkLst>
            <pc:docMk/>
            <pc:sldMk cId="3886648419" sldId="324"/>
            <ac:spMk id="4" creationId="{62CCEC3A-0F3D-0375-513A-A9A4B006F730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3:21.162" v="80" actId="1076"/>
          <ac:spMkLst>
            <pc:docMk/>
            <pc:sldMk cId="3886648419" sldId="324"/>
            <ac:spMk id="6" creationId="{69FD98C7-958B-7E51-AED2-6CA016536A7F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3:21.178" v="82" actId="1076"/>
          <ac:spMkLst>
            <pc:docMk/>
            <pc:sldMk cId="3886648419" sldId="324"/>
            <ac:spMk id="9" creationId="{B07B60EC-0A3A-ACE6-E6A2-CABF450543D1}"/>
          </ac:spMkLst>
        </pc:spChg>
        <pc:spChg chg="del">
          <ac:chgData name="DIANA DEL PILAR RAMIREZ ACOSTA" userId="S::diana.ramirez.ac@uniminuto.edu::7c8ee35b-8153-4181-8741-18f2e2a668b2" providerId="AD" clId="Web-{E4439D5D-3911-BD14-1D0B-5BCC57DAD978}" dt="2025-11-05T14:22:51.460" v="69"/>
          <ac:spMkLst>
            <pc:docMk/>
            <pc:sldMk cId="3886648419" sldId="324"/>
            <ac:spMk id="13" creationId="{F93F2C1B-4BC4-7CB8-AAA9-A935E43806B2}"/>
          </ac:spMkLst>
        </pc:spChg>
        <pc:spChg chg="del">
          <ac:chgData name="DIANA DEL PILAR RAMIREZ ACOSTA" userId="S::diana.ramirez.ac@uniminuto.edu::7c8ee35b-8153-4181-8741-18f2e2a668b2" providerId="AD" clId="Web-{E4439D5D-3911-BD14-1D0B-5BCC57DAD978}" dt="2025-11-05T14:22:51.460" v="68"/>
          <ac:spMkLst>
            <pc:docMk/>
            <pc:sldMk cId="3886648419" sldId="324"/>
            <ac:spMk id="14" creationId="{8DB8628C-1640-15B5-8FD2-6DCBD8667EC2}"/>
          </ac:spMkLst>
        </pc:spChg>
        <pc:spChg chg="ord">
          <ac:chgData name="DIANA DEL PILAR RAMIREZ ACOSTA" userId="S::diana.ramirez.ac@uniminuto.edu::7c8ee35b-8153-4181-8741-18f2e2a668b2" providerId="AD" clId="Web-{E4439D5D-3911-BD14-1D0B-5BCC57DAD978}" dt="2025-11-05T14:23:10.240" v="78"/>
          <ac:spMkLst>
            <pc:docMk/>
            <pc:sldMk cId="3886648419" sldId="324"/>
            <ac:spMk id="19" creationId="{295BA1C8-D07C-B2C0-4A27-4EA5B90D5815}"/>
          </ac:spMkLst>
        </pc:spChg>
      </pc:sldChg>
      <pc:sldChg chg="delSp modSp">
        <pc:chgData name="DIANA DEL PILAR RAMIREZ ACOSTA" userId="S::diana.ramirez.ac@uniminuto.edu::7c8ee35b-8153-4181-8741-18f2e2a668b2" providerId="AD" clId="Web-{E4439D5D-3911-BD14-1D0B-5BCC57DAD978}" dt="2025-11-05T14:24:10.506" v="93" actId="14100"/>
        <pc:sldMkLst>
          <pc:docMk/>
          <pc:sldMk cId="1592925017" sldId="358"/>
        </pc:sldMkLst>
        <pc:spChg chg="mod">
          <ac:chgData name="DIANA DEL PILAR RAMIREZ ACOSTA" userId="S::diana.ramirez.ac@uniminuto.edu::7c8ee35b-8153-4181-8741-18f2e2a668b2" providerId="AD" clId="Web-{E4439D5D-3911-BD14-1D0B-5BCC57DAD978}" dt="2025-11-05T14:24:03.162" v="91" actId="1076"/>
          <ac:spMkLst>
            <pc:docMk/>
            <pc:sldMk cId="1592925017" sldId="358"/>
            <ac:spMk id="4" creationId="{AB8DBE5C-F79E-F3D8-C8E8-0342BE03CC98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4:10.506" v="93" actId="14100"/>
          <ac:spMkLst>
            <pc:docMk/>
            <pc:sldMk cId="1592925017" sldId="358"/>
            <ac:spMk id="6" creationId="{B07BE34C-E1C5-FEE4-7AA3-12E9BC07BFF6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4:05.740" v="92" actId="14100"/>
          <ac:spMkLst>
            <pc:docMk/>
            <pc:sldMk cId="1592925017" sldId="358"/>
            <ac:spMk id="7" creationId="{76E0E651-451B-26BE-97F5-5522F17FE938}"/>
          </ac:spMkLst>
        </pc:spChg>
        <pc:spChg chg="del">
          <ac:chgData name="DIANA DEL PILAR RAMIREZ ACOSTA" userId="S::diana.ramirez.ac@uniminuto.edu::7c8ee35b-8153-4181-8741-18f2e2a668b2" providerId="AD" clId="Web-{E4439D5D-3911-BD14-1D0B-5BCC57DAD978}" dt="2025-11-05T14:23:42.115" v="83"/>
          <ac:spMkLst>
            <pc:docMk/>
            <pc:sldMk cId="1592925017" sldId="358"/>
            <ac:spMk id="8" creationId="{750E3002-187D-F25D-A637-6BAD041C480B}"/>
          </ac:spMkLst>
        </pc:spChg>
      </pc:sldChg>
      <pc:sldChg chg="modSp">
        <pc:chgData name="DIANA DEL PILAR RAMIREZ ACOSTA" userId="S::diana.ramirez.ac@uniminuto.edu::7c8ee35b-8153-4181-8741-18f2e2a668b2" providerId="AD" clId="Web-{E4439D5D-3911-BD14-1D0B-5BCC57DAD978}" dt="2025-11-05T14:20:13.303" v="46" actId="1076"/>
        <pc:sldMkLst>
          <pc:docMk/>
          <pc:sldMk cId="2065654993" sldId="363"/>
        </pc:sldMkLst>
        <pc:spChg chg="mod">
          <ac:chgData name="DIANA DEL PILAR RAMIREZ ACOSTA" userId="S::diana.ramirez.ac@uniminuto.edu::7c8ee35b-8153-4181-8741-18f2e2a668b2" providerId="AD" clId="Web-{E4439D5D-3911-BD14-1D0B-5BCC57DAD978}" dt="2025-11-05T14:20:13.303" v="46" actId="1076"/>
          <ac:spMkLst>
            <pc:docMk/>
            <pc:sldMk cId="2065654993" sldId="363"/>
            <ac:spMk id="2" creationId="{1A4F13B2-749F-ACD9-C259-99925085059F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740" v="37" actId="1076"/>
          <ac:spMkLst>
            <pc:docMk/>
            <pc:sldMk cId="2065654993" sldId="363"/>
            <ac:spMk id="4" creationId="{5B3C0F12-5A41-0782-B2FF-0B412654C457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756" v="38" actId="1076"/>
          <ac:spMkLst>
            <pc:docMk/>
            <pc:sldMk cId="2065654993" sldId="363"/>
            <ac:spMk id="5" creationId="{2542ECFB-599C-B40B-93CC-20862C8D316E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771" v="39" actId="1076"/>
          <ac:spMkLst>
            <pc:docMk/>
            <pc:sldMk cId="2065654993" sldId="363"/>
            <ac:spMk id="6" creationId="{4CF38275-7CA8-E89D-25E2-CF4F0CA6DD2A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787" v="40" actId="1076"/>
          <ac:spMkLst>
            <pc:docMk/>
            <pc:sldMk cId="2065654993" sldId="363"/>
            <ac:spMk id="7" creationId="{71F46027-F82F-8742-CD5D-A52C79E26230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787" v="41" actId="1076"/>
          <ac:spMkLst>
            <pc:docMk/>
            <pc:sldMk cId="2065654993" sldId="363"/>
            <ac:spMk id="8" creationId="{AE49F32F-C32A-3847-598A-DE9112DFD1C8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803" v="42" actId="1076"/>
          <ac:spMkLst>
            <pc:docMk/>
            <pc:sldMk cId="2065654993" sldId="363"/>
            <ac:spMk id="9" creationId="{3AB5F04A-2E83-7F89-D88A-152BFC90922C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818" v="43" actId="1076"/>
          <ac:spMkLst>
            <pc:docMk/>
            <pc:sldMk cId="2065654993" sldId="363"/>
            <ac:spMk id="10" creationId="{764F6E3B-37C1-8134-857E-933A734BAC24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20:04.834" v="44" actId="1076"/>
          <ac:spMkLst>
            <pc:docMk/>
            <pc:sldMk cId="2065654993" sldId="363"/>
            <ac:spMk id="11" creationId="{95383AF6-48CC-2857-25A3-DB7348E4BFB2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19.740" v="29" actId="1076"/>
          <ac:spMkLst>
            <pc:docMk/>
            <pc:sldMk cId="2065654993" sldId="363"/>
            <ac:spMk id="12" creationId="{91C5E851-CFC9-17B8-FD83-253531079137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19.756" v="30" actId="1076"/>
          <ac:spMkLst>
            <pc:docMk/>
            <pc:sldMk cId="2065654993" sldId="363"/>
            <ac:spMk id="14" creationId="{AE413700-AB02-27E3-0336-5A493D842345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51.193" v="33" actId="1076"/>
          <ac:spMkLst>
            <pc:docMk/>
            <pc:sldMk cId="2065654993" sldId="363"/>
            <ac:spMk id="15" creationId="{F1405550-0AD0-530F-8CCB-CF3BFFBE88E0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54.537" v="34" actId="1076"/>
          <ac:spMkLst>
            <pc:docMk/>
            <pc:sldMk cId="2065654993" sldId="363"/>
            <ac:spMk id="16" creationId="{7AA70056-6758-B5EC-EC6F-27BE723BF0AA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19.771" v="31" actId="1076"/>
          <ac:spMkLst>
            <pc:docMk/>
            <pc:sldMk cId="2065654993" sldId="363"/>
            <ac:spMk id="17" creationId="{CD7B4D40-A172-F5C0-F397-16F08B121B3D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59.428" v="36" actId="1076"/>
          <ac:spMkLst>
            <pc:docMk/>
            <pc:sldMk cId="2065654993" sldId="363"/>
            <ac:spMk id="18" creationId="{0E2368A0-DC70-BC27-8EB9-4B1228B1BDCB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9:19.771" v="32" actId="1076"/>
          <ac:spMkLst>
            <pc:docMk/>
            <pc:sldMk cId="2065654993" sldId="363"/>
            <ac:spMk id="19" creationId="{518BEF08-3C25-BCAA-8058-75CBFDE23778}"/>
          </ac:spMkLst>
        </pc:spChg>
      </pc:sldChg>
      <pc:sldChg chg="modSp">
        <pc:chgData name="DIANA DEL PILAR RAMIREZ ACOSTA" userId="S::diana.ramirez.ac@uniminuto.edu::7c8ee35b-8153-4181-8741-18f2e2a668b2" providerId="AD" clId="Web-{E4439D5D-3911-BD14-1D0B-5BCC57DAD978}" dt="2025-11-05T14:11:32.909" v="8" actId="1076"/>
        <pc:sldMkLst>
          <pc:docMk/>
          <pc:sldMk cId="2319063989" sldId="365"/>
        </pc:sldMkLst>
        <pc:spChg chg="mod">
          <ac:chgData name="DIANA DEL PILAR RAMIREZ ACOSTA" userId="S::diana.ramirez.ac@uniminuto.edu::7c8ee35b-8153-4181-8741-18f2e2a668b2" providerId="AD" clId="Web-{E4439D5D-3911-BD14-1D0B-5BCC57DAD978}" dt="2025-11-05T14:11:32.909" v="7" actId="1076"/>
          <ac:spMkLst>
            <pc:docMk/>
            <pc:sldMk cId="2319063989" sldId="365"/>
            <ac:spMk id="2" creationId="{201174DA-6E80-5B74-7AEE-E1ACC17D9E30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1:32.909" v="8" actId="1076"/>
          <ac:spMkLst>
            <pc:docMk/>
            <pc:sldMk cId="2319063989" sldId="365"/>
            <ac:spMk id="6" creationId="{094CE0C1-F8C6-CF52-EE57-FAD4780DB7A2}"/>
          </ac:spMkLst>
        </pc:spChg>
      </pc:sldChg>
      <pc:sldChg chg="modSp">
        <pc:chgData name="DIANA DEL PILAR RAMIREZ ACOSTA" userId="S::diana.ramirez.ac@uniminuto.edu::7c8ee35b-8153-4181-8741-18f2e2a668b2" providerId="AD" clId="Web-{E4439D5D-3911-BD14-1D0B-5BCC57DAD978}" dt="2025-11-05T14:20:43.600" v="48"/>
        <pc:sldMkLst>
          <pc:docMk/>
          <pc:sldMk cId="2620588653" sldId="367"/>
        </pc:sldMkLst>
        <pc:graphicFrameChg chg="modGraphic">
          <ac:chgData name="DIANA DEL PILAR RAMIREZ ACOSTA" userId="S::diana.ramirez.ac@uniminuto.edu::7c8ee35b-8153-4181-8741-18f2e2a668b2" providerId="AD" clId="Web-{E4439D5D-3911-BD14-1D0B-5BCC57DAD978}" dt="2025-11-05T14:20:43.600" v="48"/>
          <ac:graphicFrameMkLst>
            <pc:docMk/>
            <pc:sldMk cId="2620588653" sldId="367"/>
            <ac:graphicFrameMk id="3" creationId="{9F401564-6BC8-C660-5028-49CEEA6E1D04}"/>
          </ac:graphicFrameMkLst>
        </pc:graphicFrameChg>
      </pc:sldChg>
      <pc:sldChg chg="modSp">
        <pc:chgData name="DIANA DEL PILAR RAMIREZ ACOSTA" userId="S::diana.ramirez.ac@uniminuto.edu::7c8ee35b-8153-4181-8741-18f2e2a668b2" providerId="AD" clId="Web-{E4439D5D-3911-BD14-1D0B-5BCC57DAD978}" dt="2025-11-05T14:20:22.037" v="47" actId="1076"/>
        <pc:sldMkLst>
          <pc:docMk/>
          <pc:sldMk cId="4239265047" sldId="368"/>
        </pc:sldMkLst>
        <pc:spChg chg="mod">
          <ac:chgData name="DIANA DEL PILAR RAMIREZ ACOSTA" userId="S::diana.ramirez.ac@uniminuto.edu::7c8ee35b-8153-4181-8741-18f2e2a668b2" providerId="AD" clId="Web-{E4439D5D-3911-BD14-1D0B-5BCC57DAD978}" dt="2025-11-05T14:20:22.037" v="47" actId="1076"/>
          <ac:spMkLst>
            <pc:docMk/>
            <pc:sldMk cId="4239265047" sldId="368"/>
            <ac:spMk id="7" creationId="{C61893F3-9AC0-C3C7-DBB7-8F746E8F0662}"/>
          </ac:spMkLst>
        </pc:spChg>
      </pc:sldChg>
      <pc:sldChg chg="modSp">
        <pc:chgData name="DIANA DEL PILAR RAMIREZ ACOSTA" userId="S::diana.ramirez.ac@uniminuto.edu::7c8ee35b-8153-4181-8741-18f2e2a668b2" providerId="AD" clId="Web-{E4439D5D-3911-BD14-1D0B-5BCC57DAD978}" dt="2025-11-05T14:10:50.862" v="6" actId="20577"/>
        <pc:sldMkLst>
          <pc:docMk/>
          <pc:sldMk cId="3820568610" sldId="374"/>
        </pc:sldMkLst>
        <pc:spChg chg="mod">
          <ac:chgData name="DIANA DEL PILAR RAMIREZ ACOSTA" userId="S::diana.ramirez.ac@uniminuto.edu::7c8ee35b-8153-4181-8741-18f2e2a668b2" providerId="AD" clId="Web-{E4439D5D-3911-BD14-1D0B-5BCC57DAD978}" dt="2025-11-05T14:10:12.550" v="1" actId="1076"/>
          <ac:spMkLst>
            <pc:docMk/>
            <pc:sldMk cId="3820568610" sldId="374"/>
            <ac:spMk id="7" creationId="{D71E4863-2E55-9D8E-A72D-029A655E2107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0:43.849" v="3" actId="20577"/>
          <ac:spMkLst>
            <pc:docMk/>
            <pc:sldMk cId="3820568610" sldId="374"/>
            <ac:spMk id="13" creationId="{516098E4-563F-2F23-1EF2-FCD5A5A57474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0:47.034" v="4" actId="20577"/>
          <ac:spMkLst>
            <pc:docMk/>
            <pc:sldMk cId="3820568610" sldId="374"/>
            <ac:spMk id="14" creationId="{DF324DF3-AB9B-EFA7-7C8D-2EE86229FE29}"/>
          </ac:spMkLst>
        </pc:spChg>
        <pc:spChg chg="mod">
          <ac:chgData name="DIANA DEL PILAR RAMIREZ ACOSTA" userId="S::diana.ramirez.ac@uniminuto.edu::7c8ee35b-8153-4181-8741-18f2e2a668b2" providerId="AD" clId="Web-{E4439D5D-3911-BD14-1D0B-5BCC57DAD978}" dt="2025-11-05T14:10:50.862" v="6" actId="20577"/>
          <ac:spMkLst>
            <pc:docMk/>
            <pc:sldMk cId="3820568610" sldId="374"/>
            <ac:spMk id="15" creationId="{DFBB4107-BED1-3A94-9C5C-22B481335C2C}"/>
          </ac:spMkLst>
        </pc:spChg>
      </pc:sldChg>
      <pc:sldChg chg="modSp">
        <pc:chgData name="DIANA DEL PILAR RAMIREZ ACOSTA" userId="S::diana.ramirez.ac@uniminuto.edu::7c8ee35b-8153-4181-8741-18f2e2a668b2" providerId="AD" clId="Web-{E4439D5D-3911-BD14-1D0B-5BCC57DAD978}" dt="2025-11-05T14:21:09.459" v="52" actId="1076"/>
        <pc:sldMkLst>
          <pc:docMk/>
          <pc:sldMk cId="2786400477" sldId="381"/>
        </pc:sldMkLst>
        <pc:spChg chg="mod">
          <ac:chgData name="DIANA DEL PILAR RAMIREZ ACOSTA" userId="S::diana.ramirez.ac@uniminuto.edu::7c8ee35b-8153-4181-8741-18f2e2a668b2" providerId="AD" clId="Web-{E4439D5D-3911-BD14-1D0B-5BCC57DAD978}" dt="2025-11-05T14:21:09.459" v="52" actId="1076"/>
          <ac:spMkLst>
            <pc:docMk/>
            <pc:sldMk cId="2786400477" sldId="381"/>
            <ac:spMk id="2" creationId="{4BBD07D9-A3ED-F7FF-DC6B-333C6E518AF2}"/>
          </ac:spMkLst>
        </pc:spChg>
      </pc:sldChg>
      <pc:sldChg chg="add del ord replId">
        <pc:chgData name="DIANA DEL PILAR RAMIREZ ACOSTA" userId="S::diana.ramirez.ac@uniminuto.edu::7c8ee35b-8153-4181-8741-18f2e2a668b2" providerId="AD" clId="Web-{E4439D5D-3911-BD14-1D0B-5BCC57DAD978}" dt="2025-11-05T14:49:33.167" v="96"/>
        <pc:sldMkLst>
          <pc:docMk/>
          <pc:sldMk cId="1713911380" sldId="388"/>
        </pc:sldMkLst>
      </pc:sldChg>
    </pc:docChg>
  </pc:docChgLst>
  <pc:docChgLst>
    <pc:chgData name="LINA PAOLA SUAREZ FORERO" userId="S::lina.suarez.f@uniminuto.edu::bc550894-0aa7-4a5d-903c-9027ae179d81" providerId="AD" clId="Web-{B2E60707-5E28-9C78-1B02-72D564A6D8CD}"/>
    <pc:docChg chg="addSld">
      <pc:chgData name="LINA PAOLA SUAREZ FORERO" userId="S::lina.suarez.f@uniminuto.edu::bc550894-0aa7-4a5d-903c-9027ae179d81" providerId="AD" clId="Web-{B2E60707-5E28-9C78-1B02-72D564A6D8CD}" dt="2025-10-17T21:46:45.944" v="1"/>
      <pc:docMkLst>
        <pc:docMk/>
      </pc:docMkLst>
    </pc:docChg>
  </pc:docChgLst>
  <pc:docChgLst>
    <pc:chgData name="LINA PAOLA SUAREZ FORERO" userId="S::lina.suarez.f@uniminuto.edu::bc550894-0aa7-4a5d-903c-9027ae179d81" providerId="AD" clId="Web-{1AD6C996-93DB-F50F-34D7-41C754A676EF}"/>
    <pc:docChg chg="modSld">
      <pc:chgData name="LINA PAOLA SUAREZ FORERO" userId="S::lina.suarez.f@uniminuto.edu::bc550894-0aa7-4a5d-903c-9027ae179d81" providerId="AD" clId="Web-{1AD6C996-93DB-F50F-34D7-41C754A676EF}" dt="2025-10-19T15:06:34.012" v="327"/>
      <pc:docMkLst>
        <pc:docMk/>
      </pc:docMkLst>
      <pc:sldChg chg="addSp delSp modSp">
        <pc:chgData name="LINA PAOLA SUAREZ FORERO" userId="S::lina.suarez.f@uniminuto.edu::bc550894-0aa7-4a5d-903c-9027ae179d81" providerId="AD" clId="Web-{1AD6C996-93DB-F50F-34D7-41C754A676EF}" dt="2025-10-19T15:06:34.012" v="327"/>
        <pc:sldMkLst>
          <pc:docMk/>
          <pc:sldMk cId="3886648419" sldId="324"/>
        </pc:sldMkLst>
        <pc:spChg chg="mod">
          <ac:chgData name="LINA PAOLA SUAREZ FORERO" userId="S::lina.suarez.f@uniminuto.edu::bc550894-0aa7-4a5d-903c-9027ae179d81" providerId="AD" clId="Web-{1AD6C996-93DB-F50F-34D7-41C754A676EF}" dt="2025-10-19T15:06:28.683" v="326"/>
          <ac:spMkLst>
            <pc:docMk/>
            <pc:sldMk cId="3886648419" sldId="324"/>
            <ac:spMk id="3" creationId="{3CF1EB12-5739-09EF-46D6-58B1526C119E}"/>
          </ac:spMkLst>
        </pc:spChg>
        <pc:spChg chg="mod">
          <ac:chgData name="LINA PAOLA SUAREZ FORERO" userId="S::lina.suarez.f@uniminuto.edu::bc550894-0aa7-4a5d-903c-9027ae179d81" providerId="AD" clId="Web-{1AD6C996-93DB-F50F-34D7-41C754A676EF}" dt="2025-10-19T14:55:31.687" v="188" actId="20577"/>
          <ac:spMkLst>
            <pc:docMk/>
            <pc:sldMk cId="3886648419" sldId="324"/>
            <ac:spMk id="5" creationId="{56F3584E-4EBE-69AE-8C76-84BF5CF5DBC3}"/>
          </ac:spMkLst>
        </pc:spChg>
        <pc:spChg chg="mod">
          <ac:chgData name="LINA PAOLA SUAREZ FORERO" userId="S::lina.suarez.f@uniminuto.edu::bc550894-0aa7-4a5d-903c-9027ae179d81" providerId="AD" clId="Web-{1AD6C996-93DB-F50F-34D7-41C754A676EF}" dt="2025-10-19T15:00:44.339" v="305" actId="1076"/>
          <ac:spMkLst>
            <pc:docMk/>
            <pc:sldMk cId="3886648419" sldId="324"/>
            <ac:spMk id="6" creationId="{69FD98C7-958B-7E51-AED2-6CA016536A7F}"/>
          </ac:spMkLst>
        </pc:spChg>
        <pc:spChg chg="mod">
          <ac:chgData name="LINA PAOLA SUAREZ FORERO" userId="S::lina.suarez.f@uniminuto.edu::bc550894-0aa7-4a5d-903c-9027ae179d81" providerId="AD" clId="Web-{1AD6C996-93DB-F50F-34D7-41C754A676EF}" dt="2025-10-19T15:00:55.512" v="314" actId="20577"/>
          <ac:spMkLst>
            <pc:docMk/>
            <pc:sldMk cId="3886648419" sldId="324"/>
            <ac:spMk id="8" creationId="{EF1AA6AF-BB8A-D397-0FDD-4CC9F6D23B3B}"/>
          </ac:spMkLst>
        </pc:spChg>
        <pc:spChg chg="add mod">
          <ac:chgData name="LINA PAOLA SUAREZ FORERO" userId="S::lina.suarez.f@uniminuto.edu::bc550894-0aa7-4a5d-903c-9027ae179d81" providerId="AD" clId="Web-{1AD6C996-93DB-F50F-34D7-41C754A676EF}" dt="2025-10-19T15:00:44.355" v="307" actId="1076"/>
          <ac:spMkLst>
            <pc:docMk/>
            <pc:sldMk cId="3886648419" sldId="324"/>
            <ac:spMk id="9" creationId="{B07B60EC-0A3A-ACE6-E6A2-CABF450543D1}"/>
          </ac:spMkLst>
        </pc:spChg>
        <pc:spChg chg="add mod">
          <ac:chgData name="LINA PAOLA SUAREZ FORERO" userId="S::lina.suarez.f@uniminuto.edu::bc550894-0aa7-4a5d-903c-9027ae179d81" providerId="AD" clId="Web-{1AD6C996-93DB-F50F-34D7-41C754A676EF}" dt="2025-10-19T15:00:47.871" v="313" actId="1076"/>
          <ac:spMkLst>
            <pc:docMk/>
            <pc:sldMk cId="3886648419" sldId="324"/>
            <ac:spMk id="15" creationId="{874FA133-EECB-1DBF-D560-8C844AE6A2CB}"/>
          </ac:spMkLst>
        </pc:spChg>
        <pc:spChg chg="add mod">
          <ac:chgData name="LINA PAOLA SUAREZ FORERO" userId="S::lina.suarez.f@uniminuto.edu::bc550894-0aa7-4a5d-903c-9027ae179d81" providerId="AD" clId="Web-{1AD6C996-93DB-F50F-34D7-41C754A676EF}" dt="2025-10-19T15:00:34.917" v="298"/>
          <ac:spMkLst>
            <pc:docMk/>
            <pc:sldMk cId="3886648419" sldId="324"/>
            <ac:spMk id="17" creationId="{63FB3E12-E047-32AB-6E00-4098BA59F259}"/>
          </ac:spMkLst>
        </pc:spChg>
        <pc:spChg chg="add mod">
          <ac:chgData name="LINA PAOLA SUAREZ FORERO" userId="S::lina.suarez.f@uniminuto.edu::bc550894-0aa7-4a5d-903c-9027ae179d81" providerId="AD" clId="Web-{1AD6C996-93DB-F50F-34D7-41C754A676EF}" dt="2025-10-19T14:59:41.959" v="288" actId="20577"/>
          <ac:spMkLst>
            <pc:docMk/>
            <pc:sldMk cId="3886648419" sldId="324"/>
            <ac:spMk id="19" creationId="{295BA1C8-D07C-B2C0-4A27-4EA5B90D5815}"/>
          </ac:spMkLst>
        </pc:spChg>
      </pc:sldChg>
      <pc:sldChg chg="modSp">
        <pc:chgData name="LINA PAOLA SUAREZ FORERO" userId="S::lina.suarez.f@uniminuto.edu::bc550894-0aa7-4a5d-903c-9027ae179d81" providerId="AD" clId="Web-{1AD6C996-93DB-F50F-34D7-41C754A676EF}" dt="2025-10-19T15:03:39.052" v="320" actId="20577"/>
        <pc:sldMkLst>
          <pc:docMk/>
          <pc:sldMk cId="4184988104" sldId="356"/>
        </pc:sldMkLst>
        <pc:spChg chg="mod">
          <ac:chgData name="LINA PAOLA SUAREZ FORERO" userId="S::lina.suarez.f@uniminuto.edu::bc550894-0aa7-4a5d-903c-9027ae179d81" providerId="AD" clId="Web-{1AD6C996-93DB-F50F-34D7-41C754A676EF}" dt="2025-10-19T15:03:39.052" v="320" actId="20577"/>
          <ac:spMkLst>
            <pc:docMk/>
            <pc:sldMk cId="4184988104" sldId="356"/>
            <ac:spMk id="6" creationId="{55FCFBF7-688C-6E1F-42B3-26895D948209}"/>
          </ac:spMkLst>
        </pc:spChg>
      </pc:sldChg>
      <pc:sldChg chg="modSp">
        <pc:chgData name="LINA PAOLA SUAREZ FORERO" userId="S::lina.suarez.f@uniminuto.edu::bc550894-0aa7-4a5d-903c-9027ae179d81" providerId="AD" clId="Web-{1AD6C996-93DB-F50F-34D7-41C754A676EF}" dt="2025-10-19T15:03:49.443" v="324" actId="20577"/>
        <pc:sldMkLst>
          <pc:docMk/>
          <pc:sldMk cId="4242770856" sldId="357"/>
        </pc:sldMkLst>
        <pc:spChg chg="mod">
          <ac:chgData name="LINA PAOLA SUAREZ FORERO" userId="S::lina.suarez.f@uniminuto.edu::bc550894-0aa7-4a5d-903c-9027ae179d81" providerId="AD" clId="Web-{1AD6C996-93DB-F50F-34D7-41C754A676EF}" dt="2025-10-19T15:03:49.443" v="324" actId="20577"/>
          <ac:spMkLst>
            <pc:docMk/>
            <pc:sldMk cId="4242770856" sldId="357"/>
            <ac:spMk id="6" creationId="{1D31C32D-8D77-A9EB-95F3-7EEF74D7964E}"/>
          </ac:spMkLst>
        </pc:spChg>
      </pc:sldChg>
      <pc:sldChg chg="modSp">
        <pc:chgData name="LINA PAOLA SUAREZ FORERO" userId="S::lina.suarez.f@uniminuto.edu::bc550894-0aa7-4a5d-903c-9027ae179d81" providerId="AD" clId="Web-{1AD6C996-93DB-F50F-34D7-41C754A676EF}" dt="2025-10-19T15:03:58.038" v="325" actId="20577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1AD6C996-93DB-F50F-34D7-41C754A676EF}" dt="2025-10-19T15:03:58.038" v="325" actId="20577"/>
          <ac:spMkLst>
            <pc:docMk/>
            <pc:sldMk cId="1592925017" sldId="358"/>
            <ac:spMk id="6" creationId="{B07BE34C-E1C5-FEE4-7AA3-12E9BC07BFF6}"/>
          </ac:spMkLst>
        </pc:spChg>
      </pc:sldChg>
    </pc:docChg>
  </pc:docChgLst>
  <pc:docChgLst>
    <pc:chgData name="LINA PAOLA SUAREZ FORERO" userId="S::lina.suarez.f@uniminuto.edu::bc550894-0aa7-4a5d-903c-9027ae179d81" providerId="AD" clId="Web-{3275F72A-068E-9EE0-2410-143937EF875B}"/>
    <pc:docChg chg="modSld">
      <pc:chgData name="LINA PAOLA SUAREZ FORERO" userId="S::lina.suarez.f@uniminuto.edu::bc550894-0aa7-4a5d-903c-9027ae179d81" providerId="AD" clId="Web-{3275F72A-068E-9EE0-2410-143937EF875B}" dt="2025-10-07T20:52:10.406" v="151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73445A9E-7E14-E293-F707-26A8996583BB}"/>
    <pc:docChg chg="modSld">
      <pc:chgData name="IVONE GINETTE CARVAJAL CASTAÑO" userId="S::ivone.carvajal@uniminuto.edu::6f0b0386-3d0d-4c09-920c-550840778887" providerId="AD" clId="Web-{73445A9E-7E14-E293-F707-26A8996583BB}" dt="2025-10-07T21:08:12.657" v="21"/>
      <pc:docMkLst>
        <pc:docMk/>
      </pc:docMkLst>
    </pc:docChg>
  </pc:docChgLst>
  <pc:docChgLst>
    <pc:chgData name="DIANA DEL PILAR RAMIREZ ACOSTA" userId="7c8ee35b-8153-4181-8741-18f2e2a668b2" providerId="ADAL" clId="{654ACB33-6DD9-4A72-9842-04C198CC8B66}"/>
    <pc:docChg chg="undo custSel addSld modSld sldOrd">
      <pc:chgData name="DIANA DEL PILAR RAMIREZ ACOSTA" userId="7c8ee35b-8153-4181-8741-18f2e2a668b2" providerId="ADAL" clId="{654ACB33-6DD9-4A72-9842-04C198CC8B66}" dt="2025-10-19T01:00:20.251" v="2239" actId="1076"/>
      <pc:docMkLst>
        <pc:docMk/>
      </pc:docMkLst>
      <pc:sldChg chg="addSp delSp modSp mod">
        <pc:chgData name="DIANA DEL PILAR RAMIREZ ACOSTA" userId="7c8ee35b-8153-4181-8741-18f2e2a668b2" providerId="ADAL" clId="{654ACB33-6DD9-4A72-9842-04C198CC8B66}" dt="2025-10-19T01:00:20.251" v="2239" actId="1076"/>
        <pc:sldMkLst>
          <pc:docMk/>
          <pc:sldMk cId="4271063106" sldId="360"/>
        </pc:sldMkLst>
        <pc:spChg chg="mod">
          <ac:chgData name="DIANA DEL PILAR RAMIREZ ACOSTA" userId="7c8ee35b-8153-4181-8741-18f2e2a668b2" providerId="ADAL" clId="{654ACB33-6DD9-4A72-9842-04C198CC8B66}" dt="2025-10-18T23:40:10.022" v="197" actId="1076"/>
          <ac:spMkLst>
            <pc:docMk/>
            <pc:sldMk cId="4271063106" sldId="360"/>
            <ac:spMk id="3" creationId="{0D687AF5-F37F-36ED-FA51-F062A037F27A}"/>
          </ac:spMkLst>
        </pc:spChg>
        <pc:spChg chg="add mod">
          <ac:chgData name="DIANA DEL PILAR RAMIREZ ACOSTA" userId="7c8ee35b-8153-4181-8741-18f2e2a668b2" providerId="ADAL" clId="{654ACB33-6DD9-4A72-9842-04C198CC8B66}" dt="2025-10-19T00:49:22.587" v="1832" actId="1076"/>
          <ac:spMkLst>
            <pc:docMk/>
            <pc:sldMk cId="4271063106" sldId="360"/>
            <ac:spMk id="5" creationId="{ED2CF1EA-5981-47A5-844F-A98D36CCAC6A}"/>
          </ac:spMkLst>
        </pc:spChg>
        <pc:spChg chg="add mod">
          <ac:chgData name="DIANA DEL PILAR RAMIREZ ACOSTA" userId="7c8ee35b-8153-4181-8741-18f2e2a668b2" providerId="ADAL" clId="{654ACB33-6DD9-4A72-9842-04C198CC8B66}" dt="2025-10-19T01:00:20.251" v="2239" actId="1076"/>
          <ac:spMkLst>
            <pc:docMk/>
            <pc:sldMk cId="4271063106" sldId="360"/>
            <ac:spMk id="14" creationId="{87C1968E-8DC7-4591-A19F-6FDF3FAEB076}"/>
          </ac:spMkLst>
        </pc:spChg>
        <pc:spChg chg="add mod">
          <ac:chgData name="DIANA DEL PILAR RAMIREZ ACOSTA" userId="7c8ee35b-8153-4181-8741-18f2e2a668b2" providerId="ADAL" clId="{654ACB33-6DD9-4A72-9842-04C198CC8B66}" dt="2025-10-19T01:00:20.251" v="2239" actId="1076"/>
          <ac:spMkLst>
            <pc:docMk/>
            <pc:sldMk cId="4271063106" sldId="360"/>
            <ac:spMk id="15" creationId="{E510A176-9AAB-4EB6-ADB8-328911D63D58}"/>
          </ac:spMkLst>
        </pc:spChg>
        <pc:spChg chg="add mod">
          <ac:chgData name="DIANA DEL PILAR RAMIREZ ACOSTA" userId="7c8ee35b-8153-4181-8741-18f2e2a668b2" providerId="ADAL" clId="{654ACB33-6DD9-4A72-9842-04C198CC8B66}" dt="2025-10-19T01:00:14.545" v="2238" actId="14100"/>
          <ac:spMkLst>
            <pc:docMk/>
            <pc:sldMk cId="4271063106" sldId="360"/>
            <ac:spMk id="27" creationId="{2C76646F-560D-4B1C-BDF3-4B486016683F}"/>
          </ac:spMkLst>
        </pc:spChg>
        <pc:spChg chg="add mod">
          <ac:chgData name="DIANA DEL PILAR RAMIREZ ACOSTA" userId="7c8ee35b-8153-4181-8741-18f2e2a668b2" providerId="ADAL" clId="{654ACB33-6DD9-4A72-9842-04C198CC8B66}" dt="2025-10-19T00:59:55.929" v="2227" actId="1076"/>
          <ac:spMkLst>
            <pc:docMk/>
            <pc:sldMk cId="4271063106" sldId="360"/>
            <ac:spMk id="28" creationId="{461AE5D6-308D-46C3-B038-DCA8CE303E5E}"/>
          </ac:spMkLst>
        </pc:spChg>
        <pc:graphicFrameChg chg="add del mod modGraphic">
          <ac:chgData name="DIANA DEL PILAR RAMIREZ ACOSTA" userId="7c8ee35b-8153-4181-8741-18f2e2a668b2" providerId="ADAL" clId="{654ACB33-6DD9-4A72-9842-04C198CC8B66}" dt="2025-10-19T00:59:42.287" v="2225" actId="20577"/>
          <ac:graphicFrameMkLst>
            <pc:docMk/>
            <pc:sldMk cId="4271063106" sldId="360"/>
            <ac:graphicFrameMk id="25" creationId="{6DF0B124-F93F-43EA-8590-11BDAB5A4518}"/>
          </ac:graphicFrameMkLst>
        </pc:graphicFrameChg>
      </pc:sldChg>
      <pc:sldChg chg="modSp add mod ord">
        <pc:chgData name="DIANA DEL PILAR RAMIREZ ACOSTA" userId="7c8ee35b-8153-4181-8741-18f2e2a668b2" providerId="ADAL" clId="{654ACB33-6DD9-4A72-9842-04C198CC8B66}" dt="2025-10-19T00:56:13.225" v="2101" actId="20577"/>
        <pc:sldMkLst>
          <pc:docMk/>
          <pc:sldMk cId="2467819195" sldId="361"/>
        </pc:sldMkLst>
        <pc:spChg chg="mod">
          <ac:chgData name="DIANA DEL PILAR RAMIREZ ACOSTA" userId="7c8ee35b-8153-4181-8741-18f2e2a668b2" providerId="ADAL" clId="{654ACB33-6DD9-4A72-9842-04C198CC8B66}" dt="2025-10-18T23:40:16.345" v="198" actId="1076"/>
          <ac:spMkLst>
            <pc:docMk/>
            <pc:sldMk cId="2467819195" sldId="361"/>
            <ac:spMk id="3" creationId="{0D687AF5-F37F-36ED-FA51-F062A037F27A}"/>
          </ac:spMkLst>
        </pc:spChg>
        <pc:graphicFrameChg chg="mod modGraphic">
          <ac:chgData name="DIANA DEL PILAR RAMIREZ ACOSTA" userId="7c8ee35b-8153-4181-8741-18f2e2a668b2" providerId="ADAL" clId="{654ACB33-6DD9-4A72-9842-04C198CC8B66}" dt="2025-10-19T00:56:13.225" v="2101" actId="20577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E6AA8D6D-5DF2-8F99-A138-DDBC99183102}"/>
    <pc:docChg chg="addSld modSld sldOrd">
      <pc:chgData name="LINA PAOLA SUAREZ FORERO" userId="S::lina.suarez.f@uniminuto.edu::bc550894-0aa7-4a5d-903c-9027ae179d81" providerId="AD" clId="Web-{E6AA8D6D-5DF2-8F99-A138-DDBC99183102}" dt="2025-10-20T16:43:58.719" v="55"/>
      <pc:docMkLst>
        <pc:docMk/>
      </pc:docMkLst>
      <pc:sldChg chg="modSp ord">
        <pc:chgData name="LINA PAOLA SUAREZ FORERO" userId="S::lina.suarez.f@uniminuto.edu::bc550894-0aa7-4a5d-903c-9027ae179d81" providerId="AD" clId="Web-{E6AA8D6D-5DF2-8F99-A138-DDBC99183102}" dt="2025-10-20T16:38:00.807" v="13"/>
        <pc:sldMkLst>
          <pc:docMk/>
          <pc:sldMk cId="2467819195" sldId="361"/>
        </pc:sldMkLst>
        <pc:graphicFrameChg chg="mod modGraphic">
          <ac:chgData name="LINA PAOLA SUAREZ FORERO" userId="S::lina.suarez.f@uniminuto.edu::bc550894-0aa7-4a5d-903c-9027ae179d81" providerId="AD" clId="Web-{E6AA8D6D-5DF2-8F99-A138-DDBC99183102}" dt="2025-10-20T16:12:10.172" v="10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  <pc:sldChg chg="addSp delSp modSp add ord replId">
        <pc:chgData name="LINA PAOLA SUAREZ FORERO" userId="S::lina.suarez.f@uniminuto.edu::bc550894-0aa7-4a5d-903c-9027ae179d81" providerId="AD" clId="Web-{E6AA8D6D-5DF2-8F99-A138-DDBC99183102}" dt="2025-10-20T16:43:58.719" v="55"/>
        <pc:sldMkLst>
          <pc:docMk/>
          <pc:sldMk cId="3459978169" sldId="369"/>
        </pc:sldMkLst>
        <pc:spChg chg="mod">
          <ac:chgData name="LINA PAOLA SUAREZ FORERO" userId="S::lina.suarez.f@uniminuto.edu::bc550894-0aa7-4a5d-903c-9027ae179d81" providerId="AD" clId="Web-{E6AA8D6D-5DF2-8F99-A138-DDBC99183102}" dt="2025-10-20T16:38:22.854" v="38" actId="1076"/>
          <ac:spMkLst>
            <pc:docMk/>
            <pc:sldMk cId="3459978169" sldId="369"/>
            <ac:spMk id="3" creationId="{C1B3853D-27F8-2474-E011-2014A3216080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C647BFA5-6D27-D0B8-8C86-C1A36C95A6B4}"/>
    <pc:docChg chg="modSld">
      <pc:chgData name="WENDY VANESA FONTALVO PEÑATE" userId="S::wendy.fontalvo.p@uniminuto.edu::f7a3c5d0-b13b-4d33-a676-a293da504660" providerId="AD" clId="Web-{C647BFA5-6D27-D0B8-8C86-C1A36C95A6B4}" dt="2025-10-20T21:00:06.627" v="98" actId="20577"/>
      <pc:docMkLst>
        <pc:docMk/>
      </pc:docMkLst>
      <pc:sldChg chg="modSp">
        <pc:chgData name="WENDY VANESA FONTALVO PEÑATE" userId="S::wendy.fontalvo.p@uniminuto.edu::f7a3c5d0-b13b-4d33-a676-a293da504660" providerId="AD" clId="Web-{C647BFA5-6D27-D0B8-8C86-C1A36C95A6B4}" dt="2025-10-20T20:01:01.618" v="55" actId="1076"/>
        <pc:sldMkLst>
          <pc:docMk/>
          <pc:sldMk cId="2007231864" sldId="364"/>
        </pc:sldMkLst>
        <pc:spChg chg="mod">
          <ac:chgData name="WENDY VANESA FONTALVO PEÑATE" userId="S::wendy.fontalvo.p@uniminuto.edu::f7a3c5d0-b13b-4d33-a676-a293da504660" providerId="AD" clId="Web-{C647BFA5-6D27-D0B8-8C86-C1A36C95A6B4}" dt="2025-10-20T20:01:01.618" v="55" actId="1076"/>
          <ac:spMkLst>
            <pc:docMk/>
            <pc:sldMk cId="2007231864" sldId="364"/>
            <ac:spMk id="3" creationId="{987F13C2-A8A7-DC15-3AD2-3A84E49FEF71}"/>
          </ac:spMkLst>
        </pc:spChg>
      </pc:sldChg>
      <pc:sldChg chg="addSp delSp modSp">
        <pc:chgData name="WENDY VANESA FONTALVO PEÑATE" userId="S::wendy.fontalvo.p@uniminuto.edu::f7a3c5d0-b13b-4d33-a676-a293da504660" providerId="AD" clId="Web-{C647BFA5-6D27-D0B8-8C86-C1A36C95A6B4}" dt="2025-10-20T20:02:06.605" v="75" actId="1076"/>
        <pc:sldMkLst>
          <pc:docMk/>
          <pc:sldMk cId="2319063989" sldId="365"/>
        </pc:sldMkLst>
        <pc:spChg chg="mod">
          <ac:chgData name="WENDY VANESA FONTALVO PEÑATE" userId="S::wendy.fontalvo.p@uniminuto.edu::f7a3c5d0-b13b-4d33-a676-a293da504660" providerId="AD" clId="Web-{C647BFA5-6D27-D0B8-8C86-C1A36C95A6B4}" dt="2025-10-20T20:02:06.605" v="75" actId="1076"/>
          <ac:spMkLst>
            <pc:docMk/>
            <pc:sldMk cId="2319063989" sldId="365"/>
            <ac:spMk id="2" creationId="{201174DA-6E80-5B74-7AEE-E1ACC17D9E30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0:02:02.917" v="74" actId="1076"/>
          <ac:spMkLst>
            <pc:docMk/>
            <pc:sldMk cId="2319063989" sldId="365"/>
            <ac:spMk id="3" creationId="{D000C566-6445-4106-C407-6EFF1EF592A5}"/>
          </ac:spMkLst>
        </pc:spChg>
        <pc:spChg chg="add mod">
          <ac:chgData name="WENDY VANESA FONTALVO PEÑATE" userId="S::wendy.fontalvo.p@uniminuto.edu::f7a3c5d0-b13b-4d33-a676-a293da504660" providerId="AD" clId="Web-{C647BFA5-6D27-D0B8-8C86-C1A36C95A6B4}" dt="2025-10-20T20:01:59.026" v="73" actId="1076"/>
          <ac:spMkLst>
            <pc:docMk/>
            <pc:sldMk cId="2319063989" sldId="365"/>
            <ac:spMk id="7" creationId="{C4517FAB-CD31-751A-D404-36E11933169C}"/>
          </ac:spMkLst>
        </pc:spChg>
      </pc:sldChg>
      <pc:sldChg chg="modSp">
        <pc:chgData name="WENDY VANESA FONTALVO PEÑATE" userId="S::wendy.fontalvo.p@uniminuto.edu::f7a3c5d0-b13b-4d33-a676-a293da504660" providerId="AD" clId="Web-{C647BFA5-6D27-D0B8-8C86-C1A36C95A6B4}" dt="2025-10-20T19:46:51.380" v="0" actId="20577"/>
        <pc:sldMkLst>
          <pc:docMk/>
          <pc:sldMk cId="3213903678" sldId="375"/>
        </pc:sldMkLst>
        <pc:spChg chg="mod">
          <ac:chgData name="WENDY VANESA FONTALVO PEÑATE" userId="S::wendy.fontalvo.p@uniminuto.edu::f7a3c5d0-b13b-4d33-a676-a293da504660" providerId="AD" clId="Web-{C647BFA5-6D27-D0B8-8C86-C1A36C95A6B4}" dt="2025-10-20T19:46:51.380" v="0" actId="20577"/>
          <ac:spMkLst>
            <pc:docMk/>
            <pc:sldMk cId="3213903678" sldId="375"/>
            <ac:spMk id="7" creationId="{7C5D7F6D-DB7A-A7FC-EA8F-03ADB8C3CA8F}"/>
          </ac:spMkLst>
        </pc:spChg>
      </pc:sldChg>
      <pc:sldChg chg="modSp">
        <pc:chgData name="WENDY VANESA FONTALVO PEÑATE" userId="S::wendy.fontalvo.p@uniminuto.edu::f7a3c5d0-b13b-4d33-a676-a293da504660" providerId="AD" clId="Web-{C647BFA5-6D27-D0B8-8C86-C1A36C95A6B4}" dt="2025-10-20T20:59:06.093" v="82" actId="20577"/>
        <pc:sldMkLst>
          <pc:docMk/>
          <pc:sldMk cId="4160188690" sldId="376"/>
        </pc:sldMkLst>
        <pc:spChg chg="mod">
          <ac:chgData name="WENDY VANESA FONTALVO PEÑATE" userId="S::wendy.fontalvo.p@uniminuto.edu::f7a3c5d0-b13b-4d33-a676-a293da504660" providerId="AD" clId="Web-{C647BFA5-6D27-D0B8-8C86-C1A36C95A6B4}" dt="2025-10-20T20:59:02.468" v="81" actId="20577"/>
          <ac:spMkLst>
            <pc:docMk/>
            <pc:sldMk cId="4160188690" sldId="376"/>
            <ac:spMk id="2" creationId="{47C7D658-8923-9E11-38C0-FE42099BE89B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0:59:06.093" v="82" actId="20577"/>
          <ac:spMkLst>
            <pc:docMk/>
            <pc:sldMk cId="4160188690" sldId="376"/>
            <ac:spMk id="8" creationId="{75FAC38C-18C6-3004-FEDE-7B43C36B0360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0:58:29.919" v="76" actId="1076"/>
          <ac:spMkLst>
            <pc:docMk/>
            <pc:sldMk cId="4160188690" sldId="376"/>
            <ac:spMk id="9" creationId="{C6DC83EC-E7AD-C615-1775-0AA42B1DEA59}"/>
          </ac:spMkLst>
        </pc:spChg>
      </pc:sldChg>
      <pc:sldChg chg="modSp">
        <pc:chgData name="WENDY VANESA FONTALVO PEÑATE" userId="S::wendy.fontalvo.p@uniminuto.edu::f7a3c5d0-b13b-4d33-a676-a293da504660" providerId="AD" clId="Web-{C647BFA5-6D27-D0B8-8C86-C1A36C95A6B4}" dt="2025-10-20T21:00:06.627" v="98" actId="20577"/>
        <pc:sldMkLst>
          <pc:docMk/>
          <pc:sldMk cId="1503930355" sldId="377"/>
        </pc:sldMkLst>
        <pc:spChg chg="mod">
          <ac:chgData name="WENDY VANESA FONTALVO PEÑATE" userId="S::wendy.fontalvo.p@uniminuto.edu::f7a3c5d0-b13b-4d33-a676-a293da504660" providerId="AD" clId="Web-{C647BFA5-6D27-D0B8-8C86-C1A36C95A6B4}" dt="2025-10-20T20:59:55.095" v="94" actId="20577"/>
          <ac:spMkLst>
            <pc:docMk/>
            <pc:sldMk cId="1503930355" sldId="377"/>
            <ac:spMk id="17" creationId="{CDF7796C-ACD5-497F-F011-4B61DC19EE88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1:00:06.627" v="98" actId="20577"/>
          <ac:spMkLst>
            <pc:docMk/>
            <pc:sldMk cId="1503930355" sldId="377"/>
            <ac:spMk id="20" creationId="{E6651C67-F813-09C7-B28A-88AA141603A5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1:00:00.955" v="96" actId="20577"/>
          <ac:spMkLst>
            <pc:docMk/>
            <pc:sldMk cId="1503930355" sldId="377"/>
            <ac:spMk id="26" creationId="{260BFD36-881D-7BD6-5CFA-90B06720F449}"/>
          </ac:spMkLst>
        </pc:spChg>
      </pc:sldChg>
      <pc:sldChg chg="modSp">
        <pc:chgData name="WENDY VANESA FONTALVO PEÑATE" userId="S::wendy.fontalvo.p@uniminuto.edu::f7a3c5d0-b13b-4d33-a676-a293da504660" providerId="AD" clId="Web-{C647BFA5-6D27-D0B8-8C86-C1A36C95A6B4}" dt="2025-10-20T20:59:24.922" v="85" actId="20577"/>
        <pc:sldMkLst>
          <pc:docMk/>
          <pc:sldMk cId="3185843922" sldId="379"/>
        </pc:sldMkLst>
        <pc:spChg chg="mod">
          <ac:chgData name="WENDY VANESA FONTALVO PEÑATE" userId="S::wendy.fontalvo.p@uniminuto.edu::f7a3c5d0-b13b-4d33-a676-a293da504660" providerId="AD" clId="Web-{C647BFA5-6D27-D0B8-8C86-C1A36C95A6B4}" dt="2025-10-20T20:59:24.922" v="85" actId="20577"/>
          <ac:spMkLst>
            <pc:docMk/>
            <pc:sldMk cId="3185843922" sldId="379"/>
            <ac:spMk id="8" creationId="{059DFFEB-4E3D-E2DA-114E-A62C1987FF92}"/>
          </ac:spMkLst>
        </pc:spChg>
      </pc:sldChg>
      <pc:sldChg chg="modSp">
        <pc:chgData name="WENDY VANESA FONTALVO PEÑATE" userId="S::wendy.fontalvo.p@uniminuto.edu::f7a3c5d0-b13b-4d33-a676-a293da504660" providerId="AD" clId="Web-{C647BFA5-6D27-D0B8-8C86-C1A36C95A6B4}" dt="2025-10-20T20:59:47.314" v="92" actId="20577"/>
        <pc:sldMkLst>
          <pc:docMk/>
          <pc:sldMk cId="157232901" sldId="380"/>
        </pc:sldMkLst>
        <pc:spChg chg="mod">
          <ac:chgData name="WENDY VANESA FONTALVO PEÑATE" userId="S::wendy.fontalvo.p@uniminuto.edu::f7a3c5d0-b13b-4d33-a676-a293da504660" providerId="AD" clId="Web-{C647BFA5-6D27-D0B8-8C86-C1A36C95A6B4}" dt="2025-10-20T20:59:40.298" v="90" actId="20577"/>
          <ac:spMkLst>
            <pc:docMk/>
            <pc:sldMk cId="157232901" sldId="380"/>
            <ac:spMk id="2" creationId="{62F4C2CF-B40C-36E0-E9B9-393CAD40A8B1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0:59:47.314" v="92" actId="20577"/>
          <ac:spMkLst>
            <pc:docMk/>
            <pc:sldMk cId="157232901" sldId="380"/>
            <ac:spMk id="7" creationId="{F31ABB48-F14F-1190-6941-093742639D71}"/>
          </ac:spMkLst>
        </pc:spChg>
        <pc:spChg chg="mod">
          <ac:chgData name="WENDY VANESA FONTALVO PEÑATE" userId="S::wendy.fontalvo.p@uniminuto.edu::f7a3c5d0-b13b-4d33-a676-a293da504660" providerId="AD" clId="Web-{C647BFA5-6D27-D0B8-8C86-C1A36C95A6B4}" dt="2025-10-20T20:59:35.079" v="88" actId="20577"/>
          <ac:spMkLst>
            <pc:docMk/>
            <pc:sldMk cId="157232901" sldId="380"/>
            <ac:spMk id="8" creationId="{69D3DAF7-D3F4-2F60-5AF4-81BF692E9C61}"/>
          </ac:spMkLst>
        </pc:spChg>
      </pc:sldChg>
    </pc:docChg>
  </pc:docChgLst>
  <pc:docChgLst>
    <pc:chgData name="LINA PAOLA SUAREZ FORERO" userId="S::lina.suarez.f@uniminuto.edu::bc550894-0aa7-4a5d-903c-9027ae179d81" providerId="AD" clId="Web-{D3FB684E-B83D-0D4B-97A3-6700BCDDA0D9}"/>
    <pc:docChg chg="addSld delSld modSld">
      <pc:chgData name="LINA PAOLA SUAREZ FORERO" userId="S::lina.suarez.f@uniminuto.edu::bc550894-0aa7-4a5d-903c-9027ae179d81" providerId="AD" clId="Web-{D3FB684E-B83D-0D4B-97A3-6700BCDDA0D9}" dt="2025-10-09T19:59:50.417" v="178"/>
      <pc:docMkLst>
        <pc:docMk/>
      </pc:docMkLst>
    </pc:docChg>
  </pc:docChgLst>
  <pc:docChgLst>
    <pc:chgData name="WENDY VANESA FONTALVO PEÑATE" userId="S::wendy.fontalvo.p@uniminuto.edu::f7a3c5d0-b13b-4d33-a676-a293da504660" providerId="AD" clId="Web-{7CCE6D6B-9C99-7605-438A-492B635552F5}"/>
    <pc:docChg chg="modSld">
      <pc:chgData name="WENDY VANESA FONTALVO PEÑATE" userId="S::wendy.fontalvo.p@uniminuto.edu::f7a3c5d0-b13b-4d33-a676-a293da504660" providerId="AD" clId="Web-{7CCE6D6B-9C99-7605-438A-492B635552F5}" dt="2025-10-09T23:02:21.611" v="8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28FFD77A-9D78-375B-6A38-1E81EA886B1A}"/>
    <pc:docChg chg="sldOrd">
      <pc:chgData name="IVONE GINETTE CARVAJAL CASTAÑO" userId="S::ivone.carvajal@uniminuto.edu::6f0b0386-3d0d-4c09-920c-550840778887" providerId="AD" clId="Web-{28FFD77A-9D78-375B-6A38-1E81EA886B1A}" dt="2025-10-08T17:04:06.123" v="0"/>
      <pc:docMkLst>
        <pc:docMk/>
      </pc:docMkLst>
    </pc:docChg>
  </pc:docChgLst>
  <pc:docChgLst>
    <pc:chgData name="LINA PAOLA SUAREZ FORERO" userId="S::lina.suarez.f@uniminuto.edu::bc550894-0aa7-4a5d-903c-9027ae179d81" providerId="AD" clId="Web-{F86BD0CD-93BD-7E0B-69C6-69DEE0AD22E5}"/>
    <pc:docChg chg="addSld delSld modSld">
      <pc:chgData name="LINA PAOLA SUAREZ FORERO" userId="S::lina.suarez.f@uniminuto.edu::bc550894-0aa7-4a5d-903c-9027ae179d81" providerId="AD" clId="Web-{F86BD0CD-93BD-7E0B-69C6-69DEE0AD22E5}" dt="2025-10-20T21:21:42.011" v="1761" actId="1076"/>
      <pc:docMkLst>
        <pc:docMk/>
      </pc:docMkLst>
      <pc:sldChg chg="modSp">
        <pc:chgData name="LINA PAOLA SUAREZ FORERO" userId="S::lina.suarez.f@uniminuto.edu::bc550894-0aa7-4a5d-903c-9027ae179d81" providerId="AD" clId="Web-{F86BD0CD-93BD-7E0B-69C6-69DEE0AD22E5}" dt="2025-10-20T17:21:16.918" v="534" actId="14100"/>
        <pc:sldMkLst>
          <pc:docMk/>
          <pc:sldMk cId="2733822545" sldId="321"/>
        </pc:sldMkLst>
        <pc:spChg chg="mod">
          <ac:chgData name="LINA PAOLA SUAREZ FORERO" userId="S::lina.suarez.f@uniminuto.edu::bc550894-0aa7-4a5d-903c-9027ae179d81" providerId="AD" clId="Web-{F86BD0CD-93BD-7E0B-69C6-69DEE0AD22E5}" dt="2025-10-20T17:21:04.997" v="531" actId="1076"/>
          <ac:spMkLst>
            <pc:docMk/>
            <pc:sldMk cId="2733822545" sldId="321"/>
            <ac:spMk id="4" creationId="{897D9C59-7BD7-4ED5-9397-6FE53938FFE8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1:09.403" v="532" actId="14100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1:16.918" v="534" actId="14100"/>
          <ac:spMkLst>
            <pc:docMk/>
            <pc:sldMk cId="2733822545" sldId="321"/>
            <ac:spMk id="6" creationId="{8D92C47D-2C30-962E-FFC6-4BD7C7BC11E5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0:46.856" v="528" actId="14100"/>
          <ac:spMkLst>
            <pc:docMk/>
            <pc:sldMk cId="2733822545" sldId="321"/>
            <ac:spMk id="7" creationId="{455A25BF-2CFF-41D1-A903-AF034E6375B5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0:59.090" v="530" actId="1076"/>
          <ac:spMkLst>
            <pc:docMk/>
            <pc:sldMk cId="2733822545" sldId="321"/>
            <ac:spMk id="8" creationId="{CEC8588B-0F27-42A3-84CE-5F3642EAE30E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0:40.043" v="527" actId="20577"/>
          <ac:spMkLst>
            <pc:docMk/>
            <pc:sldMk cId="2733822545" sldId="321"/>
            <ac:spMk id="10" creationId="{E809EF12-8A5F-C1B8-0141-8074446CD2AE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0:23.231" v="521" actId="14100"/>
          <ac:spMkLst>
            <pc:docMk/>
            <pc:sldMk cId="2733822545" sldId="321"/>
            <ac:spMk id="11" creationId="{5D758244-7A7B-1950-7631-CDCFBD5EB79C}"/>
          </ac:spMkLst>
        </pc:spChg>
      </pc:sldChg>
      <pc:sldChg chg="modSp">
        <pc:chgData name="LINA PAOLA SUAREZ FORERO" userId="S::lina.suarez.f@uniminuto.edu::bc550894-0aa7-4a5d-903c-9027ae179d81" providerId="AD" clId="Web-{F86BD0CD-93BD-7E0B-69C6-69DEE0AD22E5}" dt="2025-10-20T21:21:42.011" v="1761" actId="1076"/>
        <pc:sldMkLst>
          <pc:docMk/>
          <pc:sldMk cId="3886648419" sldId="324"/>
        </pc:sldMkLst>
        <pc:spChg chg="mod">
          <ac:chgData name="LINA PAOLA SUAREZ FORERO" userId="S::lina.suarez.f@uniminuto.edu::bc550894-0aa7-4a5d-903c-9027ae179d81" providerId="AD" clId="Web-{F86BD0CD-93BD-7E0B-69C6-69DEE0AD22E5}" dt="2025-10-20T21:21:42.011" v="1761" actId="1076"/>
          <ac:spMkLst>
            <pc:docMk/>
            <pc:sldMk cId="3886648419" sldId="324"/>
            <ac:spMk id="5" creationId="{56F3584E-4EBE-69AE-8C76-84BF5CF5DBC3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4:22.731" v="586" actId="20577"/>
          <ac:spMkLst>
            <pc:docMk/>
            <pc:sldMk cId="3886648419" sldId="324"/>
            <ac:spMk id="9" creationId="{B07B60EC-0A3A-ACE6-E6A2-CABF450543D1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4:51.325" v="620" actId="20577"/>
          <ac:spMkLst>
            <pc:docMk/>
            <pc:sldMk cId="3886648419" sldId="324"/>
            <ac:spMk id="15" creationId="{874FA133-EECB-1DBF-D560-8C844AE6A2CB}"/>
          </ac:spMkLst>
        </pc:spChg>
      </pc:sldChg>
      <pc:sldChg chg="modSp">
        <pc:chgData name="LINA PAOLA SUAREZ FORERO" userId="S::lina.suarez.f@uniminuto.edu::bc550894-0aa7-4a5d-903c-9027ae179d81" providerId="AD" clId="Web-{F86BD0CD-93BD-7E0B-69C6-69DEE0AD22E5}" dt="2025-10-20T17:22:16.059" v="544" actId="1076"/>
        <pc:sldMkLst>
          <pc:docMk/>
          <pc:sldMk cId="4184988104" sldId="356"/>
        </pc:sldMkLst>
        <pc:spChg chg="mod">
          <ac:chgData name="LINA PAOLA SUAREZ FORERO" userId="S::lina.suarez.f@uniminuto.edu::bc550894-0aa7-4a5d-903c-9027ae179d81" providerId="AD" clId="Web-{F86BD0CD-93BD-7E0B-69C6-69DEE0AD22E5}" dt="2025-10-20T17:22:16.059" v="544" actId="1076"/>
          <ac:spMkLst>
            <pc:docMk/>
            <pc:sldMk cId="4184988104" sldId="356"/>
            <ac:spMk id="4" creationId="{36E2F6C5-98E0-0F78-319B-D6B7D9CB63E1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2:12.231" v="543" actId="14100"/>
          <ac:spMkLst>
            <pc:docMk/>
            <pc:sldMk cId="4184988104" sldId="356"/>
            <ac:spMk id="5" creationId="{71AB2928-11B0-B029-DC1E-3F153C21B210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1:56.559" v="540" actId="14100"/>
          <ac:spMkLst>
            <pc:docMk/>
            <pc:sldMk cId="4184988104" sldId="356"/>
            <ac:spMk id="7" creationId="{987AC692-BEEC-9C30-7000-2931DB7CFB17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2:06.872" v="542" actId="1076"/>
          <ac:spMkLst>
            <pc:docMk/>
            <pc:sldMk cId="4184988104" sldId="356"/>
            <ac:spMk id="8" creationId="{0744D02D-F271-E1D1-0BD5-CF819387125F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1:45.450" v="537" actId="1076"/>
          <ac:spMkLst>
            <pc:docMk/>
            <pc:sldMk cId="4184988104" sldId="356"/>
            <ac:spMk id="10" creationId="{FEE10F8C-40A2-D75F-7826-1894B22747FF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1:51.325" v="539" actId="14100"/>
          <ac:spMkLst>
            <pc:docMk/>
            <pc:sldMk cId="4184988104" sldId="356"/>
            <ac:spMk id="11" creationId="{A4FCE18A-0777-D45A-79C0-D81751D5CE0B}"/>
          </ac:spMkLst>
        </pc:spChg>
      </pc:sldChg>
      <pc:sldChg chg="modSp">
        <pc:chgData name="LINA PAOLA SUAREZ FORERO" userId="S::lina.suarez.f@uniminuto.edu::bc550894-0aa7-4a5d-903c-9027ae179d81" providerId="AD" clId="Web-{F86BD0CD-93BD-7E0B-69C6-69DEE0AD22E5}" dt="2025-10-20T17:23:06.450" v="557" actId="14100"/>
        <pc:sldMkLst>
          <pc:docMk/>
          <pc:sldMk cId="4242770856" sldId="357"/>
        </pc:sldMkLst>
        <pc:spChg chg="mod">
          <ac:chgData name="LINA PAOLA SUAREZ FORERO" userId="S::lina.suarez.f@uniminuto.edu::bc550894-0aa7-4a5d-903c-9027ae179d81" providerId="AD" clId="Web-{F86BD0CD-93BD-7E0B-69C6-69DEE0AD22E5}" dt="2025-10-20T17:23:02.387" v="556" actId="1076"/>
          <ac:spMkLst>
            <pc:docMk/>
            <pc:sldMk cId="4242770856" sldId="357"/>
            <ac:spMk id="4" creationId="{D20F361C-779D-B2DA-FE3A-8A7BB966C833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3:06.450" v="557" actId="14100"/>
          <ac:spMkLst>
            <pc:docMk/>
            <pc:sldMk cId="4242770856" sldId="357"/>
            <ac:spMk id="5" creationId="{89DBF799-BBE6-CF9F-5AA6-A58F9114FB21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2:49.215" v="553" actId="14100"/>
          <ac:spMkLst>
            <pc:docMk/>
            <pc:sldMk cId="4242770856" sldId="357"/>
            <ac:spMk id="7" creationId="{DFE8BC02-9D05-5798-CF6A-80B6CFCF4617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2:58.122" v="555" actId="1076"/>
          <ac:spMkLst>
            <pc:docMk/>
            <pc:sldMk cId="4242770856" sldId="357"/>
            <ac:spMk id="8" creationId="{B2E9B03A-CC0B-29AB-CBC3-8273093219A1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2:35.684" v="550" actId="14100"/>
          <ac:spMkLst>
            <pc:docMk/>
            <pc:sldMk cId="4242770856" sldId="357"/>
            <ac:spMk id="10" creationId="{27D3D21E-8733-4056-2D94-926C027CA6AD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2:41.903" v="552" actId="14100"/>
          <ac:spMkLst>
            <pc:docMk/>
            <pc:sldMk cId="4242770856" sldId="357"/>
            <ac:spMk id="11" creationId="{6B1D8414-65A5-0CBD-1881-40D9DF1DC855}"/>
          </ac:spMkLst>
        </pc:spChg>
      </pc:sldChg>
      <pc:sldChg chg="modSp">
        <pc:chgData name="LINA PAOLA SUAREZ FORERO" userId="S::lina.suarez.f@uniminuto.edu::bc550894-0aa7-4a5d-903c-9027ae179d81" providerId="AD" clId="Web-{F86BD0CD-93BD-7E0B-69C6-69DEE0AD22E5}" dt="2025-10-20T17:23:58.918" v="570" actId="1076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F86BD0CD-93BD-7E0B-69C6-69DEE0AD22E5}" dt="2025-10-20T17:23:58.918" v="570" actId="1076"/>
          <ac:spMkLst>
            <pc:docMk/>
            <pc:sldMk cId="1592925017" sldId="358"/>
            <ac:spMk id="4" creationId="{AB8DBE5C-F79E-F3D8-C8E8-0342BE03CC98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3:55.559" v="569" actId="1076"/>
          <ac:spMkLst>
            <pc:docMk/>
            <pc:sldMk cId="1592925017" sldId="358"/>
            <ac:spMk id="5" creationId="{823A6547-ED78-92B2-F900-DCC5875EFF84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3:21.762" v="558" actId="1076"/>
          <ac:spMkLst>
            <pc:docMk/>
            <pc:sldMk cId="1592925017" sldId="358"/>
            <ac:spMk id="6" creationId="{B07BE34C-E1C5-FEE4-7AA3-12E9BC07BFF6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3:43.700" v="566" actId="14100"/>
          <ac:spMkLst>
            <pc:docMk/>
            <pc:sldMk cId="1592925017" sldId="358"/>
            <ac:spMk id="7" creationId="{76E0E651-451B-26BE-97F5-5522F17FE938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3:34.887" v="564" actId="20577"/>
          <ac:spMkLst>
            <pc:docMk/>
            <pc:sldMk cId="1592925017" sldId="358"/>
            <ac:spMk id="10" creationId="{1482C939-99DF-1E52-004B-35DD3F857FD6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7:23:37.747" v="565" actId="1076"/>
          <ac:spMkLst>
            <pc:docMk/>
            <pc:sldMk cId="1592925017" sldId="358"/>
            <ac:spMk id="11" creationId="{58CB03D1-BB9F-C39B-E8F8-2737334D9687}"/>
          </ac:spMkLst>
        </pc:spChg>
      </pc:sldChg>
      <pc:sldChg chg="modSp modCm">
        <pc:chgData name="LINA PAOLA SUAREZ FORERO" userId="S::lina.suarez.f@uniminuto.edu::bc550894-0aa7-4a5d-903c-9027ae179d81" providerId="AD" clId="Web-{F86BD0CD-93BD-7E0B-69C6-69DEE0AD22E5}" dt="2025-10-20T17:27:06.200" v="625"/>
        <pc:sldMkLst>
          <pc:docMk/>
          <pc:sldMk cId="2467819195" sldId="361"/>
        </pc:sldMkLst>
        <pc:graphicFrameChg chg="mod modGraphic">
          <ac:chgData name="LINA PAOLA SUAREZ FORERO" userId="S::lina.suarez.f@uniminuto.edu::bc550894-0aa7-4a5d-903c-9027ae179d81" providerId="AD" clId="Web-{F86BD0CD-93BD-7E0B-69C6-69DEE0AD22E5}" dt="2025-10-20T17:27:06.200" v="625"/>
          <ac:graphicFrameMkLst>
            <pc:docMk/>
            <pc:sldMk cId="2467819195" sldId="361"/>
            <ac:graphicFrameMk id="4" creationId="{F299FDCB-F246-4DAA-84DF-533531D9928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F86BD0CD-93BD-7E0B-69C6-69DEE0AD22E5}" dt="2025-10-20T17:27:06.200" v="624"/>
              <pc2:cmMkLst xmlns:pc2="http://schemas.microsoft.com/office/powerpoint/2019/9/main/command">
                <pc:docMk/>
                <pc:sldMk cId="2467819195" sldId="361"/>
                <pc2:cmMk id="{DD861EBD-6933-4599-8491-BF44EF020E85}"/>
              </pc2:cmMkLst>
            </pc226:cmChg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F86BD0CD-93BD-7E0B-69C6-69DEE0AD22E5}" dt="2025-10-20T17:27:06.200" v="624"/>
              <pc2:cmMkLst xmlns:pc2="http://schemas.microsoft.com/office/powerpoint/2019/9/main/command">
                <pc:docMk/>
                <pc:sldMk cId="2467819195" sldId="361"/>
                <pc2:cmMk id="{4BBFE8CA-3FDB-4F89-AB0C-4FED16E02642}"/>
              </pc2:cmMkLst>
            </pc226:cmChg>
          </p:ext>
        </pc:extLst>
      </pc:sldChg>
      <pc:sldChg chg="modSp">
        <pc:chgData name="LINA PAOLA SUAREZ FORERO" userId="S::lina.suarez.f@uniminuto.edu::bc550894-0aa7-4a5d-903c-9027ae179d81" providerId="AD" clId="Web-{F86BD0CD-93BD-7E0B-69C6-69DEE0AD22E5}" dt="2025-10-20T21:21:27.167" v="1760" actId="14100"/>
        <pc:sldMkLst>
          <pc:docMk/>
          <pc:sldMk cId="3179535650" sldId="366"/>
        </pc:sldMkLst>
        <pc:spChg chg="mod">
          <ac:chgData name="LINA PAOLA SUAREZ FORERO" userId="S::lina.suarez.f@uniminuto.edu::bc550894-0aa7-4a5d-903c-9027ae179d81" providerId="AD" clId="Web-{F86BD0CD-93BD-7E0B-69C6-69DEE0AD22E5}" dt="2025-10-20T21:21:19.292" v="1757" actId="1076"/>
          <ac:spMkLst>
            <pc:docMk/>
            <pc:sldMk cId="3179535650" sldId="366"/>
            <ac:spMk id="3" creationId="{6AA18639-EC44-AF1C-29C9-F8D7C50E2836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1:21:27.167" v="1760" actId="14100"/>
          <ac:spMkLst>
            <pc:docMk/>
            <pc:sldMk cId="3179535650" sldId="366"/>
            <ac:spMk id="27" creationId="{BB5A0365-E6C8-EC7C-CE97-1C6CB19817A5}"/>
          </ac:spMkLst>
        </pc:spChg>
      </pc:sldChg>
      <pc:sldChg chg="addSp modSp">
        <pc:chgData name="LINA PAOLA SUAREZ FORERO" userId="S::lina.suarez.f@uniminuto.edu::bc550894-0aa7-4a5d-903c-9027ae179d81" providerId="AD" clId="Web-{F86BD0CD-93BD-7E0B-69C6-69DEE0AD22E5}" dt="2025-10-20T17:19:42.356" v="518" actId="20577"/>
        <pc:sldMkLst>
          <pc:docMk/>
          <pc:sldMk cId="3459978169" sldId="369"/>
        </pc:sldMkLst>
        <pc:spChg chg="add mod">
          <ac:chgData name="LINA PAOLA SUAREZ FORERO" userId="S::lina.suarez.f@uniminuto.edu::bc550894-0aa7-4a5d-903c-9027ae179d81" providerId="AD" clId="Web-{F86BD0CD-93BD-7E0B-69C6-69DEE0AD22E5}" dt="2025-10-20T16:53:15.729" v="269" actId="1076"/>
          <ac:spMkLst>
            <pc:docMk/>
            <pc:sldMk cId="3459978169" sldId="369"/>
            <ac:spMk id="4" creationId="{D48CFB8E-3661-EC04-18FA-47DA683E87CF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17:19:42.356" v="518" actId="20577"/>
          <ac:spMkLst>
            <pc:docMk/>
            <pc:sldMk cId="3459978169" sldId="369"/>
            <ac:spMk id="6" creationId="{CBF859DD-8983-BB38-EF24-E55F821A304A}"/>
          </ac:spMkLst>
        </pc:spChg>
        <pc:graphicFrameChg chg="mod modGraphic">
          <ac:chgData name="LINA PAOLA SUAREZ FORERO" userId="S::lina.suarez.f@uniminuto.edu::bc550894-0aa7-4a5d-903c-9027ae179d81" providerId="AD" clId="Web-{F86BD0CD-93BD-7E0B-69C6-69DEE0AD22E5}" dt="2025-10-20T16:53:23.119" v="270" actId="1076"/>
          <ac:graphicFrameMkLst>
            <pc:docMk/>
            <pc:sldMk cId="3459978169" sldId="369"/>
            <ac:graphicFrameMk id="2" creationId="{DBF035CF-A1C2-DAA6-611E-8928902D43EA}"/>
          </ac:graphicFrameMkLst>
        </pc:graphicFrameChg>
      </pc:sldChg>
      <pc:sldChg chg="addSp delSp modSp add replId">
        <pc:chgData name="LINA PAOLA SUAREZ FORERO" userId="S::lina.suarez.f@uniminuto.edu::bc550894-0aa7-4a5d-903c-9027ae179d81" providerId="AD" clId="Web-{F86BD0CD-93BD-7E0B-69C6-69DEE0AD22E5}" dt="2025-10-20T19:27:16.507" v="984" actId="1076"/>
        <pc:sldMkLst>
          <pc:docMk/>
          <pc:sldMk cId="3899317137" sldId="370"/>
        </pc:sldMkLst>
        <pc:spChg chg="mod">
          <ac:chgData name="LINA PAOLA SUAREZ FORERO" userId="S::lina.suarez.f@uniminuto.edu::bc550894-0aa7-4a5d-903c-9027ae179d81" providerId="AD" clId="Web-{F86BD0CD-93BD-7E0B-69C6-69DEE0AD22E5}" dt="2025-10-20T19:27:16.507" v="984" actId="1076"/>
          <ac:spMkLst>
            <pc:docMk/>
            <pc:sldMk cId="3899317137" sldId="370"/>
            <ac:spMk id="3" creationId="{BECC1269-ABBC-6A89-BC88-1804187C7C83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17:19:51.200" v="519" actId="14100"/>
          <ac:spMkLst>
            <pc:docMk/>
            <pc:sldMk cId="3899317137" sldId="370"/>
            <ac:spMk id="7" creationId="{95117755-C8A1-B8E3-26C1-CD2C35E9CFB2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19:25:42.476" v="954" actId="1076"/>
          <ac:spMkLst>
            <pc:docMk/>
            <pc:sldMk cId="3899317137" sldId="370"/>
            <ac:spMk id="11" creationId="{8100CC4E-CE0A-91EF-FFDA-2A5BD0B8F3E5}"/>
          </ac:spMkLst>
        </pc:spChg>
      </pc:sldChg>
      <pc:sldChg chg="add replId">
        <pc:chgData name="LINA PAOLA SUAREZ FORERO" userId="S::lina.suarez.f@uniminuto.edu::bc550894-0aa7-4a5d-903c-9027ae179d81" providerId="AD" clId="Web-{F86BD0CD-93BD-7E0B-69C6-69DEE0AD22E5}" dt="2025-10-20T19:35:54.841" v="986"/>
        <pc:sldMkLst>
          <pc:docMk/>
          <pc:sldMk cId="3820568610" sldId="374"/>
        </pc:sldMkLst>
      </pc:sldChg>
      <pc:sldChg chg="addSp delSp modSp add replId">
        <pc:chgData name="LINA PAOLA SUAREZ FORERO" userId="S::lina.suarez.f@uniminuto.edu::bc550894-0aa7-4a5d-903c-9027ae179d81" providerId="AD" clId="Web-{F86BD0CD-93BD-7E0B-69C6-69DEE0AD22E5}" dt="2025-10-20T20:19:57.600" v="1407"/>
        <pc:sldMkLst>
          <pc:docMk/>
          <pc:sldMk cId="3213903678" sldId="375"/>
        </pc:sldMkLst>
        <pc:spChg chg="add mod">
          <ac:chgData name="LINA PAOLA SUAREZ FORERO" userId="S::lina.suarez.f@uniminuto.edu::bc550894-0aa7-4a5d-903c-9027ae179d81" providerId="AD" clId="Web-{F86BD0CD-93BD-7E0B-69C6-69DEE0AD22E5}" dt="2025-10-20T19:41:32.023" v="1077" actId="20577"/>
          <ac:spMkLst>
            <pc:docMk/>
            <pc:sldMk cId="3213903678" sldId="375"/>
            <ac:spMk id="3" creationId="{B0CE4838-9BD9-A7DB-B19B-6D6C67604C8B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19:40:31.459" v="1018" actId="1076"/>
          <ac:spMkLst>
            <pc:docMk/>
            <pc:sldMk cId="3213903678" sldId="375"/>
            <ac:spMk id="7" creationId="{7C5D7F6D-DB7A-A7FC-EA8F-03ADB8C3CA8F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19:57.600" v="1407"/>
          <ac:spMkLst>
            <pc:docMk/>
            <pc:sldMk cId="3213903678" sldId="375"/>
            <ac:spMk id="8" creationId="{A23061F4-A3AC-CC0D-3FF3-1F35B4F385B6}"/>
          </ac:spMkLst>
        </pc:spChg>
      </pc:sldChg>
      <pc:sldChg chg="addSp delSp modSp add">
        <pc:chgData name="LINA PAOLA SUAREZ FORERO" userId="S::lina.suarez.f@uniminuto.edu::bc550894-0aa7-4a5d-903c-9027ae179d81" providerId="AD" clId="Web-{F86BD0CD-93BD-7E0B-69C6-69DEE0AD22E5}" dt="2025-10-20T20:21:18.131" v="1461" actId="1076"/>
        <pc:sldMkLst>
          <pc:docMk/>
          <pc:sldMk cId="4160188690" sldId="376"/>
        </pc:sldMkLst>
        <pc:spChg chg="mod">
          <ac:chgData name="LINA PAOLA SUAREZ FORERO" userId="S::lina.suarez.f@uniminuto.edu::bc550894-0aa7-4a5d-903c-9027ae179d81" providerId="AD" clId="Web-{F86BD0CD-93BD-7E0B-69C6-69DEE0AD22E5}" dt="2025-10-20T20:10:45.427" v="1159" actId="14100"/>
          <ac:spMkLst>
            <pc:docMk/>
            <pc:sldMk cId="4160188690" sldId="376"/>
            <ac:spMk id="2" creationId="{47C7D658-8923-9E11-38C0-FE42099BE89B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21:05.740" v="1459" actId="1076"/>
          <ac:spMkLst>
            <pc:docMk/>
            <pc:sldMk cId="4160188690" sldId="376"/>
            <ac:spMk id="3" creationId="{94AB95B5-92B1-ADD3-647E-F07DC85E5502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21:18.131" v="1461" actId="1076"/>
          <ac:spMkLst>
            <pc:docMk/>
            <pc:sldMk cId="4160188690" sldId="376"/>
            <ac:spMk id="4" creationId="{24899900-96EF-CA87-55C0-F3C6E439F70B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11:43.974" v="1175" actId="20577"/>
          <ac:spMkLst>
            <pc:docMk/>
            <pc:sldMk cId="4160188690" sldId="376"/>
            <ac:spMk id="8" creationId="{75FAC38C-18C6-3004-FEDE-7B43C36B0360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21:12.912" v="1460" actId="1076"/>
          <ac:spMkLst>
            <pc:docMk/>
            <pc:sldMk cId="4160188690" sldId="376"/>
            <ac:spMk id="9" creationId="{C6DC83EC-E7AD-C615-1775-0AA42B1DEA59}"/>
          </ac:spMkLst>
        </pc:spChg>
      </pc:sldChg>
      <pc:sldChg chg="addSp delSp modSp add">
        <pc:chgData name="LINA PAOLA SUAREZ FORERO" userId="S::lina.suarez.f@uniminuto.edu::bc550894-0aa7-4a5d-903c-9027ae179d81" providerId="AD" clId="Web-{F86BD0CD-93BD-7E0B-69C6-69DEE0AD22E5}" dt="2025-10-20T20:45:35.289" v="1721" actId="1076"/>
        <pc:sldMkLst>
          <pc:docMk/>
          <pc:sldMk cId="1503930355" sldId="377"/>
        </pc:sldMkLst>
        <pc:spChg chg="add mod">
          <ac:chgData name="LINA PAOLA SUAREZ FORERO" userId="S::lina.suarez.f@uniminuto.edu::bc550894-0aa7-4a5d-903c-9027ae179d81" providerId="AD" clId="Web-{F86BD0CD-93BD-7E0B-69C6-69DEE0AD22E5}" dt="2025-10-20T20:27:56.553" v="1600" actId="1076"/>
          <ac:spMkLst>
            <pc:docMk/>
            <pc:sldMk cId="1503930355" sldId="377"/>
            <ac:spMk id="15" creationId="{A241D471-80BD-434B-2E27-06F985075A2B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45:28.992" v="1720" actId="14100"/>
          <ac:spMkLst>
            <pc:docMk/>
            <pc:sldMk cId="1503930355" sldId="377"/>
            <ac:spMk id="17" creationId="{CDF7796C-ACD5-497F-F011-4B61DC19EE88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45:35.289" v="1721" actId="1076"/>
          <ac:spMkLst>
            <pc:docMk/>
            <pc:sldMk cId="1503930355" sldId="377"/>
            <ac:spMk id="19" creationId="{5021D237-DD07-1A39-DB45-A5EA635C5BD8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45:21.117" v="1717" actId="1076"/>
          <ac:spMkLst>
            <pc:docMk/>
            <pc:sldMk cId="1503930355" sldId="377"/>
            <ac:spMk id="20" creationId="{E6651C67-F813-09C7-B28A-88AA141603A5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36:34.491" v="1691" actId="14100"/>
          <ac:spMkLst>
            <pc:docMk/>
            <pc:sldMk cId="1503930355" sldId="377"/>
            <ac:spMk id="21" creationId="{51EE7EBD-83D6-9E61-3BB6-C92EF51DDCA0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45:25.117" v="1719" actId="1076"/>
          <ac:spMkLst>
            <pc:docMk/>
            <pc:sldMk cId="1503930355" sldId="377"/>
            <ac:spMk id="23" creationId="{9F13BA32-5AB9-FC10-D704-1344971B448E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44:56.914" v="1713" actId="14100"/>
          <ac:spMkLst>
            <pc:docMk/>
            <pc:sldMk cId="1503930355" sldId="377"/>
            <ac:spMk id="26" creationId="{260BFD36-881D-7BD6-5CFA-90B06720F449}"/>
          </ac:spMkLst>
        </pc:spChg>
      </pc:sldChg>
      <pc:sldChg chg="delSp modSp add replId">
        <pc:chgData name="LINA PAOLA SUAREZ FORERO" userId="S::lina.suarez.f@uniminuto.edu::bc550894-0aa7-4a5d-903c-9027ae179d81" providerId="AD" clId="Web-{F86BD0CD-93BD-7E0B-69C6-69DEE0AD22E5}" dt="2025-10-20T20:21:33.740" v="1462" actId="1076"/>
        <pc:sldMkLst>
          <pc:docMk/>
          <pc:sldMk cId="3185843922" sldId="379"/>
        </pc:sldMkLst>
        <pc:spChg chg="mod">
          <ac:chgData name="LINA PAOLA SUAREZ FORERO" userId="S::lina.suarez.f@uniminuto.edu::bc550894-0aa7-4a5d-903c-9027ae179d81" providerId="AD" clId="Web-{F86BD0CD-93BD-7E0B-69C6-69DEE0AD22E5}" dt="2025-10-20T20:21:33.740" v="1462" actId="1076"/>
          <ac:spMkLst>
            <pc:docMk/>
            <pc:sldMk cId="3185843922" sldId="379"/>
            <ac:spMk id="4" creationId="{D3B46809-8160-93EB-172C-EC98ABFD4AA2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19:23.662" v="1406" actId="14100"/>
          <ac:spMkLst>
            <pc:docMk/>
            <pc:sldMk cId="3185843922" sldId="379"/>
            <ac:spMk id="8" creationId="{059DFFEB-4E3D-E2DA-114E-A62C1987FF92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19:20.053" v="1405" actId="1076"/>
          <ac:spMkLst>
            <pc:docMk/>
            <pc:sldMk cId="3185843922" sldId="379"/>
            <ac:spMk id="9" creationId="{BA12470C-A233-FB4A-48BC-B520767321B1}"/>
          </ac:spMkLst>
        </pc:spChg>
      </pc:sldChg>
      <pc:sldChg chg="addSp delSp modSp add replId">
        <pc:chgData name="LINA PAOLA SUAREZ FORERO" userId="S::lina.suarez.f@uniminuto.edu::bc550894-0aa7-4a5d-903c-9027ae179d81" providerId="AD" clId="Web-{F86BD0CD-93BD-7E0B-69C6-69DEE0AD22E5}" dt="2025-10-20T20:32:59.382" v="1635" actId="1076"/>
        <pc:sldMkLst>
          <pc:docMk/>
          <pc:sldMk cId="157232901" sldId="380"/>
        </pc:sldMkLst>
        <pc:spChg chg="add mod">
          <ac:chgData name="LINA PAOLA SUAREZ FORERO" userId="S::lina.suarez.f@uniminuto.edu::bc550894-0aa7-4a5d-903c-9027ae179d81" providerId="AD" clId="Web-{F86BD0CD-93BD-7E0B-69C6-69DEE0AD22E5}" dt="2025-10-20T20:17:45.818" v="1397" actId="14100"/>
          <ac:spMkLst>
            <pc:docMk/>
            <pc:sldMk cId="157232901" sldId="380"/>
            <ac:spMk id="2" creationId="{62F4C2CF-B40C-36E0-E9B9-393CAD40A8B1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22:20.819" v="1503" actId="20577"/>
          <ac:spMkLst>
            <pc:docMk/>
            <pc:sldMk cId="157232901" sldId="380"/>
            <ac:spMk id="3" creationId="{86EAFFCC-D1D8-F623-2F04-10873B4884CA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32:59.382" v="1635" actId="1076"/>
          <ac:spMkLst>
            <pc:docMk/>
            <pc:sldMk cId="157232901" sldId="380"/>
            <ac:spMk id="5" creationId="{E42F4BD7-A422-04D1-BE43-AF421D201C9F}"/>
          </ac:spMkLst>
        </pc:spChg>
        <pc:spChg chg="add mod">
          <ac:chgData name="LINA PAOLA SUAREZ FORERO" userId="S::lina.suarez.f@uniminuto.edu::bc550894-0aa7-4a5d-903c-9027ae179d81" providerId="AD" clId="Web-{F86BD0CD-93BD-7E0B-69C6-69DEE0AD22E5}" dt="2025-10-20T20:29:39.944" v="1603" actId="20577"/>
          <ac:spMkLst>
            <pc:docMk/>
            <pc:sldMk cId="157232901" sldId="380"/>
            <ac:spMk id="7" creationId="{F31ABB48-F14F-1190-6941-093742639D71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32:56.225" v="1634" actId="1076"/>
          <ac:spMkLst>
            <pc:docMk/>
            <pc:sldMk cId="157232901" sldId="380"/>
            <ac:spMk id="8" creationId="{69D3DAF7-D3F4-2F60-5AF4-81BF692E9C61}"/>
          </ac:spMkLst>
        </pc:spChg>
        <pc:spChg chg="mod">
          <ac:chgData name="LINA PAOLA SUAREZ FORERO" userId="S::lina.suarez.f@uniminuto.edu::bc550894-0aa7-4a5d-903c-9027ae179d81" providerId="AD" clId="Web-{F86BD0CD-93BD-7E0B-69C6-69DEE0AD22E5}" dt="2025-10-20T20:22:10.553" v="1482" actId="20577"/>
          <ac:spMkLst>
            <pc:docMk/>
            <pc:sldMk cId="157232901" sldId="380"/>
            <ac:spMk id="9" creationId="{8CCA3BCE-D184-BE7E-0DAA-C16AEB9ACADE}"/>
          </ac:spMkLst>
        </pc:spChg>
      </pc:sldChg>
    </pc:docChg>
  </pc:docChgLst>
  <pc:docChgLst>
    <pc:chgData name="LINA PAOLA SUAREZ FORERO" userId="S::lina.suarez.f@uniminuto.edu::bc550894-0aa7-4a5d-903c-9027ae179d81" providerId="AD" clId="Web-{AA905419-D563-B119-A5A6-9F965F7F9BC7}"/>
    <pc:docChg chg="addSld modSld">
      <pc:chgData name="LINA PAOLA SUAREZ FORERO" userId="S::lina.suarez.f@uniminuto.edu::bc550894-0aa7-4a5d-903c-9027ae179d81" providerId="AD" clId="Web-{AA905419-D563-B119-A5A6-9F965F7F9BC7}" dt="2025-10-18T22:12:38.613" v="5"/>
      <pc:docMkLst>
        <pc:docMk/>
      </pc:docMkLst>
      <pc:sldChg chg="modSp">
        <pc:chgData name="LINA PAOLA SUAREZ FORERO" userId="S::lina.suarez.f@uniminuto.edu::bc550894-0aa7-4a5d-903c-9027ae179d81" providerId="AD" clId="Web-{AA905419-D563-B119-A5A6-9F965F7F9BC7}" dt="2025-10-18T22:12:11.485" v="1" actId="20577"/>
        <pc:sldMkLst>
          <pc:docMk/>
          <pc:sldMk cId="2733822545" sldId="321"/>
        </pc:sldMkLst>
        <pc:spChg chg="mod">
          <ac:chgData name="LINA PAOLA SUAREZ FORERO" userId="S::lina.suarez.f@uniminuto.edu::bc550894-0aa7-4a5d-903c-9027ae179d81" providerId="AD" clId="Web-{AA905419-D563-B119-A5A6-9F965F7F9BC7}" dt="2025-10-18T22:12:11.485" v="1" actId="20577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LINA PAOLA SUAREZ FORERO" userId="S::lina.suarez.f@uniminuto.edu::bc550894-0aa7-4a5d-903c-9027ae179d81" providerId="AD" clId="Web-{AA905419-D563-B119-A5A6-9F965F7F9BC7}" dt="2025-10-18T22:12:03.578" v="0" actId="20577"/>
          <ac:spMkLst>
            <pc:docMk/>
            <pc:sldMk cId="2733822545" sldId="321"/>
            <ac:spMk id="6" creationId="{8D92C47D-2C30-962E-FFC6-4BD7C7BC11E5}"/>
          </ac:spMkLst>
        </pc:spChg>
      </pc:sldChg>
      <pc:sldChg chg="modSp">
        <pc:chgData name="LINA PAOLA SUAREZ FORERO" userId="S::lina.suarez.f@uniminuto.edu::bc550894-0aa7-4a5d-903c-9027ae179d81" providerId="AD" clId="Web-{AA905419-D563-B119-A5A6-9F965F7F9BC7}" dt="2025-10-18T22:12:18.236" v="2" actId="20577"/>
        <pc:sldMkLst>
          <pc:docMk/>
          <pc:sldMk cId="4184988104" sldId="356"/>
        </pc:sldMkLst>
        <pc:spChg chg="mod">
          <ac:chgData name="LINA PAOLA SUAREZ FORERO" userId="S::lina.suarez.f@uniminuto.edu::bc550894-0aa7-4a5d-903c-9027ae179d81" providerId="AD" clId="Web-{AA905419-D563-B119-A5A6-9F965F7F9BC7}" dt="2025-10-18T22:12:18.236" v="2" actId="20577"/>
          <ac:spMkLst>
            <pc:docMk/>
            <pc:sldMk cId="4184988104" sldId="356"/>
            <ac:spMk id="5" creationId="{71AB2928-11B0-B029-DC1E-3F153C21B210}"/>
          </ac:spMkLst>
        </pc:spChg>
      </pc:sldChg>
      <pc:sldChg chg="modSp">
        <pc:chgData name="LINA PAOLA SUAREZ FORERO" userId="S::lina.suarez.f@uniminuto.edu::bc550894-0aa7-4a5d-903c-9027ae179d81" providerId="AD" clId="Web-{AA905419-D563-B119-A5A6-9F965F7F9BC7}" dt="2025-10-18T22:12:21.127" v="3" actId="20577"/>
        <pc:sldMkLst>
          <pc:docMk/>
          <pc:sldMk cId="4242770856" sldId="357"/>
        </pc:sldMkLst>
        <pc:spChg chg="mod">
          <ac:chgData name="LINA PAOLA SUAREZ FORERO" userId="S::lina.suarez.f@uniminuto.edu::bc550894-0aa7-4a5d-903c-9027ae179d81" providerId="AD" clId="Web-{AA905419-D563-B119-A5A6-9F965F7F9BC7}" dt="2025-10-18T22:12:21.127" v="3" actId="20577"/>
          <ac:spMkLst>
            <pc:docMk/>
            <pc:sldMk cId="4242770856" sldId="357"/>
            <ac:spMk id="5" creationId="{89DBF799-BBE6-CF9F-5AA6-A58F9114FB21}"/>
          </ac:spMkLst>
        </pc:spChg>
      </pc:sldChg>
      <pc:sldChg chg="modSp">
        <pc:chgData name="LINA PAOLA SUAREZ FORERO" userId="S::lina.suarez.f@uniminuto.edu::bc550894-0aa7-4a5d-903c-9027ae179d81" providerId="AD" clId="Web-{AA905419-D563-B119-A5A6-9F965F7F9BC7}" dt="2025-10-18T22:12:26.315" v="4" actId="20577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AA905419-D563-B119-A5A6-9F965F7F9BC7}" dt="2025-10-18T22:12:26.315" v="4" actId="20577"/>
          <ac:spMkLst>
            <pc:docMk/>
            <pc:sldMk cId="1592925017" sldId="358"/>
            <ac:spMk id="5" creationId="{823A6547-ED78-92B2-F900-DCC5875EFF84}"/>
          </ac:spMkLst>
        </pc:spChg>
      </pc:sldChg>
      <pc:sldChg chg="add replId">
        <pc:chgData name="LINA PAOLA SUAREZ FORERO" userId="S::lina.suarez.f@uniminuto.edu::bc550894-0aa7-4a5d-903c-9027ae179d81" providerId="AD" clId="Web-{AA905419-D563-B119-A5A6-9F965F7F9BC7}" dt="2025-10-18T22:12:38.613" v="5"/>
        <pc:sldMkLst>
          <pc:docMk/>
          <pc:sldMk cId="4271063106" sldId="360"/>
        </pc:sldMkLst>
      </pc:sldChg>
    </pc:docChg>
  </pc:docChgLst>
  <pc:docChgLst>
    <pc:chgData name="LINA PAOLA SUAREZ FORERO" userId="S::lina.suarez.f@uniminuto.edu::bc550894-0aa7-4a5d-903c-9027ae179d81" providerId="AD" clId="Web-{0C5098E9-E724-1979-4607-8E38CBC88365}"/>
    <pc:docChg chg="addSld delSld modSld">
      <pc:chgData name="LINA PAOLA SUAREZ FORERO" userId="S::lina.suarez.f@uniminuto.edu::bc550894-0aa7-4a5d-903c-9027ae179d81" providerId="AD" clId="Web-{0C5098E9-E724-1979-4607-8E38CBC88365}" dt="2025-10-15T19:43:18.753" v="6"/>
      <pc:docMkLst>
        <pc:docMk/>
      </pc:docMkLst>
    </pc:docChg>
  </pc:docChgLst>
  <pc:docChgLst>
    <pc:chgData name="GINA CATALINA MALAVER PEREZ" userId="99b04ec6-3d77-4061-a7bd-63e001cc7658" providerId="ADAL" clId="{88880B5C-24B2-444E-857B-E24E2522D707}"/>
    <pc:docChg chg="undo custSel addSld modSld sldOrd">
      <pc:chgData name="GINA CATALINA MALAVER PEREZ" userId="99b04ec6-3d77-4061-a7bd-63e001cc7658" providerId="ADAL" clId="{88880B5C-24B2-444E-857B-E24E2522D707}" dt="2025-10-20T19:27:45.147" v="911" actId="478"/>
      <pc:docMkLst>
        <pc:docMk/>
      </pc:docMkLst>
      <pc:sldChg chg="modSp mod">
        <pc:chgData name="GINA CATALINA MALAVER PEREZ" userId="99b04ec6-3d77-4061-a7bd-63e001cc7658" providerId="ADAL" clId="{88880B5C-24B2-444E-857B-E24E2522D707}" dt="2025-10-20T17:36:51.904" v="785" actId="5793"/>
        <pc:sldMkLst>
          <pc:docMk/>
          <pc:sldMk cId="4271063106" sldId="360"/>
        </pc:sldMkLst>
        <pc:spChg chg="mod">
          <ac:chgData name="GINA CATALINA MALAVER PEREZ" userId="99b04ec6-3d77-4061-a7bd-63e001cc7658" providerId="ADAL" clId="{88880B5C-24B2-444E-857B-E24E2522D707}" dt="2025-10-20T17:31:41.270" v="612" actId="1076"/>
          <ac:spMkLst>
            <pc:docMk/>
            <pc:sldMk cId="4271063106" sldId="360"/>
            <ac:spMk id="3" creationId="{0D687AF5-F37F-36ED-FA51-F062A037F27A}"/>
          </ac:spMkLst>
        </pc:spChg>
        <pc:spChg chg="mod">
          <ac:chgData name="GINA CATALINA MALAVER PEREZ" userId="99b04ec6-3d77-4061-a7bd-63e001cc7658" providerId="ADAL" clId="{88880B5C-24B2-444E-857B-E24E2522D707}" dt="2025-10-20T17:33:22.833" v="668" actId="20577"/>
          <ac:spMkLst>
            <pc:docMk/>
            <pc:sldMk cId="4271063106" sldId="360"/>
            <ac:spMk id="5" creationId="{ED2CF1EA-5981-47A5-844F-A98D36CCAC6A}"/>
          </ac:spMkLst>
        </pc:spChg>
        <pc:graphicFrameChg chg="mod modGraphic">
          <ac:chgData name="GINA CATALINA MALAVER PEREZ" userId="99b04ec6-3d77-4061-a7bd-63e001cc7658" providerId="ADAL" clId="{88880B5C-24B2-444E-857B-E24E2522D707}" dt="2025-10-20T17:36:51.904" v="785" actId="5793"/>
          <ac:graphicFrameMkLst>
            <pc:docMk/>
            <pc:sldMk cId="4271063106" sldId="360"/>
            <ac:graphicFrameMk id="25" creationId="{6DF0B124-F93F-43EA-8590-11BDAB5A4518}"/>
          </ac:graphicFrameMkLst>
        </pc:graphicFrameChg>
      </pc:sldChg>
      <pc:sldChg chg="modSp mod modCm">
        <pc:chgData name="GINA CATALINA MALAVER PEREZ" userId="99b04ec6-3d77-4061-a7bd-63e001cc7658" providerId="ADAL" clId="{88880B5C-24B2-444E-857B-E24E2522D707}" dt="2025-10-20T17:32:10.099" v="619" actId="20577"/>
        <pc:sldMkLst>
          <pc:docMk/>
          <pc:sldMk cId="2467819195" sldId="361"/>
        </pc:sldMkLst>
        <pc:graphicFrameChg chg="mod modGraphic">
          <ac:chgData name="GINA CATALINA MALAVER PEREZ" userId="99b04ec6-3d77-4061-a7bd-63e001cc7658" providerId="ADAL" clId="{88880B5C-24B2-444E-857B-E24E2522D707}" dt="2025-10-20T17:32:10.099" v="619" actId="20577"/>
          <ac:graphicFrameMkLst>
            <pc:docMk/>
            <pc:sldMk cId="2467819195" sldId="361"/>
            <ac:graphicFrameMk id="4" creationId="{F299FDCB-F246-4DAA-84DF-533531D9928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NA CATALINA MALAVER PEREZ" userId="99b04ec6-3d77-4061-a7bd-63e001cc7658" providerId="ADAL" clId="{88880B5C-24B2-444E-857B-E24E2522D707}" dt="2025-10-20T17:32:10.099" v="619" actId="20577"/>
              <pc2:cmMkLst xmlns:pc2="http://schemas.microsoft.com/office/powerpoint/2019/9/main/command">
                <pc:docMk/>
                <pc:sldMk cId="2467819195" sldId="361"/>
                <pc2:cmMk id="{DD861EBD-6933-4599-8491-BF44EF020E85}"/>
              </pc2:cmMkLst>
            </pc226:cmChg>
            <pc226:cmChg xmlns:pc226="http://schemas.microsoft.com/office/powerpoint/2022/06/main/command" chg="mod">
              <pc226:chgData name="GINA CATALINA MALAVER PEREZ" userId="99b04ec6-3d77-4061-a7bd-63e001cc7658" providerId="ADAL" clId="{88880B5C-24B2-444E-857B-E24E2522D707}" dt="2025-10-20T17:28:57.799" v="610" actId="20577"/>
              <pc2:cmMkLst xmlns:pc2="http://schemas.microsoft.com/office/powerpoint/2019/9/main/command">
                <pc:docMk/>
                <pc:sldMk cId="2467819195" sldId="361"/>
                <pc2:cmMk id="{4BBFE8CA-3FDB-4F89-AB0C-4FED16E02642}"/>
              </pc2:cmMkLst>
            </pc226:cmChg>
          </p:ext>
        </pc:extLst>
      </pc:sldChg>
      <pc:sldChg chg="addSp delSp modSp mod">
        <pc:chgData name="GINA CATALINA MALAVER PEREZ" userId="99b04ec6-3d77-4061-a7bd-63e001cc7658" providerId="ADAL" clId="{88880B5C-24B2-444E-857B-E24E2522D707}" dt="2025-10-20T19:27:45.147" v="911" actId="478"/>
        <pc:sldMkLst>
          <pc:docMk/>
          <pc:sldMk cId="2319063989" sldId="365"/>
        </pc:sldMkLst>
      </pc:sldChg>
      <pc:sldChg chg="delSp modSp mod">
        <pc:chgData name="GINA CATALINA MALAVER PEREZ" userId="99b04ec6-3d77-4061-a7bd-63e001cc7658" providerId="ADAL" clId="{88880B5C-24B2-444E-857B-E24E2522D707}" dt="2025-10-20T19:21:07.831" v="814" actId="1076"/>
        <pc:sldMkLst>
          <pc:docMk/>
          <pc:sldMk cId="2620588653" sldId="367"/>
        </pc:sldMkLst>
        <pc:spChg chg="mod">
          <ac:chgData name="GINA CATALINA MALAVER PEREZ" userId="99b04ec6-3d77-4061-a7bd-63e001cc7658" providerId="ADAL" clId="{88880B5C-24B2-444E-857B-E24E2522D707}" dt="2025-10-20T19:21:03.252" v="813" actId="1076"/>
          <ac:spMkLst>
            <pc:docMk/>
            <pc:sldMk cId="2620588653" sldId="367"/>
            <ac:spMk id="2" creationId="{E5316FC1-B815-4547-E103-F822C1397A47}"/>
          </ac:spMkLst>
        </pc:spChg>
        <pc:spChg chg="mod">
          <ac:chgData name="GINA CATALINA MALAVER PEREZ" userId="99b04ec6-3d77-4061-a7bd-63e001cc7658" providerId="ADAL" clId="{88880B5C-24B2-444E-857B-E24E2522D707}" dt="2025-10-20T19:21:07.831" v="814" actId="1076"/>
          <ac:spMkLst>
            <pc:docMk/>
            <pc:sldMk cId="2620588653" sldId="367"/>
            <ac:spMk id="7" creationId="{A04B8BD5-BF70-F7F5-9B1D-F3C727F123C2}"/>
          </ac:spMkLst>
        </pc:spChg>
        <pc:graphicFrameChg chg="mod modGraphic">
          <ac:chgData name="GINA CATALINA MALAVER PEREZ" userId="99b04ec6-3d77-4061-a7bd-63e001cc7658" providerId="ADAL" clId="{88880B5C-24B2-444E-857B-E24E2522D707}" dt="2025-10-20T15:03:50.955" v="14" actId="1076"/>
          <ac:graphicFrameMkLst>
            <pc:docMk/>
            <pc:sldMk cId="2620588653" sldId="367"/>
            <ac:graphicFrameMk id="3" creationId="{9F401564-6BC8-C660-5028-49CEEA6E1D04}"/>
          </ac:graphicFrameMkLst>
        </pc:graphicFrameChg>
      </pc:sldChg>
      <pc:sldChg chg="addSp delSp modSp add mod">
        <pc:chgData name="GINA CATALINA MALAVER PEREZ" userId="99b04ec6-3d77-4061-a7bd-63e001cc7658" providerId="ADAL" clId="{88880B5C-24B2-444E-857B-E24E2522D707}" dt="2025-10-20T19:19:29.400" v="787" actId="13926"/>
        <pc:sldMkLst>
          <pc:docMk/>
          <pc:sldMk cId="4239265047" sldId="368"/>
        </pc:sldMkLst>
        <pc:spChg chg="mod">
          <ac:chgData name="GINA CATALINA MALAVER PEREZ" userId="99b04ec6-3d77-4061-a7bd-63e001cc7658" providerId="ADAL" clId="{88880B5C-24B2-444E-857B-E24E2522D707}" dt="2025-10-20T15:39:08.258" v="41" actId="20577"/>
          <ac:spMkLst>
            <pc:docMk/>
            <pc:sldMk cId="4239265047" sldId="368"/>
            <ac:spMk id="2" creationId="{FFD094F2-EEFC-273E-CC27-FC3F2829CE8C}"/>
          </ac:spMkLst>
        </pc:spChg>
        <pc:graphicFrameChg chg="add mod modGraphic">
          <ac:chgData name="GINA CATALINA MALAVER PEREZ" userId="99b04ec6-3d77-4061-a7bd-63e001cc7658" providerId="ADAL" clId="{88880B5C-24B2-444E-857B-E24E2522D707}" dt="2025-10-20T19:19:29.400" v="787" actId="13926"/>
          <ac:graphicFrameMkLst>
            <pc:docMk/>
            <pc:sldMk cId="4239265047" sldId="368"/>
            <ac:graphicFrameMk id="4" creationId="{C6F2DA4C-835A-41C5-2331-7D265BA5CA86}"/>
          </ac:graphicFrameMkLst>
        </pc:graphicFrameChg>
      </pc:sldChg>
      <pc:sldChg chg="addSp delSp modSp add mod ord">
        <pc:chgData name="GINA CATALINA MALAVER PEREZ" userId="99b04ec6-3d77-4061-a7bd-63e001cc7658" providerId="ADAL" clId="{88880B5C-24B2-444E-857B-E24E2522D707}" dt="2025-10-20T19:27:41.136" v="910"/>
        <pc:sldMkLst>
          <pc:docMk/>
          <pc:sldMk cId="371475249" sldId="373"/>
        </pc:sldMkLst>
        <pc:spChg chg="mod">
          <ac:chgData name="GINA CATALINA MALAVER PEREZ" userId="99b04ec6-3d77-4061-a7bd-63e001cc7658" providerId="ADAL" clId="{88880B5C-24B2-444E-857B-E24E2522D707}" dt="2025-10-20T19:25:48.220" v="838" actId="1076"/>
          <ac:spMkLst>
            <pc:docMk/>
            <pc:sldMk cId="371475249" sldId="373"/>
            <ac:spMk id="5" creationId="{8BDC9053-C8BF-F837-E395-CF5D86D7ACEC}"/>
          </ac:spMkLst>
        </pc:spChg>
        <pc:spChg chg="mod">
          <ac:chgData name="GINA CATALINA MALAVER PEREZ" userId="99b04ec6-3d77-4061-a7bd-63e001cc7658" providerId="ADAL" clId="{88880B5C-24B2-444E-857B-E24E2522D707}" dt="2025-10-20T19:27:33.252" v="908" actId="13926"/>
          <ac:spMkLst>
            <pc:docMk/>
            <pc:sldMk cId="371475249" sldId="373"/>
            <ac:spMk id="7" creationId="{A6A45151-A65A-391D-445C-3DFAE96DBE7B}"/>
          </ac:spMkLst>
        </pc:spChg>
        <pc:spChg chg="add mod">
          <ac:chgData name="GINA CATALINA MALAVER PEREZ" userId="99b04ec6-3d77-4061-a7bd-63e001cc7658" providerId="ADAL" clId="{88880B5C-24B2-444E-857B-E24E2522D707}" dt="2025-10-20T19:27:01.773" v="849" actId="1076"/>
          <ac:spMkLst>
            <pc:docMk/>
            <pc:sldMk cId="371475249" sldId="373"/>
            <ac:spMk id="8" creationId="{1A0E6380-DBDC-8F55-B8AB-36944F81DCCE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41BBB377-2F94-2076-F81D-08E77FB6DFD2}"/>
    <pc:docChg chg="addSld delSld modSld">
      <pc:chgData name="WENDY VANESA FONTALVO PEÑATE" userId="S::wendy.fontalvo.p@uniminuto.edu::f7a3c5d0-b13b-4d33-a676-a293da504660" providerId="AD" clId="Web-{41BBB377-2F94-2076-F81D-08E77FB6DFD2}" dt="2025-10-20T19:46:23.157" v="837" actId="20577"/>
      <pc:docMkLst>
        <pc:docMk/>
      </pc:docMkLst>
      <pc:sldChg chg="modSp">
        <pc:chgData name="WENDY VANESA FONTALVO PEÑATE" userId="S::wendy.fontalvo.p@uniminuto.edu::f7a3c5d0-b13b-4d33-a676-a293da504660" providerId="AD" clId="Web-{41BBB377-2F94-2076-F81D-08E77FB6DFD2}" dt="2025-10-20T19:45:22.203" v="836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45:22.203" v="836" actId="20577"/>
          <ac:spMkLst>
            <pc:docMk/>
            <pc:sldMk cId="2005725281" sldId="305"/>
            <ac:spMk id="17" creationId="{5CDEB798-C74E-2CC3-0A3F-4F91704B17D6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5:23.386" v="611" actId="14100"/>
        <pc:sldMkLst>
          <pc:docMk/>
          <pc:sldMk cId="2733822545" sldId="321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5:23.386" v="611" actId="14100"/>
          <ac:spMkLst>
            <pc:docMk/>
            <pc:sldMk cId="2733822545" sldId="321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6:15.874" v="620" actId="20577"/>
        <pc:sldMkLst>
          <pc:docMk/>
          <pc:sldMk cId="3886648419" sldId="324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6:15.874" v="620" actId="20577"/>
          <ac:spMkLst>
            <pc:docMk/>
            <pc:sldMk cId="3886648419" sldId="324"/>
            <ac:spMk id="8" creationId="{EF1AA6AF-BB8A-D397-0FDD-4CC9F6D23B3B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7:32:46.748" v="431" actId="14100"/>
          <ac:spMkLst>
            <pc:docMk/>
            <pc:sldMk cId="3886648419" sldId="324"/>
            <ac:spMk id="17" creationId="{63FB3E12-E047-32AB-6E00-4098BA59F259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7:32:54.298" v="433" actId="14100"/>
          <ac:spMkLst>
            <pc:docMk/>
            <pc:sldMk cId="3886648419" sldId="324"/>
            <ac:spMk id="19" creationId="{295BA1C8-D07C-B2C0-4A27-4EA5B90D5815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5:43.794" v="614" actId="1076"/>
        <pc:sldMkLst>
          <pc:docMk/>
          <pc:sldMk cId="4184988104" sldId="356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5:43.794" v="614" actId="1076"/>
          <ac:spMkLst>
            <pc:docMk/>
            <pc:sldMk cId="4184988104" sldId="356"/>
            <ac:spMk id="6" creationId="{55FCFBF7-688C-6E1F-42B3-26895D948209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5:53.841" v="616" actId="14100"/>
        <pc:sldMkLst>
          <pc:docMk/>
          <pc:sldMk cId="4242770856" sldId="357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5:53.841" v="616" actId="14100"/>
          <ac:spMkLst>
            <pc:docMk/>
            <pc:sldMk cId="4242770856" sldId="357"/>
            <ac:spMk id="6" creationId="{1D31C32D-8D77-A9EB-95F3-7EEF74D7964E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6:07.202" v="618" actId="14100"/>
        <pc:sldMkLst>
          <pc:docMk/>
          <pc:sldMk cId="1592925017" sldId="358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6:07.202" v="618" actId="14100"/>
          <ac:spMkLst>
            <pc:docMk/>
            <pc:sldMk cId="1592925017" sldId="358"/>
            <ac:spMk id="6" creationId="{B07BE34C-E1C5-FEE4-7AA3-12E9BC07BFF6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7:12.861" v="632" actId="1076"/>
        <pc:sldMkLst>
          <pc:docMk/>
          <pc:sldMk cId="4271063106" sldId="360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7:12.861" v="632" actId="1076"/>
          <ac:spMkLst>
            <pc:docMk/>
            <pc:sldMk cId="4271063106" sldId="360"/>
            <ac:spMk id="2" creationId="{EEB46D62-522C-4BA4-9A2C-F4CB93AD601E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6:48:16.855" v="4" actId="20577"/>
          <ac:spMkLst>
            <pc:docMk/>
            <pc:sldMk cId="4271063106" sldId="360"/>
            <ac:spMk id="3" creationId="{0D687AF5-F37F-36ED-FA51-F062A037F27A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6:48:25.699" v="5" actId="20577"/>
          <ac:spMkLst>
            <pc:docMk/>
            <pc:sldMk cId="4271063106" sldId="360"/>
            <ac:spMk id="5" creationId="{ED2CF1EA-5981-47A5-844F-A98D36CCAC6A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7:06:23.922" v="363" actId="20577"/>
          <ac:spMkLst>
            <pc:docMk/>
            <pc:sldMk cId="4271063106" sldId="360"/>
            <ac:spMk id="14" creationId="{87C1968E-8DC7-4591-A19F-6FDF3FAEB076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7:05:19.031" v="318" actId="1076"/>
          <ac:spMkLst>
            <pc:docMk/>
            <pc:sldMk cId="4271063106" sldId="360"/>
            <ac:spMk id="15" creationId="{E510A176-9AAB-4EB6-ADB8-328911D63D58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7:09.518" v="631" actId="14100"/>
          <ac:spMkLst>
            <pc:docMk/>
            <pc:sldMk cId="4271063106" sldId="360"/>
            <ac:spMk id="27" creationId="{2C76646F-560D-4B1C-BDF3-4B486016683F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7:35:47.700" v="434" actId="1076"/>
          <ac:spMkLst>
            <pc:docMk/>
            <pc:sldMk cId="4271063106" sldId="360"/>
            <ac:spMk id="28" creationId="{461AE5D6-308D-46C3-B038-DCA8CE303E5E}"/>
          </ac:spMkLst>
        </pc:spChg>
        <pc:graphicFrameChg chg="mod modGraphic">
          <ac:chgData name="WENDY VANESA FONTALVO PEÑATE" userId="S::wendy.fontalvo.p@uniminuto.edu::f7a3c5d0-b13b-4d33-a676-a293da504660" providerId="AD" clId="Web-{41BBB377-2F94-2076-F81D-08E77FB6DFD2}" dt="2025-10-20T17:36:16.075" v="458"/>
          <ac:graphicFrameMkLst>
            <pc:docMk/>
            <pc:sldMk cId="4271063106" sldId="360"/>
            <ac:graphicFrameMk id="25" creationId="{6DF0B124-F93F-43EA-8590-11BDAB5A4518}"/>
          </ac:graphicFrameMkLst>
        </pc:graphicFrameChg>
      </pc:sldChg>
      <pc:sldChg chg="modSp modCm">
        <pc:chgData name="WENDY VANESA FONTALVO PEÑATE" userId="S::wendy.fontalvo.p@uniminuto.edu::f7a3c5d0-b13b-4d33-a676-a293da504660" providerId="AD" clId="Web-{41BBB377-2F94-2076-F81D-08E77FB6DFD2}" dt="2025-10-20T17:36:58.034" v="459"/>
        <pc:sldMkLst>
          <pc:docMk/>
          <pc:sldMk cId="2467819195" sldId="361"/>
        </pc:sldMkLst>
        <pc:graphicFrameChg chg="mod modGraphic">
          <ac:chgData name="WENDY VANESA FONTALVO PEÑATE" userId="S::wendy.fontalvo.p@uniminuto.edu::f7a3c5d0-b13b-4d33-a676-a293da504660" providerId="AD" clId="Web-{41BBB377-2F94-2076-F81D-08E77FB6DFD2}" dt="2025-10-20T17:36:58.034" v="459"/>
          <ac:graphicFrameMkLst>
            <pc:docMk/>
            <pc:sldMk cId="2467819195" sldId="361"/>
            <ac:graphicFrameMk id="4" creationId="{F299FDCB-F246-4DAA-84DF-533531D9928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41BBB377-2F94-2076-F81D-08E77FB6DFD2}" dt="2025-10-20T17:00:39.448" v="279"/>
              <pc2:cmMkLst xmlns:pc2="http://schemas.microsoft.com/office/powerpoint/2019/9/main/command">
                <pc:docMk/>
                <pc:sldMk cId="2467819195" sldId="361"/>
                <pc2:cmMk id="{DD861EBD-6933-4599-8491-BF44EF020E85}"/>
              </pc2:cmMkLst>
            </pc226:cmChg>
          </p:ext>
        </pc:extLst>
      </pc:sldChg>
      <pc:sldChg chg="modSp">
        <pc:chgData name="WENDY VANESA FONTALVO PEÑATE" userId="S::wendy.fontalvo.p@uniminuto.edu::f7a3c5d0-b13b-4d33-a676-a293da504660" providerId="AD" clId="Web-{41BBB377-2F94-2076-F81D-08E77FB6DFD2}" dt="2025-10-20T19:18:55.679" v="646" actId="20577"/>
        <pc:sldMkLst>
          <pc:docMk/>
          <pc:sldMk cId="2065654993" sldId="363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8:11.536" v="639" actId="20577"/>
          <ac:spMkLst>
            <pc:docMk/>
            <pc:sldMk cId="2065654993" sldId="363"/>
            <ac:spMk id="5" creationId="{2542ECFB-599C-B40B-93CC-20862C8D316E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22.443" v="640" actId="20577"/>
          <ac:spMkLst>
            <pc:docMk/>
            <pc:sldMk cId="2065654993" sldId="363"/>
            <ac:spMk id="7" creationId="{71F46027-F82F-8742-CD5D-A52C79E26230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26.162" v="641" actId="20577"/>
          <ac:spMkLst>
            <pc:docMk/>
            <pc:sldMk cId="2065654993" sldId="363"/>
            <ac:spMk id="9" creationId="{3AB5F04A-2E83-7F89-D88A-152BFC90922C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32.006" v="642" actId="20577"/>
          <ac:spMkLst>
            <pc:docMk/>
            <pc:sldMk cId="2065654993" sldId="363"/>
            <ac:spMk id="11" creationId="{95383AF6-48CC-2857-25A3-DB7348E4BFB2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37.147" v="643" actId="20577"/>
          <ac:spMkLst>
            <pc:docMk/>
            <pc:sldMk cId="2065654993" sldId="363"/>
            <ac:spMk id="13" creationId="{73D6E6FB-5862-511F-FA15-2FDF330CA26B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43.444" v="644" actId="20577"/>
          <ac:spMkLst>
            <pc:docMk/>
            <pc:sldMk cId="2065654993" sldId="363"/>
            <ac:spMk id="15" creationId="{F1405550-0AD0-530F-8CCB-CF3BFFBE88E0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49.460" v="645" actId="20577"/>
          <ac:spMkLst>
            <pc:docMk/>
            <pc:sldMk cId="2065654993" sldId="363"/>
            <ac:spMk id="16" creationId="{7AA70056-6758-B5EC-EC6F-27BE723BF0AA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8:55.679" v="646" actId="20577"/>
          <ac:spMkLst>
            <pc:docMk/>
            <pc:sldMk cId="2065654993" sldId="363"/>
            <ac:spMk id="18" creationId="{0E2368A0-DC70-BC27-8EB9-4B1228B1BDCB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36:49.833" v="696" actId="20577"/>
        <pc:sldMkLst>
          <pc:docMk/>
          <pc:sldMk cId="2319063989" sldId="365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36:42.239" v="694" actId="20577"/>
          <ac:spMkLst>
            <pc:docMk/>
            <pc:sldMk cId="2319063989" sldId="365"/>
            <ac:spMk id="3" creationId="{D000C566-6445-4106-C407-6EFF1EF592A5}"/>
          </ac:spMkLst>
        </pc:spChg>
      </pc:sldChg>
      <pc:sldChg chg="addSp modSp">
        <pc:chgData name="WENDY VANESA FONTALVO PEÑATE" userId="S::wendy.fontalvo.p@uniminuto.edu::f7a3c5d0-b13b-4d33-a676-a293da504660" providerId="AD" clId="Web-{41BBB377-2F94-2076-F81D-08E77FB6DFD2}" dt="2025-10-20T19:15:08.744" v="609" actId="1076"/>
        <pc:sldMkLst>
          <pc:docMk/>
          <pc:sldMk cId="3179535650" sldId="366"/>
        </pc:sldMkLst>
        <pc:spChg chg="add mod">
          <ac:chgData name="WENDY VANESA FONTALVO PEÑATE" userId="S::wendy.fontalvo.p@uniminuto.edu::f7a3c5d0-b13b-4d33-a676-a293da504660" providerId="AD" clId="Web-{41BBB377-2F94-2076-F81D-08E77FB6DFD2}" dt="2025-10-20T19:15:04.494" v="608" actId="1076"/>
          <ac:spMkLst>
            <pc:docMk/>
            <pc:sldMk cId="3179535650" sldId="366"/>
            <ac:spMk id="2" creationId="{CC11E964-4D0D-4DEA-C4E5-7606D9ADAD58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5:08.744" v="609" actId="1076"/>
          <ac:spMkLst>
            <pc:docMk/>
            <pc:sldMk cId="3179535650" sldId="366"/>
            <ac:spMk id="3" creationId="{6AA18639-EC44-AF1C-29C9-F8D7C50E2836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5:00.619" v="607" actId="14100"/>
          <ac:spMkLst>
            <pc:docMk/>
            <pc:sldMk cId="3179535650" sldId="366"/>
            <ac:spMk id="27" creationId="{BB5A0365-E6C8-EC7C-CE97-1C6CB19817A5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6:35.125" v="624" actId="14100"/>
        <pc:sldMkLst>
          <pc:docMk/>
          <pc:sldMk cId="3459978169" sldId="369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6:35.125" v="624" actId="14100"/>
          <ac:spMkLst>
            <pc:docMk/>
            <pc:sldMk cId="3459978169" sldId="369"/>
            <ac:spMk id="3" creationId="{C1B3853D-27F8-2474-E011-2014A3216080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16:48.876" v="629" actId="1076"/>
        <pc:sldMkLst>
          <pc:docMk/>
          <pc:sldMk cId="3899317137" sldId="370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6:48.095" v="628" actId="1076"/>
          <ac:spMkLst>
            <pc:docMk/>
            <pc:sldMk cId="3899317137" sldId="370"/>
            <ac:spMk id="3" creationId="{BECC1269-ABBC-6A89-BC88-1804187C7C83}"/>
          </ac:spMkLst>
        </pc:spChg>
        <pc:spChg chg="mod">
          <ac:chgData name="WENDY VANESA FONTALVO PEÑATE" userId="S::wendy.fontalvo.p@uniminuto.edu::f7a3c5d0-b13b-4d33-a676-a293da504660" providerId="AD" clId="Web-{41BBB377-2F94-2076-F81D-08E77FB6DFD2}" dt="2025-10-20T19:12:49.434" v="584" actId="1076"/>
          <ac:spMkLst>
            <pc:docMk/>
            <pc:sldMk cId="3899317137" sldId="370"/>
            <ac:spMk id="11" creationId="{8100CC4E-CE0A-91EF-FFDA-2A5BD0B8F3E5}"/>
          </ac:spMkLst>
        </pc:spChg>
      </pc:sldChg>
      <pc:sldChg chg="addSp delSp modSp add replId">
        <pc:chgData name="WENDY VANESA FONTALVO PEÑATE" userId="S::wendy.fontalvo.p@uniminuto.edu::f7a3c5d0-b13b-4d33-a676-a293da504660" providerId="AD" clId="Web-{41BBB377-2F94-2076-F81D-08E77FB6DFD2}" dt="2025-10-20T19:14:49.680" v="605" actId="1076"/>
        <pc:sldMkLst>
          <pc:docMk/>
          <pc:sldMk cId="1037941972" sldId="371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10:55.990" v="578" actId="14100"/>
          <ac:spMkLst>
            <pc:docMk/>
            <pc:sldMk cId="1037941972" sldId="371"/>
            <ac:spMk id="2" creationId="{E71D379A-01C6-0383-9D62-597F11276A19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14:46.133" v="604" actId="1076"/>
          <ac:spMkLst>
            <pc:docMk/>
            <pc:sldMk cId="1037941972" sldId="371"/>
            <ac:spMk id="5" creationId="{1CFD618F-EE16-DFBE-38EB-888F444F544B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14:49.680" v="605" actId="1076"/>
          <ac:spMkLst>
            <pc:docMk/>
            <pc:sldMk cId="1037941972" sldId="371"/>
            <ac:spMk id="7" creationId="{27E149E2-1129-0EA9-CFD1-8342C5CAFF3D}"/>
          </ac:spMkLst>
        </pc:spChg>
      </pc:sldChg>
      <pc:sldChg chg="addSp delSp modSp">
        <pc:chgData name="WENDY VANESA FONTALVO PEÑATE" userId="S::wendy.fontalvo.p@uniminuto.edu::f7a3c5d0-b13b-4d33-a676-a293da504660" providerId="AD" clId="Web-{41BBB377-2F94-2076-F81D-08E77FB6DFD2}" dt="2025-10-20T19:44:36.718" v="834" actId="20577"/>
        <pc:sldMkLst>
          <pc:docMk/>
          <pc:sldMk cId="3820568610" sldId="374"/>
        </pc:sldMkLst>
        <pc:spChg chg="add mod">
          <ac:chgData name="WENDY VANESA FONTALVO PEÑATE" userId="S::wendy.fontalvo.p@uniminuto.edu::f7a3c5d0-b13b-4d33-a676-a293da504660" providerId="AD" clId="Web-{41BBB377-2F94-2076-F81D-08E77FB6DFD2}" dt="2025-10-20T19:41:57.168" v="767" actId="1076"/>
          <ac:spMkLst>
            <pc:docMk/>
            <pc:sldMk cId="3820568610" sldId="374"/>
            <ac:spMk id="7" creationId="{D71E4863-2E55-9D8E-A72D-029A655E2107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44:33.483" v="831" actId="20577"/>
          <ac:spMkLst>
            <pc:docMk/>
            <pc:sldMk cId="3820568610" sldId="374"/>
            <ac:spMk id="8" creationId="{098AA67D-70F5-492C-8E2E-7C1E803D8C1C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44:34.593" v="832" actId="20577"/>
          <ac:spMkLst>
            <pc:docMk/>
            <pc:sldMk cId="3820568610" sldId="374"/>
            <ac:spMk id="9" creationId="{AFA1C070-DB11-BAE7-F686-CC78FC7172EA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44:36.718" v="834" actId="20577"/>
          <ac:spMkLst>
            <pc:docMk/>
            <pc:sldMk cId="3820568610" sldId="374"/>
            <ac:spMk id="10" creationId="{8E0A353A-8F2B-D7C7-AF1D-17A7B4FDD40E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41:41.965" v="764" actId="1076"/>
          <ac:spMkLst>
            <pc:docMk/>
            <pc:sldMk cId="3820568610" sldId="374"/>
            <ac:spMk id="13" creationId="{516098E4-563F-2F23-1EF2-FCD5A5A57474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42:22.794" v="774" actId="20577"/>
          <ac:spMkLst>
            <pc:docMk/>
            <pc:sldMk cId="3820568610" sldId="374"/>
            <ac:spMk id="14" creationId="{DF324DF3-AB9B-EFA7-7C8D-2EE86229FE29}"/>
          </ac:spMkLst>
        </pc:spChg>
        <pc:spChg chg="add mod">
          <ac:chgData name="WENDY VANESA FONTALVO PEÑATE" userId="S::wendy.fontalvo.p@uniminuto.edu::f7a3c5d0-b13b-4d33-a676-a293da504660" providerId="AD" clId="Web-{41BBB377-2F94-2076-F81D-08E77FB6DFD2}" dt="2025-10-20T19:43:21.654" v="788" actId="1076"/>
          <ac:spMkLst>
            <pc:docMk/>
            <pc:sldMk cId="3820568610" sldId="374"/>
            <ac:spMk id="15" creationId="{DFBB4107-BED1-3A94-9C5C-22B481335C2C}"/>
          </ac:spMkLst>
        </pc:spChg>
      </pc:sldChg>
      <pc:sldChg chg="modSp">
        <pc:chgData name="WENDY VANESA FONTALVO PEÑATE" userId="S::wendy.fontalvo.p@uniminuto.edu::f7a3c5d0-b13b-4d33-a676-a293da504660" providerId="AD" clId="Web-{41BBB377-2F94-2076-F81D-08E77FB6DFD2}" dt="2025-10-20T19:46:23.157" v="837" actId="20577"/>
        <pc:sldMkLst>
          <pc:docMk/>
          <pc:sldMk cId="3213903678" sldId="375"/>
        </pc:sldMkLst>
        <pc:spChg chg="mod">
          <ac:chgData name="WENDY VANESA FONTALVO PEÑATE" userId="S::wendy.fontalvo.p@uniminuto.edu::f7a3c5d0-b13b-4d33-a676-a293da504660" providerId="AD" clId="Web-{41BBB377-2F94-2076-F81D-08E77FB6DFD2}" dt="2025-10-20T19:46:23.157" v="837" actId="20577"/>
          <ac:spMkLst>
            <pc:docMk/>
            <pc:sldMk cId="3213903678" sldId="375"/>
            <ac:spMk id="7" creationId="{7C5D7F6D-DB7A-A7FC-EA8F-03ADB8C3CA8F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E08CFB8C-3147-50C7-3D32-73041170D03C}"/>
    <pc:docChg chg="delSld modSld">
      <pc:chgData name="DIANA DEL PILAR RAMIREZ ACOSTA" userId="S::diana.ramirez.ac@uniminuto.edu::7c8ee35b-8153-4181-8741-18f2e2a668b2" providerId="AD" clId="Web-{E08CFB8C-3147-50C7-3D32-73041170D03C}" dt="2025-10-22T16:36:02.926" v="4"/>
      <pc:docMkLst>
        <pc:docMk/>
      </pc:docMkLst>
      <pc:sldChg chg="modSp">
        <pc:chgData name="DIANA DEL PILAR RAMIREZ ACOSTA" userId="S::diana.ramirez.ac@uniminuto.edu::7c8ee35b-8153-4181-8741-18f2e2a668b2" providerId="AD" clId="Web-{E08CFB8C-3147-50C7-3D32-73041170D03C}" dt="2025-10-22T16:36:02.926" v="4"/>
        <pc:sldMkLst>
          <pc:docMk/>
          <pc:sldMk cId="4271063106" sldId="360"/>
        </pc:sldMkLst>
        <pc:spChg chg="mod">
          <ac:chgData name="DIANA DEL PILAR RAMIREZ ACOSTA" userId="S::diana.ramirez.ac@uniminuto.edu::7c8ee35b-8153-4181-8741-18f2e2a668b2" providerId="AD" clId="Web-{E08CFB8C-3147-50C7-3D32-73041170D03C}" dt="2025-10-22T16:36:02.926" v="4"/>
          <ac:spMkLst>
            <pc:docMk/>
            <pc:sldMk cId="4271063106" sldId="360"/>
            <ac:spMk id="2" creationId="{EEB46D62-522C-4BA4-9A2C-F4CB93AD601E}"/>
          </ac:spMkLst>
        </pc:spChg>
        <pc:spChg chg="mod">
          <ac:chgData name="DIANA DEL PILAR RAMIREZ ACOSTA" userId="S::diana.ramirez.ac@uniminuto.edu::7c8ee35b-8153-4181-8741-18f2e2a668b2" providerId="AD" clId="Web-{E08CFB8C-3147-50C7-3D32-73041170D03C}" dt="2025-10-22T16:31:34.263" v="1" actId="1076"/>
          <ac:spMkLst>
            <pc:docMk/>
            <pc:sldMk cId="4271063106" sldId="360"/>
            <ac:spMk id="3" creationId="{0D687AF5-F37F-36ED-FA51-F062A037F27A}"/>
          </ac:spMkLst>
        </pc:spChg>
      </pc:sldChg>
    </pc:docChg>
  </pc:docChgLst>
  <pc:docChgLst>
    <pc:chgData name="LINA PAOLA SUAREZ FORERO" userId="S::lina.suarez.f@uniminuto.edu::bc550894-0aa7-4a5d-903c-9027ae179d81" providerId="AD" clId="Web-{0CF23DEB-1ACF-8C12-1B57-FC41430807FE}"/>
    <pc:docChg chg="addSld delSld modSld sldOrd">
      <pc:chgData name="LINA PAOLA SUAREZ FORERO" userId="S::lina.suarez.f@uniminuto.edu::bc550894-0aa7-4a5d-903c-9027ae179d81" providerId="AD" clId="Web-{0CF23DEB-1ACF-8C12-1B57-FC41430807FE}" dt="2025-10-18T21:43:12.528" v="1164"/>
      <pc:docMkLst>
        <pc:docMk/>
      </pc:docMkLst>
      <pc:sldChg chg="addSp delSp modSp ord">
        <pc:chgData name="LINA PAOLA SUAREZ FORERO" userId="S::lina.suarez.f@uniminuto.edu::bc550894-0aa7-4a5d-903c-9027ae179d81" providerId="AD" clId="Web-{0CF23DEB-1ACF-8C12-1B57-FC41430807FE}" dt="2025-10-18T21:12:36.075" v="557" actId="20577"/>
        <pc:sldMkLst>
          <pc:docMk/>
          <pc:sldMk cId="2733822545" sldId="321"/>
        </pc:sldMkLst>
        <pc:spChg chg="add mod">
          <ac:chgData name="LINA PAOLA SUAREZ FORERO" userId="S::lina.suarez.f@uniminuto.edu::bc550894-0aa7-4a5d-903c-9027ae179d81" providerId="AD" clId="Web-{0CF23DEB-1ACF-8C12-1B57-FC41430807FE}" dt="2025-10-18T21:11:55.699" v="546" actId="1076"/>
          <ac:spMkLst>
            <pc:docMk/>
            <pc:sldMk cId="2733822545" sldId="321"/>
            <ac:spMk id="4" creationId="{897D9C59-7BD7-4ED5-9397-6FE53938FFE8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11:43.261" v="541" actId="1076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09:57.041" v="511" actId="1076"/>
          <ac:spMkLst>
            <pc:docMk/>
            <pc:sldMk cId="2733822545" sldId="321"/>
            <ac:spMk id="6" creationId="{8D92C47D-2C30-962E-FFC6-4BD7C7BC11E5}"/>
          </ac:spMkLst>
        </pc:spChg>
        <pc:spChg chg="add mod topLvl">
          <ac:chgData name="LINA PAOLA SUAREZ FORERO" userId="S::lina.suarez.f@uniminuto.edu::bc550894-0aa7-4a5d-903c-9027ae179d81" providerId="AD" clId="Web-{0CF23DEB-1ACF-8C12-1B57-FC41430807FE}" dt="2025-10-18T21:11:43.246" v="538" actId="1076"/>
          <ac:spMkLst>
            <pc:docMk/>
            <pc:sldMk cId="2733822545" sldId="321"/>
            <ac:spMk id="7" creationId="{455A25BF-2CFF-41D1-A903-AF034E6375B5}"/>
          </ac:spMkLst>
        </pc:spChg>
        <pc:spChg chg="add mod topLvl">
          <ac:chgData name="LINA PAOLA SUAREZ FORERO" userId="S::lina.suarez.f@uniminuto.edu::bc550894-0aa7-4a5d-903c-9027ae179d81" providerId="AD" clId="Web-{0CF23DEB-1ACF-8C12-1B57-FC41430807FE}" dt="2025-10-18T21:11:43.246" v="539" actId="1076"/>
          <ac:spMkLst>
            <pc:docMk/>
            <pc:sldMk cId="2733822545" sldId="321"/>
            <ac:spMk id="8" creationId="{CEC8588B-0F27-42A3-84CE-5F3642EAE30E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11:51.871" v="545" actId="1076"/>
          <ac:spMkLst>
            <pc:docMk/>
            <pc:sldMk cId="2733822545" sldId="321"/>
            <ac:spMk id="10" creationId="{E809EF12-8A5F-C1B8-0141-8074446CD2AE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12:36.075" v="557" actId="20577"/>
          <ac:spMkLst>
            <pc:docMk/>
            <pc:sldMk cId="2733822545" sldId="321"/>
            <ac:spMk id="11" creationId="{5D758244-7A7B-1950-7631-CDCFBD5EB79C}"/>
          </ac:spMkLst>
        </pc:spChg>
      </pc:sldChg>
      <pc:sldChg chg="addSp delSp modSp">
        <pc:chgData name="LINA PAOLA SUAREZ FORERO" userId="S::lina.suarez.f@uniminuto.edu::bc550894-0aa7-4a5d-903c-9027ae179d81" providerId="AD" clId="Web-{0CF23DEB-1ACF-8C12-1B57-FC41430807FE}" dt="2025-10-18T21:29:52.099" v="694" actId="14100"/>
        <pc:sldMkLst>
          <pc:docMk/>
          <pc:sldMk cId="3886648419" sldId="324"/>
        </pc:sldMkLst>
        <pc:spChg chg="add mod">
          <ac:chgData name="LINA PAOLA SUAREZ FORERO" userId="S::lina.suarez.f@uniminuto.edu::bc550894-0aa7-4a5d-903c-9027ae179d81" providerId="AD" clId="Web-{0CF23DEB-1ACF-8C12-1B57-FC41430807FE}" dt="2025-10-18T21:28:12.802" v="671" actId="14100"/>
          <ac:spMkLst>
            <pc:docMk/>
            <pc:sldMk cId="3886648419" sldId="324"/>
            <ac:spMk id="3" creationId="{3CF1EB12-5739-09EF-46D6-58B1526C119E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26:46.130" v="651" actId="1076"/>
          <ac:spMkLst>
            <pc:docMk/>
            <pc:sldMk cId="3886648419" sldId="324"/>
            <ac:spMk id="5" creationId="{56F3584E-4EBE-69AE-8C76-84BF5CF5DBC3}"/>
          </ac:spMkLst>
        </pc:spChg>
        <pc:spChg chg="add mod ord">
          <ac:chgData name="LINA PAOLA SUAREZ FORERO" userId="S::lina.suarez.f@uniminuto.edu::bc550894-0aa7-4a5d-903c-9027ae179d81" providerId="AD" clId="Web-{0CF23DEB-1ACF-8C12-1B57-FC41430807FE}" dt="2025-10-18T21:29:52.099" v="694" actId="14100"/>
          <ac:spMkLst>
            <pc:docMk/>
            <pc:sldMk cId="3886648419" sldId="324"/>
            <ac:spMk id="6" creationId="{69FD98C7-958B-7E51-AED2-6CA016536A7F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29:32.443" v="690" actId="1076"/>
          <ac:spMkLst>
            <pc:docMk/>
            <pc:sldMk cId="3886648419" sldId="324"/>
            <ac:spMk id="8" creationId="{EF1AA6AF-BB8A-D397-0FDD-4CC9F6D23B3B}"/>
          </ac:spMkLst>
        </pc:spChg>
      </pc:sldChg>
      <pc:sldChg chg="modSp add replId">
        <pc:chgData name="LINA PAOLA SUAREZ FORERO" userId="S::lina.suarez.f@uniminuto.edu::bc550894-0aa7-4a5d-903c-9027ae179d81" providerId="AD" clId="Web-{0CF23DEB-1ACF-8C12-1B57-FC41430807FE}" dt="2025-10-18T21:13:06.638" v="568" actId="20577"/>
        <pc:sldMkLst>
          <pc:docMk/>
          <pc:sldMk cId="4184988104" sldId="356"/>
        </pc:sldMkLst>
        <pc:spChg chg="mod">
          <ac:chgData name="LINA PAOLA SUAREZ FORERO" userId="S::lina.suarez.f@uniminuto.edu::bc550894-0aa7-4a5d-903c-9027ae179d81" providerId="AD" clId="Web-{0CF23DEB-1ACF-8C12-1B57-FC41430807FE}" dt="2025-10-18T21:13:06.638" v="568" actId="20577"/>
          <ac:spMkLst>
            <pc:docMk/>
            <pc:sldMk cId="4184988104" sldId="356"/>
            <ac:spMk id="4" creationId="{36E2F6C5-98E0-0F78-319B-D6B7D9CB63E1}"/>
          </ac:spMkLst>
        </pc:spChg>
      </pc:sldChg>
      <pc:sldChg chg="modSp add replId">
        <pc:chgData name="LINA PAOLA SUAREZ FORERO" userId="S::lina.suarez.f@uniminuto.edu::bc550894-0aa7-4a5d-903c-9027ae179d81" providerId="AD" clId="Web-{0CF23DEB-1ACF-8C12-1B57-FC41430807FE}" dt="2025-10-18T21:13:15.247" v="576" actId="20577"/>
        <pc:sldMkLst>
          <pc:docMk/>
          <pc:sldMk cId="4242770856" sldId="357"/>
        </pc:sldMkLst>
        <pc:spChg chg="mod">
          <ac:chgData name="LINA PAOLA SUAREZ FORERO" userId="S::lina.suarez.f@uniminuto.edu::bc550894-0aa7-4a5d-903c-9027ae179d81" providerId="AD" clId="Web-{0CF23DEB-1ACF-8C12-1B57-FC41430807FE}" dt="2025-10-18T21:13:15.247" v="576" actId="20577"/>
          <ac:spMkLst>
            <pc:docMk/>
            <pc:sldMk cId="4242770856" sldId="357"/>
            <ac:spMk id="4" creationId="{D20F361C-779D-B2DA-FE3A-8A7BB966C833}"/>
          </ac:spMkLst>
        </pc:spChg>
      </pc:sldChg>
      <pc:sldChg chg="modSp add replId">
        <pc:chgData name="LINA PAOLA SUAREZ FORERO" userId="S::lina.suarez.f@uniminuto.edu::bc550894-0aa7-4a5d-903c-9027ae179d81" providerId="AD" clId="Web-{0CF23DEB-1ACF-8C12-1B57-FC41430807FE}" dt="2025-10-18T21:14:43.468" v="628" actId="20577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0CF23DEB-1ACF-8C12-1B57-FC41430807FE}" dt="2025-10-18T21:14:34.015" v="626" actId="1076"/>
          <ac:spMkLst>
            <pc:docMk/>
            <pc:sldMk cId="1592925017" sldId="358"/>
            <ac:spMk id="4" creationId="{AB8DBE5C-F79E-F3D8-C8E8-0342BE03CC98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43.468" v="628" actId="20577"/>
          <ac:spMkLst>
            <pc:docMk/>
            <pc:sldMk cId="1592925017" sldId="358"/>
            <ac:spMk id="5" creationId="{823A6547-ED78-92B2-F900-DCC5875EFF84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23.187" v="623" actId="14100"/>
          <ac:spMkLst>
            <pc:docMk/>
            <pc:sldMk cId="1592925017" sldId="358"/>
            <ac:spMk id="7" creationId="{76E0E651-451B-26BE-97F5-5522F17FE938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13.983" v="621" actId="20577"/>
          <ac:spMkLst>
            <pc:docMk/>
            <pc:sldMk cId="1592925017" sldId="358"/>
            <ac:spMk id="10" creationId="{1482C939-99DF-1E52-004B-35DD3F857FD6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18.827" v="622" actId="1076"/>
          <ac:spMkLst>
            <pc:docMk/>
            <pc:sldMk cId="1592925017" sldId="358"/>
            <ac:spMk id="11" creationId="{58CB03D1-BB9F-C39B-E8F8-2737334D9687}"/>
          </ac:spMkLst>
        </pc:spChg>
      </pc:sldChg>
      <pc:sldChg chg="addSp delSp modSp add replId">
        <pc:chgData name="LINA PAOLA SUAREZ FORERO" userId="S::lina.suarez.f@uniminuto.edu::bc550894-0aa7-4a5d-903c-9027ae179d81" providerId="AD" clId="Web-{0CF23DEB-1ACF-8C12-1B57-FC41430807FE}" dt="2025-10-18T21:42:27.496" v="1163"/>
        <pc:sldMkLst>
          <pc:docMk/>
          <pc:sldMk cId="2989734916" sldId="359"/>
        </pc:sldMkLst>
        <pc:spChg chg="add mod">
          <ac:chgData name="LINA PAOLA SUAREZ FORERO" userId="S::lina.suarez.f@uniminuto.edu::bc550894-0aa7-4a5d-903c-9027ae179d81" providerId="AD" clId="Web-{0CF23DEB-1ACF-8C12-1B57-FC41430807FE}" dt="2025-10-18T21:37:33.747" v="1025" actId="1076"/>
          <ac:spMkLst>
            <pc:docMk/>
            <pc:sldMk cId="2989734916" sldId="359"/>
            <ac:spMk id="5" creationId="{023F75D5-0F75-D19E-C939-11E0F84C84D3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42:04.387" v="1124" actId="1076"/>
          <ac:spMkLst>
            <pc:docMk/>
            <pc:sldMk cId="2989734916" sldId="359"/>
            <ac:spMk id="6" creationId="{922F6F3F-2BFE-183C-43EA-9495A4F2BBA5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42:16.715" v="1127" actId="1076"/>
          <ac:spMkLst>
            <pc:docMk/>
            <pc:sldMk cId="2989734916" sldId="359"/>
            <ac:spMk id="8" creationId="{8D0836D8-6DC9-8EA6-7595-469416CE7C12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32:27.678" v="705" actId="1076"/>
          <ac:spMkLst>
            <pc:docMk/>
            <pc:sldMk cId="2989734916" sldId="359"/>
            <ac:spMk id="9" creationId="{BC83436B-2C30-2ABD-7E9A-1B90A5C31AC4}"/>
          </ac:spMkLst>
        </pc:spChg>
        <pc:graphicFrameChg chg="add mod modGraphic">
          <ac:chgData name="LINA PAOLA SUAREZ FORERO" userId="S::lina.suarez.f@uniminuto.edu::bc550894-0aa7-4a5d-903c-9027ae179d81" providerId="AD" clId="Web-{0CF23DEB-1ACF-8C12-1B57-FC41430807FE}" dt="2025-10-18T21:42:27.496" v="1163"/>
          <ac:graphicFrameMkLst>
            <pc:docMk/>
            <pc:sldMk cId="2989734916" sldId="359"/>
            <ac:graphicFrameMk id="3" creationId="{07907C83-47F0-B7A9-656B-B6C9190D2463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45397066-F296-7581-D3F3-7380CA16EE10}"/>
    <pc:docChg chg="addSld delSld modSld">
      <pc:chgData name="LINA PAOLA SUAREZ FORERO" userId="S::lina.suarez.f@uniminuto.edu::bc550894-0aa7-4a5d-903c-9027ae179d81" providerId="AD" clId="Web-{45397066-F296-7581-D3F3-7380CA16EE10}" dt="2025-10-09T21:44:41.971" v="107" actId="1076"/>
      <pc:docMkLst>
        <pc:docMk/>
      </pc:docMkLst>
      <pc:sldChg chg="modSp">
        <pc:chgData name="LINA PAOLA SUAREZ FORERO" userId="S::lina.suarez.f@uniminuto.edu::bc550894-0aa7-4a5d-903c-9027ae179d81" providerId="AD" clId="Web-{45397066-F296-7581-D3F3-7380CA16EE10}" dt="2025-10-09T20:50:05.436" v="41"/>
        <pc:sldMkLst>
          <pc:docMk/>
          <pc:sldMk cId="2733822545" sldId="321"/>
        </pc:sldMkLst>
      </pc:sldChg>
      <pc:sldChg chg="modSp">
        <pc:chgData name="LINA PAOLA SUAREZ FORERO" userId="S::lina.suarez.f@uniminuto.edu::bc550894-0aa7-4a5d-903c-9027ae179d81" providerId="AD" clId="Web-{45397066-F296-7581-D3F3-7380CA16EE10}" dt="2025-10-09T20:50:25.875" v="49"/>
        <pc:sldMkLst>
          <pc:docMk/>
          <pc:sldMk cId="3886648419" sldId="324"/>
        </pc:sldMkLst>
      </pc:sldChg>
    </pc:docChg>
  </pc:docChgLst>
  <pc:docChgLst>
    <pc:chgData name="LINA PAOLA SUAREZ FORERO" userId="S::lina.suarez.f@uniminuto.edu::bc550894-0aa7-4a5d-903c-9027ae179d81" providerId="AD" clId="Web-{938DDB57-0500-5D90-15CB-867AAB744E57}"/>
    <pc:docChg chg="modSld">
      <pc:chgData name="LINA PAOLA SUAREZ FORERO" userId="S::lina.suarez.f@uniminuto.edu::bc550894-0aa7-4a5d-903c-9027ae179d81" providerId="AD" clId="Web-{938DDB57-0500-5D90-15CB-867AAB744E57}" dt="2025-10-09T22:24:53.628" v="392"/>
      <pc:docMkLst>
        <pc:docMk/>
      </pc:docMkLst>
    </pc:docChg>
  </pc:docChgLst>
  <pc:docChgLst>
    <pc:chgData name="WENDY VANESA FONTALVO PEÑATE" userId="S::wendy.fontalvo.p@uniminuto.edu::f7a3c5d0-b13b-4d33-a676-a293da504660" providerId="AD" clId="Web-{4DF3C995-76E9-6B04-F4BE-8443A3B850D2}"/>
    <pc:docChg chg="addSld delSld modSld">
      <pc:chgData name="WENDY VANESA FONTALVO PEÑATE" userId="S::wendy.fontalvo.p@uniminuto.edu::f7a3c5d0-b13b-4d33-a676-a293da504660" providerId="AD" clId="Web-{4DF3C995-76E9-6B04-F4BE-8443A3B850D2}" dt="2025-10-20T21:44:36.961" v="32"/>
      <pc:docMkLst>
        <pc:docMk/>
      </pc:docMkLst>
      <pc:sldChg chg="add replId">
        <pc:chgData name="WENDY VANESA FONTALVO PEÑATE" userId="S::wendy.fontalvo.p@uniminuto.edu::f7a3c5d0-b13b-4d33-a676-a293da504660" providerId="AD" clId="Web-{4DF3C995-76E9-6B04-F4BE-8443A3B850D2}" dt="2025-10-20T21:35:18.518" v="0"/>
        <pc:sldMkLst>
          <pc:docMk/>
          <pc:sldMk cId="2786400477" sldId="381"/>
        </pc:sldMkLst>
      </pc:sldChg>
      <pc:sldChg chg="delSp modSp new">
        <pc:chgData name="WENDY VANESA FONTALVO PEÑATE" userId="S::wendy.fontalvo.p@uniminuto.edu::f7a3c5d0-b13b-4d33-a676-a293da504660" providerId="AD" clId="Web-{4DF3C995-76E9-6B04-F4BE-8443A3B850D2}" dt="2025-10-20T21:44:36.961" v="32"/>
        <pc:sldMkLst>
          <pc:docMk/>
          <pc:sldMk cId="4200753952" sldId="382"/>
        </pc:sldMkLst>
        <pc:spChg chg="mod">
          <ac:chgData name="WENDY VANESA FONTALVO PEÑATE" userId="S::wendy.fontalvo.p@uniminuto.edu::f7a3c5d0-b13b-4d33-a676-a293da504660" providerId="AD" clId="Web-{4DF3C995-76E9-6B04-F4BE-8443A3B850D2}" dt="2025-10-20T21:44:33.993" v="29" actId="20577"/>
          <ac:spMkLst>
            <pc:docMk/>
            <pc:sldMk cId="4200753952" sldId="382"/>
            <ac:spMk id="2" creationId="{FB2490F1-8809-85E1-C5A2-58E98E523F49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7D5A5E3B-0AA9-EA54-E5A3-33D7F298A36B}"/>
    <pc:docChg chg="modSld">
      <pc:chgData name="DIANA DEL PILAR RAMIREZ ACOSTA" userId="S::diana.ramirez.ac@uniminuto.edu::7c8ee35b-8153-4181-8741-18f2e2a668b2" providerId="AD" clId="Web-{7D5A5E3B-0AA9-EA54-E5A3-33D7F298A36B}" dt="2025-10-19T00:17:11.532" v="10"/>
      <pc:docMkLst>
        <pc:docMk/>
      </pc:docMkLst>
      <pc:sldChg chg="modSp">
        <pc:chgData name="DIANA DEL PILAR RAMIREZ ACOSTA" userId="S::diana.ramirez.ac@uniminuto.edu::7c8ee35b-8153-4181-8741-18f2e2a668b2" providerId="AD" clId="Web-{7D5A5E3B-0AA9-EA54-E5A3-33D7F298A36B}" dt="2025-10-19T00:17:11.532" v="10"/>
        <pc:sldMkLst>
          <pc:docMk/>
          <pc:sldMk cId="2467819195" sldId="361"/>
        </pc:sldMkLst>
        <pc:graphicFrameChg chg="mod modGraphic">
          <ac:chgData name="DIANA DEL PILAR RAMIREZ ACOSTA" userId="S::diana.ramirez.ac@uniminuto.edu::7c8ee35b-8153-4181-8741-18f2e2a668b2" providerId="AD" clId="Web-{7D5A5E3B-0AA9-EA54-E5A3-33D7F298A36B}" dt="2025-10-19T00:17:11.532" v="10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77ACACBB-A808-97B9-18D1-F21FFEC4BB87}"/>
    <pc:docChg chg="modSld">
      <pc:chgData name="DIANA DEL PILAR RAMIREZ ACOSTA" userId="S::diana.ramirez.ac@uniminuto.edu::7c8ee35b-8153-4181-8741-18f2e2a668b2" providerId="AD" clId="Web-{77ACACBB-A808-97B9-18D1-F21FFEC4BB87}" dt="2025-11-04T20:10:23.440" v="13" actId="14100"/>
      <pc:docMkLst>
        <pc:docMk/>
      </pc:docMkLst>
      <pc:sldChg chg="delSp modSp">
        <pc:chgData name="DIANA DEL PILAR RAMIREZ ACOSTA" userId="S::diana.ramirez.ac@uniminuto.edu::7c8ee35b-8153-4181-8741-18f2e2a668b2" providerId="AD" clId="Web-{77ACACBB-A808-97B9-18D1-F21FFEC4BB87}" dt="2025-11-04T20:10:23.440" v="13" actId="14100"/>
        <pc:sldMkLst>
          <pc:docMk/>
          <pc:sldMk cId="3899317137" sldId="370"/>
        </pc:sldMkLst>
        <pc:spChg chg="mod">
          <ac:chgData name="DIANA DEL PILAR RAMIREZ ACOSTA" userId="S::diana.ramirez.ac@uniminuto.edu::7c8ee35b-8153-4181-8741-18f2e2a668b2" providerId="AD" clId="Web-{77ACACBB-A808-97B9-18D1-F21FFEC4BB87}" dt="2025-11-04T20:10:23.440" v="13" actId="14100"/>
          <ac:spMkLst>
            <pc:docMk/>
            <pc:sldMk cId="3899317137" sldId="370"/>
            <ac:spMk id="7" creationId="{95117755-C8A1-B8E3-26C1-CD2C35E9CFB2}"/>
          </ac:spMkLst>
        </pc:spChg>
        <pc:spChg chg="del">
          <ac:chgData name="DIANA DEL PILAR RAMIREZ ACOSTA" userId="S::diana.ramirez.ac@uniminuto.edu::7c8ee35b-8153-4181-8741-18f2e2a668b2" providerId="AD" clId="Web-{77ACACBB-A808-97B9-18D1-F21FFEC4BB87}" dt="2025-11-04T20:09:18.377" v="0"/>
          <ac:spMkLst>
            <pc:docMk/>
            <pc:sldMk cId="3899317137" sldId="370"/>
            <ac:spMk id="9" creationId="{DFCF69D5-6C4C-95A1-905F-1B423D48A046}"/>
          </ac:spMkLst>
        </pc:spChg>
        <pc:spChg chg="mod">
          <ac:chgData name="DIANA DEL PILAR RAMIREZ ACOSTA" userId="S::diana.ramirez.ac@uniminuto.edu::7c8ee35b-8153-4181-8741-18f2e2a668b2" providerId="AD" clId="Web-{77ACACBB-A808-97B9-18D1-F21FFEC4BB87}" dt="2025-11-04T20:10:09.221" v="12" actId="20577"/>
          <ac:spMkLst>
            <pc:docMk/>
            <pc:sldMk cId="3899317137" sldId="370"/>
            <ac:spMk id="11" creationId="{8100CC4E-CE0A-91EF-FFDA-2A5BD0B8F3E5}"/>
          </ac:spMkLst>
        </pc:spChg>
      </pc:sldChg>
    </pc:docChg>
  </pc:docChgLst>
  <pc:docChgLst>
    <pc:chgData name="PAULA ANGELICA POSADA RUIZ" userId="S::paula.posada@uniminuto.edu::c1bc0e1e-d004-4b21-9d74-8a35d69a1bab" providerId="AD" clId="Web-{70C9897E-D5F0-8737-B49D-560573507A0F}"/>
    <pc:docChg chg="mod">
      <pc:chgData name="PAULA ANGELICA POSADA RUIZ" userId="S::paula.posada@uniminuto.edu::c1bc0e1e-d004-4b21-9d74-8a35d69a1bab" providerId="AD" clId="Web-{70C9897E-D5F0-8737-B49D-560573507A0F}" dt="2025-10-20T07:56:28.837" v="0"/>
      <pc:docMkLst>
        <pc:docMk/>
      </pc:docMkLst>
    </pc:docChg>
  </pc:docChgLst>
  <pc:docChgLst>
    <pc:chgData name="ANGIE KATERINE BORDA RODRIGUEZ" userId="S::angie.borda@uniminuto.edu::982bb59e-8e0b-4610-af28-be7434494033" providerId="AD" clId="Web-{6B0A27AB-9FBC-F60E-497F-4B4BD9294F96}"/>
    <pc:docChg chg="modSld">
      <pc:chgData name="ANGIE KATERINE BORDA RODRIGUEZ" userId="S::angie.borda@uniminuto.edu::982bb59e-8e0b-4610-af28-be7434494033" providerId="AD" clId="Web-{6B0A27AB-9FBC-F60E-497F-4B4BD9294F96}" dt="2025-10-15T19:33:58.165" v="42" actId="1076"/>
      <pc:docMkLst>
        <pc:docMk/>
      </pc:docMkLst>
    </pc:docChg>
  </pc:docChgLst>
  <pc:docChgLst>
    <pc:chgData name="DIANA DEL PILAR RAMIREZ ACOSTA" userId="S::diana.ramirez.ac@uniminuto.edu::7c8ee35b-8153-4181-8741-18f2e2a668b2" providerId="AD" clId="Web-{0D98705A-946A-7EAC-E7F9-3AB41F489BBA}"/>
    <pc:docChg chg="modSld">
      <pc:chgData name="DIANA DEL PILAR RAMIREZ ACOSTA" userId="S::diana.ramirez.ac@uniminuto.edu::7c8ee35b-8153-4181-8741-18f2e2a668b2" providerId="AD" clId="Web-{0D98705A-946A-7EAC-E7F9-3AB41F489BBA}" dt="2025-10-18T22:34:10.931" v="8"/>
      <pc:docMkLst>
        <pc:docMk/>
      </pc:docMkLst>
      <pc:sldChg chg="addSp modSp">
        <pc:chgData name="DIANA DEL PILAR RAMIREZ ACOSTA" userId="S::diana.ramirez.ac@uniminuto.edu::7c8ee35b-8153-4181-8741-18f2e2a668b2" providerId="AD" clId="Web-{0D98705A-946A-7EAC-E7F9-3AB41F489BBA}" dt="2025-10-18T22:34:10.931" v="8"/>
        <pc:sldMkLst>
          <pc:docMk/>
          <pc:sldMk cId="4271063106" sldId="360"/>
        </pc:sldMkLst>
        <pc:spChg chg="add mod">
          <ac:chgData name="DIANA DEL PILAR RAMIREZ ACOSTA" userId="S::diana.ramirez.ac@uniminuto.edu::7c8ee35b-8153-4181-8741-18f2e2a668b2" providerId="AD" clId="Web-{0D98705A-946A-7EAC-E7F9-3AB41F489BBA}" dt="2025-10-18T22:34:10.931" v="8"/>
          <ac:spMkLst>
            <pc:docMk/>
            <pc:sldMk cId="4271063106" sldId="360"/>
            <ac:spMk id="3" creationId="{0D687AF5-F37F-36ED-FA51-F062A037F27A}"/>
          </ac:spMkLst>
        </pc:spChg>
      </pc:sldChg>
    </pc:docChg>
  </pc:docChgLst>
  <pc:docChgLst>
    <pc:chgData name="GINA CATALINA MALAVER PEREZ" userId="S::gina.malaver@uniminuto.edu::99b04ec6-3d77-4061-a7bd-63e001cc7658" providerId="AD" clId="Web-{E66D006F-379A-4C1B-A9DE-B124CA4BABF0}"/>
    <pc:docChg chg="modSld">
      <pc:chgData name="GINA CATALINA MALAVER PEREZ" userId="S::gina.malaver@uniminuto.edu::99b04ec6-3d77-4061-a7bd-63e001cc7658" providerId="AD" clId="Web-{E66D006F-379A-4C1B-A9DE-B124CA4BABF0}" dt="2025-10-22T21:27:43.486" v="19" actId="20577"/>
      <pc:docMkLst>
        <pc:docMk/>
      </pc:docMkLst>
      <pc:sldChg chg="delSp modSp">
        <pc:chgData name="GINA CATALINA MALAVER PEREZ" userId="S::gina.malaver@uniminuto.edu::99b04ec6-3d77-4061-a7bd-63e001cc7658" providerId="AD" clId="Web-{E66D006F-379A-4C1B-A9DE-B124CA4BABF0}" dt="2025-10-22T21:27:43.486" v="19" actId="20577"/>
        <pc:sldMkLst>
          <pc:docMk/>
          <pc:sldMk cId="1112480703" sldId="387"/>
        </pc:sldMkLst>
        <pc:spChg chg="mod">
          <ac:chgData name="GINA CATALINA MALAVER PEREZ" userId="S::gina.malaver@uniminuto.edu::99b04ec6-3d77-4061-a7bd-63e001cc7658" providerId="AD" clId="Web-{E66D006F-379A-4C1B-A9DE-B124CA4BABF0}" dt="2025-10-22T21:27:08.828" v="13" actId="1076"/>
          <ac:spMkLst>
            <pc:docMk/>
            <pc:sldMk cId="1112480703" sldId="387"/>
            <ac:spMk id="2" creationId="{399CC9C0-4FBA-8841-87DC-A6CF39AFAB81}"/>
          </ac:spMkLst>
        </pc:spChg>
        <pc:spChg chg="mod">
          <ac:chgData name="GINA CATALINA MALAVER PEREZ" userId="S::gina.malaver@uniminuto.edu::99b04ec6-3d77-4061-a7bd-63e001cc7658" providerId="AD" clId="Web-{E66D006F-379A-4C1B-A9DE-B124CA4BABF0}" dt="2025-10-22T21:27:43.486" v="19" actId="20577"/>
          <ac:spMkLst>
            <pc:docMk/>
            <pc:sldMk cId="1112480703" sldId="387"/>
            <ac:spMk id="6" creationId="{6A9BA356-A344-E3EC-600D-297ABE653586}"/>
          </ac:spMkLst>
        </pc:spChg>
        <pc:spChg chg="mod">
          <ac:chgData name="GINA CATALINA MALAVER PEREZ" userId="S::gina.malaver@uniminuto.edu::99b04ec6-3d77-4061-a7bd-63e001cc7658" providerId="AD" clId="Web-{E66D006F-379A-4C1B-A9DE-B124CA4BABF0}" dt="2025-10-22T21:27:13.203" v="18" actId="20577"/>
          <ac:spMkLst>
            <pc:docMk/>
            <pc:sldMk cId="1112480703" sldId="387"/>
            <ac:spMk id="8" creationId="{4D4E0CCE-4026-41F3-A23B-05BD3F75EE74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50283400-5DDC-98B0-0761-8BBF5AE0B656}"/>
    <pc:docChg chg="addSld delSld modSld sldOrd">
      <pc:chgData name="WENDY VANESA FONTALVO PEÑATE" userId="S::wendy.fontalvo.p@uniminuto.edu::f7a3c5d0-b13b-4d33-a676-a293da504660" providerId="AD" clId="Web-{50283400-5DDC-98B0-0761-8BBF5AE0B656}" dt="2025-10-09T22:29:23.673" v="189" actId="1076"/>
      <pc:docMkLst>
        <pc:docMk/>
      </pc:docMkLst>
      <pc:sldChg chg="modSp">
        <pc:chgData name="WENDY VANESA FONTALVO PEÑATE" userId="S::wendy.fontalvo.p@uniminuto.edu::f7a3c5d0-b13b-4d33-a676-a293da504660" providerId="AD" clId="Web-{50283400-5DDC-98B0-0761-8BBF5AE0B656}" dt="2025-10-09T21:40:35.919" v="139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40:35.919" v="139" actId="20577"/>
          <ac:spMkLst>
            <pc:docMk/>
            <pc:sldMk cId="2005725281" sldId="305"/>
            <ac:spMk id="4" creationId="{CA2D8882-B3E8-A412-CB91-9240B24842BE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2:15.797" v="44" actId="14100"/>
        <pc:sldMkLst>
          <pc:docMk/>
          <pc:sldMk cId="2733822545" sldId="321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2:15.797" v="44" actId="14100"/>
          <ac:spMkLst>
            <pc:docMk/>
            <pc:sldMk cId="2733822545" sldId="321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3:24.207" v="49" actId="1076"/>
        <pc:sldMkLst>
          <pc:docMk/>
          <pc:sldMk cId="3886648419" sldId="324"/>
        </pc:sldMkLst>
      </pc:sldChg>
    </pc:docChg>
  </pc:docChgLst>
</pc:chgInfo>
</file>

<file path=ppt/comments/modernComment_141_A2F2D2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8C5CE9-5A18-46D7-8BC6-137A4CE431E6}" authorId="{3D43F9D6-A1BC-CFF2-C748-282625625962}" created="2025-10-20T08:08:14.965">
    <pc:sldMkLst xmlns:pc="http://schemas.microsoft.com/office/powerpoint/2013/main/command">
      <pc:docMk/>
      <pc:sldMk cId="2733822545" sldId="321"/>
    </pc:sldMkLst>
    <p188:txBody>
      <a:bodyPr/>
      <a:lstStyle/>
      <a:p>
        <a:r>
          <a:rPr lang="en-US"/>
          <a:t>Este espacio es pequeño para 2 fotos, ajustar</a:t>
        </a:r>
      </a:p>
    </p188:txBody>
  </p188:cm>
</p188:cmLst>
</file>

<file path=ppt/comments/modernComment_169_9317EE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861EBD-6933-4599-8491-BF44EF020E85}" authorId="{3D43F9D6-A1BC-CFF2-C748-282625625962}" created="2025-10-20T07:58:35.2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67819195" sldId="361"/>
      <ac:graphicFrameMk id="4" creationId="{F299FDCB-F246-4DAA-84DF-533531D9928E}"/>
      <ac:tblMk/>
      <ac:tcMk rowId="689207269" colId="659556117"/>
      <ac:txMk cp="0">
        <ac:context len="169" hash="1832902223"/>
      </ac:txMk>
    </ac:txMkLst>
    <p188:pos x="7763773" y="2401018"/>
    <p188:replyLst>
      <p188:reply id="{E40E09F3-6F11-4455-B091-29AEE32F1CEE}" authorId="{3D43F9D6-A1BC-CFF2-C748-282625625962}" created="2025-10-20T08:00:46.410">
        <p188:txBody>
          <a:bodyPr/>
          <a:lstStyle/>
          <a:p>
            <a:r>
              <a:rPr lang="en-US"/>
              <a:t>o preguntar cuál es la evidencia que respalda el número que ponen </a:t>
            </a:r>
          </a:p>
        </p188:txBody>
      </p188:reply>
    </p188:replyLst>
    <p188:txBody>
      <a:bodyPr/>
      <a:lstStyle/>
      <a:p>
        <a:r>
          <a:rPr lang="en-US"/>
          <a:t>No solo el número, sino el nombre</a:t>
        </a:r>
      </a:p>
    </p188:txBody>
  </p188:cm>
  <p188:cm id="{4BBFE8CA-3FDB-4F89-AB0C-4FED16E02642}" authorId="{3D43F9D6-A1BC-CFF2-C748-282625625962}" created="2025-10-20T07:59:15.1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67819195" sldId="361"/>
      <ac:graphicFrameMk id="4" creationId="{F299FDCB-F246-4DAA-84DF-533531D9928E}"/>
      <ac:tblMk/>
      <ac:tcMk rowId="2360864726" colId="659556117"/>
      <ac:txMk cp="163">
        <ac:context len="164" hash="3737307639"/>
      </ac:txMk>
    </ac:txMkLst>
    <p188:pos x="9244641" y="560716"/>
    <p188:txBody>
      <a:bodyPr/>
      <a:lstStyle/>
      <a:p>
        <a:r>
          <a:rPr lang="en-US"/>
          <a:t>Se pueden poner parámetros de acuerdo al eje? no ustedes, los equipos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6D50-B06F-40A2-B8F3-6FF72D24CB3A}" type="datetimeFigureOut">
              <a:t>05/11/2025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BAD8-7D8A-4780-9C89-747BF26ABAA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41_A2F2D25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69_9317EEBB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490F1-8809-85E1-C5A2-58E98E52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 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EA3EEA3-DBBD-11FF-14C9-EC42E327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42638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>
                <a:solidFill>
                  <a:schemeClr val="bg1"/>
                </a:solidFill>
                <a:latin typeface="Trebuchet MS"/>
              </a:rPr>
              <a:t>Bitácora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5360957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 i="1">
                <a:solidFill>
                  <a:srgbClr val="01FD84"/>
                </a:solidFill>
                <a:latin typeface="Trebuchet MS"/>
              </a:rPr>
              <a:t>Junior</a:t>
            </a:r>
            <a:r>
              <a:rPr lang="es-CO" sz="3600" b="1">
                <a:solidFill>
                  <a:srgbClr val="01FD84"/>
                </a:solidFill>
                <a:latin typeface="Trebuchet MS"/>
              </a:rPr>
              <a:t> </a:t>
            </a:r>
          </a:p>
          <a:p>
            <a:pPr algn="l"/>
            <a:r>
              <a:rPr lang="es-CO" sz="3600" b="1">
                <a:solidFill>
                  <a:srgbClr val="01FD84"/>
                </a:solidFill>
                <a:latin typeface="Trebuchet MS"/>
                <a:cs typeface="Arial"/>
              </a:rPr>
              <a:t>Ajuste e Iteración</a:t>
            </a:r>
            <a:endParaRPr lang="es-CO"/>
          </a:p>
          <a:p>
            <a:pPr algn="l"/>
            <a:endParaRPr lang="es-CO" sz="3600" b="1">
              <a:solidFill>
                <a:srgbClr val="01FD84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0075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33F3A-C3A4-CCFE-5C5D-350DF142C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4FF27779-970A-D6B6-15CF-5D8D1F8B67CB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TOTAL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1EE2590-0DAB-0152-C94B-8250F75618D9}"/>
              </a:ext>
            </a:extLst>
          </p:cNvPr>
          <p:cNvSpPr txBox="1"/>
          <p:nvPr/>
        </p:nvSpPr>
        <p:spPr>
          <a:xfrm>
            <a:off x="337458" y="816870"/>
            <a:ext cx="865031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Con el cálculo total de la huella directa e indirecta saquen la huella hídrica total de su prototipo</a:t>
            </a:r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 de texto 2">
            <a:extLst>
              <a:ext uri="{FF2B5EF4-FFF2-40B4-BE49-F238E27FC236}">
                <a16:creationId xmlns:a16="http://schemas.microsoft.com/office/drawing/2014/main" id="{399CC9C0-4FBA-8841-87DC-A6CF39AF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476" y="1568957"/>
            <a:ext cx="8649904" cy="604767"/>
          </a:xfrm>
          <a:prstGeom prst="rect">
            <a:avLst/>
          </a:prstGeom>
          <a:solidFill>
            <a:srgbClr val="FFFFFF"/>
          </a:solidFill>
          <a:ln w="28575">
            <a:solidFill>
              <a:srgbClr val="5027A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2200">
                <a:solidFill>
                  <a:srgbClr val="3A3A3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Huella hídrica total (L) = Directa + Indirecta</a:t>
            </a:r>
            <a:endParaRPr lang="es-419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6A9BA356-A344-E3EC-600D-297ABE653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208" y="2944841"/>
            <a:ext cx="8649904" cy="660185"/>
          </a:xfrm>
          <a:prstGeom prst="rect">
            <a:avLst/>
          </a:prstGeom>
          <a:solidFill>
            <a:srgbClr val="FFFFFF"/>
          </a:solidFill>
          <a:ln w="28575">
            <a:solidFill>
              <a:srgbClr val="5027A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2200">
                <a:solidFill>
                  <a:srgbClr val="3A3A3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Huella hídrica total (L) = _______ + ______ </a:t>
            </a:r>
            <a:endParaRPr lang="es-419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4D4E0CCE-4026-41F3-A23B-05BD3F75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062" y="4434962"/>
            <a:ext cx="8663758" cy="646330"/>
          </a:xfrm>
          <a:prstGeom prst="rect">
            <a:avLst/>
          </a:prstGeom>
          <a:solidFill>
            <a:srgbClr val="FFFFFF"/>
          </a:solidFill>
          <a:ln w="28575">
            <a:solidFill>
              <a:srgbClr val="5027A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2200">
                <a:solidFill>
                  <a:srgbClr val="3A3A3A"/>
                </a:solidFill>
                <a:effectLst/>
                <a:latin typeface="Trebuchet MS"/>
                <a:ea typeface="Calibri"/>
                <a:cs typeface="Arial"/>
              </a:rPr>
              <a:t>Huella hídrica total (L) </a:t>
            </a:r>
            <a:r>
              <a:rPr lang="es-ES_tradnl" sz="2200">
                <a:solidFill>
                  <a:srgbClr val="3A3A3A"/>
                </a:solidFill>
                <a:latin typeface="Trebuchet MS"/>
                <a:ea typeface="Calibri"/>
                <a:cs typeface="Arial"/>
              </a:rPr>
              <a:t>=____________</a:t>
            </a:r>
            <a:r>
              <a:rPr lang="es-ES_tradnl" sz="2200">
                <a:solidFill>
                  <a:srgbClr val="3A3A3A"/>
                </a:solidFill>
                <a:effectLst/>
                <a:latin typeface="Trebuchet MS"/>
                <a:ea typeface="Calibri"/>
                <a:cs typeface="Arial"/>
              </a:rPr>
              <a:t>  </a:t>
            </a:r>
            <a:endParaRPr lang="es-419" sz="2200">
              <a:effectLst/>
              <a:latin typeface="Trebuchet MS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48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D3AD9-5087-DC3B-C2C5-5E2D8B43D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0D687AF5-F37F-36ED-FA51-F062A037F27A}"/>
              </a:ext>
            </a:extLst>
          </p:cNvPr>
          <p:cNvSpPr txBox="1"/>
          <p:nvPr/>
        </p:nvSpPr>
        <p:spPr>
          <a:xfrm>
            <a:off x="2759384" y="83325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 RESPUESTAS INDICADORES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ED2CF1EA-5981-47A5-844F-A98D36CCAC6A}"/>
              </a:ext>
            </a:extLst>
          </p:cNvPr>
          <p:cNvSpPr txBox="1"/>
          <p:nvPr/>
        </p:nvSpPr>
        <p:spPr>
          <a:xfrm>
            <a:off x="2994523" y="523045"/>
            <a:ext cx="63009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7C1968E-8DC7-4591-A19F-6FDF3FAEB076}"/>
              </a:ext>
            </a:extLst>
          </p:cNvPr>
          <p:cNvSpPr/>
          <p:nvPr/>
        </p:nvSpPr>
        <p:spPr>
          <a:xfrm>
            <a:off x="6492617" y="4722600"/>
            <a:ext cx="5582381" cy="1029275"/>
          </a:xfrm>
          <a:prstGeom prst="roundRect">
            <a:avLst>
              <a:gd name="adj" fmla="val 4505"/>
            </a:avLst>
          </a:prstGeom>
          <a:solidFill>
            <a:srgbClr val="E1E1F0"/>
          </a:solidFill>
          <a:ln w="635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s-CO" sz="1200">
                <a:solidFill>
                  <a:srgbClr val="5026AD"/>
                </a:solidFill>
                <a:latin typeface="Trebuchet MS"/>
              </a:rPr>
              <a:t>Nombres:__________________________________________________________</a:t>
            </a:r>
            <a:endParaRPr lang="es-CO">
              <a:latin typeface="Trebuchet MS"/>
            </a:endParaRPr>
          </a:p>
          <a:p>
            <a:r>
              <a:rPr lang="es-CO" sz="1200">
                <a:solidFill>
                  <a:srgbClr val="5026AD"/>
                </a:solidFill>
                <a:latin typeface="Trebuchet MS"/>
              </a:rPr>
              <a:t>__________________________________________________________________</a:t>
            </a:r>
            <a:endParaRPr lang="es-CO" sz="1200">
              <a:solidFill>
                <a:srgbClr val="5026AD"/>
              </a:solidFill>
              <a:latin typeface="Trebuchet MS" panose="020B0603020202020204" pitchFamily="34" charset="0"/>
            </a:endParaRPr>
          </a:p>
          <a:p>
            <a:r>
              <a:rPr lang="es-CO" sz="1200">
                <a:solidFill>
                  <a:srgbClr val="5026AD"/>
                </a:solidFill>
                <a:latin typeface="Trebuchet MS"/>
              </a:rPr>
              <a:t>Los escogieron como aliados por:__________________________________________________________________________________________________________________________________</a:t>
            </a:r>
            <a:endParaRPr lang="es-CO" sz="1200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510A176-9AAB-4EB6-ADB8-328911D63D58}"/>
              </a:ext>
            </a:extLst>
          </p:cNvPr>
          <p:cNvSpPr txBox="1"/>
          <p:nvPr/>
        </p:nvSpPr>
        <p:spPr>
          <a:xfrm>
            <a:off x="6489835" y="4415496"/>
            <a:ext cx="1869855" cy="307777"/>
          </a:xfrm>
          <a:prstGeom prst="rect">
            <a:avLst/>
          </a:prstGeom>
          <a:solidFill>
            <a:srgbClr val="5027AB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400" b="1">
                <a:solidFill>
                  <a:srgbClr val="01FD84"/>
                </a:solidFill>
                <a:latin typeface="Trebuchet MS"/>
              </a:rPr>
              <a:t>Aliados Estratégicos</a:t>
            </a:r>
            <a:endParaRPr lang="es-419" sz="1400" b="1">
              <a:solidFill>
                <a:srgbClr val="01FD84"/>
              </a:solidFill>
              <a:latin typeface="Trebuchet MS"/>
            </a:endParaRPr>
          </a:p>
        </p:txBody>
      </p:sp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6DF0B124-F93F-43EA-8590-11BDAB5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887"/>
              </p:ext>
            </p:extLst>
          </p:nvPr>
        </p:nvGraphicFramePr>
        <p:xfrm>
          <a:off x="318216" y="1017699"/>
          <a:ext cx="5826803" cy="394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629">
                  <a:extLst>
                    <a:ext uri="{9D8B030D-6E8A-4147-A177-3AD203B41FA5}">
                      <a16:colId xmlns:a16="http://schemas.microsoft.com/office/drawing/2014/main" val="2721916823"/>
                    </a:ext>
                  </a:extLst>
                </a:gridCol>
                <a:gridCol w="1292174">
                  <a:extLst>
                    <a:ext uri="{9D8B030D-6E8A-4147-A177-3AD203B41FA5}">
                      <a16:colId xmlns:a16="http://schemas.microsoft.com/office/drawing/2014/main" val="823034681"/>
                    </a:ext>
                  </a:extLst>
                </a:gridCol>
              </a:tblGrid>
              <a:tr h="355353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1FD84"/>
                          </a:solidFill>
                          <a:latin typeface="Trebuchet MS"/>
                        </a:rPr>
                        <a:t>PARÁMETRO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1FD84"/>
                          </a:solidFill>
                          <a:latin typeface="Trebuchet MS"/>
                        </a:rPr>
                        <a:t>RESPUESTA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89764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r>
                        <a:rPr lang="es-CO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Eje de la Misión Nacional al que pertenece: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88873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Huella hídrica: 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14828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Huella de carbono: 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3803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r>
                        <a:rPr lang="es-CO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Aliados estratégicos contactados: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13090"/>
                  </a:ext>
                </a:extLst>
              </a:tr>
              <a:tr h="268174">
                <a:tc>
                  <a:txBody>
                    <a:bodyPr/>
                    <a:lstStyle/>
                    <a:p>
                      <a:r>
                        <a:rPr lang="es-CO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Personas interesadas en el prototipo: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96143"/>
                  </a:ext>
                </a:extLst>
              </a:tr>
              <a:tr h="320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Emprendimientos proyectados asociados con el prototipo: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08655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r>
                        <a:rPr lang="es-CO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Cantidad de personas que utilizan el prototipo sin interés: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072780"/>
                  </a:ext>
                </a:extLst>
              </a:tr>
              <a:tr h="274287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Cantidad de residuos generados por el prototipo (Kg):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91761"/>
                  </a:ext>
                </a:extLst>
              </a:tr>
              <a:tr h="313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*Cantidad de plástico reciclado, separado correctamente (Kg):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43607"/>
                  </a:ext>
                </a:extLst>
              </a:tr>
              <a:tr h="29820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*Cantidad de recursos naturales conservados: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83373"/>
                  </a:ext>
                </a:extLst>
              </a:tr>
              <a:tr h="355353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*Cantidad de bio-productos usados por la comunidad (Unidad):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13896"/>
                  </a:ext>
                </a:extLst>
              </a:tr>
              <a:tr h="355353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*Agua potabilizada (L):</a:t>
                      </a:r>
                      <a:endParaRPr lang="es-CO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79756"/>
                  </a:ext>
                </a:extLst>
              </a:tr>
            </a:tbl>
          </a:graphicData>
        </a:graphic>
      </p:graphicFrame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C76646F-560D-4B1C-BDF3-4B486016683F}"/>
              </a:ext>
            </a:extLst>
          </p:cNvPr>
          <p:cNvSpPr/>
          <p:nvPr/>
        </p:nvSpPr>
        <p:spPr>
          <a:xfrm>
            <a:off x="6493779" y="1015428"/>
            <a:ext cx="5484628" cy="3137391"/>
          </a:xfrm>
          <a:prstGeom prst="roundRect">
            <a:avLst>
              <a:gd name="adj" fmla="val 4505"/>
            </a:avLst>
          </a:prstGeom>
          <a:noFill/>
          <a:ln w="127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61AE5D6-308D-46C3-B038-DCA8CE303E5E}"/>
              </a:ext>
            </a:extLst>
          </p:cNvPr>
          <p:cNvSpPr txBox="1"/>
          <p:nvPr/>
        </p:nvSpPr>
        <p:spPr>
          <a:xfrm>
            <a:off x="322578" y="4975110"/>
            <a:ext cx="3512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>
                <a:solidFill>
                  <a:srgbClr val="5026AD"/>
                </a:solidFill>
                <a:latin typeface="Trebuchet MS" panose="020B0603020202020204" pitchFamily="34" charset="0"/>
              </a:rPr>
              <a:t>*</a:t>
            </a:r>
            <a:r>
              <a:rPr lang="es-CO" sz="1100">
                <a:solidFill>
                  <a:srgbClr val="5026AD"/>
                </a:solidFill>
                <a:latin typeface="Trebuchet MS" panose="020B0603020202020204" pitchFamily="34" charset="0"/>
              </a:rPr>
              <a:t>Parámetros aplicables según el tipo de prototipo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B46D62-522C-4BA4-9A2C-F4CB93AD601E}"/>
              </a:ext>
            </a:extLst>
          </p:cNvPr>
          <p:cNvSpPr txBox="1"/>
          <p:nvPr/>
        </p:nvSpPr>
        <p:spPr>
          <a:xfrm>
            <a:off x="6672159" y="1873779"/>
            <a:ext cx="5138694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>
                <a:solidFill>
                  <a:srgbClr val="967FBC"/>
                </a:solidFill>
                <a:latin typeface="Trebuchet MS"/>
                <a:ea typeface="+mn-lt"/>
                <a:cs typeface="+mn-lt"/>
              </a:rPr>
              <a:t>Conclusión de los parámetros evaluados sobre el impacto ambiental y sostenibilidad: </a:t>
            </a:r>
            <a:endParaRPr lang="es-ES" sz="1100" i="1">
              <a:solidFill>
                <a:srgbClr val="967FBC"/>
              </a:solidFill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06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80D11-10A3-4707-CAA4-5A7012A3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6AA18639-EC44-AF1C-29C9-F8D7C50E2836}"/>
              </a:ext>
            </a:extLst>
          </p:cNvPr>
          <p:cNvSpPr txBox="1"/>
          <p:nvPr/>
        </p:nvSpPr>
        <p:spPr>
          <a:xfrm>
            <a:off x="2129447" y="329254"/>
            <a:ext cx="79327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" sz="3600" b="1">
                <a:solidFill>
                  <a:srgbClr val="5026AD"/>
                </a:solidFill>
                <a:latin typeface="Trebuchet MS"/>
              </a:rPr>
              <a:t>EMPATÍA PARA LLEGAR MÁS LEJOS</a:t>
            </a:r>
            <a:endParaRPr lang="es-CO" sz="3600" b="1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BB5A0365-E6C8-EC7C-CE97-1C6CB19817A5}"/>
              </a:ext>
            </a:extLst>
          </p:cNvPr>
          <p:cNvSpPr/>
          <p:nvPr/>
        </p:nvSpPr>
        <p:spPr>
          <a:xfrm>
            <a:off x="728753" y="1162772"/>
            <a:ext cx="10797256" cy="4424875"/>
          </a:xfrm>
          <a:prstGeom prst="roundRect">
            <a:avLst>
              <a:gd name="adj" fmla="val 4505"/>
            </a:avLst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11E964-4D0D-4DEA-C4E5-7606D9ADAD58}"/>
              </a:ext>
            </a:extLst>
          </p:cNvPr>
          <p:cNvSpPr txBox="1"/>
          <p:nvPr/>
        </p:nvSpPr>
        <p:spPr>
          <a:xfrm>
            <a:off x="3970985" y="3064099"/>
            <a:ext cx="413197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solidFill>
                  <a:srgbClr val="C5B4EE"/>
                </a:solidFill>
                <a:latin typeface="Trebuchet MS"/>
              </a:rPr>
              <a:t>Escriban la reflexión grupal de las 3 o 4 frases escogidas.</a:t>
            </a:r>
            <a:endParaRPr lang="es-ES"/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3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3CB7B-D6BF-B5CC-5E18-327A7D0F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8">
            <a:extLst>
              <a:ext uri="{FF2B5EF4-FFF2-40B4-BE49-F238E27FC236}">
                <a16:creationId xmlns:a16="http://schemas.microsoft.com/office/drawing/2014/main" id="{BC83436B-2C30-2ABD-7E9A-1B90A5C31AC4}"/>
              </a:ext>
            </a:extLst>
          </p:cNvPr>
          <p:cNvSpPr txBox="1"/>
          <p:nvPr/>
        </p:nvSpPr>
        <p:spPr>
          <a:xfrm>
            <a:off x="4068706" y="179903"/>
            <a:ext cx="43083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PLAN DE MEJORA 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907C83-47F0-B7A9-656B-B6C9190D2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34549"/>
              </p:ext>
            </p:extLst>
          </p:nvPr>
        </p:nvGraphicFramePr>
        <p:xfrm>
          <a:off x="678424" y="1455059"/>
          <a:ext cx="10475018" cy="4039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264">
                  <a:extLst>
                    <a:ext uri="{9D8B030D-6E8A-4147-A177-3AD203B41FA5}">
                      <a16:colId xmlns:a16="http://schemas.microsoft.com/office/drawing/2014/main" val="2856989862"/>
                    </a:ext>
                  </a:extLst>
                </a:gridCol>
                <a:gridCol w="3727307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3518447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</a:tblGrid>
              <a:tr h="46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MATERIAL ACTUAL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MATERIAL DE CAMBIO (KIT OLIMPIADAS STEM+)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EXPLICACIÓN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6677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Cartón delgado para la base</a:t>
                      </a:r>
                      <a:endParaRPr lang="es-ES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Lámina de MDF o acrílico</a:t>
                      </a:r>
                      <a:endParaRPr lang="es-ES" sz="120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MDF brinda mayor resistencia y estabilidad estructural, evitando deformaciones y permitiendo un acabado más limpio y duradero en el prototipo.</a:t>
                      </a:r>
                      <a:endParaRPr lang="es-ES" sz="1200"/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4399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45781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39171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6753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0038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03965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15883"/>
                  </a:ext>
                </a:extLst>
              </a:tr>
            </a:tbl>
          </a:graphicData>
        </a:graphic>
      </p:graphicFrame>
      <p:sp>
        <p:nvSpPr>
          <p:cNvPr id="5" name="TextBox 21">
            <a:extLst>
              <a:ext uri="{FF2B5EF4-FFF2-40B4-BE49-F238E27FC236}">
                <a16:creationId xmlns:a16="http://schemas.microsoft.com/office/drawing/2014/main" id="{023F75D5-0F75-D19E-C939-11E0F84C84D3}"/>
              </a:ext>
            </a:extLst>
          </p:cNvPr>
          <p:cNvSpPr txBox="1"/>
          <p:nvPr/>
        </p:nvSpPr>
        <p:spPr>
          <a:xfrm>
            <a:off x="680875" y="885259"/>
            <a:ext cx="107238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400">
                <a:solidFill>
                  <a:srgbClr val="595959"/>
                </a:solidFill>
                <a:latin typeface="Trebuchet MS"/>
                <a:ea typeface="+mn-lt"/>
                <a:cs typeface="+mn-lt"/>
              </a:rPr>
              <a:t>Elaboren una lista con los materiales utilizados inicialmente y aquellos que reemplazarán por los entregados en el kit de las Olimpiadas STEM+, explicando cómo cada uno contribuye a mejorar el prototipo.</a:t>
            </a:r>
            <a:endParaRPr lang="es-ES" sz="1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2F6F3F-2BFE-183C-43EA-9495A4F2BBA5}"/>
              </a:ext>
            </a:extLst>
          </p:cNvPr>
          <p:cNvSpPr txBox="1"/>
          <p:nvPr/>
        </p:nvSpPr>
        <p:spPr>
          <a:xfrm>
            <a:off x="280287" y="2047086"/>
            <a:ext cx="13124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Ejemplo: </a:t>
            </a:r>
            <a:endParaRPr lang="es-ES_tradnl" b="1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0836D8-6DC9-8EA6-7595-469416CE7C12}"/>
              </a:ext>
            </a:extLst>
          </p:cNvPr>
          <p:cNvSpPr/>
          <p:nvPr/>
        </p:nvSpPr>
        <p:spPr>
          <a:xfrm>
            <a:off x="2417900" y="5572015"/>
            <a:ext cx="735452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Eliminar el</a:t>
            </a:r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 </a:t>
            </a: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973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2849159" y="-200622"/>
            <a:ext cx="7786984" cy="125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AJUSTE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455A25BF-2CFF-41D1-A903-AF034E6375B5}"/>
              </a:ext>
            </a:extLst>
          </p:cNvPr>
          <p:cNvSpPr/>
          <p:nvPr/>
        </p:nvSpPr>
        <p:spPr>
          <a:xfrm>
            <a:off x="501370" y="965124"/>
            <a:ext cx="7123468" cy="4105532"/>
          </a:xfrm>
          <a:prstGeom prst="roundRect">
            <a:avLst/>
          </a:prstGeom>
          <a:solidFill>
            <a:srgbClr val="5027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Elipse 4">
            <a:extLst>
              <a:ext uri="{FF2B5EF4-FFF2-40B4-BE49-F238E27FC236}">
                <a16:creationId xmlns:a16="http://schemas.microsoft.com/office/drawing/2014/main" id="{CEC8588B-0F27-42A3-84CE-5F3642EAE30E}"/>
              </a:ext>
            </a:extLst>
          </p:cNvPr>
          <p:cNvSpPr/>
          <p:nvPr/>
        </p:nvSpPr>
        <p:spPr>
          <a:xfrm>
            <a:off x="586096" y="1060821"/>
            <a:ext cx="6974618" cy="39089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897D9C59-7BD7-4ED5-9397-6FE53938FFE8}"/>
              </a:ext>
            </a:extLst>
          </p:cNvPr>
          <p:cNvSpPr/>
          <p:nvPr/>
        </p:nvSpPr>
        <p:spPr>
          <a:xfrm>
            <a:off x="3171351" y="5104275"/>
            <a:ext cx="1818269" cy="750660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Físicos</a:t>
            </a:r>
            <a:r>
              <a:rPr lang="es-CO">
                <a:solidFill>
                  <a:schemeClr val="bg1"/>
                </a:solidFill>
                <a:latin typeface="Trebuchet MS"/>
              </a:rPr>
              <a:t> 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FA078C84-0E0B-96B0-283E-7442A335B87E}"/>
              </a:ext>
            </a:extLst>
          </p:cNvPr>
          <p:cNvSpPr txBox="1"/>
          <p:nvPr/>
        </p:nvSpPr>
        <p:spPr>
          <a:xfrm>
            <a:off x="1222999" y="2449012"/>
            <a:ext cx="5782670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dos fotografías que muestren de manera clara los ajustes o mejoras aplicados al prototipo, utilizando los materiales proporcionados por las Olimpiadas STEM+.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09EF12-8A5F-C1B8-0141-8074446CD2AE}"/>
              </a:ext>
            </a:extLst>
          </p:cNvPr>
          <p:cNvSpPr txBox="1"/>
          <p:nvPr/>
        </p:nvSpPr>
        <p:spPr>
          <a:xfrm>
            <a:off x="7929759" y="1503130"/>
            <a:ext cx="4019246" cy="3970318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MX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5D758244-7A7B-1950-7631-CDCFBD5EB79C}"/>
              </a:ext>
            </a:extLst>
          </p:cNvPr>
          <p:cNvSpPr txBox="1"/>
          <p:nvPr/>
        </p:nvSpPr>
        <p:spPr>
          <a:xfrm>
            <a:off x="7934009" y="981899"/>
            <a:ext cx="358646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Descripción de los materiales utilizados y su propósito para el prototipo: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22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9FEED-35E3-CECC-9B19-C0EB016F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5FCFBF7-688C-6E1F-42B3-26895D948209}"/>
              </a:ext>
            </a:extLst>
          </p:cNvPr>
          <p:cNvSpPr txBox="1">
            <a:spLocks/>
          </p:cNvSpPr>
          <p:nvPr/>
        </p:nvSpPr>
        <p:spPr>
          <a:xfrm>
            <a:off x="2074426" y="-168606"/>
            <a:ext cx="8050747" cy="1238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AJUSTE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987AC692-BEEC-9C30-7000-2931DB7CFB17}"/>
              </a:ext>
            </a:extLst>
          </p:cNvPr>
          <p:cNvSpPr/>
          <p:nvPr/>
        </p:nvSpPr>
        <p:spPr>
          <a:xfrm>
            <a:off x="501370" y="978039"/>
            <a:ext cx="7485095" cy="4092617"/>
          </a:xfrm>
          <a:prstGeom prst="roundRect">
            <a:avLst/>
          </a:prstGeom>
          <a:solidFill>
            <a:srgbClr val="5027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Elipse 4">
            <a:extLst>
              <a:ext uri="{FF2B5EF4-FFF2-40B4-BE49-F238E27FC236}">
                <a16:creationId xmlns:a16="http://schemas.microsoft.com/office/drawing/2014/main" id="{0744D02D-F271-E1D1-0BD5-CF819387125F}"/>
              </a:ext>
            </a:extLst>
          </p:cNvPr>
          <p:cNvSpPr/>
          <p:nvPr/>
        </p:nvSpPr>
        <p:spPr>
          <a:xfrm>
            <a:off x="573180" y="1073736"/>
            <a:ext cx="7310415" cy="38959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36E2F6C5-98E0-0F78-319B-D6B7D9CB63E1}"/>
              </a:ext>
            </a:extLst>
          </p:cNvPr>
          <p:cNvSpPr/>
          <p:nvPr/>
        </p:nvSpPr>
        <p:spPr>
          <a:xfrm>
            <a:off x="3494233" y="5078445"/>
            <a:ext cx="1818269" cy="750660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Electrónicos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71AB2928-11B0-B029-DC1E-3F153C21B210}"/>
              </a:ext>
            </a:extLst>
          </p:cNvPr>
          <p:cNvSpPr txBox="1"/>
          <p:nvPr/>
        </p:nvSpPr>
        <p:spPr>
          <a:xfrm>
            <a:off x="1222999" y="2449012"/>
            <a:ext cx="6363857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dos fotografías que muestren de manera clara los ajustes o mejoras aplicados al prototipo, utilizando los materiales proporcionados por las Olimpiadas STEM+.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E10F8C-40A2-D75F-7826-1894B22747FF}"/>
              </a:ext>
            </a:extLst>
          </p:cNvPr>
          <p:cNvSpPr txBox="1"/>
          <p:nvPr/>
        </p:nvSpPr>
        <p:spPr>
          <a:xfrm>
            <a:off x="8136404" y="1399808"/>
            <a:ext cx="3903008" cy="4247317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MX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A4FCE18A-0777-D45A-79C0-D81751D5CE0B}"/>
              </a:ext>
            </a:extLst>
          </p:cNvPr>
          <p:cNvSpPr txBox="1"/>
          <p:nvPr/>
        </p:nvSpPr>
        <p:spPr>
          <a:xfrm>
            <a:off x="8153568" y="762340"/>
            <a:ext cx="403849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Descripción de los materiales utilizados y su propósito para el prototipo: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6D905-FA1C-AFE0-B424-61589E13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D31C32D-8D77-A9EB-95F3-7EEF74D7964E}"/>
              </a:ext>
            </a:extLst>
          </p:cNvPr>
          <p:cNvSpPr txBox="1">
            <a:spLocks/>
          </p:cNvSpPr>
          <p:nvPr/>
        </p:nvSpPr>
        <p:spPr>
          <a:xfrm>
            <a:off x="2138820" y="-265198"/>
            <a:ext cx="7696578" cy="1238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AJUSTE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DFE8BC02-9D05-5798-CF6A-80B6CFCF4617}"/>
              </a:ext>
            </a:extLst>
          </p:cNvPr>
          <p:cNvSpPr/>
          <p:nvPr/>
        </p:nvSpPr>
        <p:spPr>
          <a:xfrm>
            <a:off x="501370" y="978039"/>
            <a:ext cx="7562587" cy="4092617"/>
          </a:xfrm>
          <a:prstGeom prst="roundRect">
            <a:avLst/>
          </a:prstGeom>
          <a:solidFill>
            <a:srgbClr val="5027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Elipse 4">
            <a:extLst>
              <a:ext uri="{FF2B5EF4-FFF2-40B4-BE49-F238E27FC236}">
                <a16:creationId xmlns:a16="http://schemas.microsoft.com/office/drawing/2014/main" id="{B2E9B03A-CC0B-29AB-CBC3-8273093219A1}"/>
              </a:ext>
            </a:extLst>
          </p:cNvPr>
          <p:cNvSpPr/>
          <p:nvPr/>
        </p:nvSpPr>
        <p:spPr>
          <a:xfrm>
            <a:off x="573180" y="1060821"/>
            <a:ext cx="7400821" cy="39089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D20F361C-779D-B2DA-FE3A-8A7BB966C833}"/>
              </a:ext>
            </a:extLst>
          </p:cNvPr>
          <p:cNvSpPr/>
          <p:nvPr/>
        </p:nvSpPr>
        <p:spPr>
          <a:xfrm>
            <a:off x="3377995" y="5078445"/>
            <a:ext cx="1818269" cy="750660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Digitales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89DBF799-BBE6-CF9F-5AA6-A58F9114FB21}"/>
              </a:ext>
            </a:extLst>
          </p:cNvPr>
          <p:cNvSpPr txBox="1"/>
          <p:nvPr/>
        </p:nvSpPr>
        <p:spPr>
          <a:xfrm>
            <a:off x="1222999" y="2449012"/>
            <a:ext cx="6092637" cy="87468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dos fotografías que muestren de manera clara los ajustes o mejoras aplicados al prototipo, utilizando los materiales proporcionados por las Olimpiadas STEM+.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D3D21E-8733-4056-2D94-926C027CA6AD}"/>
              </a:ext>
            </a:extLst>
          </p:cNvPr>
          <p:cNvSpPr txBox="1"/>
          <p:nvPr/>
        </p:nvSpPr>
        <p:spPr>
          <a:xfrm>
            <a:off x="8239726" y="1477300"/>
            <a:ext cx="3786770" cy="3693319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6B1D8414-65A5-0CBD-1881-40D9DF1DC855}"/>
              </a:ext>
            </a:extLst>
          </p:cNvPr>
          <p:cNvSpPr txBox="1"/>
          <p:nvPr/>
        </p:nvSpPr>
        <p:spPr>
          <a:xfrm>
            <a:off x="8231060" y="943154"/>
            <a:ext cx="3780191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Descripción de los materiales utilizados y su propósito para el prototipo: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7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CB4D9-1D3C-08F4-B5A7-234BB710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07BE34C-E1C5-FEE4-7AA3-12E9BC07BFF6}"/>
              </a:ext>
            </a:extLst>
          </p:cNvPr>
          <p:cNvSpPr txBox="1">
            <a:spLocks/>
          </p:cNvSpPr>
          <p:nvPr/>
        </p:nvSpPr>
        <p:spPr>
          <a:xfrm>
            <a:off x="2590854" y="3101"/>
            <a:ext cx="7417536" cy="989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AJUSTE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76E0E651-451B-26BE-97F5-5522F17FE938}"/>
              </a:ext>
            </a:extLst>
          </p:cNvPr>
          <p:cNvSpPr/>
          <p:nvPr/>
        </p:nvSpPr>
        <p:spPr>
          <a:xfrm>
            <a:off x="501370" y="993722"/>
            <a:ext cx="8025690" cy="4076934"/>
          </a:xfrm>
          <a:prstGeom prst="roundRect">
            <a:avLst/>
          </a:prstGeom>
          <a:noFill/>
          <a:ln w="28575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AB8DBE5C-F79E-F3D8-C8E8-0342BE03CC98}"/>
              </a:ext>
            </a:extLst>
          </p:cNvPr>
          <p:cNvSpPr/>
          <p:nvPr/>
        </p:nvSpPr>
        <p:spPr>
          <a:xfrm>
            <a:off x="2908127" y="5223588"/>
            <a:ext cx="2888697" cy="424089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Mixtos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823A6547-ED78-92B2-F900-DCC5875EFF84}"/>
              </a:ext>
            </a:extLst>
          </p:cNvPr>
          <p:cNvSpPr txBox="1"/>
          <p:nvPr/>
        </p:nvSpPr>
        <p:spPr>
          <a:xfrm>
            <a:off x="2075406" y="2668571"/>
            <a:ext cx="5634760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4 fotografías que muestren de manera clara los ajustes o mejoras aplicados al prototipo, utilizando los materiales proporcionados por las Olimpiadas STEM+.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82C939-99DF-1E52-004B-35DD3F857FD6}"/>
              </a:ext>
            </a:extLst>
          </p:cNvPr>
          <p:cNvSpPr txBox="1"/>
          <p:nvPr/>
        </p:nvSpPr>
        <p:spPr>
          <a:xfrm>
            <a:off x="8749723" y="1402269"/>
            <a:ext cx="3086735" cy="4247317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MX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58CB03D1-BB9F-C39B-E8F8-2737334D9687}"/>
              </a:ext>
            </a:extLst>
          </p:cNvPr>
          <p:cNvSpPr txBox="1"/>
          <p:nvPr/>
        </p:nvSpPr>
        <p:spPr>
          <a:xfrm>
            <a:off x="8753974" y="843368"/>
            <a:ext cx="3412261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Descripción de los materiales utilizados y su propósito para el prototipo: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2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7">
            <a:extLst>
              <a:ext uri="{FF2B5EF4-FFF2-40B4-BE49-F238E27FC236}">
                <a16:creationId xmlns:a16="http://schemas.microsoft.com/office/drawing/2014/main" id="{69FD98C7-958B-7E51-AED2-6CA016536A7F}"/>
              </a:ext>
            </a:extLst>
          </p:cNvPr>
          <p:cNvSpPr/>
          <p:nvPr/>
        </p:nvSpPr>
        <p:spPr>
          <a:xfrm>
            <a:off x="407314" y="1454476"/>
            <a:ext cx="5457099" cy="3429578"/>
          </a:xfrm>
          <a:prstGeom prst="roundRect">
            <a:avLst/>
          </a:prstGeom>
          <a:noFill/>
          <a:ln w="28575">
            <a:solidFill>
              <a:srgbClr val="502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id="{3CF1EB12-5739-09EF-46D6-58B1526C119E}"/>
              </a:ext>
            </a:extLst>
          </p:cNvPr>
          <p:cNvSpPr/>
          <p:nvPr/>
        </p:nvSpPr>
        <p:spPr>
          <a:xfrm>
            <a:off x="514631" y="1545190"/>
            <a:ext cx="5249998" cy="32466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1FD8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56F3584E-4EBE-69AE-8C76-84BF5CF5DBC3}"/>
              </a:ext>
            </a:extLst>
          </p:cNvPr>
          <p:cNvSpPr txBox="1"/>
          <p:nvPr/>
        </p:nvSpPr>
        <p:spPr>
          <a:xfrm>
            <a:off x="594780" y="581611"/>
            <a:ext cx="11031584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Anexe aquí dos fotografías: </a:t>
            </a:r>
            <a:r>
              <a:rPr lang="es-ES_tradnl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una del prototipo Desafío 4 y otra del Desafío 5 prototipo</a:t>
            </a:r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, en las que se evidencien los cambios realizados. Acompáñelas con la conclusión del equipo, donde se describan los resultados obtenidos y los aprendizajes alcanzados tras los ajustes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F1AA6AF-BB8A-D397-0FDD-4CC9F6D23B3B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CONCLUSIÓN PROTOTIPO</a:t>
            </a:r>
            <a:endParaRPr lang="es-ES" sz="3600"/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B07B60EC-0A3A-ACE6-E6A2-CABF450543D1}"/>
              </a:ext>
            </a:extLst>
          </p:cNvPr>
          <p:cNvSpPr txBox="1"/>
          <p:nvPr/>
        </p:nvSpPr>
        <p:spPr>
          <a:xfrm>
            <a:off x="1018635" y="3067238"/>
            <a:ext cx="431033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Foto del Prototipo Desafío 4</a:t>
            </a:r>
            <a:endParaRPr lang="es-ES"/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874FA133-EECB-1DBF-D560-8C844AE6A2CB}"/>
              </a:ext>
            </a:extLst>
          </p:cNvPr>
          <p:cNvSpPr txBox="1"/>
          <p:nvPr/>
        </p:nvSpPr>
        <p:spPr>
          <a:xfrm>
            <a:off x="6945187" y="2966596"/>
            <a:ext cx="4310332" cy="4924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Foto de Prototipo Desafío 5 (Versión final)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FB3E12-E047-32AB-6E00-4098BA59F259}"/>
              </a:ext>
            </a:extLst>
          </p:cNvPr>
          <p:cNvSpPr/>
          <p:nvPr/>
        </p:nvSpPr>
        <p:spPr>
          <a:xfrm>
            <a:off x="237805" y="5001196"/>
            <a:ext cx="11591359" cy="808260"/>
          </a:xfrm>
          <a:prstGeom prst="roundRect">
            <a:avLst>
              <a:gd name="adj" fmla="val 4505"/>
            </a:avLst>
          </a:prstGeom>
          <a:noFill/>
          <a:ln w="28575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2" name="Rectángulo 7">
            <a:extLst>
              <a:ext uri="{FF2B5EF4-FFF2-40B4-BE49-F238E27FC236}">
                <a16:creationId xmlns:a16="http://schemas.microsoft.com/office/drawing/2014/main" id="{D8896B67-AFD0-8889-E987-DDD86287D502}"/>
              </a:ext>
            </a:extLst>
          </p:cNvPr>
          <p:cNvSpPr/>
          <p:nvPr/>
        </p:nvSpPr>
        <p:spPr>
          <a:xfrm>
            <a:off x="6158598" y="1445404"/>
            <a:ext cx="5457099" cy="3429578"/>
          </a:xfrm>
          <a:prstGeom prst="roundRect">
            <a:avLst/>
          </a:prstGeom>
          <a:noFill/>
          <a:ln w="28575">
            <a:solidFill>
              <a:srgbClr val="502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62CCEC3A-0F3D-0375-513A-A9A4B006F730}"/>
              </a:ext>
            </a:extLst>
          </p:cNvPr>
          <p:cNvSpPr/>
          <p:nvPr/>
        </p:nvSpPr>
        <p:spPr>
          <a:xfrm>
            <a:off x="6265915" y="1536118"/>
            <a:ext cx="5249998" cy="3246611"/>
          </a:xfrm>
          <a:prstGeom prst="roundRect">
            <a:avLst/>
          </a:prstGeom>
          <a:noFill/>
          <a:ln w="28575">
            <a:solidFill>
              <a:srgbClr val="01FD8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5BA1C8-D07C-B2C0-4A27-4EA5B90D5815}"/>
              </a:ext>
            </a:extLst>
          </p:cNvPr>
          <p:cNvSpPr txBox="1"/>
          <p:nvPr/>
        </p:nvSpPr>
        <p:spPr>
          <a:xfrm>
            <a:off x="232069" y="4998299"/>
            <a:ext cx="1798692" cy="2877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Conclusión del Equipo:</a:t>
            </a:r>
          </a:p>
        </p:txBody>
      </p:sp>
    </p:spTree>
    <p:extLst>
      <p:ext uri="{BB962C8B-B14F-4D97-AF65-F5344CB8AC3E}">
        <p14:creationId xmlns:p14="http://schemas.microsoft.com/office/powerpoint/2010/main" val="388664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AFBFF-EF05-E950-4A2B-0F71863CE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D07D9-A3ED-F7FF-DC6B-333C6E518AF2}"/>
              </a:ext>
            </a:extLst>
          </p:cNvPr>
          <p:cNvSpPr txBox="1">
            <a:spLocks/>
          </p:cNvSpPr>
          <p:nvPr/>
        </p:nvSpPr>
        <p:spPr>
          <a:xfrm>
            <a:off x="4116562" y="2322"/>
            <a:ext cx="3939219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PLAN DE ACCIÓN</a:t>
            </a:r>
            <a:endParaRPr lang="es-ES" sz="360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C4C8DB3-1918-CB04-66D5-034D13256006}"/>
              </a:ext>
            </a:extLst>
          </p:cNvPr>
          <p:cNvGraphicFramePr>
            <a:graphicFrameLocks noGrp="1"/>
          </p:cNvGraphicFramePr>
          <p:nvPr/>
        </p:nvGraphicFramePr>
        <p:xfrm>
          <a:off x="160650" y="605374"/>
          <a:ext cx="11845348" cy="519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635">
                  <a:extLst>
                    <a:ext uri="{9D8B030D-6E8A-4147-A177-3AD203B41FA5}">
                      <a16:colId xmlns:a16="http://schemas.microsoft.com/office/drawing/2014/main" val="2444525208"/>
                    </a:ext>
                  </a:extLst>
                </a:gridCol>
                <a:gridCol w="7601713">
                  <a:extLst>
                    <a:ext uri="{9D8B030D-6E8A-4147-A177-3AD203B41FA5}">
                      <a16:colId xmlns:a16="http://schemas.microsoft.com/office/drawing/2014/main" val="749770538"/>
                    </a:ext>
                  </a:extLst>
                </a:gridCol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Trebuchet MS"/>
                        </a:rPr>
                        <a:t>ELEMENTO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Trebuchet MS"/>
                        </a:rPr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17875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es-ES" sz="1600">
                          <a:latin typeface="Trebuchet MS"/>
                        </a:rPr>
                        <a:t>Nombre, tipo de actividad y lugar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01040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es-ES" sz="1600">
                          <a:latin typeface="Trebuchet MS"/>
                        </a:rPr>
                        <a:t>Objetivo general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927430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es-ES" sz="1600">
                          <a:latin typeface="Trebuchet MS"/>
                        </a:rPr>
                        <a:t>Actores de la comunidad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19902"/>
                  </a:ext>
                </a:extLst>
              </a:tr>
              <a:tr h="910525">
                <a:tc>
                  <a:txBody>
                    <a:bodyPr/>
                    <a:lstStyle/>
                    <a:p>
                      <a:r>
                        <a:rPr lang="es-ES" sz="1600">
                          <a:latin typeface="Trebuchet MS"/>
                        </a:rPr>
                        <a:t>Materiales o recursos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  <a:p>
                      <a:endParaRPr lang="es-ES">
                        <a:latin typeface="Trebuchet MS" panose="020B0603020202020204" pitchFamily="34" charset="0"/>
                      </a:endParaRPr>
                    </a:p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713442"/>
                  </a:ext>
                </a:extLst>
              </a:tr>
              <a:tr h="724364">
                <a:tc>
                  <a:txBody>
                    <a:bodyPr/>
                    <a:lstStyle/>
                    <a:p>
                      <a:r>
                        <a:rPr lang="es-ES" sz="16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¿Como abordaron la Misión Nacional de Ciencia, Tecnología e Innovación?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81616"/>
                  </a:ext>
                </a:extLst>
              </a:tr>
              <a:tr h="437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Metodología</a:t>
                      </a:r>
                      <a:endParaRPr lang="es-E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7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0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3665401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-493" y="-801"/>
            <a:ext cx="3664657" cy="67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¡</a:t>
            </a:r>
            <a:r>
              <a:rPr lang="es-ES_tradnl" sz="3600" b="1" noProof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/>
              </a:rPr>
              <a:t>IDENTIFÍCATE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252247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319218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347096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400041" y="198849"/>
            <a:ext cx="4120365" cy="740068"/>
            <a:chOff x="7400041" y="198849"/>
            <a:chExt cx="4120365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400041" y="198849"/>
              <a:ext cx="4120365" cy="740068"/>
              <a:chOff x="7400041" y="198849"/>
              <a:chExt cx="4120365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499076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382414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862706" y="4999913"/>
                <a:ext cx="158174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257" y="4954166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309055" y="3135052"/>
            <a:ext cx="5304981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866461" y="4006627"/>
                <a:ext cx="187208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3995" y="3918225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335500" y="2890160"/>
            <a:ext cx="5470323" cy="768822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792774" y="3143785"/>
                <a:ext cx="1256347" cy="3851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358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339057" y="2002185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886890" y="2258428"/>
                <a:ext cx="309860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704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367812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867087" y="1378627"/>
                <a:ext cx="417373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Establecimiento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</a:t>
                </a: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Educativo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62" y="1220958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344317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867086" y="4037771"/>
                <a:ext cx="298987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08" y="3981024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315515" y="4429656"/>
            <a:ext cx="5300234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4450" y="4937501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872629" y="4973445"/>
                <a:ext cx="207601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D85EA1-6A3A-E8DC-FCAA-08B7D518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D379A-01C6-0383-9D62-597F11276A19}"/>
              </a:ext>
            </a:extLst>
          </p:cNvPr>
          <p:cNvSpPr txBox="1">
            <a:spLocks/>
          </p:cNvSpPr>
          <p:nvPr/>
        </p:nvSpPr>
        <p:spPr>
          <a:xfrm>
            <a:off x="2370760" y="206237"/>
            <a:ext cx="8069784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>
                <a:solidFill>
                  <a:srgbClr val="5026AD"/>
                </a:solidFill>
                <a:latin typeface="Trebuchet MS"/>
              </a:rPr>
              <a:t>HERRAMIENTA PRE Y POST ACTIVIDAD</a:t>
            </a:r>
            <a:endParaRPr lang="es-ES" sz="32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CFD618F-EE16-DFBE-38EB-888F444F544B}"/>
              </a:ext>
            </a:extLst>
          </p:cNvPr>
          <p:cNvSpPr/>
          <p:nvPr/>
        </p:nvSpPr>
        <p:spPr>
          <a:xfrm>
            <a:off x="235063" y="1079823"/>
            <a:ext cx="11732611" cy="4483266"/>
          </a:xfrm>
          <a:prstGeom prst="roundRect">
            <a:avLst>
              <a:gd name="adj" fmla="val 4505"/>
            </a:avLst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149E2-1129-0EA9-CFD1-8342C5CAFF3D}"/>
              </a:ext>
            </a:extLst>
          </p:cNvPr>
          <p:cNvSpPr txBox="1"/>
          <p:nvPr/>
        </p:nvSpPr>
        <p:spPr>
          <a:xfrm>
            <a:off x="4829576" y="3053367"/>
            <a:ext cx="167425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solidFill>
                  <a:srgbClr val="C5B4EE"/>
                </a:solidFill>
                <a:latin typeface="Trebuchet MS"/>
              </a:rPr>
              <a:t>Insertar herramienta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94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38ADC-9C8C-E763-8C40-A808D2602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16FC1-B815-4547-E103-F822C1397A47}"/>
              </a:ext>
            </a:extLst>
          </p:cNvPr>
          <p:cNvSpPr txBox="1">
            <a:spLocks/>
          </p:cNvSpPr>
          <p:nvPr/>
        </p:nvSpPr>
        <p:spPr>
          <a:xfrm>
            <a:off x="3677505" y="-128306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FICHAS DE VALIDACIÓN</a:t>
            </a:r>
            <a:endParaRPr lang="es-ES" sz="360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401564-6BC8-C660-5028-49CEEA6E1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46120"/>
              </p:ext>
            </p:extLst>
          </p:nvPr>
        </p:nvGraphicFramePr>
        <p:xfrm>
          <a:off x="329485" y="1110595"/>
          <a:ext cx="11533027" cy="47975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05792">
                  <a:extLst>
                    <a:ext uri="{9D8B030D-6E8A-4147-A177-3AD203B41FA5}">
                      <a16:colId xmlns:a16="http://schemas.microsoft.com/office/drawing/2014/main" val="698526579"/>
                    </a:ext>
                  </a:extLst>
                </a:gridCol>
                <a:gridCol w="3864773">
                  <a:extLst>
                    <a:ext uri="{9D8B030D-6E8A-4147-A177-3AD203B41FA5}">
                      <a16:colId xmlns:a16="http://schemas.microsoft.com/office/drawing/2014/main" val="1686815225"/>
                    </a:ext>
                  </a:extLst>
                </a:gridCol>
                <a:gridCol w="1602782">
                  <a:extLst>
                    <a:ext uri="{9D8B030D-6E8A-4147-A177-3AD203B41FA5}">
                      <a16:colId xmlns:a16="http://schemas.microsoft.com/office/drawing/2014/main" val="2493302201"/>
                    </a:ext>
                  </a:extLst>
                </a:gridCol>
                <a:gridCol w="3759680">
                  <a:extLst>
                    <a:ext uri="{9D8B030D-6E8A-4147-A177-3AD203B41FA5}">
                      <a16:colId xmlns:a16="http://schemas.microsoft.com/office/drawing/2014/main" val="2320262144"/>
                    </a:ext>
                  </a:extLst>
                </a:gridCol>
              </a:tblGrid>
              <a:tr h="350108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2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Actor:  _________________________________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000">
                        <a:solidFill>
                          <a:schemeClr val="bg1"/>
                        </a:solidFill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2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Prototipo:___________________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67966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Criterio</a:t>
                      </a:r>
                      <a:endParaRPr lang="es-CO" sz="13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Descripción del aspecto a evaluar</a:t>
                      </a:r>
                      <a:endParaRPr lang="es-ES" sz="13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Escala de valoración (1–5)</a:t>
                      </a:r>
                      <a:endParaRPr lang="es-CO" sz="13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Observaciones </a:t>
                      </a:r>
                      <a:endParaRPr lang="es-CO" sz="13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70988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Funcionamiento técnico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i="0">
                          <a:latin typeface="Trebuchet MS" panose="020B0603020202020204" pitchFamily="34" charset="0"/>
                        </a:rPr>
                        <a:t>Cumple correctamente con las funciones esperadas.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440109124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Diseño y estructura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i="0">
                          <a:latin typeface="Trebuchet MS" panose="020B0603020202020204" pitchFamily="34" charset="0"/>
                        </a:rPr>
                        <a:t>Materiales, tamaño y estabilidad adecuados.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48022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Seguridad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i="0">
                          <a:latin typeface="Trebuchet MS" panose="020B0603020202020204" pitchFamily="34" charset="0"/>
                        </a:rPr>
                        <a:t>No presenta riesgos eléctricos, mecánicos o ambientales.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104854762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Facilidad de uso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i="0">
                          <a:latin typeface="Trebuchet MS" panose="020B0603020202020204" pitchFamily="34" charset="0"/>
                        </a:rPr>
                        <a:t>Usuarios entienden cómo operarlo sin dificultad.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37450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Estética / presentación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i="0">
                          <a:latin typeface="Trebuchet MS" panose="020B0603020202020204" pitchFamily="34" charset="0"/>
                        </a:rPr>
                        <a:t>El diseño es atractivo y coherente con el propósito.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312747721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Impacto / pertinencia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i="0">
                          <a:latin typeface="Trebuchet MS" panose="020B0603020202020204" pitchFamily="34" charset="0"/>
                        </a:rPr>
                        <a:t>Responde a la necesidad identificada en la comunidad.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0803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Innovación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i="0">
                          <a:latin typeface="Trebuchet MS" panose="020B0603020202020204" pitchFamily="34" charset="0"/>
                        </a:rPr>
                        <a:t>Integra elementos nuevos o creativos frente a soluciones previas.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4101851145"/>
                  </a:ext>
                </a:extLst>
              </a:tr>
              <a:tr h="500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b="1">
                          <a:latin typeface="Trebuchet MS" panose="020B0603020202020204" pitchFamily="34" charset="0"/>
                        </a:rPr>
                        <a:t>Sostenibilidad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300" i="0">
                          <a:latin typeface="Trebuchet MS" panose="020B0603020202020204" pitchFamily="34" charset="0"/>
                        </a:rPr>
                        <a:t>Uso eficiente de materiales y bajo impacto ambiental.</a:t>
                      </a:r>
                    </a:p>
                  </a:txBody>
                  <a:tcPr marL="50015" marR="50015" marT="25008" marB="250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300">
                        <a:latin typeface="Trebuchet MS" panose="020B0603020202020204" pitchFamily="34" charset="0"/>
                      </a:endParaRPr>
                    </a:p>
                  </a:txBody>
                  <a:tcPr marL="50015" marR="50015" marT="25008" marB="2500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79791"/>
                  </a:ext>
                </a:extLst>
              </a:tr>
            </a:tbl>
          </a:graphicData>
        </a:graphic>
      </p:graphicFrame>
      <p:sp>
        <p:nvSpPr>
          <p:cNvPr id="7" name="CuadroTexto 9">
            <a:extLst>
              <a:ext uri="{FF2B5EF4-FFF2-40B4-BE49-F238E27FC236}">
                <a16:creationId xmlns:a16="http://schemas.microsoft.com/office/drawing/2014/main" id="{A04B8BD5-BF70-F7F5-9B1D-F3C727F123C2}"/>
              </a:ext>
            </a:extLst>
          </p:cNvPr>
          <p:cNvSpPr txBox="1"/>
          <p:nvPr/>
        </p:nvSpPr>
        <p:spPr>
          <a:xfrm>
            <a:off x="329485" y="371931"/>
            <a:ext cx="11533030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Imprima la ficha y entregue a cada actor para su diligenciamiento, escanee o fotografíe la cantidad de fichas indiadas en la guía. </a:t>
            </a:r>
          </a:p>
          <a:p>
            <a:pPr algn="just"/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Escala de valoración 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1 = Deficiente 2 = Regular 3 = Aceptable 4 = Bueno 5 = Excelente, aplique la ficha después de la presentación del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8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90FF0-E475-3ABA-BA2E-1D916732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094F2-EEFC-273E-CC27-FC3F2829CE8C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IMPACTO PROTOTIPO</a:t>
            </a:r>
            <a:endParaRPr lang="es-ES" sz="3600"/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C61893F3-9AC0-C3C7-DBB7-8F746E8F0662}"/>
              </a:ext>
            </a:extLst>
          </p:cNvPr>
          <p:cNvSpPr txBox="1"/>
          <p:nvPr/>
        </p:nvSpPr>
        <p:spPr>
          <a:xfrm>
            <a:off x="314737" y="604662"/>
            <a:ext cx="1153303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Imprima la ficha y entregue a cada actor para su diligenciamiento, escanee o fotografíe la cantidad de fichas indiadas en la guía. 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1 = Deficiente 2 = Regular 3 = Aceptable 4 = Bueno 5 = Excelente, aplique la ficha después de la presentación del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6F2DA4C-835A-41C5-2331-7D265BA5C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97159"/>
              </p:ext>
            </p:extLst>
          </p:nvPr>
        </p:nvGraphicFramePr>
        <p:xfrm>
          <a:off x="412709" y="1253331"/>
          <a:ext cx="11158808" cy="43513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9702">
                  <a:extLst>
                    <a:ext uri="{9D8B030D-6E8A-4147-A177-3AD203B41FA5}">
                      <a16:colId xmlns:a16="http://schemas.microsoft.com/office/drawing/2014/main" val="3854785222"/>
                    </a:ext>
                  </a:extLst>
                </a:gridCol>
                <a:gridCol w="2789702">
                  <a:extLst>
                    <a:ext uri="{9D8B030D-6E8A-4147-A177-3AD203B41FA5}">
                      <a16:colId xmlns:a16="http://schemas.microsoft.com/office/drawing/2014/main" val="2491391661"/>
                    </a:ext>
                  </a:extLst>
                </a:gridCol>
                <a:gridCol w="2789702">
                  <a:extLst>
                    <a:ext uri="{9D8B030D-6E8A-4147-A177-3AD203B41FA5}">
                      <a16:colId xmlns:a16="http://schemas.microsoft.com/office/drawing/2014/main" val="3848904705"/>
                    </a:ext>
                  </a:extLst>
                </a:gridCol>
                <a:gridCol w="2789702">
                  <a:extLst>
                    <a:ext uri="{9D8B030D-6E8A-4147-A177-3AD203B41FA5}">
                      <a16:colId xmlns:a16="http://schemas.microsoft.com/office/drawing/2014/main" val="3702608466"/>
                    </a:ext>
                  </a:extLst>
                </a:gridCol>
              </a:tblGrid>
              <a:tr h="338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Criterio</a:t>
                      </a:r>
                      <a:endParaRPr lang="es-419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Qué significa</a:t>
                      </a:r>
                      <a:endParaRPr lang="es-419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Qué se puede observar o medir</a:t>
                      </a:r>
                      <a:endParaRPr lang="es-MX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es-419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videncia</a:t>
                      </a:r>
                      <a:endParaRPr lang="es-419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96101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400" b="1">
                          <a:latin typeface="Trebuchet MS" panose="020B0603020202020204" pitchFamily="34" charset="0"/>
                        </a:rPr>
                        <a:t>Pertinencia social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Ver si el prototipo realmente ayuda a resolver el problema que tiene la comunidad.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Opinión de las personas sobre si el prototipo les sirve y mejora su vida.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:a16="http://schemas.microsoft.com/office/drawing/2014/main" val="2238272616"/>
                  </a:ext>
                </a:extLst>
              </a:tr>
              <a:tr h="918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Trebuchet MS" panose="020B0603020202020204" pitchFamily="34" charset="0"/>
                        </a:rPr>
                        <a:t>Participación y apropiación comunitaria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Mirar si la comunidad se involucró en el proyecto y si lo siente como algo suyo.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Número de personas que participaron, si ayudan a mantener o usar el prototipo.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04425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Trebuchet MS" panose="020B0603020202020204" pitchFamily="34" charset="0"/>
                        </a:rPr>
                        <a:t>Impacto ambiental y sostenibilidad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Revisar si el prototipo cuida el medio ambiente y puede seguir funcionando a largo plazo.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Ahorro de agua o energía, uso de materiales ecológicos, menor contaminación.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:a16="http://schemas.microsoft.com/office/drawing/2014/main" val="2046909122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400" b="1">
                          <a:latin typeface="Trebuchet MS" panose="020B0603020202020204" pitchFamily="34" charset="0"/>
                        </a:rPr>
                        <a:t>Impacto económico o productivo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Ver si el prototipo ayuda a ahorrar dinero, mejorar la producción o crear nuevas oportunidades.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Reducción de costos, aumento de ingresos, mejor rendimiento.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14786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400" b="1">
                          <a:latin typeface="Trebuchet MS" panose="020B0603020202020204" pitchFamily="34" charset="0"/>
                        </a:rPr>
                        <a:t>Transferencia e innovación tecnológica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Evaluar si la comunidad aprendió a usar la tecnología y si puede replicarla o mejorarla.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Personas capacitadas, guías de uso, ideas nuevas que surgen a partir del prototipo.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:a16="http://schemas.microsoft.com/office/drawing/2014/main" val="174203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26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6797A-AD7B-F433-D7A2-F0150C234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13B2-749F-ACD9-C259-99925085059F}"/>
              </a:ext>
            </a:extLst>
          </p:cNvPr>
          <p:cNvSpPr txBox="1">
            <a:spLocks/>
          </p:cNvSpPr>
          <p:nvPr/>
        </p:nvSpPr>
        <p:spPr>
          <a:xfrm>
            <a:off x="3419056" y="154214"/>
            <a:ext cx="5608185" cy="492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EVIDENCIAS PLAN DE ACCIÓN</a:t>
            </a:r>
            <a:endParaRPr lang="es-ES" sz="36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B3C0F12-5A41-0782-B2FF-0B412654C457}"/>
              </a:ext>
            </a:extLst>
          </p:cNvPr>
          <p:cNvSpPr/>
          <p:nvPr/>
        </p:nvSpPr>
        <p:spPr>
          <a:xfrm>
            <a:off x="212243" y="884647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2542ECFB-599C-B40B-93CC-20862C8D316E}"/>
              </a:ext>
            </a:extLst>
          </p:cNvPr>
          <p:cNvSpPr txBox="1"/>
          <p:nvPr/>
        </p:nvSpPr>
        <p:spPr>
          <a:xfrm>
            <a:off x="361216" y="1756336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una fotografía 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6" name="Elipse 3">
            <a:extLst>
              <a:ext uri="{FF2B5EF4-FFF2-40B4-BE49-F238E27FC236}">
                <a16:creationId xmlns:a16="http://schemas.microsoft.com/office/drawing/2014/main" id="{4CF38275-7CA8-E89D-25E2-CF4F0CA6DD2A}"/>
              </a:ext>
            </a:extLst>
          </p:cNvPr>
          <p:cNvSpPr/>
          <p:nvPr/>
        </p:nvSpPr>
        <p:spPr>
          <a:xfrm>
            <a:off x="3179972" y="884647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71F46027-F82F-8742-CD5D-A52C79E26230}"/>
              </a:ext>
            </a:extLst>
          </p:cNvPr>
          <p:cNvSpPr txBox="1"/>
          <p:nvPr/>
        </p:nvSpPr>
        <p:spPr>
          <a:xfrm>
            <a:off x="3328945" y="1842390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8" name="Elipse 3">
            <a:extLst>
              <a:ext uri="{FF2B5EF4-FFF2-40B4-BE49-F238E27FC236}">
                <a16:creationId xmlns:a16="http://schemas.microsoft.com/office/drawing/2014/main" id="{AE49F32F-C32A-3847-598A-DE9112DFD1C8}"/>
              </a:ext>
            </a:extLst>
          </p:cNvPr>
          <p:cNvSpPr/>
          <p:nvPr/>
        </p:nvSpPr>
        <p:spPr>
          <a:xfrm>
            <a:off x="6220487" y="889855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3AB5F04A-2E83-7F89-D88A-152BFC90922C}"/>
              </a:ext>
            </a:extLst>
          </p:cNvPr>
          <p:cNvSpPr txBox="1"/>
          <p:nvPr/>
        </p:nvSpPr>
        <p:spPr>
          <a:xfrm>
            <a:off x="6369460" y="1842390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Elipse 3">
            <a:extLst>
              <a:ext uri="{FF2B5EF4-FFF2-40B4-BE49-F238E27FC236}">
                <a16:creationId xmlns:a16="http://schemas.microsoft.com/office/drawing/2014/main" id="{764F6E3B-37C1-8134-857E-933A734BAC24}"/>
              </a:ext>
            </a:extLst>
          </p:cNvPr>
          <p:cNvSpPr/>
          <p:nvPr/>
        </p:nvSpPr>
        <p:spPr>
          <a:xfrm>
            <a:off x="9188216" y="884646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95383AF6-48CC-2857-25A3-DB7348E4BFB2}"/>
              </a:ext>
            </a:extLst>
          </p:cNvPr>
          <p:cNvSpPr txBox="1"/>
          <p:nvPr/>
        </p:nvSpPr>
        <p:spPr>
          <a:xfrm>
            <a:off x="9337189" y="1842390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2" name="Elipse 3">
            <a:extLst>
              <a:ext uri="{FF2B5EF4-FFF2-40B4-BE49-F238E27FC236}">
                <a16:creationId xmlns:a16="http://schemas.microsoft.com/office/drawing/2014/main" id="{91C5E851-CFC9-17B8-FD83-253531079137}"/>
              </a:ext>
            </a:extLst>
          </p:cNvPr>
          <p:cNvSpPr/>
          <p:nvPr/>
        </p:nvSpPr>
        <p:spPr>
          <a:xfrm>
            <a:off x="3179970" y="3399365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73D6E6FB-5862-511F-FA15-2FDF330CA26B}"/>
              </a:ext>
            </a:extLst>
          </p:cNvPr>
          <p:cNvSpPr txBox="1"/>
          <p:nvPr/>
        </p:nvSpPr>
        <p:spPr>
          <a:xfrm>
            <a:off x="308751" y="4234196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4" name="Elipse 3">
            <a:extLst>
              <a:ext uri="{FF2B5EF4-FFF2-40B4-BE49-F238E27FC236}">
                <a16:creationId xmlns:a16="http://schemas.microsoft.com/office/drawing/2014/main" id="{AE413700-AB02-27E3-0336-5A493D842345}"/>
              </a:ext>
            </a:extLst>
          </p:cNvPr>
          <p:cNvSpPr/>
          <p:nvPr/>
        </p:nvSpPr>
        <p:spPr>
          <a:xfrm>
            <a:off x="159776" y="3400080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F1405550-0AD0-530F-8CCB-CF3BFFBE88E0}"/>
              </a:ext>
            </a:extLst>
          </p:cNvPr>
          <p:cNvSpPr txBox="1"/>
          <p:nvPr/>
        </p:nvSpPr>
        <p:spPr>
          <a:xfrm>
            <a:off x="3325671" y="4230275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7AA70056-6758-B5EC-EC6F-27BE723BF0AA}"/>
              </a:ext>
            </a:extLst>
          </p:cNvPr>
          <p:cNvSpPr txBox="1"/>
          <p:nvPr/>
        </p:nvSpPr>
        <p:spPr>
          <a:xfrm>
            <a:off x="6358210" y="4228390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7" name="Elipse 3">
            <a:extLst>
              <a:ext uri="{FF2B5EF4-FFF2-40B4-BE49-F238E27FC236}">
                <a16:creationId xmlns:a16="http://schemas.microsoft.com/office/drawing/2014/main" id="{CD7B4D40-A172-F5C0-F397-16F08B121B3D}"/>
              </a:ext>
            </a:extLst>
          </p:cNvPr>
          <p:cNvSpPr/>
          <p:nvPr/>
        </p:nvSpPr>
        <p:spPr>
          <a:xfrm>
            <a:off x="6200164" y="3421488"/>
            <a:ext cx="2809685" cy="2243139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0E2368A0-DC70-BC27-8EB9-4B1228B1BDCB}"/>
              </a:ext>
            </a:extLst>
          </p:cNvPr>
          <p:cNvSpPr txBox="1"/>
          <p:nvPr/>
        </p:nvSpPr>
        <p:spPr>
          <a:xfrm>
            <a:off x="9344084" y="4230087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9" name="Elipse 3">
            <a:extLst>
              <a:ext uri="{FF2B5EF4-FFF2-40B4-BE49-F238E27FC236}">
                <a16:creationId xmlns:a16="http://schemas.microsoft.com/office/drawing/2014/main" id="{518BEF08-3C25-BCAA-8058-75CBFDE23778}"/>
              </a:ext>
            </a:extLst>
          </p:cNvPr>
          <p:cNvSpPr/>
          <p:nvPr/>
        </p:nvSpPr>
        <p:spPr>
          <a:xfrm>
            <a:off x="9167895" y="3423185"/>
            <a:ext cx="2809685" cy="2234068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65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D2AFD-534D-D931-0716-D5B92BFE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234D3-B65A-1E35-F82B-120C08591D2C}"/>
              </a:ext>
            </a:extLst>
          </p:cNvPr>
          <p:cNvSpPr txBox="1">
            <a:spLocks/>
          </p:cNvSpPr>
          <p:nvPr/>
        </p:nvSpPr>
        <p:spPr>
          <a:xfrm>
            <a:off x="3582342" y="0"/>
            <a:ext cx="5635399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EVIDENCIAS PLAN DE ACCIÓN</a:t>
            </a:r>
            <a:endParaRPr lang="es-ES" sz="36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41DC49B-E4B1-0CCC-69B3-8A1E9872FDE3}"/>
              </a:ext>
            </a:extLst>
          </p:cNvPr>
          <p:cNvSpPr/>
          <p:nvPr/>
        </p:nvSpPr>
        <p:spPr>
          <a:xfrm>
            <a:off x="203172" y="585291"/>
            <a:ext cx="11684028" cy="5048593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987F13C2-A8A7-DC15-3AD2-3A84E49FEF71}"/>
              </a:ext>
            </a:extLst>
          </p:cNvPr>
          <p:cNvSpPr txBox="1"/>
          <p:nvPr/>
        </p:nvSpPr>
        <p:spPr>
          <a:xfrm>
            <a:off x="-155" y="725684"/>
            <a:ext cx="768122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Incluyan la lista de asistencia, esta debe ser legible y clara:</a:t>
            </a:r>
          </a:p>
        </p:txBody>
      </p:sp>
    </p:spTree>
    <p:extLst>
      <p:ext uri="{BB962C8B-B14F-4D97-AF65-F5344CB8AC3E}">
        <p14:creationId xmlns:p14="http://schemas.microsoft.com/office/powerpoint/2010/main" val="200723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6CA91-B6F9-04CD-3B4F-92A2FA5C9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BDC9053-C8BF-F837-E395-CF5D86D7ACEC}"/>
              </a:ext>
            </a:extLst>
          </p:cNvPr>
          <p:cNvSpPr/>
          <p:nvPr/>
        </p:nvSpPr>
        <p:spPr>
          <a:xfrm>
            <a:off x="707923" y="1348664"/>
            <a:ext cx="10692580" cy="3819832"/>
          </a:xfrm>
          <a:prstGeom prst="rect">
            <a:avLst/>
          </a:prstGeom>
          <a:solidFill>
            <a:schemeClr val="bg1"/>
          </a:solidFill>
          <a:ln w="57150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b="1"/>
              <a:t>Ejemplo:</a:t>
            </a:r>
            <a:endParaRPr lang="es-419"/>
          </a:p>
          <a:p>
            <a:r>
              <a:rPr lang="es-419" b="1"/>
              <a:t> </a:t>
            </a:r>
            <a:endParaRPr lang="es-419"/>
          </a:p>
          <a:p>
            <a:r>
              <a:rPr lang="es-419"/>
              <a:t>Si el proyecto se implementara en 10 veredas rurales con al menos 50 vehículos solares, se podrían reducir más de 100 toneladas de CO₂ al año, al reemplazar los motores de combustión por energía solar. Además, los productores podrían ahorrar hasta $300.000 mensuales en combustible, lo que mejoraría sus ingresos y fortalecería la economía local.</a:t>
            </a:r>
          </a:p>
          <a:p>
            <a:r>
              <a:rPr lang="es-419" b="1" i="1"/>
              <a:t> </a:t>
            </a:r>
            <a:endParaRPr lang="es-419"/>
          </a:p>
          <a:p>
            <a:r>
              <a:rPr lang="es-419" b="1" i="1"/>
              <a:t>Datos de referencia:</a:t>
            </a:r>
            <a:endParaRPr lang="es-419"/>
          </a:p>
          <a:p>
            <a:pPr lvl="0"/>
            <a:r>
              <a:rPr lang="es-419"/>
              <a:t>El precio promedio del galón de gasolina en Colombia según la comisión de Regulación de Energía y Gas – CREG 2025, es de alrededor de $15.758.</a:t>
            </a:r>
          </a:p>
          <a:p>
            <a:pPr lvl="0"/>
            <a:r>
              <a:rPr lang="es-419"/>
              <a:t>Un vehículo que recorre 100 km diarios consume unos 4 galones, es decir, $63.032 diarios.</a:t>
            </a:r>
          </a:p>
          <a:p>
            <a:pPr lvl="0"/>
            <a:r>
              <a:rPr lang="es-419"/>
              <a:t>Un vehículo solar elimina ese gasto, generando un ahorro anual de más de $7 millones por agricultor.</a:t>
            </a:r>
          </a:p>
          <a:p>
            <a:r>
              <a:rPr lang="es-419" b="1"/>
              <a:t> </a:t>
            </a:r>
            <a:endParaRPr lang="es-419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D01EED-1EF6-D125-19B8-05E7F9C89B33}"/>
              </a:ext>
            </a:extLst>
          </p:cNvPr>
          <p:cNvSpPr txBox="1">
            <a:spLocks/>
          </p:cNvSpPr>
          <p:nvPr/>
        </p:nvSpPr>
        <p:spPr>
          <a:xfrm>
            <a:off x="1730477" y="-29497"/>
            <a:ext cx="8731045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>
                <a:solidFill>
                  <a:srgbClr val="5026AD"/>
                </a:solidFill>
                <a:latin typeface="Trebuchet MS"/>
              </a:rPr>
              <a:t>PROYECCIÓN FUTURA DEL IMPACTO SOCIAL</a:t>
            </a:r>
            <a:endParaRPr lang="es-ES" sz="3600"/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47A27C26-1D3A-18E0-FE9A-EC4F860F3E18}"/>
              </a:ext>
            </a:extLst>
          </p:cNvPr>
          <p:cNvSpPr txBox="1"/>
          <p:nvPr/>
        </p:nvSpPr>
        <p:spPr>
          <a:xfrm>
            <a:off x="287698" y="586578"/>
            <a:ext cx="1153303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Describa el impacto social que puede alcanzar su proyecto y la solución planteada, basados en información y datos reales.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A45151-A65A-391D-445C-3DFAE96DBE7B}"/>
              </a:ext>
            </a:extLst>
          </p:cNvPr>
          <p:cNvSpPr txBox="1"/>
          <p:nvPr/>
        </p:nvSpPr>
        <p:spPr>
          <a:xfrm>
            <a:off x="707923" y="909766"/>
            <a:ext cx="10692580" cy="464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419" sz="1800" b="1">
                <a:solidFill>
                  <a:srgbClr val="595959"/>
                </a:solidFill>
                <a:effectLst/>
                <a:highlight>
                  <a:srgbClr val="00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Ejemplo:</a:t>
            </a:r>
            <a:endParaRPr lang="es-419" sz="160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419" sz="1600" b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 de carros sostenibles con paneles solares: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419" sz="1600" b="1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419" sz="1600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proyecto se implementara en 10 veredas rurales con al menos 50 vehículos solares, se podrían reducir más de 100 toneladas de CO₂ al año, al reemplazar los motores de combustión por energía solar. Además, los productores podrían ahorrar hasta $300.000 mensuales en combustible, lo que mejoraría sus ingresos y fortalecería la economía local.</a:t>
            </a:r>
            <a:endParaRPr lang="es-419" sz="160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419" sz="1600" b="1" i="1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419" sz="160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419" sz="1600" b="1" i="1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de referencia:</a:t>
            </a:r>
            <a:endParaRPr lang="es-419" sz="160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419" sz="1600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precio promedio del galón de gasolina en Colombia según la comisión de Regulación de Energía y Gas – CREG 2025, es de alrededor de $15.758.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419" sz="1600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vehículo que recorre 100 km diarios consume unos 4 galones, es decir, $63.032 diarios.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419" sz="1600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vehículo solar elimina ese gasto, generando un ahorro anual de más de $7 millones por agricultor.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419" sz="1800" b="1">
                <a:solidFill>
                  <a:srgbClr val="59595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419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0E6380-DBDC-8F55-B8AB-36944F81DCCE}"/>
              </a:ext>
            </a:extLst>
          </p:cNvPr>
          <p:cNvSpPr txBox="1"/>
          <p:nvPr/>
        </p:nvSpPr>
        <p:spPr>
          <a:xfrm>
            <a:off x="2841171" y="54227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Eliminar el</a:t>
            </a:r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 </a:t>
            </a: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475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23EFA-DC24-0E58-CB77-4301DC3B9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174DA-6E80-5B74-7AEE-E1ACC17D9E30}"/>
              </a:ext>
            </a:extLst>
          </p:cNvPr>
          <p:cNvSpPr txBox="1">
            <a:spLocks/>
          </p:cNvSpPr>
          <p:nvPr/>
        </p:nvSpPr>
        <p:spPr>
          <a:xfrm>
            <a:off x="1998787" y="165986"/>
            <a:ext cx="8731045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>
                <a:solidFill>
                  <a:srgbClr val="5026AD"/>
                </a:solidFill>
                <a:latin typeface="Trebuchet MS"/>
              </a:rPr>
              <a:t>PROYECCIÓN FUTURA DEL IMPACTO SOCIAL</a:t>
            </a:r>
            <a:endParaRPr lang="es-ES" sz="3600"/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D000C566-6445-4106-C407-6EFF1EF592A5}"/>
              </a:ext>
            </a:extLst>
          </p:cNvPr>
          <p:cNvSpPr txBox="1"/>
          <p:nvPr/>
        </p:nvSpPr>
        <p:spPr>
          <a:xfrm>
            <a:off x="3605930" y="3000952"/>
            <a:ext cx="431125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Impacto social a largo plazo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094CE0C1-F8C6-CF52-EE57-FAD4780DB7A2}"/>
              </a:ext>
            </a:extLst>
          </p:cNvPr>
          <p:cNvSpPr txBox="1"/>
          <p:nvPr/>
        </p:nvSpPr>
        <p:spPr>
          <a:xfrm>
            <a:off x="287698" y="749864"/>
            <a:ext cx="1153303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Describa el impacto social que puede alcanzar su proyecto y la solución planteada, basados en información y datos reales.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4517FAB-CD31-751A-D404-36E11933169C}"/>
              </a:ext>
            </a:extLst>
          </p:cNvPr>
          <p:cNvSpPr/>
          <p:nvPr/>
        </p:nvSpPr>
        <p:spPr>
          <a:xfrm>
            <a:off x="235063" y="1187147"/>
            <a:ext cx="11732611" cy="4483266"/>
          </a:xfrm>
          <a:prstGeom prst="roundRect">
            <a:avLst>
              <a:gd name="adj" fmla="val 4505"/>
            </a:avLst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1906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974B5-41DD-8526-BA5D-76D29751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71E4863-2E55-9D8E-A72D-029A655E2107}"/>
              </a:ext>
            </a:extLst>
          </p:cNvPr>
          <p:cNvSpPr txBox="1">
            <a:spLocks/>
          </p:cNvSpPr>
          <p:nvPr/>
        </p:nvSpPr>
        <p:spPr>
          <a:xfrm>
            <a:off x="4542365" y="229486"/>
            <a:ext cx="3115577" cy="45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>
                <a:solidFill>
                  <a:srgbClr val="5026AD"/>
                </a:solidFill>
                <a:latin typeface="Trebuchet MS"/>
              </a:rPr>
              <a:t>REFLEXIONES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98AA67D-70F5-492C-8E2E-7C1E803D8C1C}"/>
              </a:ext>
            </a:extLst>
          </p:cNvPr>
          <p:cNvSpPr/>
          <p:nvPr/>
        </p:nvSpPr>
        <p:spPr>
          <a:xfrm>
            <a:off x="383501" y="1095079"/>
            <a:ext cx="3497344" cy="468687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aseline="0">
                <a:solidFill>
                  <a:srgbClr val="C5B4EE"/>
                </a:solidFill>
                <a:latin typeface="Trebuchet MS"/>
              </a:rPr>
              <a:t>Incluyan</a:t>
            </a:r>
            <a:r>
              <a:rPr lang="es-ES" sz="1400">
                <a:solidFill>
                  <a:srgbClr val="C5B4EE"/>
                </a:solidFill>
                <a:latin typeface="Trebuchet MS"/>
              </a:rPr>
              <a:t> las respuestas de todos los integrantes</a:t>
            </a:r>
            <a:endParaRPr lang="es-CO" sz="1200">
              <a:solidFill>
                <a:srgbClr val="595959"/>
              </a:solidFill>
              <a:latin typeface="Trebuchet M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A1C070-DB11-BAE7-F686-CC78FC7172EA}"/>
              </a:ext>
            </a:extLst>
          </p:cNvPr>
          <p:cNvSpPr/>
          <p:nvPr/>
        </p:nvSpPr>
        <p:spPr>
          <a:xfrm>
            <a:off x="4343754" y="1095079"/>
            <a:ext cx="3497344" cy="468687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Incluyan las respuestas de todos los integrantes</a:t>
            </a:r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E0A353A-8F2B-D7C7-AF1D-17A7B4FDD40E}"/>
              </a:ext>
            </a:extLst>
          </p:cNvPr>
          <p:cNvSpPr/>
          <p:nvPr/>
        </p:nvSpPr>
        <p:spPr>
          <a:xfrm>
            <a:off x="8346937" y="1095079"/>
            <a:ext cx="3497344" cy="468687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Incluyan las respuestas de todos los integrantes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6098E4-563F-2F23-1EF2-FCD5A5A57474}"/>
              </a:ext>
            </a:extLst>
          </p:cNvPr>
          <p:cNvSpPr txBox="1"/>
          <p:nvPr/>
        </p:nvSpPr>
        <p:spPr>
          <a:xfrm>
            <a:off x="573694" y="807075"/>
            <a:ext cx="3103613" cy="578882"/>
          </a:xfrm>
          <a:prstGeom prst="roundRect">
            <a:avLst/>
          </a:prstGeom>
          <a:solidFill>
            <a:srgbClr val="5026AD"/>
          </a:solidFill>
          <a:ln>
            <a:solidFill>
              <a:srgbClr val="5026A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dirty="0">
                <a:solidFill>
                  <a:srgbClr val="01FD84"/>
                </a:solidFill>
                <a:latin typeface="Trebuchet MS"/>
              </a:rPr>
              <a:t>¿Cómo se sintieron con la preparación de la actividad?</a:t>
            </a:r>
            <a:r>
              <a:rPr lang="es-CO" sz="1400" dirty="0">
                <a:solidFill>
                  <a:schemeClr val="bg1"/>
                </a:solidFill>
                <a:latin typeface="Trebuchet MS"/>
              </a:rPr>
              <a:t> </a:t>
            </a:r>
            <a:endParaRPr lang="es-ES" sz="140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324DF3-AB9B-EFA7-7C8D-2EE86229FE29}"/>
              </a:ext>
            </a:extLst>
          </p:cNvPr>
          <p:cNvSpPr txBox="1"/>
          <p:nvPr/>
        </p:nvSpPr>
        <p:spPr>
          <a:xfrm>
            <a:off x="4544680" y="807075"/>
            <a:ext cx="3103613" cy="817245"/>
          </a:xfrm>
          <a:prstGeom prst="roundRect">
            <a:avLst/>
          </a:prstGeom>
          <a:solidFill>
            <a:srgbClr val="5026AD"/>
          </a:solidFill>
          <a:ln>
            <a:solidFill>
              <a:srgbClr val="5026A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dirty="0">
                <a:solidFill>
                  <a:srgbClr val="01FD84"/>
                </a:solidFill>
                <a:latin typeface="Trebuchet MS"/>
                <a:ea typeface="+mn-lt"/>
                <a:cs typeface="+mn-lt"/>
              </a:rPr>
              <a:t>¿Cómo gestionaron sus emociones al presentar el proyecto a la comunidad?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BB4107-BED1-3A94-9C5C-22B481335C2C}"/>
              </a:ext>
            </a:extLst>
          </p:cNvPr>
          <p:cNvSpPr txBox="1"/>
          <p:nvPr/>
        </p:nvSpPr>
        <p:spPr>
          <a:xfrm>
            <a:off x="8537130" y="850005"/>
            <a:ext cx="3103613" cy="1055608"/>
          </a:xfrm>
          <a:prstGeom prst="roundRect">
            <a:avLst/>
          </a:prstGeom>
          <a:solidFill>
            <a:srgbClr val="5026AD"/>
          </a:solidFill>
          <a:ln>
            <a:solidFill>
              <a:srgbClr val="5026A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dirty="0">
                <a:solidFill>
                  <a:srgbClr val="01FD84"/>
                </a:solidFill>
                <a:latin typeface="Trebuchet MS"/>
                <a:ea typeface="+mn-lt"/>
                <a:cs typeface="+mn-lt"/>
              </a:rPr>
              <a:t>¿Qué identificaron que pueden modificar en la presentación y deben tener en cuenta para la final?</a:t>
            </a:r>
          </a:p>
        </p:txBody>
      </p:sp>
    </p:spTree>
    <p:extLst>
      <p:ext uri="{BB962C8B-B14F-4D97-AF65-F5344CB8AC3E}">
        <p14:creationId xmlns:p14="http://schemas.microsoft.com/office/powerpoint/2010/main" val="382056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03C93-A994-A45F-9D83-87F3330D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C5D7F6D-DB7A-A7FC-EA8F-03ADB8C3CA8F}"/>
              </a:ext>
            </a:extLst>
          </p:cNvPr>
          <p:cNvSpPr txBox="1">
            <a:spLocks/>
          </p:cNvSpPr>
          <p:nvPr/>
        </p:nvSpPr>
        <p:spPr>
          <a:xfrm>
            <a:off x="4199474" y="133308"/>
            <a:ext cx="3834527" cy="67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>
                <a:solidFill>
                  <a:srgbClr val="5026AD"/>
                </a:solidFill>
                <a:latin typeface="Trebuchet MS"/>
              </a:rPr>
              <a:t>MAPA APOYO MUTUO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23061F4-A3AC-CC0D-3FF3-1F35B4F385B6}"/>
              </a:ext>
            </a:extLst>
          </p:cNvPr>
          <p:cNvSpPr/>
          <p:nvPr/>
        </p:nvSpPr>
        <p:spPr>
          <a:xfrm>
            <a:off x="486823" y="798028"/>
            <a:ext cx="11220666" cy="48662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B0CE4838-9BD9-A7DB-B19B-6D6C67604C8B}"/>
              </a:ext>
            </a:extLst>
          </p:cNvPr>
          <p:cNvSpPr txBox="1"/>
          <p:nvPr/>
        </p:nvSpPr>
        <p:spPr>
          <a:xfrm>
            <a:off x="1201874" y="2936557"/>
            <a:ext cx="903350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la Fotografía del Mapa de apoyo mutuo construido por el equipo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13903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12EA8-1BB0-FE90-99FE-D7AAC8AD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">
            <a:extLst>
              <a:ext uri="{FF2B5EF4-FFF2-40B4-BE49-F238E27FC236}">
                <a16:creationId xmlns:a16="http://schemas.microsoft.com/office/drawing/2014/main" id="{47C7D658-8923-9E11-38C0-FE42099BE89B}"/>
              </a:ext>
            </a:extLst>
          </p:cNvPr>
          <p:cNvSpPr/>
          <p:nvPr/>
        </p:nvSpPr>
        <p:spPr>
          <a:xfrm>
            <a:off x="7723542" y="1065425"/>
            <a:ext cx="4162309" cy="4749130"/>
          </a:xfrm>
          <a:prstGeom prst="roundRect">
            <a:avLst>
              <a:gd name="adj" fmla="val 7697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cambios o recomendaciones de la comunidad fueron más relevantes para mejorar la sostenibilidad y funcionalidad del prototipo?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75FAC38C-18C6-3004-FEDE-7B43C36B0360}"/>
              </a:ext>
            </a:extLst>
          </p:cNvPr>
          <p:cNvSpPr/>
          <p:nvPr/>
        </p:nvSpPr>
        <p:spPr>
          <a:xfrm>
            <a:off x="231306" y="1072959"/>
            <a:ext cx="7326444" cy="4749129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conclusiones se obtuvieron a partir del análisis de</a:t>
            </a:r>
            <a:r>
              <a:rPr lang="es-ES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las encuestas aplicadas a la comunidad en relación con la forma y función del prototipo? Agregar fotografías y resultados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C6DC83EC-E7AD-C615-1775-0AA42B1DEA59}"/>
              </a:ext>
            </a:extLst>
          </p:cNvPr>
          <p:cNvSpPr/>
          <p:nvPr/>
        </p:nvSpPr>
        <p:spPr>
          <a:xfrm>
            <a:off x="422110" y="668580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Análisis y validación del prototipo</a:t>
            </a:r>
            <a:endParaRPr lang="es-ES">
              <a:solidFill>
                <a:srgbClr val="5026AD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4899900-96EF-CA87-55C0-F3C6E439F70B}"/>
              </a:ext>
            </a:extLst>
          </p:cNvPr>
          <p:cNvSpPr txBox="1">
            <a:spLocks/>
          </p:cNvSpPr>
          <p:nvPr/>
        </p:nvSpPr>
        <p:spPr>
          <a:xfrm>
            <a:off x="3052669" y="53916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94AB95B5-92B1-ADD3-647E-F07DC85E5502}"/>
              </a:ext>
            </a:extLst>
          </p:cNvPr>
          <p:cNvSpPr/>
          <p:nvPr/>
        </p:nvSpPr>
        <p:spPr>
          <a:xfrm>
            <a:off x="7760898" y="636901"/>
            <a:ext cx="4050775" cy="37931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Cambios y recomendaciones Comunidad</a:t>
            </a:r>
            <a:endParaRPr lang="es-ES">
              <a:solidFill>
                <a:srgbClr val="502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8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36833-0DCA-346D-217A-720C7C00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1B3853D-27F8-2474-E011-2014A3216080}"/>
              </a:ext>
            </a:extLst>
          </p:cNvPr>
          <p:cNvSpPr txBox="1"/>
          <p:nvPr/>
        </p:nvSpPr>
        <p:spPr>
          <a:xfrm>
            <a:off x="3288960" y="4199"/>
            <a:ext cx="61173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ENCUESTA COMUNIDAD 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F035CF-A1C2-DAA6-611E-8928902D4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31530"/>
              </p:ext>
            </p:extLst>
          </p:nvPr>
        </p:nvGraphicFramePr>
        <p:xfrm>
          <a:off x="702468" y="1821656"/>
          <a:ext cx="11126229" cy="39670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9148">
                  <a:extLst>
                    <a:ext uri="{9D8B030D-6E8A-4147-A177-3AD203B41FA5}">
                      <a16:colId xmlns:a16="http://schemas.microsoft.com/office/drawing/2014/main" val="3343674441"/>
                    </a:ext>
                  </a:extLst>
                </a:gridCol>
                <a:gridCol w="961825">
                  <a:extLst>
                    <a:ext uri="{9D8B030D-6E8A-4147-A177-3AD203B41FA5}">
                      <a16:colId xmlns:a16="http://schemas.microsoft.com/office/drawing/2014/main" val="2626914741"/>
                    </a:ext>
                  </a:extLst>
                </a:gridCol>
                <a:gridCol w="895494">
                  <a:extLst>
                    <a:ext uri="{9D8B030D-6E8A-4147-A177-3AD203B41FA5}">
                      <a16:colId xmlns:a16="http://schemas.microsoft.com/office/drawing/2014/main" val="863881051"/>
                    </a:ext>
                  </a:extLst>
                </a:gridCol>
                <a:gridCol w="1664073">
                  <a:extLst>
                    <a:ext uri="{9D8B030D-6E8A-4147-A177-3AD203B41FA5}">
                      <a16:colId xmlns:a16="http://schemas.microsoft.com/office/drawing/2014/main" val="193685787"/>
                    </a:ext>
                  </a:extLst>
                </a:gridCol>
                <a:gridCol w="4785689">
                  <a:extLst>
                    <a:ext uri="{9D8B030D-6E8A-4147-A177-3AD203B41FA5}">
                      <a16:colId xmlns:a16="http://schemas.microsoft.com/office/drawing/2014/main" val="1899305584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Criterio de evaluación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Sí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No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Parcialmente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Observaciones o sugerencias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66548"/>
                  </a:ext>
                </a:extLst>
              </a:tr>
              <a:tr h="70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  <a:latin typeface="Trebuchet MS"/>
                        </a:rPr>
                        <a:t>1. La forma del prototipo es clara, estética y facilita su comprensión visual.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200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932739"/>
                  </a:ext>
                </a:extLst>
              </a:tr>
              <a:tr h="655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  <a:latin typeface="Trebuchet MS"/>
                        </a:rPr>
                        <a:t>2. Los materiales utilizados son adecuados, seguros y coherentes con el propósito del proyecto.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200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871479"/>
                  </a:ext>
                </a:extLst>
              </a:tr>
              <a:tr h="72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  <a:latin typeface="Trebuchet MS"/>
                        </a:rPr>
                        <a:t>3. La función del prototipo se entiende fácilmente y cumple con el objetivo que se propone.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200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285324"/>
                  </a:ext>
                </a:extLst>
              </a:tr>
              <a:tr h="655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  <a:latin typeface="Trebuchet MS"/>
                        </a:rPr>
                        <a:t>4. El prototipo demuestra viabilidad y utilidad para resolver una necesidad real del territorio.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200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597464"/>
                  </a:ext>
                </a:extLst>
              </a:tr>
              <a:tr h="70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  <a:latin typeface="Trebuchet MS"/>
                        </a:rPr>
                        <a:t>5. El diseño general refleja innovación, sostenibilidad y posibilidad de mejora.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200" kern="1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43121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48CFB8E-3661-EC04-18FA-47DA683E87CF}"/>
              </a:ext>
            </a:extLst>
          </p:cNvPr>
          <p:cNvSpPr txBox="1"/>
          <p:nvPr/>
        </p:nvSpPr>
        <p:spPr>
          <a:xfrm>
            <a:off x="571499" y="762000"/>
            <a:ext cx="9846469" cy="12311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Nombre del proyecto: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________________________________________________________________________________</a:t>
            </a:r>
            <a:b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</a:br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Nombre del encuestado: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______________________________________________________________________________</a:t>
            </a:r>
            <a:b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</a:br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Rol en la comunidad: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_________________________________________________________________________________</a:t>
            </a:r>
            <a:b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</a:br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Fecha: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______________________________________________</a:t>
            </a:r>
          </a:p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F859DD-8983-BB38-EF24-E55F821A304A}"/>
              </a:ext>
            </a:extLst>
          </p:cNvPr>
          <p:cNvSpPr/>
          <p:nvPr/>
        </p:nvSpPr>
        <p:spPr>
          <a:xfrm>
            <a:off x="2417900" y="5941109"/>
            <a:ext cx="735452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Sacar las copias necesarias para su aplicación a la comunidad 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9978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E9304-3316-12C9-4BD7-1623EE1B7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">
            <a:extLst>
              <a:ext uri="{FF2B5EF4-FFF2-40B4-BE49-F238E27FC236}">
                <a16:creationId xmlns:a16="http://schemas.microsoft.com/office/drawing/2014/main" id="{059DFFEB-4E3D-E2DA-114E-A62C1987FF92}"/>
              </a:ext>
            </a:extLst>
          </p:cNvPr>
          <p:cNvSpPr/>
          <p:nvPr/>
        </p:nvSpPr>
        <p:spPr>
          <a:xfrm>
            <a:off x="231306" y="1072959"/>
            <a:ext cx="11510986" cy="4749129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modificaciones físicas, electrónicas o digitales se implementaron y cómo influyeron en la eficiencia, la estabilidad del prototipo? Agregar fotografías y una breve explicación.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BA12470C-A233-FB4A-48BC-B520767321B1}"/>
              </a:ext>
            </a:extLst>
          </p:cNvPr>
          <p:cNvSpPr/>
          <p:nvPr/>
        </p:nvSpPr>
        <p:spPr>
          <a:xfrm>
            <a:off x="425034" y="649817"/>
            <a:ext cx="2617182" cy="37931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Descripción del Proceso</a:t>
            </a:r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B46809-8160-93EB-172C-EC98ABFD4AA2}"/>
              </a:ext>
            </a:extLst>
          </p:cNvPr>
          <p:cNvSpPr txBox="1">
            <a:spLocks/>
          </p:cNvSpPr>
          <p:nvPr/>
        </p:nvSpPr>
        <p:spPr>
          <a:xfrm>
            <a:off x="3052669" y="79747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8584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BD059-2BD5-4D5D-FCAD-96CEBB74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">
            <a:extLst>
              <a:ext uri="{FF2B5EF4-FFF2-40B4-BE49-F238E27FC236}">
                <a16:creationId xmlns:a16="http://schemas.microsoft.com/office/drawing/2014/main" id="{69D3DAF7-D3F4-2F60-5AF4-81BF692E9C61}"/>
              </a:ext>
            </a:extLst>
          </p:cNvPr>
          <p:cNvSpPr/>
          <p:nvPr/>
        </p:nvSpPr>
        <p:spPr>
          <a:xfrm>
            <a:off x="270051" y="1034216"/>
            <a:ext cx="3684342" cy="2114415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¿De qué manera los materiales entregados por las </a:t>
            </a:r>
            <a:r>
              <a:rPr lang="es-E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Olimpiadas STEM+</a:t>
            </a:r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 contribuyeron al fortalecimiento técnico y estético del prototipo?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8CCA3BCE-D184-BE7E-0DAA-C16AEB9ACADE}"/>
              </a:ext>
            </a:extLst>
          </p:cNvPr>
          <p:cNvSpPr/>
          <p:nvPr/>
        </p:nvSpPr>
        <p:spPr>
          <a:xfrm>
            <a:off x="282967" y="611071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Implementación Materiales</a:t>
            </a:r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5E76309-CF2E-7112-290F-F2617B2C4FE8}"/>
              </a:ext>
            </a:extLst>
          </p:cNvPr>
          <p:cNvSpPr txBox="1">
            <a:spLocks/>
          </p:cNvSpPr>
          <p:nvPr/>
        </p:nvSpPr>
        <p:spPr>
          <a:xfrm>
            <a:off x="3052669" y="2255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2" name="Shape 22">
            <a:extLst>
              <a:ext uri="{FF2B5EF4-FFF2-40B4-BE49-F238E27FC236}">
                <a16:creationId xmlns:a16="http://schemas.microsoft.com/office/drawing/2014/main" id="{62F4C2CF-B40C-36E0-E9B9-393CAD40A8B1}"/>
              </a:ext>
            </a:extLst>
          </p:cNvPr>
          <p:cNvSpPr/>
          <p:nvPr/>
        </p:nvSpPr>
        <p:spPr>
          <a:xfrm>
            <a:off x="4118798" y="1047130"/>
            <a:ext cx="7817221" cy="4774957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Realice una comparación del prototipo construido en el Desafío 4 y el ajustado en el Desafío 5. Agregar una imagen de cada uno y una breve explicación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86EAFFCC-D1D8-F623-2F04-10873B4884CA}"/>
              </a:ext>
            </a:extLst>
          </p:cNvPr>
          <p:cNvSpPr/>
          <p:nvPr/>
        </p:nvSpPr>
        <p:spPr>
          <a:xfrm>
            <a:off x="4338356" y="611070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Comparación Prototipos</a:t>
            </a:r>
            <a:endParaRPr lang="es-ES"/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E42F4BD7-A422-04D1-BE43-AF421D201C9F}"/>
              </a:ext>
            </a:extLst>
          </p:cNvPr>
          <p:cNvSpPr/>
          <p:nvPr/>
        </p:nvSpPr>
        <p:spPr>
          <a:xfrm>
            <a:off x="270051" y="3219951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</a:rPr>
              <a:t>Transformaciones o beneficios</a:t>
            </a:r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F31ABB48-F14F-1190-6941-093742639D71}"/>
              </a:ext>
            </a:extLst>
          </p:cNvPr>
          <p:cNvSpPr/>
          <p:nvPr/>
        </p:nvSpPr>
        <p:spPr>
          <a:xfrm>
            <a:off x="270050" y="3656013"/>
            <a:ext cx="3684342" cy="2114415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transformaciones o beneficios tangibles generó la implementación del proyecto en la comunidad a corto plazo?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4895D-4BBC-37E2-07D1-772EA02D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2">
            <a:extLst>
              <a:ext uri="{FF2B5EF4-FFF2-40B4-BE49-F238E27FC236}">
                <a16:creationId xmlns:a16="http://schemas.microsoft.com/office/drawing/2014/main" id="{A241D471-80BD-434B-2E27-06F985075A2B}"/>
              </a:ext>
            </a:extLst>
          </p:cNvPr>
          <p:cNvSpPr/>
          <p:nvPr/>
        </p:nvSpPr>
        <p:spPr>
          <a:xfrm>
            <a:off x="722085" y="611070"/>
            <a:ext cx="2591352" cy="35348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Misión Nacional</a:t>
            </a:r>
            <a:endParaRPr lang="es-ES"/>
          </a:p>
        </p:txBody>
      </p:sp>
      <p:sp>
        <p:nvSpPr>
          <p:cNvPr id="17" name="Shape 22">
            <a:extLst>
              <a:ext uri="{FF2B5EF4-FFF2-40B4-BE49-F238E27FC236}">
                <a16:creationId xmlns:a16="http://schemas.microsoft.com/office/drawing/2014/main" id="{CDF7796C-ACD5-497F-F011-4B61DC19EE88}"/>
              </a:ext>
            </a:extLst>
          </p:cNvPr>
          <p:cNvSpPr/>
          <p:nvPr/>
        </p:nvSpPr>
        <p:spPr>
          <a:xfrm>
            <a:off x="412118" y="1047131"/>
            <a:ext cx="5686204" cy="4736210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resultados se obtuvieron en la actividad de impacto social y cómo estos validan la pertinencia del proyecto dentro del eje de la Misión Nacional de Ciencia, Tecnología e Innovación al que pertenece su proyecto?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021D237-DD07-1A39-DB45-A5EA635C5BD8}"/>
              </a:ext>
            </a:extLst>
          </p:cNvPr>
          <p:cNvSpPr txBox="1">
            <a:spLocks/>
          </p:cNvSpPr>
          <p:nvPr/>
        </p:nvSpPr>
        <p:spPr>
          <a:xfrm>
            <a:off x="3052669" y="53916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20" name="Shape 22">
            <a:extLst>
              <a:ext uri="{FF2B5EF4-FFF2-40B4-BE49-F238E27FC236}">
                <a16:creationId xmlns:a16="http://schemas.microsoft.com/office/drawing/2014/main" id="{E6651C67-F813-09C7-B28A-88AA141603A5}"/>
              </a:ext>
            </a:extLst>
          </p:cNvPr>
          <p:cNvSpPr/>
          <p:nvPr/>
        </p:nvSpPr>
        <p:spPr>
          <a:xfrm>
            <a:off x="6275643" y="3178149"/>
            <a:ext cx="5492477" cy="2631023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aprendizajes obtenidos durante todo el proceso fortalecerán la presentación del proyecto en la gran final de las Olimpiadas STEM+ Colombia?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51EE7EBD-83D6-9E61-3BB6-C92EF51DDCA0}"/>
              </a:ext>
            </a:extLst>
          </p:cNvPr>
          <p:cNvSpPr/>
          <p:nvPr/>
        </p:nvSpPr>
        <p:spPr>
          <a:xfrm>
            <a:off x="6301475" y="649814"/>
            <a:ext cx="1868098" cy="34056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Innovación</a:t>
            </a:r>
            <a:endParaRPr lang="es-ES"/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9F13BA32-5AB9-FC10-D704-1344971B448E}"/>
              </a:ext>
            </a:extLst>
          </p:cNvPr>
          <p:cNvSpPr/>
          <p:nvPr/>
        </p:nvSpPr>
        <p:spPr>
          <a:xfrm>
            <a:off x="6327305" y="2742086"/>
            <a:ext cx="1726030" cy="39222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Conclusiones</a:t>
            </a:r>
            <a:endParaRPr lang="es-ES"/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260BFD36-881D-7BD6-5CFA-90B06720F449}"/>
              </a:ext>
            </a:extLst>
          </p:cNvPr>
          <p:cNvSpPr/>
          <p:nvPr/>
        </p:nvSpPr>
        <p:spPr>
          <a:xfrm>
            <a:off x="6288559" y="1047131"/>
            <a:ext cx="5466646" cy="1649464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Explique por qué su prototipo final se considera innovador, destacando los aspectos técnicos, funcionales o sociales que lo diferencian de otras soluciones y el impacto positivo que genera en su entorno.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0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3600" b="1">
                <a:solidFill>
                  <a:srgbClr val="5026AD"/>
                </a:solidFill>
                <a:latin typeface="Trebuchet MS"/>
                <a:ea typeface="+mj-lt"/>
                <a:cs typeface="Arial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quinto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Junior_B00004J_TeamColombia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88D6C-189D-1190-3D6E-311EC5B4B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BECC1269-ABBC-6A89-BC88-1804187C7C83}"/>
              </a:ext>
            </a:extLst>
          </p:cNvPr>
          <p:cNvSpPr txBox="1"/>
          <p:nvPr/>
        </p:nvSpPr>
        <p:spPr>
          <a:xfrm>
            <a:off x="2446485" y="169447"/>
            <a:ext cx="74570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EVIDENCIAS ENCUESTAS</a:t>
            </a:r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95117755-C8A1-B8E3-26C1-CD2C35E9CFB2}"/>
              </a:ext>
            </a:extLst>
          </p:cNvPr>
          <p:cNvSpPr/>
          <p:nvPr/>
        </p:nvSpPr>
        <p:spPr>
          <a:xfrm>
            <a:off x="844302" y="962798"/>
            <a:ext cx="10674784" cy="4542948"/>
          </a:xfrm>
          <a:prstGeom prst="roundRect">
            <a:avLst/>
          </a:prstGeom>
          <a:noFill/>
          <a:ln w="5715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8100CC4E-CE0A-91EF-FFDA-2A5BD0B8F3E5}"/>
              </a:ext>
            </a:extLst>
          </p:cNvPr>
          <p:cNvSpPr txBox="1"/>
          <p:nvPr/>
        </p:nvSpPr>
        <p:spPr>
          <a:xfrm>
            <a:off x="1798729" y="2672028"/>
            <a:ext cx="8077407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</a:t>
            </a:r>
            <a:r>
              <a:rPr lang="es-ES" sz="2000" b="1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imágenes que evidencien la aplicación de las encuestas</a:t>
            </a:r>
            <a:r>
              <a:rPr lang="es-ES" sz="20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 a la comunidad como parte del proceso de validación del prototipo.</a:t>
            </a:r>
            <a:endParaRPr lang="es-ES" sz="20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931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D3AD9-5087-DC3B-C2C5-5E2D8B43D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0D687AF5-F37F-36ED-FA51-F062A037F27A}"/>
              </a:ext>
            </a:extLst>
          </p:cNvPr>
          <p:cNvSpPr txBox="1"/>
          <p:nvPr/>
        </p:nvSpPr>
        <p:spPr>
          <a:xfrm>
            <a:off x="4096415" y="69067"/>
            <a:ext cx="43083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INDICADORES 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99FDCB-F246-4DAA-84DF-533531D99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7148"/>
              </p:ext>
            </p:extLst>
          </p:nvPr>
        </p:nvGraphicFramePr>
        <p:xfrm>
          <a:off x="536859" y="945654"/>
          <a:ext cx="11118278" cy="4494936"/>
        </p:xfrm>
        <a:graphic>
          <a:graphicData uri="http://schemas.openxmlformats.org/drawingml/2006/table">
            <a:tbl>
              <a:tblPr/>
              <a:tblGrid>
                <a:gridCol w="1485360">
                  <a:extLst>
                    <a:ext uri="{9D8B030D-6E8A-4147-A177-3AD203B41FA5}">
                      <a16:colId xmlns:a16="http://schemas.microsoft.com/office/drawing/2014/main" val="2454011733"/>
                    </a:ext>
                  </a:extLst>
                </a:gridCol>
                <a:gridCol w="502152">
                  <a:extLst>
                    <a:ext uri="{9D8B030D-6E8A-4147-A177-3AD203B41FA5}">
                      <a16:colId xmlns:a16="http://schemas.microsoft.com/office/drawing/2014/main" val="231032642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78344081"/>
                    </a:ext>
                  </a:extLst>
                </a:gridCol>
                <a:gridCol w="4711166">
                  <a:extLst>
                    <a:ext uri="{9D8B030D-6E8A-4147-A177-3AD203B41FA5}">
                      <a16:colId xmlns:a16="http://schemas.microsoft.com/office/drawing/2014/main" val="659556117"/>
                    </a:ext>
                  </a:extLst>
                </a:gridCol>
              </a:tblGrid>
              <a:tr h="3381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INDICADOR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VARIABLE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PARÁMETRO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8899"/>
                  </a:ext>
                </a:extLst>
              </a:tr>
              <a:tr h="5192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5026AD"/>
                          </a:solidFill>
                          <a:effectLst/>
                          <a:latin typeface="Trebuchet MS"/>
                        </a:rPr>
                        <a:t>AMBIENTAL 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rtl="0" eaLnBrk="1" fontAlgn="ctr" latinLnBrk="0" hangingPunct="1"/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Misión Nacional de Ciencia Tecnología e Innovación:</a:t>
                      </a:r>
                      <a:endParaRPr lang="es-ES"/>
                    </a:p>
                    <a:p>
                      <a:pPr marL="92075" lvl="1" indent="0" algn="l">
                        <a:buNone/>
                      </a:pPr>
                      <a:endParaRPr lang="es-MX" sz="11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92075" lvl="1" indent="0" algn="l">
                        <a:buNone/>
                      </a:pPr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a. Bioeconomía.</a:t>
                      </a:r>
                    </a:p>
                    <a:p>
                      <a:pPr marL="92075" lvl="1" indent="0" algn="l">
                        <a:buNone/>
                      </a:pPr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b. Recursos Naturales.</a:t>
                      </a:r>
                    </a:p>
                    <a:p>
                      <a:pPr marL="92075" lvl="1" indent="0" algn="l">
                        <a:buNone/>
                      </a:pPr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c. Territorios Sostenibles.</a:t>
                      </a:r>
                    </a:p>
                    <a:p>
                      <a:pPr marL="92075" lvl="1" indent="0" algn="l">
                        <a:buNone/>
                      </a:pPr>
                      <a:endParaRPr lang="es-MX" sz="11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CO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a. Valor agregado de los recursos biológicos utilizados o</a:t>
                      </a:r>
                    </a:p>
                    <a:p>
                      <a:pPr marL="92075" lvl="1" indent="0" algn="l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b. Número de Recursos Naturales conservados o</a:t>
                      </a:r>
                    </a:p>
                    <a:p>
                      <a:pPr marL="92075" lvl="1" indent="0" algn="l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c. Número de personas a las que mejoran la calidad de vida.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864726"/>
                  </a:ext>
                </a:extLst>
              </a:tr>
              <a:tr h="4468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Huella hídrica: Volumen total de agua utilizada, consumida y contaminada directa e indirectamente en la construcción del prototipo.</a:t>
                      </a:r>
                    </a:p>
                  </a:txBody>
                  <a:tcPr marL="6323" marR="6323" marT="63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rtl="0" eaLnBrk="1" fontAlgn="ctr" latinLnBrk="0" hangingPunct="1"/>
                      <a:r>
                        <a:rPr lang="es-CO" sz="14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- m³</a:t>
                      </a: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 (metros cúbicos)</a:t>
                      </a:r>
                    </a:p>
                  </a:txBody>
                  <a:tcPr marL="6323" marR="6323" marT="63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47214"/>
                  </a:ext>
                </a:extLst>
              </a:tr>
              <a:tr h="8634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Huella de carbono: Mide la cantidad total de Gases de Efecto Invernadero (GEI) emitidos directa e indirectamente en la construcción y uso del prototipo. Alcance:  Consumo de electricidad de la red para iluminación, herramientas o equipos, transporte de materiales, de personal y gestión de residuos.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Consumo de energía (kWh)</a:t>
                      </a:r>
                      <a:br>
                        <a:rPr lang="es-CO" sz="1100" b="0" i="0" u="none" strike="noStrike" kern="1200">
                          <a:solidFill>
                            <a:srgbClr val="595959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</a:b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Consumo de combustible (gal)</a:t>
                      </a:r>
                      <a:br>
                        <a:rPr lang="es-CO" sz="1100" b="0" i="0" u="none" strike="noStrike" kern="1200">
                          <a:solidFill>
                            <a:srgbClr val="595959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</a:b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Volumen de materiales (kg, m3) </a:t>
                      </a:r>
                      <a:br>
                        <a:rPr lang="es-CO" sz="1100" b="0" i="0" u="none" strike="noStrike" kern="1200">
                          <a:solidFill>
                            <a:srgbClr val="595959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</a:b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Distancia de transporte (km)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063795"/>
                  </a:ext>
                </a:extLst>
              </a:tr>
              <a:tr h="6279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5026AD"/>
                          </a:solidFill>
                          <a:effectLst/>
                          <a:latin typeface="Trebuchet MS"/>
                        </a:rPr>
                        <a:t>SOSTENIBILIDAD 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5026AD"/>
                          </a:solidFill>
                          <a:effectLst/>
                          <a:latin typeface="Trebuchet MS"/>
                        </a:rPr>
                        <a:t>Y ESCALABILIDAD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Si el prototipo entrega "recompensas" cómo se garantiza que, al no tenerlas, la comunidad lo siga usando.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rtl="0" eaLnBrk="1" fontAlgn="ctr" latinLnBrk="0" hangingPunct="1"/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Número de</a:t>
                      </a:r>
                      <a:r>
                        <a:rPr lang="es-MX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personas que siguen utilizando el prototipo porque lo consideran útil, necesario o valioso por sí mismo, y no solo por las recompensas que ofrece al inicio.</a:t>
                      </a:r>
                      <a:endParaRPr lang="es-CO" sz="11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07269"/>
                  </a:ext>
                </a:extLst>
              </a:tr>
              <a:tr h="6347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Estrategias para que su prototipo siga funcionando después de las Olimpiadas STEM+ Colombia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>
                        <a:buFontTx/>
                        <a:buChar char="-"/>
                      </a:pP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Número de personas interesadas </a:t>
                      </a:r>
                    </a:p>
                    <a:p>
                      <a:pPr marL="92075" lvl="1" indent="0" algn="l" defTabSz="914400" rtl="0" eaLnBrk="1" fontAlgn="ctr" latinLnBrk="0" hangingPunct="1">
                        <a:buFontTx/>
                        <a:buChar char="-"/>
                      </a:pP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Número de emprendimientos proyectados asociados con el prototipo.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21508"/>
                  </a:ext>
                </a:extLst>
              </a:tr>
              <a:tr h="4680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>
                        <a:buNone/>
                      </a:pPr>
                      <a:r>
                        <a:rPr lang="es-MX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El prototipo necesita financiación o aliados estratégicos para convertirse en alta fidelidad. </a:t>
                      </a:r>
                    </a:p>
                    <a:p>
                      <a:pPr marL="92075" lvl="1" indent="0" algn="l">
                        <a:buNone/>
                      </a:pPr>
                      <a:endParaRPr lang="es-MX" sz="11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Número de aliados estratégicos contactados. </a:t>
                      </a:r>
                    </a:p>
                    <a:p>
                      <a:pPr marL="263525" lvl="1" indent="-171450" algn="l" defTabSz="914400">
                        <a:buChar char="-"/>
                      </a:pPr>
                      <a:endParaRPr lang="es-CO" sz="11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71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191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EBBD7-E26E-E2A1-6BA8-49343EBC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88575ACF-F62A-550C-FD06-D09212630FD6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FCACCA08-8486-3B0F-2C7F-94B7161271CA}"/>
              </a:ext>
            </a:extLst>
          </p:cNvPr>
          <p:cNvSpPr txBox="1"/>
          <p:nvPr/>
        </p:nvSpPr>
        <p:spPr>
          <a:xfrm>
            <a:off x="87086" y="1231302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C6F1D6F-94A6-F849-6B5D-F5255045A8DA}"/>
              </a:ext>
            </a:extLst>
          </p:cNvPr>
          <p:cNvGraphicFramePr>
            <a:graphicFrameLocks noGrp="1"/>
          </p:cNvGraphicFramePr>
          <p:nvPr/>
        </p:nvGraphicFramePr>
        <p:xfrm>
          <a:off x="399240" y="1568852"/>
          <a:ext cx="11393520" cy="38598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14074">
                  <a:extLst>
                    <a:ext uri="{9D8B030D-6E8A-4147-A177-3AD203B41FA5}">
                      <a16:colId xmlns:a16="http://schemas.microsoft.com/office/drawing/2014/main" val="2497448120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1721981337"/>
                    </a:ext>
                  </a:extLst>
                </a:gridCol>
                <a:gridCol w="1500877">
                  <a:extLst>
                    <a:ext uri="{9D8B030D-6E8A-4147-A177-3AD203B41FA5}">
                      <a16:colId xmlns:a16="http://schemas.microsoft.com/office/drawing/2014/main" val="242972998"/>
                    </a:ext>
                  </a:extLst>
                </a:gridCol>
                <a:gridCol w="1016713">
                  <a:extLst>
                    <a:ext uri="{9D8B030D-6E8A-4147-A177-3AD203B41FA5}">
                      <a16:colId xmlns:a16="http://schemas.microsoft.com/office/drawing/2014/main" val="1723213867"/>
                    </a:ext>
                  </a:extLst>
                </a:gridCol>
                <a:gridCol w="1741267">
                  <a:extLst>
                    <a:ext uri="{9D8B030D-6E8A-4147-A177-3AD203B41FA5}">
                      <a16:colId xmlns:a16="http://schemas.microsoft.com/office/drawing/2014/main" val="1324334516"/>
                    </a:ext>
                  </a:extLst>
                </a:gridCol>
                <a:gridCol w="1285503">
                  <a:extLst>
                    <a:ext uri="{9D8B030D-6E8A-4147-A177-3AD203B41FA5}">
                      <a16:colId xmlns:a16="http://schemas.microsoft.com/office/drawing/2014/main" val="1141188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Etapa / Actividad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Descripción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Cantidad estimada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Unidad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por unidad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total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04723"/>
                  </a:ext>
                </a:extLst>
              </a:tr>
              <a:tr h="75125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Fabricación de estructura 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Limpieza de piezas metálicas, lavado de residuos y enfriamiento puntual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Sesiones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8 L/sesión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80 L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802137271"/>
                  </a:ext>
                </a:extLst>
              </a:tr>
              <a:tr h="60355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419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Ensamble electrónico 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Enjuague de PCB, limpieza de fundentes, lavado de herramientas.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Jornada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5L/Jornada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25 L</a:t>
                      </a: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289548086"/>
                  </a:ext>
                </a:extLst>
              </a:tr>
              <a:tr h="8327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Pruebas funcionales (uso de agua, energía o refrigerantes)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Simulación de funcionamiento, pruebas de temperatura y flujo.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Prueba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15L/Prueba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60 L</a:t>
                      </a: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68068478"/>
                  </a:ext>
                </a:extLst>
              </a:tr>
              <a:tr h="70819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Operación del prototipo (agua que usa durante su funcionamiento)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Agua usada por el sistema (si el prototipo la emplea) o en refrigeración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Uso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10L/Uso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50 L</a:t>
                      </a: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89590220"/>
                  </a:ext>
                </a:extLst>
              </a:tr>
              <a:tr h="491582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18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Total huella hídrica directa</a:t>
                      </a: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215L</a:t>
                      </a:r>
                      <a:endParaRPr lang="es-419" sz="18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02980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B7A6A9A-6A98-A96B-1068-D6DFDC014A21}"/>
              </a:ext>
            </a:extLst>
          </p:cNvPr>
          <p:cNvSpPr txBox="1">
            <a:spLocks/>
          </p:cNvSpPr>
          <p:nvPr/>
        </p:nvSpPr>
        <p:spPr>
          <a:xfrm>
            <a:off x="248449" y="413879"/>
            <a:ext cx="159316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rgbClr val="5027AB"/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rgbClr val="5027AB"/>
              </a:solidFill>
              <a:highlight>
                <a:srgbClr val="00FF00"/>
              </a:highlight>
              <a:latin typeface="Aptos Display"/>
              <a:cs typeface="Arial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733738A-A479-5548-8373-3C2B72099CCE}"/>
              </a:ext>
            </a:extLst>
          </p:cNvPr>
          <p:cNvSpPr txBox="1"/>
          <p:nvPr/>
        </p:nvSpPr>
        <p:spPr>
          <a:xfrm>
            <a:off x="3237581" y="5489252"/>
            <a:ext cx="613274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42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ECA4C-0D9D-501E-100D-95EDE6DF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C3461D1-DA24-AE93-0788-14B848C61405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86233BA5-4B2E-C11E-F5FA-187CEACE363A}"/>
              </a:ext>
            </a:extLst>
          </p:cNvPr>
          <p:cNvSpPr txBox="1"/>
          <p:nvPr/>
        </p:nvSpPr>
        <p:spPr>
          <a:xfrm>
            <a:off x="0" y="737045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AD37B0-C71A-A771-78B7-CD0EFFE5AC47}"/>
              </a:ext>
            </a:extLst>
          </p:cNvPr>
          <p:cNvGraphicFramePr>
            <a:graphicFrameLocks noGrp="1"/>
          </p:cNvGraphicFramePr>
          <p:nvPr/>
        </p:nvGraphicFramePr>
        <p:xfrm>
          <a:off x="703968" y="1285169"/>
          <a:ext cx="11194046" cy="4287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66557">
                  <a:extLst>
                    <a:ext uri="{9D8B030D-6E8A-4147-A177-3AD203B41FA5}">
                      <a16:colId xmlns:a16="http://schemas.microsoft.com/office/drawing/2014/main" val="2497448120"/>
                    </a:ext>
                  </a:extLst>
                </a:gridCol>
                <a:gridCol w="3080198">
                  <a:extLst>
                    <a:ext uri="{9D8B030D-6E8A-4147-A177-3AD203B41FA5}">
                      <a16:colId xmlns:a16="http://schemas.microsoft.com/office/drawing/2014/main" val="1721981337"/>
                    </a:ext>
                  </a:extLst>
                </a:gridCol>
                <a:gridCol w="1474600">
                  <a:extLst>
                    <a:ext uri="{9D8B030D-6E8A-4147-A177-3AD203B41FA5}">
                      <a16:colId xmlns:a16="http://schemas.microsoft.com/office/drawing/2014/main" val="242972998"/>
                    </a:ext>
                  </a:extLst>
                </a:gridCol>
                <a:gridCol w="998913">
                  <a:extLst>
                    <a:ext uri="{9D8B030D-6E8A-4147-A177-3AD203B41FA5}">
                      <a16:colId xmlns:a16="http://schemas.microsoft.com/office/drawing/2014/main" val="1723213867"/>
                    </a:ext>
                  </a:extLst>
                </a:gridCol>
                <a:gridCol w="1710781">
                  <a:extLst>
                    <a:ext uri="{9D8B030D-6E8A-4147-A177-3AD203B41FA5}">
                      <a16:colId xmlns:a16="http://schemas.microsoft.com/office/drawing/2014/main" val="1324334516"/>
                    </a:ext>
                  </a:extLst>
                </a:gridCol>
                <a:gridCol w="1262997">
                  <a:extLst>
                    <a:ext uri="{9D8B030D-6E8A-4147-A177-3AD203B41FA5}">
                      <a16:colId xmlns:a16="http://schemas.microsoft.com/office/drawing/2014/main" val="1141188406"/>
                    </a:ext>
                  </a:extLst>
                </a:gridCol>
              </a:tblGrid>
              <a:tr h="5248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Etapa / Actividad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Descripción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Cantidad estimada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Unidad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por unidad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total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04723"/>
                  </a:ext>
                </a:extLst>
              </a:tr>
              <a:tr h="83452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Fabricación de estructura 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802137271"/>
                  </a:ext>
                </a:extLst>
              </a:tr>
              <a:tr h="67044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419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Ensamble electrónico 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289548086"/>
                  </a:ext>
                </a:extLst>
              </a:tr>
              <a:tr h="92503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Pruebas funcionales (uso de agua, energía o refrigerantes)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68068478"/>
                  </a:ext>
                </a:extLst>
              </a:tr>
              <a:tr h="78668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Operación del prototipo (agua que usa durante su funcionamiento)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89590220"/>
                  </a:ext>
                </a:extLst>
              </a:tr>
              <a:tr h="546067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18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Total huella hídrica directa</a:t>
                      </a: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0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23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FD952-5B6D-8182-1A55-B60AE346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3214E827-6F71-87A1-435B-B7DF795BFB22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INDIRECTA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BEC0FCE6-8062-C1AF-F58B-87C7AD601FCE}"/>
              </a:ext>
            </a:extLst>
          </p:cNvPr>
          <p:cNvSpPr txBox="1"/>
          <p:nvPr/>
        </p:nvSpPr>
        <p:spPr>
          <a:xfrm>
            <a:off x="125274" y="860631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5115B-0241-9D6F-AAD0-8CE31E196B78}"/>
              </a:ext>
            </a:extLst>
          </p:cNvPr>
          <p:cNvSpPr txBox="1"/>
          <p:nvPr/>
        </p:nvSpPr>
        <p:spPr>
          <a:xfrm>
            <a:off x="13311" y="4947831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*Unidad: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volumen: ml, L, </a:t>
            </a:r>
            <a:r>
              <a:rPr lang="es-MX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cc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masa= Kg, gr, mg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potencia de energía. V, kWh</a:t>
            </a:r>
            <a:endParaRPr lang="es-419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805785-3C6C-C678-756D-AD972820C84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46946"/>
          <a:ext cx="11146972" cy="3540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875">
                  <a:extLst>
                    <a:ext uri="{9D8B030D-6E8A-4147-A177-3AD203B41FA5}">
                      <a16:colId xmlns:a16="http://schemas.microsoft.com/office/drawing/2014/main" val="1072549387"/>
                    </a:ext>
                  </a:extLst>
                </a:gridCol>
                <a:gridCol w="1341081">
                  <a:extLst>
                    <a:ext uri="{9D8B030D-6E8A-4147-A177-3AD203B41FA5}">
                      <a16:colId xmlns:a16="http://schemas.microsoft.com/office/drawing/2014/main" val="6844410"/>
                    </a:ext>
                  </a:extLst>
                </a:gridCol>
                <a:gridCol w="1291868">
                  <a:extLst>
                    <a:ext uri="{9D8B030D-6E8A-4147-A177-3AD203B41FA5}">
                      <a16:colId xmlns:a16="http://schemas.microsoft.com/office/drawing/2014/main" val="3183585388"/>
                    </a:ext>
                  </a:extLst>
                </a:gridCol>
                <a:gridCol w="3208754">
                  <a:extLst>
                    <a:ext uri="{9D8B030D-6E8A-4147-A177-3AD203B41FA5}">
                      <a16:colId xmlns:a16="http://schemas.microsoft.com/office/drawing/2014/main" val="1456200300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val="689738396"/>
                    </a:ext>
                  </a:extLst>
                </a:gridCol>
              </a:tblGrid>
              <a:tr h="8448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Material o componente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Cantidad utilizada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Unidad*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b="1">
                          <a:solidFill>
                            <a:schemeClr val="bg1"/>
                          </a:solidFill>
                          <a:latin typeface="Trebuchet MS"/>
                        </a:rPr>
                        <a:t>Huella hídrica incorporada (L/kg o L/unidad)</a:t>
                      </a:r>
                      <a:endParaRPr lang="es-MX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Agua total (L)**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116"/>
                  </a:ext>
                </a:extLst>
              </a:tr>
              <a:tr h="724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Plástico PLA (impresión 3D carcasa)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2,800 L/kg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700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62501"/>
                  </a:ext>
                </a:extLst>
              </a:tr>
              <a:tr h="724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Microcontrolador (Arduino o ESP32)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unidad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800L/unidad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800L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554399"/>
                  </a:ext>
                </a:extLst>
              </a:tr>
              <a:tr h="724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Energía eléctrica usada en pruebas y carga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kWh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1.8L/kWh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18L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6753"/>
                  </a:ext>
                </a:extLst>
              </a:tr>
              <a:tr h="522979">
                <a:tc gridSpan="4"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Total huella hídrica indirecta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000" b="0" i="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1518 L</a:t>
                      </a:r>
                      <a:endParaRPr lang="es-419" sz="2000" b="0" i="0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87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8ED785E-C7FC-747E-3BDE-7E0968470FCA}"/>
                  </a:ext>
                </a:extLst>
              </p:cNvPr>
              <p:cNvSpPr txBox="1"/>
              <p:nvPr/>
            </p:nvSpPr>
            <p:spPr>
              <a:xfrm>
                <a:off x="6647629" y="4901650"/>
                <a:ext cx="5358308" cy="365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419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</a:rPr>
                  <a:t>**Agua total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Cantidad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utilizada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MX" sz="1400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Huella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drica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incorporada</m:t>
                        </m:r>
                      </m:num>
                      <m:den>
                        <m:r>
                          <a:rPr lang="es-MX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𝑈𝑛𝑖𝑑𝑎𝑑</m:t>
                        </m:r>
                      </m:den>
                    </m:f>
                  </m:oMath>
                </a14:m>
                <a:endParaRPr lang="es-419" sz="140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8ED785E-C7FC-747E-3BDE-7E096847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9" y="4901650"/>
                <a:ext cx="5358308" cy="365421"/>
              </a:xfrm>
              <a:prstGeom prst="rect">
                <a:avLst/>
              </a:prstGeom>
              <a:blipFill>
                <a:blip r:embed="rId3"/>
                <a:stretch>
                  <a:fillRect l="-2048" t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>
            <a:extLst>
              <a:ext uri="{FF2B5EF4-FFF2-40B4-BE49-F238E27FC236}">
                <a16:creationId xmlns:a16="http://schemas.microsoft.com/office/drawing/2014/main" id="{CBE4D710-DC82-FB27-C8A5-772BB1CEE77F}"/>
              </a:ext>
            </a:extLst>
          </p:cNvPr>
          <p:cNvSpPr txBox="1">
            <a:spLocks/>
          </p:cNvSpPr>
          <p:nvPr/>
        </p:nvSpPr>
        <p:spPr>
          <a:xfrm>
            <a:off x="150477" y="224494"/>
            <a:ext cx="159316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rgbClr val="5027AB"/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rgbClr val="5027AB"/>
              </a:solidFill>
              <a:highlight>
                <a:srgbClr val="00FF00"/>
              </a:highlight>
              <a:latin typeface="Aptos Display"/>
              <a:cs typeface="Arial"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2F652D2B-4634-AE21-879D-0D3355498350}"/>
              </a:ext>
            </a:extLst>
          </p:cNvPr>
          <p:cNvSpPr txBox="1"/>
          <p:nvPr/>
        </p:nvSpPr>
        <p:spPr>
          <a:xfrm>
            <a:off x="3194039" y="5424884"/>
            <a:ext cx="613274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0218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69DAF-4ACB-F9AC-450D-BF9C151B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2DE22FA7-BEB0-62B1-0FC4-228CD4D603B9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INDIRECTA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A6BC2DD-90B1-1DD2-B823-B08D0D6210FB}"/>
              </a:ext>
            </a:extLst>
          </p:cNvPr>
          <p:cNvSpPr txBox="1"/>
          <p:nvPr/>
        </p:nvSpPr>
        <p:spPr>
          <a:xfrm>
            <a:off x="125274" y="860631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36CC8B-111A-C2DB-1C15-3064EA50611F}"/>
              </a:ext>
            </a:extLst>
          </p:cNvPr>
          <p:cNvSpPr txBox="1"/>
          <p:nvPr/>
        </p:nvSpPr>
        <p:spPr>
          <a:xfrm>
            <a:off x="261257" y="494783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*Unidad: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volumen: ml, L, </a:t>
            </a:r>
            <a:r>
              <a:rPr lang="es-MX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cc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masa= Kg, gr, mg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potencia de energía. V, kWh</a:t>
            </a:r>
            <a:endParaRPr lang="es-419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3ADF031-C0D4-B48D-B371-A888B6EE37FD}"/>
              </a:ext>
            </a:extLst>
          </p:cNvPr>
          <p:cNvGraphicFramePr>
            <a:graphicFrameLocks noGrp="1"/>
          </p:cNvGraphicFramePr>
          <p:nvPr/>
        </p:nvGraphicFramePr>
        <p:xfrm>
          <a:off x="261257" y="1266732"/>
          <a:ext cx="11146972" cy="35779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875">
                  <a:extLst>
                    <a:ext uri="{9D8B030D-6E8A-4147-A177-3AD203B41FA5}">
                      <a16:colId xmlns:a16="http://schemas.microsoft.com/office/drawing/2014/main" val="1072549387"/>
                    </a:ext>
                  </a:extLst>
                </a:gridCol>
                <a:gridCol w="1341081">
                  <a:extLst>
                    <a:ext uri="{9D8B030D-6E8A-4147-A177-3AD203B41FA5}">
                      <a16:colId xmlns:a16="http://schemas.microsoft.com/office/drawing/2014/main" val="6844410"/>
                    </a:ext>
                  </a:extLst>
                </a:gridCol>
                <a:gridCol w="1291868">
                  <a:extLst>
                    <a:ext uri="{9D8B030D-6E8A-4147-A177-3AD203B41FA5}">
                      <a16:colId xmlns:a16="http://schemas.microsoft.com/office/drawing/2014/main" val="3183585388"/>
                    </a:ext>
                  </a:extLst>
                </a:gridCol>
                <a:gridCol w="3208754">
                  <a:extLst>
                    <a:ext uri="{9D8B030D-6E8A-4147-A177-3AD203B41FA5}">
                      <a16:colId xmlns:a16="http://schemas.microsoft.com/office/drawing/2014/main" val="1456200300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val="689738396"/>
                    </a:ext>
                  </a:extLst>
                </a:gridCol>
              </a:tblGrid>
              <a:tr h="844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Material o componente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Cantidad utilizada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Unidad*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b="1">
                          <a:solidFill>
                            <a:schemeClr val="bg1"/>
                          </a:solidFill>
                          <a:latin typeface="Trebuchet MS"/>
                        </a:rPr>
                        <a:t>Huella hídrica incorporada (L/kg o L/unidad)</a:t>
                      </a:r>
                      <a:endParaRPr lang="es-MX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Agua total (L)**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116"/>
                  </a:ext>
                </a:extLst>
              </a:tr>
              <a:tr h="52284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625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554399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9329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918714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6753"/>
                  </a:ext>
                </a:extLst>
              </a:tr>
              <a:tr h="522979">
                <a:tc gridSpan="4"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Total huella hídrica indirecta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2000" b="0" i="0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87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93DA5A-B6B3-2367-D9FC-CF51DDD02609}"/>
                  </a:ext>
                </a:extLst>
              </p:cNvPr>
              <p:cNvSpPr txBox="1"/>
              <p:nvPr/>
            </p:nvSpPr>
            <p:spPr>
              <a:xfrm>
                <a:off x="6512082" y="5059463"/>
                <a:ext cx="5358308" cy="365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419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</a:rPr>
                  <a:t>**Agua total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Cantidad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utilizada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MX" sz="1400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Huella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drica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incorporada</m:t>
                        </m:r>
                      </m:num>
                      <m:den>
                        <m:r>
                          <a:rPr lang="es-MX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𝑈𝑛𝑖𝑑𝑎𝑑</m:t>
                        </m:r>
                      </m:den>
                    </m:f>
                  </m:oMath>
                </a14:m>
                <a:endParaRPr lang="es-419" sz="140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93DA5A-B6B3-2367-D9FC-CF51DDD02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82" y="5059463"/>
                <a:ext cx="5358308" cy="365421"/>
              </a:xfrm>
              <a:prstGeom prst="rect">
                <a:avLst/>
              </a:prstGeom>
              <a:blipFill>
                <a:blip r:embed="rId3"/>
                <a:stretch>
                  <a:fillRect l="-2048" t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390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 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39</cp:revision>
  <dcterms:created xsi:type="dcterms:W3CDTF">2025-07-01T21:41:39Z</dcterms:created>
  <dcterms:modified xsi:type="dcterms:W3CDTF">2025-11-05T14:49:33Z</dcterms:modified>
</cp:coreProperties>
</file>