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57" r:id="rId2"/>
    <p:sldId id="278" r:id="rId3"/>
    <p:sldId id="275" r:id="rId4"/>
    <p:sldId id="354" r:id="rId5"/>
    <p:sldId id="279" r:id="rId6"/>
    <p:sldId id="340" r:id="rId7"/>
    <p:sldId id="338" r:id="rId8"/>
    <p:sldId id="280" r:id="rId9"/>
    <p:sldId id="341" r:id="rId10"/>
    <p:sldId id="339" r:id="rId11"/>
    <p:sldId id="349" r:id="rId12"/>
    <p:sldId id="353" r:id="rId13"/>
    <p:sldId id="352" r:id="rId14"/>
    <p:sldId id="350" r:id="rId15"/>
    <p:sldId id="345" r:id="rId16"/>
    <p:sldId id="346" r:id="rId17"/>
    <p:sldId id="347" r:id="rId18"/>
    <p:sldId id="348" r:id="rId19"/>
    <p:sldId id="355" r:id="rId20"/>
    <p:sldId id="342" r:id="rId21"/>
    <p:sldId id="329" r:id="rId22"/>
    <p:sldId id="320" r:id="rId23"/>
    <p:sldId id="330" r:id="rId24"/>
    <p:sldId id="331" r:id="rId25"/>
    <p:sldId id="333" r:id="rId26"/>
    <p:sldId id="332" r:id="rId27"/>
    <p:sldId id="334" r:id="rId28"/>
    <p:sldId id="335" r:id="rId29"/>
    <p:sldId id="343" r:id="rId30"/>
    <p:sldId id="328" r:id="rId31"/>
    <p:sldId id="358" r:id="rId32"/>
    <p:sldId id="336" r:id="rId33"/>
    <p:sldId id="337" r:id="rId34"/>
    <p:sldId id="351" r:id="rId35"/>
    <p:sldId id="305"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ANGELICA POSADA RUIZ" initials="PAPR" lastIdx="11" clrIdx="0">
    <p:extLst>
      <p:ext uri="{19B8F6BF-5375-455C-9EA6-DF929625EA0E}">
        <p15:presenceInfo xmlns:p15="http://schemas.microsoft.com/office/powerpoint/2012/main" userId="S::paula.posada@uniminuto.edu::c1bc0e1e-d004-4b21-9d74-8a35d69a1bab" providerId="AD"/>
      </p:ext>
    </p:extLst>
  </p:cmAuthor>
  <p:cmAuthor id="2" name="IVONE GINETTE CARVAJAL CASTAÑO" initials="IC" lastIdx="3" clrIdx="1">
    <p:extLst>
      <p:ext uri="{19B8F6BF-5375-455C-9EA6-DF929625EA0E}">
        <p15:presenceInfo xmlns:p15="http://schemas.microsoft.com/office/powerpoint/2012/main" userId="S::ivone.carvajal@uniminuto.edu::6f0b0386-3d0d-4c09-920c-550840778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E1F0"/>
    <a:srgbClr val="5027AB"/>
    <a:srgbClr val="01FD84"/>
    <a:srgbClr val="F9CE34"/>
    <a:srgbClr val="8F5EFA"/>
    <a:srgbClr val="5026AD"/>
    <a:srgbClr val="F35E5F"/>
    <a:srgbClr val="FBC4FF"/>
    <a:srgbClr val="F560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27A81-E987-5F3F-6C41-18AEF5AED92A}" v="15" dt="2025-10-20T17:51:50.453"/>
    <p1510:client id="{354F9083-97AC-9D19-5D70-2BD6E93B3194}" v="101" dt="2025-10-20T18:57:26.753"/>
    <p1510:client id="{C6120068-8203-47A7-8864-87A0F5E84D89}" v="22" dt="2025-10-20T17:46:35.12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ONE GINETTE CARVAJAL CASTAÑO" userId="6f0b0386-3d0d-4c09-920c-550840778887" providerId="ADAL" clId="{EAFDDF03-D376-4D31-AF60-55A318C8159E}"/>
    <pc:docChg chg="undo custSel addSld delSld modSld sldOrd">
      <pc:chgData name="IVONE GINETTE CARVAJAL CASTAÑO" userId="6f0b0386-3d0d-4c09-920c-550840778887" providerId="ADAL" clId="{EAFDDF03-D376-4D31-AF60-55A318C8159E}" dt="2025-10-20T17:48:29.371" v="519" actId="20577"/>
      <pc:docMkLst>
        <pc:docMk/>
      </pc:docMkLst>
      <pc:sldChg chg="del">
        <pc:chgData name="IVONE GINETTE CARVAJAL CASTAÑO" userId="6f0b0386-3d0d-4c09-920c-550840778887" providerId="ADAL" clId="{EAFDDF03-D376-4D31-AF60-55A318C8159E}" dt="2025-10-20T16:50:29.886" v="1" actId="47"/>
        <pc:sldMkLst>
          <pc:docMk/>
          <pc:sldMk cId="602413028" sldId="257"/>
        </pc:sldMkLst>
      </pc:sldChg>
      <pc:sldChg chg="addSp delSp modSp mod">
        <pc:chgData name="IVONE GINETTE CARVAJAL CASTAÑO" userId="6f0b0386-3d0d-4c09-920c-550840778887" providerId="ADAL" clId="{EAFDDF03-D376-4D31-AF60-55A318C8159E}" dt="2025-10-20T16:58:14.117" v="164" actId="20577"/>
        <pc:sldMkLst>
          <pc:docMk/>
          <pc:sldMk cId="372235552" sldId="275"/>
        </pc:sldMkLst>
        <pc:spChg chg="del mod">
          <ac:chgData name="IVONE GINETTE CARVAJAL CASTAÑO" userId="6f0b0386-3d0d-4c09-920c-550840778887" providerId="ADAL" clId="{EAFDDF03-D376-4D31-AF60-55A318C8159E}" dt="2025-10-20T16:51:18.483" v="22" actId="478"/>
          <ac:spMkLst>
            <pc:docMk/>
            <pc:sldMk cId="372235552" sldId="275"/>
            <ac:spMk id="2" creationId="{A1E19C50-37C4-46BF-B9B4-13B007C32EB0}"/>
          </ac:spMkLst>
        </pc:spChg>
        <pc:spChg chg="del">
          <ac:chgData name="IVONE GINETTE CARVAJAL CASTAÑO" userId="6f0b0386-3d0d-4c09-920c-550840778887" providerId="ADAL" clId="{EAFDDF03-D376-4D31-AF60-55A318C8159E}" dt="2025-10-20T16:51:15.097" v="20" actId="478"/>
          <ac:spMkLst>
            <pc:docMk/>
            <pc:sldMk cId="372235552" sldId="275"/>
            <ac:spMk id="3" creationId="{A803B84E-DB76-904C-B342-4F80B4551F70}"/>
          </ac:spMkLst>
        </pc:spChg>
        <pc:spChg chg="add mod">
          <ac:chgData name="IVONE GINETTE CARVAJAL CASTAÑO" userId="6f0b0386-3d0d-4c09-920c-550840778887" providerId="ADAL" clId="{EAFDDF03-D376-4D31-AF60-55A318C8159E}" dt="2025-10-20T16:51:26.011" v="24"/>
          <ac:spMkLst>
            <pc:docMk/>
            <pc:sldMk cId="372235552" sldId="275"/>
            <ac:spMk id="4" creationId="{A1E19C50-37C4-46BF-B9B4-13B007C32EB0}"/>
          </ac:spMkLst>
        </pc:spChg>
        <pc:spChg chg="add mod">
          <ac:chgData name="IVONE GINETTE CARVAJAL CASTAÑO" userId="6f0b0386-3d0d-4c09-920c-550840778887" providerId="ADAL" clId="{EAFDDF03-D376-4D31-AF60-55A318C8159E}" dt="2025-10-20T16:58:14.117" v="164" actId="20577"/>
          <ac:spMkLst>
            <pc:docMk/>
            <pc:sldMk cId="372235552" sldId="275"/>
            <ac:spMk id="5" creationId="{A803B84E-DB76-904C-B342-4F80B4551F70}"/>
          </ac:spMkLst>
        </pc:spChg>
      </pc:sldChg>
      <pc:sldChg chg="modSp mod">
        <pc:chgData name="IVONE GINETTE CARVAJAL CASTAÑO" userId="6f0b0386-3d0d-4c09-920c-550840778887" providerId="ADAL" clId="{EAFDDF03-D376-4D31-AF60-55A318C8159E}" dt="2025-10-20T17:00:24.606" v="167" actId="123"/>
        <pc:sldMkLst>
          <pc:docMk/>
          <pc:sldMk cId="1683078830" sldId="279"/>
        </pc:sldMkLst>
        <pc:graphicFrameChg chg="modGraphic">
          <ac:chgData name="IVONE GINETTE CARVAJAL CASTAÑO" userId="6f0b0386-3d0d-4c09-920c-550840778887" providerId="ADAL" clId="{EAFDDF03-D376-4D31-AF60-55A318C8159E}" dt="2025-10-20T17:00:24.606" v="167" actId="123"/>
          <ac:graphicFrameMkLst>
            <pc:docMk/>
            <pc:sldMk cId="1683078830" sldId="279"/>
            <ac:graphicFrameMk id="16" creationId="{BB6AA4A3-9B13-43ED-883F-3B075986E7C7}"/>
          </ac:graphicFrameMkLst>
        </pc:graphicFrameChg>
      </pc:sldChg>
      <pc:sldChg chg="modSp mod">
        <pc:chgData name="IVONE GINETTE CARVAJAL CASTAÑO" userId="6f0b0386-3d0d-4c09-920c-550840778887" providerId="ADAL" clId="{EAFDDF03-D376-4D31-AF60-55A318C8159E}" dt="2025-10-20T17:01:17.262" v="169"/>
        <pc:sldMkLst>
          <pc:docMk/>
          <pc:sldMk cId="4027689087" sldId="280"/>
        </pc:sldMkLst>
        <pc:graphicFrameChg chg="mod modGraphic">
          <ac:chgData name="IVONE GINETTE CARVAJAL CASTAÑO" userId="6f0b0386-3d0d-4c09-920c-550840778887" providerId="ADAL" clId="{EAFDDF03-D376-4D31-AF60-55A318C8159E}" dt="2025-10-20T17:01:17.262" v="169"/>
          <ac:graphicFrameMkLst>
            <pc:docMk/>
            <pc:sldMk cId="4027689087" sldId="280"/>
            <ac:graphicFrameMk id="4" creationId="{766EE3D0-B770-496F-88D8-B407563CFC88}"/>
          </ac:graphicFrameMkLst>
        </pc:graphicFrameChg>
      </pc:sldChg>
      <pc:sldChg chg="modSp mod">
        <pc:chgData name="IVONE GINETTE CARVAJAL CASTAÑO" userId="6f0b0386-3d0d-4c09-920c-550840778887" providerId="ADAL" clId="{EAFDDF03-D376-4D31-AF60-55A318C8159E}" dt="2025-10-20T17:48:29.371" v="519" actId="20577"/>
        <pc:sldMkLst>
          <pc:docMk/>
          <pc:sldMk cId="2005725281" sldId="305"/>
        </pc:sldMkLst>
        <pc:spChg chg="mod">
          <ac:chgData name="IVONE GINETTE CARVAJAL CASTAÑO" userId="6f0b0386-3d0d-4c09-920c-550840778887" providerId="ADAL" clId="{EAFDDF03-D376-4D31-AF60-55A318C8159E}" dt="2025-10-20T17:48:29.371" v="519" actId="20577"/>
          <ac:spMkLst>
            <pc:docMk/>
            <pc:sldMk cId="2005725281" sldId="305"/>
            <ac:spMk id="13" creationId="{651813FE-979E-47B7-8395-FC3D54E9AA2D}"/>
          </ac:spMkLst>
        </pc:spChg>
      </pc:sldChg>
      <pc:sldChg chg="addSp delSp modSp mod">
        <pc:chgData name="IVONE GINETTE CARVAJAL CASTAÑO" userId="6f0b0386-3d0d-4c09-920c-550840778887" providerId="ADAL" clId="{EAFDDF03-D376-4D31-AF60-55A318C8159E}" dt="2025-10-20T17:33:56.997" v="458" actId="1076"/>
        <pc:sldMkLst>
          <pc:docMk/>
          <pc:sldMk cId="3500669005" sldId="320"/>
        </pc:sldMkLst>
        <pc:spChg chg="add mod">
          <ac:chgData name="IVONE GINETTE CARVAJAL CASTAÑO" userId="6f0b0386-3d0d-4c09-920c-550840778887" providerId="ADAL" clId="{EAFDDF03-D376-4D31-AF60-55A318C8159E}" dt="2025-10-20T17:32:29.981" v="426"/>
          <ac:spMkLst>
            <pc:docMk/>
            <pc:sldMk cId="3500669005" sldId="320"/>
            <ac:spMk id="2" creationId="{E539B51B-95B0-6AC7-444F-C91631AC6C15}"/>
          </ac:spMkLst>
        </pc:spChg>
        <pc:spChg chg="mod">
          <ac:chgData name="IVONE GINETTE CARVAJAL CASTAÑO" userId="6f0b0386-3d0d-4c09-920c-550840778887" providerId="ADAL" clId="{EAFDDF03-D376-4D31-AF60-55A318C8159E}" dt="2025-10-20T17:33:56.997" v="458" actId="1076"/>
          <ac:spMkLst>
            <pc:docMk/>
            <pc:sldMk cId="3500669005" sldId="320"/>
            <ac:spMk id="5" creationId="{8D92C47D-2C30-962E-FFC6-4BD7C7BC11E5}"/>
          </ac:spMkLst>
        </pc:spChg>
        <pc:spChg chg="mod">
          <ac:chgData name="IVONE GINETTE CARVAJAL CASTAÑO" userId="6f0b0386-3d0d-4c09-920c-550840778887" providerId="ADAL" clId="{EAFDDF03-D376-4D31-AF60-55A318C8159E}" dt="2025-10-20T17:33:54.272" v="457" actId="1076"/>
          <ac:spMkLst>
            <pc:docMk/>
            <pc:sldMk cId="3500669005" sldId="320"/>
            <ac:spMk id="7" creationId="{CCE33CE7-A54B-1D0D-4BDE-76E1A5917761}"/>
          </ac:spMkLst>
        </pc:spChg>
        <pc:spChg chg="del">
          <ac:chgData name="IVONE GINETTE CARVAJAL CASTAÑO" userId="6f0b0386-3d0d-4c09-920c-550840778887" providerId="ADAL" clId="{EAFDDF03-D376-4D31-AF60-55A318C8159E}" dt="2025-10-20T17:32:29.643" v="425" actId="478"/>
          <ac:spMkLst>
            <pc:docMk/>
            <pc:sldMk cId="3500669005" sldId="320"/>
            <ac:spMk id="9" creationId="{3CC934C6-88EC-F3E4-7818-D978C19428DE}"/>
          </ac:spMkLst>
        </pc:spChg>
        <pc:graphicFrameChg chg="modGraphic">
          <ac:chgData name="IVONE GINETTE CARVAJAL CASTAÑO" userId="6f0b0386-3d0d-4c09-920c-550840778887" providerId="ADAL" clId="{EAFDDF03-D376-4D31-AF60-55A318C8159E}" dt="2025-10-20T17:33:48.832" v="456" actId="113"/>
          <ac:graphicFrameMkLst>
            <pc:docMk/>
            <pc:sldMk cId="3500669005" sldId="320"/>
            <ac:graphicFrameMk id="3" creationId="{25A975FC-7650-EE6B-6B9D-AE90D0ACA6CD}"/>
          </ac:graphicFrameMkLst>
        </pc:graphicFrameChg>
      </pc:sldChg>
      <pc:sldChg chg="modSp mod">
        <pc:chgData name="IVONE GINETTE CARVAJAL CASTAÑO" userId="6f0b0386-3d0d-4c09-920c-550840778887" providerId="ADAL" clId="{EAFDDF03-D376-4D31-AF60-55A318C8159E}" dt="2025-10-20T17:33:26.659" v="445" actId="1076"/>
        <pc:sldMkLst>
          <pc:docMk/>
          <pc:sldMk cId="2554530384" sldId="329"/>
        </pc:sldMkLst>
        <pc:spChg chg="mod">
          <ac:chgData name="IVONE GINETTE CARVAJAL CASTAÑO" userId="6f0b0386-3d0d-4c09-920c-550840778887" providerId="ADAL" clId="{EAFDDF03-D376-4D31-AF60-55A318C8159E}" dt="2025-10-20T17:33:09.166" v="437" actId="1076"/>
          <ac:spMkLst>
            <pc:docMk/>
            <pc:sldMk cId="2554530384" sldId="329"/>
            <ac:spMk id="2" creationId="{97BA4629-CD5A-DEE0-012E-C9C5DD503D05}"/>
          </ac:spMkLst>
        </pc:spChg>
        <pc:spChg chg="mod">
          <ac:chgData name="IVONE GINETTE CARVAJAL CASTAÑO" userId="6f0b0386-3d0d-4c09-920c-550840778887" providerId="ADAL" clId="{EAFDDF03-D376-4D31-AF60-55A318C8159E}" dt="2025-10-20T17:33:12.936" v="438" actId="1076"/>
          <ac:spMkLst>
            <pc:docMk/>
            <pc:sldMk cId="2554530384" sldId="329"/>
            <ac:spMk id="7" creationId="{8D0836D8-6DC9-8EA6-7595-469416CE7C12}"/>
          </ac:spMkLst>
        </pc:spChg>
        <pc:graphicFrameChg chg="mod modGraphic">
          <ac:chgData name="IVONE GINETTE CARVAJAL CASTAÑO" userId="6f0b0386-3d0d-4c09-920c-550840778887" providerId="ADAL" clId="{EAFDDF03-D376-4D31-AF60-55A318C8159E}" dt="2025-10-20T17:33:26.659" v="445" actId="1076"/>
          <ac:graphicFrameMkLst>
            <pc:docMk/>
            <pc:sldMk cId="2554530384" sldId="329"/>
            <ac:graphicFrameMk id="3" creationId="{10B26338-E0DF-010B-5C0C-D03377718F9E}"/>
          </ac:graphicFrameMkLst>
        </pc:graphicFrameChg>
      </pc:sldChg>
      <pc:sldChg chg="modSp mod">
        <pc:chgData name="IVONE GINETTE CARVAJAL CASTAÑO" userId="6f0b0386-3d0d-4c09-920c-550840778887" providerId="ADAL" clId="{EAFDDF03-D376-4D31-AF60-55A318C8159E}" dt="2025-10-20T17:37:32.213" v="461" actId="122"/>
        <pc:sldMkLst>
          <pc:docMk/>
          <pc:sldMk cId="1978958740" sldId="330"/>
        </pc:sldMkLst>
        <pc:graphicFrameChg chg="modGraphic">
          <ac:chgData name="IVONE GINETTE CARVAJAL CASTAÑO" userId="6f0b0386-3d0d-4c09-920c-550840778887" providerId="ADAL" clId="{EAFDDF03-D376-4D31-AF60-55A318C8159E}" dt="2025-10-20T17:37:32.213" v="461" actId="122"/>
          <ac:graphicFrameMkLst>
            <pc:docMk/>
            <pc:sldMk cId="1978958740" sldId="330"/>
            <ac:graphicFrameMk id="3" creationId="{EB6FE2C2-EFB0-5CF8-E470-C803375FDAC5}"/>
          </ac:graphicFrameMkLst>
        </pc:graphicFrameChg>
      </pc:sldChg>
      <pc:sldChg chg="addSp delSp modSp mod">
        <pc:chgData name="IVONE GINETTE CARVAJAL CASTAÑO" userId="6f0b0386-3d0d-4c09-920c-550840778887" providerId="ADAL" clId="{EAFDDF03-D376-4D31-AF60-55A318C8159E}" dt="2025-10-20T17:37:42.062" v="464" actId="122"/>
        <pc:sldMkLst>
          <pc:docMk/>
          <pc:sldMk cId="3536331558" sldId="331"/>
        </pc:sldMkLst>
        <pc:spChg chg="add mod">
          <ac:chgData name="IVONE GINETTE CARVAJAL CASTAÑO" userId="6f0b0386-3d0d-4c09-920c-550840778887" providerId="ADAL" clId="{EAFDDF03-D376-4D31-AF60-55A318C8159E}" dt="2025-10-20T17:32:38.901" v="428"/>
          <ac:spMkLst>
            <pc:docMk/>
            <pc:sldMk cId="3536331558" sldId="331"/>
            <ac:spMk id="2" creationId="{49EA1BFA-15DB-C665-F131-209A8CD41BF0}"/>
          </ac:spMkLst>
        </pc:spChg>
        <pc:spChg chg="mod">
          <ac:chgData name="IVONE GINETTE CARVAJAL CASTAÑO" userId="6f0b0386-3d0d-4c09-920c-550840778887" providerId="ADAL" clId="{EAFDDF03-D376-4D31-AF60-55A318C8159E}" dt="2025-10-20T17:32:42.297" v="429" actId="1076"/>
          <ac:spMkLst>
            <pc:docMk/>
            <pc:sldMk cId="3536331558" sldId="331"/>
            <ac:spMk id="5" creationId="{7F478561-AB17-75C9-67B4-4241B8222E4A}"/>
          </ac:spMkLst>
        </pc:spChg>
        <pc:spChg chg="del">
          <ac:chgData name="IVONE GINETTE CARVAJAL CASTAÑO" userId="6f0b0386-3d0d-4c09-920c-550840778887" providerId="ADAL" clId="{EAFDDF03-D376-4D31-AF60-55A318C8159E}" dt="2025-10-20T17:32:38.566" v="427" actId="478"/>
          <ac:spMkLst>
            <pc:docMk/>
            <pc:sldMk cId="3536331558" sldId="331"/>
            <ac:spMk id="9" creationId="{F2EAA1CC-A06A-2D00-299F-2410921181D2}"/>
          </ac:spMkLst>
        </pc:spChg>
        <pc:graphicFrameChg chg="modGraphic">
          <ac:chgData name="IVONE GINETTE CARVAJAL CASTAÑO" userId="6f0b0386-3d0d-4c09-920c-550840778887" providerId="ADAL" clId="{EAFDDF03-D376-4D31-AF60-55A318C8159E}" dt="2025-10-20T17:37:42.062" v="464" actId="122"/>
          <ac:graphicFrameMkLst>
            <pc:docMk/>
            <pc:sldMk cId="3536331558" sldId="331"/>
            <ac:graphicFrameMk id="3" creationId="{5A3600BB-C831-D3E0-F6A7-5F281A4901F7}"/>
          </ac:graphicFrameMkLst>
        </pc:graphicFrameChg>
      </pc:sldChg>
      <pc:sldChg chg="modSp mod">
        <pc:chgData name="IVONE GINETTE CARVAJAL CASTAÑO" userId="6f0b0386-3d0d-4c09-920c-550840778887" providerId="ADAL" clId="{EAFDDF03-D376-4D31-AF60-55A318C8159E}" dt="2025-10-20T17:37:52.754" v="465" actId="1076"/>
        <pc:sldMkLst>
          <pc:docMk/>
          <pc:sldMk cId="1925972511" sldId="334"/>
        </pc:sldMkLst>
        <pc:spChg chg="mod">
          <ac:chgData name="IVONE GINETTE CARVAJAL CASTAÑO" userId="6f0b0386-3d0d-4c09-920c-550840778887" providerId="ADAL" clId="{EAFDDF03-D376-4D31-AF60-55A318C8159E}" dt="2025-10-20T17:37:52.754" v="465" actId="1076"/>
          <ac:spMkLst>
            <pc:docMk/>
            <pc:sldMk cId="1925972511" sldId="334"/>
            <ac:spMk id="2" creationId="{113A3299-FF74-0FA5-7201-3232C8DCDCAE}"/>
          </ac:spMkLst>
        </pc:spChg>
      </pc:sldChg>
      <pc:sldChg chg="modSp mod">
        <pc:chgData name="IVONE GINETTE CARVAJAL CASTAÑO" userId="6f0b0386-3d0d-4c09-920c-550840778887" providerId="ADAL" clId="{EAFDDF03-D376-4D31-AF60-55A318C8159E}" dt="2025-10-20T17:39:57.540" v="489" actId="1076"/>
        <pc:sldMkLst>
          <pc:docMk/>
          <pc:sldMk cId="1612188051" sldId="335"/>
        </pc:sldMkLst>
        <pc:spChg chg="mod">
          <ac:chgData name="IVONE GINETTE CARVAJAL CASTAÑO" userId="6f0b0386-3d0d-4c09-920c-550840778887" providerId="ADAL" clId="{EAFDDF03-D376-4D31-AF60-55A318C8159E}" dt="2025-10-20T17:39:19.734" v="473" actId="1076"/>
          <ac:spMkLst>
            <pc:docMk/>
            <pc:sldMk cId="1612188051" sldId="335"/>
            <ac:spMk id="2" creationId="{C3F49515-3E7D-E9A0-E065-970037276E97}"/>
          </ac:spMkLst>
        </pc:spChg>
        <pc:spChg chg="mod">
          <ac:chgData name="IVONE GINETTE CARVAJAL CASTAÑO" userId="6f0b0386-3d0d-4c09-920c-550840778887" providerId="ADAL" clId="{EAFDDF03-D376-4D31-AF60-55A318C8159E}" dt="2025-10-20T17:39:40.501" v="481" actId="1076"/>
          <ac:spMkLst>
            <pc:docMk/>
            <pc:sldMk cId="1612188051" sldId="335"/>
            <ac:spMk id="4" creationId="{94F9F54D-9FD5-4DCD-B104-610E0A3644CF}"/>
          </ac:spMkLst>
        </pc:spChg>
        <pc:spChg chg="mod">
          <ac:chgData name="IVONE GINETTE CARVAJAL CASTAÑO" userId="6f0b0386-3d0d-4c09-920c-550840778887" providerId="ADAL" clId="{EAFDDF03-D376-4D31-AF60-55A318C8159E}" dt="2025-10-20T17:39:48.870" v="484" actId="1076"/>
          <ac:spMkLst>
            <pc:docMk/>
            <pc:sldMk cId="1612188051" sldId="335"/>
            <ac:spMk id="5" creationId="{3B5A2E77-6244-4BAE-9209-8E53C9326B65}"/>
          </ac:spMkLst>
        </pc:spChg>
        <pc:spChg chg="mod">
          <ac:chgData name="IVONE GINETTE CARVAJAL CASTAÑO" userId="6f0b0386-3d0d-4c09-920c-550840778887" providerId="ADAL" clId="{EAFDDF03-D376-4D31-AF60-55A318C8159E}" dt="2025-10-20T17:39:46.736" v="483" actId="1076"/>
          <ac:spMkLst>
            <pc:docMk/>
            <pc:sldMk cId="1612188051" sldId="335"/>
            <ac:spMk id="6" creationId="{88A44982-CB07-4AA2-9C1A-06628F794C14}"/>
          </ac:spMkLst>
        </pc:spChg>
        <pc:spChg chg="mod">
          <ac:chgData name="IVONE GINETTE CARVAJAL CASTAÑO" userId="6f0b0386-3d0d-4c09-920c-550840778887" providerId="ADAL" clId="{EAFDDF03-D376-4D31-AF60-55A318C8159E}" dt="2025-10-20T17:39:25.931" v="476" actId="1076"/>
          <ac:spMkLst>
            <pc:docMk/>
            <pc:sldMk cId="1612188051" sldId="335"/>
            <ac:spMk id="7" creationId="{970EF70A-0F93-0735-7E16-FF2334AB6A42}"/>
          </ac:spMkLst>
        </pc:spChg>
        <pc:spChg chg="mod">
          <ac:chgData name="IVONE GINETTE CARVAJAL CASTAÑO" userId="6f0b0386-3d0d-4c09-920c-550840778887" providerId="ADAL" clId="{EAFDDF03-D376-4D31-AF60-55A318C8159E}" dt="2025-10-20T17:39:57.540" v="489" actId="1076"/>
          <ac:spMkLst>
            <pc:docMk/>
            <pc:sldMk cId="1612188051" sldId="335"/>
            <ac:spMk id="8" creationId="{16575B32-5F53-3B44-27D6-D499438F5F48}"/>
          </ac:spMkLst>
        </pc:spChg>
        <pc:spChg chg="mod">
          <ac:chgData name="IVONE GINETTE CARVAJAL CASTAÑO" userId="6f0b0386-3d0d-4c09-920c-550840778887" providerId="ADAL" clId="{EAFDDF03-D376-4D31-AF60-55A318C8159E}" dt="2025-10-20T17:39:27.621" v="477" actId="1076"/>
          <ac:spMkLst>
            <pc:docMk/>
            <pc:sldMk cId="1612188051" sldId="335"/>
            <ac:spMk id="9" creationId="{F01FD92F-835B-41AF-A28E-9C6C9D91D257}"/>
          </ac:spMkLst>
        </pc:spChg>
        <pc:spChg chg="mod">
          <ac:chgData name="IVONE GINETTE CARVAJAL CASTAÑO" userId="6f0b0386-3d0d-4c09-920c-550840778887" providerId="ADAL" clId="{EAFDDF03-D376-4D31-AF60-55A318C8159E}" dt="2025-10-20T17:39:42.259" v="482" actId="1076"/>
          <ac:spMkLst>
            <pc:docMk/>
            <pc:sldMk cId="1612188051" sldId="335"/>
            <ac:spMk id="10" creationId="{6AD95C88-7BD1-4614-94E4-51119650A64B}"/>
          </ac:spMkLst>
        </pc:spChg>
        <pc:spChg chg="mod">
          <ac:chgData name="IVONE GINETTE CARVAJAL CASTAÑO" userId="6f0b0386-3d0d-4c09-920c-550840778887" providerId="ADAL" clId="{EAFDDF03-D376-4D31-AF60-55A318C8159E}" dt="2025-10-20T17:39:37.298" v="480" actId="1076"/>
          <ac:spMkLst>
            <pc:docMk/>
            <pc:sldMk cId="1612188051" sldId="335"/>
            <ac:spMk id="11" creationId="{0549407D-DE51-915A-4BF4-FDF0136011FF}"/>
          </ac:spMkLst>
        </pc:spChg>
        <pc:spChg chg="mod">
          <ac:chgData name="IVONE GINETTE CARVAJAL CASTAÑO" userId="6f0b0386-3d0d-4c09-920c-550840778887" providerId="ADAL" clId="{EAFDDF03-D376-4D31-AF60-55A318C8159E}" dt="2025-10-20T17:39:04.747" v="467" actId="1076"/>
          <ac:spMkLst>
            <pc:docMk/>
            <pc:sldMk cId="1612188051" sldId="335"/>
            <ac:spMk id="12" creationId="{49A52000-792C-4669-8CB3-B84DB416AAA1}"/>
          </ac:spMkLst>
        </pc:spChg>
        <pc:spChg chg="mod">
          <ac:chgData name="IVONE GINETTE CARVAJAL CASTAÑO" userId="6f0b0386-3d0d-4c09-920c-550840778887" providerId="ADAL" clId="{EAFDDF03-D376-4D31-AF60-55A318C8159E}" dt="2025-10-20T17:39:09.235" v="469" actId="1076"/>
          <ac:spMkLst>
            <pc:docMk/>
            <pc:sldMk cId="1612188051" sldId="335"/>
            <ac:spMk id="14" creationId="{ABF7DD91-01F0-4D2C-982B-89080E9C9803}"/>
          </ac:spMkLst>
        </pc:spChg>
        <pc:spChg chg="mod">
          <ac:chgData name="IVONE GINETTE CARVAJAL CASTAÑO" userId="6f0b0386-3d0d-4c09-920c-550840778887" providerId="ADAL" clId="{EAFDDF03-D376-4D31-AF60-55A318C8159E}" dt="2025-10-20T17:39:06.974" v="468" actId="14100"/>
          <ac:spMkLst>
            <pc:docMk/>
            <pc:sldMk cId="1612188051" sldId="335"/>
            <ac:spMk id="15" creationId="{970EF70A-0F93-0735-7E16-FF2334AB6A42}"/>
          </ac:spMkLst>
        </pc:spChg>
        <pc:spChg chg="mod">
          <ac:chgData name="IVONE GINETTE CARVAJAL CASTAÑO" userId="6f0b0386-3d0d-4c09-920c-550840778887" providerId="ADAL" clId="{EAFDDF03-D376-4D31-AF60-55A318C8159E}" dt="2025-10-20T17:39:02.335" v="466" actId="14100"/>
          <ac:spMkLst>
            <pc:docMk/>
            <pc:sldMk cId="1612188051" sldId="335"/>
            <ac:spMk id="16" creationId="{CE95232C-6B4A-CC34-6998-A2BD3880E8D5}"/>
          </ac:spMkLst>
        </pc:spChg>
      </pc:sldChg>
      <pc:sldChg chg="addSp delSp modSp mod ord">
        <pc:chgData name="IVONE GINETTE CARVAJAL CASTAÑO" userId="6f0b0386-3d0d-4c09-920c-550840778887" providerId="ADAL" clId="{EAFDDF03-D376-4D31-AF60-55A318C8159E}" dt="2025-10-20T17:47:40.028" v="510"/>
        <pc:sldMkLst>
          <pc:docMk/>
          <pc:sldMk cId="2907164824" sldId="336"/>
        </pc:sldMkLst>
        <pc:spChg chg="add del">
          <ac:chgData name="IVONE GINETTE CARVAJAL CASTAÑO" userId="6f0b0386-3d0d-4c09-920c-550840778887" providerId="ADAL" clId="{EAFDDF03-D376-4D31-AF60-55A318C8159E}" dt="2025-10-20T17:46:15.644" v="503" actId="478"/>
          <ac:spMkLst>
            <pc:docMk/>
            <pc:sldMk cId="2907164824" sldId="336"/>
            <ac:spMk id="2" creationId="{86988C9E-471A-1DEB-DB89-7C1AAB79222F}"/>
          </ac:spMkLst>
        </pc:spChg>
        <pc:spChg chg="add del">
          <ac:chgData name="IVONE GINETTE CARVAJAL CASTAÑO" userId="6f0b0386-3d0d-4c09-920c-550840778887" providerId="ADAL" clId="{EAFDDF03-D376-4D31-AF60-55A318C8159E}" dt="2025-10-20T17:46:18.437" v="506" actId="478"/>
          <ac:spMkLst>
            <pc:docMk/>
            <pc:sldMk cId="2907164824" sldId="336"/>
            <ac:spMk id="3" creationId="{39E20E6E-5B3D-F14F-BB3C-EA6A5BEC02BF}"/>
          </ac:spMkLst>
        </pc:spChg>
        <pc:spChg chg="add del">
          <ac:chgData name="IVONE GINETTE CARVAJAL CASTAÑO" userId="6f0b0386-3d0d-4c09-920c-550840778887" providerId="ADAL" clId="{EAFDDF03-D376-4D31-AF60-55A318C8159E}" dt="2025-10-20T17:45:43.797" v="501" actId="478"/>
          <ac:spMkLst>
            <pc:docMk/>
            <pc:sldMk cId="2907164824" sldId="336"/>
            <ac:spMk id="4" creationId="{607A70A4-D0F2-435E-35F6-521C272F33D7}"/>
          </ac:spMkLst>
        </pc:spChg>
        <pc:spChg chg="add del">
          <ac:chgData name="IVONE GINETTE CARVAJAL CASTAÑO" userId="6f0b0386-3d0d-4c09-920c-550840778887" providerId="ADAL" clId="{EAFDDF03-D376-4D31-AF60-55A318C8159E}" dt="2025-10-20T17:46:16.677" v="504" actId="478"/>
          <ac:spMkLst>
            <pc:docMk/>
            <pc:sldMk cId="2907164824" sldId="336"/>
            <ac:spMk id="5" creationId="{BC613967-AF00-ECB7-6E17-26C71762CD8B}"/>
          </ac:spMkLst>
        </pc:spChg>
        <pc:spChg chg="add mod">
          <ac:chgData name="IVONE GINETTE CARVAJAL CASTAÑO" userId="6f0b0386-3d0d-4c09-920c-550840778887" providerId="ADAL" clId="{EAFDDF03-D376-4D31-AF60-55A318C8159E}" dt="2025-10-20T17:41:51.645" v="496"/>
          <ac:spMkLst>
            <pc:docMk/>
            <pc:sldMk cId="2907164824" sldId="336"/>
            <ac:spMk id="6" creationId="{86988C9E-471A-1DEB-DB89-7C1AAB79222F}"/>
          </ac:spMkLst>
        </pc:spChg>
        <pc:spChg chg="add mod">
          <ac:chgData name="IVONE GINETTE CARVAJAL CASTAÑO" userId="6f0b0386-3d0d-4c09-920c-550840778887" providerId="ADAL" clId="{EAFDDF03-D376-4D31-AF60-55A318C8159E}" dt="2025-10-20T17:41:51.645" v="496"/>
          <ac:spMkLst>
            <pc:docMk/>
            <pc:sldMk cId="2907164824" sldId="336"/>
            <ac:spMk id="8" creationId="{BC613967-AF00-ECB7-6E17-26C71762CD8B}"/>
          </ac:spMkLst>
        </pc:spChg>
        <pc:spChg chg="add del">
          <ac:chgData name="IVONE GINETTE CARVAJAL CASTAÑO" userId="6f0b0386-3d0d-4c09-920c-550840778887" providerId="ADAL" clId="{EAFDDF03-D376-4D31-AF60-55A318C8159E}" dt="2025-10-20T17:45:44.673" v="502" actId="478"/>
          <ac:spMkLst>
            <pc:docMk/>
            <pc:sldMk cId="2907164824" sldId="336"/>
            <ac:spMk id="9" creationId="{20FD32A7-D747-9C4C-ADFF-423A35D10FD3}"/>
          </ac:spMkLst>
        </pc:spChg>
        <pc:spChg chg="add mod">
          <ac:chgData name="IVONE GINETTE CARVAJAL CASTAÑO" userId="6f0b0386-3d0d-4c09-920c-550840778887" providerId="ADAL" clId="{EAFDDF03-D376-4D31-AF60-55A318C8159E}" dt="2025-10-20T17:41:51.645" v="496"/>
          <ac:spMkLst>
            <pc:docMk/>
            <pc:sldMk cId="2907164824" sldId="336"/>
            <ac:spMk id="10" creationId="{39E20E6E-5B3D-F14F-BB3C-EA6A5BEC02BF}"/>
          </ac:spMkLst>
        </pc:spChg>
        <pc:spChg chg="add del">
          <ac:chgData name="IVONE GINETTE CARVAJAL CASTAÑO" userId="6f0b0386-3d0d-4c09-920c-550840778887" providerId="ADAL" clId="{EAFDDF03-D376-4D31-AF60-55A318C8159E}" dt="2025-10-20T17:46:17.577" v="505" actId="478"/>
          <ac:spMkLst>
            <pc:docMk/>
            <pc:sldMk cId="2907164824" sldId="336"/>
            <ac:spMk id="11" creationId="{5A6C6273-7858-E1B1-536B-3AE4E302AA2A}"/>
          </ac:spMkLst>
        </pc:spChg>
        <pc:spChg chg="add mod">
          <ac:chgData name="IVONE GINETTE CARVAJAL CASTAÑO" userId="6f0b0386-3d0d-4c09-920c-550840778887" providerId="ADAL" clId="{EAFDDF03-D376-4D31-AF60-55A318C8159E}" dt="2025-10-20T17:41:51.645" v="496"/>
          <ac:spMkLst>
            <pc:docMk/>
            <pc:sldMk cId="2907164824" sldId="336"/>
            <ac:spMk id="12" creationId="{607A70A4-D0F2-435E-35F6-521C272F33D7}"/>
          </ac:spMkLst>
        </pc:spChg>
        <pc:spChg chg="add mod">
          <ac:chgData name="IVONE GINETTE CARVAJAL CASTAÑO" userId="6f0b0386-3d0d-4c09-920c-550840778887" providerId="ADAL" clId="{EAFDDF03-D376-4D31-AF60-55A318C8159E}" dt="2025-10-20T17:41:51.645" v="496"/>
          <ac:spMkLst>
            <pc:docMk/>
            <pc:sldMk cId="2907164824" sldId="336"/>
            <ac:spMk id="13" creationId="{20FD32A7-D747-9C4C-ADFF-423A35D10FD3}"/>
          </ac:spMkLst>
        </pc:spChg>
        <pc:spChg chg="add mod">
          <ac:chgData name="IVONE GINETTE CARVAJAL CASTAÑO" userId="6f0b0386-3d0d-4c09-920c-550840778887" providerId="ADAL" clId="{EAFDDF03-D376-4D31-AF60-55A318C8159E}" dt="2025-10-20T17:41:51.645" v="496"/>
          <ac:spMkLst>
            <pc:docMk/>
            <pc:sldMk cId="2907164824" sldId="336"/>
            <ac:spMk id="14" creationId="{5A6C6273-7858-E1B1-536B-3AE4E302AA2A}"/>
          </ac:spMkLst>
        </pc:spChg>
        <pc:spChg chg="add mod">
          <ac:chgData name="IVONE GINETTE CARVAJAL CASTAÑO" userId="6f0b0386-3d0d-4c09-920c-550840778887" providerId="ADAL" clId="{EAFDDF03-D376-4D31-AF60-55A318C8159E}" dt="2025-10-20T17:41:51.645" v="496"/>
          <ac:spMkLst>
            <pc:docMk/>
            <pc:sldMk cId="2907164824" sldId="336"/>
            <ac:spMk id="15" creationId="{D7844CCA-87B9-668C-CA63-5E4EFDC2471A}"/>
          </ac:spMkLst>
        </pc:spChg>
        <pc:spChg chg="add mod">
          <ac:chgData name="IVONE GINETTE CARVAJAL CASTAÑO" userId="6f0b0386-3d0d-4c09-920c-550840778887" providerId="ADAL" clId="{EAFDDF03-D376-4D31-AF60-55A318C8159E}" dt="2025-10-20T17:41:51.645" v="496"/>
          <ac:spMkLst>
            <pc:docMk/>
            <pc:sldMk cId="2907164824" sldId="336"/>
            <ac:spMk id="16" creationId="{CFE530E8-B736-B649-C034-980C4541437B}"/>
          </ac:spMkLst>
        </pc:spChg>
        <pc:spChg chg="add mod">
          <ac:chgData name="IVONE GINETTE CARVAJAL CASTAÑO" userId="6f0b0386-3d0d-4c09-920c-550840778887" providerId="ADAL" clId="{EAFDDF03-D376-4D31-AF60-55A318C8159E}" dt="2025-10-20T17:41:51.645" v="496"/>
          <ac:spMkLst>
            <pc:docMk/>
            <pc:sldMk cId="2907164824" sldId="336"/>
            <ac:spMk id="18" creationId="{9F05E4F4-56F8-E6F9-015B-DB46936A52F7}"/>
          </ac:spMkLst>
        </pc:spChg>
        <pc:spChg chg="add mod">
          <ac:chgData name="IVONE GINETTE CARVAJAL CASTAÑO" userId="6f0b0386-3d0d-4c09-920c-550840778887" providerId="ADAL" clId="{EAFDDF03-D376-4D31-AF60-55A318C8159E}" dt="2025-10-20T17:41:51.645" v="496"/>
          <ac:spMkLst>
            <pc:docMk/>
            <pc:sldMk cId="2907164824" sldId="336"/>
            <ac:spMk id="19" creationId="{6872A930-6ED8-8463-6F59-9000199B3EBF}"/>
          </ac:spMkLst>
        </pc:spChg>
        <pc:spChg chg="add mod">
          <ac:chgData name="IVONE GINETTE CARVAJAL CASTAÑO" userId="6f0b0386-3d0d-4c09-920c-550840778887" providerId="ADAL" clId="{EAFDDF03-D376-4D31-AF60-55A318C8159E}" dt="2025-10-20T17:46:35.125" v="507"/>
          <ac:spMkLst>
            <pc:docMk/>
            <pc:sldMk cId="2907164824" sldId="336"/>
            <ac:spMk id="20" creationId="{3166F604-10A0-14CC-CDE6-63937DB0271C}"/>
          </ac:spMkLst>
        </pc:spChg>
        <pc:spChg chg="add mod">
          <ac:chgData name="IVONE GINETTE CARVAJAL CASTAÑO" userId="6f0b0386-3d0d-4c09-920c-550840778887" providerId="ADAL" clId="{EAFDDF03-D376-4D31-AF60-55A318C8159E}" dt="2025-10-20T17:46:35.125" v="507"/>
          <ac:spMkLst>
            <pc:docMk/>
            <pc:sldMk cId="2907164824" sldId="336"/>
            <ac:spMk id="21" creationId="{D13E80F3-06C4-A8A9-4475-814A30FE1AF9}"/>
          </ac:spMkLst>
        </pc:spChg>
        <pc:spChg chg="add mod">
          <ac:chgData name="IVONE GINETTE CARVAJAL CASTAÑO" userId="6f0b0386-3d0d-4c09-920c-550840778887" providerId="ADAL" clId="{EAFDDF03-D376-4D31-AF60-55A318C8159E}" dt="2025-10-20T17:46:35.125" v="507"/>
          <ac:spMkLst>
            <pc:docMk/>
            <pc:sldMk cId="2907164824" sldId="336"/>
            <ac:spMk id="22" creationId="{6FD0946C-6B20-A4B3-BCDB-D5040B5CFC68}"/>
          </ac:spMkLst>
        </pc:spChg>
        <pc:spChg chg="add mod">
          <ac:chgData name="IVONE GINETTE CARVAJAL CASTAÑO" userId="6f0b0386-3d0d-4c09-920c-550840778887" providerId="ADAL" clId="{EAFDDF03-D376-4D31-AF60-55A318C8159E}" dt="2025-10-20T17:46:35.125" v="507"/>
          <ac:spMkLst>
            <pc:docMk/>
            <pc:sldMk cId="2907164824" sldId="336"/>
            <ac:spMk id="23" creationId="{93D23C18-F267-5E66-5222-5955E3CE4017}"/>
          </ac:spMkLst>
        </pc:spChg>
        <pc:spChg chg="add mod">
          <ac:chgData name="IVONE GINETTE CARVAJAL CASTAÑO" userId="6f0b0386-3d0d-4c09-920c-550840778887" providerId="ADAL" clId="{EAFDDF03-D376-4D31-AF60-55A318C8159E}" dt="2025-10-20T17:46:35.125" v="507"/>
          <ac:spMkLst>
            <pc:docMk/>
            <pc:sldMk cId="2907164824" sldId="336"/>
            <ac:spMk id="24" creationId="{240224D7-5F69-4BAF-E29E-116C1DA1C3B7}"/>
          </ac:spMkLst>
        </pc:spChg>
        <pc:spChg chg="add mod">
          <ac:chgData name="IVONE GINETTE CARVAJAL CASTAÑO" userId="6f0b0386-3d0d-4c09-920c-550840778887" providerId="ADAL" clId="{EAFDDF03-D376-4D31-AF60-55A318C8159E}" dt="2025-10-20T17:46:35.125" v="507"/>
          <ac:spMkLst>
            <pc:docMk/>
            <pc:sldMk cId="2907164824" sldId="336"/>
            <ac:spMk id="25" creationId="{1592C274-70B2-ED37-5357-A87488BF14F7}"/>
          </ac:spMkLst>
        </pc:spChg>
      </pc:sldChg>
      <pc:sldChg chg="modSp mod ord">
        <pc:chgData name="IVONE GINETTE CARVAJAL CASTAÑO" userId="6f0b0386-3d0d-4c09-920c-550840778887" providerId="ADAL" clId="{EAFDDF03-D376-4D31-AF60-55A318C8159E}" dt="2025-10-20T17:48:00.401" v="513"/>
        <pc:sldMkLst>
          <pc:docMk/>
          <pc:sldMk cId="2770700750" sldId="337"/>
        </pc:sldMkLst>
        <pc:spChg chg="mod">
          <ac:chgData name="IVONE GINETTE CARVAJAL CASTAÑO" userId="6f0b0386-3d0d-4c09-920c-550840778887" providerId="ADAL" clId="{EAFDDF03-D376-4D31-AF60-55A318C8159E}" dt="2025-10-20T17:47:12.929" v="508" actId="14100"/>
          <ac:spMkLst>
            <pc:docMk/>
            <pc:sldMk cId="2770700750" sldId="337"/>
            <ac:spMk id="6" creationId="{25827087-71A4-FD9E-8453-1C69A417A55D}"/>
          </ac:spMkLst>
        </pc:spChg>
      </pc:sldChg>
      <pc:sldChg chg="addSp delSp modSp mod">
        <pc:chgData name="IVONE GINETTE CARVAJAL CASTAÑO" userId="6f0b0386-3d0d-4c09-920c-550840778887" providerId="ADAL" clId="{EAFDDF03-D376-4D31-AF60-55A318C8159E}" dt="2025-10-20T17:05:14.101" v="326" actId="20577"/>
        <pc:sldMkLst>
          <pc:docMk/>
          <pc:sldMk cId="2628062454" sldId="339"/>
        </pc:sldMkLst>
        <pc:spChg chg="add del mod">
          <ac:chgData name="IVONE GINETTE CARVAJAL CASTAÑO" userId="6f0b0386-3d0d-4c09-920c-550840778887" providerId="ADAL" clId="{EAFDDF03-D376-4D31-AF60-55A318C8159E}" dt="2025-10-20T17:05:14.101" v="326" actId="20577"/>
          <ac:spMkLst>
            <pc:docMk/>
            <pc:sldMk cId="2628062454" sldId="339"/>
            <ac:spMk id="5" creationId="{C8BFBEBC-825A-A773-E444-0DD9CB670AB5}"/>
          </ac:spMkLst>
        </pc:spChg>
        <pc:graphicFrameChg chg="add del mod modGraphic">
          <ac:chgData name="IVONE GINETTE CARVAJAL CASTAÑO" userId="6f0b0386-3d0d-4c09-920c-550840778887" providerId="ADAL" clId="{EAFDDF03-D376-4D31-AF60-55A318C8159E}" dt="2025-10-20T17:03:30.116" v="212" actId="1076"/>
          <ac:graphicFrameMkLst>
            <pc:docMk/>
            <pc:sldMk cId="2628062454" sldId="339"/>
            <ac:graphicFrameMk id="3" creationId="{C0EC1959-4148-CAB9-F466-5D1EF16C226C}"/>
          </ac:graphicFrameMkLst>
        </pc:graphicFrameChg>
      </pc:sldChg>
      <pc:sldChg chg="modSp mod">
        <pc:chgData name="IVONE GINETTE CARVAJAL CASTAÑO" userId="6f0b0386-3d0d-4c09-920c-550840778887" providerId="ADAL" clId="{EAFDDF03-D376-4D31-AF60-55A318C8159E}" dt="2025-10-20T17:00:19.271" v="165" actId="123"/>
        <pc:sldMkLst>
          <pc:docMk/>
          <pc:sldMk cId="2293252482" sldId="340"/>
        </pc:sldMkLst>
        <pc:graphicFrameChg chg="modGraphic">
          <ac:chgData name="IVONE GINETTE CARVAJAL CASTAÑO" userId="6f0b0386-3d0d-4c09-920c-550840778887" providerId="ADAL" clId="{EAFDDF03-D376-4D31-AF60-55A318C8159E}" dt="2025-10-20T17:00:19.271" v="165" actId="123"/>
          <ac:graphicFrameMkLst>
            <pc:docMk/>
            <pc:sldMk cId="2293252482" sldId="340"/>
            <ac:graphicFrameMk id="16" creationId="{EB533F3D-9EA5-F959-9345-4A68FE6C0374}"/>
          </ac:graphicFrameMkLst>
        </pc:graphicFrameChg>
      </pc:sldChg>
      <pc:sldChg chg="modSp">
        <pc:chgData name="IVONE GINETTE CARVAJAL CASTAÑO" userId="6f0b0386-3d0d-4c09-920c-550840778887" providerId="ADAL" clId="{EAFDDF03-D376-4D31-AF60-55A318C8159E}" dt="2025-10-20T17:01:22.736" v="170"/>
        <pc:sldMkLst>
          <pc:docMk/>
          <pc:sldMk cId="584570403" sldId="341"/>
        </pc:sldMkLst>
        <pc:graphicFrameChg chg="mod">
          <ac:chgData name="IVONE GINETTE CARVAJAL CASTAÑO" userId="6f0b0386-3d0d-4c09-920c-550840778887" providerId="ADAL" clId="{EAFDDF03-D376-4D31-AF60-55A318C8159E}" dt="2025-10-20T17:01:22.736" v="170"/>
          <ac:graphicFrameMkLst>
            <pc:docMk/>
            <pc:sldMk cId="584570403" sldId="341"/>
            <ac:graphicFrameMk id="4" creationId="{4ACA91BD-33E9-A07D-78BE-853897B410B5}"/>
          </ac:graphicFrameMkLst>
        </pc:graphicFrameChg>
      </pc:sldChg>
      <pc:sldChg chg="modSp mod">
        <pc:chgData name="IVONE GINETTE CARVAJAL CASTAÑO" userId="6f0b0386-3d0d-4c09-920c-550840778887" providerId="ADAL" clId="{EAFDDF03-D376-4D31-AF60-55A318C8159E}" dt="2025-10-20T17:25:50.732" v="413" actId="14100"/>
        <pc:sldMkLst>
          <pc:docMk/>
          <pc:sldMk cId="1092156758" sldId="345"/>
        </pc:sldMkLst>
        <pc:spChg chg="mod">
          <ac:chgData name="IVONE GINETTE CARVAJAL CASTAÑO" userId="6f0b0386-3d0d-4c09-920c-550840778887" providerId="ADAL" clId="{EAFDDF03-D376-4D31-AF60-55A318C8159E}" dt="2025-10-20T17:22:33.287" v="406" actId="403"/>
          <ac:spMkLst>
            <pc:docMk/>
            <pc:sldMk cId="1092156758" sldId="345"/>
            <ac:spMk id="2" creationId="{184C597C-F0C2-811F-76E0-8F2D21BBE2D6}"/>
          </ac:spMkLst>
        </pc:spChg>
        <pc:spChg chg="mod">
          <ac:chgData name="IVONE GINETTE CARVAJAL CASTAÑO" userId="6f0b0386-3d0d-4c09-920c-550840778887" providerId="ADAL" clId="{EAFDDF03-D376-4D31-AF60-55A318C8159E}" dt="2025-10-20T17:25:39.478" v="410" actId="114"/>
          <ac:spMkLst>
            <pc:docMk/>
            <pc:sldMk cId="1092156758" sldId="345"/>
            <ac:spMk id="5" creationId="{1A0E31AC-F5F7-6C05-F869-4BDCFD0DC3E6}"/>
          </ac:spMkLst>
        </pc:spChg>
        <pc:spChg chg="mod">
          <ac:chgData name="IVONE GINETTE CARVAJAL CASTAÑO" userId="6f0b0386-3d0d-4c09-920c-550840778887" providerId="ADAL" clId="{EAFDDF03-D376-4D31-AF60-55A318C8159E}" dt="2025-10-20T17:25:42.679" v="411" actId="14100"/>
          <ac:spMkLst>
            <pc:docMk/>
            <pc:sldMk cId="1092156758" sldId="345"/>
            <ac:spMk id="7" creationId="{6534B6A9-3FE7-94CF-59A2-A7C85D98589C}"/>
          </ac:spMkLst>
        </pc:spChg>
        <pc:spChg chg="mod">
          <ac:chgData name="IVONE GINETTE CARVAJAL CASTAÑO" userId="6f0b0386-3d0d-4c09-920c-550840778887" providerId="ADAL" clId="{EAFDDF03-D376-4D31-AF60-55A318C8159E}" dt="2025-10-20T17:25:50.732" v="413" actId="14100"/>
          <ac:spMkLst>
            <pc:docMk/>
            <pc:sldMk cId="1092156758" sldId="345"/>
            <ac:spMk id="8" creationId="{4BD3DDCB-6648-D90A-9DB1-D3B0E8A79F49}"/>
          </ac:spMkLst>
        </pc:spChg>
      </pc:sldChg>
      <pc:sldChg chg="modSp mod">
        <pc:chgData name="IVONE GINETTE CARVAJAL CASTAÑO" userId="6f0b0386-3d0d-4c09-920c-550840778887" providerId="ADAL" clId="{EAFDDF03-D376-4D31-AF60-55A318C8159E}" dt="2025-10-20T17:27:39.611" v="416" actId="114"/>
        <pc:sldMkLst>
          <pc:docMk/>
          <pc:sldMk cId="3340591484" sldId="346"/>
        </pc:sldMkLst>
        <pc:spChg chg="mod">
          <ac:chgData name="IVONE GINETTE CARVAJAL CASTAÑO" userId="6f0b0386-3d0d-4c09-920c-550840778887" providerId="ADAL" clId="{EAFDDF03-D376-4D31-AF60-55A318C8159E}" dt="2025-10-20T17:27:39.611" v="416" actId="114"/>
          <ac:spMkLst>
            <pc:docMk/>
            <pc:sldMk cId="3340591484" sldId="346"/>
            <ac:spMk id="5" creationId="{8BA72AB1-238D-DB46-3892-3D9D4060C904}"/>
          </ac:spMkLst>
        </pc:spChg>
        <pc:spChg chg="mod">
          <ac:chgData name="IVONE GINETTE CARVAJAL CASTAÑO" userId="6f0b0386-3d0d-4c09-920c-550840778887" providerId="ADAL" clId="{EAFDDF03-D376-4D31-AF60-55A318C8159E}" dt="2025-10-20T17:27:39.611" v="416" actId="114"/>
          <ac:spMkLst>
            <pc:docMk/>
            <pc:sldMk cId="3340591484" sldId="346"/>
            <ac:spMk id="9" creationId="{16986555-D568-5D5A-10C3-FC66B75DF436}"/>
          </ac:spMkLst>
        </pc:spChg>
      </pc:sldChg>
      <pc:sldChg chg="modSp mod">
        <pc:chgData name="IVONE GINETTE CARVAJAL CASTAÑO" userId="6f0b0386-3d0d-4c09-920c-550840778887" providerId="ADAL" clId="{EAFDDF03-D376-4D31-AF60-55A318C8159E}" dt="2025-10-20T17:28:18.320" v="418" actId="114"/>
        <pc:sldMkLst>
          <pc:docMk/>
          <pc:sldMk cId="3850995620" sldId="347"/>
        </pc:sldMkLst>
        <pc:spChg chg="mod">
          <ac:chgData name="IVONE GINETTE CARVAJAL CASTAÑO" userId="6f0b0386-3d0d-4c09-920c-550840778887" providerId="ADAL" clId="{EAFDDF03-D376-4D31-AF60-55A318C8159E}" dt="2025-10-20T17:28:18.320" v="418" actId="114"/>
          <ac:spMkLst>
            <pc:docMk/>
            <pc:sldMk cId="3850995620" sldId="347"/>
            <ac:spMk id="2" creationId="{FA078C84-0E0B-96B0-283E-7442A335B87E}"/>
          </ac:spMkLst>
        </pc:spChg>
        <pc:spChg chg="mod">
          <ac:chgData name="IVONE GINETTE CARVAJAL CASTAÑO" userId="6f0b0386-3d0d-4c09-920c-550840778887" providerId="ADAL" clId="{EAFDDF03-D376-4D31-AF60-55A318C8159E}" dt="2025-10-20T17:28:18.320" v="418" actId="114"/>
          <ac:spMkLst>
            <pc:docMk/>
            <pc:sldMk cId="3850995620" sldId="347"/>
            <ac:spMk id="3" creationId="{C539BB28-3BC8-E7E2-F91D-570781F97596}"/>
          </ac:spMkLst>
        </pc:spChg>
      </pc:sldChg>
      <pc:sldChg chg="modSp mod">
        <pc:chgData name="IVONE GINETTE CARVAJAL CASTAÑO" userId="6f0b0386-3d0d-4c09-920c-550840778887" providerId="ADAL" clId="{EAFDDF03-D376-4D31-AF60-55A318C8159E}" dt="2025-10-20T17:05:50.253" v="329" actId="14734"/>
        <pc:sldMkLst>
          <pc:docMk/>
          <pc:sldMk cId="2753692934" sldId="349"/>
        </pc:sldMkLst>
        <pc:spChg chg="mod">
          <ac:chgData name="IVONE GINETTE CARVAJAL CASTAÑO" userId="6f0b0386-3d0d-4c09-920c-550840778887" providerId="ADAL" clId="{EAFDDF03-D376-4D31-AF60-55A318C8159E}" dt="2025-10-20T17:05:44.342" v="327" actId="1076"/>
          <ac:spMkLst>
            <pc:docMk/>
            <pc:sldMk cId="2753692934" sldId="349"/>
            <ac:spMk id="2" creationId="{8DF411BD-515E-873B-A509-98CED98FC9BF}"/>
          </ac:spMkLst>
        </pc:spChg>
        <pc:graphicFrameChg chg="modGraphic">
          <ac:chgData name="IVONE GINETTE CARVAJAL CASTAÑO" userId="6f0b0386-3d0d-4c09-920c-550840778887" providerId="ADAL" clId="{EAFDDF03-D376-4D31-AF60-55A318C8159E}" dt="2025-10-20T17:05:50.253" v="329" actId="14734"/>
          <ac:graphicFrameMkLst>
            <pc:docMk/>
            <pc:sldMk cId="2753692934" sldId="349"/>
            <ac:graphicFrameMk id="3" creationId="{5632C222-448C-001E-DCA4-A6655A66E8BC}"/>
          </ac:graphicFrameMkLst>
        </pc:graphicFrameChg>
      </pc:sldChg>
      <pc:sldChg chg="modSp mod">
        <pc:chgData name="IVONE GINETTE CARVAJAL CASTAÑO" userId="6f0b0386-3d0d-4c09-920c-550840778887" providerId="ADAL" clId="{EAFDDF03-D376-4D31-AF60-55A318C8159E}" dt="2025-10-20T17:22:06.725" v="403" actId="20577"/>
        <pc:sldMkLst>
          <pc:docMk/>
          <pc:sldMk cId="2076019796" sldId="350"/>
        </pc:sldMkLst>
        <pc:graphicFrameChg chg="mod modGraphic">
          <ac:chgData name="IVONE GINETTE CARVAJAL CASTAÑO" userId="6f0b0386-3d0d-4c09-920c-550840778887" providerId="ADAL" clId="{EAFDDF03-D376-4D31-AF60-55A318C8159E}" dt="2025-10-20T17:22:06.725" v="403" actId="20577"/>
          <ac:graphicFrameMkLst>
            <pc:docMk/>
            <pc:sldMk cId="2076019796" sldId="350"/>
            <ac:graphicFrameMk id="7" creationId="{D2375C59-F959-E62B-05B9-CE33A61217E6}"/>
          </ac:graphicFrameMkLst>
        </pc:graphicFrameChg>
      </pc:sldChg>
      <pc:sldChg chg="addSp delSp modSp mod">
        <pc:chgData name="IVONE GINETTE CARVAJAL CASTAÑO" userId="6f0b0386-3d0d-4c09-920c-550840778887" providerId="ADAL" clId="{EAFDDF03-D376-4D31-AF60-55A318C8159E}" dt="2025-10-20T17:20:52.741" v="395" actId="14100"/>
        <pc:sldMkLst>
          <pc:docMk/>
          <pc:sldMk cId="2744394132" sldId="352"/>
        </pc:sldMkLst>
        <pc:spChg chg="mod">
          <ac:chgData name="IVONE GINETTE CARVAJAL CASTAÑO" userId="6f0b0386-3d0d-4c09-920c-550840778887" providerId="ADAL" clId="{EAFDDF03-D376-4D31-AF60-55A318C8159E}" dt="2025-10-20T17:19:12.533" v="368"/>
          <ac:spMkLst>
            <pc:docMk/>
            <pc:sldMk cId="2744394132" sldId="352"/>
            <ac:spMk id="8" creationId="{F5DA513D-FE45-4701-881F-1FD3C826071A}"/>
          </ac:spMkLst>
        </pc:spChg>
        <pc:spChg chg="del">
          <ac:chgData name="IVONE GINETTE CARVAJAL CASTAÑO" userId="6f0b0386-3d0d-4c09-920c-550840778887" providerId="ADAL" clId="{EAFDDF03-D376-4D31-AF60-55A318C8159E}" dt="2025-10-20T17:19:12.150" v="367" actId="478"/>
          <ac:spMkLst>
            <pc:docMk/>
            <pc:sldMk cId="2744394132" sldId="352"/>
            <ac:spMk id="13" creationId="{77774398-23B2-7A39-9967-1A9ABE5DBF89}"/>
          </ac:spMkLst>
        </pc:spChg>
        <pc:spChg chg="del">
          <ac:chgData name="IVONE GINETTE CARVAJAL CASTAÑO" userId="6f0b0386-3d0d-4c09-920c-550840778887" providerId="ADAL" clId="{EAFDDF03-D376-4D31-AF60-55A318C8159E}" dt="2025-10-20T17:18:53.742" v="359" actId="478"/>
          <ac:spMkLst>
            <pc:docMk/>
            <pc:sldMk cId="2744394132" sldId="352"/>
            <ac:spMk id="35" creationId="{3BF746FB-CDAB-42FA-AD1B-0C160580B417}"/>
          </ac:spMkLst>
        </pc:spChg>
        <pc:spChg chg="del">
          <ac:chgData name="IVONE GINETTE CARVAJAL CASTAÑO" userId="6f0b0386-3d0d-4c09-920c-550840778887" providerId="ADAL" clId="{EAFDDF03-D376-4D31-AF60-55A318C8159E}" dt="2025-10-20T17:18:53.742" v="359" actId="478"/>
          <ac:spMkLst>
            <pc:docMk/>
            <pc:sldMk cId="2744394132" sldId="352"/>
            <ac:spMk id="37" creationId="{FCEF326F-4172-4998-A9B6-34649E77F0B9}"/>
          </ac:spMkLst>
        </pc:spChg>
        <pc:spChg chg="del">
          <ac:chgData name="IVONE GINETTE CARVAJAL CASTAÑO" userId="6f0b0386-3d0d-4c09-920c-550840778887" providerId="ADAL" clId="{EAFDDF03-D376-4D31-AF60-55A318C8159E}" dt="2025-10-20T17:18:53.742" v="359" actId="478"/>
          <ac:spMkLst>
            <pc:docMk/>
            <pc:sldMk cId="2744394132" sldId="352"/>
            <ac:spMk id="38" creationId="{67A65387-5E36-41A2-B86B-669DDEB36233}"/>
          </ac:spMkLst>
        </pc:spChg>
        <pc:spChg chg="mod">
          <ac:chgData name="IVONE GINETTE CARVAJAL CASTAÑO" userId="6f0b0386-3d0d-4c09-920c-550840778887" providerId="ADAL" clId="{EAFDDF03-D376-4D31-AF60-55A318C8159E}" dt="2025-10-20T17:19:12.533" v="368"/>
          <ac:spMkLst>
            <pc:docMk/>
            <pc:sldMk cId="2744394132" sldId="352"/>
            <ac:spMk id="41" creationId="{221C0460-7C8E-4307-B9DB-0BECE9B368DF}"/>
          </ac:spMkLst>
        </pc:spChg>
        <pc:spChg chg="del">
          <ac:chgData name="IVONE GINETTE CARVAJAL CASTAÑO" userId="6f0b0386-3d0d-4c09-920c-550840778887" providerId="ADAL" clId="{EAFDDF03-D376-4D31-AF60-55A318C8159E}" dt="2025-10-20T17:18:45.213" v="356" actId="478"/>
          <ac:spMkLst>
            <pc:docMk/>
            <pc:sldMk cId="2744394132" sldId="352"/>
            <ac:spMk id="47" creationId="{A344FCAA-A205-49EC-910A-4EECD6D59169}"/>
          </ac:spMkLst>
        </pc:spChg>
        <pc:spChg chg="del">
          <ac:chgData name="IVONE GINETTE CARVAJAL CASTAÑO" userId="6f0b0386-3d0d-4c09-920c-550840778887" providerId="ADAL" clId="{EAFDDF03-D376-4D31-AF60-55A318C8159E}" dt="2025-10-20T17:18:56.311" v="360" actId="478"/>
          <ac:spMkLst>
            <pc:docMk/>
            <pc:sldMk cId="2744394132" sldId="352"/>
            <ac:spMk id="48" creationId="{28484399-F919-4752-9CAB-BB6E5EA4506E}"/>
          </ac:spMkLst>
        </pc:spChg>
        <pc:spChg chg="del">
          <ac:chgData name="IVONE GINETTE CARVAJAL CASTAÑO" userId="6f0b0386-3d0d-4c09-920c-550840778887" providerId="ADAL" clId="{EAFDDF03-D376-4D31-AF60-55A318C8159E}" dt="2025-10-20T17:18:53.742" v="359" actId="478"/>
          <ac:spMkLst>
            <pc:docMk/>
            <pc:sldMk cId="2744394132" sldId="352"/>
            <ac:spMk id="49" creationId="{9F6E4B4B-30F3-4700-A9E2-4CD6996C6A98}"/>
          </ac:spMkLst>
        </pc:spChg>
        <pc:spChg chg="del">
          <ac:chgData name="IVONE GINETTE CARVAJAL CASTAÑO" userId="6f0b0386-3d0d-4c09-920c-550840778887" providerId="ADAL" clId="{EAFDDF03-D376-4D31-AF60-55A318C8159E}" dt="2025-10-20T17:18:57.922" v="362" actId="478"/>
          <ac:spMkLst>
            <pc:docMk/>
            <pc:sldMk cId="2744394132" sldId="352"/>
            <ac:spMk id="52" creationId="{92AFEA5A-4CF9-45B2-B560-66D264E07D9A}"/>
          </ac:spMkLst>
        </pc:spChg>
        <pc:spChg chg="del">
          <ac:chgData name="IVONE GINETTE CARVAJAL CASTAÑO" userId="6f0b0386-3d0d-4c09-920c-550840778887" providerId="ADAL" clId="{EAFDDF03-D376-4D31-AF60-55A318C8159E}" dt="2025-10-20T17:18:57.152" v="361" actId="478"/>
          <ac:spMkLst>
            <pc:docMk/>
            <pc:sldMk cId="2744394132" sldId="352"/>
            <ac:spMk id="54" creationId="{F5D41F7B-4D6E-4B1B-8ACC-6E33E2CE5547}"/>
          </ac:spMkLst>
        </pc:spChg>
        <pc:spChg chg="del">
          <ac:chgData name="IVONE GINETTE CARVAJAL CASTAÑO" userId="6f0b0386-3d0d-4c09-920c-550840778887" providerId="ADAL" clId="{EAFDDF03-D376-4D31-AF60-55A318C8159E}" dt="2025-10-20T17:18:53.742" v="359" actId="478"/>
          <ac:spMkLst>
            <pc:docMk/>
            <pc:sldMk cId="2744394132" sldId="352"/>
            <ac:spMk id="56" creationId="{2112AFCD-4225-4DE3-B135-ED3F1932BBFF}"/>
          </ac:spMkLst>
        </pc:spChg>
        <pc:spChg chg="del">
          <ac:chgData name="IVONE GINETTE CARVAJAL CASTAÑO" userId="6f0b0386-3d0d-4c09-920c-550840778887" providerId="ADAL" clId="{EAFDDF03-D376-4D31-AF60-55A318C8159E}" dt="2025-10-20T17:18:53.742" v="359" actId="478"/>
          <ac:spMkLst>
            <pc:docMk/>
            <pc:sldMk cId="2744394132" sldId="352"/>
            <ac:spMk id="59" creationId="{2586FDB7-5B73-4EEC-8597-4DA8EE060BB8}"/>
          </ac:spMkLst>
        </pc:spChg>
        <pc:spChg chg="mod">
          <ac:chgData name="IVONE GINETTE CARVAJAL CASTAÑO" userId="6f0b0386-3d0d-4c09-920c-550840778887" providerId="ADAL" clId="{EAFDDF03-D376-4D31-AF60-55A318C8159E}" dt="2025-10-20T17:19:12.533" v="368"/>
          <ac:spMkLst>
            <pc:docMk/>
            <pc:sldMk cId="2744394132" sldId="352"/>
            <ac:spMk id="60" creationId="{67A65387-5E36-41A2-B86B-669DDEB36233}"/>
          </ac:spMkLst>
        </pc:spChg>
        <pc:spChg chg="del">
          <ac:chgData name="IVONE GINETTE CARVAJAL CASTAÑO" userId="6f0b0386-3d0d-4c09-920c-550840778887" providerId="ADAL" clId="{EAFDDF03-D376-4D31-AF60-55A318C8159E}" dt="2025-10-20T17:18:53.742" v="359" actId="478"/>
          <ac:spMkLst>
            <pc:docMk/>
            <pc:sldMk cId="2744394132" sldId="352"/>
            <ac:spMk id="61" creationId="{02C27F32-AF65-424D-822C-7640B98EF7FD}"/>
          </ac:spMkLst>
        </pc:spChg>
        <pc:spChg chg="del mod">
          <ac:chgData name="IVONE GINETTE CARVAJAL CASTAÑO" userId="6f0b0386-3d0d-4c09-920c-550840778887" providerId="ADAL" clId="{EAFDDF03-D376-4D31-AF60-55A318C8159E}" dt="2025-10-20T17:18:53.742" v="359" actId="478"/>
          <ac:spMkLst>
            <pc:docMk/>
            <pc:sldMk cId="2744394132" sldId="352"/>
            <ac:spMk id="62" creationId="{24DCD493-ABCB-4179-B3EE-433099DB9979}"/>
          </ac:spMkLst>
        </pc:spChg>
        <pc:spChg chg="del">
          <ac:chgData name="IVONE GINETTE CARVAJAL CASTAÑO" userId="6f0b0386-3d0d-4c09-920c-550840778887" providerId="ADAL" clId="{EAFDDF03-D376-4D31-AF60-55A318C8159E}" dt="2025-10-20T17:18:53.742" v="359" actId="478"/>
          <ac:spMkLst>
            <pc:docMk/>
            <pc:sldMk cId="2744394132" sldId="352"/>
            <ac:spMk id="63" creationId="{9D9A6AA1-E9C1-4328-B806-ABE5839C9050}"/>
          </ac:spMkLst>
        </pc:spChg>
        <pc:spChg chg="mod">
          <ac:chgData name="IVONE GINETTE CARVAJAL CASTAÑO" userId="6f0b0386-3d0d-4c09-920c-550840778887" providerId="ADAL" clId="{EAFDDF03-D376-4D31-AF60-55A318C8159E}" dt="2025-10-20T17:19:12.533" v="368"/>
          <ac:spMkLst>
            <pc:docMk/>
            <pc:sldMk cId="2744394132" sldId="352"/>
            <ac:spMk id="65" creationId="{FCEF326F-4172-4998-A9B6-34649E77F0B9}"/>
          </ac:spMkLst>
        </pc:spChg>
        <pc:spChg chg="mod">
          <ac:chgData name="IVONE GINETTE CARVAJAL CASTAÑO" userId="6f0b0386-3d0d-4c09-920c-550840778887" providerId="ADAL" clId="{EAFDDF03-D376-4D31-AF60-55A318C8159E}" dt="2025-10-20T17:19:12.533" v="368"/>
          <ac:spMkLst>
            <pc:docMk/>
            <pc:sldMk cId="2744394132" sldId="352"/>
            <ac:spMk id="69" creationId="{3BF746FB-CDAB-42FA-AD1B-0C160580B417}"/>
          </ac:spMkLst>
        </pc:spChg>
        <pc:spChg chg="mod">
          <ac:chgData name="IVONE GINETTE CARVAJAL CASTAÑO" userId="6f0b0386-3d0d-4c09-920c-550840778887" providerId="ADAL" clId="{EAFDDF03-D376-4D31-AF60-55A318C8159E}" dt="2025-10-20T17:19:12.533" v="368"/>
          <ac:spMkLst>
            <pc:docMk/>
            <pc:sldMk cId="2744394132" sldId="352"/>
            <ac:spMk id="74" creationId="{1396BA0E-5111-4698-9F9F-FB932EF94E14}"/>
          </ac:spMkLst>
        </pc:spChg>
        <pc:spChg chg="mod">
          <ac:chgData name="IVONE GINETTE CARVAJAL CASTAÑO" userId="6f0b0386-3d0d-4c09-920c-550840778887" providerId="ADAL" clId="{EAFDDF03-D376-4D31-AF60-55A318C8159E}" dt="2025-10-20T17:19:54.734" v="379" actId="1076"/>
          <ac:spMkLst>
            <pc:docMk/>
            <pc:sldMk cId="2744394132" sldId="352"/>
            <ac:spMk id="93" creationId="{A344FCAA-A205-49EC-910A-4EECD6D59169}"/>
          </ac:spMkLst>
        </pc:spChg>
        <pc:spChg chg="add mod">
          <ac:chgData name="IVONE GINETTE CARVAJAL CASTAÑO" userId="6f0b0386-3d0d-4c09-920c-550840778887" providerId="ADAL" clId="{EAFDDF03-D376-4D31-AF60-55A318C8159E}" dt="2025-10-20T17:19:49.213" v="377" actId="14100"/>
          <ac:spMkLst>
            <pc:docMk/>
            <pc:sldMk cId="2744394132" sldId="352"/>
            <ac:spMk id="94" creationId="{28484399-F919-4752-9CAB-BB6E5EA4506E}"/>
          </ac:spMkLst>
        </pc:spChg>
        <pc:spChg chg="mod">
          <ac:chgData name="IVONE GINETTE CARVAJAL CASTAÑO" userId="6f0b0386-3d0d-4c09-920c-550840778887" providerId="ADAL" clId="{EAFDDF03-D376-4D31-AF60-55A318C8159E}" dt="2025-10-20T17:20:27.153" v="387" actId="1076"/>
          <ac:spMkLst>
            <pc:docMk/>
            <pc:sldMk cId="2744394132" sldId="352"/>
            <ac:spMk id="96" creationId="{92AFEA5A-4CF9-45B2-B560-66D264E07D9A}"/>
          </ac:spMkLst>
        </pc:spChg>
        <pc:spChg chg="mod">
          <ac:chgData name="IVONE GINETTE CARVAJAL CASTAÑO" userId="6f0b0386-3d0d-4c09-920c-550840778887" providerId="ADAL" clId="{EAFDDF03-D376-4D31-AF60-55A318C8159E}" dt="2025-10-20T17:20:43.150" v="393" actId="14100"/>
          <ac:spMkLst>
            <pc:docMk/>
            <pc:sldMk cId="2744394132" sldId="352"/>
            <ac:spMk id="97" creationId="{F5D41F7B-4D6E-4B1B-8ACC-6E33E2CE5547}"/>
          </ac:spMkLst>
        </pc:spChg>
        <pc:spChg chg="add mod">
          <ac:chgData name="IVONE GINETTE CARVAJAL CASTAÑO" userId="6f0b0386-3d0d-4c09-920c-550840778887" providerId="ADAL" clId="{EAFDDF03-D376-4D31-AF60-55A318C8159E}" dt="2025-10-20T17:20:32.536" v="389" actId="14100"/>
          <ac:spMkLst>
            <pc:docMk/>
            <pc:sldMk cId="2744394132" sldId="352"/>
            <ac:spMk id="98" creationId="{2112AFCD-4225-4DE3-B135-ED3F1932BBFF}"/>
          </ac:spMkLst>
        </pc:spChg>
        <pc:spChg chg="mod">
          <ac:chgData name="IVONE GINETTE CARVAJAL CASTAÑO" userId="6f0b0386-3d0d-4c09-920c-550840778887" providerId="ADAL" clId="{EAFDDF03-D376-4D31-AF60-55A318C8159E}" dt="2025-10-20T17:20:52.741" v="395" actId="14100"/>
          <ac:spMkLst>
            <pc:docMk/>
            <pc:sldMk cId="2744394132" sldId="352"/>
            <ac:spMk id="99" creationId="{02C27F32-AF65-424D-822C-7640B98EF7FD}"/>
          </ac:spMkLst>
        </pc:spChg>
        <pc:spChg chg="mod">
          <ac:chgData name="IVONE GINETTE CARVAJAL CASTAÑO" userId="6f0b0386-3d0d-4c09-920c-550840778887" providerId="ADAL" clId="{EAFDDF03-D376-4D31-AF60-55A318C8159E}" dt="2025-10-20T17:20:04.125" v="382" actId="122"/>
          <ac:spMkLst>
            <pc:docMk/>
            <pc:sldMk cId="2744394132" sldId="352"/>
            <ac:spMk id="100" creationId="{24DCD493-ABCB-4179-B3EE-433099DB9979}"/>
          </ac:spMkLst>
        </pc:spChg>
        <pc:spChg chg="mod">
          <ac:chgData name="IVONE GINETTE CARVAJAL CASTAÑO" userId="6f0b0386-3d0d-4c09-920c-550840778887" providerId="ADAL" clId="{EAFDDF03-D376-4D31-AF60-55A318C8159E}" dt="2025-10-20T17:20:12.606" v="384" actId="1076"/>
          <ac:spMkLst>
            <pc:docMk/>
            <pc:sldMk cId="2744394132" sldId="352"/>
            <ac:spMk id="101" creationId="{9D9A6AA1-E9C1-4328-B806-ABE5839C9050}"/>
          </ac:spMkLst>
        </pc:spChg>
        <pc:spChg chg="add mod">
          <ac:chgData name="IVONE GINETTE CARVAJAL CASTAÑO" userId="6f0b0386-3d0d-4c09-920c-550840778887" providerId="ADAL" clId="{EAFDDF03-D376-4D31-AF60-55A318C8159E}" dt="2025-10-20T17:19:12.533" v="368"/>
          <ac:spMkLst>
            <pc:docMk/>
            <pc:sldMk cId="2744394132" sldId="352"/>
            <ac:spMk id="102" creationId="{375E94A2-72D1-6597-46BE-B0B9F647D43B}"/>
          </ac:spMkLst>
        </pc:spChg>
        <pc:spChg chg="add mod">
          <ac:chgData name="IVONE GINETTE CARVAJAL CASTAÑO" userId="6f0b0386-3d0d-4c09-920c-550840778887" providerId="ADAL" clId="{EAFDDF03-D376-4D31-AF60-55A318C8159E}" dt="2025-10-20T17:19:12.533" v="368"/>
          <ac:spMkLst>
            <pc:docMk/>
            <pc:sldMk cId="2744394132" sldId="352"/>
            <ac:spMk id="104" creationId="{15293C4B-0BB6-FDE1-5D13-ECEDC7D4650C}"/>
          </ac:spMkLst>
        </pc:spChg>
        <pc:grpChg chg="del">
          <ac:chgData name="IVONE GINETTE CARVAJAL CASTAÑO" userId="6f0b0386-3d0d-4c09-920c-550840778887" providerId="ADAL" clId="{EAFDDF03-D376-4D31-AF60-55A318C8159E}" dt="2025-10-20T17:18:58.971" v="363" actId="478"/>
          <ac:grpSpMkLst>
            <pc:docMk/>
            <pc:sldMk cId="2744394132" sldId="352"/>
            <ac:grpSpMk id="3" creationId="{32062E47-65D8-4366-BE12-DA505DFE8065}"/>
          </ac:grpSpMkLst>
        </pc:grpChg>
        <pc:grpChg chg="del">
          <ac:chgData name="IVONE GINETTE CARVAJAL CASTAÑO" userId="6f0b0386-3d0d-4c09-920c-550840778887" providerId="ADAL" clId="{EAFDDF03-D376-4D31-AF60-55A318C8159E}" dt="2025-10-20T17:19:00.851" v="365" actId="478"/>
          <ac:grpSpMkLst>
            <pc:docMk/>
            <pc:sldMk cId="2744394132" sldId="352"/>
            <ac:grpSpMk id="14" creationId="{FEDFA794-5192-47B0-A676-8A64F9899624}"/>
          </ac:grpSpMkLst>
        </pc:grpChg>
        <pc:grpChg chg="del">
          <ac:chgData name="IVONE GINETTE CARVAJAL CASTAÑO" userId="6f0b0386-3d0d-4c09-920c-550840778887" providerId="ADAL" clId="{EAFDDF03-D376-4D31-AF60-55A318C8159E}" dt="2025-10-20T17:18:56.311" v="360" actId="478"/>
          <ac:grpSpMkLst>
            <pc:docMk/>
            <pc:sldMk cId="2744394132" sldId="352"/>
            <ac:grpSpMk id="28" creationId="{F3CF22CA-4BDF-49BC-97EA-AB0392F20BC2}"/>
          </ac:grpSpMkLst>
        </pc:grpChg>
        <pc:picChg chg="del">
          <ac:chgData name="IVONE GINETTE CARVAJAL CASTAÑO" userId="6f0b0386-3d0d-4c09-920c-550840778887" providerId="ADAL" clId="{EAFDDF03-D376-4D31-AF60-55A318C8159E}" dt="2025-10-20T17:18:47.488" v="358" actId="478"/>
          <ac:picMkLst>
            <pc:docMk/>
            <pc:sldMk cId="2744394132" sldId="352"/>
            <ac:picMk id="4" creationId="{330F4F46-0783-D25C-C8A8-762AD8233FBC}"/>
          </ac:picMkLst>
        </pc:picChg>
        <pc:picChg chg="del">
          <ac:chgData name="IVONE GINETTE CARVAJAL CASTAÑO" userId="6f0b0386-3d0d-4c09-920c-550840778887" providerId="ADAL" clId="{EAFDDF03-D376-4D31-AF60-55A318C8159E}" dt="2025-10-20T17:18:59.851" v="364" actId="478"/>
          <ac:picMkLst>
            <pc:docMk/>
            <pc:sldMk cId="2744394132" sldId="352"/>
            <ac:picMk id="42" creationId="{19C132B0-834F-4976-9B22-67C3BF2CD15E}"/>
          </ac:picMkLst>
        </pc:picChg>
        <pc:picChg chg="del">
          <ac:chgData name="IVONE GINETTE CARVAJAL CASTAÑO" userId="6f0b0386-3d0d-4c09-920c-550840778887" providerId="ADAL" clId="{EAFDDF03-D376-4D31-AF60-55A318C8159E}" dt="2025-10-20T17:18:53.742" v="359" actId="478"/>
          <ac:picMkLst>
            <pc:docMk/>
            <pc:sldMk cId="2744394132" sldId="352"/>
            <ac:picMk id="44" creationId="{C1530ED9-B686-44EA-9236-5028956FBA41}"/>
          </ac:picMkLst>
        </pc:picChg>
      </pc:sldChg>
      <pc:sldChg chg="modSp mod ord">
        <pc:chgData name="IVONE GINETTE CARVAJAL CASTAÑO" userId="6f0b0386-3d0d-4c09-920c-550840778887" providerId="ADAL" clId="{EAFDDF03-D376-4D31-AF60-55A318C8159E}" dt="2025-10-20T17:16:54.337" v="354" actId="14100"/>
        <pc:sldMkLst>
          <pc:docMk/>
          <pc:sldMk cId="947853971" sldId="353"/>
        </pc:sldMkLst>
        <pc:graphicFrameChg chg="mod modGraphic">
          <ac:chgData name="IVONE GINETTE CARVAJAL CASTAÑO" userId="6f0b0386-3d0d-4c09-920c-550840778887" providerId="ADAL" clId="{EAFDDF03-D376-4D31-AF60-55A318C8159E}" dt="2025-10-20T17:16:54.337" v="354" actId="14100"/>
          <ac:graphicFrameMkLst>
            <pc:docMk/>
            <pc:sldMk cId="947853971" sldId="353"/>
            <ac:graphicFrameMk id="6" creationId="{467AE814-1481-4B79-A6F0-F46B890F947C}"/>
          </ac:graphicFrameMkLst>
        </pc:graphicFrameChg>
      </pc:sldChg>
      <pc:sldChg chg="modSp mod">
        <pc:chgData name="IVONE GINETTE CARVAJAL CASTAÑO" userId="6f0b0386-3d0d-4c09-920c-550840778887" providerId="ADAL" clId="{EAFDDF03-D376-4D31-AF60-55A318C8159E}" dt="2025-10-20T17:31:39.666" v="424" actId="14100"/>
        <pc:sldMkLst>
          <pc:docMk/>
          <pc:sldMk cId="2793945816" sldId="355"/>
        </pc:sldMkLst>
        <pc:spChg chg="mod">
          <ac:chgData name="IVONE GINETTE CARVAJAL CASTAÑO" userId="6f0b0386-3d0d-4c09-920c-550840778887" providerId="ADAL" clId="{EAFDDF03-D376-4D31-AF60-55A318C8159E}" dt="2025-10-20T17:31:39.666" v="424" actId="14100"/>
          <ac:spMkLst>
            <pc:docMk/>
            <pc:sldMk cId="2793945816" sldId="355"/>
            <ac:spMk id="4" creationId="{BF8DB2BD-FCD5-A93F-13C3-D0256A1E1921}"/>
          </ac:spMkLst>
        </pc:spChg>
        <pc:spChg chg="mod">
          <ac:chgData name="IVONE GINETTE CARVAJAL CASTAÑO" userId="6f0b0386-3d0d-4c09-920c-550840778887" providerId="ADAL" clId="{EAFDDF03-D376-4D31-AF60-55A318C8159E}" dt="2025-10-20T17:31:33.837" v="423" actId="1076"/>
          <ac:spMkLst>
            <pc:docMk/>
            <pc:sldMk cId="2793945816" sldId="355"/>
            <ac:spMk id="5" creationId="{83875B4E-C8E2-6C71-1650-DDD3CB4F890E}"/>
          </ac:spMkLst>
        </pc:spChg>
      </pc:sldChg>
      <pc:sldChg chg="delSp modSp add del mod">
        <pc:chgData name="IVONE GINETTE CARVAJAL CASTAÑO" userId="6f0b0386-3d0d-4c09-920c-550840778887" providerId="ADAL" clId="{EAFDDF03-D376-4D31-AF60-55A318C8159E}" dt="2025-10-20T16:50:47.206" v="10" actId="47"/>
        <pc:sldMkLst>
          <pc:docMk/>
          <pc:sldMk cId="2254278031" sldId="356"/>
        </pc:sldMkLst>
        <pc:spChg chg="del mod">
          <ac:chgData name="IVONE GINETTE CARVAJAL CASTAÑO" userId="6f0b0386-3d0d-4c09-920c-550840778887" providerId="ADAL" clId="{EAFDDF03-D376-4D31-AF60-55A318C8159E}" dt="2025-10-20T16:50:41.912" v="8" actId="21"/>
          <ac:spMkLst>
            <pc:docMk/>
            <pc:sldMk cId="2254278031" sldId="356"/>
            <ac:spMk id="3" creationId="{49560703-8F32-A185-7287-CA3E64D68E37}"/>
          </ac:spMkLst>
        </pc:spChg>
        <pc:spChg chg="del">
          <ac:chgData name="IVONE GINETTE CARVAJAL CASTAÑO" userId="6f0b0386-3d0d-4c09-920c-550840778887" providerId="ADAL" clId="{EAFDDF03-D376-4D31-AF60-55A318C8159E}" dt="2025-10-20T16:50:41.912" v="8" actId="21"/>
          <ac:spMkLst>
            <pc:docMk/>
            <pc:sldMk cId="2254278031" sldId="356"/>
            <ac:spMk id="5" creationId="{C01A8CAE-1BD6-C33A-5866-162DAAE13162}"/>
          </ac:spMkLst>
        </pc:spChg>
      </pc:sldChg>
      <pc:sldChg chg="add del setBg">
        <pc:chgData name="IVONE GINETTE CARVAJAL CASTAÑO" userId="6f0b0386-3d0d-4c09-920c-550840778887" providerId="ADAL" clId="{EAFDDF03-D376-4D31-AF60-55A318C8159E}" dt="2025-10-20T17:48:07.370" v="515" actId="47"/>
        <pc:sldMkLst>
          <pc:docMk/>
          <pc:sldMk cId="3696424827" sldId="356"/>
        </pc:sldMkLst>
      </pc:sldChg>
      <pc:sldChg chg="addSp delSp modSp new mod">
        <pc:chgData name="IVONE GINETTE CARVAJAL CASTAÑO" userId="6f0b0386-3d0d-4c09-920c-550840778887" providerId="ADAL" clId="{EAFDDF03-D376-4D31-AF60-55A318C8159E}" dt="2025-10-20T17:01:53.816" v="172" actId="1076"/>
        <pc:sldMkLst>
          <pc:docMk/>
          <pc:sldMk cId="3643264784" sldId="357"/>
        </pc:sldMkLst>
        <pc:spChg chg="del">
          <ac:chgData name="IVONE GINETTE CARVAJAL CASTAÑO" userId="6f0b0386-3d0d-4c09-920c-550840778887" providerId="ADAL" clId="{EAFDDF03-D376-4D31-AF60-55A318C8159E}" dt="2025-10-20T16:50:34.638" v="3" actId="478"/>
          <ac:spMkLst>
            <pc:docMk/>
            <pc:sldMk cId="3643264784" sldId="357"/>
            <ac:spMk id="2" creationId="{677A1CE2-3A1F-EE87-A26A-B943DFF46890}"/>
          </ac:spMkLst>
        </pc:spChg>
        <pc:spChg chg="del">
          <ac:chgData name="IVONE GINETTE CARVAJAL CASTAÑO" userId="6f0b0386-3d0d-4c09-920c-550840778887" providerId="ADAL" clId="{EAFDDF03-D376-4D31-AF60-55A318C8159E}" dt="2025-10-20T16:50:36.320" v="4" actId="478"/>
          <ac:spMkLst>
            <pc:docMk/>
            <pc:sldMk cId="3643264784" sldId="357"/>
            <ac:spMk id="3" creationId="{41116573-92C2-930D-A1CF-4C12E244DD5A}"/>
          </ac:spMkLst>
        </pc:spChg>
        <pc:spChg chg="add mod">
          <ac:chgData name="IVONE GINETTE CARVAJAL CASTAÑO" userId="6f0b0386-3d0d-4c09-920c-550840778887" providerId="ADAL" clId="{EAFDDF03-D376-4D31-AF60-55A318C8159E}" dt="2025-10-20T17:01:50.671" v="171" actId="1076"/>
          <ac:spMkLst>
            <pc:docMk/>
            <pc:sldMk cId="3643264784" sldId="357"/>
            <ac:spMk id="6" creationId="{49560703-8F32-A185-7287-CA3E64D68E37}"/>
          </ac:spMkLst>
        </pc:spChg>
        <pc:spChg chg="add mod">
          <ac:chgData name="IVONE GINETTE CARVAJAL CASTAÑO" userId="6f0b0386-3d0d-4c09-920c-550840778887" providerId="ADAL" clId="{EAFDDF03-D376-4D31-AF60-55A318C8159E}" dt="2025-10-20T17:01:53.816" v="172" actId="1076"/>
          <ac:spMkLst>
            <pc:docMk/>
            <pc:sldMk cId="3643264784" sldId="357"/>
            <ac:spMk id="7" creationId="{C01A8CAE-1BD6-C33A-5866-162DAAE13162}"/>
          </ac:spMkLst>
        </pc:spChg>
        <pc:picChg chg="add mod">
          <ac:chgData name="IVONE GINETTE CARVAJAL CASTAÑO" userId="6f0b0386-3d0d-4c09-920c-550840778887" providerId="ADAL" clId="{EAFDDF03-D376-4D31-AF60-55A318C8159E}" dt="2025-10-20T16:50:40.523" v="6" actId="27614"/>
          <ac:picMkLst>
            <pc:docMk/>
            <pc:sldMk cId="3643264784" sldId="357"/>
            <ac:picMk id="5" creationId="{8AECAB62-B791-4034-2C48-8AB77F3E200E}"/>
          </ac:picMkLst>
        </pc:picChg>
      </pc:sldChg>
      <pc:sldChg chg="delSp add del mod setBg">
        <pc:chgData name="IVONE GINETTE CARVAJAL CASTAÑO" userId="6f0b0386-3d0d-4c09-920c-550840778887" providerId="ADAL" clId="{EAFDDF03-D376-4D31-AF60-55A318C8159E}" dt="2025-10-20T16:51:27.826" v="25" actId="47"/>
        <pc:sldMkLst>
          <pc:docMk/>
          <pc:sldMk cId="40273227" sldId="358"/>
        </pc:sldMkLst>
        <pc:spChg chg="del">
          <ac:chgData name="IVONE GINETTE CARVAJAL CASTAÑO" userId="6f0b0386-3d0d-4c09-920c-550840778887" providerId="ADAL" clId="{EAFDDF03-D376-4D31-AF60-55A318C8159E}" dt="2025-10-20T16:51:23.744" v="23" actId="21"/>
          <ac:spMkLst>
            <pc:docMk/>
            <pc:sldMk cId="40273227" sldId="358"/>
            <ac:spMk id="2" creationId="{A1E19C50-37C4-46BF-B9B4-13B007C32EB0}"/>
          </ac:spMkLst>
        </pc:spChg>
        <pc:spChg chg="del">
          <ac:chgData name="IVONE GINETTE CARVAJAL CASTAÑO" userId="6f0b0386-3d0d-4c09-920c-550840778887" providerId="ADAL" clId="{EAFDDF03-D376-4D31-AF60-55A318C8159E}" dt="2025-10-20T16:51:23.744" v="23" actId="21"/>
          <ac:spMkLst>
            <pc:docMk/>
            <pc:sldMk cId="40273227" sldId="358"/>
            <ac:spMk id="3" creationId="{A803B84E-DB76-904C-B342-4F80B4551F70}"/>
          </ac:spMkLst>
        </pc:spChg>
      </pc:sldChg>
      <pc:sldChg chg="delSp add del mod setBg">
        <pc:chgData name="IVONE GINETTE CARVAJAL CASTAÑO" userId="6f0b0386-3d0d-4c09-920c-550840778887" providerId="ADAL" clId="{EAFDDF03-D376-4D31-AF60-55A318C8159E}" dt="2025-10-20T17:19:15.335" v="369" actId="47"/>
        <pc:sldMkLst>
          <pc:docMk/>
          <pc:sldMk cId="534930263" sldId="358"/>
        </pc:sldMkLst>
        <pc:spChg chg="del">
          <ac:chgData name="IVONE GINETTE CARVAJAL CASTAÑO" userId="6f0b0386-3d0d-4c09-920c-550840778887" providerId="ADAL" clId="{EAFDDF03-D376-4D31-AF60-55A318C8159E}" dt="2025-10-20T17:19:07.749" v="366" actId="21"/>
          <ac:spMkLst>
            <pc:docMk/>
            <pc:sldMk cId="534930263" sldId="358"/>
            <ac:spMk id="6" creationId="{375E94A2-72D1-6597-46BE-B0B9F647D43B}"/>
          </ac:spMkLst>
        </pc:spChg>
        <pc:spChg chg="del">
          <ac:chgData name="IVONE GINETTE CARVAJAL CASTAÑO" userId="6f0b0386-3d0d-4c09-920c-550840778887" providerId="ADAL" clId="{EAFDDF03-D376-4D31-AF60-55A318C8159E}" dt="2025-10-20T17:19:07.749" v="366" actId="21"/>
          <ac:spMkLst>
            <pc:docMk/>
            <pc:sldMk cId="534930263" sldId="358"/>
            <ac:spMk id="13" creationId="{77774398-23B2-7A39-9967-1A9ABE5DBF89}"/>
          </ac:spMkLst>
        </pc:spChg>
        <pc:spChg chg="del">
          <ac:chgData name="IVONE GINETTE CARVAJAL CASTAÑO" userId="6f0b0386-3d0d-4c09-920c-550840778887" providerId="ADAL" clId="{EAFDDF03-D376-4D31-AF60-55A318C8159E}" dt="2025-10-20T17:19:07.749" v="366" actId="21"/>
          <ac:spMkLst>
            <pc:docMk/>
            <pc:sldMk cId="534930263" sldId="358"/>
            <ac:spMk id="45" creationId="{91749196-87DA-ABD8-2128-0A15C77492A6}"/>
          </ac:spMkLst>
        </pc:spChg>
        <pc:spChg chg="del">
          <ac:chgData name="IVONE GINETTE CARVAJAL CASTAÑO" userId="6f0b0386-3d0d-4c09-920c-550840778887" providerId="ADAL" clId="{EAFDDF03-D376-4D31-AF60-55A318C8159E}" dt="2025-10-20T17:19:07.749" v="366" actId="21"/>
          <ac:spMkLst>
            <pc:docMk/>
            <pc:sldMk cId="534930263" sldId="358"/>
            <ac:spMk id="47" creationId="{A344FCAA-A205-49EC-910A-4EECD6D59169}"/>
          </ac:spMkLst>
        </pc:spChg>
        <pc:spChg chg="del">
          <ac:chgData name="IVONE GINETTE CARVAJAL CASTAÑO" userId="6f0b0386-3d0d-4c09-920c-550840778887" providerId="ADAL" clId="{EAFDDF03-D376-4D31-AF60-55A318C8159E}" dt="2025-10-20T17:19:07.749" v="366" actId="21"/>
          <ac:spMkLst>
            <pc:docMk/>
            <pc:sldMk cId="534930263" sldId="358"/>
            <ac:spMk id="48" creationId="{28484399-F919-4752-9CAB-BB6E5EA4506E}"/>
          </ac:spMkLst>
        </pc:spChg>
        <pc:spChg chg="del">
          <ac:chgData name="IVONE GINETTE CARVAJAL CASTAÑO" userId="6f0b0386-3d0d-4c09-920c-550840778887" providerId="ADAL" clId="{EAFDDF03-D376-4D31-AF60-55A318C8159E}" dt="2025-10-20T17:19:07.749" v="366" actId="21"/>
          <ac:spMkLst>
            <pc:docMk/>
            <pc:sldMk cId="534930263" sldId="358"/>
            <ac:spMk id="50" creationId="{15293C4B-0BB6-FDE1-5D13-ECEDC7D4650C}"/>
          </ac:spMkLst>
        </pc:spChg>
        <pc:spChg chg="del">
          <ac:chgData name="IVONE GINETTE CARVAJAL CASTAÑO" userId="6f0b0386-3d0d-4c09-920c-550840778887" providerId="ADAL" clId="{EAFDDF03-D376-4D31-AF60-55A318C8159E}" dt="2025-10-20T17:19:07.749" v="366" actId="21"/>
          <ac:spMkLst>
            <pc:docMk/>
            <pc:sldMk cId="534930263" sldId="358"/>
            <ac:spMk id="54" creationId="{F5D41F7B-4D6E-4B1B-8ACC-6E33E2CE5547}"/>
          </ac:spMkLst>
        </pc:spChg>
        <pc:spChg chg="del">
          <ac:chgData name="IVONE GINETTE CARVAJAL CASTAÑO" userId="6f0b0386-3d0d-4c09-920c-550840778887" providerId="ADAL" clId="{EAFDDF03-D376-4D31-AF60-55A318C8159E}" dt="2025-10-20T17:19:07.749" v="366" actId="21"/>
          <ac:spMkLst>
            <pc:docMk/>
            <pc:sldMk cId="534930263" sldId="358"/>
            <ac:spMk id="61" creationId="{02C27F32-AF65-424D-822C-7640B98EF7FD}"/>
          </ac:spMkLst>
        </pc:spChg>
        <pc:spChg chg="del">
          <ac:chgData name="IVONE GINETTE CARVAJAL CASTAÑO" userId="6f0b0386-3d0d-4c09-920c-550840778887" providerId="ADAL" clId="{EAFDDF03-D376-4D31-AF60-55A318C8159E}" dt="2025-10-20T17:19:07.749" v="366" actId="21"/>
          <ac:spMkLst>
            <pc:docMk/>
            <pc:sldMk cId="534930263" sldId="358"/>
            <ac:spMk id="62" creationId="{24DCD493-ABCB-4179-B3EE-433099DB9979}"/>
          </ac:spMkLst>
        </pc:spChg>
        <pc:spChg chg="del">
          <ac:chgData name="IVONE GINETTE CARVAJAL CASTAÑO" userId="6f0b0386-3d0d-4c09-920c-550840778887" providerId="ADAL" clId="{EAFDDF03-D376-4D31-AF60-55A318C8159E}" dt="2025-10-20T17:19:07.749" v="366" actId="21"/>
          <ac:spMkLst>
            <pc:docMk/>
            <pc:sldMk cId="534930263" sldId="358"/>
            <ac:spMk id="63" creationId="{9D9A6AA1-E9C1-4328-B806-ABE5839C9050}"/>
          </ac:spMkLst>
        </pc:spChg>
      </pc:sldChg>
      <pc:sldChg chg="addSp delSp add del mod setBg">
        <pc:chgData name="IVONE GINETTE CARVAJAL CASTAÑO" userId="6f0b0386-3d0d-4c09-920c-550840778887" providerId="ADAL" clId="{EAFDDF03-D376-4D31-AF60-55A318C8159E}" dt="2025-10-20T17:47:50.651" v="511" actId="47"/>
        <pc:sldMkLst>
          <pc:docMk/>
          <pc:sldMk cId="3288390198" sldId="358"/>
        </pc:sldMkLst>
        <pc:spChg chg="add del">
          <ac:chgData name="IVONE GINETTE CARVAJAL CASTAÑO" userId="6f0b0386-3d0d-4c09-920c-550840778887" providerId="ADAL" clId="{EAFDDF03-D376-4D31-AF60-55A318C8159E}" dt="2025-10-20T17:45:41.266" v="499" actId="21"/>
          <ac:spMkLst>
            <pc:docMk/>
            <pc:sldMk cId="3288390198" sldId="358"/>
            <ac:spMk id="2" creationId="{86988C9E-471A-1DEB-DB89-7C1AAB79222F}"/>
          </ac:spMkLst>
        </pc:spChg>
        <pc:spChg chg="del">
          <ac:chgData name="IVONE GINETTE CARVAJAL CASTAÑO" userId="6f0b0386-3d0d-4c09-920c-550840778887" providerId="ADAL" clId="{EAFDDF03-D376-4D31-AF60-55A318C8159E}" dt="2025-10-20T17:41:49.595" v="495" actId="21"/>
          <ac:spMkLst>
            <pc:docMk/>
            <pc:sldMk cId="3288390198" sldId="358"/>
            <ac:spMk id="3" creationId="{39E20E6E-5B3D-F14F-BB3C-EA6A5BEC02BF}"/>
          </ac:spMkLst>
        </pc:spChg>
        <pc:spChg chg="add del">
          <ac:chgData name="IVONE GINETTE CARVAJAL CASTAÑO" userId="6f0b0386-3d0d-4c09-920c-550840778887" providerId="ADAL" clId="{EAFDDF03-D376-4D31-AF60-55A318C8159E}" dt="2025-10-20T17:45:41.266" v="499" actId="21"/>
          <ac:spMkLst>
            <pc:docMk/>
            <pc:sldMk cId="3288390198" sldId="358"/>
            <ac:spMk id="4" creationId="{607A70A4-D0F2-435E-35F6-521C272F33D7}"/>
          </ac:spMkLst>
        </pc:spChg>
        <pc:spChg chg="add del">
          <ac:chgData name="IVONE GINETTE CARVAJAL CASTAÑO" userId="6f0b0386-3d0d-4c09-920c-550840778887" providerId="ADAL" clId="{EAFDDF03-D376-4D31-AF60-55A318C8159E}" dt="2025-10-20T17:45:41.266" v="499" actId="21"/>
          <ac:spMkLst>
            <pc:docMk/>
            <pc:sldMk cId="3288390198" sldId="358"/>
            <ac:spMk id="5" creationId="{BC613967-AF00-ECB7-6E17-26C71762CD8B}"/>
          </ac:spMkLst>
        </pc:spChg>
        <pc:spChg chg="add del">
          <ac:chgData name="IVONE GINETTE CARVAJAL CASTAÑO" userId="6f0b0386-3d0d-4c09-920c-550840778887" providerId="ADAL" clId="{EAFDDF03-D376-4D31-AF60-55A318C8159E}" dt="2025-10-20T17:45:41.266" v="499" actId="21"/>
          <ac:spMkLst>
            <pc:docMk/>
            <pc:sldMk cId="3288390198" sldId="358"/>
            <ac:spMk id="6" creationId="{9F05E4F4-56F8-E6F9-015B-DB46936A52F7}"/>
          </ac:spMkLst>
        </pc:spChg>
        <pc:spChg chg="add del">
          <ac:chgData name="IVONE GINETTE CARVAJAL CASTAÑO" userId="6f0b0386-3d0d-4c09-920c-550840778887" providerId="ADAL" clId="{EAFDDF03-D376-4D31-AF60-55A318C8159E}" dt="2025-10-20T17:45:41.266" v="499" actId="21"/>
          <ac:spMkLst>
            <pc:docMk/>
            <pc:sldMk cId="3288390198" sldId="358"/>
            <ac:spMk id="8" creationId="{D7844CCA-87B9-668C-CA63-5E4EFDC2471A}"/>
          </ac:spMkLst>
        </pc:spChg>
        <pc:spChg chg="add del">
          <ac:chgData name="IVONE GINETTE CARVAJAL CASTAÑO" userId="6f0b0386-3d0d-4c09-920c-550840778887" providerId="ADAL" clId="{EAFDDF03-D376-4D31-AF60-55A318C8159E}" dt="2025-10-20T17:45:41.266" v="499" actId="21"/>
          <ac:spMkLst>
            <pc:docMk/>
            <pc:sldMk cId="3288390198" sldId="358"/>
            <ac:spMk id="9" creationId="{20FD32A7-D747-9C4C-ADFF-423A35D10FD3}"/>
          </ac:spMkLst>
        </pc:spChg>
        <pc:spChg chg="add del">
          <ac:chgData name="IVONE GINETTE CARVAJAL CASTAÑO" userId="6f0b0386-3d0d-4c09-920c-550840778887" providerId="ADAL" clId="{EAFDDF03-D376-4D31-AF60-55A318C8159E}" dt="2025-10-20T17:45:41.266" v="499" actId="21"/>
          <ac:spMkLst>
            <pc:docMk/>
            <pc:sldMk cId="3288390198" sldId="358"/>
            <ac:spMk id="10" creationId="{CFE530E8-B736-B649-C034-980C4541437B}"/>
          </ac:spMkLst>
        </pc:spChg>
        <pc:spChg chg="add">
          <ac:chgData name="IVONE GINETTE CARVAJAL CASTAÑO" userId="6f0b0386-3d0d-4c09-920c-550840778887" providerId="ADAL" clId="{EAFDDF03-D376-4D31-AF60-55A318C8159E}" dt="2025-10-20T17:45:41.266" v="499" actId="21"/>
          <ac:spMkLst>
            <pc:docMk/>
            <pc:sldMk cId="3288390198" sldId="358"/>
            <ac:spMk id="11" creationId="{5A6C6273-7858-E1B1-536B-3AE4E302AA2A}"/>
          </ac:spMkLst>
        </pc:spChg>
        <pc:spChg chg="add del">
          <ac:chgData name="IVONE GINETTE CARVAJAL CASTAÑO" userId="6f0b0386-3d0d-4c09-920c-550840778887" providerId="ADAL" clId="{EAFDDF03-D376-4D31-AF60-55A318C8159E}" dt="2025-10-20T17:45:41.266" v="499" actId="21"/>
          <ac:spMkLst>
            <pc:docMk/>
            <pc:sldMk cId="3288390198" sldId="358"/>
            <ac:spMk id="12" creationId="{C11B331C-612C-34FC-CB5E-695C168B7EFD}"/>
          </ac:spMkLst>
        </pc:spChg>
        <pc:spChg chg="add del">
          <ac:chgData name="IVONE GINETTE CARVAJAL CASTAÑO" userId="6f0b0386-3d0d-4c09-920c-550840778887" providerId="ADAL" clId="{EAFDDF03-D376-4D31-AF60-55A318C8159E}" dt="2025-10-20T17:45:41.266" v="499" actId="21"/>
          <ac:spMkLst>
            <pc:docMk/>
            <pc:sldMk cId="3288390198" sldId="358"/>
            <ac:spMk id="13" creationId="{6872A930-6ED8-8463-6F59-9000199B3EBF}"/>
          </ac:spMkLst>
        </pc:spChg>
      </pc:sldChg>
      <pc:sldChg chg="add del setBg">
        <pc:chgData name="IVONE GINETTE CARVAJAL CASTAÑO" userId="6f0b0386-3d0d-4c09-920c-550840778887" providerId="ADAL" clId="{EAFDDF03-D376-4D31-AF60-55A318C8159E}" dt="2025-10-20T17:48:03.886" v="514" actId="47"/>
        <pc:sldMkLst>
          <pc:docMk/>
          <pc:sldMk cId="4170183997" sldId="359"/>
        </pc:sldMkLst>
      </pc:sldChg>
    </pc:docChg>
  </pc:docChgLst>
  <pc:docChgLst>
    <pc:chgData clId="Web-{354F9083-97AC-9D19-5D70-2BD6E93B3194}"/>
    <pc:docChg chg="modSld">
      <pc:chgData name="" userId="" providerId="" clId="Web-{354F9083-97AC-9D19-5D70-2BD6E93B3194}" dt="2025-10-20T18:47:03.294" v="0" actId="20577"/>
      <pc:docMkLst>
        <pc:docMk/>
      </pc:docMkLst>
      <pc:sldChg chg="modSp">
        <pc:chgData name="" userId="" providerId="" clId="Web-{354F9083-97AC-9D19-5D70-2BD6E93B3194}" dt="2025-10-20T18:47:03.294" v="0" actId="20577"/>
        <pc:sldMkLst>
          <pc:docMk/>
          <pc:sldMk cId="3850995620" sldId="347"/>
        </pc:sldMkLst>
        <pc:spChg chg="mod">
          <ac:chgData name="" userId="" providerId="" clId="Web-{354F9083-97AC-9D19-5D70-2BD6E93B3194}" dt="2025-10-20T18:47:03.294" v="0" actId="20577"/>
          <ac:spMkLst>
            <pc:docMk/>
            <pc:sldMk cId="3850995620" sldId="347"/>
            <ac:spMk id="2" creationId="{FA078C84-0E0B-96B0-283E-7442A335B87E}"/>
          </ac:spMkLst>
        </pc:spChg>
      </pc:sldChg>
    </pc:docChg>
  </pc:docChgLst>
  <pc:docChgLst>
    <pc:chgData name="IVONE GINETTE CARVAJAL CASTAÑO" userId="S::ivone.carvajal@uniminuto.edu::6f0b0386-3d0d-4c09-920c-550840778887" providerId="AD" clId="Web-{0DE27A81-E987-5F3F-6C41-18AEF5AED92A}"/>
    <pc:docChg chg="modSld">
      <pc:chgData name="IVONE GINETTE CARVAJAL CASTAÑO" userId="S::ivone.carvajal@uniminuto.edu::6f0b0386-3d0d-4c09-920c-550840778887" providerId="AD" clId="Web-{0DE27A81-E987-5F3F-6C41-18AEF5AED92A}" dt="2025-10-20T17:51:49.468" v="7"/>
      <pc:docMkLst>
        <pc:docMk/>
      </pc:docMkLst>
      <pc:sldChg chg="modSp">
        <pc:chgData name="IVONE GINETTE CARVAJAL CASTAÑO" userId="S::ivone.carvajal@uniminuto.edu::6f0b0386-3d0d-4c09-920c-550840778887" providerId="AD" clId="Web-{0DE27A81-E987-5F3F-6C41-18AEF5AED92A}" dt="2025-10-20T17:51:36.234" v="0" actId="20577"/>
        <pc:sldMkLst>
          <pc:docMk/>
          <pc:sldMk cId="372235552" sldId="275"/>
        </pc:sldMkLst>
        <pc:spChg chg="mod">
          <ac:chgData name="IVONE GINETTE CARVAJAL CASTAÑO" userId="S::ivone.carvajal@uniminuto.edu::6f0b0386-3d0d-4c09-920c-550840778887" providerId="AD" clId="Web-{0DE27A81-E987-5F3F-6C41-18AEF5AED92A}" dt="2025-10-20T17:51:36.234" v="0" actId="20577"/>
          <ac:spMkLst>
            <pc:docMk/>
            <pc:sldMk cId="372235552" sldId="275"/>
            <ac:spMk id="5" creationId="{A803B84E-DB76-904C-B342-4F80B4551F70}"/>
          </ac:spMkLst>
        </pc:spChg>
      </pc:sldChg>
      <pc:sldChg chg="modSp">
        <pc:chgData name="IVONE GINETTE CARVAJAL CASTAÑO" userId="S::ivone.carvajal@uniminuto.edu::6f0b0386-3d0d-4c09-920c-550840778887" providerId="AD" clId="Web-{0DE27A81-E987-5F3F-6C41-18AEF5AED92A}" dt="2025-10-20T17:51:49.468" v="7"/>
        <pc:sldMkLst>
          <pc:docMk/>
          <pc:sldMk cId="2293252482" sldId="340"/>
        </pc:sldMkLst>
        <pc:graphicFrameChg chg="mod modGraphic">
          <ac:chgData name="IVONE GINETTE CARVAJAL CASTAÑO" userId="S::ivone.carvajal@uniminuto.edu::6f0b0386-3d0d-4c09-920c-550840778887" providerId="AD" clId="Web-{0DE27A81-E987-5F3F-6C41-18AEF5AED92A}" dt="2025-10-20T17:51:49.468" v="7"/>
          <ac:graphicFrameMkLst>
            <pc:docMk/>
            <pc:sldMk cId="2293252482" sldId="340"/>
            <ac:graphicFrameMk id="16" creationId="{EB533F3D-9EA5-F959-9345-4A68FE6C0374}"/>
          </ac:graphicFrameMkLst>
        </pc:graphicFrameChg>
      </pc:sldChg>
    </pc:docChg>
  </pc:docChgLst>
  <pc:docChgLst>
    <pc:chgData name="PAULA ANGELICA POSADA RUIZ" userId="S::paula.posada@uniminuto.edu::c1bc0e1e-d004-4b21-9d74-8a35d69a1bab" providerId="AD" clId="Web-{354F9083-97AC-9D19-5D70-2BD6E93B3194}"/>
    <pc:docChg chg="addSld modSld">
      <pc:chgData name="PAULA ANGELICA POSADA RUIZ" userId="S::paula.posada@uniminuto.edu::c1bc0e1e-d004-4b21-9d74-8a35d69a1bab" providerId="AD" clId="Web-{354F9083-97AC-9D19-5D70-2BD6E93B3194}" dt="2025-10-20T18:57:26.753" v="47" actId="1076"/>
      <pc:docMkLst>
        <pc:docMk/>
      </pc:docMkLst>
      <pc:sldChg chg="modSp">
        <pc:chgData name="PAULA ANGELICA POSADA RUIZ" userId="S::paula.posada@uniminuto.edu::c1bc0e1e-d004-4b21-9d74-8a35d69a1bab" providerId="AD" clId="Web-{354F9083-97AC-9D19-5D70-2BD6E93B3194}" dt="2025-10-20T18:49:55.185" v="40" actId="20577"/>
        <pc:sldMkLst>
          <pc:docMk/>
          <pc:sldMk cId="2005725281" sldId="305"/>
        </pc:sldMkLst>
        <pc:spChg chg="mod">
          <ac:chgData name="PAULA ANGELICA POSADA RUIZ" userId="S::paula.posada@uniminuto.edu::c1bc0e1e-d004-4b21-9d74-8a35d69a1bab" providerId="AD" clId="Web-{354F9083-97AC-9D19-5D70-2BD6E93B3194}" dt="2025-10-20T18:49:55.185" v="40" actId="20577"/>
          <ac:spMkLst>
            <pc:docMk/>
            <pc:sldMk cId="2005725281" sldId="305"/>
            <ac:spMk id="13" creationId="{651813FE-979E-47B7-8395-FC3D54E9AA2D}"/>
          </ac:spMkLst>
        </pc:spChg>
      </pc:sldChg>
      <pc:sldChg chg="modSp">
        <pc:chgData name="PAULA ANGELICA POSADA RUIZ" userId="S::paula.posada@uniminuto.edu::c1bc0e1e-d004-4b21-9d74-8a35d69a1bab" providerId="AD" clId="Web-{354F9083-97AC-9D19-5D70-2BD6E93B3194}" dt="2025-10-20T18:47:41.966" v="18"/>
        <pc:sldMkLst>
          <pc:docMk/>
          <pc:sldMk cId="3500669005" sldId="320"/>
        </pc:sldMkLst>
        <pc:graphicFrameChg chg="mod modGraphic">
          <ac:chgData name="PAULA ANGELICA POSADA RUIZ" userId="S::paula.posada@uniminuto.edu::c1bc0e1e-d004-4b21-9d74-8a35d69a1bab" providerId="AD" clId="Web-{354F9083-97AC-9D19-5D70-2BD6E93B3194}" dt="2025-10-20T18:47:41.966" v="18"/>
          <ac:graphicFrameMkLst>
            <pc:docMk/>
            <pc:sldMk cId="3500669005" sldId="320"/>
            <ac:graphicFrameMk id="3" creationId="{25A975FC-7650-EE6B-6B9D-AE90D0ACA6CD}"/>
          </ac:graphicFrameMkLst>
        </pc:graphicFrameChg>
      </pc:sldChg>
      <pc:sldChg chg="modSp">
        <pc:chgData name="PAULA ANGELICA POSADA RUIZ" userId="S::paula.posada@uniminuto.edu::c1bc0e1e-d004-4b21-9d74-8a35d69a1bab" providerId="AD" clId="Web-{354F9083-97AC-9D19-5D70-2BD6E93B3194}" dt="2025-10-20T18:47:29.623" v="10"/>
        <pc:sldMkLst>
          <pc:docMk/>
          <pc:sldMk cId="2554530384" sldId="329"/>
        </pc:sldMkLst>
        <pc:graphicFrameChg chg="mod modGraphic">
          <ac:chgData name="PAULA ANGELICA POSADA RUIZ" userId="S::paula.posada@uniminuto.edu::c1bc0e1e-d004-4b21-9d74-8a35d69a1bab" providerId="AD" clId="Web-{354F9083-97AC-9D19-5D70-2BD6E93B3194}" dt="2025-10-20T18:47:29.623" v="10"/>
          <ac:graphicFrameMkLst>
            <pc:docMk/>
            <pc:sldMk cId="2554530384" sldId="329"/>
            <ac:graphicFrameMk id="3" creationId="{10B26338-E0DF-010B-5C0C-D03377718F9E}"/>
          </ac:graphicFrameMkLst>
        </pc:graphicFrameChg>
      </pc:sldChg>
      <pc:sldChg chg="addSp delSp modSp">
        <pc:chgData name="PAULA ANGELICA POSADA RUIZ" userId="S::paula.posada@uniminuto.edu::c1bc0e1e-d004-4b21-9d74-8a35d69a1bab" providerId="AD" clId="Web-{354F9083-97AC-9D19-5D70-2BD6E93B3194}" dt="2025-10-20T18:49:44.560" v="39" actId="1076"/>
        <pc:sldMkLst>
          <pc:docMk/>
          <pc:sldMk cId="2770700750" sldId="337"/>
        </pc:sldMkLst>
        <pc:spChg chg="mod">
          <ac:chgData name="PAULA ANGELICA POSADA RUIZ" userId="S::paula.posada@uniminuto.edu::c1bc0e1e-d004-4b21-9d74-8a35d69a1bab" providerId="AD" clId="Web-{354F9083-97AC-9D19-5D70-2BD6E93B3194}" dt="2025-10-20T18:49:26.388" v="30" actId="1076"/>
          <ac:spMkLst>
            <pc:docMk/>
            <pc:sldMk cId="2770700750" sldId="337"/>
            <ac:spMk id="2" creationId="{47C7D658-8923-9E11-38C0-FE42099BE89B}"/>
          </ac:spMkLst>
        </pc:spChg>
        <pc:spChg chg="add del mod">
          <ac:chgData name="PAULA ANGELICA POSADA RUIZ" userId="S::paula.posada@uniminuto.edu::c1bc0e1e-d004-4b21-9d74-8a35d69a1bab" providerId="AD" clId="Web-{354F9083-97AC-9D19-5D70-2BD6E93B3194}" dt="2025-10-20T18:49:44.560" v="39" actId="1076"/>
          <ac:spMkLst>
            <pc:docMk/>
            <pc:sldMk cId="2770700750" sldId="337"/>
            <ac:spMk id="4" creationId="{D6082470-2D2B-1308-D318-3E9B872872BC}"/>
          </ac:spMkLst>
        </pc:spChg>
        <pc:spChg chg="mod">
          <ac:chgData name="PAULA ANGELICA POSADA RUIZ" userId="S::paula.posada@uniminuto.edu::c1bc0e1e-d004-4b21-9d74-8a35d69a1bab" providerId="AD" clId="Web-{354F9083-97AC-9D19-5D70-2BD6E93B3194}" dt="2025-10-20T18:49:26.404" v="31" actId="1076"/>
          <ac:spMkLst>
            <pc:docMk/>
            <pc:sldMk cId="2770700750" sldId="337"/>
            <ac:spMk id="5" creationId="{C15DBC75-9A1A-26AC-31A3-68A1DA96017E}"/>
          </ac:spMkLst>
        </pc:spChg>
        <pc:spChg chg="mod">
          <ac:chgData name="PAULA ANGELICA POSADA RUIZ" userId="S::paula.posada@uniminuto.edu::c1bc0e1e-d004-4b21-9d74-8a35d69a1bab" providerId="AD" clId="Web-{354F9083-97AC-9D19-5D70-2BD6E93B3194}" dt="2025-10-20T18:49:12.825" v="26" actId="1076"/>
          <ac:spMkLst>
            <pc:docMk/>
            <pc:sldMk cId="2770700750" sldId="337"/>
            <ac:spMk id="6" creationId="{25827087-71A4-FD9E-8453-1C69A417A55D}"/>
          </ac:spMkLst>
        </pc:spChg>
        <pc:spChg chg="mod">
          <ac:chgData name="PAULA ANGELICA POSADA RUIZ" userId="S::paula.posada@uniminuto.edu::c1bc0e1e-d004-4b21-9d74-8a35d69a1bab" providerId="AD" clId="Web-{354F9083-97AC-9D19-5D70-2BD6E93B3194}" dt="2025-10-20T18:49:26.404" v="32" actId="1076"/>
          <ac:spMkLst>
            <pc:docMk/>
            <pc:sldMk cId="2770700750" sldId="337"/>
            <ac:spMk id="8" creationId="{75FAC38C-18C6-3004-FEDE-7B43C36B0360}"/>
          </ac:spMkLst>
        </pc:spChg>
        <pc:spChg chg="mod">
          <ac:chgData name="PAULA ANGELICA POSADA RUIZ" userId="S::paula.posada@uniminuto.edu::c1bc0e1e-d004-4b21-9d74-8a35d69a1bab" providerId="AD" clId="Web-{354F9083-97AC-9D19-5D70-2BD6E93B3194}" dt="2025-10-20T18:49:26.419" v="33" actId="1076"/>
          <ac:spMkLst>
            <pc:docMk/>
            <pc:sldMk cId="2770700750" sldId="337"/>
            <ac:spMk id="9" creationId="{C6DC83EC-E7AD-C615-1775-0AA42B1DEA59}"/>
          </ac:spMkLst>
        </pc:spChg>
        <pc:spChg chg="mod">
          <ac:chgData name="PAULA ANGELICA POSADA RUIZ" userId="S::paula.posada@uniminuto.edu::c1bc0e1e-d004-4b21-9d74-8a35d69a1bab" providerId="AD" clId="Web-{354F9083-97AC-9D19-5D70-2BD6E93B3194}" dt="2025-10-20T18:49:12.841" v="27" actId="1076"/>
          <ac:spMkLst>
            <pc:docMk/>
            <pc:sldMk cId="2770700750" sldId="337"/>
            <ac:spMk id="10" creationId="{8E3A36A9-50B6-2F29-8BD2-EEDCB23ABD1F}"/>
          </ac:spMkLst>
        </pc:spChg>
        <pc:spChg chg="mod">
          <ac:chgData name="PAULA ANGELICA POSADA RUIZ" userId="S::paula.posada@uniminuto.edu::c1bc0e1e-d004-4b21-9d74-8a35d69a1bab" providerId="AD" clId="Web-{354F9083-97AC-9D19-5D70-2BD6E93B3194}" dt="2025-10-20T18:49:12.810" v="23" actId="1076"/>
          <ac:spMkLst>
            <pc:docMk/>
            <pc:sldMk cId="2770700750" sldId="337"/>
            <ac:spMk id="12" creationId="{456DFC28-31B8-7358-271B-A4AF3E7C3C9B}"/>
          </ac:spMkLst>
        </pc:spChg>
        <pc:spChg chg="mod">
          <ac:chgData name="PAULA ANGELICA POSADA RUIZ" userId="S::paula.posada@uniminuto.edu::c1bc0e1e-d004-4b21-9d74-8a35d69a1bab" providerId="AD" clId="Web-{354F9083-97AC-9D19-5D70-2BD6E93B3194}" dt="2025-10-20T18:49:12.794" v="20" actId="1076"/>
          <ac:spMkLst>
            <pc:docMk/>
            <pc:sldMk cId="2770700750" sldId="337"/>
            <ac:spMk id="17" creationId="{D2FDB4B7-091C-CAAF-1BA0-5682B45A0FF9}"/>
          </ac:spMkLst>
        </pc:spChg>
      </pc:sldChg>
      <pc:sldChg chg="modSp">
        <pc:chgData name="PAULA ANGELICA POSADA RUIZ" userId="S::paula.posada@uniminuto.edu::c1bc0e1e-d004-4b21-9d74-8a35d69a1bab" providerId="AD" clId="Web-{354F9083-97AC-9D19-5D70-2BD6E93B3194}" dt="2025-10-20T18:45:39.072" v="1" actId="20577"/>
        <pc:sldMkLst>
          <pc:docMk/>
          <pc:sldMk cId="2628062454" sldId="339"/>
        </pc:sldMkLst>
        <pc:spChg chg="mod">
          <ac:chgData name="PAULA ANGELICA POSADA RUIZ" userId="S::paula.posada@uniminuto.edu::c1bc0e1e-d004-4b21-9d74-8a35d69a1bab" providerId="AD" clId="Web-{354F9083-97AC-9D19-5D70-2BD6E93B3194}" dt="2025-10-20T18:45:39.072" v="1" actId="20577"/>
          <ac:spMkLst>
            <pc:docMk/>
            <pc:sldMk cId="2628062454" sldId="339"/>
            <ac:spMk id="5" creationId="{C8BFBEBC-825A-A773-E444-0DD9CB670AB5}"/>
          </ac:spMkLst>
        </pc:spChg>
      </pc:sldChg>
      <pc:sldChg chg="addSp delSp modSp">
        <pc:chgData name="PAULA ANGELICA POSADA RUIZ" userId="S::paula.posada@uniminuto.edu::c1bc0e1e-d004-4b21-9d74-8a35d69a1bab" providerId="AD" clId="Web-{354F9083-97AC-9D19-5D70-2BD6E93B3194}" dt="2025-10-20T18:57:11.988" v="43" actId="14100"/>
        <pc:sldMkLst>
          <pc:docMk/>
          <pc:sldMk cId="1092156758" sldId="345"/>
        </pc:sldMkLst>
        <pc:spChg chg="mod">
          <ac:chgData name="PAULA ANGELICA POSADA RUIZ" userId="S::paula.posada@uniminuto.edu::c1bc0e1e-d004-4b21-9d74-8a35d69a1bab" providerId="AD" clId="Web-{354F9083-97AC-9D19-5D70-2BD6E93B3194}" dt="2025-10-20T18:57:09.925" v="42" actId="14100"/>
          <ac:spMkLst>
            <pc:docMk/>
            <pc:sldMk cId="1092156758" sldId="345"/>
            <ac:spMk id="3" creationId="{0AE767F9-030D-070E-C056-4560A7EA9C56}"/>
          </ac:spMkLst>
        </pc:spChg>
        <pc:spChg chg="mod">
          <ac:chgData name="PAULA ANGELICA POSADA RUIZ" userId="S::paula.posada@uniminuto.edu::c1bc0e1e-d004-4b21-9d74-8a35d69a1bab" providerId="AD" clId="Web-{354F9083-97AC-9D19-5D70-2BD6E93B3194}" dt="2025-10-20T18:57:11.988" v="43" actId="14100"/>
          <ac:spMkLst>
            <pc:docMk/>
            <pc:sldMk cId="1092156758" sldId="345"/>
            <ac:spMk id="4" creationId="{7558A08A-BFB9-B43E-DA69-D78F393F5B6B}"/>
          </ac:spMkLst>
        </pc:spChg>
        <pc:spChg chg="add del mod">
          <ac:chgData name="PAULA ANGELICA POSADA RUIZ" userId="S::paula.posada@uniminuto.edu::c1bc0e1e-d004-4b21-9d74-8a35d69a1bab" providerId="AD" clId="Web-{354F9083-97AC-9D19-5D70-2BD6E93B3194}" dt="2025-10-20T18:57:05.003" v="41"/>
          <ac:spMkLst>
            <pc:docMk/>
            <pc:sldMk cId="1092156758" sldId="345"/>
            <ac:spMk id="5" creationId="{1A0E31AC-F5F7-6C05-F869-4BDCFD0DC3E6}"/>
          </ac:spMkLst>
        </pc:spChg>
      </pc:sldChg>
      <pc:sldChg chg="delSp modSp">
        <pc:chgData name="PAULA ANGELICA POSADA RUIZ" userId="S::paula.posada@uniminuto.edu::c1bc0e1e-d004-4b21-9d74-8a35d69a1bab" providerId="AD" clId="Web-{354F9083-97AC-9D19-5D70-2BD6E93B3194}" dt="2025-10-20T18:57:26.753" v="47" actId="1076"/>
        <pc:sldMkLst>
          <pc:docMk/>
          <pc:sldMk cId="3340591484" sldId="346"/>
        </pc:sldMkLst>
        <pc:spChg chg="mod">
          <ac:chgData name="PAULA ANGELICA POSADA RUIZ" userId="S::paula.posada@uniminuto.edu::c1bc0e1e-d004-4b21-9d74-8a35d69a1bab" providerId="AD" clId="Web-{354F9083-97AC-9D19-5D70-2BD6E93B3194}" dt="2025-10-20T18:57:26.753" v="47" actId="1076"/>
          <ac:spMkLst>
            <pc:docMk/>
            <pc:sldMk cId="3340591484" sldId="346"/>
            <ac:spMk id="3" creationId="{FD8B2713-AEB3-002C-54DA-FF9951BAB858}"/>
          </ac:spMkLst>
        </pc:spChg>
        <pc:spChg chg="del">
          <ac:chgData name="PAULA ANGELICA POSADA RUIZ" userId="S::paula.posada@uniminuto.edu::c1bc0e1e-d004-4b21-9d74-8a35d69a1bab" providerId="AD" clId="Web-{354F9083-97AC-9D19-5D70-2BD6E93B3194}" dt="2025-10-20T18:57:14.988" v="44"/>
          <ac:spMkLst>
            <pc:docMk/>
            <pc:sldMk cId="3340591484" sldId="346"/>
            <ac:spMk id="5" creationId="{8BA72AB1-238D-DB46-3892-3D9D4060C904}"/>
          </ac:spMkLst>
        </pc:spChg>
      </pc:sldChg>
      <pc:sldChg chg="modSp">
        <pc:chgData name="PAULA ANGELICA POSADA RUIZ" userId="S::paula.posada@uniminuto.edu::c1bc0e1e-d004-4b21-9d74-8a35d69a1bab" providerId="AD" clId="Web-{354F9083-97AC-9D19-5D70-2BD6E93B3194}" dt="2025-10-20T18:46:05.261" v="3" actId="1076"/>
        <pc:sldMkLst>
          <pc:docMk/>
          <pc:sldMk cId="2744394132" sldId="352"/>
        </pc:sldMkLst>
        <pc:spChg chg="mod">
          <ac:chgData name="PAULA ANGELICA POSADA RUIZ" userId="S::paula.posada@uniminuto.edu::c1bc0e1e-d004-4b21-9d74-8a35d69a1bab" providerId="AD" clId="Web-{354F9083-97AC-9D19-5D70-2BD6E93B3194}" dt="2025-10-20T18:46:05.261" v="3" actId="1076"/>
          <ac:spMkLst>
            <pc:docMk/>
            <pc:sldMk cId="2744394132" sldId="352"/>
            <ac:spMk id="104" creationId="{15293C4B-0BB6-FDE1-5D13-ECEDC7D4650C}"/>
          </ac:spMkLst>
        </pc:spChg>
      </pc:sldChg>
      <pc:sldChg chg="add">
        <pc:chgData name="PAULA ANGELICA POSADA RUIZ" userId="S::paula.posada@uniminuto.edu::c1bc0e1e-d004-4b21-9d74-8a35d69a1bab" providerId="AD" clId="Web-{354F9083-97AC-9D19-5D70-2BD6E93B3194}" dt="2025-10-20T18:48:59.325" v="19"/>
        <pc:sldMkLst>
          <pc:docMk/>
          <pc:sldMk cId="2319094867"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B5C22-4A6A-47B5-9982-BAEED5DC7347}" type="datetimeFigureOut">
              <a:rPr lang="es-CO" smtClean="0"/>
              <a:t>20/10/2025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A455F-4842-4EAF-ACDC-0F872E300483}" type="slidenum">
              <a:rPr lang="es-CO" smtClean="0"/>
              <a:t>‹Nº›</a:t>
            </a:fld>
            <a:endParaRPr lang="es-CO"/>
          </a:p>
        </p:txBody>
      </p:sp>
    </p:spTree>
    <p:extLst>
      <p:ext uri="{BB962C8B-B14F-4D97-AF65-F5344CB8AC3E}">
        <p14:creationId xmlns:p14="http://schemas.microsoft.com/office/powerpoint/2010/main" val="219491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27A455F-4842-4EAF-ACDC-0F872E300483}" type="slidenum">
              <a:rPr lang="es-CO" smtClean="0"/>
              <a:t>12</a:t>
            </a:fld>
            <a:endParaRPr lang="es-CO"/>
          </a:p>
        </p:txBody>
      </p:sp>
    </p:spTree>
    <p:extLst>
      <p:ext uri="{BB962C8B-B14F-4D97-AF65-F5344CB8AC3E}">
        <p14:creationId xmlns:p14="http://schemas.microsoft.com/office/powerpoint/2010/main" val="349195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8F203-8A00-7832-F58E-8437DC06FA8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480AB1A-579F-E072-6DB9-96A95E3C1D3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67A8510-325F-A3DD-4C98-096EABCC863B}"/>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85F9938B-17C0-3294-C8FD-0DBF8394169A}"/>
              </a:ext>
            </a:extLst>
          </p:cNvPr>
          <p:cNvSpPr>
            <a:spLocks noGrp="1"/>
          </p:cNvSpPr>
          <p:nvPr>
            <p:ph type="sldNum" sz="quarter" idx="5"/>
          </p:nvPr>
        </p:nvSpPr>
        <p:spPr/>
        <p:txBody>
          <a:bodyPr/>
          <a:lstStyle/>
          <a:p>
            <a:fld id="{C9BD53FC-352D-4B93-81E7-2384781B8310}" type="slidenum">
              <a:rPr lang="es-CO" smtClean="0"/>
              <a:t>30</a:t>
            </a:fld>
            <a:endParaRPr lang="es-CO"/>
          </a:p>
        </p:txBody>
      </p:sp>
    </p:spTree>
    <p:extLst>
      <p:ext uri="{BB962C8B-B14F-4D97-AF65-F5344CB8AC3E}">
        <p14:creationId xmlns:p14="http://schemas.microsoft.com/office/powerpoint/2010/main" val="142917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33FA8-5BC6-3253-2689-C7F08CB282E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72C93A6C-64DD-31DE-443D-3EE1C2901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FE9A745A-256F-0CF0-290A-B3D997E3E33D}"/>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5" name="Marcador de pie de página 4">
            <a:extLst>
              <a:ext uri="{FF2B5EF4-FFF2-40B4-BE49-F238E27FC236}">
                <a16:creationId xmlns:a16="http://schemas.microsoft.com/office/drawing/2014/main" id="{D4BD036D-3DBA-463B-A2B3-9A4205C7AA5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BB72EA-889A-6E3A-4B0A-3E8B1E3CF259}"/>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51185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EF8AB-8BCF-8A74-039D-A23CACFA78E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DD9F9A85-F837-186F-AF58-992F645836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0FC64FFB-0E16-5DC7-A65A-13A502DAF4ED}"/>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5" name="Marcador de pie de página 4">
            <a:extLst>
              <a:ext uri="{FF2B5EF4-FFF2-40B4-BE49-F238E27FC236}">
                <a16:creationId xmlns:a16="http://schemas.microsoft.com/office/drawing/2014/main" id="{AAD9F305-7F87-306F-8204-D694C167074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C0062E-5AED-89E3-2AC6-74301A7D0CE8}"/>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162743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AE5631-2C05-7786-113C-44E92C94AE5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120B4CA-D7E4-DE0C-E211-7E43629D9EA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11718D94-9E80-F3ED-B8C4-E1154DECFA56}"/>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5" name="Marcador de pie de página 4">
            <a:extLst>
              <a:ext uri="{FF2B5EF4-FFF2-40B4-BE49-F238E27FC236}">
                <a16:creationId xmlns:a16="http://schemas.microsoft.com/office/drawing/2014/main" id="{F3A86D4A-9D88-D65D-EACD-17A2E6EBC6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88BA8AE-0A11-68D6-F35D-BF282E28AE4A}"/>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54036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8DE9D-3217-933F-ACDA-CD999F5CEEE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9A14A688-9BAF-CC02-FA7A-1A360512AA4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4D80B48-90D0-7398-ABA3-8B50A3F6E102}"/>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5" name="Marcador de pie de página 4">
            <a:extLst>
              <a:ext uri="{FF2B5EF4-FFF2-40B4-BE49-F238E27FC236}">
                <a16:creationId xmlns:a16="http://schemas.microsoft.com/office/drawing/2014/main" id="{9DA3C800-1655-0496-B8A6-C9F91B1429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8F65E73-F8A2-0354-A7CE-F6434A5BB392}"/>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242032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82F06-FC72-81D7-B4A3-6154068A64A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3E96C16-F79A-1644-8A70-0080F26AB8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A735BDF-91FC-1FC1-2884-9282343DFAD3}"/>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5" name="Marcador de pie de página 4">
            <a:extLst>
              <a:ext uri="{FF2B5EF4-FFF2-40B4-BE49-F238E27FC236}">
                <a16:creationId xmlns:a16="http://schemas.microsoft.com/office/drawing/2014/main" id="{F482FB4C-9D29-DAEC-BDBF-911AB1BEA2C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4DF462-981E-E48B-632D-787D7AD507C2}"/>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159678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927BC-159C-24E2-8703-DE40D9D382E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7F12F59-4561-17A6-2D5E-D22FF23AB90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F689E438-8901-664B-178C-7C800D9BA0C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7E953FCF-2C2E-839F-4799-5971B40150B2}"/>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6" name="Marcador de pie de página 5">
            <a:extLst>
              <a:ext uri="{FF2B5EF4-FFF2-40B4-BE49-F238E27FC236}">
                <a16:creationId xmlns:a16="http://schemas.microsoft.com/office/drawing/2014/main" id="{D5EF1B89-1B2D-290F-23CC-C75F4E014A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8B4BCAA-E828-122F-30A2-591A0539C023}"/>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164807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66D87-E67C-C89E-A189-53729793FB8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E528E230-7763-9FDF-A43E-B260B1805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E195A9A-FFF2-0A0D-DA94-D84997B3042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B7093E1F-EDAF-0A2A-F5C9-74BDAE8EF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D8598E1-0D7B-B0A1-E889-91FBC8A15E6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B19A4F40-6628-844A-7E33-7843C3413B8C}"/>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8" name="Marcador de pie de página 7">
            <a:extLst>
              <a:ext uri="{FF2B5EF4-FFF2-40B4-BE49-F238E27FC236}">
                <a16:creationId xmlns:a16="http://schemas.microsoft.com/office/drawing/2014/main" id="{6281056B-E212-D9AF-F378-32D525FE009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957FE6C-566E-E861-9482-52456175BC14}"/>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270940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2CF8E-946C-7AB3-FAA1-F39B7FF64A88}"/>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82E0052B-9AF5-B39A-272C-32804CE42075}"/>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4" name="Marcador de pie de página 3">
            <a:extLst>
              <a:ext uri="{FF2B5EF4-FFF2-40B4-BE49-F238E27FC236}">
                <a16:creationId xmlns:a16="http://schemas.microsoft.com/office/drawing/2014/main" id="{55ED88B6-9029-0AC2-7430-22B662BD51A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C9490A5-6F74-A4D0-8E43-D9A5EC4E2F70}"/>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17661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6F54FB-9EDE-0925-248A-5B570EE7BE65}"/>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3" name="Marcador de pie de página 2">
            <a:extLst>
              <a:ext uri="{FF2B5EF4-FFF2-40B4-BE49-F238E27FC236}">
                <a16:creationId xmlns:a16="http://schemas.microsoft.com/office/drawing/2014/main" id="{54DC5ABF-015D-EDC4-5ECB-1ACDB141001D}"/>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AFD67DF-0373-7A22-717F-349587E9779B}"/>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65758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FCC51-66A7-08DC-A327-5846A87F42C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3E2E582-7D96-3703-4F43-22FBC14FCA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FD1D11CE-F0F4-A409-C9AF-81202A9A4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968AB6A-7C17-887C-50B7-05E1463AF56E}"/>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6" name="Marcador de pie de página 5">
            <a:extLst>
              <a:ext uri="{FF2B5EF4-FFF2-40B4-BE49-F238E27FC236}">
                <a16:creationId xmlns:a16="http://schemas.microsoft.com/office/drawing/2014/main" id="{F85A10D1-D81B-EE3A-CB71-9B35EBBE6C8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77226C-A35F-E519-36A0-464AFC179C51}"/>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246267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AF5BC-3079-F413-0488-763870EBA17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4F6B5A79-E9DC-61F1-1B86-0B77124F8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8BA9DF9-2792-66A2-5BE2-C16274123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058061B-57EB-5659-9854-4C3AF65CF043}"/>
              </a:ext>
            </a:extLst>
          </p:cNvPr>
          <p:cNvSpPr>
            <a:spLocks noGrp="1"/>
          </p:cNvSpPr>
          <p:nvPr>
            <p:ph type="dt" sz="half" idx="10"/>
          </p:nvPr>
        </p:nvSpPr>
        <p:spPr/>
        <p:txBody>
          <a:bodyPr/>
          <a:lstStyle/>
          <a:p>
            <a:fld id="{3016B189-A7A9-F645-9A11-2037FCF04636}" type="datetimeFigureOut">
              <a:rPr lang="es-CO" smtClean="0"/>
              <a:t>20/10/2025</a:t>
            </a:fld>
            <a:endParaRPr lang="es-CO"/>
          </a:p>
        </p:txBody>
      </p:sp>
      <p:sp>
        <p:nvSpPr>
          <p:cNvPr id="6" name="Marcador de pie de página 5">
            <a:extLst>
              <a:ext uri="{FF2B5EF4-FFF2-40B4-BE49-F238E27FC236}">
                <a16:creationId xmlns:a16="http://schemas.microsoft.com/office/drawing/2014/main" id="{27DFC2EC-134B-0819-81D4-046BE34B4F9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E79FA84-692B-9933-CDA2-69BC4B4E65BB}"/>
              </a:ext>
            </a:extLst>
          </p:cNvPr>
          <p:cNvSpPr>
            <a:spLocks noGrp="1"/>
          </p:cNvSpPr>
          <p:nvPr>
            <p:ph type="sldNum" sz="quarter" idx="12"/>
          </p:nvPr>
        </p:nvSpPr>
        <p:spPr/>
        <p:txBody>
          <a:bodyPr/>
          <a:lstStyle/>
          <a:p>
            <a:fld id="{C45E42DE-8D4C-C848-A868-98D39B773E4C}" type="slidenum">
              <a:rPr lang="es-CO" smtClean="0"/>
              <a:t>‹Nº›</a:t>
            </a:fld>
            <a:endParaRPr lang="es-CO"/>
          </a:p>
        </p:txBody>
      </p:sp>
    </p:spTree>
    <p:extLst>
      <p:ext uri="{BB962C8B-B14F-4D97-AF65-F5344CB8AC3E}">
        <p14:creationId xmlns:p14="http://schemas.microsoft.com/office/powerpoint/2010/main" val="156389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C1481A-D154-38F9-8678-1B57DF7104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DDA193B-0284-4C51-C975-97BAA4390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055DF0AD-454A-F4EA-D4B6-FE9A713D8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16B189-A7A9-F645-9A11-2037FCF04636}" type="datetimeFigureOut">
              <a:rPr lang="es-CO" smtClean="0"/>
              <a:t>20/10/2025</a:t>
            </a:fld>
            <a:endParaRPr lang="es-CO"/>
          </a:p>
        </p:txBody>
      </p:sp>
      <p:sp>
        <p:nvSpPr>
          <p:cNvPr id="5" name="Marcador de pie de página 4">
            <a:extLst>
              <a:ext uri="{FF2B5EF4-FFF2-40B4-BE49-F238E27FC236}">
                <a16:creationId xmlns:a16="http://schemas.microsoft.com/office/drawing/2014/main" id="{6044B07F-46E6-94D5-9830-FBFA16729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2A5AEB00-451A-4E4F-0D16-FB8BB91AB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5E42DE-8D4C-C848-A868-98D39B773E4C}" type="slidenum">
              <a:rPr lang="es-CO" smtClean="0"/>
              <a:t>‹Nº›</a:t>
            </a:fld>
            <a:endParaRPr lang="es-CO"/>
          </a:p>
        </p:txBody>
      </p:sp>
    </p:spTree>
    <p:extLst>
      <p:ext uri="{BB962C8B-B14F-4D97-AF65-F5344CB8AC3E}">
        <p14:creationId xmlns:p14="http://schemas.microsoft.com/office/powerpoint/2010/main" val="303811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caricatura de una persona&#10;&#10;El contenido generado por IA puede ser incorrecto.">
            <a:extLst>
              <a:ext uri="{FF2B5EF4-FFF2-40B4-BE49-F238E27FC236}">
                <a16:creationId xmlns:a16="http://schemas.microsoft.com/office/drawing/2014/main" id="{8AECAB62-B791-4034-2C48-8AB77F3E200E}"/>
              </a:ext>
            </a:extLst>
          </p:cNvPr>
          <p:cNvPicPr>
            <a:picLocks noChangeAspect="1"/>
          </p:cNvPicPr>
          <p:nvPr/>
        </p:nvPicPr>
        <p:blipFill>
          <a:blip r:embed="rId2"/>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49560703-8F32-A185-7287-CA3E64D68E37}"/>
              </a:ext>
            </a:extLst>
          </p:cNvPr>
          <p:cNvSpPr txBox="1">
            <a:spLocks/>
          </p:cNvSpPr>
          <p:nvPr/>
        </p:nvSpPr>
        <p:spPr>
          <a:xfrm>
            <a:off x="1176748" y="3429000"/>
            <a:ext cx="4122821" cy="883309"/>
          </a:xfrm>
          <a:prstGeom prst="rect">
            <a:avLst/>
          </a:prstGeom>
        </p:spPr>
        <p:txBody>
          <a:bodyPr vert="horz" lIns="91440" tIns="45720" rIns="91440" bIns="45720" rtlCol="0" anchor="ctr">
            <a:normAutofit fontScale="85000" lnSpcReduction="100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5400" b="1" noProof="0">
                <a:solidFill>
                  <a:schemeClr val="bg1"/>
                </a:solidFill>
                <a:latin typeface="Trebuchet MS"/>
              </a:rPr>
              <a:t>Prototipado </a:t>
            </a:r>
            <a:r>
              <a:rPr lang="es-ES_tradnl" sz="5400" b="1">
                <a:solidFill>
                  <a:schemeClr val="bg1"/>
                </a:solidFill>
                <a:latin typeface="Trebuchet MS"/>
              </a:rPr>
              <a:t>II</a:t>
            </a:r>
            <a:endParaRPr lang="es-ES_tradnl" sz="5400" b="1" noProof="0">
              <a:solidFill>
                <a:schemeClr val="bg1"/>
              </a:solidFill>
              <a:latin typeface="Trebuchet MS"/>
            </a:endParaRPr>
          </a:p>
        </p:txBody>
      </p:sp>
      <p:sp>
        <p:nvSpPr>
          <p:cNvPr id="7" name="Título 1">
            <a:extLst>
              <a:ext uri="{FF2B5EF4-FFF2-40B4-BE49-F238E27FC236}">
                <a16:creationId xmlns:a16="http://schemas.microsoft.com/office/drawing/2014/main" id="{C01A8CAE-1BD6-C33A-5866-162DAAE13162}"/>
              </a:ext>
            </a:extLst>
          </p:cNvPr>
          <p:cNvSpPr txBox="1">
            <a:spLocks/>
          </p:cNvSpPr>
          <p:nvPr/>
        </p:nvSpPr>
        <p:spPr>
          <a:xfrm>
            <a:off x="1176748" y="4312309"/>
            <a:ext cx="4122821" cy="591909"/>
          </a:xfrm>
          <a:prstGeom prst="rect">
            <a:avLst/>
          </a:prstGeom>
        </p:spPr>
        <p:txBody>
          <a:bodyPr vert="horz" lIns="91440" tIns="45720" rIns="91440" bIns="45720" rtlCol="0" anchor="b">
            <a:noAutofit/>
          </a:bodyPr>
          <a:lstStyle>
            <a:defPPr>
              <a:defRPr lang="es-CO"/>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_tradnl" sz="3600" b="1">
                <a:solidFill>
                  <a:srgbClr val="01FD84"/>
                </a:solidFill>
                <a:latin typeface="Trebuchet MS"/>
              </a:rPr>
              <a:t>Senior</a:t>
            </a:r>
            <a:endParaRPr lang="es-ES_tradnl" sz="3600" b="1" noProof="0">
              <a:solidFill>
                <a:srgbClr val="01FD84"/>
              </a:solidFill>
              <a:latin typeface="Trebuchet MS"/>
            </a:endParaRPr>
          </a:p>
        </p:txBody>
      </p:sp>
    </p:spTree>
    <p:extLst>
      <p:ext uri="{BB962C8B-B14F-4D97-AF65-F5344CB8AC3E}">
        <p14:creationId xmlns:p14="http://schemas.microsoft.com/office/powerpoint/2010/main" val="364326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FDB6E4-ECD1-6FA9-7014-2381C4633EB6}"/>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C8BFBEBC-825A-A773-E444-0DD9CB670AB5}"/>
              </a:ext>
            </a:extLst>
          </p:cNvPr>
          <p:cNvSpPr/>
          <p:nvPr/>
        </p:nvSpPr>
        <p:spPr>
          <a:xfrm>
            <a:off x="778423" y="967926"/>
            <a:ext cx="10673179" cy="4475219"/>
          </a:xfrm>
          <a:prstGeom prst="rect">
            <a:avLst/>
          </a:prstGeom>
          <a:ln w="57150">
            <a:solidFill>
              <a:srgbClr val="5027AB"/>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s-ES_tradnl" i="1" noProof="0" dirty="0">
                <a:solidFill>
                  <a:schemeClr val="tx1">
                    <a:lumMod val="50000"/>
                    <a:lumOff val="50000"/>
                  </a:schemeClr>
                </a:solidFill>
              </a:rPr>
              <a:t>Párrafo del plan de acción </a:t>
            </a:r>
          </a:p>
          <a:p>
            <a:pPr algn="ctr"/>
            <a:r>
              <a:rPr lang="es-ES_tradnl" i="1" noProof="0" dirty="0">
                <a:solidFill>
                  <a:schemeClr val="tx1">
                    <a:lumMod val="50000"/>
                    <a:lumOff val="50000"/>
                  </a:schemeClr>
                </a:solidFill>
              </a:rPr>
              <a:t>(Descripción</a:t>
            </a:r>
            <a:r>
              <a:rPr lang="es-ES_tradnl" i="1" dirty="0">
                <a:solidFill>
                  <a:schemeClr val="tx1">
                    <a:lumMod val="50000"/>
                    <a:lumOff val="50000"/>
                  </a:schemeClr>
                </a:solidFill>
              </a:rPr>
              <a:t> de los </a:t>
            </a:r>
            <a:r>
              <a:rPr lang="es-MX" i="1" dirty="0">
                <a:solidFill>
                  <a:schemeClr val="tx1">
                    <a:lumMod val="50000"/>
                    <a:lumOff val="50000"/>
                  </a:schemeClr>
                </a:solidFill>
              </a:rPr>
              <a:t>dos cambios más relevantes que implementaron. Además, debe quedar el recurso que se cambió y la justificación de su modificación.</a:t>
            </a:r>
            <a:r>
              <a:rPr lang="es-ES_tradnl" i="1" noProof="0" dirty="0">
                <a:solidFill>
                  <a:schemeClr val="tx1">
                    <a:lumMod val="50000"/>
                    <a:lumOff val="50000"/>
                  </a:schemeClr>
                </a:solidFill>
              </a:rPr>
              <a:t>)</a:t>
            </a:r>
          </a:p>
        </p:txBody>
      </p:sp>
      <p:sp>
        <p:nvSpPr>
          <p:cNvPr id="2" name="Título 1">
            <a:extLst>
              <a:ext uri="{FF2B5EF4-FFF2-40B4-BE49-F238E27FC236}">
                <a16:creationId xmlns:a16="http://schemas.microsoft.com/office/drawing/2014/main" id="{7719B6C9-A4DF-214D-E333-D4839E980347}"/>
              </a:ext>
            </a:extLst>
          </p:cNvPr>
          <p:cNvSpPr txBox="1">
            <a:spLocks/>
          </p:cNvSpPr>
          <p:nvPr/>
        </p:nvSpPr>
        <p:spPr>
          <a:xfrm>
            <a:off x="2803300" y="-202475"/>
            <a:ext cx="1116074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noProof="0">
                <a:solidFill>
                  <a:srgbClr val="5026AD"/>
                </a:solidFill>
                <a:latin typeface="Trebuchet MS"/>
              </a:rPr>
              <a:t>MATRIZ DE OPTIMIZACIÓN - PARTE 2</a:t>
            </a:r>
          </a:p>
        </p:txBody>
      </p:sp>
    </p:spTree>
    <p:extLst>
      <p:ext uri="{BB962C8B-B14F-4D97-AF65-F5344CB8AC3E}">
        <p14:creationId xmlns:p14="http://schemas.microsoft.com/office/powerpoint/2010/main" val="262806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D3760F-81A1-64AA-83A9-B03D164813C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DF411BD-515E-873B-A509-98CED98FC9BF}"/>
              </a:ext>
            </a:extLst>
          </p:cNvPr>
          <p:cNvSpPr txBox="1">
            <a:spLocks/>
          </p:cNvSpPr>
          <p:nvPr/>
        </p:nvSpPr>
        <p:spPr>
          <a:xfrm>
            <a:off x="3559766" y="-66261"/>
            <a:ext cx="6639912"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4000" b="1">
                <a:solidFill>
                  <a:srgbClr val="5026AD"/>
                </a:solidFill>
                <a:latin typeface="Trebuchet MS"/>
              </a:rPr>
              <a:t>FICHA DE PERCEPCIONES</a:t>
            </a:r>
          </a:p>
        </p:txBody>
      </p:sp>
      <p:graphicFrame>
        <p:nvGraphicFramePr>
          <p:cNvPr id="3" name="Table 3">
            <a:extLst>
              <a:ext uri="{FF2B5EF4-FFF2-40B4-BE49-F238E27FC236}">
                <a16:creationId xmlns:a16="http://schemas.microsoft.com/office/drawing/2014/main" id="{5632C222-448C-001E-DCA4-A6655A66E8BC}"/>
              </a:ext>
            </a:extLst>
          </p:cNvPr>
          <p:cNvGraphicFramePr>
            <a:graphicFrameLocks noGrp="1"/>
          </p:cNvGraphicFramePr>
          <p:nvPr>
            <p:extLst>
              <p:ext uri="{D42A27DB-BD31-4B8C-83A1-F6EECF244321}">
                <p14:modId xmlns:p14="http://schemas.microsoft.com/office/powerpoint/2010/main" val="3974654985"/>
              </p:ext>
            </p:extLst>
          </p:nvPr>
        </p:nvGraphicFramePr>
        <p:xfrm>
          <a:off x="261257" y="968736"/>
          <a:ext cx="11688415" cy="4715222"/>
        </p:xfrm>
        <a:graphic>
          <a:graphicData uri="http://schemas.openxmlformats.org/drawingml/2006/table">
            <a:tbl>
              <a:tblPr bandRow="1">
                <a:tableStyleId>{5C22544A-7EE6-4342-B048-85BDC9FD1C3A}</a:tableStyleId>
              </a:tblPr>
              <a:tblGrid>
                <a:gridCol w="5344413">
                  <a:extLst>
                    <a:ext uri="{9D8B030D-6E8A-4147-A177-3AD203B41FA5}">
                      <a16:colId xmlns:a16="http://schemas.microsoft.com/office/drawing/2014/main" val="548074770"/>
                    </a:ext>
                  </a:extLst>
                </a:gridCol>
                <a:gridCol w="3076274">
                  <a:extLst>
                    <a:ext uri="{9D8B030D-6E8A-4147-A177-3AD203B41FA5}">
                      <a16:colId xmlns:a16="http://schemas.microsoft.com/office/drawing/2014/main" val="1832627449"/>
                    </a:ext>
                  </a:extLst>
                </a:gridCol>
                <a:gridCol w="3267728">
                  <a:extLst>
                    <a:ext uri="{9D8B030D-6E8A-4147-A177-3AD203B41FA5}">
                      <a16:colId xmlns:a16="http://schemas.microsoft.com/office/drawing/2014/main" val="2683141347"/>
                    </a:ext>
                  </a:extLst>
                </a:gridCol>
              </a:tblGrid>
              <a:tr h="361950">
                <a:tc>
                  <a:txBody>
                    <a:bodyPr/>
                    <a:lstStyle/>
                    <a:p>
                      <a:pPr algn="ctr" fontAlgn="base">
                        <a:lnSpc>
                          <a:spcPts val="1950"/>
                        </a:lnSpc>
                        <a:buNone/>
                      </a:pPr>
                      <a:r>
                        <a:rPr lang="es-ES" sz="1600" b="1" i="0">
                          <a:solidFill>
                            <a:srgbClr val="FFFFFF"/>
                          </a:solidFill>
                          <a:effectLst/>
                          <a:latin typeface="Trebuchet MS"/>
                        </a:rPr>
                        <a:t>Afirmación </a:t>
                      </a:r>
                      <a:r>
                        <a:rPr lang="es-ES" sz="1600" b="1" i="1">
                          <a:solidFill>
                            <a:srgbClr val="FFFFFF"/>
                          </a:solidFill>
                          <a:effectLst/>
                          <a:latin typeface="Trebuchet MS"/>
                        </a:rPr>
                        <a:t>"aquí tenemos a alguien que..."</a:t>
                      </a:r>
                      <a:endParaRPr lang="es-ES" b="0" i="1">
                        <a:solidFill>
                          <a:srgbClr val="000000"/>
                        </a:solidFill>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026AD"/>
                    </a:solidFill>
                  </a:tcPr>
                </a:tc>
                <a:tc>
                  <a:txBody>
                    <a:bodyPr/>
                    <a:lstStyle/>
                    <a:p>
                      <a:pPr lvl="0" algn="ctr">
                        <a:lnSpc>
                          <a:spcPts val="1950"/>
                        </a:lnSpc>
                        <a:buNone/>
                      </a:pPr>
                      <a:r>
                        <a:rPr lang="es-ES" sz="1600" b="1" i="0">
                          <a:solidFill>
                            <a:srgbClr val="FFFFFF"/>
                          </a:solidFill>
                          <a:effectLst/>
                          <a:latin typeface="Trebuchet MS"/>
                        </a:rPr>
                        <a:t>Nombre</a:t>
                      </a:r>
                      <a:endParaRPr lang="en-US"/>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026AD"/>
                    </a:solidFill>
                  </a:tcPr>
                </a:tc>
                <a:tc>
                  <a:txBody>
                    <a:bodyPr/>
                    <a:lstStyle/>
                    <a:p>
                      <a:pPr algn="ctr" fontAlgn="base">
                        <a:lnSpc>
                          <a:spcPts val="1950"/>
                        </a:lnSpc>
                        <a:buNone/>
                      </a:pPr>
                      <a:r>
                        <a:rPr lang="es-ES" sz="1600" b="1" i="0">
                          <a:solidFill>
                            <a:srgbClr val="FFFFFF"/>
                          </a:solidFill>
                          <a:effectLst/>
                          <a:latin typeface="Trebuchet MS"/>
                        </a:rPr>
                        <a:t>Ejemplo</a:t>
                      </a:r>
                      <a:endParaRPr lang="es-ES" b="0" i="0">
                        <a:solidFill>
                          <a:srgbClr val="000000"/>
                        </a:solidFill>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026AD"/>
                    </a:solidFill>
                  </a:tcPr>
                </a:tc>
                <a:extLst>
                  <a:ext uri="{0D108BD9-81ED-4DB2-BD59-A6C34878D82A}">
                    <a16:rowId xmlns:a16="http://schemas.microsoft.com/office/drawing/2014/main" val="745134407"/>
                  </a:ext>
                </a:extLst>
              </a:tr>
              <a:tr h="533400">
                <a:tc>
                  <a:txBody>
                    <a:bodyPr/>
                    <a:lstStyle/>
                    <a:p>
                      <a:pPr lvl="0" algn="l">
                        <a:lnSpc>
                          <a:spcPts val="1650"/>
                        </a:lnSpc>
                        <a:buNone/>
                      </a:pPr>
                      <a:r>
                        <a:rPr lang="es-CO" sz="1800" b="0" i="0" u="none" strike="noStrike" noProof="0">
                          <a:solidFill>
                            <a:schemeClr val="tx1">
                              <a:lumMod val="65000"/>
                              <a:lumOff val="35000"/>
                            </a:schemeClr>
                          </a:solidFill>
                          <a:effectLst/>
                          <a:latin typeface="Trebuchet MS"/>
                        </a:rPr>
                        <a:t>Escucha con atención cuando alguien habla.</a:t>
                      </a:r>
                      <a:endParaRPr lang="es-CO" sz="1800" noProof="0">
                        <a:solidFill>
                          <a:schemeClr val="tx1">
                            <a:lumMod val="65000"/>
                            <a:lumOff val="35000"/>
                          </a:schemeClr>
                        </a:solidFill>
                        <a:latin typeface="Trebuchet MS"/>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8741818"/>
                  </a:ext>
                </a:extLst>
              </a:tr>
              <a:tr h="533400">
                <a:tc>
                  <a:txBody>
                    <a:bodyPr/>
                    <a:lstStyle/>
                    <a:p>
                      <a:pPr marL="0" marR="0" lvl="0" indent="0" algn="l">
                        <a:lnSpc>
                          <a:spcPct val="100000"/>
                        </a:lnSpc>
                        <a:spcBef>
                          <a:spcPts val="0"/>
                        </a:spcBef>
                        <a:spcAft>
                          <a:spcPts val="0"/>
                        </a:spcAft>
                        <a:buClr>
                          <a:srgbClr val="000000"/>
                        </a:buClr>
                        <a:buNone/>
                      </a:pPr>
                      <a:r>
                        <a:rPr lang="es-CO" sz="1800" b="0" i="0" u="none" strike="noStrike" noProof="0">
                          <a:solidFill>
                            <a:schemeClr val="tx1">
                              <a:lumMod val="65000"/>
                              <a:lumOff val="35000"/>
                            </a:schemeClr>
                          </a:solidFill>
                          <a:effectLst/>
                          <a:latin typeface="Trebuchet MS"/>
                        </a:rPr>
                        <a:t>Anima a otros a participar y compartir ideas.</a:t>
                      </a:r>
                    </a:p>
                    <a:p>
                      <a:pPr lvl="0" algn="l">
                        <a:lnSpc>
                          <a:spcPts val="1650"/>
                        </a:lnSpc>
                        <a:buNone/>
                      </a:pPr>
                      <a:endParaRPr lang="es-CO" sz="1800" b="0" i="0" noProof="0">
                        <a:solidFill>
                          <a:schemeClr val="tx1">
                            <a:lumMod val="65000"/>
                            <a:lumOff val="35000"/>
                          </a:schemeClr>
                        </a:solidFill>
                        <a:effectLst/>
                        <a:latin typeface="Trebuchet MS"/>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extLst>
                  <a:ext uri="{0D108BD9-81ED-4DB2-BD59-A6C34878D82A}">
                    <a16:rowId xmlns:a16="http://schemas.microsoft.com/office/drawing/2014/main" val="2077850037"/>
                  </a:ext>
                </a:extLst>
              </a:tr>
              <a:tr h="590550">
                <a:tc>
                  <a:txBody>
                    <a:bodyPr/>
                    <a:lstStyle/>
                    <a:p>
                      <a:pPr lvl="0" algn="l">
                        <a:lnSpc>
                          <a:spcPts val="1650"/>
                        </a:lnSpc>
                        <a:buNone/>
                      </a:pPr>
                      <a:r>
                        <a:rPr lang="es-CO" sz="1800" b="0" i="0" u="none" strike="noStrike" noProof="0">
                          <a:solidFill>
                            <a:schemeClr val="tx1">
                              <a:lumMod val="65000"/>
                              <a:lumOff val="35000"/>
                            </a:schemeClr>
                          </a:solidFill>
                          <a:effectLst/>
                          <a:latin typeface="Trebuchet MS"/>
                        </a:rPr>
                        <a:t>Se interesa genuinamente por cómo se sienten los demás.</a:t>
                      </a:r>
                      <a:endParaRPr lang="es-CO" sz="1800" noProof="0">
                        <a:solidFill>
                          <a:schemeClr val="tx1">
                            <a:lumMod val="65000"/>
                            <a:lumOff val="35000"/>
                          </a:schemeClr>
                        </a:solidFill>
                        <a:latin typeface="Trebuchet MS"/>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794352"/>
                  </a:ext>
                </a:extLst>
              </a:tr>
              <a:tr h="571500">
                <a:tc>
                  <a:txBody>
                    <a:bodyPr/>
                    <a:lstStyle/>
                    <a:p>
                      <a:pPr lvl="0" algn="l">
                        <a:lnSpc>
                          <a:spcPts val="1650"/>
                        </a:lnSpc>
                        <a:buNone/>
                      </a:pPr>
                      <a:r>
                        <a:rPr lang="es-CO" sz="1800" b="0" i="0" u="none" strike="noStrike" noProof="0">
                          <a:solidFill>
                            <a:schemeClr val="tx1">
                              <a:lumMod val="65000"/>
                              <a:lumOff val="35000"/>
                            </a:schemeClr>
                          </a:solidFill>
                          <a:effectLst/>
                          <a:latin typeface="Trebuchet MS"/>
                        </a:rPr>
                        <a:t>Ayuda a resolver problemas en el grupo.</a:t>
                      </a:r>
                      <a:endParaRPr lang="es-CO" sz="1800" noProof="0">
                        <a:solidFill>
                          <a:schemeClr val="tx1">
                            <a:lumMod val="65000"/>
                            <a:lumOff val="35000"/>
                          </a:schemeClr>
                        </a:solidFill>
                        <a:latin typeface="Trebuchet MS"/>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extLst>
                  <a:ext uri="{0D108BD9-81ED-4DB2-BD59-A6C34878D82A}">
                    <a16:rowId xmlns:a16="http://schemas.microsoft.com/office/drawing/2014/main" val="2482792402"/>
                  </a:ext>
                </a:extLst>
              </a:tr>
              <a:tr h="542925">
                <a:tc>
                  <a:txBody>
                    <a:bodyPr/>
                    <a:lstStyle/>
                    <a:p>
                      <a:pPr lvl="0" algn="l">
                        <a:lnSpc>
                          <a:spcPts val="1650"/>
                        </a:lnSpc>
                        <a:buNone/>
                      </a:pPr>
                      <a:r>
                        <a:rPr lang="es-CO" sz="1800" b="0" i="0" u="none" strike="noStrike" noProof="0">
                          <a:solidFill>
                            <a:schemeClr val="tx1">
                              <a:lumMod val="65000"/>
                              <a:lumOff val="35000"/>
                            </a:schemeClr>
                          </a:solidFill>
                          <a:effectLst/>
                          <a:latin typeface="Trebuchet MS"/>
                        </a:rPr>
                        <a:t>Defiende a alguien cuando es excluido o tratado injustamente.</a:t>
                      </a:r>
                      <a:endParaRPr lang="es-CO" sz="1800" noProof="0">
                        <a:solidFill>
                          <a:schemeClr val="tx1">
                            <a:lumMod val="65000"/>
                            <a:lumOff val="35000"/>
                          </a:schemeClr>
                        </a:solidFill>
                        <a:latin typeface="Trebuchet MS"/>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3280348"/>
                  </a:ext>
                </a:extLst>
              </a:tr>
              <a:tr h="523875">
                <a:tc>
                  <a:txBody>
                    <a:bodyPr/>
                    <a:lstStyle/>
                    <a:p>
                      <a:pPr lvl="0" algn="l">
                        <a:lnSpc>
                          <a:spcPts val="1650"/>
                        </a:lnSpc>
                        <a:buNone/>
                      </a:pPr>
                      <a:r>
                        <a:rPr lang="es-CO" sz="1800" b="0" i="0" u="none" strike="noStrike" noProof="0">
                          <a:solidFill>
                            <a:schemeClr val="tx1">
                              <a:lumMod val="65000"/>
                              <a:lumOff val="35000"/>
                            </a:schemeClr>
                          </a:solidFill>
                          <a:effectLst/>
                          <a:latin typeface="Trebuchet MS"/>
                        </a:rPr>
                        <a:t>Respeta las opiniones, aunque sean diferentes a las suyas.</a:t>
                      </a:r>
                      <a:endParaRPr lang="es-CO" sz="1800" noProof="0">
                        <a:solidFill>
                          <a:schemeClr val="tx1">
                            <a:lumMod val="65000"/>
                            <a:lumOff val="35000"/>
                          </a:schemeClr>
                        </a:solidFill>
                        <a:latin typeface="Trebuchet MS"/>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tc>
                  <a:txBody>
                    <a:bodyPr/>
                    <a:lstStyle/>
                    <a:p>
                      <a:pPr fontAlgn="ctr">
                        <a:buNone/>
                      </a:pPr>
                      <a:endParaRPr lang="en-US">
                        <a:effectLst/>
                      </a:endParaRPr>
                    </a:p>
                  </a:txBody>
                  <a:tcPr marL="53064" marR="53064" marT="26527" marB="26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F0"/>
                    </a:solidFill>
                  </a:tcPr>
                </a:tc>
                <a:extLst>
                  <a:ext uri="{0D108BD9-81ED-4DB2-BD59-A6C34878D82A}">
                    <a16:rowId xmlns:a16="http://schemas.microsoft.com/office/drawing/2014/main" val="3382863884"/>
                  </a:ext>
                </a:extLst>
              </a:tr>
              <a:tr h="523874">
                <a:tc>
                  <a:txBody>
                    <a:bodyPr/>
                    <a:lstStyle/>
                    <a:p>
                      <a:pPr lvl="0" algn="l">
                        <a:lnSpc>
                          <a:spcPts val="1650"/>
                        </a:lnSpc>
                        <a:buNone/>
                      </a:pPr>
                      <a:r>
                        <a:rPr lang="es-CO" sz="1800" b="0" i="0" u="none" strike="noStrike" noProof="0">
                          <a:solidFill>
                            <a:schemeClr val="tx1">
                              <a:lumMod val="65000"/>
                              <a:lumOff val="35000"/>
                            </a:schemeClr>
                          </a:solidFill>
                          <a:effectLst/>
                          <a:latin typeface="Trebuchet MS"/>
                        </a:rPr>
                        <a:t>Da confianza para hablar de lo que les preocupa.</a:t>
                      </a:r>
                      <a:endParaRPr lang="es-CO" sz="1800" noProof="0">
                        <a:solidFill>
                          <a:schemeClr val="tx1">
                            <a:lumMod val="65000"/>
                            <a:lumOff val="35000"/>
                          </a:schemeClr>
                        </a:solidFill>
                        <a:latin typeface="Trebuchet MS"/>
                      </a:endParaRPr>
                    </a:p>
                  </a:txBody>
                  <a:tcPr marL="53063" marR="53063" marT="26526" marB="26526"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solidFill>
                      <a:schemeClr val="bg1"/>
                    </a:solidFill>
                  </a:tcPr>
                </a:tc>
                <a:tc>
                  <a:txBody>
                    <a:bodyPr/>
                    <a:lstStyle/>
                    <a:p>
                      <a:pPr lvl="0">
                        <a:buNone/>
                      </a:pPr>
                      <a:endParaRPr lang="en-US">
                        <a:effectLst/>
                      </a:endParaRPr>
                    </a:p>
                  </a:txBody>
                  <a:tcPr marL="53063" marR="53063" marT="26526" marB="26526"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solidFill>
                      <a:schemeClr val="bg1"/>
                    </a:solidFill>
                  </a:tcPr>
                </a:tc>
                <a:tc>
                  <a:txBody>
                    <a:bodyPr/>
                    <a:lstStyle/>
                    <a:p>
                      <a:pPr lvl="0">
                        <a:buNone/>
                      </a:pPr>
                      <a:endParaRPr lang="en-US">
                        <a:effectLst/>
                      </a:endParaRPr>
                    </a:p>
                  </a:txBody>
                  <a:tcPr marL="53063" marR="53063" marT="26526" marB="26526"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514717"/>
                  </a:ext>
                </a:extLst>
              </a:tr>
              <a:tr h="523874">
                <a:tc>
                  <a:txBody>
                    <a:bodyPr/>
                    <a:lstStyle/>
                    <a:p>
                      <a:pPr lvl="0" algn="l">
                        <a:lnSpc>
                          <a:spcPts val="1650"/>
                        </a:lnSpc>
                        <a:buNone/>
                      </a:pPr>
                      <a:r>
                        <a:rPr lang="es-CO" sz="1800" b="0" i="0" u="none" strike="noStrike" noProof="0">
                          <a:solidFill>
                            <a:schemeClr val="tx1">
                              <a:lumMod val="65000"/>
                              <a:lumOff val="35000"/>
                            </a:schemeClr>
                          </a:solidFill>
                          <a:effectLst/>
                          <a:latin typeface="Trebuchet MS"/>
                        </a:rPr>
                        <a:t>Se pone en el lugar del otro antes de opinar.</a:t>
                      </a:r>
                      <a:endParaRPr lang="es-CO" sz="1800" noProof="0">
                        <a:solidFill>
                          <a:schemeClr val="tx1">
                            <a:lumMod val="65000"/>
                            <a:lumOff val="35000"/>
                          </a:schemeClr>
                        </a:solidFill>
                        <a:latin typeface="Trebuchet MS"/>
                      </a:endParaRPr>
                    </a:p>
                  </a:txBody>
                  <a:tcPr marL="53063" marR="53063" marT="26526" marB="26526" anchor="ctr">
                    <a:lnL w="9524">
                      <a:solidFill>
                        <a:srgbClr val="000000"/>
                      </a:solidFill>
                    </a:lnL>
                    <a:lnR w="9524">
                      <a:solidFill>
                        <a:srgbClr val="000000"/>
                      </a:solidFill>
                    </a:lnR>
                    <a:lnT w="9524">
                      <a:solidFill>
                        <a:srgbClr val="000000"/>
                      </a:solidFill>
                    </a:lnT>
                    <a:lnB w="9524">
                      <a:solidFill>
                        <a:srgbClr val="000000"/>
                      </a:solidFill>
                    </a:lnB>
                    <a:solidFill>
                      <a:srgbClr val="E1E1F0"/>
                    </a:solidFill>
                  </a:tcPr>
                </a:tc>
                <a:tc>
                  <a:txBody>
                    <a:bodyPr/>
                    <a:lstStyle/>
                    <a:p>
                      <a:pPr lvl="0">
                        <a:buNone/>
                      </a:pPr>
                      <a:endParaRPr lang="en-US">
                        <a:effectLst/>
                      </a:endParaRPr>
                    </a:p>
                  </a:txBody>
                  <a:tcPr marL="53063" marR="53063" marT="26526" marB="26526" anchor="ctr">
                    <a:lnL w="9524">
                      <a:solidFill>
                        <a:srgbClr val="000000"/>
                      </a:solidFill>
                    </a:lnL>
                    <a:lnR w="9524">
                      <a:solidFill>
                        <a:srgbClr val="000000"/>
                      </a:solidFill>
                    </a:lnR>
                    <a:lnT w="9524">
                      <a:solidFill>
                        <a:srgbClr val="000000"/>
                      </a:solidFill>
                    </a:lnT>
                    <a:lnB w="9524">
                      <a:solidFill>
                        <a:srgbClr val="000000"/>
                      </a:solidFill>
                    </a:lnB>
                    <a:solidFill>
                      <a:srgbClr val="E1E1F0"/>
                    </a:solidFill>
                  </a:tcPr>
                </a:tc>
                <a:tc>
                  <a:txBody>
                    <a:bodyPr/>
                    <a:lstStyle/>
                    <a:p>
                      <a:pPr lvl="0">
                        <a:buNone/>
                      </a:pPr>
                      <a:endParaRPr lang="en-US">
                        <a:effectLst/>
                      </a:endParaRPr>
                    </a:p>
                  </a:txBody>
                  <a:tcPr marL="53063" marR="53063" marT="26526" marB="26526" anchor="ctr">
                    <a:lnL w="9524">
                      <a:solidFill>
                        <a:srgbClr val="000000"/>
                      </a:solidFill>
                    </a:lnL>
                    <a:lnR w="9524">
                      <a:solidFill>
                        <a:srgbClr val="000000"/>
                      </a:solidFill>
                    </a:lnR>
                    <a:lnT w="9524">
                      <a:solidFill>
                        <a:srgbClr val="000000"/>
                      </a:solidFill>
                    </a:lnT>
                    <a:lnB w="9524">
                      <a:solidFill>
                        <a:srgbClr val="000000"/>
                      </a:solidFill>
                    </a:lnB>
                    <a:solidFill>
                      <a:srgbClr val="E1E1F0"/>
                    </a:solidFill>
                  </a:tcPr>
                </a:tc>
                <a:extLst>
                  <a:ext uri="{0D108BD9-81ED-4DB2-BD59-A6C34878D82A}">
                    <a16:rowId xmlns:a16="http://schemas.microsoft.com/office/drawing/2014/main" val="115624516"/>
                  </a:ext>
                </a:extLst>
              </a:tr>
            </a:tbl>
          </a:graphicData>
        </a:graphic>
      </p:graphicFrame>
    </p:spTree>
    <p:extLst>
      <p:ext uri="{BB962C8B-B14F-4D97-AF65-F5344CB8AC3E}">
        <p14:creationId xmlns:p14="http://schemas.microsoft.com/office/powerpoint/2010/main" val="275369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8E899E9-F268-6E2C-2E63-604607520E83}"/>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7774398-23B2-7A39-9967-1A9ABE5DBF89}"/>
              </a:ext>
            </a:extLst>
          </p:cNvPr>
          <p:cNvSpPr txBox="1"/>
          <p:nvPr/>
        </p:nvSpPr>
        <p:spPr>
          <a:xfrm>
            <a:off x="-165281" y="0"/>
            <a:ext cx="125225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_tradnl" sz="3200" b="1">
                <a:solidFill>
                  <a:srgbClr val="5026AD"/>
                </a:solidFill>
                <a:latin typeface="Trebuchet MS"/>
              </a:rPr>
              <a:t> EVALUACIÓN DE LA INNOVACIÓN</a:t>
            </a:r>
            <a:endParaRPr lang="es-ES_tradnl" sz="3200" b="1" noProof="0">
              <a:solidFill>
                <a:srgbClr val="5026AD"/>
              </a:solidFill>
              <a:latin typeface="Trebuchet MS"/>
            </a:endParaRPr>
          </a:p>
        </p:txBody>
      </p:sp>
      <p:sp>
        <p:nvSpPr>
          <p:cNvPr id="35" name="Elipse 34">
            <a:extLst>
              <a:ext uri="{FF2B5EF4-FFF2-40B4-BE49-F238E27FC236}">
                <a16:creationId xmlns:a16="http://schemas.microsoft.com/office/drawing/2014/main" id="{3BF746FB-CDAB-42FA-AD1B-0C160580B417}"/>
              </a:ext>
            </a:extLst>
          </p:cNvPr>
          <p:cNvSpPr/>
          <p:nvPr/>
        </p:nvSpPr>
        <p:spPr>
          <a:xfrm>
            <a:off x="2363806" y="1427975"/>
            <a:ext cx="1093509" cy="1093509"/>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aphicFrame>
        <p:nvGraphicFramePr>
          <p:cNvPr id="6" name="Tabla 5">
            <a:extLst>
              <a:ext uri="{FF2B5EF4-FFF2-40B4-BE49-F238E27FC236}">
                <a16:creationId xmlns:a16="http://schemas.microsoft.com/office/drawing/2014/main" id="{467AE814-1481-4B79-A6F0-F46B890F947C}"/>
              </a:ext>
            </a:extLst>
          </p:cNvPr>
          <p:cNvGraphicFramePr>
            <a:graphicFrameLocks noGrp="1"/>
          </p:cNvGraphicFramePr>
          <p:nvPr>
            <p:extLst>
              <p:ext uri="{D42A27DB-BD31-4B8C-83A1-F6EECF244321}">
                <p14:modId xmlns:p14="http://schemas.microsoft.com/office/powerpoint/2010/main" val="521870172"/>
              </p:ext>
            </p:extLst>
          </p:nvPr>
        </p:nvGraphicFramePr>
        <p:xfrm>
          <a:off x="381000" y="514231"/>
          <a:ext cx="11473544" cy="5367135"/>
        </p:xfrm>
        <a:graphic>
          <a:graphicData uri="http://schemas.openxmlformats.org/drawingml/2006/table">
            <a:tbl>
              <a:tblPr/>
              <a:tblGrid>
                <a:gridCol w="1861457">
                  <a:extLst>
                    <a:ext uri="{9D8B030D-6E8A-4147-A177-3AD203B41FA5}">
                      <a16:colId xmlns:a16="http://schemas.microsoft.com/office/drawing/2014/main" val="3912537479"/>
                    </a:ext>
                  </a:extLst>
                </a:gridCol>
                <a:gridCol w="3494314">
                  <a:extLst>
                    <a:ext uri="{9D8B030D-6E8A-4147-A177-3AD203B41FA5}">
                      <a16:colId xmlns:a16="http://schemas.microsoft.com/office/drawing/2014/main" val="1155879738"/>
                    </a:ext>
                  </a:extLst>
                </a:gridCol>
                <a:gridCol w="1894115">
                  <a:extLst>
                    <a:ext uri="{9D8B030D-6E8A-4147-A177-3AD203B41FA5}">
                      <a16:colId xmlns:a16="http://schemas.microsoft.com/office/drawing/2014/main" val="697891211"/>
                    </a:ext>
                  </a:extLst>
                </a:gridCol>
                <a:gridCol w="4223658">
                  <a:extLst>
                    <a:ext uri="{9D8B030D-6E8A-4147-A177-3AD203B41FA5}">
                      <a16:colId xmlns:a16="http://schemas.microsoft.com/office/drawing/2014/main" val="1402733783"/>
                    </a:ext>
                  </a:extLst>
                </a:gridCol>
              </a:tblGrid>
              <a:tr h="345343">
                <a:tc>
                  <a:txBody>
                    <a:bodyPr/>
                    <a:lstStyle/>
                    <a:p>
                      <a:pPr algn="ctr"/>
                      <a:r>
                        <a:rPr lang="es-CO" sz="1400" b="1">
                          <a:solidFill>
                            <a:schemeClr val="bg1"/>
                          </a:solidFill>
                          <a:latin typeface="Trebuchet MS" panose="020B0603020202020204" pitchFamily="34" charset="0"/>
                        </a:rPr>
                        <a:t>Innovación </a:t>
                      </a:r>
                      <a:endParaRPr lang="es-CO"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tc>
                  <a:txBody>
                    <a:bodyPr/>
                    <a:lstStyle/>
                    <a:p>
                      <a:pPr algn="ctr"/>
                      <a:r>
                        <a:rPr lang="es-CO" sz="1400" b="1">
                          <a:solidFill>
                            <a:schemeClr val="bg1"/>
                          </a:solidFill>
                          <a:latin typeface="Trebuchet MS" panose="020B0603020202020204" pitchFamily="34" charset="0"/>
                        </a:rPr>
                        <a:t>Preguntas guía</a:t>
                      </a:r>
                      <a:endParaRPr lang="es-CO"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tc>
                  <a:txBody>
                    <a:bodyPr/>
                    <a:lstStyle/>
                    <a:p>
                      <a:pPr algn="ctr"/>
                      <a:r>
                        <a:rPr lang="es-CO" sz="1400" b="1">
                          <a:solidFill>
                            <a:schemeClr val="bg1"/>
                          </a:solidFill>
                          <a:latin typeface="Trebuchet MS" panose="020B0603020202020204" pitchFamily="34" charset="0"/>
                        </a:rPr>
                        <a:t>Valoración (★1–5)</a:t>
                      </a:r>
                      <a:endParaRPr lang="es-CO"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tc>
                  <a:txBody>
                    <a:bodyPr/>
                    <a:lstStyle/>
                    <a:p>
                      <a:pPr algn="ctr"/>
                      <a:r>
                        <a:rPr lang="es-CO" sz="1400" b="1">
                          <a:solidFill>
                            <a:schemeClr val="bg1"/>
                          </a:solidFill>
                          <a:latin typeface="Trebuchet MS" panose="020B0603020202020204" pitchFamily="34" charset="0"/>
                        </a:rPr>
                        <a:t>Recomendaciones según la valoración</a:t>
                      </a:r>
                      <a:endParaRPr lang="es-CO"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extLst>
                  <a:ext uri="{0D108BD9-81ED-4DB2-BD59-A6C34878D82A}">
                    <a16:rowId xmlns:a16="http://schemas.microsoft.com/office/drawing/2014/main" val="3843701843"/>
                  </a:ext>
                </a:extLst>
              </a:tr>
              <a:tr h="1040141">
                <a:tc>
                  <a:txBody>
                    <a:bodyPr/>
                    <a:lstStyle/>
                    <a:p>
                      <a:r>
                        <a:rPr lang="es-CO" sz="1400" b="1">
                          <a:solidFill>
                            <a:schemeClr val="bg1"/>
                          </a:solidFill>
                          <a:latin typeface="Trebuchet MS" panose="020B0603020202020204" pitchFamily="34" charset="0"/>
                        </a:rPr>
                        <a:t>1. Novedad y Creatividad</a:t>
                      </a:r>
                      <a:endParaRPr lang="es-CO"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tc>
                  <a:txBody>
                    <a:bodyPr/>
                    <a:lstStyle/>
                    <a:p>
                      <a:pPr algn="just"/>
                      <a:r>
                        <a:rPr lang="es-ES" sz="1400">
                          <a:solidFill>
                            <a:schemeClr val="tx1">
                              <a:lumMod val="65000"/>
                              <a:lumOff val="35000"/>
                            </a:schemeClr>
                          </a:solidFill>
                          <a:latin typeface="Trebuchet MS"/>
                        </a:rPr>
                        <a:t>¿Tiene aspectos del diseño que son originales y  se diferencian de las soluciones tradicionales?</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1400">
                          <a:solidFill>
                            <a:schemeClr val="tx1">
                              <a:lumMod val="65000"/>
                              <a:lumOff val="35000"/>
                            </a:schemeClr>
                          </a:solidFill>
                          <a:latin typeface="Trebuchet MS"/>
                        </a:rPr>
                        <a:t>★1–2: Buscar un elemento distintivo o funcionalidad nueva. </a:t>
                      </a:r>
                      <a:br>
                        <a:rPr lang="es-ES" sz="1400">
                          <a:solidFill>
                            <a:schemeClr val="tx1">
                              <a:lumMod val="65000"/>
                              <a:lumOff val="35000"/>
                            </a:schemeClr>
                          </a:solidFill>
                          <a:latin typeface="Trebuchet MS"/>
                        </a:rPr>
                      </a:br>
                      <a:r>
                        <a:rPr lang="es-ES" sz="1400">
                          <a:solidFill>
                            <a:schemeClr val="tx1">
                              <a:lumMod val="65000"/>
                              <a:lumOff val="35000"/>
                            </a:schemeClr>
                          </a:solidFill>
                          <a:latin typeface="Trebuchet MS"/>
                        </a:rPr>
                        <a:t>★3: Resaltar mejor qué lo hace diferente. </a:t>
                      </a:r>
                      <a:br>
                        <a:rPr lang="es-ES" sz="1400">
                          <a:solidFill>
                            <a:schemeClr val="tx1">
                              <a:lumMod val="65000"/>
                              <a:lumOff val="35000"/>
                            </a:schemeClr>
                          </a:solidFill>
                          <a:latin typeface="Trebuchet MS"/>
                        </a:rPr>
                      </a:br>
                      <a:r>
                        <a:rPr lang="es-ES" sz="1400">
                          <a:solidFill>
                            <a:schemeClr val="tx1">
                              <a:lumMod val="65000"/>
                              <a:lumOff val="35000"/>
                            </a:schemeClr>
                          </a:solidFill>
                          <a:latin typeface="Trebuchet MS"/>
                        </a:rPr>
                        <a:t>★4–5: Documentar cómo la creatividad transforma la solución.</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980155"/>
                  </a:ext>
                </a:extLst>
              </a:tr>
              <a:tr h="1242733">
                <a:tc>
                  <a:txBody>
                    <a:bodyPr/>
                    <a:lstStyle/>
                    <a:p>
                      <a:r>
                        <a:rPr lang="es-ES" sz="1400" b="1">
                          <a:solidFill>
                            <a:schemeClr val="bg1"/>
                          </a:solidFill>
                          <a:latin typeface="Trebuchet MS" panose="020B0603020202020204" pitchFamily="34" charset="0"/>
                        </a:rPr>
                        <a:t>2. Pertinencia y Enfoque STEM+</a:t>
                      </a:r>
                      <a:endParaRPr lang="es-ES"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tc>
                  <a:txBody>
                    <a:bodyPr/>
                    <a:lstStyle/>
                    <a:p>
                      <a:pPr algn="just"/>
                      <a:r>
                        <a:rPr lang="es-ES" sz="1400">
                          <a:solidFill>
                            <a:schemeClr val="tx1">
                              <a:lumMod val="65000"/>
                              <a:lumOff val="35000"/>
                            </a:schemeClr>
                          </a:solidFill>
                          <a:latin typeface="Trebuchet MS" panose="020B0603020202020204" pitchFamily="34" charset="0"/>
                        </a:rPr>
                        <a:t>¿El diseño innovador presenta un beneficio o solución concreta en el contexto local?​</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1400">
                          <a:solidFill>
                            <a:schemeClr val="tx1">
                              <a:lumMod val="65000"/>
                              <a:lumOff val="35000"/>
                            </a:schemeClr>
                          </a:solidFill>
                          <a:latin typeface="Trebuchet MS" panose="020B0603020202020204" pitchFamily="34" charset="0"/>
                        </a:rPr>
                        <a:t>★1–2: Revisar si la propuesta soluciona un problema local concreto. </a:t>
                      </a:r>
                      <a:br>
                        <a:rPr lang="es-ES" sz="1400">
                          <a:solidFill>
                            <a:schemeClr val="tx1">
                              <a:lumMod val="65000"/>
                              <a:lumOff val="35000"/>
                            </a:schemeClr>
                          </a:solidFill>
                          <a:latin typeface="Trebuchet MS" panose="020B0603020202020204" pitchFamily="34" charset="0"/>
                        </a:rPr>
                      </a:br>
                      <a:r>
                        <a:rPr lang="es-ES" sz="1400">
                          <a:solidFill>
                            <a:schemeClr val="tx1">
                              <a:lumMod val="65000"/>
                              <a:lumOff val="35000"/>
                            </a:schemeClr>
                          </a:solidFill>
                          <a:latin typeface="Trebuchet MS" panose="020B0603020202020204" pitchFamily="34" charset="0"/>
                        </a:rPr>
                        <a:t>★3: Conectar el prototipo con evidencias del entorno. </a:t>
                      </a:r>
                      <a:br>
                        <a:rPr lang="es-ES" sz="1400">
                          <a:solidFill>
                            <a:schemeClr val="tx1">
                              <a:lumMod val="65000"/>
                              <a:lumOff val="35000"/>
                            </a:schemeClr>
                          </a:solidFill>
                          <a:latin typeface="Trebuchet MS" panose="020B0603020202020204" pitchFamily="34" charset="0"/>
                        </a:rPr>
                      </a:br>
                      <a:r>
                        <a:rPr lang="es-ES" sz="1400">
                          <a:solidFill>
                            <a:schemeClr val="tx1">
                              <a:lumMod val="65000"/>
                              <a:lumOff val="35000"/>
                            </a:schemeClr>
                          </a:solidFill>
                          <a:latin typeface="Trebuchet MS" panose="020B0603020202020204" pitchFamily="34" charset="0"/>
                        </a:rPr>
                        <a:t>★4–5: Mostrar impacto real o potencial en la comunidad.</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9383080"/>
                  </a:ext>
                </a:extLst>
              </a:tr>
              <a:tr h="1242733">
                <a:tc>
                  <a:txBody>
                    <a:bodyPr/>
                    <a:lstStyle/>
                    <a:p>
                      <a:r>
                        <a:rPr lang="es-CO" sz="1400" b="1">
                          <a:solidFill>
                            <a:schemeClr val="bg1"/>
                          </a:solidFill>
                          <a:latin typeface="Trebuchet MS" panose="020B0603020202020204" pitchFamily="34" charset="0"/>
                        </a:rPr>
                        <a:t>3. Proceso Iterativo</a:t>
                      </a:r>
                      <a:endParaRPr lang="es-CO"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tc>
                  <a:txBody>
                    <a:bodyPr/>
                    <a:lstStyle/>
                    <a:p>
                      <a:pPr algn="just"/>
                      <a:r>
                        <a:rPr lang="es-ES" sz="1400">
                          <a:solidFill>
                            <a:schemeClr val="tx1">
                              <a:lumMod val="65000"/>
                              <a:lumOff val="35000"/>
                            </a:schemeClr>
                          </a:solidFill>
                          <a:latin typeface="Trebuchet MS" panose="020B0603020202020204" pitchFamily="34" charset="0"/>
                        </a:rPr>
                        <a:t>¿Presento errores detectados durante la prueba/validación y la corrección transformó y mejoró la funcionalidad o usabilidad del diseño.</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endParaRPr lang="es-CO" sz="1400">
                        <a:solidFill>
                          <a:schemeClr val="tx1">
                            <a:lumMod val="65000"/>
                            <a:lumOff val="35000"/>
                          </a:schemeClr>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1400">
                          <a:solidFill>
                            <a:schemeClr val="tx1">
                              <a:lumMod val="65000"/>
                              <a:lumOff val="35000"/>
                            </a:schemeClr>
                          </a:solidFill>
                          <a:latin typeface="Trebuchet MS" panose="020B0603020202020204" pitchFamily="34" charset="0"/>
                        </a:rPr>
                        <a:t>★1–2: Registrar pruebas y errores del proceso. </a:t>
                      </a:r>
                      <a:br>
                        <a:rPr lang="es-ES" sz="1400">
                          <a:solidFill>
                            <a:schemeClr val="tx1">
                              <a:lumMod val="65000"/>
                              <a:lumOff val="35000"/>
                            </a:schemeClr>
                          </a:solidFill>
                          <a:latin typeface="Trebuchet MS" panose="020B0603020202020204" pitchFamily="34" charset="0"/>
                        </a:rPr>
                      </a:br>
                      <a:r>
                        <a:rPr lang="es-ES" sz="1400">
                          <a:solidFill>
                            <a:schemeClr val="tx1">
                              <a:lumMod val="65000"/>
                              <a:lumOff val="35000"/>
                            </a:schemeClr>
                          </a:solidFill>
                          <a:latin typeface="Trebuchet MS" panose="020B0603020202020204" pitchFamily="34" charset="0"/>
                        </a:rPr>
                        <a:t>★3: Mostrar qué ajustes mejoraron el diseño. </a:t>
                      </a:r>
                      <a:br>
                        <a:rPr lang="es-ES" sz="1400">
                          <a:solidFill>
                            <a:schemeClr val="tx1">
                              <a:lumMod val="65000"/>
                              <a:lumOff val="35000"/>
                            </a:schemeClr>
                          </a:solidFill>
                          <a:latin typeface="Trebuchet MS" panose="020B0603020202020204" pitchFamily="34" charset="0"/>
                        </a:rPr>
                      </a:br>
                      <a:r>
                        <a:rPr lang="es-ES" sz="1400">
                          <a:solidFill>
                            <a:schemeClr val="tx1">
                              <a:lumMod val="65000"/>
                              <a:lumOff val="35000"/>
                            </a:schemeClr>
                          </a:solidFill>
                          <a:latin typeface="Trebuchet MS" panose="020B0603020202020204" pitchFamily="34" charset="0"/>
                        </a:rPr>
                        <a:t>★4–5: Destacar aprendizajes y mejoras continuas en cada iteración.</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899950"/>
                  </a:ext>
                </a:extLst>
              </a:tr>
              <a:tr h="1242733">
                <a:tc>
                  <a:txBody>
                    <a:bodyPr/>
                    <a:lstStyle/>
                    <a:p>
                      <a:r>
                        <a:rPr lang="es-CO" sz="1400" b="1">
                          <a:solidFill>
                            <a:schemeClr val="bg1"/>
                          </a:solidFill>
                          <a:latin typeface="Trebuchet MS" panose="020B0603020202020204" pitchFamily="34" charset="0"/>
                        </a:rPr>
                        <a:t>4. Adaptabilidad y Escalamiento</a:t>
                      </a:r>
                      <a:endParaRPr lang="es-CO" sz="1400">
                        <a:solidFill>
                          <a:schemeClr val="bg1"/>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7AB"/>
                    </a:solidFill>
                  </a:tcPr>
                </a:tc>
                <a:tc>
                  <a:txBody>
                    <a:bodyPr/>
                    <a:lstStyle/>
                    <a:p>
                      <a:pPr lvl="0" algn="just">
                        <a:buNone/>
                      </a:pPr>
                      <a:r>
                        <a:rPr lang="es-ES" sz="1400" b="0" i="0" u="none" strike="noStrike" baseline="0" noProof="0">
                          <a:solidFill>
                            <a:schemeClr val="tx1">
                              <a:lumMod val="65000"/>
                              <a:lumOff val="35000"/>
                            </a:schemeClr>
                          </a:solidFill>
                          <a:latin typeface="Trebuchet MS"/>
                        </a:rPr>
                        <a:t>¿El diseño tiene potencial de difusión y adopción en otros contextos o regiones, y puede ajustarse o escalarse fácilmente con recursos locales?</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r>
                        <a:rPr lang="es-CO" sz="1400">
                          <a:solidFill>
                            <a:schemeClr val="tx1">
                              <a:lumMod val="65000"/>
                              <a:lumOff val="35000"/>
                            </a:schemeClr>
                          </a:solidFill>
                          <a:latin typeface="Trebuchet MS" panose="020B0603020202020204" pitchFamily="34" charset="0"/>
                        </a:rPr>
                        <a:t>☐ ★★★★★</a:t>
                      </a:r>
                    </a:p>
                    <a:p>
                      <a:pPr algn="just"/>
                      <a:endParaRPr lang="es-CO" sz="1400">
                        <a:solidFill>
                          <a:schemeClr val="tx1">
                            <a:lumMod val="65000"/>
                            <a:lumOff val="35000"/>
                          </a:schemeClr>
                        </a:solidFill>
                        <a:latin typeface="Trebuchet MS" panose="020B0603020202020204" pitchFamily="34" charset="0"/>
                      </a:endParaRP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1400">
                          <a:solidFill>
                            <a:schemeClr val="tx1">
                              <a:lumMod val="65000"/>
                              <a:lumOff val="35000"/>
                            </a:schemeClr>
                          </a:solidFill>
                          <a:latin typeface="Trebuchet MS" panose="020B0603020202020204" pitchFamily="34" charset="0"/>
                        </a:rPr>
                        <a:t>★1–2: Analizar cómo adaptarlo a otros contextos. </a:t>
                      </a:r>
                      <a:br>
                        <a:rPr lang="es-ES" sz="1400">
                          <a:solidFill>
                            <a:schemeClr val="tx1">
                              <a:lumMod val="65000"/>
                              <a:lumOff val="35000"/>
                            </a:schemeClr>
                          </a:solidFill>
                          <a:latin typeface="Trebuchet MS" panose="020B0603020202020204" pitchFamily="34" charset="0"/>
                        </a:rPr>
                      </a:br>
                      <a:r>
                        <a:rPr lang="es-ES" sz="1400">
                          <a:solidFill>
                            <a:schemeClr val="tx1">
                              <a:lumMod val="65000"/>
                              <a:lumOff val="35000"/>
                            </a:schemeClr>
                          </a:solidFill>
                          <a:latin typeface="Trebuchet MS" panose="020B0603020202020204" pitchFamily="34" charset="0"/>
                        </a:rPr>
                        <a:t>★3: Identificar materiales o procesos accesibles. </a:t>
                      </a:r>
                      <a:br>
                        <a:rPr lang="es-ES" sz="1400">
                          <a:solidFill>
                            <a:schemeClr val="tx1">
                              <a:lumMod val="65000"/>
                              <a:lumOff val="35000"/>
                            </a:schemeClr>
                          </a:solidFill>
                          <a:latin typeface="Trebuchet MS" panose="020B0603020202020204" pitchFamily="34" charset="0"/>
                        </a:rPr>
                      </a:br>
                      <a:r>
                        <a:rPr lang="es-ES" sz="1400">
                          <a:solidFill>
                            <a:schemeClr val="tx1">
                              <a:lumMod val="65000"/>
                              <a:lumOff val="35000"/>
                            </a:schemeClr>
                          </a:solidFill>
                          <a:latin typeface="Trebuchet MS" panose="020B0603020202020204" pitchFamily="34" charset="0"/>
                        </a:rPr>
                        <a:t>★4–5: Documentar su réplica o potencial de expansión.</a:t>
                      </a:r>
                    </a:p>
                  </a:txBody>
                  <a:tcPr marL="28627" marR="28627" marT="14314" marB="14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795700"/>
                  </a:ext>
                </a:extLst>
              </a:tr>
            </a:tbl>
          </a:graphicData>
        </a:graphic>
      </p:graphicFrame>
    </p:spTree>
    <p:extLst>
      <p:ext uri="{BB962C8B-B14F-4D97-AF65-F5344CB8AC3E}">
        <p14:creationId xmlns:p14="http://schemas.microsoft.com/office/powerpoint/2010/main" val="94785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E899E9-F268-6E2C-2E63-604607520E83}"/>
            </a:ext>
          </a:extLst>
        </p:cNvPr>
        <p:cNvGrpSpPr/>
        <p:nvPr/>
      </p:nvGrpSpPr>
      <p:grpSpPr>
        <a:xfrm>
          <a:off x="0" y="0"/>
          <a:ext cx="0" cy="0"/>
          <a:chOff x="0" y="0"/>
          <a:chExt cx="0" cy="0"/>
        </a:xfrm>
      </p:grpSpPr>
      <p:sp>
        <p:nvSpPr>
          <p:cNvPr id="36" name="Elipse 35">
            <a:extLst>
              <a:ext uri="{FF2B5EF4-FFF2-40B4-BE49-F238E27FC236}">
                <a16:creationId xmlns:a16="http://schemas.microsoft.com/office/drawing/2014/main" id="{C142F46B-2F73-4BB0-8581-DEE12A748723}"/>
              </a:ext>
            </a:extLst>
          </p:cNvPr>
          <p:cNvSpPr/>
          <p:nvPr/>
        </p:nvSpPr>
        <p:spPr>
          <a:xfrm>
            <a:off x="4514525" y="679531"/>
            <a:ext cx="1093509" cy="1093509"/>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pSp>
        <p:nvGrpSpPr>
          <p:cNvPr id="6" name="Grupo 5">
            <a:extLst>
              <a:ext uri="{FF2B5EF4-FFF2-40B4-BE49-F238E27FC236}">
                <a16:creationId xmlns:a16="http://schemas.microsoft.com/office/drawing/2014/main" id="{FEDFA794-5192-47B0-A676-8A64F9899624}"/>
              </a:ext>
            </a:extLst>
          </p:cNvPr>
          <p:cNvGrpSpPr/>
          <p:nvPr/>
        </p:nvGrpSpPr>
        <p:grpSpPr>
          <a:xfrm>
            <a:off x="4154664" y="251808"/>
            <a:ext cx="1686809" cy="358775"/>
            <a:chOff x="1854575" y="1238977"/>
            <a:chExt cx="2072133" cy="460375"/>
          </a:xfrm>
        </p:grpSpPr>
        <p:sp>
          <p:nvSpPr>
            <p:cNvPr id="7" name="Shape 22">
              <a:extLst>
                <a:ext uri="{FF2B5EF4-FFF2-40B4-BE49-F238E27FC236}">
                  <a16:creationId xmlns:a16="http://schemas.microsoft.com/office/drawing/2014/main" id="{D3FB33E2-70D8-4BB9-8805-B720643A396E}"/>
                </a:ext>
              </a:extLst>
            </p:cNvPr>
            <p:cNvSpPr/>
            <p:nvPr/>
          </p:nvSpPr>
          <p:spPr>
            <a:xfrm>
              <a:off x="1854575" y="1238977"/>
              <a:ext cx="2072133" cy="460375"/>
            </a:xfrm>
            <a:prstGeom prst="roundRect">
              <a:avLst>
                <a:gd name="adj" fmla="val 45340"/>
              </a:avLst>
            </a:prstGeom>
            <a:solidFill>
              <a:srgbClr val="E1E1F0"/>
            </a:solidFill>
            <a:ln/>
          </p:spPr>
          <p:txBody>
            <a:bodyPr/>
            <a:lstStyle/>
            <a:p>
              <a:pPr algn="ctr"/>
              <a:r>
                <a:rPr lang="es-CO">
                  <a:solidFill>
                    <a:srgbClr val="5027AB"/>
                  </a:solidFill>
                  <a:latin typeface="Trebuchet MS" panose="020B0603020202020204" pitchFamily="34" charset="0"/>
                </a:rPr>
                <a:t> </a:t>
              </a:r>
              <a:r>
                <a:rPr lang="es-CO">
                  <a:solidFill>
                    <a:schemeClr val="bg1"/>
                  </a:solidFill>
                  <a:latin typeface="Trebuchet MS" panose="020B0603020202020204" pitchFamily="34" charset="0"/>
                </a:rPr>
                <a:t>  </a:t>
              </a:r>
            </a:p>
          </p:txBody>
        </p:sp>
        <p:sp>
          <p:nvSpPr>
            <p:cNvPr id="8" name="Estrella: 5 puntas 7">
              <a:extLst>
                <a:ext uri="{FF2B5EF4-FFF2-40B4-BE49-F238E27FC236}">
                  <a16:creationId xmlns:a16="http://schemas.microsoft.com/office/drawing/2014/main" id="{F5DA513D-FE45-4701-881F-1FD3C826071A}"/>
                </a:ext>
              </a:extLst>
            </p:cNvPr>
            <p:cNvSpPr/>
            <p:nvPr/>
          </p:nvSpPr>
          <p:spPr>
            <a:xfrm>
              <a:off x="1950239" y="1267257"/>
              <a:ext cx="364855" cy="364855"/>
            </a:xfrm>
            <a:prstGeom prst="star5">
              <a:avLst/>
            </a:prstGeom>
            <a:solidFill>
              <a:srgbClr val="F9C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Estrella: 5 puntas 38">
              <a:extLst>
                <a:ext uri="{FF2B5EF4-FFF2-40B4-BE49-F238E27FC236}">
                  <a16:creationId xmlns:a16="http://schemas.microsoft.com/office/drawing/2014/main" id="{50869157-0ABF-4B12-973A-A6AEE25FB687}"/>
                </a:ext>
              </a:extLst>
            </p:cNvPr>
            <p:cNvSpPr/>
            <p:nvPr/>
          </p:nvSpPr>
          <p:spPr>
            <a:xfrm>
              <a:off x="2315094"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Estrella: 5 puntas 40">
              <a:extLst>
                <a:ext uri="{FF2B5EF4-FFF2-40B4-BE49-F238E27FC236}">
                  <a16:creationId xmlns:a16="http://schemas.microsoft.com/office/drawing/2014/main" id="{221C0460-7C8E-4307-B9DB-0BECE9B368DF}"/>
                </a:ext>
              </a:extLst>
            </p:cNvPr>
            <p:cNvSpPr/>
            <p:nvPr/>
          </p:nvSpPr>
          <p:spPr>
            <a:xfrm>
              <a:off x="267805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Estrella: 5 puntas 42">
              <a:extLst>
                <a:ext uri="{FF2B5EF4-FFF2-40B4-BE49-F238E27FC236}">
                  <a16:creationId xmlns:a16="http://schemas.microsoft.com/office/drawing/2014/main" id="{223ADE35-F6DB-4EE0-9704-37F487BBDE74}"/>
                </a:ext>
              </a:extLst>
            </p:cNvPr>
            <p:cNvSpPr/>
            <p:nvPr/>
          </p:nvSpPr>
          <p:spPr>
            <a:xfrm>
              <a:off x="3059812" y="1268531"/>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Estrella: 5 puntas 44">
              <a:extLst>
                <a:ext uri="{FF2B5EF4-FFF2-40B4-BE49-F238E27FC236}">
                  <a16:creationId xmlns:a16="http://schemas.microsoft.com/office/drawing/2014/main" id="{ABEA0A7C-00FA-47B7-B1D0-0284932DB0A8}"/>
                </a:ext>
              </a:extLst>
            </p:cNvPr>
            <p:cNvSpPr/>
            <p:nvPr/>
          </p:nvSpPr>
          <p:spPr>
            <a:xfrm>
              <a:off x="344046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50" name="Grupo 49">
            <a:extLst>
              <a:ext uri="{FF2B5EF4-FFF2-40B4-BE49-F238E27FC236}">
                <a16:creationId xmlns:a16="http://schemas.microsoft.com/office/drawing/2014/main" id="{5F8687A0-7316-385A-AE12-9016DC631B90}"/>
              </a:ext>
            </a:extLst>
          </p:cNvPr>
          <p:cNvGrpSpPr/>
          <p:nvPr/>
        </p:nvGrpSpPr>
        <p:grpSpPr>
          <a:xfrm>
            <a:off x="1603759" y="700298"/>
            <a:ext cx="8888036" cy="3895678"/>
            <a:chOff x="1449390" y="656230"/>
            <a:chExt cx="8888036" cy="3895678"/>
          </a:xfrm>
        </p:grpSpPr>
        <p:pic>
          <p:nvPicPr>
            <p:cNvPr id="51" name="Picture 3">
              <a:extLst>
                <a:ext uri="{FF2B5EF4-FFF2-40B4-BE49-F238E27FC236}">
                  <a16:creationId xmlns:a16="http://schemas.microsoft.com/office/drawing/2014/main" id="{330F4F46-0783-D25C-C8A8-762AD8233FB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250" b="61979" l="5833" r="92500">
                          <a14:foregroundMark x1="12500" y1="27734" x2="13214" y2="46094"/>
                          <a14:foregroundMark x1="6190" y1="34375" x2="6429" y2="44141"/>
                          <a14:foregroundMark x1="53333" y1="31380" x2="54881" y2="47135"/>
                          <a14:foregroundMark x1="54881" y1="47135" x2="59167" y2="58984"/>
                          <a14:foregroundMark x1="80595" y1="33854" x2="86905" y2="51432"/>
                          <a14:foregroundMark x1="86905" y1="51432" x2="89167" y2="54036"/>
                          <a14:foregroundMark x1="90238" y1="30469" x2="92619" y2="50000"/>
                          <a14:foregroundMark x1="57738" y1="61849" x2="72857" y2="61979"/>
                        </a14:backgroundRemoval>
                      </a14:imgEffect>
                    </a14:imgLayer>
                  </a14:imgProps>
                </a:ext>
              </a:extLst>
            </a:blip>
            <a:srcRect t="15165" b="35321"/>
            <a:stretch/>
          </p:blipFill>
          <p:spPr>
            <a:xfrm>
              <a:off x="1449390" y="656230"/>
              <a:ext cx="8888036" cy="3895678"/>
            </a:xfrm>
            <a:prstGeom prst="rect">
              <a:avLst/>
            </a:prstGeom>
          </p:spPr>
        </p:pic>
        <p:grpSp>
          <p:nvGrpSpPr>
            <p:cNvPr id="53" name="Grupo 52">
              <a:extLst>
                <a:ext uri="{FF2B5EF4-FFF2-40B4-BE49-F238E27FC236}">
                  <a16:creationId xmlns:a16="http://schemas.microsoft.com/office/drawing/2014/main" id="{29E177CD-AED1-C9AE-260B-E0F73ED8B448}"/>
                </a:ext>
              </a:extLst>
            </p:cNvPr>
            <p:cNvGrpSpPr/>
            <p:nvPr/>
          </p:nvGrpSpPr>
          <p:grpSpPr>
            <a:xfrm>
              <a:off x="2297704" y="1562816"/>
              <a:ext cx="939729" cy="914600"/>
              <a:chOff x="2363806" y="1427975"/>
              <a:chExt cx="1093509" cy="1093509"/>
            </a:xfrm>
          </p:grpSpPr>
          <p:sp>
            <p:nvSpPr>
              <p:cNvPr id="69" name="Elipse 68">
                <a:extLst>
                  <a:ext uri="{FF2B5EF4-FFF2-40B4-BE49-F238E27FC236}">
                    <a16:creationId xmlns:a16="http://schemas.microsoft.com/office/drawing/2014/main" id="{3BF746FB-CDAB-42FA-AD1B-0C160580B417}"/>
                  </a:ext>
                </a:extLst>
              </p:cNvPr>
              <p:cNvSpPr/>
              <p:nvPr/>
            </p:nvSpPr>
            <p:spPr>
              <a:xfrm>
                <a:off x="2363806" y="1427975"/>
                <a:ext cx="1093509" cy="1093509"/>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70" name="Imagen 69">
                <a:extLst>
                  <a:ext uri="{FF2B5EF4-FFF2-40B4-BE49-F238E27FC236}">
                    <a16:creationId xmlns:a16="http://schemas.microsoft.com/office/drawing/2014/main" id="{62A62053-C0A5-4260-969A-ADD2342438D3}"/>
                  </a:ext>
                </a:extLst>
              </p:cNvPr>
              <p:cNvPicPr>
                <a:picLocks noChangeAspect="1"/>
              </p:cNvPicPr>
              <p:nvPr/>
            </p:nvPicPr>
            <p:blipFill>
              <a:blip r:embed="rId5"/>
              <a:stretch>
                <a:fillRect/>
              </a:stretch>
            </p:blipFill>
            <p:spPr>
              <a:xfrm>
                <a:off x="2458748" y="1556962"/>
                <a:ext cx="899519" cy="899519"/>
              </a:xfrm>
              <a:prstGeom prst="rect">
                <a:avLst/>
              </a:prstGeom>
            </p:spPr>
          </p:pic>
        </p:grpSp>
        <p:grpSp>
          <p:nvGrpSpPr>
            <p:cNvPr id="55" name="Grupo 54">
              <a:extLst>
                <a:ext uri="{FF2B5EF4-FFF2-40B4-BE49-F238E27FC236}">
                  <a16:creationId xmlns:a16="http://schemas.microsoft.com/office/drawing/2014/main" id="{499176D0-31C9-8B8A-575A-2B01D2CBC577}"/>
                </a:ext>
              </a:extLst>
            </p:cNvPr>
            <p:cNvGrpSpPr/>
            <p:nvPr/>
          </p:nvGrpSpPr>
          <p:grpSpPr>
            <a:xfrm>
              <a:off x="4347686" y="827444"/>
              <a:ext cx="939729" cy="914600"/>
              <a:chOff x="4514525" y="679531"/>
              <a:chExt cx="1093509" cy="1093509"/>
            </a:xfrm>
          </p:grpSpPr>
          <p:sp>
            <p:nvSpPr>
              <p:cNvPr id="67" name="Elipse 66">
                <a:extLst>
                  <a:ext uri="{FF2B5EF4-FFF2-40B4-BE49-F238E27FC236}">
                    <a16:creationId xmlns:a16="http://schemas.microsoft.com/office/drawing/2014/main" id="{C142F46B-2F73-4BB0-8581-DEE12A748723}"/>
                  </a:ext>
                </a:extLst>
              </p:cNvPr>
              <p:cNvSpPr/>
              <p:nvPr/>
            </p:nvSpPr>
            <p:spPr>
              <a:xfrm>
                <a:off x="4514525" y="679531"/>
                <a:ext cx="1093509" cy="1093509"/>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68" name="Imagen 67">
                <a:extLst>
                  <a:ext uri="{FF2B5EF4-FFF2-40B4-BE49-F238E27FC236}">
                    <a16:creationId xmlns:a16="http://schemas.microsoft.com/office/drawing/2014/main" id="{19C132B0-834F-4976-9B22-67C3BF2CD15E}"/>
                  </a:ext>
                </a:extLst>
              </p:cNvPr>
              <p:cNvPicPr>
                <a:picLocks noChangeAspect="1"/>
              </p:cNvPicPr>
              <p:nvPr/>
            </p:nvPicPr>
            <p:blipFill>
              <a:blip r:embed="rId6"/>
              <a:stretch>
                <a:fillRect/>
              </a:stretch>
            </p:blipFill>
            <p:spPr>
              <a:xfrm>
                <a:off x="4530076" y="755716"/>
                <a:ext cx="1003065" cy="1003065"/>
              </a:xfrm>
              <a:prstGeom prst="rect">
                <a:avLst/>
              </a:prstGeom>
            </p:spPr>
          </p:pic>
        </p:grpSp>
        <p:grpSp>
          <p:nvGrpSpPr>
            <p:cNvPr id="57" name="Grupo 56">
              <a:extLst>
                <a:ext uri="{FF2B5EF4-FFF2-40B4-BE49-F238E27FC236}">
                  <a16:creationId xmlns:a16="http://schemas.microsoft.com/office/drawing/2014/main" id="{0E62117B-CFEF-D395-DB3A-70C39DEFB349}"/>
                </a:ext>
              </a:extLst>
            </p:cNvPr>
            <p:cNvGrpSpPr/>
            <p:nvPr/>
          </p:nvGrpSpPr>
          <p:grpSpPr>
            <a:xfrm>
              <a:off x="6450864" y="1936915"/>
              <a:ext cx="939729" cy="914600"/>
              <a:chOff x="6582321" y="1758006"/>
              <a:chExt cx="1093509" cy="1093509"/>
            </a:xfrm>
          </p:grpSpPr>
          <p:sp>
            <p:nvSpPr>
              <p:cNvPr id="65" name="Elipse 64">
                <a:extLst>
                  <a:ext uri="{FF2B5EF4-FFF2-40B4-BE49-F238E27FC236}">
                    <a16:creationId xmlns:a16="http://schemas.microsoft.com/office/drawing/2014/main" id="{FCEF326F-4172-4998-A9B6-34649E77F0B9}"/>
                  </a:ext>
                </a:extLst>
              </p:cNvPr>
              <p:cNvSpPr/>
              <p:nvPr/>
            </p:nvSpPr>
            <p:spPr>
              <a:xfrm>
                <a:off x="6582321" y="1758006"/>
                <a:ext cx="1093509" cy="1093509"/>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66" name="Imagen 65">
                <a:extLst>
                  <a:ext uri="{FF2B5EF4-FFF2-40B4-BE49-F238E27FC236}">
                    <a16:creationId xmlns:a16="http://schemas.microsoft.com/office/drawing/2014/main" id="{C1530ED9-B686-44EA-9236-5028956FBA41}"/>
                  </a:ext>
                </a:extLst>
              </p:cNvPr>
              <p:cNvPicPr>
                <a:picLocks noChangeAspect="1"/>
              </p:cNvPicPr>
              <p:nvPr/>
            </p:nvPicPr>
            <p:blipFill>
              <a:blip r:embed="rId7"/>
              <a:stretch>
                <a:fillRect/>
              </a:stretch>
            </p:blipFill>
            <p:spPr>
              <a:xfrm>
                <a:off x="6586291" y="1761530"/>
                <a:ext cx="1089539" cy="1089539"/>
              </a:xfrm>
              <a:prstGeom prst="rect">
                <a:avLst/>
              </a:prstGeom>
            </p:spPr>
          </p:pic>
        </p:grpSp>
        <p:grpSp>
          <p:nvGrpSpPr>
            <p:cNvPr id="58" name="Grupo 57">
              <a:extLst>
                <a:ext uri="{FF2B5EF4-FFF2-40B4-BE49-F238E27FC236}">
                  <a16:creationId xmlns:a16="http://schemas.microsoft.com/office/drawing/2014/main" id="{9016BD8E-1559-7AF5-E8D8-78F021598539}"/>
                </a:ext>
              </a:extLst>
            </p:cNvPr>
            <p:cNvGrpSpPr/>
            <p:nvPr/>
          </p:nvGrpSpPr>
          <p:grpSpPr>
            <a:xfrm>
              <a:off x="8467795" y="1352365"/>
              <a:ext cx="939729" cy="914600"/>
              <a:chOff x="8655963" y="1108626"/>
              <a:chExt cx="1093509" cy="1093509"/>
            </a:xfrm>
          </p:grpSpPr>
          <p:sp>
            <p:nvSpPr>
              <p:cNvPr id="60" name="Elipse 59">
                <a:extLst>
                  <a:ext uri="{FF2B5EF4-FFF2-40B4-BE49-F238E27FC236}">
                    <a16:creationId xmlns:a16="http://schemas.microsoft.com/office/drawing/2014/main" id="{67A65387-5E36-41A2-B86B-669DDEB36233}"/>
                  </a:ext>
                </a:extLst>
              </p:cNvPr>
              <p:cNvSpPr/>
              <p:nvPr/>
            </p:nvSpPr>
            <p:spPr>
              <a:xfrm>
                <a:off x="8655963" y="1108626"/>
                <a:ext cx="1093509" cy="1093509"/>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64" name="Imagen 63">
                <a:extLst>
                  <a:ext uri="{FF2B5EF4-FFF2-40B4-BE49-F238E27FC236}">
                    <a16:creationId xmlns:a16="http://schemas.microsoft.com/office/drawing/2014/main" id="{FDB72647-4CF1-498F-B306-4AF0EAB741C7}"/>
                  </a:ext>
                </a:extLst>
              </p:cNvPr>
              <p:cNvPicPr>
                <a:picLocks noChangeAspect="1"/>
              </p:cNvPicPr>
              <p:nvPr/>
            </p:nvPicPr>
            <p:blipFill>
              <a:blip r:embed="rId8"/>
              <a:stretch>
                <a:fillRect/>
              </a:stretch>
            </p:blipFill>
            <p:spPr>
              <a:xfrm>
                <a:off x="8786664" y="1316395"/>
                <a:ext cx="874348" cy="874348"/>
              </a:xfrm>
              <a:prstGeom prst="rect">
                <a:avLst/>
              </a:prstGeom>
            </p:spPr>
          </p:pic>
        </p:grpSp>
      </p:grpSp>
      <p:sp>
        <p:nvSpPr>
          <p:cNvPr id="71" name="TextBox 12">
            <a:extLst>
              <a:ext uri="{FF2B5EF4-FFF2-40B4-BE49-F238E27FC236}">
                <a16:creationId xmlns:a16="http://schemas.microsoft.com/office/drawing/2014/main" id="{77774398-23B2-7A39-9967-1A9ABE5DBF89}"/>
              </a:ext>
            </a:extLst>
          </p:cNvPr>
          <p:cNvSpPr txBox="1"/>
          <p:nvPr/>
        </p:nvSpPr>
        <p:spPr>
          <a:xfrm>
            <a:off x="158882" y="138807"/>
            <a:ext cx="28716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_tradnl" sz="3200" b="1">
                <a:solidFill>
                  <a:srgbClr val="5026AD"/>
                </a:solidFill>
                <a:latin typeface="Trebuchet MS"/>
              </a:rPr>
              <a:t>INNOVACIÓN</a:t>
            </a:r>
            <a:endParaRPr lang="es-ES_tradnl" sz="3200" b="1" noProof="0">
              <a:solidFill>
                <a:srgbClr val="5026AD"/>
              </a:solidFill>
              <a:latin typeface="Trebuchet MS"/>
            </a:endParaRPr>
          </a:p>
        </p:txBody>
      </p:sp>
      <p:grpSp>
        <p:nvGrpSpPr>
          <p:cNvPr id="72" name="Grupo 71">
            <a:extLst>
              <a:ext uri="{FF2B5EF4-FFF2-40B4-BE49-F238E27FC236}">
                <a16:creationId xmlns:a16="http://schemas.microsoft.com/office/drawing/2014/main" id="{32062E47-65D8-4366-BE12-DA505DFE8065}"/>
              </a:ext>
            </a:extLst>
          </p:cNvPr>
          <p:cNvGrpSpPr/>
          <p:nvPr/>
        </p:nvGrpSpPr>
        <p:grpSpPr>
          <a:xfrm>
            <a:off x="2159600" y="990732"/>
            <a:ext cx="1686809" cy="358775"/>
            <a:chOff x="1854575" y="1238977"/>
            <a:chExt cx="2072133" cy="460375"/>
          </a:xfrm>
        </p:grpSpPr>
        <p:sp>
          <p:nvSpPr>
            <p:cNvPr id="73" name="Shape 22">
              <a:extLst>
                <a:ext uri="{FF2B5EF4-FFF2-40B4-BE49-F238E27FC236}">
                  <a16:creationId xmlns:a16="http://schemas.microsoft.com/office/drawing/2014/main" id="{A689324C-953B-4E2C-BEA3-18938286586F}"/>
                </a:ext>
              </a:extLst>
            </p:cNvPr>
            <p:cNvSpPr/>
            <p:nvPr/>
          </p:nvSpPr>
          <p:spPr>
            <a:xfrm>
              <a:off x="1854575" y="1238977"/>
              <a:ext cx="2072133" cy="460375"/>
            </a:xfrm>
            <a:prstGeom prst="roundRect">
              <a:avLst>
                <a:gd name="adj" fmla="val 45340"/>
              </a:avLst>
            </a:prstGeom>
            <a:solidFill>
              <a:srgbClr val="E1E1F0"/>
            </a:solidFill>
            <a:ln/>
          </p:spPr>
          <p:txBody>
            <a:bodyPr/>
            <a:lstStyle/>
            <a:p>
              <a:pPr algn="ctr"/>
              <a:r>
                <a:rPr lang="es-CO">
                  <a:solidFill>
                    <a:srgbClr val="5027AB"/>
                  </a:solidFill>
                  <a:latin typeface="Trebuchet MS" panose="020B0603020202020204" pitchFamily="34" charset="0"/>
                </a:rPr>
                <a:t> </a:t>
              </a:r>
              <a:r>
                <a:rPr lang="es-CO">
                  <a:solidFill>
                    <a:schemeClr val="bg1"/>
                  </a:solidFill>
                  <a:latin typeface="Trebuchet MS" panose="020B0603020202020204" pitchFamily="34" charset="0"/>
                </a:rPr>
                <a:t>  </a:t>
              </a:r>
            </a:p>
          </p:txBody>
        </p:sp>
        <p:sp>
          <p:nvSpPr>
            <p:cNvPr id="74" name="Estrella: 5 puntas 73">
              <a:extLst>
                <a:ext uri="{FF2B5EF4-FFF2-40B4-BE49-F238E27FC236}">
                  <a16:creationId xmlns:a16="http://schemas.microsoft.com/office/drawing/2014/main" id="{1396BA0E-5111-4698-9F9F-FB932EF94E14}"/>
                </a:ext>
              </a:extLst>
            </p:cNvPr>
            <p:cNvSpPr/>
            <p:nvPr/>
          </p:nvSpPr>
          <p:spPr>
            <a:xfrm>
              <a:off x="1950239" y="1267257"/>
              <a:ext cx="364855" cy="364855"/>
            </a:xfrm>
            <a:prstGeom prst="star5">
              <a:avLst/>
            </a:prstGeom>
            <a:solidFill>
              <a:srgbClr val="F9C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Estrella: 5 puntas 74">
              <a:extLst>
                <a:ext uri="{FF2B5EF4-FFF2-40B4-BE49-F238E27FC236}">
                  <a16:creationId xmlns:a16="http://schemas.microsoft.com/office/drawing/2014/main" id="{45BBB620-65A7-492F-8DDF-15FAC8D09B5B}"/>
                </a:ext>
              </a:extLst>
            </p:cNvPr>
            <p:cNvSpPr/>
            <p:nvPr/>
          </p:nvSpPr>
          <p:spPr>
            <a:xfrm>
              <a:off x="2315094"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Estrella: 5 puntas 75">
              <a:extLst>
                <a:ext uri="{FF2B5EF4-FFF2-40B4-BE49-F238E27FC236}">
                  <a16:creationId xmlns:a16="http://schemas.microsoft.com/office/drawing/2014/main" id="{2A1946DC-484A-4F1B-922F-E2A50B251E14}"/>
                </a:ext>
              </a:extLst>
            </p:cNvPr>
            <p:cNvSpPr/>
            <p:nvPr/>
          </p:nvSpPr>
          <p:spPr>
            <a:xfrm>
              <a:off x="267805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7" name="Estrella: 5 puntas 76">
              <a:extLst>
                <a:ext uri="{FF2B5EF4-FFF2-40B4-BE49-F238E27FC236}">
                  <a16:creationId xmlns:a16="http://schemas.microsoft.com/office/drawing/2014/main" id="{BF723E85-BF80-49CD-BE5F-12B0C24E12C1}"/>
                </a:ext>
              </a:extLst>
            </p:cNvPr>
            <p:cNvSpPr/>
            <p:nvPr/>
          </p:nvSpPr>
          <p:spPr>
            <a:xfrm>
              <a:off x="3059812" y="1268531"/>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8" name="Estrella: 5 puntas 77">
              <a:extLst>
                <a:ext uri="{FF2B5EF4-FFF2-40B4-BE49-F238E27FC236}">
                  <a16:creationId xmlns:a16="http://schemas.microsoft.com/office/drawing/2014/main" id="{A9B72661-6D3F-4E3F-A4B5-8C102F714839}"/>
                </a:ext>
              </a:extLst>
            </p:cNvPr>
            <p:cNvSpPr/>
            <p:nvPr/>
          </p:nvSpPr>
          <p:spPr>
            <a:xfrm>
              <a:off x="344046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79" name="Grupo 78">
            <a:extLst>
              <a:ext uri="{FF2B5EF4-FFF2-40B4-BE49-F238E27FC236}">
                <a16:creationId xmlns:a16="http://schemas.microsoft.com/office/drawing/2014/main" id="{5579682E-023F-4CF1-999B-CD3738A46F76}"/>
              </a:ext>
            </a:extLst>
          </p:cNvPr>
          <p:cNvGrpSpPr/>
          <p:nvPr/>
        </p:nvGrpSpPr>
        <p:grpSpPr>
          <a:xfrm>
            <a:off x="6199455" y="1340017"/>
            <a:ext cx="1686809" cy="358775"/>
            <a:chOff x="1854575" y="1238977"/>
            <a:chExt cx="2072133" cy="460375"/>
          </a:xfrm>
        </p:grpSpPr>
        <p:sp>
          <p:nvSpPr>
            <p:cNvPr id="80" name="Shape 22">
              <a:extLst>
                <a:ext uri="{FF2B5EF4-FFF2-40B4-BE49-F238E27FC236}">
                  <a16:creationId xmlns:a16="http://schemas.microsoft.com/office/drawing/2014/main" id="{8584ED42-3ABC-4E56-B3DB-EA15D05F2017}"/>
                </a:ext>
              </a:extLst>
            </p:cNvPr>
            <p:cNvSpPr/>
            <p:nvPr/>
          </p:nvSpPr>
          <p:spPr>
            <a:xfrm>
              <a:off x="1854575" y="1238977"/>
              <a:ext cx="2072133" cy="460375"/>
            </a:xfrm>
            <a:prstGeom prst="roundRect">
              <a:avLst>
                <a:gd name="adj" fmla="val 45340"/>
              </a:avLst>
            </a:prstGeom>
            <a:solidFill>
              <a:srgbClr val="E1E1F0"/>
            </a:solidFill>
            <a:ln/>
          </p:spPr>
          <p:txBody>
            <a:bodyPr/>
            <a:lstStyle/>
            <a:p>
              <a:pPr algn="ctr"/>
              <a:r>
                <a:rPr lang="es-CO">
                  <a:solidFill>
                    <a:srgbClr val="5027AB"/>
                  </a:solidFill>
                  <a:latin typeface="Trebuchet MS" panose="020B0603020202020204" pitchFamily="34" charset="0"/>
                </a:rPr>
                <a:t> </a:t>
              </a:r>
              <a:r>
                <a:rPr lang="es-CO">
                  <a:solidFill>
                    <a:schemeClr val="bg1"/>
                  </a:solidFill>
                  <a:latin typeface="Trebuchet MS" panose="020B0603020202020204" pitchFamily="34" charset="0"/>
                </a:rPr>
                <a:t>  </a:t>
              </a:r>
            </a:p>
          </p:txBody>
        </p:sp>
        <p:sp>
          <p:nvSpPr>
            <p:cNvPr id="81" name="Estrella: 5 puntas 80">
              <a:extLst>
                <a:ext uri="{FF2B5EF4-FFF2-40B4-BE49-F238E27FC236}">
                  <a16:creationId xmlns:a16="http://schemas.microsoft.com/office/drawing/2014/main" id="{F99ABE2C-E04F-43ED-948D-6A6AE1690E10}"/>
                </a:ext>
              </a:extLst>
            </p:cNvPr>
            <p:cNvSpPr/>
            <p:nvPr/>
          </p:nvSpPr>
          <p:spPr>
            <a:xfrm>
              <a:off x="1950239" y="1267257"/>
              <a:ext cx="364855" cy="364855"/>
            </a:xfrm>
            <a:prstGeom prst="star5">
              <a:avLst/>
            </a:prstGeom>
            <a:solidFill>
              <a:srgbClr val="F9C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Estrella: 5 puntas 81">
              <a:extLst>
                <a:ext uri="{FF2B5EF4-FFF2-40B4-BE49-F238E27FC236}">
                  <a16:creationId xmlns:a16="http://schemas.microsoft.com/office/drawing/2014/main" id="{C3ED7CCA-D8B6-4646-80BE-A10A2F4190EE}"/>
                </a:ext>
              </a:extLst>
            </p:cNvPr>
            <p:cNvSpPr/>
            <p:nvPr/>
          </p:nvSpPr>
          <p:spPr>
            <a:xfrm>
              <a:off x="2315094"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Estrella: 5 puntas 82">
              <a:extLst>
                <a:ext uri="{FF2B5EF4-FFF2-40B4-BE49-F238E27FC236}">
                  <a16:creationId xmlns:a16="http://schemas.microsoft.com/office/drawing/2014/main" id="{7C258236-D9D1-41FB-B49B-806739BED4AE}"/>
                </a:ext>
              </a:extLst>
            </p:cNvPr>
            <p:cNvSpPr/>
            <p:nvPr/>
          </p:nvSpPr>
          <p:spPr>
            <a:xfrm>
              <a:off x="267805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4" name="Estrella: 5 puntas 83">
              <a:extLst>
                <a:ext uri="{FF2B5EF4-FFF2-40B4-BE49-F238E27FC236}">
                  <a16:creationId xmlns:a16="http://schemas.microsoft.com/office/drawing/2014/main" id="{53CB0866-743E-4835-BA69-C9181A1FAF3B}"/>
                </a:ext>
              </a:extLst>
            </p:cNvPr>
            <p:cNvSpPr/>
            <p:nvPr/>
          </p:nvSpPr>
          <p:spPr>
            <a:xfrm>
              <a:off x="3059812" y="1268531"/>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5" name="Estrella: 5 puntas 84">
              <a:extLst>
                <a:ext uri="{FF2B5EF4-FFF2-40B4-BE49-F238E27FC236}">
                  <a16:creationId xmlns:a16="http://schemas.microsoft.com/office/drawing/2014/main" id="{994C3F49-5248-4796-A2F9-7B12A8B1B996}"/>
                </a:ext>
              </a:extLst>
            </p:cNvPr>
            <p:cNvSpPr/>
            <p:nvPr/>
          </p:nvSpPr>
          <p:spPr>
            <a:xfrm>
              <a:off x="344046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86" name="Grupo 85">
            <a:extLst>
              <a:ext uri="{FF2B5EF4-FFF2-40B4-BE49-F238E27FC236}">
                <a16:creationId xmlns:a16="http://schemas.microsoft.com/office/drawing/2014/main" id="{F3CF22CA-4BDF-49BC-97EA-AB0392F20BC2}"/>
              </a:ext>
            </a:extLst>
          </p:cNvPr>
          <p:cNvGrpSpPr/>
          <p:nvPr/>
        </p:nvGrpSpPr>
        <p:grpSpPr>
          <a:xfrm>
            <a:off x="8235359" y="700298"/>
            <a:ext cx="1686809" cy="358775"/>
            <a:chOff x="1854575" y="1238977"/>
            <a:chExt cx="2072133" cy="460375"/>
          </a:xfrm>
        </p:grpSpPr>
        <p:sp>
          <p:nvSpPr>
            <p:cNvPr id="87" name="Shape 22">
              <a:extLst>
                <a:ext uri="{FF2B5EF4-FFF2-40B4-BE49-F238E27FC236}">
                  <a16:creationId xmlns:a16="http://schemas.microsoft.com/office/drawing/2014/main" id="{67050A8A-5E32-4846-8F17-70DA52C451AD}"/>
                </a:ext>
              </a:extLst>
            </p:cNvPr>
            <p:cNvSpPr/>
            <p:nvPr/>
          </p:nvSpPr>
          <p:spPr>
            <a:xfrm>
              <a:off x="1854575" y="1238977"/>
              <a:ext cx="2072133" cy="460375"/>
            </a:xfrm>
            <a:prstGeom prst="roundRect">
              <a:avLst>
                <a:gd name="adj" fmla="val 45340"/>
              </a:avLst>
            </a:prstGeom>
            <a:solidFill>
              <a:srgbClr val="E1E1F0"/>
            </a:solidFill>
            <a:ln/>
          </p:spPr>
          <p:txBody>
            <a:bodyPr/>
            <a:lstStyle/>
            <a:p>
              <a:pPr algn="ctr"/>
              <a:r>
                <a:rPr lang="es-CO">
                  <a:solidFill>
                    <a:srgbClr val="5027AB"/>
                  </a:solidFill>
                  <a:latin typeface="Trebuchet MS" panose="020B0603020202020204" pitchFamily="34" charset="0"/>
                </a:rPr>
                <a:t> </a:t>
              </a:r>
              <a:r>
                <a:rPr lang="es-CO">
                  <a:solidFill>
                    <a:schemeClr val="bg1"/>
                  </a:solidFill>
                  <a:latin typeface="Trebuchet MS" panose="020B0603020202020204" pitchFamily="34" charset="0"/>
                </a:rPr>
                <a:t>  </a:t>
              </a:r>
            </a:p>
          </p:txBody>
        </p:sp>
        <p:sp>
          <p:nvSpPr>
            <p:cNvPr id="88" name="Estrella: 5 puntas 87">
              <a:extLst>
                <a:ext uri="{FF2B5EF4-FFF2-40B4-BE49-F238E27FC236}">
                  <a16:creationId xmlns:a16="http://schemas.microsoft.com/office/drawing/2014/main" id="{E7E7CDDD-A4C9-43D9-955B-BE5BB22511D2}"/>
                </a:ext>
              </a:extLst>
            </p:cNvPr>
            <p:cNvSpPr/>
            <p:nvPr/>
          </p:nvSpPr>
          <p:spPr>
            <a:xfrm>
              <a:off x="1950239" y="1267257"/>
              <a:ext cx="364855" cy="364855"/>
            </a:xfrm>
            <a:prstGeom prst="star5">
              <a:avLst/>
            </a:prstGeom>
            <a:solidFill>
              <a:srgbClr val="F9C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9" name="Estrella: 5 puntas 88">
              <a:extLst>
                <a:ext uri="{FF2B5EF4-FFF2-40B4-BE49-F238E27FC236}">
                  <a16:creationId xmlns:a16="http://schemas.microsoft.com/office/drawing/2014/main" id="{F98B1530-F675-49AE-8F7C-BB59973925A4}"/>
                </a:ext>
              </a:extLst>
            </p:cNvPr>
            <p:cNvSpPr/>
            <p:nvPr/>
          </p:nvSpPr>
          <p:spPr>
            <a:xfrm>
              <a:off x="2315094"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0" name="Estrella: 5 puntas 89">
              <a:extLst>
                <a:ext uri="{FF2B5EF4-FFF2-40B4-BE49-F238E27FC236}">
                  <a16:creationId xmlns:a16="http://schemas.microsoft.com/office/drawing/2014/main" id="{B365768D-8B77-4178-B97A-CDF454550B38}"/>
                </a:ext>
              </a:extLst>
            </p:cNvPr>
            <p:cNvSpPr/>
            <p:nvPr/>
          </p:nvSpPr>
          <p:spPr>
            <a:xfrm>
              <a:off x="267805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1" name="Estrella: 5 puntas 90">
              <a:extLst>
                <a:ext uri="{FF2B5EF4-FFF2-40B4-BE49-F238E27FC236}">
                  <a16:creationId xmlns:a16="http://schemas.microsoft.com/office/drawing/2014/main" id="{DF2A21DC-7706-4A22-8E29-B4E91E453610}"/>
                </a:ext>
              </a:extLst>
            </p:cNvPr>
            <p:cNvSpPr/>
            <p:nvPr/>
          </p:nvSpPr>
          <p:spPr>
            <a:xfrm>
              <a:off x="3059812" y="1268531"/>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2" name="Estrella: 5 puntas 91">
              <a:extLst>
                <a:ext uri="{FF2B5EF4-FFF2-40B4-BE49-F238E27FC236}">
                  <a16:creationId xmlns:a16="http://schemas.microsoft.com/office/drawing/2014/main" id="{F659CD05-4D60-48E2-8F47-468DC8320195}"/>
                </a:ext>
              </a:extLst>
            </p:cNvPr>
            <p:cNvSpPr/>
            <p:nvPr/>
          </p:nvSpPr>
          <p:spPr>
            <a:xfrm>
              <a:off x="3440463" y="1267257"/>
              <a:ext cx="364855" cy="364855"/>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3" name="Rectángulo: esquinas redondeadas 92">
            <a:extLst>
              <a:ext uri="{FF2B5EF4-FFF2-40B4-BE49-F238E27FC236}">
                <a16:creationId xmlns:a16="http://schemas.microsoft.com/office/drawing/2014/main" id="{A344FCAA-A205-49EC-910A-4EECD6D59169}"/>
              </a:ext>
            </a:extLst>
          </p:cNvPr>
          <p:cNvSpPr/>
          <p:nvPr/>
        </p:nvSpPr>
        <p:spPr>
          <a:xfrm>
            <a:off x="89365" y="1670483"/>
            <a:ext cx="1771287" cy="1537000"/>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1E1F0"/>
              </a:solidFill>
            </a:endParaRPr>
          </a:p>
        </p:txBody>
      </p:sp>
      <p:sp>
        <p:nvSpPr>
          <p:cNvPr id="94" name="Rectángulo: esquinas redondeadas 93">
            <a:extLst>
              <a:ext uri="{FF2B5EF4-FFF2-40B4-BE49-F238E27FC236}">
                <a16:creationId xmlns:a16="http://schemas.microsoft.com/office/drawing/2014/main" id="{28484399-F919-4752-9CAB-BB6E5EA4506E}"/>
              </a:ext>
            </a:extLst>
          </p:cNvPr>
          <p:cNvSpPr/>
          <p:nvPr/>
        </p:nvSpPr>
        <p:spPr>
          <a:xfrm>
            <a:off x="10136900" y="2251372"/>
            <a:ext cx="1855079" cy="2021758"/>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1E1F0"/>
              </a:solidFill>
            </a:endParaRPr>
          </a:p>
        </p:txBody>
      </p:sp>
      <p:sp>
        <p:nvSpPr>
          <p:cNvPr id="95" name="Flecha: hacia la izquierda 94">
            <a:extLst>
              <a:ext uri="{FF2B5EF4-FFF2-40B4-BE49-F238E27FC236}">
                <a16:creationId xmlns:a16="http://schemas.microsoft.com/office/drawing/2014/main" id="{9F6E4B4B-30F3-4700-A9E2-4CD6996C6A98}"/>
              </a:ext>
            </a:extLst>
          </p:cNvPr>
          <p:cNvSpPr/>
          <p:nvPr/>
        </p:nvSpPr>
        <p:spPr>
          <a:xfrm>
            <a:off x="1654428" y="2398177"/>
            <a:ext cx="646815" cy="460374"/>
          </a:xfrm>
          <a:prstGeom prst="leftArrow">
            <a:avLst/>
          </a:prstGeom>
          <a:solidFill>
            <a:srgbClr val="01F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6" name="Rectángulo: esquinas redondeadas 95">
            <a:extLst>
              <a:ext uri="{FF2B5EF4-FFF2-40B4-BE49-F238E27FC236}">
                <a16:creationId xmlns:a16="http://schemas.microsoft.com/office/drawing/2014/main" id="{92AFEA5A-4CF9-45B2-B560-66D264E07D9A}"/>
              </a:ext>
            </a:extLst>
          </p:cNvPr>
          <p:cNvSpPr/>
          <p:nvPr/>
        </p:nvSpPr>
        <p:spPr>
          <a:xfrm rot="5400000">
            <a:off x="2551298" y="2328593"/>
            <a:ext cx="770913" cy="5611803"/>
          </a:xfrm>
          <a:prstGeom prst="roundRect">
            <a:avLst>
              <a:gd name="adj" fmla="val 23612"/>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1E1F0"/>
              </a:solidFill>
            </a:endParaRPr>
          </a:p>
        </p:txBody>
      </p:sp>
      <p:sp>
        <p:nvSpPr>
          <p:cNvPr id="97" name="Rectángulo: esquinas redondeadas 96">
            <a:extLst>
              <a:ext uri="{FF2B5EF4-FFF2-40B4-BE49-F238E27FC236}">
                <a16:creationId xmlns:a16="http://schemas.microsoft.com/office/drawing/2014/main" id="{F5D41F7B-4D6E-4B1B-8ACC-6E33E2CE5547}"/>
              </a:ext>
            </a:extLst>
          </p:cNvPr>
          <p:cNvSpPr/>
          <p:nvPr/>
        </p:nvSpPr>
        <p:spPr>
          <a:xfrm rot="5400000">
            <a:off x="8302000" y="2334251"/>
            <a:ext cx="770911" cy="5637486"/>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1E1F0"/>
              </a:solidFill>
            </a:endParaRPr>
          </a:p>
        </p:txBody>
      </p:sp>
      <p:sp>
        <p:nvSpPr>
          <p:cNvPr id="98" name="CuadroTexto 97">
            <a:extLst>
              <a:ext uri="{FF2B5EF4-FFF2-40B4-BE49-F238E27FC236}">
                <a16:creationId xmlns:a16="http://schemas.microsoft.com/office/drawing/2014/main" id="{2112AFCD-4225-4DE3-B135-ED3F1932BBFF}"/>
              </a:ext>
            </a:extLst>
          </p:cNvPr>
          <p:cNvSpPr txBox="1"/>
          <p:nvPr/>
        </p:nvSpPr>
        <p:spPr>
          <a:xfrm>
            <a:off x="158882" y="4926634"/>
            <a:ext cx="5371061" cy="461665"/>
          </a:xfrm>
          <a:prstGeom prst="rect">
            <a:avLst/>
          </a:prstGeom>
          <a:noFill/>
        </p:spPr>
        <p:txBody>
          <a:bodyPr wrap="square" rtlCol="0">
            <a:spAutoFit/>
          </a:bodyPr>
          <a:lstStyle/>
          <a:p>
            <a:r>
              <a:rPr lang="es-ES" sz="1200" b="0" i="0">
                <a:solidFill>
                  <a:srgbClr val="5026AD"/>
                </a:solidFill>
                <a:effectLst/>
                <a:latin typeface="Trebuchet MS" panose="020B0603020202020204" pitchFamily="34" charset="0"/>
              </a:rPr>
              <a:t>¿Cómo el diseño innovador present</a:t>
            </a:r>
            <a:r>
              <a:rPr lang="es-ES" sz="1200">
                <a:solidFill>
                  <a:srgbClr val="5026AD"/>
                </a:solidFill>
                <a:latin typeface="Trebuchet MS" panose="020B0603020202020204" pitchFamily="34" charset="0"/>
              </a:rPr>
              <a:t>a un beneficio o solución concreta en el </a:t>
            </a:r>
            <a:r>
              <a:rPr lang="es-ES" sz="1200" b="0" i="0">
                <a:solidFill>
                  <a:srgbClr val="5026AD"/>
                </a:solidFill>
                <a:effectLst/>
                <a:latin typeface="Trebuchet MS" panose="020B0603020202020204" pitchFamily="34" charset="0"/>
              </a:rPr>
              <a:t>contexto local?</a:t>
            </a:r>
            <a:endParaRPr lang="es-ES" sz="1200">
              <a:solidFill>
                <a:srgbClr val="5026AD"/>
              </a:solidFill>
              <a:latin typeface="Trebuchet MS" panose="020B0603020202020204" pitchFamily="34" charset="0"/>
            </a:endParaRPr>
          </a:p>
        </p:txBody>
      </p:sp>
      <p:sp>
        <p:nvSpPr>
          <p:cNvPr id="99" name="CuadroTexto 98">
            <a:extLst>
              <a:ext uri="{FF2B5EF4-FFF2-40B4-BE49-F238E27FC236}">
                <a16:creationId xmlns:a16="http://schemas.microsoft.com/office/drawing/2014/main" id="{02C27F32-AF65-424D-822C-7640B98EF7FD}"/>
              </a:ext>
            </a:extLst>
          </p:cNvPr>
          <p:cNvSpPr txBox="1"/>
          <p:nvPr/>
        </p:nvSpPr>
        <p:spPr>
          <a:xfrm>
            <a:off x="5877775" y="4816140"/>
            <a:ext cx="5519567" cy="461665"/>
          </a:xfrm>
          <a:prstGeom prst="rect">
            <a:avLst/>
          </a:prstGeom>
          <a:noFill/>
        </p:spPr>
        <p:txBody>
          <a:bodyPr wrap="square" rtlCol="0">
            <a:spAutoFit/>
          </a:bodyPr>
          <a:lstStyle/>
          <a:p>
            <a:r>
              <a:rPr lang="es-ES" sz="1200">
                <a:solidFill>
                  <a:srgbClr val="5026AD"/>
                </a:solidFill>
                <a:latin typeface="Trebuchet MS" panose="020B0603020202020204" pitchFamily="34" charset="0"/>
              </a:rPr>
              <a:t>¿Cuáles fueron los errores detectados durante la prueba/validación y cómo la corrección transformó y mejoró la funcionalidad o usabilidad del diseño.</a:t>
            </a:r>
            <a:endParaRPr lang="es-CO" sz="1200">
              <a:solidFill>
                <a:srgbClr val="5026AD"/>
              </a:solidFill>
              <a:latin typeface="Trebuchet MS" panose="020B0603020202020204" pitchFamily="34" charset="0"/>
            </a:endParaRPr>
          </a:p>
        </p:txBody>
      </p:sp>
      <p:sp>
        <p:nvSpPr>
          <p:cNvPr id="100" name="CuadroTexto 99">
            <a:extLst>
              <a:ext uri="{FF2B5EF4-FFF2-40B4-BE49-F238E27FC236}">
                <a16:creationId xmlns:a16="http://schemas.microsoft.com/office/drawing/2014/main" id="{24DCD493-ABCB-4179-B3EE-433099DB9979}"/>
              </a:ext>
            </a:extLst>
          </p:cNvPr>
          <p:cNvSpPr txBox="1"/>
          <p:nvPr/>
        </p:nvSpPr>
        <p:spPr>
          <a:xfrm>
            <a:off x="74986" y="2053562"/>
            <a:ext cx="1753806" cy="769441"/>
          </a:xfrm>
          <a:prstGeom prst="rect">
            <a:avLst/>
          </a:prstGeom>
          <a:noFill/>
        </p:spPr>
        <p:txBody>
          <a:bodyPr wrap="square" rtlCol="0">
            <a:spAutoFit/>
          </a:bodyPr>
          <a:lstStyle/>
          <a:p>
            <a:pPr algn="ctr"/>
            <a:r>
              <a:rPr lang="es-CO" sz="1100">
                <a:solidFill>
                  <a:srgbClr val="5026AD"/>
                </a:solidFill>
                <a:latin typeface="Trebuchet MS" panose="020B0603020202020204" pitchFamily="34" charset="0"/>
                <a:ea typeface="Times New Roman" panose="02020603050405020304" pitchFamily="18" charset="0"/>
              </a:rPr>
              <a:t>¿Qué </a:t>
            </a:r>
            <a:r>
              <a:rPr lang="es-CO" sz="1100">
                <a:solidFill>
                  <a:srgbClr val="5026AD"/>
                </a:solidFill>
                <a:effectLst/>
                <a:latin typeface="Trebuchet MS" panose="020B0603020202020204" pitchFamily="34" charset="0"/>
                <a:ea typeface="Times New Roman" panose="02020603050405020304" pitchFamily="18" charset="0"/>
              </a:rPr>
              <a:t>aspecto es original y cómo se diferencia de las soluciones tradicionales?</a:t>
            </a:r>
            <a:endParaRPr lang="es-CO" sz="1100">
              <a:solidFill>
                <a:srgbClr val="5026AD"/>
              </a:solidFill>
              <a:latin typeface="Trebuchet MS" panose="020B0603020202020204" pitchFamily="34" charset="0"/>
            </a:endParaRPr>
          </a:p>
        </p:txBody>
      </p:sp>
      <p:sp>
        <p:nvSpPr>
          <p:cNvPr id="101" name="CuadroTexto 100">
            <a:extLst>
              <a:ext uri="{FF2B5EF4-FFF2-40B4-BE49-F238E27FC236}">
                <a16:creationId xmlns:a16="http://schemas.microsoft.com/office/drawing/2014/main" id="{9D9A6AA1-E9C1-4328-B806-ABE5839C9050}"/>
              </a:ext>
            </a:extLst>
          </p:cNvPr>
          <p:cNvSpPr txBox="1"/>
          <p:nvPr/>
        </p:nvSpPr>
        <p:spPr>
          <a:xfrm>
            <a:off x="10375229" y="2463175"/>
            <a:ext cx="1512374" cy="1446550"/>
          </a:xfrm>
          <a:prstGeom prst="rect">
            <a:avLst/>
          </a:prstGeom>
          <a:noFill/>
        </p:spPr>
        <p:txBody>
          <a:bodyPr wrap="square" lIns="91440" tIns="45720" rIns="91440" bIns="45720" rtlCol="0" anchor="t">
            <a:spAutoFit/>
          </a:bodyPr>
          <a:lstStyle/>
          <a:p>
            <a:pPr algn="ctr"/>
            <a:r>
              <a:rPr lang="es-ES" sz="1100" b="0" i="0">
                <a:solidFill>
                  <a:srgbClr val="5026AD"/>
                </a:solidFill>
                <a:effectLst/>
                <a:latin typeface="Trebuchet MS"/>
              </a:rPr>
              <a:t>¿</a:t>
            </a:r>
            <a:r>
              <a:rPr lang="es-ES" sz="1100">
                <a:solidFill>
                  <a:srgbClr val="5026AD"/>
                </a:solidFill>
                <a:latin typeface="Trebuchet MS"/>
              </a:rPr>
              <a:t>Cómo</a:t>
            </a:r>
            <a:r>
              <a:rPr lang="es-ES" sz="1100" b="0" i="0">
                <a:solidFill>
                  <a:srgbClr val="5026AD"/>
                </a:solidFill>
                <a:effectLst/>
                <a:latin typeface="Trebuchet MS"/>
              </a:rPr>
              <a:t> </a:t>
            </a:r>
            <a:r>
              <a:rPr lang="es-ES" sz="1100">
                <a:solidFill>
                  <a:srgbClr val="5026AD"/>
                </a:solidFill>
                <a:latin typeface="Trebuchet MS"/>
              </a:rPr>
              <a:t>el </a:t>
            </a:r>
            <a:r>
              <a:rPr lang="es-ES" sz="1100" b="0" i="0">
                <a:solidFill>
                  <a:srgbClr val="5026AD"/>
                </a:solidFill>
                <a:effectLst/>
                <a:latin typeface="Trebuchet MS"/>
              </a:rPr>
              <a:t>diseño tiene potencial de </a:t>
            </a:r>
            <a:r>
              <a:rPr lang="es-ES" sz="1100" b="1" i="0">
                <a:solidFill>
                  <a:srgbClr val="5026AD"/>
                </a:solidFill>
                <a:effectLst/>
                <a:latin typeface="Trebuchet MS"/>
              </a:rPr>
              <a:t>difusión y adopción</a:t>
            </a:r>
            <a:r>
              <a:rPr lang="es-ES" sz="1100" b="0" i="0">
                <a:solidFill>
                  <a:srgbClr val="5026AD"/>
                </a:solidFill>
                <a:effectLst/>
                <a:latin typeface="Trebuchet MS"/>
              </a:rPr>
              <a:t> en otros contextos o regiones, y puede ajustarse o escalarse fácilmente con recursos locales?</a:t>
            </a:r>
            <a:endParaRPr lang="es-CO" sz="1100" i="1">
              <a:solidFill>
                <a:srgbClr val="5026AD"/>
              </a:solidFill>
              <a:latin typeface="Trebuchet MS"/>
            </a:endParaRPr>
          </a:p>
        </p:txBody>
      </p:sp>
      <p:sp>
        <p:nvSpPr>
          <p:cNvPr id="102" name="Flecha: hacia la izquierda 101">
            <a:extLst>
              <a:ext uri="{FF2B5EF4-FFF2-40B4-BE49-F238E27FC236}">
                <a16:creationId xmlns:a16="http://schemas.microsoft.com/office/drawing/2014/main" id="{375E94A2-72D1-6597-46BE-B0B9F647D43B}"/>
              </a:ext>
            </a:extLst>
          </p:cNvPr>
          <p:cNvSpPr/>
          <p:nvPr/>
        </p:nvSpPr>
        <p:spPr>
          <a:xfrm flipH="1">
            <a:off x="9907100" y="3126838"/>
            <a:ext cx="600496" cy="460374"/>
          </a:xfrm>
          <a:prstGeom prst="leftArrow">
            <a:avLst/>
          </a:prstGeom>
          <a:solidFill>
            <a:srgbClr val="01F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 name="Flecha: hacia la izquierda 102">
            <a:extLst>
              <a:ext uri="{FF2B5EF4-FFF2-40B4-BE49-F238E27FC236}">
                <a16:creationId xmlns:a16="http://schemas.microsoft.com/office/drawing/2014/main" id="{91749196-87DA-ABD8-2128-0A15C77492A6}"/>
              </a:ext>
            </a:extLst>
          </p:cNvPr>
          <p:cNvSpPr/>
          <p:nvPr/>
        </p:nvSpPr>
        <p:spPr>
          <a:xfrm rot="16200000">
            <a:off x="4701591" y="4161255"/>
            <a:ext cx="646815" cy="460374"/>
          </a:xfrm>
          <a:prstGeom prst="leftArrow">
            <a:avLst/>
          </a:prstGeom>
          <a:solidFill>
            <a:srgbClr val="01F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4" name="Flecha: hacia la izquierda 103">
            <a:extLst>
              <a:ext uri="{FF2B5EF4-FFF2-40B4-BE49-F238E27FC236}">
                <a16:creationId xmlns:a16="http://schemas.microsoft.com/office/drawing/2014/main" id="{15293C4B-0BB6-FDE1-5D13-ECEDC7D4650C}"/>
              </a:ext>
            </a:extLst>
          </p:cNvPr>
          <p:cNvSpPr/>
          <p:nvPr/>
        </p:nvSpPr>
        <p:spPr>
          <a:xfrm rot="16200000">
            <a:off x="7557513" y="4262068"/>
            <a:ext cx="646815" cy="460374"/>
          </a:xfrm>
          <a:prstGeom prst="leftArrow">
            <a:avLst/>
          </a:prstGeom>
          <a:solidFill>
            <a:srgbClr val="01F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4439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C83855-1AB2-93D8-C0EC-56ACD7CC3350}"/>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A83126A0-737A-5CC7-6F25-FD5DF971BCE8}"/>
              </a:ext>
            </a:extLst>
          </p:cNvPr>
          <p:cNvSpPr txBox="1">
            <a:spLocks/>
          </p:cNvSpPr>
          <p:nvPr/>
        </p:nvSpPr>
        <p:spPr>
          <a:xfrm>
            <a:off x="2417623" y="98797"/>
            <a:ext cx="8342906" cy="1119714"/>
          </a:xfrm>
          <a:prstGeom prst="rect">
            <a:avLst/>
          </a:prstGeom>
        </p:spPr>
        <p:txBody>
          <a:bodyPr vert="horz" lIns="91440" tIns="45720" rIns="91440" bIns="45720" rtlCol="0" anchor="ctr">
            <a:normAutofit fontScale="925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b="1">
                <a:solidFill>
                  <a:srgbClr val="5026AD"/>
                </a:solidFill>
                <a:latin typeface="Trebuchet MS"/>
              </a:rPr>
              <a:t>COMPONENTES DEL PROTOTIPO</a:t>
            </a:r>
            <a:endParaRPr lang="es-CO" b="1">
              <a:solidFill>
                <a:srgbClr val="5026AD"/>
              </a:solidFill>
              <a:latin typeface="Trebuchet MS" panose="020B0603020202020204" pitchFamily="34" charset="0"/>
            </a:endParaRPr>
          </a:p>
        </p:txBody>
      </p:sp>
      <p:graphicFrame>
        <p:nvGraphicFramePr>
          <p:cNvPr id="7" name="Tabla 6">
            <a:extLst>
              <a:ext uri="{FF2B5EF4-FFF2-40B4-BE49-F238E27FC236}">
                <a16:creationId xmlns:a16="http://schemas.microsoft.com/office/drawing/2014/main" id="{D2375C59-F959-E62B-05B9-CE33A61217E6}"/>
              </a:ext>
            </a:extLst>
          </p:cNvPr>
          <p:cNvGraphicFramePr>
            <a:graphicFrameLocks noGrp="1"/>
          </p:cNvGraphicFramePr>
          <p:nvPr>
            <p:extLst>
              <p:ext uri="{D42A27DB-BD31-4B8C-83A1-F6EECF244321}">
                <p14:modId xmlns:p14="http://schemas.microsoft.com/office/powerpoint/2010/main" val="1343688240"/>
              </p:ext>
            </p:extLst>
          </p:nvPr>
        </p:nvGraphicFramePr>
        <p:xfrm>
          <a:off x="733244" y="1178943"/>
          <a:ext cx="10723793" cy="4501780"/>
        </p:xfrm>
        <a:graphic>
          <a:graphicData uri="http://schemas.openxmlformats.org/drawingml/2006/table">
            <a:tbl>
              <a:tblPr firstRow="1" firstCol="1" bandRow="1">
                <a:tableStyleId>{5C22544A-7EE6-4342-B048-85BDC9FD1C3A}</a:tableStyleId>
              </a:tblPr>
              <a:tblGrid>
                <a:gridCol w="2497664">
                  <a:extLst>
                    <a:ext uri="{9D8B030D-6E8A-4147-A177-3AD203B41FA5}">
                      <a16:colId xmlns:a16="http://schemas.microsoft.com/office/drawing/2014/main" val="2856989862"/>
                    </a:ext>
                  </a:extLst>
                </a:gridCol>
                <a:gridCol w="2882874">
                  <a:extLst>
                    <a:ext uri="{9D8B030D-6E8A-4147-A177-3AD203B41FA5}">
                      <a16:colId xmlns:a16="http://schemas.microsoft.com/office/drawing/2014/main" val="3716774133"/>
                    </a:ext>
                  </a:extLst>
                </a:gridCol>
                <a:gridCol w="2721332">
                  <a:extLst>
                    <a:ext uri="{9D8B030D-6E8A-4147-A177-3AD203B41FA5}">
                      <a16:colId xmlns:a16="http://schemas.microsoft.com/office/drawing/2014/main" val="2256927463"/>
                    </a:ext>
                  </a:extLst>
                </a:gridCol>
                <a:gridCol w="2621923">
                  <a:extLst>
                    <a:ext uri="{9D8B030D-6E8A-4147-A177-3AD203B41FA5}">
                      <a16:colId xmlns:a16="http://schemas.microsoft.com/office/drawing/2014/main" val="2110906655"/>
                    </a:ext>
                  </a:extLst>
                </a:gridCol>
              </a:tblGrid>
              <a:tr h="843063">
                <a:tc>
                  <a:txBody>
                    <a:bodyPr/>
                    <a:lstStyle/>
                    <a:p>
                      <a:pPr algn="ctr">
                        <a:lnSpc>
                          <a:spcPct val="115000"/>
                        </a:lnSpc>
                        <a:spcAft>
                          <a:spcPts val="0"/>
                        </a:spcAft>
                      </a:pPr>
                      <a:r>
                        <a:rPr lang="es-CO" sz="2000" b="1" kern="1200">
                          <a:solidFill>
                            <a:schemeClr val="lt1"/>
                          </a:solidFill>
                          <a:effectLst/>
                          <a:latin typeface="Trebuchet MS"/>
                          <a:ea typeface="+mn-ea"/>
                          <a:cs typeface="+mn-cs"/>
                        </a:rPr>
                        <a:t>Componente</a:t>
                      </a:r>
                    </a:p>
                  </a:txBody>
                  <a:tcPr marL="44226" marR="44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lvl="0" algn="ctr">
                        <a:lnSpc>
                          <a:spcPct val="114999"/>
                        </a:lnSpc>
                        <a:spcAft>
                          <a:spcPts val="0"/>
                        </a:spcAft>
                        <a:buNone/>
                      </a:pPr>
                      <a:r>
                        <a:rPr lang="es-CO" sz="2000" b="1" kern="1200">
                          <a:solidFill>
                            <a:schemeClr val="lt1"/>
                          </a:solidFill>
                          <a:effectLst/>
                          <a:latin typeface="Trebuchet MS"/>
                          <a:ea typeface="+mn-ea"/>
                          <a:cs typeface="+mn-cs"/>
                        </a:rPr>
                        <a:t>Características</a:t>
                      </a:r>
                      <a:endParaRPr lang="es-ES" sz="2800"/>
                    </a:p>
                    <a:p>
                      <a:pPr lvl="0" algn="ctr">
                        <a:lnSpc>
                          <a:spcPct val="114999"/>
                        </a:lnSpc>
                        <a:spcAft>
                          <a:spcPts val="0"/>
                        </a:spcAft>
                        <a:buNone/>
                      </a:pPr>
                      <a:r>
                        <a:rPr lang="es-CO" sz="2000" b="1" kern="1200">
                          <a:solidFill>
                            <a:schemeClr val="lt1"/>
                          </a:solidFill>
                          <a:effectLst/>
                          <a:latin typeface="Trebuchet MS"/>
                          <a:ea typeface="+mn-ea"/>
                          <a:cs typeface="+mn-cs"/>
                        </a:rPr>
                        <a:t>Forma</a:t>
                      </a:r>
                    </a:p>
                  </a:txBody>
                  <a:tcPr marL="44226" marR="44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lvl="0" algn="ctr">
                        <a:lnSpc>
                          <a:spcPct val="114999"/>
                        </a:lnSpc>
                        <a:spcAft>
                          <a:spcPts val="0"/>
                        </a:spcAft>
                        <a:buNone/>
                      </a:pPr>
                      <a:r>
                        <a:rPr lang="es-CO" sz="2000" b="1" i="0" u="none" strike="noStrike" kern="1200" noProof="0">
                          <a:solidFill>
                            <a:schemeClr val="lt1"/>
                          </a:solidFill>
                          <a:effectLst/>
                          <a:latin typeface="Trebuchet MS"/>
                        </a:rPr>
                        <a:t>Características</a:t>
                      </a:r>
                      <a:endParaRPr lang="es-ES" sz="2800"/>
                    </a:p>
                    <a:p>
                      <a:pPr lvl="0" algn="ctr">
                        <a:lnSpc>
                          <a:spcPct val="114999"/>
                        </a:lnSpc>
                        <a:spcAft>
                          <a:spcPts val="0"/>
                        </a:spcAft>
                        <a:buNone/>
                      </a:pPr>
                      <a:r>
                        <a:rPr lang="es-CO" sz="2000" b="1" i="0" u="none" strike="noStrike" kern="1200" noProof="0">
                          <a:solidFill>
                            <a:schemeClr val="lt1"/>
                          </a:solidFill>
                          <a:effectLst/>
                          <a:latin typeface="Trebuchet MS"/>
                        </a:rPr>
                        <a:t>Función</a:t>
                      </a:r>
                    </a:p>
                  </a:txBody>
                  <a:tcPr marL="44226" marR="44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15000"/>
                        </a:lnSpc>
                        <a:spcAft>
                          <a:spcPts val="0"/>
                        </a:spcAft>
                      </a:pPr>
                      <a:r>
                        <a:rPr lang="es-CO" sz="2000" b="1" kern="1200">
                          <a:solidFill>
                            <a:schemeClr val="lt1"/>
                          </a:solidFill>
                          <a:effectLst/>
                          <a:latin typeface="Trebuchet MS"/>
                          <a:ea typeface="+mn-ea"/>
                          <a:cs typeface="+mn-cs"/>
                        </a:rPr>
                        <a:t>¿Por qué la selección de ese componente?</a:t>
                      </a:r>
                    </a:p>
                  </a:txBody>
                  <a:tcPr marL="44226" marR="44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extLst>
                  <a:ext uri="{0D108BD9-81ED-4DB2-BD59-A6C34878D82A}">
                    <a16:rowId xmlns:a16="http://schemas.microsoft.com/office/drawing/2014/main" val="191280330"/>
                  </a:ext>
                </a:extLst>
              </a:tr>
              <a:tr h="1076094">
                <a:tc>
                  <a:txBody>
                    <a:bodyPr/>
                    <a:lstStyle/>
                    <a:p>
                      <a:pPr algn="ctr">
                        <a:lnSpc>
                          <a:spcPct val="115000"/>
                        </a:lnSpc>
                        <a:spcAft>
                          <a:spcPts val="0"/>
                        </a:spcAft>
                      </a:pPr>
                      <a:r>
                        <a:rPr lang="es-CO" sz="2000" i="0">
                          <a:solidFill>
                            <a:schemeClr val="tx1">
                              <a:lumMod val="65000"/>
                              <a:lumOff val="35000"/>
                            </a:schemeClr>
                          </a:solidFill>
                          <a:effectLst/>
                          <a:latin typeface="Trebuchet MS"/>
                          <a:ea typeface="MS Mincho"/>
                          <a:cs typeface="Times New Roman"/>
                        </a:rPr>
                        <a:t>Electrónicos</a:t>
                      </a:r>
                    </a:p>
                  </a:txBody>
                  <a:tcPr marL="44226" marR="44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CO" sz="2400">
                        <a:effectLst/>
                        <a:latin typeface="Trebuchet MS" panose="020B0603020202020204" pitchFamily="34" charset="0"/>
                        <a:ea typeface="MS Mincho"/>
                        <a:cs typeface="Times New Roman" panose="02020603050405020304" pitchFamily="18" charset="0"/>
                      </a:endParaRPr>
                    </a:p>
                  </a:txBody>
                  <a:tcPr marL="44226" marR="44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endParaRPr lang="es-CO" sz="2400">
                        <a:effectLst/>
                        <a:latin typeface="Trebuchet MS"/>
                        <a:ea typeface="MS Mincho"/>
                        <a:cs typeface="Times New Roman" panose="02020603050405020304" pitchFamily="18" charset="0"/>
                      </a:endParaRPr>
                    </a:p>
                  </a:txBody>
                  <a:tcPr marL="44226" marR="44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endParaRPr lang="es-CO" sz="2400">
                        <a:effectLst/>
                        <a:latin typeface="Trebuchet MS" panose="020B0603020202020204" pitchFamily="34" charset="0"/>
                        <a:ea typeface="MS Mincho"/>
                        <a:cs typeface="Times New Roman" panose="02020603050405020304" pitchFamily="18" charset="0"/>
                      </a:endParaRPr>
                    </a:p>
                  </a:txBody>
                  <a:tcPr marL="44226" marR="44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2274399"/>
                  </a:ext>
                </a:extLst>
              </a:tr>
              <a:tr h="1291312">
                <a:tc>
                  <a:txBody>
                    <a:bodyPr/>
                    <a:lstStyle/>
                    <a:p>
                      <a:pPr algn="ctr">
                        <a:lnSpc>
                          <a:spcPct val="115000"/>
                        </a:lnSpc>
                        <a:spcAft>
                          <a:spcPts val="0"/>
                        </a:spcAft>
                      </a:pPr>
                      <a:r>
                        <a:rPr lang="es-CO" sz="2000">
                          <a:solidFill>
                            <a:schemeClr val="tx1">
                              <a:lumMod val="65000"/>
                              <a:lumOff val="35000"/>
                            </a:schemeClr>
                          </a:solidFill>
                          <a:effectLst/>
                          <a:latin typeface="Trebuchet MS"/>
                          <a:ea typeface="MS Mincho"/>
                          <a:cs typeface="Times New Roman"/>
                        </a:rPr>
                        <a:t>Digital</a:t>
                      </a:r>
                    </a:p>
                  </a:txBody>
                  <a:tcPr marL="44226" marR="44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CO" sz="2400">
                        <a:effectLst/>
                        <a:latin typeface="Trebuchet MS" panose="020B0603020202020204" pitchFamily="34" charset="0"/>
                        <a:ea typeface="MS Mincho"/>
                        <a:cs typeface="Times New Roman" panose="02020603050405020304" pitchFamily="18" charset="0"/>
                      </a:endParaRPr>
                    </a:p>
                  </a:txBody>
                  <a:tcPr marL="44226" marR="44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15000"/>
                        </a:lnSpc>
                        <a:spcAft>
                          <a:spcPts val="0"/>
                        </a:spcAft>
                      </a:pPr>
                      <a:endParaRPr lang="es-CO" sz="2400">
                        <a:effectLst/>
                        <a:latin typeface="Trebuchet MS"/>
                        <a:ea typeface="MS Mincho"/>
                        <a:cs typeface="Times New Roman" panose="02020603050405020304" pitchFamily="18" charset="0"/>
                      </a:endParaRPr>
                    </a:p>
                  </a:txBody>
                  <a:tcPr marL="44226" marR="44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15000"/>
                        </a:lnSpc>
                        <a:spcAft>
                          <a:spcPts val="0"/>
                        </a:spcAft>
                      </a:pPr>
                      <a:endParaRPr lang="es-CO" sz="2400">
                        <a:effectLst/>
                        <a:latin typeface="Trebuchet MS" panose="020B0603020202020204" pitchFamily="34" charset="0"/>
                        <a:ea typeface="MS Mincho"/>
                        <a:cs typeface="Times New Roman" panose="02020603050405020304" pitchFamily="18" charset="0"/>
                      </a:endParaRPr>
                    </a:p>
                  </a:txBody>
                  <a:tcPr marL="44226" marR="44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3360245781"/>
                  </a:ext>
                </a:extLst>
              </a:tr>
              <a:tr h="1291311">
                <a:tc>
                  <a:txBody>
                    <a:bodyPr/>
                    <a:lstStyle/>
                    <a:p>
                      <a:pPr lvl="0" algn="ctr">
                        <a:lnSpc>
                          <a:spcPct val="114999"/>
                        </a:lnSpc>
                        <a:spcAft>
                          <a:spcPts val="0"/>
                        </a:spcAft>
                        <a:buNone/>
                      </a:pPr>
                      <a:r>
                        <a:rPr lang="es-CO" sz="2000">
                          <a:solidFill>
                            <a:schemeClr val="tx1">
                              <a:lumMod val="65000"/>
                              <a:lumOff val="35000"/>
                            </a:schemeClr>
                          </a:solidFill>
                          <a:effectLst/>
                          <a:latin typeface="Trebuchet MS"/>
                          <a:ea typeface="MS Mincho"/>
                          <a:cs typeface="Times New Roman"/>
                        </a:rPr>
                        <a:t>Físico</a:t>
                      </a:r>
                    </a:p>
                  </a:txBody>
                  <a:tcPr marL="44225" marR="44225"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defTabSz="914400">
                        <a:lnSpc>
                          <a:spcPct val="114999"/>
                        </a:lnSpc>
                        <a:spcBef>
                          <a:spcPts val="0"/>
                        </a:spcBef>
                        <a:spcAft>
                          <a:spcPts val="0"/>
                        </a:spcAft>
                        <a:buNone/>
                        <a:tabLst/>
                        <a:defRPr/>
                      </a:pPr>
                      <a:endParaRPr lang="es-CO" sz="2400">
                        <a:effectLst/>
                        <a:latin typeface="Trebuchet MS"/>
                        <a:ea typeface="MS Mincho"/>
                        <a:cs typeface="Times New Roman"/>
                      </a:endParaRPr>
                    </a:p>
                  </a:txBody>
                  <a:tcPr marL="44225" marR="44225"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14999"/>
                        </a:lnSpc>
                        <a:spcAft>
                          <a:spcPts val="0"/>
                        </a:spcAft>
                        <a:buNone/>
                      </a:pPr>
                      <a:endParaRPr lang="en-US" sz="2400">
                        <a:effectLst/>
                        <a:latin typeface="Trebuchet MS"/>
                      </a:endParaRPr>
                    </a:p>
                  </a:txBody>
                  <a:tcPr marL="44225" marR="44225"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14999"/>
                        </a:lnSpc>
                        <a:spcAft>
                          <a:spcPts val="0"/>
                        </a:spcAft>
                        <a:buNone/>
                      </a:pPr>
                      <a:endParaRPr lang="es-CO" sz="2400">
                        <a:effectLst/>
                        <a:latin typeface="Trebuchet MS"/>
                        <a:ea typeface="MS Mincho"/>
                        <a:cs typeface="Times New Roman"/>
                      </a:endParaRPr>
                    </a:p>
                  </a:txBody>
                  <a:tcPr marL="44225" marR="44225"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82157774"/>
                  </a:ext>
                </a:extLst>
              </a:tr>
            </a:tbl>
          </a:graphicData>
        </a:graphic>
      </p:graphicFrame>
    </p:spTree>
    <p:extLst>
      <p:ext uri="{BB962C8B-B14F-4D97-AF65-F5344CB8AC3E}">
        <p14:creationId xmlns:p14="http://schemas.microsoft.com/office/powerpoint/2010/main" val="207601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a:extLst>
            <a:ext uri="{FF2B5EF4-FFF2-40B4-BE49-F238E27FC236}">
              <a16:creationId xmlns:a16="http://schemas.microsoft.com/office/drawing/2014/main" id="{290503B3-CFA0-DDE3-47AC-65E9FD1FB09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4C597C-F0C2-811F-76E0-8F2D21BBE2D6}"/>
              </a:ext>
            </a:extLst>
          </p:cNvPr>
          <p:cNvSpPr txBox="1">
            <a:spLocks/>
          </p:cNvSpPr>
          <p:nvPr/>
        </p:nvSpPr>
        <p:spPr>
          <a:xfrm>
            <a:off x="977358" y="236541"/>
            <a:ext cx="9554308" cy="773272"/>
          </a:xfrm>
          <a:prstGeom prst="rect">
            <a:avLst/>
          </a:prstGeom>
        </p:spPr>
        <p:txBody>
          <a:bodyPr vert="horz" lIns="91440" tIns="45720" rIns="91440" bIns="45720" rtlCol="0" anchor="ctr">
            <a:no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b="1" noProof="0">
                <a:solidFill>
                  <a:srgbClr val="4D24A4"/>
                </a:solidFill>
                <a:latin typeface="Trebuchet MS"/>
                <a:cs typeface="Arial"/>
              </a:rPr>
              <a:t>CONSTRUCCIÓN – PARTE 1 </a:t>
            </a:r>
            <a:endParaRPr lang="es-ES_tradnl" noProof="0">
              <a:solidFill>
                <a:srgbClr val="4D24A4"/>
              </a:solidFill>
              <a:latin typeface="Trebuchet MS"/>
              <a:cs typeface="Arial"/>
            </a:endParaRPr>
          </a:p>
        </p:txBody>
      </p:sp>
      <p:sp>
        <p:nvSpPr>
          <p:cNvPr id="3" name="Rectángulo: esquinas redondeadas 2">
            <a:extLst>
              <a:ext uri="{FF2B5EF4-FFF2-40B4-BE49-F238E27FC236}">
                <a16:creationId xmlns:a16="http://schemas.microsoft.com/office/drawing/2014/main" id="{0AE767F9-030D-070E-C056-4560A7EA9C56}"/>
              </a:ext>
            </a:extLst>
          </p:cNvPr>
          <p:cNvSpPr/>
          <p:nvPr/>
        </p:nvSpPr>
        <p:spPr>
          <a:xfrm>
            <a:off x="284813" y="1009814"/>
            <a:ext cx="5598983" cy="4676734"/>
          </a:xfrm>
          <a:prstGeom prst="roundRect">
            <a:avLst/>
          </a:prstGeom>
          <a:ln w="57150">
            <a:solidFill>
              <a:srgbClr val="5026AD"/>
            </a:solidFill>
          </a:ln>
        </p:spPr>
        <p:style>
          <a:lnRef idx="2">
            <a:schemeClr val="accent5"/>
          </a:lnRef>
          <a:fillRef idx="1">
            <a:schemeClr val="lt1"/>
          </a:fillRef>
          <a:effectRef idx="0">
            <a:schemeClr val="accent5"/>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_tradnl" noProof="0">
              <a:latin typeface="Trebuchet MS"/>
              <a:cs typeface="Arial"/>
            </a:endParaRPr>
          </a:p>
        </p:txBody>
      </p:sp>
      <p:sp>
        <p:nvSpPr>
          <p:cNvPr id="7" name="CuadroTexto 9">
            <a:extLst>
              <a:ext uri="{FF2B5EF4-FFF2-40B4-BE49-F238E27FC236}">
                <a16:creationId xmlns:a16="http://schemas.microsoft.com/office/drawing/2014/main" id="{6534B6A9-3FE7-94CF-59A2-A7C85D98589C}"/>
              </a:ext>
            </a:extLst>
          </p:cNvPr>
          <p:cNvSpPr txBox="1"/>
          <p:nvPr/>
        </p:nvSpPr>
        <p:spPr>
          <a:xfrm>
            <a:off x="402771" y="2299739"/>
            <a:ext cx="5087277" cy="738664"/>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i="1">
                <a:solidFill>
                  <a:schemeClr val="tx1">
                    <a:lumMod val="65000"/>
                    <a:lumOff val="35000"/>
                  </a:schemeClr>
                </a:solidFill>
                <a:latin typeface="Trebuchet MS"/>
              </a:rPr>
              <a:t>Agregar 3 fotos de mejoras o ajustes que se realizaron al prototipo en la parte física o mecánica. </a:t>
            </a:r>
            <a:r>
              <a:rPr lang="es-ES_tradnl" sz="1400" i="1">
                <a:solidFill>
                  <a:schemeClr val="tx1">
                    <a:lumMod val="65000"/>
                    <a:lumOff val="35000"/>
                  </a:schemeClr>
                </a:solidFill>
                <a:latin typeface="Trebuchet MS"/>
                <a:cs typeface="Arial"/>
              </a:rPr>
              <a:t>Asegúrese  que las fotografías muestren claramente la parte modificada.</a:t>
            </a:r>
            <a:endParaRPr lang="es-ES_tradnl" sz="1400" i="1">
              <a:solidFill>
                <a:schemeClr val="tx1">
                  <a:lumMod val="65000"/>
                  <a:lumOff val="35000"/>
                </a:schemeClr>
              </a:solidFill>
              <a:latin typeface="Trebuchet MS"/>
            </a:endParaRPr>
          </a:p>
        </p:txBody>
      </p:sp>
      <p:sp>
        <p:nvSpPr>
          <p:cNvPr id="4" name="Rectángulo: esquinas redondeadas 3">
            <a:extLst>
              <a:ext uri="{FF2B5EF4-FFF2-40B4-BE49-F238E27FC236}">
                <a16:creationId xmlns:a16="http://schemas.microsoft.com/office/drawing/2014/main" id="{7558A08A-BFB9-B43E-DA69-D78F393F5B6B}"/>
              </a:ext>
            </a:extLst>
          </p:cNvPr>
          <p:cNvSpPr/>
          <p:nvPr/>
        </p:nvSpPr>
        <p:spPr>
          <a:xfrm>
            <a:off x="6011718" y="1009813"/>
            <a:ext cx="5598983" cy="4676734"/>
          </a:xfrm>
          <a:prstGeom prst="roundRect">
            <a:avLst/>
          </a:prstGeom>
          <a:ln w="57150">
            <a:solidFill>
              <a:srgbClr val="5026AD"/>
            </a:solidFill>
          </a:ln>
        </p:spPr>
        <p:style>
          <a:lnRef idx="2">
            <a:schemeClr val="accent5"/>
          </a:lnRef>
          <a:fillRef idx="1">
            <a:schemeClr val="lt1"/>
          </a:fillRef>
          <a:effectRef idx="0">
            <a:schemeClr val="accent5"/>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_tradnl" noProof="0">
              <a:latin typeface="Trebuchet MS"/>
              <a:cs typeface="Arial"/>
            </a:endParaRPr>
          </a:p>
        </p:txBody>
      </p:sp>
      <p:sp>
        <p:nvSpPr>
          <p:cNvPr id="8" name="CuadroTexto 9">
            <a:extLst>
              <a:ext uri="{FF2B5EF4-FFF2-40B4-BE49-F238E27FC236}">
                <a16:creationId xmlns:a16="http://schemas.microsoft.com/office/drawing/2014/main" id="{4BD3DDCB-6648-D90A-9DB1-D3B0E8A79F49}"/>
              </a:ext>
            </a:extLst>
          </p:cNvPr>
          <p:cNvSpPr txBox="1"/>
          <p:nvPr/>
        </p:nvSpPr>
        <p:spPr>
          <a:xfrm>
            <a:off x="6281056" y="2299739"/>
            <a:ext cx="5214257" cy="738664"/>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i="1">
                <a:solidFill>
                  <a:schemeClr val="tx1">
                    <a:lumMod val="65000"/>
                    <a:lumOff val="35000"/>
                  </a:schemeClr>
                </a:solidFill>
                <a:latin typeface="Trebuchet MS"/>
              </a:rPr>
              <a:t>Agregar 3 fotos de mejoras o ajustes que se realizaron al prototipo en la parte electrónica. </a:t>
            </a:r>
            <a:r>
              <a:rPr lang="es-ES_tradnl" sz="1400" i="1">
                <a:solidFill>
                  <a:schemeClr val="tx1">
                    <a:lumMod val="65000"/>
                    <a:lumOff val="35000"/>
                  </a:schemeClr>
                </a:solidFill>
                <a:latin typeface="Trebuchet MS"/>
                <a:cs typeface="Arial"/>
              </a:rPr>
              <a:t>Asegúrese  que las fotografías muestren claramente la parte modificada.</a:t>
            </a:r>
            <a:endParaRPr lang="es-ES_tradnl" sz="1400" i="1">
              <a:solidFill>
                <a:schemeClr val="tx1">
                  <a:lumMod val="65000"/>
                  <a:lumOff val="35000"/>
                </a:schemeClr>
              </a:solidFill>
              <a:latin typeface="Trebuchet MS"/>
            </a:endParaRPr>
          </a:p>
        </p:txBody>
      </p:sp>
    </p:spTree>
    <p:extLst>
      <p:ext uri="{BB962C8B-B14F-4D97-AF65-F5344CB8AC3E}">
        <p14:creationId xmlns:p14="http://schemas.microsoft.com/office/powerpoint/2010/main" val="1092156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a:extLst>
            <a:ext uri="{FF2B5EF4-FFF2-40B4-BE49-F238E27FC236}">
              <a16:creationId xmlns:a16="http://schemas.microsoft.com/office/drawing/2014/main" id="{622A6916-60DE-CFA5-A2C0-0EBC9CE21B3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B4B981B-CE07-ED0F-CC33-106655D749EB}"/>
              </a:ext>
            </a:extLst>
          </p:cNvPr>
          <p:cNvSpPr txBox="1">
            <a:spLocks/>
          </p:cNvSpPr>
          <p:nvPr/>
        </p:nvSpPr>
        <p:spPr>
          <a:xfrm>
            <a:off x="1238616" y="238842"/>
            <a:ext cx="9554308" cy="773272"/>
          </a:xfrm>
          <a:prstGeom prst="rect">
            <a:avLst/>
          </a:prstGeom>
        </p:spPr>
        <p:txBody>
          <a:bodyPr vert="horz" lIns="91440" tIns="45720" rIns="91440" bIns="45720" rtlCol="0" anchor="ctr">
            <a:no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3200" b="1" noProof="0">
                <a:solidFill>
                  <a:srgbClr val="4D24A4"/>
                </a:solidFill>
                <a:latin typeface="Trebuchet MS"/>
                <a:cs typeface="Arial"/>
              </a:rPr>
              <a:t>CONSTRUCCIÓN – PARTE 2</a:t>
            </a:r>
            <a:endParaRPr lang="es-ES_tradnl" sz="3200" noProof="0">
              <a:solidFill>
                <a:srgbClr val="4D24A4"/>
              </a:solidFill>
              <a:latin typeface="Trebuchet MS"/>
              <a:cs typeface="Arial"/>
            </a:endParaRPr>
          </a:p>
        </p:txBody>
      </p:sp>
      <p:sp>
        <p:nvSpPr>
          <p:cNvPr id="3" name="Rectángulo: esquinas redondeadas 2">
            <a:extLst>
              <a:ext uri="{FF2B5EF4-FFF2-40B4-BE49-F238E27FC236}">
                <a16:creationId xmlns:a16="http://schemas.microsoft.com/office/drawing/2014/main" id="{FD8B2713-AEB3-002C-54DA-FF9951BAB858}"/>
              </a:ext>
            </a:extLst>
          </p:cNvPr>
          <p:cNvSpPr/>
          <p:nvPr/>
        </p:nvSpPr>
        <p:spPr>
          <a:xfrm>
            <a:off x="1457425" y="921891"/>
            <a:ext cx="9395245" cy="4706041"/>
          </a:xfrm>
          <a:prstGeom prst="roundRect">
            <a:avLst/>
          </a:prstGeom>
          <a:ln w="57150">
            <a:solidFill>
              <a:srgbClr val="5026AD"/>
            </a:solidFill>
          </a:ln>
        </p:spPr>
        <p:style>
          <a:lnRef idx="2">
            <a:schemeClr val="accent5"/>
          </a:lnRef>
          <a:fillRef idx="1">
            <a:schemeClr val="lt1"/>
          </a:fillRef>
          <a:effectRef idx="0">
            <a:schemeClr val="accent5"/>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_tradnl" noProof="0">
              <a:latin typeface="Trebuchet MS"/>
              <a:cs typeface="Arial"/>
            </a:endParaRPr>
          </a:p>
        </p:txBody>
      </p:sp>
      <p:sp>
        <p:nvSpPr>
          <p:cNvPr id="9" name="CuadroTexto 9">
            <a:extLst>
              <a:ext uri="{FF2B5EF4-FFF2-40B4-BE49-F238E27FC236}">
                <a16:creationId xmlns:a16="http://schemas.microsoft.com/office/drawing/2014/main" id="{16986555-D568-5D5A-10C3-FC66B75DF436}"/>
              </a:ext>
            </a:extLst>
          </p:cNvPr>
          <p:cNvSpPr txBox="1"/>
          <p:nvPr/>
        </p:nvSpPr>
        <p:spPr>
          <a:xfrm>
            <a:off x="2948870" y="2533665"/>
            <a:ext cx="6406925" cy="738664"/>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i="1">
                <a:solidFill>
                  <a:schemeClr val="tx1">
                    <a:lumMod val="65000"/>
                    <a:lumOff val="35000"/>
                  </a:schemeClr>
                </a:solidFill>
                <a:latin typeface="Trebuchet MS"/>
              </a:rPr>
              <a:t>Agregar 3 fotos de mejoras o ajustes que se realizaron al prototipo en lo digital. </a:t>
            </a:r>
            <a:r>
              <a:rPr lang="es-ES_tradnl" sz="1400" i="1">
                <a:solidFill>
                  <a:schemeClr val="tx1">
                    <a:lumMod val="65000"/>
                    <a:lumOff val="35000"/>
                  </a:schemeClr>
                </a:solidFill>
                <a:latin typeface="Trebuchet MS"/>
                <a:cs typeface="Arial"/>
              </a:rPr>
              <a:t>Asegúrese  que las fotografías muestren claramente la parte modificada.</a:t>
            </a:r>
            <a:endParaRPr lang="es-ES_tradnl" sz="1400" i="1">
              <a:solidFill>
                <a:schemeClr val="tx1">
                  <a:lumMod val="65000"/>
                  <a:lumOff val="35000"/>
                </a:schemeClr>
              </a:solidFill>
              <a:latin typeface="Trebuchet MS"/>
            </a:endParaRPr>
          </a:p>
        </p:txBody>
      </p:sp>
    </p:spTree>
    <p:extLst>
      <p:ext uri="{BB962C8B-B14F-4D97-AF65-F5344CB8AC3E}">
        <p14:creationId xmlns:p14="http://schemas.microsoft.com/office/powerpoint/2010/main" val="334059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853F4A-DE82-088F-B6BA-0E03D949283E}"/>
            </a:ext>
          </a:extLst>
        </p:cNvPr>
        <p:cNvGrpSpPr/>
        <p:nvPr/>
      </p:nvGrpSpPr>
      <p:grpSpPr>
        <a:xfrm>
          <a:off x="0" y="0"/>
          <a:ext cx="0" cy="0"/>
          <a:chOff x="0" y="0"/>
          <a:chExt cx="0" cy="0"/>
        </a:xfrm>
      </p:grpSpPr>
      <p:grpSp>
        <p:nvGrpSpPr>
          <p:cNvPr id="26" name="Grupo 25">
            <a:extLst>
              <a:ext uri="{FF2B5EF4-FFF2-40B4-BE49-F238E27FC236}">
                <a16:creationId xmlns:a16="http://schemas.microsoft.com/office/drawing/2014/main" id="{5B2B3C8C-03F4-4040-B749-91E4E56D1E6B}"/>
              </a:ext>
            </a:extLst>
          </p:cNvPr>
          <p:cNvGrpSpPr/>
          <p:nvPr/>
        </p:nvGrpSpPr>
        <p:grpSpPr>
          <a:xfrm>
            <a:off x="413424" y="685294"/>
            <a:ext cx="5676960" cy="4079701"/>
            <a:chOff x="3552039" y="669302"/>
            <a:chExt cx="4713402" cy="4694549"/>
          </a:xfrm>
        </p:grpSpPr>
        <p:sp>
          <p:nvSpPr>
            <p:cNvPr id="4" name="Elipse 3">
              <a:extLst>
                <a:ext uri="{FF2B5EF4-FFF2-40B4-BE49-F238E27FC236}">
                  <a16:creationId xmlns:a16="http://schemas.microsoft.com/office/drawing/2014/main" id="{455A25BF-2CFF-41D1-A903-AF034E6375B5}"/>
                </a:ext>
              </a:extLst>
            </p:cNvPr>
            <p:cNvSpPr/>
            <p:nvPr/>
          </p:nvSpPr>
          <p:spPr>
            <a:xfrm>
              <a:off x="3552039" y="669302"/>
              <a:ext cx="4713402" cy="4694549"/>
            </a:xfrm>
            <a:prstGeom prst="roundRect">
              <a:avLst/>
            </a:prstGeom>
            <a:solidFill>
              <a:srgbClr val="502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Elipse 4">
              <a:extLst>
                <a:ext uri="{FF2B5EF4-FFF2-40B4-BE49-F238E27FC236}">
                  <a16:creationId xmlns:a16="http://schemas.microsoft.com/office/drawing/2014/main" id="{CEC8588B-0F27-42A3-84CE-5F3642EAE30E}"/>
                </a:ext>
              </a:extLst>
            </p:cNvPr>
            <p:cNvSpPr/>
            <p:nvPr/>
          </p:nvSpPr>
          <p:spPr>
            <a:xfrm>
              <a:off x="3792422" y="900258"/>
              <a:ext cx="4232635" cy="423263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pSp>
      <p:grpSp>
        <p:nvGrpSpPr>
          <p:cNvPr id="28" name="Grupo 27">
            <a:extLst>
              <a:ext uri="{FF2B5EF4-FFF2-40B4-BE49-F238E27FC236}">
                <a16:creationId xmlns:a16="http://schemas.microsoft.com/office/drawing/2014/main" id="{8D22DB91-71FE-456A-B0C9-CFC3DA5BF484}"/>
              </a:ext>
            </a:extLst>
          </p:cNvPr>
          <p:cNvGrpSpPr/>
          <p:nvPr/>
        </p:nvGrpSpPr>
        <p:grpSpPr>
          <a:xfrm>
            <a:off x="6232131" y="685292"/>
            <a:ext cx="5547564" cy="4079701"/>
            <a:chOff x="3552039" y="669302"/>
            <a:chExt cx="4713402" cy="4694549"/>
          </a:xfrm>
        </p:grpSpPr>
        <p:sp>
          <p:nvSpPr>
            <p:cNvPr id="29" name="Elipse 28">
              <a:extLst>
                <a:ext uri="{FF2B5EF4-FFF2-40B4-BE49-F238E27FC236}">
                  <a16:creationId xmlns:a16="http://schemas.microsoft.com/office/drawing/2014/main" id="{97729722-263F-440D-8752-BA6532B21371}"/>
                </a:ext>
              </a:extLst>
            </p:cNvPr>
            <p:cNvSpPr/>
            <p:nvPr/>
          </p:nvSpPr>
          <p:spPr>
            <a:xfrm>
              <a:off x="3552039" y="669302"/>
              <a:ext cx="4713402" cy="4694549"/>
            </a:xfrm>
            <a:prstGeom prst="roundRect">
              <a:avLst/>
            </a:prstGeom>
            <a:solidFill>
              <a:srgbClr val="502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a:extLst>
                <a:ext uri="{FF2B5EF4-FFF2-40B4-BE49-F238E27FC236}">
                  <a16:creationId xmlns:a16="http://schemas.microsoft.com/office/drawing/2014/main" id="{0B41DEEA-8C8A-448E-8379-8D61595E5AD7}"/>
                </a:ext>
              </a:extLst>
            </p:cNvPr>
            <p:cNvSpPr/>
            <p:nvPr/>
          </p:nvSpPr>
          <p:spPr>
            <a:xfrm>
              <a:off x="3792422" y="900258"/>
              <a:ext cx="4232635" cy="423263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pSp>
      <p:sp>
        <p:nvSpPr>
          <p:cNvPr id="31" name="Shape 22">
            <a:extLst>
              <a:ext uri="{FF2B5EF4-FFF2-40B4-BE49-F238E27FC236}">
                <a16:creationId xmlns:a16="http://schemas.microsoft.com/office/drawing/2014/main" id="{CAEE87B9-2EA8-4227-B6AE-A36EFB1081E8}"/>
              </a:ext>
            </a:extLst>
          </p:cNvPr>
          <p:cNvSpPr/>
          <p:nvPr/>
        </p:nvSpPr>
        <p:spPr>
          <a:xfrm>
            <a:off x="2065600" y="4825877"/>
            <a:ext cx="2386854" cy="864176"/>
          </a:xfrm>
          <a:prstGeom prst="roundRect">
            <a:avLst>
              <a:gd name="adj" fmla="val 45340"/>
            </a:avLst>
          </a:prstGeom>
          <a:solidFill>
            <a:srgbClr val="5027AB"/>
          </a:solidFill>
          <a:ln/>
        </p:spPr>
        <p:txBody>
          <a:bodyPr lIns="91440" tIns="45720" rIns="91440" bIns="45720" anchor="t"/>
          <a:lstStyle/>
          <a:p>
            <a:pPr algn="ctr"/>
            <a:r>
              <a:rPr lang="es-CO">
                <a:solidFill>
                  <a:schemeClr val="bg1"/>
                </a:solidFill>
                <a:latin typeface="Trebuchet MS"/>
              </a:rPr>
              <a:t>Prototipo de</a:t>
            </a:r>
          </a:p>
          <a:p>
            <a:pPr algn="ctr"/>
            <a:r>
              <a:rPr lang="es-CO">
                <a:solidFill>
                  <a:schemeClr val="bg1"/>
                </a:solidFill>
                <a:latin typeface="Trebuchet MS"/>
              </a:rPr>
              <a:t>baja fidelidad </a:t>
            </a:r>
          </a:p>
        </p:txBody>
      </p:sp>
      <p:sp>
        <p:nvSpPr>
          <p:cNvPr id="32" name="Shape 22">
            <a:extLst>
              <a:ext uri="{FF2B5EF4-FFF2-40B4-BE49-F238E27FC236}">
                <a16:creationId xmlns:a16="http://schemas.microsoft.com/office/drawing/2014/main" id="{F90E7F3E-3E8C-4F4A-B51B-89FD4D348F25}"/>
              </a:ext>
            </a:extLst>
          </p:cNvPr>
          <p:cNvSpPr/>
          <p:nvPr/>
        </p:nvSpPr>
        <p:spPr>
          <a:xfrm>
            <a:off x="7792207" y="4877603"/>
            <a:ext cx="2386854" cy="864176"/>
          </a:xfrm>
          <a:prstGeom prst="roundRect">
            <a:avLst>
              <a:gd name="adj" fmla="val 45340"/>
            </a:avLst>
          </a:prstGeom>
          <a:solidFill>
            <a:srgbClr val="5027AB"/>
          </a:solidFill>
          <a:ln/>
        </p:spPr>
        <p:txBody>
          <a:bodyPr lIns="91440" tIns="45720" rIns="91440" bIns="45720" anchor="t"/>
          <a:lstStyle/>
          <a:p>
            <a:pPr algn="ctr"/>
            <a:r>
              <a:rPr lang="es-CO">
                <a:solidFill>
                  <a:schemeClr val="bg1"/>
                </a:solidFill>
                <a:latin typeface="Trebuchet MS"/>
              </a:rPr>
              <a:t>Prototipo de</a:t>
            </a:r>
          </a:p>
          <a:p>
            <a:pPr algn="ctr"/>
            <a:r>
              <a:rPr lang="es-CO">
                <a:solidFill>
                  <a:schemeClr val="bg1"/>
                </a:solidFill>
                <a:latin typeface="Trebuchet MS"/>
              </a:rPr>
              <a:t>alta fidelidad </a:t>
            </a:r>
          </a:p>
        </p:txBody>
      </p:sp>
      <p:sp>
        <p:nvSpPr>
          <p:cNvPr id="33" name="Título 1">
            <a:extLst>
              <a:ext uri="{FF2B5EF4-FFF2-40B4-BE49-F238E27FC236}">
                <a16:creationId xmlns:a16="http://schemas.microsoft.com/office/drawing/2014/main" id="{5E612E03-D4F8-4423-85C7-561772CED95F}"/>
              </a:ext>
            </a:extLst>
          </p:cNvPr>
          <p:cNvSpPr txBox="1">
            <a:spLocks/>
          </p:cNvSpPr>
          <p:nvPr/>
        </p:nvSpPr>
        <p:spPr>
          <a:xfrm>
            <a:off x="2323890" y="-219608"/>
            <a:ext cx="1116074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600" b="1">
                <a:solidFill>
                  <a:srgbClr val="5026AD"/>
                </a:solidFill>
                <a:latin typeface="Trebuchet MS"/>
              </a:rPr>
              <a:t>COMPARATIVO DEL PROTOTIPO PARTE 1 </a:t>
            </a:r>
            <a:endParaRPr lang="es-CO" sz="3600" b="1">
              <a:solidFill>
                <a:srgbClr val="5026AD"/>
              </a:solidFill>
              <a:latin typeface="Trebuchet MS"/>
            </a:endParaRPr>
          </a:p>
        </p:txBody>
      </p:sp>
      <p:sp>
        <p:nvSpPr>
          <p:cNvPr id="34" name="Shape 22">
            <a:extLst>
              <a:ext uri="{FF2B5EF4-FFF2-40B4-BE49-F238E27FC236}">
                <a16:creationId xmlns:a16="http://schemas.microsoft.com/office/drawing/2014/main" id="{897D9C59-7BD7-4ED5-9397-6FE53938FFE8}"/>
              </a:ext>
            </a:extLst>
          </p:cNvPr>
          <p:cNvSpPr/>
          <p:nvPr/>
        </p:nvSpPr>
        <p:spPr>
          <a:xfrm>
            <a:off x="2491917" y="4528932"/>
            <a:ext cx="1509841" cy="460375"/>
          </a:xfrm>
          <a:prstGeom prst="roundRect">
            <a:avLst>
              <a:gd name="adj" fmla="val 45340"/>
            </a:avLst>
          </a:prstGeom>
          <a:solidFill>
            <a:srgbClr val="F9CE34"/>
          </a:solidFill>
          <a:ln/>
        </p:spPr>
        <p:txBody>
          <a:bodyPr/>
          <a:lstStyle/>
          <a:p>
            <a:pPr algn="ctr"/>
            <a:r>
              <a:rPr lang="es-CO">
                <a:solidFill>
                  <a:srgbClr val="5027AB"/>
                </a:solidFill>
                <a:latin typeface="Trebuchet MS" panose="020B0603020202020204" pitchFamily="34" charset="0"/>
              </a:rPr>
              <a:t>Antes </a:t>
            </a:r>
            <a:r>
              <a:rPr lang="es-CO">
                <a:solidFill>
                  <a:schemeClr val="bg1"/>
                </a:solidFill>
                <a:latin typeface="Trebuchet MS" panose="020B0603020202020204" pitchFamily="34" charset="0"/>
              </a:rPr>
              <a:t>  </a:t>
            </a:r>
          </a:p>
        </p:txBody>
      </p:sp>
      <p:sp>
        <p:nvSpPr>
          <p:cNvPr id="35" name="Shape 22">
            <a:extLst>
              <a:ext uri="{FF2B5EF4-FFF2-40B4-BE49-F238E27FC236}">
                <a16:creationId xmlns:a16="http://schemas.microsoft.com/office/drawing/2014/main" id="{9A6681E7-D9DC-4E16-971A-FF9A2CC1F224}"/>
              </a:ext>
            </a:extLst>
          </p:cNvPr>
          <p:cNvSpPr/>
          <p:nvPr/>
        </p:nvSpPr>
        <p:spPr>
          <a:xfrm>
            <a:off x="8165905" y="4585821"/>
            <a:ext cx="1509841" cy="460375"/>
          </a:xfrm>
          <a:prstGeom prst="roundRect">
            <a:avLst>
              <a:gd name="adj" fmla="val 45340"/>
            </a:avLst>
          </a:prstGeom>
          <a:solidFill>
            <a:srgbClr val="F9CE34"/>
          </a:solidFill>
          <a:ln/>
        </p:spPr>
        <p:txBody>
          <a:bodyPr/>
          <a:lstStyle/>
          <a:p>
            <a:pPr algn="ctr"/>
            <a:r>
              <a:rPr lang="es-CO">
                <a:solidFill>
                  <a:srgbClr val="5027AB"/>
                </a:solidFill>
                <a:latin typeface="Trebuchet MS" panose="020B0603020202020204" pitchFamily="34" charset="0"/>
              </a:rPr>
              <a:t>Después   </a:t>
            </a:r>
          </a:p>
        </p:txBody>
      </p:sp>
      <p:sp>
        <p:nvSpPr>
          <p:cNvPr id="2" name="CuadroTexto 1">
            <a:extLst>
              <a:ext uri="{FF2B5EF4-FFF2-40B4-BE49-F238E27FC236}">
                <a16:creationId xmlns:a16="http://schemas.microsoft.com/office/drawing/2014/main" id="{FA078C84-0E0B-96B0-283E-7442A335B87E}"/>
              </a:ext>
            </a:extLst>
          </p:cNvPr>
          <p:cNvSpPr txBox="1"/>
          <p:nvPr/>
        </p:nvSpPr>
        <p:spPr>
          <a:xfrm>
            <a:off x="1086928" y="2467155"/>
            <a:ext cx="43103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i="1" dirty="0">
                <a:solidFill>
                  <a:schemeClr val="tx1">
                    <a:lumMod val="65000"/>
                    <a:lumOff val="35000"/>
                  </a:schemeClr>
                </a:solidFill>
                <a:latin typeface="Trebuchet MS"/>
              </a:rPr>
              <a:t>Agregar la foto del prototipo de baja fidelidad realizado en el desafío 3</a:t>
            </a:r>
          </a:p>
        </p:txBody>
      </p:sp>
      <p:sp>
        <p:nvSpPr>
          <p:cNvPr id="3" name="CuadroTexto 2">
            <a:extLst>
              <a:ext uri="{FF2B5EF4-FFF2-40B4-BE49-F238E27FC236}">
                <a16:creationId xmlns:a16="http://schemas.microsoft.com/office/drawing/2014/main" id="{C539BB28-3BC8-E7E2-F91D-570781F97596}"/>
              </a:ext>
            </a:extLst>
          </p:cNvPr>
          <p:cNvSpPr txBox="1"/>
          <p:nvPr/>
        </p:nvSpPr>
        <p:spPr>
          <a:xfrm>
            <a:off x="6852248" y="2467154"/>
            <a:ext cx="43103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i="1">
                <a:solidFill>
                  <a:schemeClr val="tx1">
                    <a:lumMod val="65000"/>
                    <a:lumOff val="35000"/>
                  </a:schemeClr>
                </a:solidFill>
                <a:latin typeface="Trebuchet MS"/>
              </a:rPr>
              <a:t>Agregar la foto del prototipo de alta fidelidad realizado en este desafío</a:t>
            </a:r>
          </a:p>
        </p:txBody>
      </p:sp>
    </p:spTree>
    <p:extLst>
      <p:ext uri="{BB962C8B-B14F-4D97-AF65-F5344CB8AC3E}">
        <p14:creationId xmlns:p14="http://schemas.microsoft.com/office/powerpoint/2010/main" val="385099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FEAEBE-7ED3-5E7D-5892-A79366211997}"/>
            </a:ext>
          </a:extLst>
        </p:cNvPr>
        <p:cNvGrpSpPr/>
        <p:nvPr/>
      </p:nvGrpSpPr>
      <p:grpSpPr>
        <a:xfrm>
          <a:off x="0" y="0"/>
          <a:ext cx="0" cy="0"/>
          <a:chOff x="0" y="0"/>
          <a:chExt cx="0" cy="0"/>
        </a:xfrm>
      </p:grpSpPr>
      <p:sp>
        <p:nvSpPr>
          <p:cNvPr id="33" name="Título 1">
            <a:extLst>
              <a:ext uri="{FF2B5EF4-FFF2-40B4-BE49-F238E27FC236}">
                <a16:creationId xmlns:a16="http://schemas.microsoft.com/office/drawing/2014/main" id="{66CD744A-AF85-CF93-919C-2B06E93037EF}"/>
              </a:ext>
            </a:extLst>
          </p:cNvPr>
          <p:cNvSpPr txBox="1">
            <a:spLocks/>
          </p:cNvSpPr>
          <p:nvPr/>
        </p:nvSpPr>
        <p:spPr>
          <a:xfrm>
            <a:off x="2208871" y="-219608"/>
            <a:ext cx="1116074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600" b="1">
                <a:solidFill>
                  <a:srgbClr val="5026AD"/>
                </a:solidFill>
                <a:latin typeface="Trebuchet MS"/>
              </a:rPr>
              <a:t>COMPARATIVO DEL PROTOTIPO PARTE 2 </a:t>
            </a:r>
            <a:endParaRPr lang="es-CO" sz="3600" b="1">
              <a:solidFill>
                <a:srgbClr val="5026AD"/>
              </a:solidFill>
              <a:latin typeface="Trebuchet MS"/>
            </a:endParaRPr>
          </a:p>
        </p:txBody>
      </p:sp>
      <p:graphicFrame>
        <p:nvGraphicFramePr>
          <p:cNvPr id="13" name="Tabla 12">
            <a:extLst>
              <a:ext uri="{FF2B5EF4-FFF2-40B4-BE49-F238E27FC236}">
                <a16:creationId xmlns:a16="http://schemas.microsoft.com/office/drawing/2014/main" id="{FD142139-1313-3073-1EA0-E2AF1AD525ED}"/>
              </a:ext>
            </a:extLst>
          </p:cNvPr>
          <p:cNvGraphicFramePr>
            <a:graphicFrameLocks noGrp="1"/>
          </p:cNvGraphicFramePr>
          <p:nvPr>
            <p:extLst>
              <p:ext uri="{D42A27DB-BD31-4B8C-83A1-F6EECF244321}">
                <p14:modId xmlns:p14="http://schemas.microsoft.com/office/powerpoint/2010/main" val="622419959"/>
              </p:ext>
            </p:extLst>
          </p:nvPr>
        </p:nvGraphicFramePr>
        <p:xfrm>
          <a:off x="618226" y="747622"/>
          <a:ext cx="10919517" cy="4976774"/>
        </p:xfrm>
        <a:graphic>
          <a:graphicData uri="http://schemas.openxmlformats.org/drawingml/2006/table">
            <a:tbl>
              <a:tblPr bandRow="1">
                <a:tableStyleId>{5C22544A-7EE6-4342-B048-85BDC9FD1C3A}</a:tableStyleId>
              </a:tblPr>
              <a:tblGrid>
                <a:gridCol w="3915603">
                  <a:extLst>
                    <a:ext uri="{9D8B030D-6E8A-4147-A177-3AD203B41FA5}">
                      <a16:colId xmlns:a16="http://schemas.microsoft.com/office/drawing/2014/main" val="2374277020"/>
                    </a:ext>
                  </a:extLst>
                </a:gridCol>
                <a:gridCol w="7003914">
                  <a:extLst>
                    <a:ext uri="{9D8B030D-6E8A-4147-A177-3AD203B41FA5}">
                      <a16:colId xmlns:a16="http://schemas.microsoft.com/office/drawing/2014/main" val="861146553"/>
                    </a:ext>
                  </a:extLst>
                </a:gridCol>
              </a:tblGrid>
              <a:tr h="606923">
                <a:tc gridSpan="2">
                  <a:txBody>
                    <a:bodyPr/>
                    <a:lstStyle/>
                    <a:p>
                      <a:pPr lvl="0" algn="ctr">
                        <a:lnSpc>
                          <a:spcPts val="1650"/>
                        </a:lnSpc>
                        <a:buNone/>
                      </a:pPr>
                      <a:r>
                        <a:rPr lang="es-CO" sz="1600" b="1">
                          <a:solidFill>
                            <a:srgbClr val="FFFFFF"/>
                          </a:solidFill>
                          <a:effectLst/>
                          <a:latin typeface="Trebuchet MS"/>
                        </a:rPr>
                        <a:t>Mejorar y ajustes  prototipo de alta fidelidad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5026AD"/>
                    </a:solidFill>
                  </a:tcPr>
                </a:tc>
                <a:tc hMerge="1">
                  <a:txBody>
                    <a:bodyPr/>
                    <a:lstStyle/>
                    <a:p>
                      <a:endParaRPr lang="es-ES"/>
                    </a:p>
                  </a:txBody>
                  <a:tcPr/>
                </a:tc>
                <a:extLst>
                  <a:ext uri="{0D108BD9-81ED-4DB2-BD59-A6C34878D82A}">
                    <a16:rowId xmlns:a16="http://schemas.microsoft.com/office/drawing/2014/main" val="3865547204"/>
                  </a:ext>
                </a:extLst>
              </a:tr>
              <a:tr h="1699389">
                <a:tc>
                  <a:txBody>
                    <a:bodyPr/>
                    <a:lstStyle/>
                    <a:p>
                      <a:pPr lvl="0" algn="l">
                        <a:lnSpc>
                          <a:spcPts val="1650"/>
                        </a:lnSpc>
                        <a:buNone/>
                      </a:pPr>
                      <a:r>
                        <a:rPr lang="es-CO" sz="1400" b="0" i="0" u="none" strike="noStrike" noProof="0">
                          <a:solidFill>
                            <a:schemeClr val="tx1">
                              <a:lumMod val="65000"/>
                              <a:lumOff val="35000"/>
                            </a:schemeClr>
                          </a:solidFill>
                          <a:effectLst/>
                          <a:latin typeface="Trebuchet MS"/>
                        </a:rPr>
                        <a:t>¿Qué transformaciones o ajustes se realizaron en el prototipo para lograr su evolución de baja a alta fidelidad, tanto en su forma como en su funcionamiento?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A"/>
                    </a:solidFill>
                  </a:tcPr>
                </a:tc>
                <a:tc>
                  <a:txBody>
                    <a:bodyPr/>
                    <a:lstStyle/>
                    <a:p>
                      <a:pPr fontAlgn="t">
                        <a:buNone/>
                      </a:pPr>
                      <a:endParaRPr lang="es-E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FA"/>
                    </a:solidFill>
                  </a:tcPr>
                </a:tc>
                <a:extLst>
                  <a:ext uri="{0D108BD9-81ED-4DB2-BD59-A6C34878D82A}">
                    <a16:rowId xmlns:a16="http://schemas.microsoft.com/office/drawing/2014/main" val="2991764769"/>
                  </a:ext>
                </a:extLst>
              </a:tr>
              <a:tr h="1335231">
                <a:tc>
                  <a:txBody>
                    <a:bodyPr/>
                    <a:lstStyle/>
                    <a:p>
                      <a:pPr lvl="0" algn="l">
                        <a:lnSpc>
                          <a:spcPts val="1650"/>
                        </a:lnSpc>
                        <a:buNone/>
                      </a:pPr>
                      <a:r>
                        <a:rPr lang="es-CO" sz="1400" b="0" i="0" u="none" strike="noStrike" noProof="0">
                          <a:solidFill>
                            <a:schemeClr val="tx1">
                              <a:lumMod val="65000"/>
                              <a:lumOff val="35000"/>
                            </a:schemeClr>
                          </a:solidFill>
                          <a:effectLst/>
                          <a:latin typeface="Trebuchet MS"/>
                        </a:rPr>
                        <a:t>¿Cómo se evidencian las mejoras en la interacción del equipo al comparar el prototipo de alta fidelidad con el de alta fidelidad?</a:t>
                      </a:r>
                      <a:endParaRPr lang="es-ES">
                        <a:latin typeface="Trebuchet MS"/>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buNone/>
                      </a:pPr>
                      <a:endParaRPr lang="es-E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9714668"/>
                  </a:ext>
                </a:extLst>
              </a:tr>
              <a:tr h="1335231">
                <a:tc>
                  <a:txBody>
                    <a:bodyPr/>
                    <a:lstStyle/>
                    <a:p>
                      <a:pPr lvl="0" algn="l">
                        <a:lnSpc>
                          <a:spcPts val="1650"/>
                        </a:lnSpc>
                        <a:buNone/>
                      </a:pPr>
                      <a:r>
                        <a:rPr lang="es-CO" sz="1400" b="0" i="0" u="none" strike="noStrike" baseline="0" noProof="0">
                          <a:solidFill>
                            <a:srgbClr val="595959"/>
                          </a:solidFill>
                          <a:effectLst/>
                          <a:latin typeface="Trebuchet MS"/>
                        </a:rPr>
                        <a:t>¿Qué conclusiones se pueden extraer del proceso de construcción y transformación del prototipo desde su versión de alta hasta alta fidelidad?</a:t>
                      </a:r>
                      <a:endParaRPr lang="es-ES"/>
                    </a:p>
                  </a:txBody>
                  <a:tcP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solidFill>
                      <a:srgbClr val="E6E6FA"/>
                    </a:solidFill>
                  </a:tcPr>
                </a:tc>
                <a:tc>
                  <a:txBody>
                    <a:bodyPr/>
                    <a:lstStyle/>
                    <a:p>
                      <a:pPr lvl="0">
                        <a:buNone/>
                      </a:pPr>
                      <a:endParaRPr lang="es-ES">
                        <a:effectLst/>
                      </a:endParaRPr>
                    </a:p>
                  </a:txBody>
                  <a:tcP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solidFill>
                      <a:srgbClr val="E6E6FA"/>
                    </a:solidFill>
                  </a:tcPr>
                </a:tc>
                <a:extLst>
                  <a:ext uri="{0D108BD9-81ED-4DB2-BD59-A6C34878D82A}">
                    <a16:rowId xmlns:a16="http://schemas.microsoft.com/office/drawing/2014/main" val="194221834"/>
                  </a:ext>
                </a:extLst>
              </a:tr>
            </a:tbl>
          </a:graphicData>
        </a:graphic>
      </p:graphicFrame>
    </p:spTree>
    <p:extLst>
      <p:ext uri="{BB962C8B-B14F-4D97-AF65-F5344CB8AC3E}">
        <p14:creationId xmlns:p14="http://schemas.microsoft.com/office/powerpoint/2010/main" val="4147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1919A8-8ED3-F379-5ECC-90AB9CAFD79D}"/>
            </a:ext>
          </a:extLst>
        </p:cNvPr>
        <p:cNvGrpSpPr/>
        <p:nvPr/>
      </p:nvGrpSpPr>
      <p:grpSpPr>
        <a:xfrm>
          <a:off x="0" y="0"/>
          <a:ext cx="0" cy="0"/>
          <a:chOff x="0" y="0"/>
          <a:chExt cx="0" cy="0"/>
        </a:xfrm>
      </p:grpSpPr>
      <p:sp>
        <p:nvSpPr>
          <p:cNvPr id="33" name="Título 1">
            <a:extLst>
              <a:ext uri="{FF2B5EF4-FFF2-40B4-BE49-F238E27FC236}">
                <a16:creationId xmlns:a16="http://schemas.microsoft.com/office/drawing/2014/main" id="{8801AC61-2667-9658-250E-DA16ED84BCED}"/>
              </a:ext>
            </a:extLst>
          </p:cNvPr>
          <p:cNvSpPr txBox="1">
            <a:spLocks/>
          </p:cNvSpPr>
          <p:nvPr/>
        </p:nvSpPr>
        <p:spPr>
          <a:xfrm>
            <a:off x="113834" y="-137444"/>
            <a:ext cx="5019243"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600" b="1">
                <a:solidFill>
                  <a:srgbClr val="5026AD"/>
                </a:solidFill>
                <a:latin typeface="Trebuchet MS"/>
              </a:rPr>
              <a:t>INTEGRACIÓN STEM+</a:t>
            </a:r>
            <a:endParaRPr lang="es-CO" sz="3600" b="1">
              <a:solidFill>
                <a:srgbClr val="5026AD"/>
              </a:solidFill>
              <a:latin typeface="Trebuchet MS"/>
            </a:endParaRPr>
          </a:p>
        </p:txBody>
      </p:sp>
      <p:sp>
        <p:nvSpPr>
          <p:cNvPr id="4" name="CuadroTexto 3">
            <a:extLst>
              <a:ext uri="{FF2B5EF4-FFF2-40B4-BE49-F238E27FC236}">
                <a16:creationId xmlns:a16="http://schemas.microsoft.com/office/drawing/2014/main" id="{BF8DB2BD-FCD5-A93F-13C3-D0256A1E1921}"/>
              </a:ext>
            </a:extLst>
          </p:cNvPr>
          <p:cNvSpPr txBox="1"/>
          <p:nvPr/>
        </p:nvSpPr>
        <p:spPr>
          <a:xfrm>
            <a:off x="173364" y="834230"/>
            <a:ext cx="11822693" cy="584775"/>
          </a:xfrm>
          <a:prstGeom prst="rect">
            <a:avLst/>
          </a:prstGeom>
          <a:noFill/>
        </p:spPr>
        <p:txBody>
          <a:bodyPr wrap="square" lIns="91440" tIns="45720" rIns="91440" bIns="45720" anchor="t">
            <a:spAutoFit/>
          </a:bodyPr>
          <a:lstStyle/>
          <a:p>
            <a:pPr algn="just"/>
            <a:r>
              <a:rPr lang="es-MX" sz="1600">
                <a:solidFill>
                  <a:schemeClr val="tx1">
                    <a:lumMod val="65000"/>
                    <a:lumOff val="35000"/>
                  </a:schemeClr>
                </a:solidFill>
                <a:latin typeface="Trebuchet MS"/>
              </a:rPr>
              <a:t>Muestren a través de una fotografía y una breve de explicación cómo los principios de las áreas STEM+ están involucradas en la construcción y ajuste de su prototipo.</a:t>
            </a:r>
            <a:endParaRPr lang="es-419" sz="1600">
              <a:solidFill>
                <a:schemeClr val="tx1">
                  <a:lumMod val="65000"/>
                  <a:lumOff val="35000"/>
                </a:schemeClr>
              </a:solidFill>
              <a:latin typeface="Trebuchet MS"/>
            </a:endParaRPr>
          </a:p>
        </p:txBody>
      </p:sp>
      <p:sp>
        <p:nvSpPr>
          <p:cNvPr id="5" name="CuadroTexto 4">
            <a:extLst>
              <a:ext uri="{FF2B5EF4-FFF2-40B4-BE49-F238E27FC236}">
                <a16:creationId xmlns:a16="http://schemas.microsoft.com/office/drawing/2014/main" id="{83875B4E-C8E2-6C71-1650-DDD3CB4F890E}"/>
              </a:ext>
            </a:extLst>
          </p:cNvPr>
          <p:cNvSpPr txBox="1"/>
          <p:nvPr/>
        </p:nvSpPr>
        <p:spPr>
          <a:xfrm>
            <a:off x="7284953" y="178850"/>
            <a:ext cx="4793213" cy="584775"/>
          </a:xfrm>
          <a:prstGeom prst="rect">
            <a:avLst/>
          </a:prstGeom>
          <a:solidFill>
            <a:srgbClr val="5027AB"/>
          </a:solidFill>
        </p:spPr>
        <p:txBody>
          <a:bodyPr wrap="square" lIns="91440" tIns="45720" rIns="91440" bIns="45720" anchor="t">
            <a:spAutoFit/>
          </a:bodyPr>
          <a:lstStyle/>
          <a:p>
            <a:pPr algn="just"/>
            <a:r>
              <a:rPr lang="es-MX" sz="1400" b="1">
                <a:solidFill>
                  <a:srgbClr val="01FD84"/>
                </a:solidFill>
                <a:latin typeface="Trebuchet MS"/>
              </a:rPr>
              <a:t>Recuerden que las áreas </a:t>
            </a:r>
            <a:r>
              <a:rPr lang="es-MX" b="1">
                <a:solidFill>
                  <a:srgbClr val="01FD84"/>
                </a:solidFill>
                <a:latin typeface="Trebuchet MS"/>
              </a:rPr>
              <a:t>+</a:t>
            </a:r>
            <a:r>
              <a:rPr lang="es-MX" sz="1400" b="1">
                <a:solidFill>
                  <a:srgbClr val="01FD84"/>
                </a:solidFill>
                <a:latin typeface="Trebuchet MS"/>
              </a:rPr>
              <a:t> hacen parte del currículo como: Artes, literatura, sociales, entre otras.</a:t>
            </a:r>
            <a:endParaRPr lang="es-419" sz="1400" b="1">
              <a:solidFill>
                <a:srgbClr val="01FD84"/>
              </a:solidFill>
              <a:latin typeface="Trebuchet MS"/>
            </a:endParaRPr>
          </a:p>
        </p:txBody>
      </p:sp>
      <p:sp>
        <p:nvSpPr>
          <p:cNvPr id="6" name="Rectángulo 5">
            <a:extLst>
              <a:ext uri="{FF2B5EF4-FFF2-40B4-BE49-F238E27FC236}">
                <a16:creationId xmlns:a16="http://schemas.microsoft.com/office/drawing/2014/main" id="{1D00E46E-1F27-77DA-BC5D-681FB3E3F3F4}"/>
              </a:ext>
            </a:extLst>
          </p:cNvPr>
          <p:cNvSpPr/>
          <p:nvPr/>
        </p:nvSpPr>
        <p:spPr>
          <a:xfrm>
            <a:off x="9918246" y="2094480"/>
            <a:ext cx="1872343" cy="1513115"/>
          </a:xfrm>
          <a:prstGeom prst="roundRect">
            <a:avLst/>
          </a:prstGeom>
          <a:noFill/>
          <a:ln w="28575">
            <a:solidFill>
              <a:srgbClr val="01FD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ángulo 6">
            <a:extLst>
              <a:ext uri="{FF2B5EF4-FFF2-40B4-BE49-F238E27FC236}">
                <a16:creationId xmlns:a16="http://schemas.microsoft.com/office/drawing/2014/main" id="{D586F3CD-2FC3-E59D-C790-99A7BCC6D4C8}"/>
              </a:ext>
            </a:extLst>
          </p:cNvPr>
          <p:cNvSpPr/>
          <p:nvPr/>
        </p:nvSpPr>
        <p:spPr>
          <a:xfrm>
            <a:off x="2766331" y="2115372"/>
            <a:ext cx="1872343" cy="1513115"/>
          </a:xfrm>
          <a:prstGeom prst="roundRect">
            <a:avLst/>
          </a:prstGeom>
          <a:noFill/>
          <a:ln w="28575">
            <a:solidFill>
              <a:srgbClr val="01FD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7">
            <a:extLst>
              <a:ext uri="{FF2B5EF4-FFF2-40B4-BE49-F238E27FC236}">
                <a16:creationId xmlns:a16="http://schemas.microsoft.com/office/drawing/2014/main" id="{6F78BDD3-26D5-16FF-AFBB-C2F8E1625334}"/>
              </a:ext>
            </a:extLst>
          </p:cNvPr>
          <p:cNvSpPr/>
          <p:nvPr/>
        </p:nvSpPr>
        <p:spPr>
          <a:xfrm>
            <a:off x="415018" y="2124220"/>
            <a:ext cx="1872343" cy="1513115"/>
          </a:xfrm>
          <a:prstGeom prst="roundRect">
            <a:avLst/>
          </a:prstGeom>
          <a:noFill/>
          <a:ln w="28575">
            <a:solidFill>
              <a:srgbClr val="01FD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8">
            <a:extLst>
              <a:ext uri="{FF2B5EF4-FFF2-40B4-BE49-F238E27FC236}">
                <a16:creationId xmlns:a16="http://schemas.microsoft.com/office/drawing/2014/main" id="{6678B18A-02DE-76C3-E979-513E98809449}"/>
              </a:ext>
            </a:extLst>
          </p:cNvPr>
          <p:cNvSpPr/>
          <p:nvPr/>
        </p:nvSpPr>
        <p:spPr>
          <a:xfrm>
            <a:off x="5117645" y="2115377"/>
            <a:ext cx="1872343" cy="1513115"/>
          </a:xfrm>
          <a:prstGeom prst="roundRect">
            <a:avLst/>
          </a:prstGeom>
          <a:noFill/>
          <a:ln w="28575">
            <a:solidFill>
              <a:srgbClr val="01FD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ctángulo 9">
            <a:extLst>
              <a:ext uri="{FF2B5EF4-FFF2-40B4-BE49-F238E27FC236}">
                <a16:creationId xmlns:a16="http://schemas.microsoft.com/office/drawing/2014/main" id="{90198E4D-EB7A-E2AC-B198-E5698D9FE05B}"/>
              </a:ext>
            </a:extLst>
          </p:cNvPr>
          <p:cNvSpPr/>
          <p:nvPr/>
        </p:nvSpPr>
        <p:spPr>
          <a:xfrm>
            <a:off x="7516583" y="2115375"/>
            <a:ext cx="1872343" cy="1513115"/>
          </a:xfrm>
          <a:prstGeom prst="roundRect">
            <a:avLst/>
          </a:prstGeom>
          <a:noFill/>
          <a:ln w="28575">
            <a:solidFill>
              <a:srgbClr val="01FD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CuadroTexto 9">
            <a:extLst>
              <a:ext uri="{FF2B5EF4-FFF2-40B4-BE49-F238E27FC236}">
                <a16:creationId xmlns:a16="http://schemas.microsoft.com/office/drawing/2014/main" id="{6BB12F68-86FC-DB07-9E60-2AFF4F4A1C5E}"/>
              </a:ext>
            </a:extLst>
          </p:cNvPr>
          <p:cNvSpPr txBox="1"/>
          <p:nvPr/>
        </p:nvSpPr>
        <p:spPr>
          <a:xfrm>
            <a:off x="652290" y="2755786"/>
            <a:ext cx="1299825" cy="307777"/>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a:solidFill>
                  <a:srgbClr val="C5B4EE"/>
                </a:solidFill>
                <a:latin typeface="Trebuchet MS"/>
              </a:rPr>
              <a:t>Agregar foto </a:t>
            </a:r>
          </a:p>
        </p:txBody>
      </p:sp>
      <p:sp>
        <p:nvSpPr>
          <p:cNvPr id="12" name="CuadroTexto 9">
            <a:extLst>
              <a:ext uri="{FF2B5EF4-FFF2-40B4-BE49-F238E27FC236}">
                <a16:creationId xmlns:a16="http://schemas.microsoft.com/office/drawing/2014/main" id="{F3B97154-750B-452B-1152-6CB36819875B}"/>
              </a:ext>
            </a:extLst>
          </p:cNvPr>
          <p:cNvSpPr txBox="1"/>
          <p:nvPr/>
        </p:nvSpPr>
        <p:spPr>
          <a:xfrm>
            <a:off x="3049358" y="2726888"/>
            <a:ext cx="1299825" cy="307777"/>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a:solidFill>
                  <a:srgbClr val="C5B4EE"/>
                </a:solidFill>
                <a:latin typeface="Trebuchet MS"/>
              </a:rPr>
              <a:t>Agregar foto </a:t>
            </a:r>
          </a:p>
        </p:txBody>
      </p:sp>
      <p:sp>
        <p:nvSpPr>
          <p:cNvPr id="14" name="CuadroTexto 9">
            <a:extLst>
              <a:ext uri="{FF2B5EF4-FFF2-40B4-BE49-F238E27FC236}">
                <a16:creationId xmlns:a16="http://schemas.microsoft.com/office/drawing/2014/main" id="{54CEA163-99EB-721F-D76F-7D8D97F13406}"/>
              </a:ext>
            </a:extLst>
          </p:cNvPr>
          <p:cNvSpPr txBox="1"/>
          <p:nvPr/>
        </p:nvSpPr>
        <p:spPr>
          <a:xfrm>
            <a:off x="5403903" y="2694230"/>
            <a:ext cx="1299825" cy="307777"/>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a:solidFill>
                  <a:srgbClr val="C5B4EE"/>
                </a:solidFill>
                <a:latin typeface="Trebuchet MS"/>
              </a:rPr>
              <a:t>Agregar foto </a:t>
            </a:r>
          </a:p>
        </p:txBody>
      </p:sp>
      <p:sp>
        <p:nvSpPr>
          <p:cNvPr id="15" name="CuadroTexto 9">
            <a:extLst>
              <a:ext uri="{FF2B5EF4-FFF2-40B4-BE49-F238E27FC236}">
                <a16:creationId xmlns:a16="http://schemas.microsoft.com/office/drawing/2014/main" id="{CE6BCC5B-5A5D-5CDC-A4F0-954E795205E9}"/>
              </a:ext>
            </a:extLst>
          </p:cNvPr>
          <p:cNvSpPr txBox="1"/>
          <p:nvPr/>
        </p:nvSpPr>
        <p:spPr>
          <a:xfrm>
            <a:off x="7755216" y="2726887"/>
            <a:ext cx="1299825" cy="307777"/>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a:solidFill>
                  <a:srgbClr val="C5B4EE"/>
                </a:solidFill>
                <a:latin typeface="Trebuchet MS"/>
              </a:rPr>
              <a:t>Agregar foto </a:t>
            </a:r>
          </a:p>
        </p:txBody>
      </p:sp>
      <p:sp>
        <p:nvSpPr>
          <p:cNvPr id="16" name="CuadroTexto 9">
            <a:extLst>
              <a:ext uri="{FF2B5EF4-FFF2-40B4-BE49-F238E27FC236}">
                <a16:creationId xmlns:a16="http://schemas.microsoft.com/office/drawing/2014/main" id="{2BC87891-A026-93DE-A316-D6F6FF02FFD9}"/>
              </a:ext>
            </a:extLst>
          </p:cNvPr>
          <p:cNvSpPr txBox="1"/>
          <p:nvPr/>
        </p:nvSpPr>
        <p:spPr>
          <a:xfrm>
            <a:off x="10141403" y="2694230"/>
            <a:ext cx="1299825" cy="307777"/>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a:solidFill>
                  <a:srgbClr val="C5B4EE"/>
                </a:solidFill>
                <a:latin typeface="Trebuchet MS"/>
              </a:rPr>
              <a:t>Agregar foto </a:t>
            </a:r>
          </a:p>
        </p:txBody>
      </p:sp>
      <p:sp>
        <p:nvSpPr>
          <p:cNvPr id="3" name="CuadroTexto 2">
            <a:extLst>
              <a:ext uri="{FF2B5EF4-FFF2-40B4-BE49-F238E27FC236}">
                <a16:creationId xmlns:a16="http://schemas.microsoft.com/office/drawing/2014/main" id="{CA358395-D98E-5DB3-1B87-E72FE55263BF}"/>
              </a:ext>
            </a:extLst>
          </p:cNvPr>
          <p:cNvSpPr txBox="1"/>
          <p:nvPr/>
        </p:nvSpPr>
        <p:spPr>
          <a:xfrm>
            <a:off x="415018" y="3798202"/>
            <a:ext cx="1754926" cy="2031325"/>
          </a:xfrm>
          <a:prstGeom prst="rect">
            <a:avLst/>
          </a:prstGeom>
          <a:solidFill>
            <a:srgbClr val="E1E1F0"/>
          </a:solidFill>
          <a:ln w="9525">
            <a:solidFill>
              <a:schemeClr val="tx1"/>
            </a:solidFill>
          </a:ln>
        </p:spPr>
        <p:txBody>
          <a:bodyPr wrap="square" rtlCol="0">
            <a:spAutoFit/>
          </a:bodyPr>
          <a:lstStyle/>
          <a:p>
            <a:r>
              <a:rPr lang="es-MX"/>
              <a:t>_________________________________________________________________________________________________________</a:t>
            </a:r>
            <a:endParaRPr lang="es-CO"/>
          </a:p>
        </p:txBody>
      </p:sp>
      <p:sp>
        <p:nvSpPr>
          <p:cNvPr id="2" name="Oval 2">
            <a:extLst>
              <a:ext uri="{FF2B5EF4-FFF2-40B4-BE49-F238E27FC236}">
                <a16:creationId xmlns:a16="http://schemas.microsoft.com/office/drawing/2014/main" id="{26EFA2CB-DA84-4036-A9DC-695ADA898C73}"/>
              </a:ext>
            </a:extLst>
          </p:cNvPr>
          <p:cNvSpPr/>
          <p:nvPr/>
        </p:nvSpPr>
        <p:spPr>
          <a:xfrm>
            <a:off x="1074480" y="1637380"/>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rgbClr val="00FF83"/>
                </a:solidFill>
                <a:latin typeface="Trebuchet MS"/>
              </a:rPr>
              <a:t>S</a:t>
            </a:r>
            <a:endParaRPr lang="en-US" sz="2400" b="1">
              <a:solidFill>
                <a:srgbClr val="00FF83"/>
              </a:solidFill>
              <a:latin typeface="Trebuchet MS" panose="020B0603020202020204" pitchFamily="34" charset="0"/>
            </a:endParaRPr>
          </a:p>
        </p:txBody>
      </p:sp>
      <p:sp>
        <p:nvSpPr>
          <p:cNvPr id="13" name="Oval 2">
            <a:extLst>
              <a:ext uri="{FF2B5EF4-FFF2-40B4-BE49-F238E27FC236}">
                <a16:creationId xmlns:a16="http://schemas.microsoft.com/office/drawing/2014/main" id="{4AA5B61D-70B6-25DB-46EE-BF1F1EEA4482}"/>
              </a:ext>
            </a:extLst>
          </p:cNvPr>
          <p:cNvSpPr/>
          <p:nvPr/>
        </p:nvSpPr>
        <p:spPr>
          <a:xfrm>
            <a:off x="3467636" y="1637380"/>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rgbClr val="00FF83"/>
                </a:solidFill>
                <a:latin typeface="Trebuchet MS"/>
              </a:rPr>
              <a:t>T</a:t>
            </a:r>
            <a:endParaRPr lang="en-US" sz="2400" b="1">
              <a:solidFill>
                <a:srgbClr val="00FF83"/>
              </a:solidFill>
              <a:latin typeface="Trebuchet MS" panose="020B0603020202020204" pitchFamily="34" charset="0"/>
            </a:endParaRPr>
          </a:p>
        </p:txBody>
      </p:sp>
      <p:sp>
        <p:nvSpPr>
          <p:cNvPr id="17" name="Oval 2">
            <a:extLst>
              <a:ext uri="{FF2B5EF4-FFF2-40B4-BE49-F238E27FC236}">
                <a16:creationId xmlns:a16="http://schemas.microsoft.com/office/drawing/2014/main" id="{9596FCB4-3846-B58B-2190-0EDF00A96947}"/>
              </a:ext>
            </a:extLst>
          </p:cNvPr>
          <p:cNvSpPr/>
          <p:nvPr/>
        </p:nvSpPr>
        <p:spPr>
          <a:xfrm>
            <a:off x="5825074" y="1637380"/>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rgbClr val="00FF83"/>
                </a:solidFill>
                <a:latin typeface="Trebuchet MS"/>
              </a:rPr>
              <a:t>E</a:t>
            </a:r>
            <a:endParaRPr lang="en-US" sz="2400" b="1">
              <a:solidFill>
                <a:srgbClr val="00FF83"/>
              </a:solidFill>
              <a:latin typeface="Trebuchet MS" panose="020B0603020202020204" pitchFamily="34" charset="0"/>
            </a:endParaRPr>
          </a:p>
        </p:txBody>
      </p:sp>
      <p:sp>
        <p:nvSpPr>
          <p:cNvPr id="18" name="Oval 2">
            <a:extLst>
              <a:ext uri="{FF2B5EF4-FFF2-40B4-BE49-F238E27FC236}">
                <a16:creationId xmlns:a16="http://schemas.microsoft.com/office/drawing/2014/main" id="{56B12FEA-E0DC-8EBD-C5E0-35BCF1B15034}"/>
              </a:ext>
            </a:extLst>
          </p:cNvPr>
          <p:cNvSpPr/>
          <p:nvPr/>
        </p:nvSpPr>
        <p:spPr>
          <a:xfrm>
            <a:off x="8253949" y="1637380"/>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rgbClr val="00FF83"/>
                </a:solidFill>
                <a:latin typeface="Trebuchet MS"/>
              </a:rPr>
              <a:t>M</a:t>
            </a:r>
            <a:endParaRPr lang="en-US" sz="2400" b="1">
              <a:solidFill>
                <a:srgbClr val="00FF83"/>
              </a:solidFill>
              <a:latin typeface="Trebuchet MS" panose="020B0603020202020204" pitchFamily="34" charset="0"/>
            </a:endParaRPr>
          </a:p>
        </p:txBody>
      </p:sp>
      <p:sp>
        <p:nvSpPr>
          <p:cNvPr id="19" name="Oval 2">
            <a:extLst>
              <a:ext uri="{FF2B5EF4-FFF2-40B4-BE49-F238E27FC236}">
                <a16:creationId xmlns:a16="http://schemas.microsoft.com/office/drawing/2014/main" id="{45CB3950-6A5A-B1E9-B668-203D994BCB4D}"/>
              </a:ext>
            </a:extLst>
          </p:cNvPr>
          <p:cNvSpPr/>
          <p:nvPr/>
        </p:nvSpPr>
        <p:spPr>
          <a:xfrm>
            <a:off x="10635198" y="1613568"/>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rgbClr val="00FF83"/>
                </a:solidFill>
                <a:latin typeface="Trebuchet MS"/>
              </a:rPr>
              <a:t>+</a:t>
            </a:r>
          </a:p>
        </p:txBody>
      </p:sp>
      <p:sp>
        <p:nvSpPr>
          <p:cNvPr id="20" name="CuadroTexto 19">
            <a:extLst>
              <a:ext uri="{FF2B5EF4-FFF2-40B4-BE49-F238E27FC236}">
                <a16:creationId xmlns:a16="http://schemas.microsoft.com/office/drawing/2014/main" id="{CE34D5FE-CCFD-A2A2-BFAD-F935B794DABF}"/>
              </a:ext>
            </a:extLst>
          </p:cNvPr>
          <p:cNvSpPr txBox="1"/>
          <p:nvPr/>
        </p:nvSpPr>
        <p:spPr>
          <a:xfrm>
            <a:off x="2766331" y="3798202"/>
            <a:ext cx="1754926" cy="2031325"/>
          </a:xfrm>
          <a:prstGeom prst="rect">
            <a:avLst/>
          </a:prstGeom>
          <a:solidFill>
            <a:srgbClr val="E1E1F0"/>
          </a:solidFill>
          <a:ln w="9525">
            <a:solidFill>
              <a:schemeClr val="tx1"/>
            </a:solidFill>
          </a:ln>
        </p:spPr>
        <p:txBody>
          <a:bodyPr wrap="square" rtlCol="0">
            <a:spAutoFit/>
          </a:bodyPr>
          <a:lstStyle/>
          <a:p>
            <a:r>
              <a:rPr lang="es-MX"/>
              <a:t>_________________________________________________________________________________________________________</a:t>
            </a:r>
            <a:endParaRPr lang="es-CO"/>
          </a:p>
        </p:txBody>
      </p:sp>
      <p:sp>
        <p:nvSpPr>
          <p:cNvPr id="21" name="CuadroTexto 20">
            <a:extLst>
              <a:ext uri="{FF2B5EF4-FFF2-40B4-BE49-F238E27FC236}">
                <a16:creationId xmlns:a16="http://schemas.microsoft.com/office/drawing/2014/main" id="{FC9F5A28-FE6D-CD5C-14B5-A46553A65544}"/>
              </a:ext>
            </a:extLst>
          </p:cNvPr>
          <p:cNvSpPr txBox="1"/>
          <p:nvPr/>
        </p:nvSpPr>
        <p:spPr>
          <a:xfrm>
            <a:off x="5219248" y="3798202"/>
            <a:ext cx="1754926" cy="2031325"/>
          </a:xfrm>
          <a:prstGeom prst="rect">
            <a:avLst/>
          </a:prstGeom>
          <a:solidFill>
            <a:srgbClr val="E1E1F0"/>
          </a:solidFill>
          <a:ln w="9525">
            <a:solidFill>
              <a:schemeClr val="tx1"/>
            </a:solidFill>
          </a:ln>
        </p:spPr>
        <p:txBody>
          <a:bodyPr wrap="square" rtlCol="0">
            <a:spAutoFit/>
          </a:bodyPr>
          <a:lstStyle/>
          <a:p>
            <a:r>
              <a:rPr lang="es-MX"/>
              <a:t>_________________________________________________________________________________________________________</a:t>
            </a:r>
            <a:endParaRPr lang="es-CO"/>
          </a:p>
        </p:txBody>
      </p:sp>
      <p:sp>
        <p:nvSpPr>
          <p:cNvPr id="22" name="CuadroTexto 21">
            <a:extLst>
              <a:ext uri="{FF2B5EF4-FFF2-40B4-BE49-F238E27FC236}">
                <a16:creationId xmlns:a16="http://schemas.microsoft.com/office/drawing/2014/main" id="{4197397E-9D7E-7FF9-453B-65A40782BA2E}"/>
              </a:ext>
            </a:extLst>
          </p:cNvPr>
          <p:cNvSpPr txBox="1"/>
          <p:nvPr/>
        </p:nvSpPr>
        <p:spPr>
          <a:xfrm>
            <a:off x="7575291" y="3798202"/>
            <a:ext cx="1754926" cy="2031325"/>
          </a:xfrm>
          <a:prstGeom prst="rect">
            <a:avLst/>
          </a:prstGeom>
          <a:solidFill>
            <a:srgbClr val="E1E1F0"/>
          </a:solidFill>
          <a:ln w="9525">
            <a:solidFill>
              <a:schemeClr val="tx1"/>
            </a:solidFill>
          </a:ln>
        </p:spPr>
        <p:txBody>
          <a:bodyPr wrap="square" rtlCol="0">
            <a:spAutoFit/>
          </a:bodyPr>
          <a:lstStyle/>
          <a:p>
            <a:r>
              <a:rPr lang="es-MX"/>
              <a:t>_________________________________________________________________________________________________________</a:t>
            </a:r>
            <a:endParaRPr lang="es-CO"/>
          </a:p>
        </p:txBody>
      </p:sp>
      <p:sp>
        <p:nvSpPr>
          <p:cNvPr id="23" name="CuadroTexto 22">
            <a:extLst>
              <a:ext uri="{FF2B5EF4-FFF2-40B4-BE49-F238E27FC236}">
                <a16:creationId xmlns:a16="http://schemas.microsoft.com/office/drawing/2014/main" id="{120A3D31-8039-5502-025B-3AF54855DCEE}"/>
              </a:ext>
            </a:extLst>
          </p:cNvPr>
          <p:cNvSpPr txBox="1"/>
          <p:nvPr/>
        </p:nvSpPr>
        <p:spPr>
          <a:xfrm>
            <a:off x="10030523" y="3798202"/>
            <a:ext cx="1754926" cy="2031325"/>
          </a:xfrm>
          <a:prstGeom prst="rect">
            <a:avLst/>
          </a:prstGeom>
          <a:solidFill>
            <a:srgbClr val="E1E1F0"/>
          </a:solidFill>
          <a:ln w="9525">
            <a:solidFill>
              <a:schemeClr val="tx1"/>
            </a:solidFill>
          </a:ln>
        </p:spPr>
        <p:txBody>
          <a:bodyPr wrap="square" rtlCol="0">
            <a:spAutoFit/>
          </a:bodyPr>
          <a:lstStyle/>
          <a:p>
            <a:r>
              <a:rPr lang="es-MX"/>
              <a:t>_________________________________________________________________________________________________________</a:t>
            </a:r>
            <a:endParaRPr lang="es-CO"/>
          </a:p>
        </p:txBody>
      </p:sp>
    </p:spTree>
    <p:extLst>
      <p:ext uri="{BB962C8B-B14F-4D97-AF65-F5344CB8AC3E}">
        <p14:creationId xmlns:p14="http://schemas.microsoft.com/office/powerpoint/2010/main" val="279394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7">
            <a:extLst>
              <a:ext uri="{FF2B5EF4-FFF2-40B4-BE49-F238E27FC236}">
                <a16:creationId xmlns:a16="http://schemas.microsoft.com/office/drawing/2014/main" id="{E9F8E6DA-3D38-4EB4-8B04-5C91C3AE7FE5}"/>
              </a:ext>
            </a:extLst>
          </p:cNvPr>
          <p:cNvSpPr/>
          <p:nvPr/>
        </p:nvSpPr>
        <p:spPr>
          <a:xfrm>
            <a:off x="0" y="0"/>
            <a:ext cx="3422400" cy="626715"/>
          </a:xfrm>
          <a:prstGeom prst="rect">
            <a:avLst/>
          </a:prstGeom>
          <a:solidFill>
            <a:srgbClr val="F9C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Trebuchet MS"/>
            </a:endParaRPr>
          </a:p>
        </p:txBody>
      </p:sp>
      <p:sp>
        <p:nvSpPr>
          <p:cNvPr id="6" name="Título 1">
            <a:extLst>
              <a:ext uri="{FF2B5EF4-FFF2-40B4-BE49-F238E27FC236}">
                <a16:creationId xmlns:a16="http://schemas.microsoft.com/office/drawing/2014/main" id="{D378CA93-8553-4A2C-B9B2-B55A9C07B2DB}"/>
              </a:ext>
            </a:extLst>
          </p:cNvPr>
          <p:cNvSpPr txBox="1">
            <a:spLocks/>
          </p:cNvSpPr>
          <p:nvPr/>
        </p:nvSpPr>
        <p:spPr>
          <a:xfrm>
            <a:off x="-5620" y="0"/>
            <a:ext cx="3440512" cy="649233"/>
          </a:xfrm>
          <a:prstGeom prst="rect">
            <a:avLst/>
          </a:prstGeom>
        </p:spPr>
        <p:txBody>
          <a:bodyPr vert="horz" lIns="91440" tIns="45720" rIns="91440" bIns="45720" rtlCol="0" anchor="ctr">
            <a:noAutofit/>
          </a:bodyPr>
          <a:lstStyle>
            <a:defPPr>
              <a:defRPr lang="es-CO"/>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rebuchet MS"/>
              </a:rPr>
              <a:t>¡</a:t>
            </a:r>
            <a:r>
              <a:rPr lang="es-ES_tradnl" sz="3600" b="1" noProof="0">
                <a:solidFill>
                  <a:prstClr val="white"/>
                </a:solidFill>
                <a:effectLst>
                  <a:outerShdw blurRad="38100" dist="38100" dir="2700000" algn="tl">
                    <a:srgbClr val="000000">
                      <a:alpha val="43137"/>
                    </a:srgbClr>
                  </a:outerShdw>
                </a:effectLst>
                <a:latin typeface="Trebuchet MS"/>
              </a:rPr>
              <a:t>IDENTIFÍCATE</a:t>
            </a:r>
            <a:r>
              <a:rPr kumimoji="0" lang="es-ES_tradnl"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rebuchet MS"/>
              </a:rPr>
              <a:t>!</a:t>
            </a:r>
          </a:p>
        </p:txBody>
      </p:sp>
      <p:grpSp>
        <p:nvGrpSpPr>
          <p:cNvPr id="11" name="Grupo 91">
            <a:extLst>
              <a:ext uri="{FF2B5EF4-FFF2-40B4-BE49-F238E27FC236}">
                <a16:creationId xmlns:a16="http://schemas.microsoft.com/office/drawing/2014/main" id="{648CD8B5-0227-454E-BF1D-82F42E3A8638}"/>
              </a:ext>
            </a:extLst>
          </p:cNvPr>
          <p:cNvGrpSpPr/>
          <p:nvPr/>
        </p:nvGrpSpPr>
        <p:grpSpPr>
          <a:xfrm>
            <a:off x="7561872" y="221261"/>
            <a:ext cx="4193858" cy="740068"/>
            <a:chOff x="7326548" y="198849"/>
            <a:chExt cx="4193858" cy="740068"/>
          </a:xfrm>
        </p:grpSpPr>
        <p:grpSp>
          <p:nvGrpSpPr>
            <p:cNvPr id="12" name="Grupo 90">
              <a:extLst>
                <a:ext uri="{FF2B5EF4-FFF2-40B4-BE49-F238E27FC236}">
                  <a16:creationId xmlns:a16="http://schemas.microsoft.com/office/drawing/2014/main" id="{215EB6F4-7E7B-4E07-96C4-E2B0BF1FB50C}"/>
                </a:ext>
              </a:extLst>
            </p:cNvPr>
            <p:cNvGrpSpPr/>
            <p:nvPr/>
          </p:nvGrpSpPr>
          <p:grpSpPr>
            <a:xfrm>
              <a:off x="7326548" y="198849"/>
              <a:ext cx="4193858" cy="740068"/>
              <a:chOff x="7326548" y="198849"/>
              <a:chExt cx="4193858" cy="740068"/>
            </a:xfrm>
          </p:grpSpPr>
          <p:sp>
            <p:nvSpPr>
              <p:cNvPr id="14" name="Rectángulo: esquinas redondeadas 40">
                <a:extLst>
                  <a:ext uri="{FF2B5EF4-FFF2-40B4-BE49-F238E27FC236}">
                    <a16:creationId xmlns:a16="http://schemas.microsoft.com/office/drawing/2014/main" id="{69E4DD1A-DFFE-4298-B924-D9512B7B1080}"/>
                  </a:ext>
                </a:extLst>
              </p:cNvPr>
              <p:cNvSpPr/>
              <p:nvPr/>
            </p:nvSpPr>
            <p:spPr>
              <a:xfrm>
                <a:off x="7400041" y="198849"/>
                <a:ext cx="4120365" cy="740068"/>
              </a:xfrm>
              <a:prstGeom prst="roundRect">
                <a:avLst/>
              </a:prstGeom>
              <a:solidFill>
                <a:srgbClr val="E1E1F0"/>
              </a:solidFill>
              <a:ln w="28575">
                <a:solidFill>
                  <a:srgbClr val="502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Trebuchet MS"/>
                </a:endParaRPr>
              </a:p>
            </p:txBody>
          </p:sp>
          <p:sp>
            <p:nvSpPr>
              <p:cNvPr id="15" name="CuadroTexto 8">
                <a:extLst>
                  <a:ext uri="{FF2B5EF4-FFF2-40B4-BE49-F238E27FC236}">
                    <a16:creationId xmlns:a16="http://schemas.microsoft.com/office/drawing/2014/main" id="{8E411508-0A7B-49DA-BFF2-FC93724C8069}"/>
                  </a:ext>
                </a:extLst>
              </p:cNvPr>
              <p:cNvSpPr txBox="1"/>
              <p:nvPr/>
            </p:nvSpPr>
            <p:spPr>
              <a:xfrm>
                <a:off x="7326548" y="358233"/>
                <a:ext cx="2420768"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5026AD"/>
                    </a:solidFill>
                    <a:effectLst/>
                    <a:uLnTx/>
                    <a:uFillTx/>
                    <a:latin typeface="Trebuchet MS"/>
                    <a:cs typeface="Arial"/>
                  </a:rPr>
                  <a:t> Categoría:</a:t>
                </a:r>
              </a:p>
            </p:txBody>
          </p:sp>
        </p:grpSp>
        <p:sp>
          <p:nvSpPr>
            <p:cNvPr id="13" name="CuadroTexto 71">
              <a:extLst>
                <a:ext uri="{FF2B5EF4-FFF2-40B4-BE49-F238E27FC236}">
                  <a16:creationId xmlns:a16="http://schemas.microsoft.com/office/drawing/2014/main" id="{3D8591AC-C102-48D8-852D-0DD292135129}"/>
                </a:ext>
              </a:extLst>
            </p:cNvPr>
            <p:cNvSpPr txBox="1"/>
            <p:nvPr/>
          </p:nvSpPr>
          <p:spPr>
            <a:xfrm>
              <a:off x="9662474" y="372027"/>
              <a:ext cx="1857932" cy="372521"/>
            </a:xfrm>
            <a:prstGeom prst="rect">
              <a:avLst/>
            </a:prstGeom>
            <a:noFill/>
          </p:spPr>
          <p:txBody>
            <a:bodyPr wrap="square" rtlCol="0">
              <a:spAutoFit/>
            </a:bodyPr>
            <a:lstStyle/>
            <a:p>
              <a:endParaRPr lang="es-ES_tradnl" noProof="0">
                <a:latin typeface="Trebuchet MS"/>
              </a:endParaRPr>
            </a:p>
          </p:txBody>
        </p:sp>
      </p:grpSp>
      <p:grpSp>
        <p:nvGrpSpPr>
          <p:cNvPr id="16" name="Grupo 81">
            <a:extLst>
              <a:ext uri="{FF2B5EF4-FFF2-40B4-BE49-F238E27FC236}">
                <a16:creationId xmlns:a16="http://schemas.microsoft.com/office/drawing/2014/main" id="{D8D71115-589B-4C69-AE7E-B0051D44C976}"/>
              </a:ext>
            </a:extLst>
          </p:cNvPr>
          <p:cNvGrpSpPr/>
          <p:nvPr/>
        </p:nvGrpSpPr>
        <p:grpSpPr>
          <a:xfrm>
            <a:off x="261229" y="1274535"/>
            <a:ext cx="11383661" cy="693984"/>
            <a:chOff x="143694" y="1139582"/>
            <a:chExt cx="11376712" cy="693984"/>
          </a:xfrm>
          <a:solidFill>
            <a:srgbClr val="E1E1F0"/>
          </a:solidFill>
        </p:grpSpPr>
        <p:grpSp>
          <p:nvGrpSpPr>
            <p:cNvPr id="17" name="Grupo 59">
              <a:extLst>
                <a:ext uri="{FF2B5EF4-FFF2-40B4-BE49-F238E27FC236}">
                  <a16:creationId xmlns:a16="http://schemas.microsoft.com/office/drawing/2014/main" id="{74CBFA15-54BA-431C-887A-E58FFDB236C5}"/>
                </a:ext>
              </a:extLst>
            </p:cNvPr>
            <p:cNvGrpSpPr/>
            <p:nvPr/>
          </p:nvGrpSpPr>
          <p:grpSpPr>
            <a:xfrm>
              <a:off x="143694" y="1139582"/>
              <a:ext cx="11376712" cy="693984"/>
              <a:chOff x="143694" y="1139582"/>
              <a:chExt cx="11376712" cy="693984"/>
            </a:xfrm>
            <a:grpFill/>
          </p:grpSpPr>
          <p:sp>
            <p:nvSpPr>
              <p:cNvPr id="19" name="Rectángulo: esquinas redondeadas 24">
                <a:extLst>
                  <a:ext uri="{FF2B5EF4-FFF2-40B4-BE49-F238E27FC236}">
                    <a16:creationId xmlns:a16="http://schemas.microsoft.com/office/drawing/2014/main" id="{FDDC2C81-6581-4144-B35F-2F03A2CAB3C9}"/>
                  </a:ext>
                </a:extLst>
              </p:cNvPr>
              <p:cNvSpPr/>
              <p:nvPr/>
            </p:nvSpPr>
            <p:spPr>
              <a:xfrm>
                <a:off x="143694" y="1139582"/>
                <a:ext cx="11376712" cy="693984"/>
              </a:xfrm>
              <a:prstGeom prst="roundRect">
                <a:avLst/>
              </a:prstGeom>
              <a:solidFill>
                <a:srgbClr val="E1E1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tx1"/>
                  </a:solidFill>
                  <a:effectLst/>
                  <a:uLnTx/>
                  <a:uFillTx/>
                  <a:latin typeface="Trebuchet MS"/>
                </a:endParaRPr>
              </a:p>
            </p:txBody>
          </p:sp>
          <p:sp>
            <p:nvSpPr>
              <p:cNvPr id="20" name="CuadroTexto 8">
                <a:extLst>
                  <a:ext uri="{FF2B5EF4-FFF2-40B4-BE49-F238E27FC236}">
                    <a16:creationId xmlns:a16="http://schemas.microsoft.com/office/drawing/2014/main" id="{39E1B08E-8ED2-412C-9C29-67B61E24CA17}"/>
                  </a:ext>
                </a:extLst>
              </p:cNvPr>
              <p:cNvSpPr txBox="1"/>
              <p:nvPr/>
            </p:nvSpPr>
            <p:spPr>
              <a:xfrm>
                <a:off x="665804" y="1349873"/>
                <a:ext cx="4942875" cy="400110"/>
              </a:xfrm>
              <a:prstGeom prst="rect">
                <a:avLst/>
              </a:prstGeom>
              <a:grp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000" b="1" noProof="0">
                    <a:solidFill>
                      <a:srgbClr val="5026AD"/>
                    </a:solidFill>
                    <a:latin typeface="Trebuchet MS"/>
                    <a:cs typeface="Arial"/>
                  </a:rPr>
                  <a:t>Establecimiento</a:t>
                </a:r>
                <a:r>
                  <a:rPr kumimoji="0" lang="es-ES_tradnl" sz="2000" b="1" i="0" u="none" strike="noStrike" kern="1200" cap="none" spc="0" normalizeH="0" baseline="0" noProof="0">
                    <a:ln>
                      <a:noFill/>
                    </a:ln>
                    <a:solidFill>
                      <a:srgbClr val="5026AD"/>
                    </a:solidFill>
                    <a:effectLst/>
                    <a:uLnTx/>
                    <a:uFillTx/>
                    <a:latin typeface="Trebuchet MS"/>
                    <a:cs typeface="Arial"/>
                  </a:rPr>
                  <a:t> Educativo:</a:t>
                </a:r>
              </a:p>
            </p:txBody>
          </p:sp>
          <p:pic>
            <p:nvPicPr>
              <p:cNvPr id="21" name="Imagen 9">
                <a:extLst>
                  <a:ext uri="{FF2B5EF4-FFF2-40B4-BE49-F238E27FC236}">
                    <a16:creationId xmlns:a16="http://schemas.microsoft.com/office/drawing/2014/main" id="{2425AC82-B255-40B6-AD2F-2E91116B53FB}"/>
                  </a:ext>
                </a:extLst>
              </p:cNvPr>
              <p:cNvPicPr>
                <a:picLocks noChangeAspect="1"/>
              </p:cNvPicPr>
              <p:nvPr/>
            </p:nvPicPr>
            <p:blipFill>
              <a:blip r:embed="rId3"/>
              <a:stretch>
                <a:fillRect/>
              </a:stretch>
            </p:blipFill>
            <p:spPr>
              <a:xfrm>
                <a:off x="170688" y="1206581"/>
                <a:ext cx="552525" cy="552525"/>
              </a:xfrm>
              <a:prstGeom prst="rect">
                <a:avLst/>
              </a:prstGeom>
              <a:grpFill/>
            </p:spPr>
          </p:pic>
        </p:grpSp>
        <p:sp>
          <p:nvSpPr>
            <p:cNvPr id="18" name="CuadroTexto 80">
              <a:extLst>
                <a:ext uri="{FF2B5EF4-FFF2-40B4-BE49-F238E27FC236}">
                  <a16:creationId xmlns:a16="http://schemas.microsoft.com/office/drawing/2014/main" id="{E107942C-4DF5-4E1F-AAB9-FA9D5F1551B1}"/>
                </a:ext>
              </a:extLst>
            </p:cNvPr>
            <p:cNvSpPr txBox="1"/>
            <p:nvPr/>
          </p:nvSpPr>
          <p:spPr>
            <a:xfrm>
              <a:off x="4081945" y="1328178"/>
              <a:ext cx="7438461" cy="352205"/>
            </a:xfrm>
            <a:prstGeom prst="rect">
              <a:avLst/>
            </a:prstGeom>
            <a:grpFill/>
          </p:spPr>
          <p:txBody>
            <a:bodyPr wrap="square" rtlCol="0">
              <a:spAutoFit/>
            </a:bodyPr>
            <a:lstStyle/>
            <a:p>
              <a:endParaRPr lang="es-ES_tradnl" noProof="0">
                <a:latin typeface="Trebuchet MS"/>
              </a:endParaRPr>
            </a:p>
          </p:txBody>
        </p:sp>
      </p:grpSp>
      <p:grpSp>
        <p:nvGrpSpPr>
          <p:cNvPr id="22" name="Grupo 79">
            <a:extLst>
              <a:ext uri="{FF2B5EF4-FFF2-40B4-BE49-F238E27FC236}">
                <a16:creationId xmlns:a16="http://schemas.microsoft.com/office/drawing/2014/main" id="{7884EE7E-05BA-4FA9-AC11-23D61641EDAA}"/>
              </a:ext>
            </a:extLst>
          </p:cNvPr>
          <p:cNvGrpSpPr/>
          <p:nvPr/>
        </p:nvGrpSpPr>
        <p:grpSpPr>
          <a:xfrm>
            <a:off x="292820" y="2167681"/>
            <a:ext cx="11352071" cy="728863"/>
            <a:chOff x="143694" y="2030940"/>
            <a:chExt cx="11376712" cy="740068"/>
          </a:xfrm>
        </p:grpSpPr>
        <p:grpSp>
          <p:nvGrpSpPr>
            <p:cNvPr id="23" name="Grupo 60">
              <a:extLst>
                <a:ext uri="{FF2B5EF4-FFF2-40B4-BE49-F238E27FC236}">
                  <a16:creationId xmlns:a16="http://schemas.microsoft.com/office/drawing/2014/main" id="{9CF66BFF-056C-4A55-ADDB-4DDE6D3563DD}"/>
                </a:ext>
              </a:extLst>
            </p:cNvPr>
            <p:cNvGrpSpPr/>
            <p:nvPr/>
          </p:nvGrpSpPr>
          <p:grpSpPr>
            <a:xfrm>
              <a:off x="143694" y="2030940"/>
              <a:ext cx="11376712" cy="740068"/>
              <a:chOff x="143694" y="2030940"/>
              <a:chExt cx="11376712" cy="740068"/>
            </a:xfrm>
          </p:grpSpPr>
          <p:sp>
            <p:nvSpPr>
              <p:cNvPr id="25" name="Rectángulo: esquinas redondeadas 33">
                <a:extLst>
                  <a:ext uri="{FF2B5EF4-FFF2-40B4-BE49-F238E27FC236}">
                    <a16:creationId xmlns:a16="http://schemas.microsoft.com/office/drawing/2014/main" id="{F4AF052D-1513-4FDF-8FCD-2F04008F5353}"/>
                  </a:ext>
                </a:extLst>
              </p:cNvPr>
              <p:cNvSpPr/>
              <p:nvPr/>
            </p:nvSpPr>
            <p:spPr>
              <a:xfrm>
                <a:off x="143694" y="2030940"/>
                <a:ext cx="11376712" cy="740068"/>
              </a:xfrm>
              <a:prstGeom prst="roundRect">
                <a:avLst/>
              </a:prstGeom>
              <a:solidFill>
                <a:srgbClr val="E1E1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tx1"/>
                  </a:solidFill>
                  <a:effectLst/>
                  <a:uLnTx/>
                  <a:uFillTx/>
                  <a:latin typeface="Trebuchet MS"/>
                </a:endParaRPr>
              </a:p>
            </p:txBody>
          </p:sp>
          <p:sp>
            <p:nvSpPr>
              <p:cNvPr id="26" name="CuadroTexto 8">
                <a:extLst>
                  <a:ext uri="{FF2B5EF4-FFF2-40B4-BE49-F238E27FC236}">
                    <a16:creationId xmlns:a16="http://schemas.microsoft.com/office/drawing/2014/main" id="{D1CF12C7-D70F-4F7F-BEBE-FE3B26D3239D}"/>
                  </a:ext>
                </a:extLst>
              </p:cNvPr>
              <p:cNvSpPr txBox="1"/>
              <p:nvPr/>
            </p:nvSpPr>
            <p:spPr>
              <a:xfrm>
                <a:off x="628098" y="2200919"/>
                <a:ext cx="2624150" cy="406261"/>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5026AD"/>
                    </a:solidFill>
                    <a:effectLst/>
                    <a:uLnTx/>
                    <a:uFillTx/>
                    <a:latin typeface="Trebuchet MS"/>
                    <a:cs typeface="Arial"/>
                  </a:rPr>
                  <a:t>Nombre del equipo:</a:t>
                </a:r>
              </a:p>
            </p:txBody>
          </p:sp>
          <p:pic>
            <p:nvPicPr>
              <p:cNvPr id="27" name="Imagen 13">
                <a:extLst>
                  <a:ext uri="{FF2B5EF4-FFF2-40B4-BE49-F238E27FC236}">
                    <a16:creationId xmlns:a16="http://schemas.microsoft.com/office/drawing/2014/main" id="{19F819C0-3F42-493A-98A4-0C8A4DD6EC42}"/>
                  </a:ext>
                </a:extLst>
              </p:cNvPr>
              <p:cNvPicPr>
                <a:picLocks noChangeAspect="1"/>
              </p:cNvPicPr>
              <p:nvPr/>
            </p:nvPicPr>
            <p:blipFill>
              <a:blip r:embed="rId4"/>
              <a:stretch>
                <a:fillRect/>
              </a:stretch>
            </p:blipFill>
            <p:spPr>
              <a:xfrm>
                <a:off x="200553" y="2154577"/>
                <a:ext cx="492794" cy="492794"/>
              </a:xfrm>
              <a:prstGeom prst="rect">
                <a:avLst/>
              </a:prstGeom>
            </p:spPr>
          </p:pic>
        </p:grpSp>
        <p:sp>
          <p:nvSpPr>
            <p:cNvPr id="24" name="CuadroTexto 78">
              <a:extLst>
                <a:ext uri="{FF2B5EF4-FFF2-40B4-BE49-F238E27FC236}">
                  <a16:creationId xmlns:a16="http://schemas.microsoft.com/office/drawing/2014/main" id="{C75BEF11-A83E-48D2-A354-2ECAEC0AE09B}"/>
                </a:ext>
              </a:extLst>
            </p:cNvPr>
            <p:cNvSpPr txBox="1"/>
            <p:nvPr/>
          </p:nvSpPr>
          <p:spPr>
            <a:xfrm>
              <a:off x="3182284" y="2204041"/>
              <a:ext cx="8338121" cy="375010"/>
            </a:xfrm>
            <a:prstGeom prst="rect">
              <a:avLst/>
            </a:prstGeom>
            <a:noFill/>
          </p:spPr>
          <p:txBody>
            <a:bodyPr wrap="square" rtlCol="0">
              <a:spAutoFit/>
            </a:bodyPr>
            <a:lstStyle/>
            <a:p>
              <a:endParaRPr lang="es-ES_tradnl" noProof="0">
                <a:latin typeface="Trebuchet MS"/>
              </a:endParaRPr>
            </a:p>
          </p:txBody>
        </p:sp>
      </p:grpSp>
      <p:grpSp>
        <p:nvGrpSpPr>
          <p:cNvPr id="28" name="Grupo 77">
            <a:extLst>
              <a:ext uri="{FF2B5EF4-FFF2-40B4-BE49-F238E27FC236}">
                <a16:creationId xmlns:a16="http://schemas.microsoft.com/office/drawing/2014/main" id="{69EB82AA-385F-4F40-93A0-3030C92A87BF}"/>
              </a:ext>
            </a:extLst>
          </p:cNvPr>
          <p:cNvGrpSpPr/>
          <p:nvPr/>
        </p:nvGrpSpPr>
        <p:grpSpPr>
          <a:xfrm>
            <a:off x="261229" y="3189928"/>
            <a:ext cx="4324520" cy="740068"/>
            <a:chOff x="183268" y="2904537"/>
            <a:chExt cx="4305758" cy="740068"/>
          </a:xfrm>
        </p:grpSpPr>
        <p:grpSp>
          <p:nvGrpSpPr>
            <p:cNvPr id="29" name="Grupo 61">
              <a:extLst>
                <a:ext uri="{FF2B5EF4-FFF2-40B4-BE49-F238E27FC236}">
                  <a16:creationId xmlns:a16="http://schemas.microsoft.com/office/drawing/2014/main" id="{0E7172CC-7E0B-4152-8668-2023C2AA0D8B}"/>
                </a:ext>
              </a:extLst>
            </p:cNvPr>
            <p:cNvGrpSpPr/>
            <p:nvPr/>
          </p:nvGrpSpPr>
          <p:grpSpPr>
            <a:xfrm>
              <a:off x="183268" y="2904537"/>
              <a:ext cx="4305758" cy="740068"/>
              <a:chOff x="163108" y="2932542"/>
              <a:chExt cx="4305758" cy="740068"/>
            </a:xfrm>
          </p:grpSpPr>
          <p:sp>
            <p:nvSpPr>
              <p:cNvPr id="31" name="Rectángulo: esquinas redondeadas 27">
                <a:extLst>
                  <a:ext uri="{FF2B5EF4-FFF2-40B4-BE49-F238E27FC236}">
                    <a16:creationId xmlns:a16="http://schemas.microsoft.com/office/drawing/2014/main" id="{3EECED9C-0138-4FED-91B1-E8E03706DB46}"/>
                  </a:ext>
                </a:extLst>
              </p:cNvPr>
              <p:cNvSpPr/>
              <p:nvPr/>
            </p:nvSpPr>
            <p:spPr>
              <a:xfrm>
                <a:off x="163108" y="2932542"/>
                <a:ext cx="4305758" cy="740068"/>
              </a:xfrm>
              <a:prstGeom prst="roundRect">
                <a:avLst/>
              </a:prstGeom>
              <a:solidFill>
                <a:srgbClr val="E1E1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tx1"/>
                  </a:solidFill>
                  <a:effectLst/>
                  <a:uLnTx/>
                  <a:uFillTx/>
                  <a:latin typeface="Trebuchet MS"/>
                </a:endParaRPr>
              </a:p>
            </p:txBody>
          </p:sp>
          <p:sp>
            <p:nvSpPr>
              <p:cNvPr id="32" name="CuadroTexto 8">
                <a:extLst>
                  <a:ext uri="{FF2B5EF4-FFF2-40B4-BE49-F238E27FC236}">
                    <a16:creationId xmlns:a16="http://schemas.microsoft.com/office/drawing/2014/main" id="{459F7509-F4DE-417B-8E08-D2FB07CB9AFF}"/>
                  </a:ext>
                </a:extLst>
              </p:cNvPr>
              <p:cNvSpPr txBox="1"/>
              <p:nvPr/>
            </p:nvSpPr>
            <p:spPr>
              <a:xfrm>
                <a:off x="699489" y="3102266"/>
                <a:ext cx="622743"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5026AD"/>
                    </a:solidFill>
                    <a:effectLst/>
                    <a:uLnTx/>
                    <a:uFillTx/>
                    <a:latin typeface="Trebuchet MS"/>
                    <a:cs typeface="Arial"/>
                  </a:rPr>
                  <a:t>ID:</a:t>
                </a:r>
              </a:p>
            </p:txBody>
          </p:sp>
          <p:pic>
            <p:nvPicPr>
              <p:cNvPr id="33" name="Imagen 16">
                <a:extLst>
                  <a:ext uri="{FF2B5EF4-FFF2-40B4-BE49-F238E27FC236}">
                    <a16:creationId xmlns:a16="http://schemas.microsoft.com/office/drawing/2014/main" id="{31B1AF6F-F343-459B-9D80-0B155C60C8E8}"/>
                  </a:ext>
                </a:extLst>
              </p:cNvPr>
              <p:cNvPicPr>
                <a:picLocks noChangeAspect="1"/>
              </p:cNvPicPr>
              <p:nvPr/>
            </p:nvPicPr>
            <p:blipFill>
              <a:blip r:embed="rId5"/>
              <a:stretch>
                <a:fillRect/>
              </a:stretch>
            </p:blipFill>
            <p:spPr>
              <a:xfrm>
                <a:off x="194563" y="3024711"/>
                <a:ext cx="504774" cy="555729"/>
              </a:xfrm>
              <a:prstGeom prst="rect">
                <a:avLst/>
              </a:prstGeom>
            </p:spPr>
          </p:pic>
        </p:grpSp>
        <p:sp>
          <p:nvSpPr>
            <p:cNvPr id="30" name="CuadroTexto 76">
              <a:extLst>
                <a:ext uri="{FF2B5EF4-FFF2-40B4-BE49-F238E27FC236}">
                  <a16:creationId xmlns:a16="http://schemas.microsoft.com/office/drawing/2014/main" id="{5A1871A2-2B94-41B6-B8F4-B816F853B9F1}"/>
                </a:ext>
              </a:extLst>
            </p:cNvPr>
            <p:cNvSpPr txBox="1"/>
            <p:nvPr/>
          </p:nvSpPr>
          <p:spPr>
            <a:xfrm>
              <a:off x="1196215" y="3126901"/>
              <a:ext cx="3222923" cy="369332"/>
            </a:xfrm>
            <a:prstGeom prst="rect">
              <a:avLst/>
            </a:prstGeom>
            <a:noFill/>
          </p:spPr>
          <p:txBody>
            <a:bodyPr wrap="square" rtlCol="0">
              <a:spAutoFit/>
            </a:bodyPr>
            <a:lstStyle/>
            <a:p>
              <a:endParaRPr lang="es-ES_tradnl" noProof="0">
                <a:latin typeface="Trebuchet MS"/>
              </a:endParaRPr>
            </a:p>
          </p:txBody>
        </p:sp>
      </p:grpSp>
      <p:grpSp>
        <p:nvGrpSpPr>
          <p:cNvPr id="40" name="Grupo 86">
            <a:extLst>
              <a:ext uri="{FF2B5EF4-FFF2-40B4-BE49-F238E27FC236}">
                <a16:creationId xmlns:a16="http://schemas.microsoft.com/office/drawing/2014/main" id="{6FE4766B-74DC-4428-95A6-D4E3FC59A210}"/>
              </a:ext>
            </a:extLst>
          </p:cNvPr>
          <p:cNvGrpSpPr/>
          <p:nvPr/>
        </p:nvGrpSpPr>
        <p:grpSpPr>
          <a:xfrm>
            <a:off x="261229" y="5009834"/>
            <a:ext cx="5468323" cy="740067"/>
            <a:chOff x="158296" y="4803468"/>
            <a:chExt cx="5468323" cy="740067"/>
          </a:xfrm>
        </p:grpSpPr>
        <p:grpSp>
          <p:nvGrpSpPr>
            <p:cNvPr id="41" name="Grupo 65">
              <a:extLst>
                <a:ext uri="{FF2B5EF4-FFF2-40B4-BE49-F238E27FC236}">
                  <a16:creationId xmlns:a16="http://schemas.microsoft.com/office/drawing/2014/main" id="{BF37C622-2707-4707-88C7-900E706EA0C2}"/>
                </a:ext>
              </a:extLst>
            </p:cNvPr>
            <p:cNvGrpSpPr/>
            <p:nvPr/>
          </p:nvGrpSpPr>
          <p:grpSpPr>
            <a:xfrm>
              <a:off x="158296" y="4803468"/>
              <a:ext cx="5468323" cy="740067"/>
              <a:chOff x="158296" y="4803468"/>
              <a:chExt cx="5468323" cy="740067"/>
            </a:xfrm>
          </p:grpSpPr>
          <p:sp>
            <p:nvSpPr>
              <p:cNvPr id="43" name="Rectángulo: esquinas redondeadas 37">
                <a:extLst>
                  <a:ext uri="{FF2B5EF4-FFF2-40B4-BE49-F238E27FC236}">
                    <a16:creationId xmlns:a16="http://schemas.microsoft.com/office/drawing/2014/main" id="{B533C7F3-D9B9-4D74-B9A5-C7346F780E58}"/>
                  </a:ext>
                </a:extLst>
              </p:cNvPr>
              <p:cNvSpPr/>
              <p:nvPr/>
            </p:nvSpPr>
            <p:spPr>
              <a:xfrm>
                <a:off x="158296" y="4803468"/>
                <a:ext cx="5468323" cy="740067"/>
              </a:xfrm>
              <a:prstGeom prst="roundRect">
                <a:avLst/>
              </a:prstGeom>
              <a:solidFill>
                <a:srgbClr val="E1E1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Trebuchet MS"/>
                </a:endParaRPr>
              </a:p>
            </p:txBody>
          </p:sp>
          <p:sp>
            <p:nvSpPr>
              <p:cNvPr id="44" name="CuadroTexto 8">
                <a:extLst>
                  <a:ext uri="{FF2B5EF4-FFF2-40B4-BE49-F238E27FC236}">
                    <a16:creationId xmlns:a16="http://schemas.microsoft.com/office/drawing/2014/main" id="{416BDD70-86E2-468F-BE81-B6BF722F7CCD}"/>
                  </a:ext>
                </a:extLst>
              </p:cNvPr>
              <p:cNvSpPr txBox="1"/>
              <p:nvPr/>
            </p:nvSpPr>
            <p:spPr>
              <a:xfrm>
                <a:off x="733311" y="4999913"/>
                <a:ext cx="963514"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5026AD"/>
                    </a:solidFill>
                    <a:effectLst/>
                    <a:uLnTx/>
                    <a:uFillTx/>
                    <a:latin typeface="Trebuchet MS"/>
                    <a:cs typeface="Arial"/>
                  </a:rPr>
                  <a:t>Profe:</a:t>
                </a:r>
              </a:p>
            </p:txBody>
          </p:sp>
          <p:pic>
            <p:nvPicPr>
              <p:cNvPr id="45" name="Imagen 52">
                <a:extLst>
                  <a:ext uri="{FF2B5EF4-FFF2-40B4-BE49-F238E27FC236}">
                    <a16:creationId xmlns:a16="http://schemas.microsoft.com/office/drawing/2014/main" id="{8DD894C0-D9E3-4CE9-ABD0-03CA766722E9}"/>
                  </a:ext>
                </a:extLst>
              </p:cNvPr>
              <p:cNvPicPr>
                <a:picLocks noChangeAspect="1"/>
              </p:cNvPicPr>
              <p:nvPr/>
            </p:nvPicPr>
            <p:blipFill>
              <a:blip r:embed="rId4"/>
              <a:stretch>
                <a:fillRect/>
              </a:stretch>
            </p:blipFill>
            <p:spPr>
              <a:xfrm>
                <a:off x="213238" y="4939789"/>
                <a:ext cx="467424" cy="467424"/>
              </a:xfrm>
              <a:prstGeom prst="rect">
                <a:avLst/>
              </a:prstGeom>
            </p:spPr>
          </p:pic>
        </p:grpSp>
        <p:sp>
          <p:nvSpPr>
            <p:cNvPr id="42" name="CuadroTexto 73">
              <a:extLst>
                <a:ext uri="{FF2B5EF4-FFF2-40B4-BE49-F238E27FC236}">
                  <a16:creationId xmlns:a16="http://schemas.microsoft.com/office/drawing/2014/main" id="{D35BDA70-142E-43DA-838C-ACDB96684AF5}"/>
                </a:ext>
              </a:extLst>
            </p:cNvPr>
            <p:cNvSpPr txBox="1"/>
            <p:nvPr/>
          </p:nvSpPr>
          <p:spPr>
            <a:xfrm>
              <a:off x="1696825" y="5019449"/>
              <a:ext cx="3834167" cy="369332"/>
            </a:xfrm>
            <a:prstGeom prst="rect">
              <a:avLst/>
            </a:prstGeom>
            <a:noFill/>
          </p:spPr>
          <p:txBody>
            <a:bodyPr wrap="square" rtlCol="0">
              <a:spAutoFit/>
            </a:bodyPr>
            <a:lstStyle/>
            <a:p>
              <a:endParaRPr lang="es-ES_tradnl" noProof="0">
                <a:latin typeface="Trebuchet MS"/>
              </a:endParaRPr>
            </a:p>
          </p:txBody>
        </p:sp>
      </p:grpSp>
      <p:grpSp>
        <p:nvGrpSpPr>
          <p:cNvPr id="46" name="Grupo 85">
            <a:extLst>
              <a:ext uri="{FF2B5EF4-FFF2-40B4-BE49-F238E27FC236}">
                <a16:creationId xmlns:a16="http://schemas.microsoft.com/office/drawing/2014/main" id="{2750BF53-0864-46E9-9A9D-326E46C5D76F}"/>
              </a:ext>
            </a:extLst>
          </p:cNvPr>
          <p:cNvGrpSpPr/>
          <p:nvPr/>
        </p:nvGrpSpPr>
        <p:grpSpPr>
          <a:xfrm>
            <a:off x="6216625" y="3341418"/>
            <a:ext cx="5338598" cy="740067"/>
            <a:chOff x="6174374" y="3834680"/>
            <a:chExt cx="5439450" cy="740067"/>
          </a:xfrm>
        </p:grpSpPr>
        <p:grpSp>
          <p:nvGrpSpPr>
            <p:cNvPr id="47" name="Grupo 64">
              <a:extLst>
                <a:ext uri="{FF2B5EF4-FFF2-40B4-BE49-F238E27FC236}">
                  <a16:creationId xmlns:a16="http://schemas.microsoft.com/office/drawing/2014/main" id="{38FFFE0B-9DE0-4FCD-B1C7-3C24C1246834}"/>
                </a:ext>
              </a:extLst>
            </p:cNvPr>
            <p:cNvGrpSpPr/>
            <p:nvPr/>
          </p:nvGrpSpPr>
          <p:grpSpPr>
            <a:xfrm>
              <a:off x="6174374" y="3834680"/>
              <a:ext cx="5439450" cy="740067"/>
              <a:chOff x="6174374" y="3834680"/>
              <a:chExt cx="5439450" cy="740067"/>
            </a:xfrm>
          </p:grpSpPr>
          <p:sp>
            <p:nvSpPr>
              <p:cNvPr id="49" name="Rectángulo: esquinas redondeadas 30">
                <a:extLst>
                  <a:ext uri="{FF2B5EF4-FFF2-40B4-BE49-F238E27FC236}">
                    <a16:creationId xmlns:a16="http://schemas.microsoft.com/office/drawing/2014/main" id="{A1F85BEF-D501-4F0B-9671-DA3B9D91B46F}"/>
                  </a:ext>
                </a:extLst>
              </p:cNvPr>
              <p:cNvSpPr/>
              <p:nvPr/>
            </p:nvSpPr>
            <p:spPr>
              <a:xfrm>
                <a:off x="6174374" y="3834680"/>
                <a:ext cx="5439450" cy="740067"/>
              </a:xfrm>
              <a:prstGeom prst="roundRect">
                <a:avLst/>
              </a:prstGeom>
              <a:solidFill>
                <a:srgbClr val="E1E1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Trebuchet MS"/>
                </a:endParaRPr>
              </a:p>
            </p:txBody>
          </p:sp>
          <p:sp>
            <p:nvSpPr>
              <p:cNvPr id="50" name="CuadroTexto 8">
                <a:extLst>
                  <a:ext uri="{FF2B5EF4-FFF2-40B4-BE49-F238E27FC236}">
                    <a16:creationId xmlns:a16="http://schemas.microsoft.com/office/drawing/2014/main" id="{9AF0C015-A142-4758-B5D4-0C5CD3C072B5}"/>
                  </a:ext>
                </a:extLst>
              </p:cNvPr>
              <p:cNvSpPr txBox="1"/>
              <p:nvPr/>
            </p:nvSpPr>
            <p:spPr>
              <a:xfrm>
                <a:off x="6674817" y="4006627"/>
                <a:ext cx="1488796"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5026AD"/>
                    </a:solidFill>
                    <a:effectLst/>
                    <a:uLnTx/>
                    <a:uFillTx/>
                    <a:latin typeface="Trebuchet MS"/>
                    <a:cs typeface="Arial"/>
                  </a:rPr>
                  <a:t>Municipio:</a:t>
                </a:r>
              </a:p>
            </p:txBody>
          </p:sp>
          <p:pic>
            <p:nvPicPr>
              <p:cNvPr id="51" name="Imagen 50">
                <a:extLst>
                  <a:ext uri="{FF2B5EF4-FFF2-40B4-BE49-F238E27FC236}">
                    <a16:creationId xmlns:a16="http://schemas.microsoft.com/office/drawing/2014/main" id="{7E15B2FA-2B80-4B50-B170-5968FFA2A669}"/>
                  </a:ext>
                </a:extLst>
              </p:cNvPr>
              <p:cNvPicPr>
                <a:picLocks noChangeAspect="1"/>
              </p:cNvPicPr>
              <p:nvPr/>
            </p:nvPicPr>
            <p:blipFill>
              <a:blip r:embed="rId6"/>
              <a:stretch>
                <a:fillRect/>
              </a:stretch>
            </p:blipFill>
            <p:spPr>
              <a:xfrm>
                <a:off x="6180802" y="3932602"/>
                <a:ext cx="578055" cy="578055"/>
              </a:xfrm>
              <a:prstGeom prst="rect">
                <a:avLst/>
              </a:prstGeom>
            </p:spPr>
          </p:pic>
        </p:grpSp>
        <p:sp>
          <p:nvSpPr>
            <p:cNvPr id="48" name="CuadroTexto 74">
              <a:extLst>
                <a:ext uri="{FF2B5EF4-FFF2-40B4-BE49-F238E27FC236}">
                  <a16:creationId xmlns:a16="http://schemas.microsoft.com/office/drawing/2014/main" id="{80B9F94C-FBB2-4236-997B-C525B910A2A8}"/>
                </a:ext>
              </a:extLst>
            </p:cNvPr>
            <p:cNvSpPr txBox="1"/>
            <p:nvPr/>
          </p:nvSpPr>
          <p:spPr>
            <a:xfrm>
              <a:off x="8057046" y="4020047"/>
              <a:ext cx="3521256" cy="369332"/>
            </a:xfrm>
            <a:prstGeom prst="rect">
              <a:avLst/>
            </a:prstGeom>
            <a:noFill/>
          </p:spPr>
          <p:txBody>
            <a:bodyPr wrap="square" rtlCol="0">
              <a:spAutoFit/>
            </a:bodyPr>
            <a:lstStyle/>
            <a:p>
              <a:endParaRPr lang="es-ES_tradnl" noProof="0">
                <a:latin typeface="Trebuchet MS"/>
              </a:endParaRPr>
            </a:p>
          </p:txBody>
        </p:sp>
      </p:grpSp>
      <p:grpSp>
        <p:nvGrpSpPr>
          <p:cNvPr id="52" name="Grupo 84">
            <a:extLst>
              <a:ext uri="{FF2B5EF4-FFF2-40B4-BE49-F238E27FC236}">
                <a16:creationId xmlns:a16="http://schemas.microsoft.com/office/drawing/2014/main" id="{9F34B885-748C-4CD1-B1AC-CC04F28A3F39}"/>
              </a:ext>
            </a:extLst>
          </p:cNvPr>
          <p:cNvGrpSpPr/>
          <p:nvPr/>
        </p:nvGrpSpPr>
        <p:grpSpPr>
          <a:xfrm>
            <a:off x="261229" y="4084750"/>
            <a:ext cx="5468324" cy="740067"/>
            <a:chOff x="120199" y="3878384"/>
            <a:chExt cx="5506421" cy="740067"/>
          </a:xfrm>
        </p:grpSpPr>
        <p:grpSp>
          <p:nvGrpSpPr>
            <p:cNvPr id="53" name="Grupo 63">
              <a:extLst>
                <a:ext uri="{FF2B5EF4-FFF2-40B4-BE49-F238E27FC236}">
                  <a16:creationId xmlns:a16="http://schemas.microsoft.com/office/drawing/2014/main" id="{AF619B87-3CA1-4445-9F9B-705116A7EADB}"/>
                </a:ext>
              </a:extLst>
            </p:cNvPr>
            <p:cNvGrpSpPr/>
            <p:nvPr/>
          </p:nvGrpSpPr>
          <p:grpSpPr>
            <a:xfrm>
              <a:off x="120199" y="3878384"/>
              <a:ext cx="5506421" cy="740067"/>
              <a:chOff x="120199" y="3878384"/>
              <a:chExt cx="5506421" cy="740067"/>
            </a:xfrm>
          </p:grpSpPr>
          <p:sp>
            <p:nvSpPr>
              <p:cNvPr id="55" name="Rectángulo: esquinas redondeadas 20">
                <a:extLst>
                  <a:ext uri="{FF2B5EF4-FFF2-40B4-BE49-F238E27FC236}">
                    <a16:creationId xmlns:a16="http://schemas.microsoft.com/office/drawing/2014/main" id="{B9D53916-C3BD-4BF9-8515-555299AB889C}"/>
                  </a:ext>
                </a:extLst>
              </p:cNvPr>
              <p:cNvSpPr/>
              <p:nvPr/>
            </p:nvSpPr>
            <p:spPr>
              <a:xfrm>
                <a:off x="120199" y="3878384"/>
                <a:ext cx="5506421" cy="740067"/>
              </a:xfrm>
              <a:prstGeom prst="roundRect">
                <a:avLst/>
              </a:prstGeom>
              <a:solidFill>
                <a:srgbClr val="E1E1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white"/>
                    </a:solidFill>
                    <a:effectLst/>
                    <a:uLnTx/>
                    <a:uFillTx/>
                    <a:latin typeface="Trebuchet MS"/>
                  </a:rPr>
                  <a:t>  </a:t>
                </a:r>
              </a:p>
            </p:txBody>
          </p:sp>
          <p:sp>
            <p:nvSpPr>
              <p:cNvPr id="56" name="CuadroTexto 8">
                <a:extLst>
                  <a:ext uri="{FF2B5EF4-FFF2-40B4-BE49-F238E27FC236}">
                    <a16:creationId xmlns:a16="http://schemas.microsoft.com/office/drawing/2014/main" id="{0AA2B92E-0B79-474A-A751-F05FB7FA27E5}"/>
                  </a:ext>
                </a:extLst>
              </p:cNvPr>
              <p:cNvSpPr txBox="1"/>
              <p:nvPr/>
            </p:nvSpPr>
            <p:spPr>
              <a:xfrm>
                <a:off x="665804" y="4037771"/>
                <a:ext cx="1997834"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5026AD"/>
                    </a:solidFill>
                    <a:effectLst/>
                    <a:uLnTx/>
                    <a:uFillTx/>
                    <a:latin typeface="Trebuchet MS"/>
                    <a:cs typeface="Arial"/>
                  </a:rPr>
                  <a:t>Departamento:</a:t>
                </a:r>
              </a:p>
            </p:txBody>
          </p:sp>
          <p:pic>
            <p:nvPicPr>
              <p:cNvPr id="57" name="Imagen 48">
                <a:extLst>
                  <a:ext uri="{FF2B5EF4-FFF2-40B4-BE49-F238E27FC236}">
                    <a16:creationId xmlns:a16="http://schemas.microsoft.com/office/drawing/2014/main" id="{7FCBAE3E-D1EE-415E-B52B-DD5AF4A5B71C}"/>
                  </a:ext>
                </a:extLst>
              </p:cNvPr>
              <p:cNvPicPr>
                <a:picLocks noChangeAspect="1"/>
              </p:cNvPicPr>
              <p:nvPr/>
            </p:nvPicPr>
            <p:blipFill>
              <a:blip r:embed="rId6"/>
              <a:stretch>
                <a:fillRect/>
              </a:stretch>
            </p:blipFill>
            <p:spPr>
              <a:xfrm>
                <a:off x="177989" y="3966647"/>
                <a:ext cx="537922" cy="537922"/>
              </a:xfrm>
              <a:prstGeom prst="rect">
                <a:avLst/>
              </a:prstGeom>
            </p:spPr>
          </p:pic>
        </p:grpSp>
        <p:sp>
          <p:nvSpPr>
            <p:cNvPr id="54" name="CuadroTexto 83">
              <a:extLst>
                <a:ext uri="{FF2B5EF4-FFF2-40B4-BE49-F238E27FC236}">
                  <a16:creationId xmlns:a16="http://schemas.microsoft.com/office/drawing/2014/main" id="{C40173EF-D1D6-44F4-B387-DF7CFEAB78E1}"/>
                </a:ext>
              </a:extLst>
            </p:cNvPr>
            <p:cNvSpPr txBox="1"/>
            <p:nvPr/>
          </p:nvSpPr>
          <p:spPr>
            <a:xfrm>
              <a:off x="2609128" y="4050942"/>
              <a:ext cx="3017492" cy="369332"/>
            </a:xfrm>
            <a:prstGeom prst="rect">
              <a:avLst/>
            </a:prstGeom>
            <a:noFill/>
          </p:spPr>
          <p:txBody>
            <a:bodyPr wrap="square" rtlCol="0">
              <a:spAutoFit/>
            </a:bodyPr>
            <a:lstStyle/>
            <a:p>
              <a:endParaRPr lang="es-ES_tradnl" noProof="0">
                <a:latin typeface="Trebuchet MS"/>
              </a:endParaRPr>
            </a:p>
          </p:txBody>
        </p:sp>
      </p:grpSp>
      <p:grpSp>
        <p:nvGrpSpPr>
          <p:cNvPr id="58" name="Grupo 88">
            <a:extLst>
              <a:ext uri="{FF2B5EF4-FFF2-40B4-BE49-F238E27FC236}">
                <a16:creationId xmlns:a16="http://schemas.microsoft.com/office/drawing/2014/main" id="{D41939DC-A5FD-4E48-8BE4-59A144318863}"/>
              </a:ext>
            </a:extLst>
          </p:cNvPr>
          <p:cNvGrpSpPr/>
          <p:nvPr/>
        </p:nvGrpSpPr>
        <p:grpSpPr>
          <a:xfrm>
            <a:off x="6178260" y="4463493"/>
            <a:ext cx="5423500" cy="740067"/>
            <a:chOff x="6185695" y="4803467"/>
            <a:chExt cx="5468323" cy="740067"/>
          </a:xfrm>
        </p:grpSpPr>
        <p:grpSp>
          <p:nvGrpSpPr>
            <p:cNvPr id="59" name="Grupo 66">
              <a:extLst>
                <a:ext uri="{FF2B5EF4-FFF2-40B4-BE49-F238E27FC236}">
                  <a16:creationId xmlns:a16="http://schemas.microsoft.com/office/drawing/2014/main" id="{EA2C4FF4-1BDD-45F6-8E4D-A5857F9C8454}"/>
                </a:ext>
              </a:extLst>
            </p:cNvPr>
            <p:cNvGrpSpPr/>
            <p:nvPr/>
          </p:nvGrpSpPr>
          <p:grpSpPr>
            <a:xfrm>
              <a:off x="6185695" y="4803467"/>
              <a:ext cx="5468323" cy="740067"/>
              <a:chOff x="6185695" y="4803467"/>
              <a:chExt cx="5468323" cy="740067"/>
            </a:xfrm>
          </p:grpSpPr>
          <p:sp>
            <p:nvSpPr>
              <p:cNvPr id="61" name="Rectángulo: esquinas redondeadas 53">
                <a:extLst>
                  <a:ext uri="{FF2B5EF4-FFF2-40B4-BE49-F238E27FC236}">
                    <a16:creationId xmlns:a16="http://schemas.microsoft.com/office/drawing/2014/main" id="{C28B81B1-F98B-4649-A583-B497035FAF96}"/>
                  </a:ext>
                </a:extLst>
              </p:cNvPr>
              <p:cNvSpPr/>
              <p:nvPr/>
            </p:nvSpPr>
            <p:spPr>
              <a:xfrm>
                <a:off x="6185695" y="4803467"/>
                <a:ext cx="5468323" cy="740067"/>
              </a:xfrm>
              <a:prstGeom prst="roundRect">
                <a:avLst/>
              </a:prstGeom>
              <a:solidFill>
                <a:srgbClr val="E1E1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Trebuchet MS"/>
                </a:endParaRPr>
              </a:p>
            </p:txBody>
          </p:sp>
          <p:pic>
            <p:nvPicPr>
              <p:cNvPr id="62" name="Imagen 54">
                <a:extLst>
                  <a:ext uri="{FF2B5EF4-FFF2-40B4-BE49-F238E27FC236}">
                    <a16:creationId xmlns:a16="http://schemas.microsoft.com/office/drawing/2014/main" id="{21C49D8A-D010-4B3D-BA1A-A0F581A30712}"/>
                  </a:ext>
                </a:extLst>
              </p:cNvPr>
              <p:cNvPicPr>
                <a:picLocks noChangeAspect="1"/>
              </p:cNvPicPr>
              <p:nvPr/>
            </p:nvPicPr>
            <p:blipFill>
              <a:blip r:embed="rId4"/>
              <a:stretch>
                <a:fillRect/>
              </a:stretch>
            </p:blipFill>
            <p:spPr>
              <a:xfrm>
                <a:off x="6236117" y="4966256"/>
                <a:ext cx="467424" cy="467424"/>
              </a:xfrm>
              <a:prstGeom prst="rect">
                <a:avLst/>
              </a:prstGeom>
            </p:spPr>
          </p:pic>
          <p:sp>
            <p:nvSpPr>
              <p:cNvPr id="63" name="CuadroTexto 8">
                <a:extLst>
                  <a:ext uri="{FF2B5EF4-FFF2-40B4-BE49-F238E27FC236}">
                    <a16:creationId xmlns:a16="http://schemas.microsoft.com/office/drawing/2014/main" id="{27A3C9EE-8E81-40E4-B708-3015B4850D44}"/>
                  </a:ext>
                </a:extLst>
              </p:cNvPr>
              <p:cNvSpPr txBox="1"/>
              <p:nvPr/>
            </p:nvSpPr>
            <p:spPr>
              <a:xfrm>
                <a:off x="6753963" y="4973445"/>
                <a:ext cx="963514"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srgbClr val="5026AD"/>
                    </a:solidFill>
                    <a:effectLst/>
                    <a:uLnTx/>
                    <a:uFillTx/>
                    <a:latin typeface="Trebuchet MS"/>
                    <a:cs typeface="Arial"/>
                  </a:rPr>
                  <a:t>Profe:</a:t>
                </a:r>
                <a:endParaRPr lang="es-ES_tradnl" sz="2000" b="1" i="0" u="none" strike="noStrike" kern="1200" cap="none" spc="0" normalizeH="0" baseline="0" noProof="0">
                  <a:ln>
                    <a:noFill/>
                  </a:ln>
                  <a:solidFill>
                    <a:srgbClr val="5026AD"/>
                  </a:solidFill>
                  <a:effectLst/>
                  <a:uLnTx/>
                  <a:uFillTx/>
                  <a:latin typeface="Trebuchet MS"/>
                  <a:cs typeface="Arial"/>
                </a:endParaRPr>
              </a:p>
            </p:txBody>
          </p:sp>
        </p:grpSp>
        <p:sp>
          <p:nvSpPr>
            <p:cNvPr id="60" name="CuadroTexto 87">
              <a:extLst>
                <a:ext uri="{FF2B5EF4-FFF2-40B4-BE49-F238E27FC236}">
                  <a16:creationId xmlns:a16="http://schemas.microsoft.com/office/drawing/2014/main" id="{AF51EF2F-EC2B-4BC7-A2DF-6DD275386408}"/>
                </a:ext>
              </a:extLst>
            </p:cNvPr>
            <p:cNvSpPr txBox="1"/>
            <p:nvPr/>
          </p:nvSpPr>
          <p:spPr>
            <a:xfrm>
              <a:off x="7635929" y="5004223"/>
              <a:ext cx="3834167" cy="369332"/>
            </a:xfrm>
            <a:prstGeom prst="rect">
              <a:avLst/>
            </a:prstGeom>
            <a:noFill/>
          </p:spPr>
          <p:txBody>
            <a:bodyPr wrap="square" rtlCol="0">
              <a:spAutoFit/>
            </a:bodyPr>
            <a:lstStyle/>
            <a:p>
              <a:endParaRPr lang="es-ES_tradnl" noProof="0">
                <a:latin typeface="Trebuchet MS"/>
              </a:endParaRPr>
            </a:p>
          </p:txBody>
        </p:sp>
      </p:grpSp>
    </p:spTree>
    <p:extLst>
      <p:ext uri="{BB962C8B-B14F-4D97-AF65-F5344CB8AC3E}">
        <p14:creationId xmlns:p14="http://schemas.microsoft.com/office/powerpoint/2010/main" val="54155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a:extLst>
            <a:ext uri="{FF2B5EF4-FFF2-40B4-BE49-F238E27FC236}">
              <a16:creationId xmlns:a16="http://schemas.microsoft.com/office/drawing/2014/main" id="{290503B3-CFA0-DDE3-47AC-65E9FD1FB092}"/>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0AE767F9-030D-070E-C056-4560A7EA9C56}"/>
              </a:ext>
            </a:extLst>
          </p:cNvPr>
          <p:cNvSpPr/>
          <p:nvPr/>
        </p:nvSpPr>
        <p:spPr>
          <a:xfrm>
            <a:off x="284813" y="1009814"/>
            <a:ext cx="11647357" cy="4752139"/>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_tradnl" noProof="0">
              <a:latin typeface="Trebuchet MS"/>
              <a:cs typeface="Arial"/>
            </a:endParaRPr>
          </a:p>
        </p:txBody>
      </p:sp>
      <p:sp>
        <p:nvSpPr>
          <p:cNvPr id="7" name="CuadroTexto 9">
            <a:extLst>
              <a:ext uri="{FF2B5EF4-FFF2-40B4-BE49-F238E27FC236}">
                <a16:creationId xmlns:a16="http://schemas.microsoft.com/office/drawing/2014/main" id="{6534B6A9-3FE7-94CF-59A2-A7C85D98589C}"/>
              </a:ext>
            </a:extLst>
          </p:cNvPr>
          <p:cNvSpPr txBox="1"/>
          <p:nvPr/>
        </p:nvSpPr>
        <p:spPr>
          <a:xfrm>
            <a:off x="474840" y="3167393"/>
            <a:ext cx="11264675" cy="307777"/>
          </a:xfrm>
          <a:prstGeom prst="rect">
            <a:avLst/>
          </a:prstGeom>
          <a:noFill/>
          <a:ln>
            <a:noFill/>
          </a:ln>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400">
                <a:solidFill>
                  <a:srgbClr val="C5B4EE"/>
                </a:solidFill>
                <a:latin typeface="Trebuchet MS"/>
              </a:rPr>
              <a:t>Agregar foto de la red de fortalezas del Equipo</a:t>
            </a:r>
          </a:p>
        </p:txBody>
      </p:sp>
      <p:sp>
        <p:nvSpPr>
          <p:cNvPr id="4" name="Título 1">
            <a:extLst>
              <a:ext uri="{FF2B5EF4-FFF2-40B4-BE49-F238E27FC236}">
                <a16:creationId xmlns:a16="http://schemas.microsoft.com/office/drawing/2014/main" id="{0CEB8767-CA0F-6D83-9B14-4334A3381DDB}"/>
              </a:ext>
            </a:extLst>
          </p:cNvPr>
          <p:cNvSpPr txBox="1">
            <a:spLocks/>
          </p:cNvSpPr>
          <p:nvPr/>
        </p:nvSpPr>
        <p:spPr>
          <a:xfrm>
            <a:off x="3600587" y="3320"/>
            <a:ext cx="5750500" cy="1069089"/>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4000" b="1">
                <a:solidFill>
                  <a:srgbClr val="5026AD"/>
                </a:solidFill>
                <a:latin typeface="Trebuchet MS"/>
              </a:rPr>
              <a:t>MAPA DE FORTALEZAS</a:t>
            </a:r>
          </a:p>
        </p:txBody>
      </p:sp>
      <p:pic>
        <p:nvPicPr>
          <p:cNvPr id="2" name="Imagen 1">
            <a:extLst>
              <a:ext uri="{FF2B5EF4-FFF2-40B4-BE49-F238E27FC236}">
                <a16:creationId xmlns:a16="http://schemas.microsoft.com/office/drawing/2014/main" id="{1F44D62D-0911-4691-737F-7643870639C0}"/>
              </a:ext>
            </a:extLst>
          </p:cNvPr>
          <p:cNvPicPr>
            <a:picLocks noChangeAspect="1"/>
          </p:cNvPicPr>
          <p:nvPr/>
        </p:nvPicPr>
        <p:blipFill rotWithShape="1">
          <a:blip r:embed="rId3"/>
          <a:srcRect b="8081"/>
          <a:stretch/>
        </p:blipFill>
        <p:spPr>
          <a:xfrm>
            <a:off x="284408" y="160986"/>
            <a:ext cx="2017691" cy="1854627"/>
          </a:xfrm>
          <a:prstGeom prst="rect">
            <a:avLst/>
          </a:prstGeom>
        </p:spPr>
      </p:pic>
      <p:pic>
        <p:nvPicPr>
          <p:cNvPr id="6" name="Imagen 5" descr="Icono&#10;&#10;El contenido generado por IA puede ser incorrecto.">
            <a:extLst>
              <a:ext uri="{FF2B5EF4-FFF2-40B4-BE49-F238E27FC236}">
                <a16:creationId xmlns:a16="http://schemas.microsoft.com/office/drawing/2014/main" id="{7D3717E9-6B4B-8148-8BF6-5B0189E6A9F3}"/>
              </a:ext>
            </a:extLst>
          </p:cNvPr>
          <p:cNvPicPr>
            <a:picLocks noChangeAspect="1"/>
          </p:cNvPicPr>
          <p:nvPr/>
        </p:nvPicPr>
        <p:blipFill>
          <a:blip r:embed="rId4"/>
          <a:stretch>
            <a:fillRect/>
          </a:stretch>
        </p:blipFill>
        <p:spPr>
          <a:xfrm>
            <a:off x="10621818" y="4387271"/>
            <a:ext cx="1905001" cy="1905001"/>
          </a:xfrm>
          <a:prstGeom prst="rect">
            <a:avLst/>
          </a:prstGeom>
        </p:spPr>
      </p:pic>
    </p:spTree>
    <p:extLst>
      <p:ext uri="{BB962C8B-B14F-4D97-AF65-F5344CB8AC3E}">
        <p14:creationId xmlns:p14="http://schemas.microsoft.com/office/powerpoint/2010/main" val="204457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FF74BB9-B34A-94AF-0B76-1A71BD468CD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0B26338-E0DF-010B-5C0C-D03377718F9E}"/>
              </a:ext>
            </a:extLst>
          </p:cNvPr>
          <p:cNvGraphicFramePr>
            <a:graphicFrameLocks noGrp="1"/>
          </p:cNvGraphicFramePr>
          <p:nvPr>
            <p:extLst>
              <p:ext uri="{D42A27DB-BD31-4B8C-83A1-F6EECF244321}">
                <p14:modId xmlns:p14="http://schemas.microsoft.com/office/powerpoint/2010/main" val="1440893147"/>
              </p:ext>
            </p:extLst>
          </p:nvPr>
        </p:nvGraphicFramePr>
        <p:xfrm>
          <a:off x="328735" y="1153478"/>
          <a:ext cx="11534530" cy="3902113"/>
        </p:xfrm>
        <a:graphic>
          <a:graphicData uri="http://schemas.openxmlformats.org/drawingml/2006/table">
            <a:tbl>
              <a:tblPr bandRow="1">
                <a:tableStyleId>{073A0DAA-6AF3-43AB-8588-CEC1D06C72B9}</a:tableStyleId>
              </a:tblPr>
              <a:tblGrid>
                <a:gridCol w="1621766">
                  <a:extLst>
                    <a:ext uri="{9D8B030D-6E8A-4147-A177-3AD203B41FA5}">
                      <a16:colId xmlns:a16="http://schemas.microsoft.com/office/drawing/2014/main" val="894748689"/>
                    </a:ext>
                  </a:extLst>
                </a:gridCol>
                <a:gridCol w="3362564">
                  <a:extLst>
                    <a:ext uri="{9D8B030D-6E8A-4147-A177-3AD203B41FA5}">
                      <a16:colId xmlns:a16="http://schemas.microsoft.com/office/drawing/2014/main" val="1149167371"/>
                    </a:ext>
                  </a:extLst>
                </a:gridCol>
                <a:gridCol w="1936388">
                  <a:extLst>
                    <a:ext uri="{9D8B030D-6E8A-4147-A177-3AD203B41FA5}">
                      <a16:colId xmlns:a16="http://schemas.microsoft.com/office/drawing/2014/main" val="3294690150"/>
                    </a:ext>
                  </a:extLst>
                </a:gridCol>
                <a:gridCol w="2306906">
                  <a:extLst>
                    <a:ext uri="{9D8B030D-6E8A-4147-A177-3AD203B41FA5}">
                      <a16:colId xmlns:a16="http://schemas.microsoft.com/office/drawing/2014/main" val="2364121197"/>
                    </a:ext>
                  </a:extLst>
                </a:gridCol>
                <a:gridCol w="2306906">
                  <a:extLst>
                    <a:ext uri="{9D8B030D-6E8A-4147-A177-3AD203B41FA5}">
                      <a16:colId xmlns:a16="http://schemas.microsoft.com/office/drawing/2014/main" val="3060539064"/>
                    </a:ext>
                  </a:extLst>
                </a:gridCol>
              </a:tblGrid>
              <a:tr h="429641">
                <a:tc>
                  <a:txBody>
                    <a:bodyPr/>
                    <a:lstStyle/>
                    <a:p>
                      <a:pPr lvl="0">
                        <a:buNone/>
                      </a:pPr>
                      <a:r>
                        <a:rPr lang="es-ES_tradnl" sz="1300" noProof="0" dirty="0">
                          <a:solidFill>
                            <a:schemeClr val="bg1"/>
                          </a:solidFill>
                          <a:latin typeface="Trebuchet MS"/>
                        </a:rPr>
                        <a:t>Criterio de prueba</a:t>
                      </a:r>
                      <a:endParaRPr lang="es-ES_tradnl" sz="1300" noProof="0" dirty="0"/>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dirty="0">
                          <a:solidFill>
                            <a:schemeClr val="bg1"/>
                          </a:solidFill>
                          <a:latin typeface="Trebuchet MS"/>
                        </a:rPr>
                        <a:t>Descripción de la prueba aplicada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dirty="0">
                          <a:solidFill>
                            <a:schemeClr val="bg1"/>
                          </a:solidFill>
                          <a:latin typeface="Trebuchet MS"/>
                        </a:rPr>
                        <a:t>Resultado (Cumple / Parcial / No cumple)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dirty="0">
                          <a:solidFill>
                            <a:schemeClr val="bg1"/>
                          </a:solidFill>
                          <a:latin typeface="Trebuchet MS"/>
                        </a:rPr>
                        <a:t>Evidencia (foto o captura)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dirty="0">
                          <a:solidFill>
                            <a:schemeClr val="bg1"/>
                          </a:solidFill>
                          <a:latin typeface="Trebuchet MS"/>
                        </a:rPr>
                        <a:t>Observaciones / Comentarios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extLst>
                  <a:ext uri="{0D108BD9-81ED-4DB2-BD59-A6C34878D82A}">
                    <a16:rowId xmlns:a16="http://schemas.microsoft.com/office/drawing/2014/main" val="1899096455"/>
                  </a:ext>
                </a:extLst>
              </a:tr>
              <a:tr h="953266">
                <a:tc>
                  <a:txBody>
                    <a:bodyPr/>
                    <a:lstStyle/>
                    <a:p>
                      <a:pPr>
                        <a:buNone/>
                      </a:pPr>
                      <a:r>
                        <a:rPr lang="es-ES_tradnl" sz="1300" noProof="0" dirty="0">
                          <a:solidFill>
                            <a:schemeClr val="tx1">
                              <a:lumMod val="65000"/>
                              <a:lumOff val="35000"/>
                            </a:schemeClr>
                          </a:solidFill>
                          <a:latin typeface="Trebuchet MS"/>
                        </a:rPr>
                        <a:t>Resistencia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300" b="0" i="1" u="none" strike="noStrike" noProof="0" dirty="0">
                          <a:solidFill>
                            <a:schemeClr val="tx1">
                              <a:lumMod val="65000"/>
                              <a:lumOff val="35000"/>
                            </a:schemeClr>
                          </a:solidFill>
                          <a:latin typeface="Trebuchet MS"/>
                        </a:rPr>
                        <a:t>Se probó el sistema de recolección de agua durante </a:t>
                      </a:r>
                      <a:r>
                        <a:rPr lang="es-ES_tradnl" sz="1300" b="1" i="1" u="none" strike="noStrike" noProof="0" dirty="0">
                          <a:solidFill>
                            <a:schemeClr val="tx1">
                              <a:lumMod val="65000"/>
                              <a:lumOff val="35000"/>
                            </a:schemeClr>
                          </a:solidFill>
                          <a:latin typeface="Trebuchet MS"/>
                        </a:rPr>
                        <a:t>15 minutos continuos</a:t>
                      </a:r>
                      <a:r>
                        <a:rPr lang="es-ES_tradnl" sz="1300" b="0" i="1" u="none" strike="noStrike" noProof="0" dirty="0">
                          <a:solidFill>
                            <a:schemeClr val="tx1">
                              <a:lumMod val="65000"/>
                              <a:lumOff val="35000"/>
                            </a:schemeClr>
                          </a:solidFill>
                          <a:latin typeface="Trebuchet MS"/>
                        </a:rPr>
                        <a:t>. La estructura soportó el peso del agua sin deformarse. Solo fue necesario reforzar una unión lateral con silicona ecológica.</a:t>
                      </a:r>
                      <a:endParaRPr lang="es-ES_tradnl" sz="13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ctr">
                        <a:lnSpc>
                          <a:spcPct val="100000"/>
                        </a:lnSpc>
                        <a:spcBef>
                          <a:spcPts val="0"/>
                        </a:spcBef>
                        <a:spcAft>
                          <a:spcPts val="0"/>
                        </a:spcAft>
                        <a:buNone/>
                      </a:pPr>
                      <a:r>
                        <a:rPr lang="es-ES_tradnl" sz="1300" b="1" i="1" u="none" strike="noStrike" noProof="0" dirty="0">
                          <a:solidFill>
                            <a:schemeClr val="tx1">
                              <a:lumMod val="65000"/>
                              <a:lumOff val="35000"/>
                            </a:schemeClr>
                          </a:solidFill>
                          <a:latin typeface="Trebuchet MS"/>
                        </a:rPr>
                        <a:t>Cumple</a:t>
                      </a:r>
                      <a:endParaRPr lang="es-ES_tradnl" sz="1300" b="0" i="1" u="none" strike="noStrike" noProof="0" dirty="0">
                        <a:solidFill>
                          <a:schemeClr val="tx1">
                            <a:lumMod val="65000"/>
                            <a:lumOff val="35000"/>
                          </a:schemeClr>
                        </a:solidFill>
                        <a:latin typeface="Trebuchet MS"/>
                      </a:endParaRPr>
                    </a:p>
                    <a:p>
                      <a:pPr lvl="0" algn="ctr">
                        <a:buNone/>
                      </a:pPr>
                      <a:endParaRPr lang="es-ES_tradnl" sz="13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300" b="0" i="1" u="none" strike="noStrike" noProof="0" dirty="0">
                          <a:solidFill>
                            <a:schemeClr val="tx1">
                              <a:lumMod val="65000"/>
                              <a:lumOff val="35000"/>
                            </a:schemeClr>
                          </a:solidFill>
                          <a:latin typeface="Trebuchet MS"/>
                        </a:rPr>
                        <a:t>Foto 1: estructura completa durante la prueba.</a:t>
                      </a:r>
                      <a:endParaRPr lang="es-ES_tradnl" sz="13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lnSpc>
                          <a:spcPct val="100000"/>
                        </a:lnSpc>
                        <a:spcBef>
                          <a:spcPts val="0"/>
                        </a:spcBef>
                        <a:spcAft>
                          <a:spcPts val="0"/>
                        </a:spcAft>
                        <a:buNone/>
                      </a:pPr>
                      <a:r>
                        <a:rPr lang="es-ES_tradnl" sz="1300" b="0" i="1" u="none" strike="noStrike" noProof="0" dirty="0">
                          <a:solidFill>
                            <a:schemeClr val="tx1">
                              <a:lumMod val="65000"/>
                              <a:lumOff val="35000"/>
                            </a:schemeClr>
                          </a:solidFill>
                          <a:latin typeface="Trebuchet MS"/>
                        </a:rPr>
                        <a:t>La base mostró buena estabilidad. El refuerzo mejoró la fijación sin afectar la estética.</a:t>
                      </a:r>
                    </a:p>
                    <a:p>
                      <a:pPr lvl="0" algn="just">
                        <a:buNone/>
                      </a:pPr>
                      <a:endParaRPr lang="es-ES_tradnl" sz="13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4019091887"/>
                  </a:ext>
                </a:extLst>
              </a:tr>
              <a:tr h="878396">
                <a:tc>
                  <a:txBody>
                    <a:bodyPr/>
                    <a:lstStyle/>
                    <a:p>
                      <a:pPr>
                        <a:buNone/>
                      </a:pPr>
                      <a:r>
                        <a:rPr lang="es-ES_tradnl" sz="1300" noProof="0" dirty="0">
                          <a:solidFill>
                            <a:schemeClr val="tx1">
                              <a:lumMod val="65000"/>
                              <a:lumOff val="35000"/>
                            </a:schemeClr>
                          </a:solidFill>
                          <a:latin typeface="Trebuchet MS"/>
                        </a:rPr>
                        <a:t>Usabilidad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300" b="0" i="1" u="none" strike="noStrike" noProof="0" dirty="0">
                          <a:solidFill>
                            <a:schemeClr val="tx1">
                              <a:lumMod val="65000"/>
                              <a:lumOff val="35000"/>
                            </a:schemeClr>
                          </a:solidFill>
                          <a:latin typeface="Trebuchet MS"/>
                        </a:rPr>
                        <a:t>Se pidió a un compañero  que accionara el sistema sin instrucciones previas. Logró activar el flujo correctamente en el primer intento.</a:t>
                      </a:r>
                      <a:endParaRPr lang="es-ES_tradnl" sz="13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lnSpc>
                          <a:spcPct val="100000"/>
                        </a:lnSpc>
                        <a:spcBef>
                          <a:spcPts val="0"/>
                        </a:spcBef>
                        <a:spcAft>
                          <a:spcPts val="0"/>
                        </a:spcAft>
                        <a:buNone/>
                      </a:pPr>
                      <a:r>
                        <a:rPr lang="es-ES_tradnl" sz="1300" b="1" i="1" u="none" strike="noStrike" noProof="0" dirty="0">
                          <a:solidFill>
                            <a:schemeClr val="tx1">
                              <a:lumMod val="65000"/>
                              <a:lumOff val="35000"/>
                            </a:schemeClr>
                          </a:solidFill>
                          <a:latin typeface="Trebuchet MS"/>
                        </a:rPr>
                        <a:t>Cumple</a:t>
                      </a:r>
                      <a:endParaRPr lang="es-ES_tradnl" sz="1300" b="0" i="1" u="none" strike="noStrike" noProof="0" dirty="0">
                        <a:solidFill>
                          <a:schemeClr val="tx1">
                            <a:lumMod val="65000"/>
                            <a:lumOff val="35000"/>
                          </a:schemeClr>
                        </a:solidFill>
                        <a:latin typeface="Trebuchet MS"/>
                      </a:endParaRPr>
                    </a:p>
                    <a:p>
                      <a:pPr lvl="0" algn="ctr">
                        <a:buNone/>
                      </a:pPr>
                      <a:endParaRPr lang="es-ES_tradnl" sz="1300" b="0" i="1" u="none" strike="noStrike" noProof="0">
                        <a:solidFill>
                          <a:schemeClr val="tx1">
                            <a:lumMod val="65000"/>
                            <a:lumOff val="35000"/>
                          </a:schemeClr>
                        </a:solidFill>
                        <a:latin typeface="Trebuchet MS"/>
                      </a:endParaRPr>
                    </a:p>
                    <a:p>
                      <a:pPr lvl="0" algn="ctr">
                        <a:buNone/>
                      </a:pPr>
                      <a:endParaRPr lang="es-ES_tradnl" sz="13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300" b="0" i="1" u="none" strike="noStrike" noProof="0" dirty="0">
                          <a:solidFill>
                            <a:schemeClr val="tx1">
                              <a:lumMod val="65000"/>
                              <a:lumOff val="35000"/>
                            </a:schemeClr>
                          </a:solidFill>
                          <a:latin typeface="Trebuchet MS"/>
                        </a:rPr>
                        <a:t>Foto 2: usuario manipulando el sistema.</a:t>
                      </a:r>
                      <a:endParaRPr lang="es-ES_tradnl" sz="13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300" b="0" i="1" u="none" strike="noStrike" noProof="0" dirty="0">
                          <a:solidFill>
                            <a:schemeClr val="tx1">
                              <a:lumMod val="65000"/>
                              <a:lumOff val="35000"/>
                            </a:schemeClr>
                          </a:solidFill>
                          <a:latin typeface="Trebuchet MS"/>
                        </a:rPr>
                        <a:t>El sistema es intuitivo. Se sugiere rotular los botones de apertura y cierre para mayor claridad.</a:t>
                      </a:r>
                      <a:endParaRPr lang="es-ES_tradnl" sz="13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777054515"/>
                  </a:ext>
                </a:extLst>
              </a:tr>
              <a:tr h="1448473">
                <a:tc>
                  <a:txBody>
                    <a:bodyPr/>
                    <a:lstStyle/>
                    <a:p>
                      <a:pPr>
                        <a:buNone/>
                      </a:pPr>
                      <a:r>
                        <a:rPr lang="es-ES_tradnl" sz="1300" noProof="0" dirty="0">
                          <a:solidFill>
                            <a:schemeClr val="tx1">
                              <a:lumMod val="65000"/>
                              <a:lumOff val="35000"/>
                            </a:schemeClr>
                          </a:solidFill>
                          <a:latin typeface="Trebuchet MS"/>
                        </a:rPr>
                        <a:t>Función principal</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lnSpc>
                          <a:spcPct val="100000"/>
                        </a:lnSpc>
                        <a:spcBef>
                          <a:spcPts val="0"/>
                        </a:spcBef>
                        <a:spcAft>
                          <a:spcPts val="0"/>
                        </a:spcAft>
                        <a:buNone/>
                      </a:pPr>
                      <a:r>
                        <a:rPr lang="es-ES_tradnl" sz="1300" b="0" i="1" u="none" strike="noStrike" noProof="0" dirty="0">
                          <a:solidFill>
                            <a:schemeClr val="tx1">
                              <a:lumMod val="65000"/>
                              <a:lumOff val="35000"/>
                            </a:schemeClr>
                          </a:solidFill>
                          <a:latin typeface="Trebuchet MS"/>
                        </a:rPr>
                        <a:t>Se realizaron </a:t>
                      </a:r>
                      <a:r>
                        <a:rPr lang="es-ES_tradnl" sz="1300" b="1" i="1" u="none" strike="noStrike" noProof="0" dirty="0">
                          <a:solidFill>
                            <a:schemeClr val="tx1">
                              <a:lumMod val="65000"/>
                              <a:lumOff val="35000"/>
                            </a:schemeClr>
                          </a:solidFill>
                          <a:latin typeface="Trebuchet MS"/>
                        </a:rPr>
                        <a:t>3 pruebas consecutivas</a:t>
                      </a:r>
                      <a:r>
                        <a:rPr lang="es-ES_tradnl" sz="1300" b="0" i="1" u="none" strike="noStrike" noProof="0" dirty="0">
                          <a:solidFill>
                            <a:schemeClr val="tx1">
                              <a:lumMod val="65000"/>
                              <a:lumOff val="35000"/>
                            </a:schemeClr>
                          </a:solidFill>
                          <a:latin typeface="Trebuchet MS"/>
                        </a:rPr>
                        <a:t> para comprobar el flujo del agua desde el tanque hasta el filtro. En todas, el sistema purificó y liberó el agua correctamente.</a:t>
                      </a:r>
                    </a:p>
                    <a:p>
                      <a:pPr lvl="0" algn="just">
                        <a:buNone/>
                      </a:pPr>
                      <a:endParaRPr lang="es-ES_tradnl" sz="13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ctr">
                        <a:lnSpc>
                          <a:spcPct val="100000"/>
                        </a:lnSpc>
                        <a:spcBef>
                          <a:spcPts val="0"/>
                        </a:spcBef>
                        <a:spcAft>
                          <a:spcPts val="0"/>
                        </a:spcAft>
                        <a:buNone/>
                      </a:pPr>
                      <a:r>
                        <a:rPr lang="es-ES_tradnl" sz="1300" b="1" i="1" u="none" strike="noStrike" noProof="0" dirty="0">
                          <a:solidFill>
                            <a:schemeClr val="tx1">
                              <a:lumMod val="65000"/>
                              <a:lumOff val="35000"/>
                            </a:schemeClr>
                          </a:solidFill>
                          <a:latin typeface="Trebuchet MS"/>
                        </a:rPr>
                        <a:t>Cumple</a:t>
                      </a:r>
                      <a:endParaRPr lang="es-ES_tradnl" sz="1300" b="0" i="1" u="none" strike="noStrike" noProof="0" dirty="0">
                        <a:solidFill>
                          <a:schemeClr val="tx1">
                            <a:lumMod val="65000"/>
                            <a:lumOff val="35000"/>
                          </a:schemeClr>
                        </a:solidFill>
                        <a:latin typeface="Trebuchet MS"/>
                      </a:endParaRPr>
                    </a:p>
                    <a:p>
                      <a:pPr lvl="0" algn="ctr">
                        <a:buNone/>
                      </a:pPr>
                      <a:endParaRPr lang="es-ES_tradnl" sz="1300" b="0" i="1" u="none" strike="noStrike" noProof="0">
                        <a:solidFill>
                          <a:schemeClr val="tx1">
                            <a:lumMod val="65000"/>
                            <a:lumOff val="35000"/>
                          </a:schemeClr>
                        </a:solidFill>
                        <a:latin typeface="Trebuchet MS"/>
                      </a:endParaRPr>
                    </a:p>
                    <a:p>
                      <a:pPr lvl="0" algn="ctr">
                        <a:buNone/>
                      </a:pPr>
                      <a:endParaRPr lang="es-ES_tradnl" sz="13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300" b="0" i="1" u="none" strike="noStrike" noProof="0" dirty="0">
                          <a:solidFill>
                            <a:schemeClr val="tx1">
                              <a:lumMod val="65000"/>
                              <a:lumOff val="35000"/>
                            </a:schemeClr>
                          </a:solidFill>
                          <a:latin typeface="Trebuchet MS"/>
                        </a:rPr>
                        <a:t>Foto 3: prueba de flujo continuo.</a:t>
                      </a:r>
                      <a:endParaRPr lang="es-ES_tradnl" sz="13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300" b="0" i="1" u="none" strike="noStrike" noProof="0" dirty="0">
                          <a:solidFill>
                            <a:schemeClr val="tx1">
                              <a:lumMod val="65000"/>
                              <a:lumOff val="35000"/>
                            </a:schemeClr>
                          </a:solidFill>
                          <a:latin typeface="Trebuchet MS"/>
                        </a:rPr>
                        <a:t>La válvula de salida respondió de forma estable. Se recomienda medir la presión en pruebas futuras.</a:t>
                      </a:r>
                      <a:endParaRPr lang="es-ES_tradnl" sz="13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153620779"/>
                  </a:ext>
                </a:extLst>
              </a:tr>
            </a:tbl>
          </a:graphicData>
        </a:graphic>
      </p:graphicFrame>
      <p:sp>
        <p:nvSpPr>
          <p:cNvPr id="7" name="Rectángulo 3">
            <a:extLst>
              <a:ext uri="{FF2B5EF4-FFF2-40B4-BE49-F238E27FC236}">
                <a16:creationId xmlns:a16="http://schemas.microsoft.com/office/drawing/2014/main" id="{8D0836D8-6DC9-8EA6-7595-469416CE7C12}"/>
              </a:ext>
            </a:extLst>
          </p:cNvPr>
          <p:cNvSpPr/>
          <p:nvPr/>
        </p:nvSpPr>
        <p:spPr>
          <a:xfrm>
            <a:off x="2690043" y="5169244"/>
            <a:ext cx="7354529" cy="369332"/>
          </a:xfrm>
          <a:prstGeom prst="rect">
            <a:avLst/>
          </a:prstGeom>
        </p:spPr>
        <p:txBody>
          <a:bodyPr wrap="square">
            <a:spAutoFit/>
          </a:bodyPr>
          <a:lstStyle/>
          <a:p>
            <a:pPr algn="ctr"/>
            <a:r>
              <a:rPr lang="es-ES_tradnl" noProof="0">
                <a:solidFill>
                  <a:schemeClr val="tx1">
                    <a:lumMod val="65000"/>
                    <a:lumOff val="35000"/>
                  </a:schemeClr>
                </a:solidFill>
                <a:highlight>
                  <a:srgbClr val="00FF00"/>
                </a:highlight>
                <a:latin typeface="Trebuchet MS"/>
              </a:rPr>
              <a:t>Esta diapositiva debe eliminarse después de realizar la actividad</a:t>
            </a:r>
            <a:endParaRPr lang="es-ES_tradnl" noProof="0">
              <a:solidFill>
                <a:schemeClr val="tx1">
                  <a:lumMod val="65000"/>
                  <a:lumOff val="35000"/>
                </a:schemeClr>
              </a:solidFill>
              <a:highlight>
                <a:srgbClr val="00FF00"/>
              </a:highlight>
            </a:endParaRPr>
          </a:p>
        </p:txBody>
      </p:sp>
      <p:sp>
        <p:nvSpPr>
          <p:cNvPr id="9" name="CuadroTexto 5">
            <a:extLst>
              <a:ext uri="{FF2B5EF4-FFF2-40B4-BE49-F238E27FC236}">
                <a16:creationId xmlns:a16="http://schemas.microsoft.com/office/drawing/2014/main" id="{922F6F3F-2BFE-183C-43EA-9495A4F2BBA5}"/>
              </a:ext>
            </a:extLst>
          </p:cNvPr>
          <p:cNvSpPr txBox="1"/>
          <p:nvPr/>
        </p:nvSpPr>
        <p:spPr>
          <a:xfrm>
            <a:off x="-927" y="151157"/>
            <a:ext cx="2056284"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noProof="0">
                <a:solidFill>
                  <a:schemeClr val="tx1">
                    <a:lumMod val="65000"/>
                    <a:lumOff val="35000"/>
                  </a:schemeClr>
                </a:solidFill>
                <a:highlight>
                  <a:srgbClr val="00FF00"/>
                </a:highlight>
                <a:latin typeface="Trebuchet MS"/>
              </a:rPr>
              <a:t>Ejemplo: </a:t>
            </a:r>
            <a:r>
              <a:rPr lang="es-ES_tradnl" sz="2000" b="1" noProof="0">
                <a:solidFill>
                  <a:schemeClr val="tx1">
                    <a:lumMod val="65000"/>
                    <a:lumOff val="35000"/>
                  </a:schemeClr>
                </a:solidFill>
                <a:highlight>
                  <a:srgbClr val="FFFF00"/>
                </a:highlight>
                <a:latin typeface="Trebuchet MS"/>
              </a:rPr>
              <a:t>Físico</a:t>
            </a:r>
            <a:endParaRPr lang="es-ES_tradnl" sz="2000" b="1" noProof="0">
              <a:solidFill>
                <a:schemeClr val="tx1">
                  <a:lumMod val="65000"/>
                  <a:lumOff val="35000"/>
                </a:schemeClr>
              </a:solidFill>
              <a:highlight>
                <a:srgbClr val="FFFF00"/>
              </a:highlight>
              <a:latin typeface="Trebuchet MS" panose="020B0603020202020204" pitchFamily="34" charset="0"/>
            </a:endParaRPr>
          </a:p>
        </p:txBody>
      </p:sp>
      <p:sp>
        <p:nvSpPr>
          <p:cNvPr id="2" name="Título 1">
            <a:extLst>
              <a:ext uri="{FF2B5EF4-FFF2-40B4-BE49-F238E27FC236}">
                <a16:creationId xmlns:a16="http://schemas.microsoft.com/office/drawing/2014/main" id="{97BA4629-CD5A-DEE0-012E-C9C5DD503D05}"/>
              </a:ext>
            </a:extLst>
          </p:cNvPr>
          <p:cNvSpPr txBox="1">
            <a:spLocks/>
          </p:cNvSpPr>
          <p:nvPr/>
        </p:nvSpPr>
        <p:spPr>
          <a:xfrm>
            <a:off x="2055357" y="151157"/>
            <a:ext cx="9444872"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4000" b="1">
                <a:solidFill>
                  <a:srgbClr val="5026AD"/>
                </a:solidFill>
                <a:latin typeface="Trebuchet MS"/>
              </a:rPr>
              <a:t>VALIDACIÓN DEL PROTOTIPO PARTE 1</a:t>
            </a:r>
          </a:p>
        </p:txBody>
      </p:sp>
    </p:spTree>
    <p:extLst>
      <p:ext uri="{BB962C8B-B14F-4D97-AF65-F5344CB8AC3E}">
        <p14:creationId xmlns:p14="http://schemas.microsoft.com/office/powerpoint/2010/main" val="255453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D92C47D-2C30-962E-FFC6-4BD7C7BC11E5}"/>
              </a:ext>
            </a:extLst>
          </p:cNvPr>
          <p:cNvSpPr txBox="1">
            <a:spLocks/>
          </p:cNvSpPr>
          <p:nvPr/>
        </p:nvSpPr>
        <p:spPr>
          <a:xfrm>
            <a:off x="1903358" y="242753"/>
            <a:ext cx="9037244" cy="1155759"/>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4000" b="1">
                <a:solidFill>
                  <a:srgbClr val="5026AD"/>
                </a:solidFill>
                <a:latin typeface="Trebuchet MS"/>
              </a:rPr>
              <a:t>VALIDACIÓN DEL PROTOTIPO PARTE</a:t>
            </a:r>
            <a:r>
              <a:rPr lang="es-ES_tradnl" sz="4000" b="1" noProof="0">
                <a:solidFill>
                  <a:srgbClr val="5026AD"/>
                </a:solidFill>
                <a:latin typeface="Trebuchet MS"/>
              </a:rPr>
              <a:t> 2</a:t>
            </a:r>
          </a:p>
        </p:txBody>
      </p:sp>
      <p:graphicFrame>
        <p:nvGraphicFramePr>
          <p:cNvPr id="3" name="Table 2">
            <a:extLst>
              <a:ext uri="{FF2B5EF4-FFF2-40B4-BE49-F238E27FC236}">
                <a16:creationId xmlns:a16="http://schemas.microsoft.com/office/drawing/2014/main" id="{25A975FC-7650-EE6B-6B9D-AE90D0ACA6CD}"/>
              </a:ext>
            </a:extLst>
          </p:cNvPr>
          <p:cNvGraphicFramePr>
            <a:graphicFrameLocks noGrp="1"/>
          </p:cNvGraphicFramePr>
          <p:nvPr>
            <p:extLst>
              <p:ext uri="{D42A27DB-BD31-4B8C-83A1-F6EECF244321}">
                <p14:modId xmlns:p14="http://schemas.microsoft.com/office/powerpoint/2010/main" val="193979519"/>
              </p:ext>
            </p:extLst>
          </p:nvPr>
        </p:nvGraphicFramePr>
        <p:xfrm>
          <a:off x="357781" y="1155311"/>
          <a:ext cx="11474765" cy="4253884"/>
        </p:xfrm>
        <a:graphic>
          <a:graphicData uri="http://schemas.openxmlformats.org/drawingml/2006/table">
            <a:tbl>
              <a:tblPr bandRow="1">
                <a:tableStyleId>{073A0DAA-6AF3-43AB-8588-CEC1D06C72B9}</a:tableStyleId>
              </a:tblPr>
              <a:tblGrid>
                <a:gridCol w="1791213">
                  <a:extLst>
                    <a:ext uri="{9D8B030D-6E8A-4147-A177-3AD203B41FA5}">
                      <a16:colId xmlns:a16="http://schemas.microsoft.com/office/drawing/2014/main" val="894748689"/>
                    </a:ext>
                  </a:extLst>
                </a:gridCol>
                <a:gridCol w="2798693">
                  <a:extLst>
                    <a:ext uri="{9D8B030D-6E8A-4147-A177-3AD203B41FA5}">
                      <a16:colId xmlns:a16="http://schemas.microsoft.com/office/drawing/2014/main" val="1149167371"/>
                    </a:ext>
                  </a:extLst>
                </a:gridCol>
                <a:gridCol w="2294953">
                  <a:extLst>
                    <a:ext uri="{9D8B030D-6E8A-4147-A177-3AD203B41FA5}">
                      <a16:colId xmlns:a16="http://schemas.microsoft.com/office/drawing/2014/main" val="3294690150"/>
                    </a:ext>
                  </a:extLst>
                </a:gridCol>
                <a:gridCol w="2294953">
                  <a:extLst>
                    <a:ext uri="{9D8B030D-6E8A-4147-A177-3AD203B41FA5}">
                      <a16:colId xmlns:a16="http://schemas.microsoft.com/office/drawing/2014/main" val="2364121197"/>
                    </a:ext>
                  </a:extLst>
                </a:gridCol>
                <a:gridCol w="2294953">
                  <a:extLst>
                    <a:ext uri="{9D8B030D-6E8A-4147-A177-3AD203B41FA5}">
                      <a16:colId xmlns:a16="http://schemas.microsoft.com/office/drawing/2014/main" val="3060539064"/>
                    </a:ext>
                  </a:extLst>
                </a:gridCol>
              </a:tblGrid>
              <a:tr h="565804">
                <a:tc>
                  <a:txBody>
                    <a:bodyPr/>
                    <a:lstStyle/>
                    <a:p>
                      <a:pPr lvl="0">
                        <a:buNone/>
                      </a:pPr>
                      <a:r>
                        <a:rPr lang="es-ES_tradnl" sz="1400" noProof="0" dirty="0">
                          <a:solidFill>
                            <a:schemeClr val="bg1"/>
                          </a:solidFill>
                          <a:latin typeface="Trebuchet MS"/>
                        </a:rPr>
                        <a:t>Criterio de prueba</a:t>
                      </a:r>
                      <a:endParaRPr lang="es-ES_tradnl" sz="1400" noProof="0" dirty="0"/>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dirty="0">
                          <a:solidFill>
                            <a:schemeClr val="bg1"/>
                          </a:solidFill>
                          <a:latin typeface="Trebuchet MS"/>
                        </a:rPr>
                        <a:t>Descripción de la prueba aplicada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dirty="0">
                          <a:solidFill>
                            <a:schemeClr val="bg1"/>
                          </a:solidFill>
                          <a:latin typeface="Trebuchet MS"/>
                        </a:rPr>
                        <a:t>Resultado (Cumple / Parcial / No cumple)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dirty="0">
                          <a:solidFill>
                            <a:schemeClr val="bg1"/>
                          </a:solidFill>
                          <a:latin typeface="Trebuchet MS"/>
                        </a:rPr>
                        <a:t>Evidencia (foto o captura)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dirty="0">
                          <a:solidFill>
                            <a:schemeClr val="bg1"/>
                          </a:solidFill>
                          <a:latin typeface="Trebuchet MS"/>
                        </a:rPr>
                        <a:t>Observaciones / Comentarios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extLst>
                  <a:ext uri="{0D108BD9-81ED-4DB2-BD59-A6C34878D82A}">
                    <a16:rowId xmlns:a16="http://schemas.microsoft.com/office/drawing/2014/main" val="1899096455"/>
                  </a:ext>
                </a:extLst>
              </a:tr>
              <a:tr h="1201941">
                <a:tc>
                  <a:txBody>
                    <a:bodyPr/>
                    <a:lstStyle/>
                    <a:p>
                      <a:pPr>
                        <a:buNone/>
                      </a:pPr>
                      <a:r>
                        <a:rPr lang="es-ES_tradnl" sz="1400" noProof="0" dirty="0">
                          <a:solidFill>
                            <a:schemeClr val="tx1">
                              <a:lumMod val="65000"/>
                              <a:lumOff val="35000"/>
                            </a:schemeClr>
                          </a:solidFill>
                          <a:latin typeface="Trebuchet MS"/>
                        </a:rPr>
                        <a:t>Seguridad y sostenibilidad</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just">
                        <a:buNone/>
                      </a:pPr>
                      <a:r>
                        <a:rPr lang="es-ES_tradnl" sz="1400" b="0" i="1" u="none" strike="noStrike" noProof="0" dirty="0">
                          <a:solidFill>
                            <a:schemeClr val="tx1">
                              <a:lumMod val="65000"/>
                              <a:lumOff val="35000"/>
                            </a:schemeClr>
                          </a:solidFill>
                          <a:latin typeface="Trebuchet MS"/>
                        </a:rPr>
                        <a:t>Todos los materiales utilizados son reciclables (botellas PET, silicona ecológica, base de madera recuperada). No presenta bordes cortantes ni riesgo eléctrico.</a:t>
                      </a:r>
                      <a:endParaRPr lang="es-ES_tradnl" sz="1400" i="1" noProof="0" dirty="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algn="ctr">
                        <a:buNone/>
                      </a:pPr>
                      <a:endParaRPr lang="es-ES_tradnl" sz="1400" i="1" noProof="0">
                        <a:solidFill>
                          <a:schemeClr val="tx1">
                            <a:lumMod val="65000"/>
                            <a:lumOff val="35000"/>
                          </a:schemeClr>
                        </a:solidFill>
                        <a:latin typeface="Trebuchet MS"/>
                      </a:endParaRPr>
                    </a:p>
                    <a:p>
                      <a:pPr algn="ctr">
                        <a:buNone/>
                      </a:pPr>
                      <a:r>
                        <a:rPr lang="es-ES_tradnl" sz="1400" b="1" i="1" noProof="0" dirty="0">
                          <a:solidFill>
                            <a:schemeClr val="tx1">
                              <a:lumMod val="65000"/>
                              <a:lumOff val="35000"/>
                            </a:schemeClr>
                          </a:solidFill>
                          <a:latin typeface="Trebuchet MS"/>
                        </a:rPr>
                        <a:t>Cumple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just">
                        <a:buNone/>
                      </a:pPr>
                      <a:r>
                        <a:rPr lang="es-ES_tradnl" sz="1400" b="0" i="1" u="none" strike="noStrike" noProof="0" dirty="0">
                          <a:solidFill>
                            <a:schemeClr val="tx1">
                              <a:lumMod val="65000"/>
                              <a:lumOff val="35000"/>
                            </a:schemeClr>
                          </a:solidFill>
                          <a:latin typeface="Trebuchet MS"/>
                        </a:rPr>
                        <a:t>Foto 4: detalle de materiales.</a:t>
                      </a:r>
                      <a:endParaRPr lang="es-ES_tradnl" sz="1400" i="1"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just">
                        <a:buNone/>
                      </a:pPr>
                      <a:r>
                        <a:rPr lang="es-ES_tradnl" sz="1400" b="0" i="1" u="none" strike="noStrike" noProof="0" dirty="0">
                          <a:solidFill>
                            <a:schemeClr val="tx1">
                              <a:lumMod val="65000"/>
                              <a:lumOff val="35000"/>
                            </a:schemeClr>
                          </a:solidFill>
                          <a:latin typeface="Trebuchet MS"/>
                        </a:rPr>
                        <a:t>Se logró cumplir la Ley 2232 de 2022 evitando plásticos de un solo uso.</a:t>
                      </a:r>
                      <a:endParaRPr lang="es-ES_tradnl" sz="1400" i="1" noProof="0" dirty="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142484364"/>
                  </a:ext>
                </a:extLst>
              </a:tr>
              <a:tr h="828004">
                <a:tc>
                  <a:txBody>
                    <a:bodyPr/>
                    <a:lstStyle/>
                    <a:p>
                      <a:pPr>
                        <a:buNone/>
                      </a:pPr>
                      <a:r>
                        <a:rPr lang="es-ES_tradnl" sz="1400" noProof="0" dirty="0">
                          <a:solidFill>
                            <a:schemeClr val="tx1">
                              <a:lumMod val="65000"/>
                              <a:lumOff val="35000"/>
                            </a:schemeClr>
                          </a:solidFill>
                          <a:latin typeface="Trebuchet MS"/>
                        </a:rPr>
                        <a:t>Innovación y adaptabilidad</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just">
                        <a:buNone/>
                      </a:pPr>
                      <a:r>
                        <a:rPr lang="es-ES_tradnl" sz="1400" b="0" i="1" u="none" strike="noStrike" noProof="0" dirty="0">
                          <a:solidFill>
                            <a:schemeClr val="tx1">
                              <a:lumMod val="65000"/>
                              <a:lumOff val="35000"/>
                            </a:schemeClr>
                          </a:solidFill>
                          <a:latin typeface="Trebuchet MS"/>
                        </a:rPr>
                        <a:t>El diseño permite reemplazar el filtro interno y adaptar el sistema a otros tamaños de contenedor.</a:t>
                      </a:r>
                      <a:endParaRPr lang="es-ES_tradnl" sz="14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ctr">
                        <a:lnSpc>
                          <a:spcPct val="100000"/>
                        </a:lnSpc>
                        <a:spcBef>
                          <a:spcPts val="0"/>
                        </a:spcBef>
                        <a:spcAft>
                          <a:spcPts val="0"/>
                        </a:spcAft>
                        <a:buNone/>
                      </a:pPr>
                      <a:r>
                        <a:rPr lang="es-ES_tradnl" sz="1400" b="1" i="1" u="none" strike="noStrike" noProof="0" dirty="0">
                          <a:solidFill>
                            <a:schemeClr val="tx1">
                              <a:lumMod val="65000"/>
                              <a:lumOff val="35000"/>
                            </a:schemeClr>
                          </a:solidFill>
                          <a:latin typeface="Trebuchet MS"/>
                        </a:rPr>
                        <a:t>Cumple parcialmente</a:t>
                      </a:r>
                      <a:endParaRPr lang="es-ES_tradnl" sz="1400" b="0" i="1" u="none" strike="noStrike" noProof="0" dirty="0">
                        <a:solidFill>
                          <a:schemeClr val="tx1">
                            <a:lumMod val="65000"/>
                            <a:lumOff val="35000"/>
                          </a:schemeClr>
                        </a:solidFill>
                        <a:latin typeface="Trebuchet MS"/>
                      </a:endParaRPr>
                    </a:p>
                    <a:p>
                      <a:pPr lvl="0" algn="ctr">
                        <a:buNone/>
                      </a:pP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just">
                        <a:buNone/>
                      </a:pPr>
                      <a:r>
                        <a:rPr lang="es-ES_tradnl" sz="1400" b="0" i="1" u="none" strike="noStrike" noProof="0" dirty="0">
                          <a:solidFill>
                            <a:schemeClr val="tx1">
                              <a:lumMod val="65000"/>
                              <a:lumOff val="35000"/>
                            </a:schemeClr>
                          </a:solidFill>
                          <a:latin typeface="Trebuchet MS"/>
                        </a:rPr>
                        <a:t>Foto 5: vista del filtro extraíble.</a:t>
                      </a:r>
                      <a:endParaRPr lang="es-ES_tradnl" sz="14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just">
                        <a:buNone/>
                      </a:pPr>
                      <a:r>
                        <a:rPr lang="es-ES_tradnl" sz="1400" b="0" i="1" u="none" strike="noStrike" noProof="0" dirty="0">
                          <a:solidFill>
                            <a:schemeClr val="tx1">
                              <a:lumMod val="65000"/>
                              <a:lumOff val="35000"/>
                            </a:schemeClr>
                          </a:solidFill>
                          <a:latin typeface="Trebuchet MS"/>
                        </a:rPr>
                        <a:t>Se sugiere incorporar una rosca universal para facilitar intercambios con otros modelos.</a:t>
                      </a:r>
                      <a:endParaRPr lang="es-ES_tradnl" sz="14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1924916449"/>
                  </a:ext>
                </a:extLst>
              </a:tr>
              <a:tr h="1201941">
                <a:tc>
                  <a:txBody>
                    <a:bodyPr/>
                    <a:lstStyle/>
                    <a:p>
                      <a:pPr lvl="0">
                        <a:buNone/>
                      </a:pPr>
                      <a:r>
                        <a:rPr lang="es-ES_tradnl" sz="1400" noProof="0" dirty="0">
                          <a:solidFill>
                            <a:schemeClr val="tx1">
                              <a:lumMod val="65000"/>
                              <a:lumOff val="35000"/>
                            </a:schemeClr>
                          </a:solidFill>
                          <a:latin typeface="Trebuchet MS"/>
                        </a:rPr>
                        <a:t>Portabilidad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lnSpc>
                          <a:spcPct val="100000"/>
                        </a:lnSpc>
                        <a:spcBef>
                          <a:spcPts val="0"/>
                        </a:spcBef>
                        <a:spcAft>
                          <a:spcPts val="0"/>
                        </a:spcAft>
                        <a:buNone/>
                      </a:pPr>
                      <a:r>
                        <a:rPr lang="es-ES_tradnl" sz="1400" b="0" i="1" u="none" strike="noStrike" noProof="0" dirty="0">
                          <a:solidFill>
                            <a:schemeClr val="tx1">
                              <a:lumMod val="65000"/>
                              <a:lumOff val="35000"/>
                            </a:schemeClr>
                          </a:solidFill>
                          <a:latin typeface="Trebuchet MS"/>
                        </a:rPr>
                        <a:t>El prototipo puede </a:t>
                      </a:r>
                      <a:r>
                        <a:rPr lang="es-ES_tradnl" sz="1400" b="1" i="1" u="none" strike="noStrike" noProof="0" dirty="0">
                          <a:solidFill>
                            <a:schemeClr val="tx1">
                              <a:lumMod val="65000"/>
                              <a:lumOff val="35000"/>
                            </a:schemeClr>
                          </a:solidFill>
                          <a:latin typeface="Trebuchet MS"/>
                        </a:rPr>
                        <a:t>desarmarse en tres módulos</a:t>
                      </a:r>
                      <a:r>
                        <a:rPr lang="es-ES_tradnl" sz="1400" b="0" i="1" u="none" strike="noStrike" noProof="0" dirty="0">
                          <a:solidFill>
                            <a:schemeClr val="tx1">
                              <a:lumMod val="65000"/>
                              <a:lumOff val="35000"/>
                            </a:schemeClr>
                          </a:solidFill>
                          <a:latin typeface="Trebuchet MS"/>
                        </a:rPr>
                        <a:t>: base, filtro y tanque superior. Se reensambla en menos de 5 minutos y cabe en una caja de 60 × 40 cm.</a:t>
                      </a:r>
                    </a:p>
                    <a:p>
                      <a:pPr lvl="0" algn="just">
                        <a:buNone/>
                      </a:pP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s-ES_tradnl" sz="1400" b="1" i="1" u="none" strike="noStrike" noProof="0" dirty="0">
                          <a:solidFill>
                            <a:schemeClr val="tx1">
                              <a:lumMod val="65000"/>
                              <a:lumOff val="35000"/>
                            </a:schemeClr>
                          </a:solidFill>
                          <a:latin typeface="Trebuchet MS"/>
                        </a:rPr>
                        <a:t>Cumple</a:t>
                      </a:r>
                      <a:endParaRPr lang="es-ES_tradnl" sz="14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400" b="0" i="1" u="none" strike="noStrike" noProof="0" dirty="0">
                          <a:solidFill>
                            <a:schemeClr val="tx1">
                              <a:lumMod val="65000"/>
                              <a:lumOff val="35000"/>
                            </a:schemeClr>
                          </a:solidFill>
                          <a:latin typeface="Trebuchet MS"/>
                        </a:rPr>
                        <a:t>Foto 6: piezas desmontadas.</a:t>
                      </a:r>
                      <a:endParaRPr lang="es-ES_tradnl" sz="1400" i="1" noProof="0" dirty="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lnSpc>
                          <a:spcPct val="100000"/>
                        </a:lnSpc>
                        <a:spcBef>
                          <a:spcPts val="0"/>
                        </a:spcBef>
                        <a:spcAft>
                          <a:spcPts val="0"/>
                        </a:spcAft>
                        <a:buNone/>
                      </a:pPr>
                      <a:r>
                        <a:rPr lang="es-ES_tradnl" sz="1400" b="0" i="1" u="none" strike="noStrike" noProof="0" dirty="0">
                          <a:solidFill>
                            <a:schemeClr val="tx1">
                              <a:lumMod val="65000"/>
                              <a:lumOff val="35000"/>
                            </a:schemeClr>
                          </a:solidFill>
                          <a:latin typeface="Trebuchet MS"/>
                        </a:rPr>
                        <a:t>Alta portabilidad. Se propone incluir etiquetas numeradas para guiar el rearmado en ferias o traslados.</a:t>
                      </a:r>
                    </a:p>
                    <a:p>
                      <a:pPr lvl="0" algn="just">
                        <a:buNone/>
                      </a:pP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94445594"/>
                  </a:ext>
                </a:extLst>
              </a:tr>
            </a:tbl>
          </a:graphicData>
        </a:graphic>
      </p:graphicFrame>
      <p:sp>
        <p:nvSpPr>
          <p:cNvPr id="7" name="Rectángulo 3">
            <a:extLst>
              <a:ext uri="{FF2B5EF4-FFF2-40B4-BE49-F238E27FC236}">
                <a16:creationId xmlns:a16="http://schemas.microsoft.com/office/drawing/2014/main" id="{CCE33CE7-A54B-1D0D-4BDE-76E1A5917761}"/>
              </a:ext>
            </a:extLst>
          </p:cNvPr>
          <p:cNvSpPr/>
          <p:nvPr/>
        </p:nvSpPr>
        <p:spPr>
          <a:xfrm>
            <a:off x="2559415" y="5518023"/>
            <a:ext cx="7354529" cy="369332"/>
          </a:xfrm>
          <a:prstGeom prst="rect">
            <a:avLst/>
          </a:prstGeom>
        </p:spPr>
        <p:txBody>
          <a:bodyPr wrap="square">
            <a:spAutoFit/>
          </a:bodyPr>
          <a:lstStyle/>
          <a:p>
            <a:pPr algn="ctr"/>
            <a:r>
              <a:rPr lang="es-ES_tradnl" noProof="0">
                <a:solidFill>
                  <a:schemeClr val="tx1">
                    <a:lumMod val="65000"/>
                    <a:lumOff val="35000"/>
                  </a:schemeClr>
                </a:solidFill>
                <a:highlight>
                  <a:srgbClr val="00FF00"/>
                </a:highlight>
                <a:latin typeface="Trebuchet MS"/>
              </a:rPr>
              <a:t>Esta diapositiva debe eliminarse después de realizar la actividad</a:t>
            </a:r>
            <a:endParaRPr lang="es-ES_tradnl" noProof="0">
              <a:solidFill>
                <a:schemeClr val="tx1">
                  <a:lumMod val="65000"/>
                  <a:lumOff val="35000"/>
                </a:schemeClr>
              </a:solidFill>
              <a:highlight>
                <a:srgbClr val="00FF00"/>
              </a:highlight>
            </a:endParaRPr>
          </a:p>
        </p:txBody>
      </p:sp>
      <p:sp>
        <p:nvSpPr>
          <p:cNvPr id="2" name="CuadroTexto 5">
            <a:extLst>
              <a:ext uri="{FF2B5EF4-FFF2-40B4-BE49-F238E27FC236}">
                <a16:creationId xmlns:a16="http://schemas.microsoft.com/office/drawing/2014/main" id="{E539B51B-95B0-6AC7-444F-C91631AC6C15}"/>
              </a:ext>
            </a:extLst>
          </p:cNvPr>
          <p:cNvSpPr txBox="1"/>
          <p:nvPr/>
        </p:nvSpPr>
        <p:spPr>
          <a:xfrm>
            <a:off x="-927" y="151157"/>
            <a:ext cx="2056284"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noProof="0">
                <a:solidFill>
                  <a:schemeClr val="tx1">
                    <a:lumMod val="65000"/>
                    <a:lumOff val="35000"/>
                  </a:schemeClr>
                </a:solidFill>
                <a:highlight>
                  <a:srgbClr val="00FF00"/>
                </a:highlight>
                <a:latin typeface="Trebuchet MS"/>
              </a:rPr>
              <a:t>Ejemplo: </a:t>
            </a:r>
            <a:r>
              <a:rPr lang="es-ES_tradnl" sz="2000" b="1" noProof="0">
                <a:solidFill>
                  <a:schemeClr val="tx1">
                    <a:lumMod val="65000"/>
                    <a:lumOff val="35000"/>
                  </a:schemeClr>
                </a:solidFill>
                <a:highlight>
                  <a:srgbClr val="FFFF00"/>
                </a:highlight>
                <a:latin typeface="Trebuchet MS"/>
              </a:rPr>
              <a:t>Físico</a:t>
            </a:r>
            <a:endParaRPr lang="es-ES_tradnl" sz="2000" b="1" noProof="0">
              <a:solidFill>
                <a:schemeClr val="tx1">
                  <a:lumMod val="65000"/>
                  <a:lumOff val="35000"/>
                </a:schemeClr>
              </a:solidFill>
              <a:highlight>
                <a:srgbClr val="FFFF00"/>
              </a:highlight>
              <a:latin typeface="Trebuchet MS" panose="020B0603020202020204" pitchFamily="34" charset="0"/>
            </a:endParaRPr>
          </a:p>
        </p:txBody>
      </p:sp>
    </p:spTree>
    <p:extLst>
      <p:ext uri="{BB962C8B-B14F-4D97-AF65-F5344CB8AC3E}">
        <p14:creationId xmlns:p14="http://schemas.microsoft.com/office/powerpoint/2010/main" val="350066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ADF34-6508-D327-21E1-DF03543172F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6FE2C2-EFB0-5CF8-E470-C803375FDAC5}"/>
              </a:ext>
            </a:extLst>
          </p:cNvPr>
          <p:cNvGraphicFramePr>
            <a:graphicFrameLocks noGrp="1"/>
          </p:cNvGraphicFramePr>
          <p:nvPr>
            <p:extLst>
              <p:ext uri="{D42A27DB-BD31-4B8C-83A1-F6EECF244321}">
                <p14:modId xmlns:p14="http://schemas.microsoft.com/office/powerpoint/2010/main" val="2804081147"/>
              </p:ext>
            </p:extLst>
          </p:nvPr>
        </p:nvGraphicFramePr>
        <p:xfrm>
          <a:off x="328735" y="1054393"/>
          <a:ext cx="11534530" cy="4342025"/>
        </p:xfrm>
        <a:graphic>
          <a:graphicData uri="http://schemas.openxmlformats.org/drawingml/2006/table">
            <a:tbl>
              <a:tblPr bandRow="1">
                <a:tableStyleId>{073A0DAA-6AF3-43AB-8588-CEC1D06C72B9}</a:tableStyleId>
              </a:tblPr>
              <a:tblGrid>
                <a:gridCol w="2306906">
                  <a:extLst>
                    <a:ext uri="{9D8B030D-6E8A-4147-A177-3AD203B41FA5}">
                      <a16:colId xmlns:a16="http://schemas.microsoft.com/office/drawing/2014/main" val="894748689"/>
                    </a:ext>
                  </a:extLst>
                </a:gridCol>
                <a:gridCol w="2306906">
                  <a:extLst>
                    <a:ext uri="{9D8B030D-6E8A-4147-A177-3AD203B41FA5}">
                      <a16:colId xmlns:a16="http://schemas.microsoft.com/office/drawing/2014/main" val="1149167371"/>
                    </a:ext>
                  </a:extLst>
                </a:gridCol>
                <a:gridCol w="2306906">
                  <a:extLst>
                    <a:ext uri="{9D8B030D-6E8A-4147-A177-3AD203B41FA5}">
                      <a16:colId xmlns:a16="http://schemas.microsoft.com/office/drawing/2014/main" val="3294690150"/>
                    </a:ext>
                  </a:extLst>
                </a:gridCol>
                <a:gridCol w="2306906">
                  <a:extLst>
                    <a:ext uri="{9D8B030D-6E8A-4147-A177-3AD203B41FA5}">
                      <a16:colId xmlns:a16="http://schemas.microsoft.com/office/drawing/2014/main" val="2364121197"/>
                    </a:ext>
                  </a:extLst>
                </a:gridCol>
                <a:gridCol w="2306906">
                  <a:extLst>
                    <a:ext uri="{9D8B030D-6E8A-4147-A177-3AD203B41FA5}">
                      <a16:colId xmlns:a16="http://schemas.microsoft.com/office/drawing/2014/main" val="3060539064"/>
                    </a:ext>
                  </a:extLst>
                </a:gridCol>
              </a:tblGrid>
              <a:tr h="439460">
                <a:tc>
                  <a:txBody>
                    <a:bodyPr/>
                    <a:lstStyle/>
                    <a:p>
                      <a:pPr lvl="0" algn="ctr">
                        <a:buNone/>
                      </a:pPr>
                      <a:r>
                        <a:rPr lang="es-ES_tradnl" sz="1300" b="1" noProof="0">
                          <a:solidFill>
                            <a:schemeClr val="bg1"/>
                          </a:solidFill>
                          <a:latin typeface="Trebuchet MS"/>
                        </a:rPr>
                        <a:t>Criterio de prueba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lgn="ctr">
                        <a:buNone/>
                      </a:pPr>
                      <a:r>
                        <a:rPr lang="es-ES_tradnl" sz="1300" b="1" noProof="0">
                          <a:solidFill>
                            <a:schemeClr val="bg1"/>
                          </a:solidFill>
                          <a:latin typeface="Trebuchet MS"/>
                        </a:rPr>
                        <a:t>Descripción de la prueba aplicada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lgn="ctr">
                        <a:buNone/>
                      </a:pPr>
                      <a:r>
                        <a:rPr lang="es-ES_tradnl" sz="1300" b="1" noProof="0">
                          <a:solidFill>
                            <a:schemeClr val="bg1"/>
                          </a:solidFill>
                          <a:latin typeface="Trebuchet MS"/>
                        </a:rPr>
                        <a:t>Resultado (Cumple / Parcial / No cumple)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lgn="ctr">
                        <a:buNone/>
                      </a:pPr>
                      <a:r>
                        <a:rPr lang="es-ES_tradnl" sz="1300" b="1" noProof="0">
                          <a:solidFill>
                            <a:schemeClr val="bg1"/>
                          </a:solidFill>
                          <a:latin typeface="Trebuchet MS"/>
                        </a:rPr>
                        <a:t>Evidencia (foto o captura)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lgn="ctr">
                        <a:buNone/>
                      </a:pPr>
                      <a:r>
                        <a:rPr lang="es-ES_tradnl" sz="1300" b="1" noProof="0">
                          <a:solidFill>
                            <a:schemeClr val="bg1"/>
                          </a:solidFill>
                          <a:latin typeface="Trebuchet MS"/>
                        </a:rPr>
                        <a:t>Observaciones / Comentarios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extLst>
                  <a:ext uri="{0D108BD9-81ED-4DB2-BD59-A6C34878D82A}">
                    <a16:rowId xmlns:a16="http://schemas.microsoft.com/office/drawing/2014/main" val="1899096455"/>
                  </a:ext>
                </a:extLst>
              </a:tr>
              <a:tr h="1177238">
                <a:tc>
                  <a:txBody>
                    <a:bodyPr/>
                    <a:lstStyle/>
                    <a:p>
                      <a:pPr>
                        <a:buNone/>
                      </a:pPr>
                      <a:r>
                        <a:rPr lang="es-ES_tradnl" sz="1500" noProof="0">
                          <a:solidFill>
                            <a:schemeClr val="tx1">
                              <a:lumMod val="65000"/>
                              <a:lumOff val="35000"/>
                            </a:schemeClr>
                          </a:solidFill>
                          <a:latin typeface="Trebuchet MS"/>
                        </a:rPr>
                        <a:t>Resistencia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500" b="0" i="1" u="none" strike="noStrike" noProof="0">
                          <a:solidFill>
                            <a:schemeClr val="tx1">
                              <a:lumMod val="65000"/>
                              <a:lumOff val="35000"/>
                            </a:schemeClr>
                          </a:solidFill>
                          <a:latin typeface="Trebuchet MS"/>
                        </a:rPr>
                        <a:t>La app se ejecutó en 3 navegadores distintos (Chrome, Edge, Firefox) verificando carga y funcionamiento.</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ctr">
                        <a:lnSpc>
                          <a:spcPct val="100000"/>
                        </a:lnSpc>
                        <a:spcBef>
                          <a:spcPts val="0"/>
                        </a:spcBef>
                        <a:spcAft>
                          <a:spcPts val="0"/>
                        </a:spcAft>
                        <a:buNone/>
                      </a:pPr>
                      <a:r>
                        <a:rPr lang="es-ES_tradnl" sz="1500" b="0" i="1" u="none" strike="noStrike" noProof="0">
                          <a:solidFill>
                            <a:schemeClr val="tx1">
                              <a:lumMod val="65000"/>
                              <a:lumOff val="35000"/>
                            </a:schemeClr>
                          </a:solidFill>
                          <a:latin typeface="Trebuchet MS"/>
                        </a:rPr>
                        <a:t>Cumple</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500" b="0" i="1" u="none" strike="noStrike" noProof="0">
                          <a:solidFill>
                            <a:schemeClr val="tx1">
                              <a:lumMod val="65000"/>
                              <a:lumOff val="35000"/>
                            </a:schemeClr>
                          </a:solidFill>
                          <a:latin typeface="Trebuchet MS"/>
                        </a:rPr>
                        <a:t>Captura de pantalla de cada navegador</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lnSpc>
                          <a:spcPct val="100000"/>
                        </a:lnSpc>
                        <a:spcBef>
                          <a:spcPts val="0"/>
                        </a:spcBef>
                        <a:spcAft>
                          <a:spcPts val="0"/>
                        </a:spcAft>
                        <a:buNone/>
                      </a:pPr>
                      <a:r>
                        <a:rPr lang="es-ES_tradnl" sz="1500" b="0" i="1" u="none" strike="noStrike" noProof="0">
                          <a:solidFill>
                            <a:schemeClr val="tx1">
                              <a:lumMod val="65000"/>
                              <a:lumOff val="35000"/>
                            </a:schemeClr>
                          </a:solidFill>
                          <a:latin typeface="Trebuchet MS"/>
                        </a:rPr>
                        <a:t>La app funcionó correctamente en todos los navegadores sin errores.</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4019091887"/>
                  </a:ext>
                </a:extLst>
              </a:tr>
              <a:tr h="1062123">
                <a:tc>
                  <a:txBody>
                    <a:bodyPr/>
                    <a:lstStyle/>
                    <a:p>
                      <a:pPr>
                        <a:buNone/>
                      </a:pPr>
                      <a:r>
                        <a:rPr lang="es-ES_tradnl" sz="1500" noProof="0">
                          <a:solidFill>
                            <a:schemeClr val="tx1">
                              <a:lumMod val="65000"/>
                              <a:lumOff val="35000"/>
                            </a:schemeClr>
                          </a:solidFill>
                          <a:latin typeface="Trebuchet MS"/>
                        </a:rPr>
                        <a:t>Usabilidad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500" b="0" i="1" u="none" strike="noStrike" noProof="0">
                          <a:solidFill>
                            <a:schemeClr val="tx1">
                              <a:lumMod val="65000"/>
                              <a:lumOff val="35000"/>
                            </a:schemeClr>
                          </a:solidFill>
                          <a:latin typeface="Trebuchet MS"/>
                        </a:rPr>
                        <a:t>3 usuarios completaron el registro y navegación sin ayuda externa.</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lnSpc>
                          <a:spcPct val="100000"/>
                        </a:lnSpc>
                        <a:spcBef>
                          <a:spcPts val="0"/>
                        </a:spcBef>
                        <a:spcAft>
                          <a:spcPts val="0"/>
                        </a:spcAft>
                        <a:buNone/>
                      </a:pPr>
                      <a:r>
                        <a:rPr lang="es-ES_tradnl" sz="1500" b="0" i="1" u="none" strike="noStrike" noProof="0">
                          <a:solidFill>
                            <a:schemeClr val="tx1">
                              <a:lumMod val="65000"/>
                              <a:lumOff val="35000"/>
                            </a:schemeClr>
                          </a:solidFill>
                          <a:latin typeface="Trebuchet MS"/>
                        </a:rPr>
                        <a:t>Cumple</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500" b="0" i="1" u="none" strike="noStrike" noProof="0">
                          <a:solidFill>
                            <a:schemeClr val="tx1">
                              <a:lumMod val="65000"/>
                              <a:lumOff val="35000"/>
                            </a:schemeClr>
                          </a:solidFill>
                          <a:latin typeface="Trebuchet MS"/>
                        </a:rPr>
                        <a:t>Foto del formulario completado</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500" b="0" i="1" u="none" strike="noStrike" noProof="0">
                          <a:solidFill>
                            <a:schemeClr val="tx1">
                              <a:lumMod val="65000"/>
                              <a:lumOff val="35000"/>
                            </a:schemeClr>
                          </a:solidFill>
                          <a:latin typeface="Trebuchet MS"/>
                        </a:rPr>
                        <a:t>La interfaz es intuitiva y los usuarios entendieron el flujo.</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777054515"/>
                  </a:ext>
                </a:extLst>
              </a:tr>
              <a:tr h="1557782">
                <a:tc>
                  <a:txBody>
                    <a:bodyPr/>
                    <a:lstStyle/>
                    <a:p>
                      <a:pPr>
                        <a:buNone/>
                      </a:pPr>
                      <a:r>
                        <a:rPr lang="es-ES_tradnl" sz="1500" noProof="0">
                          <a:solidFill>
                            <a:schemeClr val="tx1">
                              <a:lumMod val="65000"/>
                              <a:lumOff val="35000"/>
                            </a:schemeClr>
                          </a:solidFill>
                          <a:latin typeface="Trebuchet MS"/>
                        </a:rPr>
                        <a:t>Función principal</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lnSpc>
                          <a:spcPct val="100000"/>
                        </a:lnSpc>
                        <a:spcBef>
                          <a:spcPts val="0"/>
                        </a:spcBef>
                        <a:spcAft>
                          <a:spcPts val="0"/>
                        </a:spcAft>
                        <a:buNone/>
                      </a:pPr>
                      <a:r>
                        <a:rPr lang="es-ES_tradnl" sz="1500" b="0" i="1" u="none" strike="noStrike" noProof="0">
                          <a:solidFill>
                            <a:schemeClr val="tx1">
                              <a:lumMod val="65000"/>
                              <a:lumOff val="35000"/>
                            </a:schemeClr>
                          </a:solidFill>
                          <a:latin typeface="Trebuchet MS"/>
                        </a:rPr>
                        <a:t>Se intentó visualizar y exportar datos 3 veces, evaluando la precisión de la información.</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ctr">
                        <a:lnSpc>
                          <a:spcPct val="100000"/>
                        </a:lnSpc>
                        <a:spcBef>
                          <a:spcPts val="0"/>
                        </a:spcBef>
                        <a:spcAft>
                          <a:spcPts val="0"/>
                        </a:spcAft>
                        <a:buNone/>
                      </a:pPr>
                      <a:r>
                        <a:rPr lang="es-ES_tradnl" sz="1500" b="0" i="1" u="none" strike="noStrike" noProof="0">
                          <a:solidFill>
                            <a:schemeClr val="tx1">
                              <a:lumMod val="65000"/>
                              <a:lumOff val="35000"/>
                            </a:schemeClr>
                          </a:solidFill>
                          <a:latin typeface="Trebuchet MS"/>
                        </a:rPr>
                        <a:t>Cumple</a:t>
                      </a:r>
                    </a:p>
                    <a:p>
                      <a:pPr lvl="0" algn="ctr">
                        <a:lnSpc>
                          <a:spcPct val="100000"/>
                        </a:lnSpc>
                        <a:spcBef>
                          <a:spcPts val="0"/>
                        </a:spcBef>
                        <a:spcAft>
                          <a:spcPts val="0"/>
                        </a:spcAft>
                        <a:buNone/>
                      </a:pPr>
                      <a:endParaRPr lang="es-ES_tradnl" sz="1500" b="1" i="1"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500" b="0" i="1" u="none" strike="noStrike" noProof="0">
                          <a:solidFill>
                            <a:schemeClr val="tx1">
                              <a:lumMod val="65000"/>
                              <a:lumOff val="35000"/>
                            </a:schemeClr>
                          </a:solidFill>
                          <a:latin typeface="Trebuchet MS"/>
                        </a:rPr>
                        <a:t>Captura de pantalla de exportación</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just">
                        <a:buNone/>
                      </a:pPr>
                      <a:r>
                        <a:rPr lang="es-ES_tradnl" sz="1500" b="0" i="1" u="none" strike="noStrike" noProof="0">
                          <a:solidFill>
                            <a:schemeClr val="tx1">
                              <a:lumMod val="65000"/>
                              <a:lumOff val="35000"/>
                            </a:schemeClr>
                          </a:solidFill>
                          <a:latin typeface="Trebuchet MS"/>
                        </a:rPr>
                        <a:t>Todas las funciones principales operaron correctamente.</a:t>
                      </a:r>
                      <a:endParaRPr lang="es-ES_tradnl" sz="15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153620779"/>
                  </a:ext>
                </a:extLst>
              </a:tr>
            </a:tbl>
          </a:graphicData>
        </a:graphic>
      </p:graphicFrame>
      <p:sp>
        <p:nvSpPr>
          <p:cNvPr id="7" name="Rectángulo 3">
            <a:extLst>
              <a:ext uri="{FF2B5EF4-FFF2-40B4-BE49-F238E27FC236}">
                <a16:creationId xmlns:a16="http://schemas.microsoft.com/office/drawing/2014/main" id="{C18EFD36-2898-2847-B576-6AACAA2EE23F}"/>
              </a:ext>
            </a:extLst>
          </p:cNvPr>
          <p:cNvSpPr/>
          <p:nvPr/>
        </p:nvSpPr>
        <p:spPr>
          <a:xfrm>
            <a:off x="2777334" y="5618941"/>
            <a:ext cx="7354529" cy="369332"/>
          </a:xfrm>
          <a:prstGeom prst="rect">
            <a:avLst/>
          </a:prstGeom>
        </p:spPr>
        <p:txBody>
          <a:bodyPr wrap="square">
            <a:spAutoFit/>
          </a:bodyPr>
          <a:lstStyle/>
          <a:p>
            <a:pPr algn="ctr"/>
            <a:r>
              <a:rPr lang="es-ES_tradnl" noProof="0">
                <a:solidFill>
                  <a:schemeClr val="tx1">
                    <a:lumMod val="65000"/>
                    <a:lumOff val="35000"/>
                  </a:schemeClr>
                </a:solidFill>
                <a:highlight>
                  <a:srgbClr val="00FF00"/>
                </a:highlight>
                <a:latin typeface="Trebuchet MS"/>
              </a:rPr>
              <a:t>Esta diapositiva debe eliminarse después de realizar la actividad</a:t>
            </a:r>
            <a:endParaRPr lang="es-ES_tradnl" noProof="0">
              <a:solidFill>
                <a:schemeClr val="tx1">
                  <a:lumMod val="65000"/>
                  <a:lumOff val="35000"/>
                </a:schemeClr>
              </a:solidFill>
              <a:highlight>
                <a:srgbClr val="00FF00"/>
              </a:highlight>
            </a:endParaRPr>
          </a:p>
        </p:txBody>
      </p:sp>
      <p:sp>
        <p:nvSpPr>
          <p:cNvPr id="9" name="CuadroTexto 5">
            <a:extLst>
              <a:ext uri="{FF2B5EF4-FFF2-40B4-BE49-F238E27FC236}">
                <a16:creationId xmlns:a16="http://schemas.microsoft.com/office/drawing/2014/main" id="{D20BEE41-7B48-0606-7CD8-EAB5482DE19C}"/>
              </a:ext>
            </a:extLst>
          </p:cNvPr>
          <p:cNvSpPr txBox="1"/>
          <p:nvPr/>
        </p:nvSpPr>
        <p:spPr>
          <a:xfrm>
            <a:off x="-926" y="151157"/>
            <a:ext cx="2257566"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noProof="0">
                <a:solidFill>
                  <a:schemeClr val="tx1">
                    <a:lumMod val="65000"/>
                    <a:lumOff val="35000"/>
                  </a:schemeClr>
                </a:solidFill>
                <a:highlight>
                  <a:srgbClr val="00FF00"/>
                </a:highlight>
                <a:latin typeface="Trebuchet MS"/>
              </a:rPr>
              <a:t>Ejemplo: </a:t>
            </a:r>
            <a:r>
              <a:rPr lang="es-ES_tradnl" sz="2000" b="1" noProof="0">
                <a:solidFill>
                  <a:schemeClr val="tx1">
                    <a:lumMod val="65000"/>
                    <a:lumOff val="35000"/>
                  </a:schemeClr>
                </a:solidFill>
                <a:highlight>
                  <a:srgbClr val="FFFF00"/>
                </a:highlight>
                <a:latin typeface="Trebuchet MS"/>
              </a:rPr>
              <a:t>Digital</a:t>
            </a:r>
            <a:endParaRPr lang="es-ES_tradnl" sz="2000" b="1" noProof="0">
              <a:solidFill>
                <a:schemeClr val="tx1">
                  <a:lumMod val="65000"/>
                  <a:lumOff val="35000"/>
                </a:schemeClr>
              </a:solidFill>
              <a:highlight>
                <a:srgbClr val="FFFF00"/>
              </a:highlight>
              <a:latin typeface="Trebuchet MS" panose="020B0603020202020204" pitchFamily="34" charset="0"/>
            </a:endParaRPr>
          </a:p>
        </p:txBody>
      </p:sp>
      <p:sp>
        <p:nvSpPr>
          <p:cNvPr id="2" name="Título 1">
            <a:extLst>
              <a:ext uri="{FF2B5EF4-FFF2-40B4-BE49-F238E27FC236}">
                <a16:creationId xmlns:a16="http://schemas.microsoft.com/office/drawing/2014/main" id="{39D6F53D-D904-0ACE-8C2B-57D31ECAB1D3}"/>
              </a:ext>
            </a:extLst>
          </p:cNvPr>
          <p:cNvSpPr txBox="1">
            <a:spLocks/>
          </p:cNvSpPr>
          <p:nvPr/>
        </p:nvSpPr>
        <p:spPr>
          <a:xfrm>
            <a:off x="2248974" y="-36971"/>
            <a:ext cx="9391210" cy="1187955"/>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4000" b="1">
                <a:solidFill>
                  <a:srgbClr val="5026AD"/>
                </a:solidFill>
                <a:latin typeface="Trebuchet MS"/>
              </a:rPr>
              <a:t>VALIDACIÓN DEL PROTOTIPO PARTE</a:t>
            </a:r>
            <a:r>
              <a:rPr lang="es-ES_tradnl" sz="4000" b="1" noProof="0">
                <a:solidFill>
                  <a:srgbClr val="5026AD"/>
                </a:solidFill>
                <a:latin typeface="Trebuchet MS"/>
              </a:rPr>
              <a:t> 1</a:t>
            </a:r>
          </a:p>
        </p:txBody>
      </p:sp>
    </p:spTree>
    <p:extLst>
      <p:ext uri="{BB962C8B-B14F-4D97-AF65-F5344CB8AC3E}">
        <p14:creationId xmlns:p14="http://schemas.microsoft.com/office/powerpoint/2010/main" val="1978958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9B8EB28-7A27-6E8D-7D1F-5212A6642A42}"/>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7F478561-AB17-75C9-67B4-4241B8222E4A}"/>
              </a:ext>
            </a:extLst>
          </p:cNvPr>
          <p:cNvSpPr txBox="1">
            <a:spLocks/>
          </p:cNvSpPr>
          <p:nvPr/>
        </p:nvSpPr>
        <p:spPr>
          <a:xfrm>
            <a:off x="2078731" y="21771"/>
            <a:ext cx="9133836"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4000" b="1">
                <a:solidFill>
                  <a:srgbClr val="5026AD"/>
                </a:solidFill>
                <a:latin typeface="Trebuchet MS"/>
              </a:rPr>
              <a:t>VALIDACIÓN DEL PROTOTIPO PARTE</a:t>
            </a:r>
            <a:r>
              <a:rPr lang="es-ES_tradnl" sz="4000" b="1" noProof="0">
                <a:solidFill>
                  <a:srgbClr val="5026AD"/>
                </a:solidFill>
                <a:latin typeface="Trebuchet MS"/>
              </a:rPr>
              <a:t> 2</a:t>
            </a:r>
          </a:p>
        </p:txBody>
      </p:sp>
      <p:graphicFrame>
        <p:nvGraphicFramePr>
          <p:cNvPr id="3" name="Table 2">
            <a:extLst>
              <a:ext uri="{FF2B5EF4-FFF2-40B4-BE49-F238E27FC236}">
                <a16:creationId xmlns:a16="http://schemas.microsoft.com/office/drawing/2014/main" id="{5A3600BB-C831-D3E0-F6A7-5F281A4901F7}"/>
              </a:ext>
            </a:extLst>
          </p:cNvPr>
          <p:cNvGraphicFramePr>
            <a:graphicFrameLocks noGrp="1"/>
          </p:cNvGraphicFramePr>
          <p:nvPr>
            <p:extLst>
              <p:ext uri="{D42A27DB-BD31-4B8C-83A1-F6EECF244321}">
                <p14:modId xmlns:p14="http://schemas.microsoft.com/office/powerpoint/2010/main" val="1690959119"/>
              </p:ext>
            </p:extLst>
          </p:nvPr>
        </p:nvGraphicFramePr>
        <p:xfrm>
          <a:off x="305486" y="1158807"/>
          <a:ext cx="11579355" cy="4211739"/>
        </p:xfrm>
        <a:graphic>
          <a:graphicData uri="http://schemas.openxmlformats.org/drawingml/2006/table">
            <a:tbl>
              <a:tblPr bandRow="1">
                <a:tableStyleId>{073A0DAA-6AF3-43AB-8588-CEC1D06C72B9}</a:tableStyleId>
              </a:tblPr>
              <a:tblGrid>
                <a:gridCol w="2315871">
                  <a:extLst>
                    <a:ext uri="{9D8B030D-6E8A-4147-A177-3AD203B41FA5}">
                      <a16:colId xmlns:a16="http://schemas.microsoft.com/office/drawing/2014/main" val="894748689"/>
                    </a:ext>
                  </a:extLst>
                </a:gridCol>
                <a:gridCol w="2315871">
                  <a:extLst>
                    <a:ext uri="{9D8B030D-6E8A-4147-A177-3AD203B41FA5}">
                      <a16:colId xmlns:a16="http://schemas.microsoft.com/office/drawing/2014/main" val="1149167371"/>
                    </a:ext>
                  </a:extLst>
                </a:gridCol>
                <a:gridCol w="2315871">
                  <a:extLst>
                    <a:ext uri="{9D8B030D-6E8A-4147-A177-3AD203B41FA5}">
                      <a16:colId xmlns:a16="http://schemas.microsoft.com/office/drawing/2014/main" val="3294690150"/>
                    </a:ext>
                  </a:extLst>
                </a:gridCol>
                <a:gridCol w="2315871">
                  <a:extLst>
                    <a:ext uri="{9D8B030D-6E8A-4147-A177-3AD203B41FA5}">
                      <a16:colId xmlns:a16="http://schemas.microsoft.com/office/drawing/2014/main" val="2364121197"/>
                    </a:ext>
                  </a:extLst>
                </a:gridCol>
                <a:gridCol w="2315871">
                  <a:extLst>
                    <a:ext uri="{9D8B030D-6E8A-4147-A177-3AD203B41FA5}">
                      <a16:colId xmlns:a16="http://schemas.microsoft.com/office/drawing/2014/main" val="3060539064"/>
                    </a:ext>
                  </a:extLst>
                </a:gridCol>
              </a:tblGrid>
              <a:tr h="790851">
                <a:tc>
                  <a:txBody>
                    <a:bodyPr/>
                    <a:lstStyle/>
                    <a:p>
                      <a:pPr lvl="0">
                        <a:buNone/>
                      </a:pPr>
                      <a:r>
                        <a:rPr lang="es-ES_tradnl" sz="1400" noProof="0">
                          <a:solidFill>
                            <a:schemeClr val="bg1"/>
                          </a:solidFill>
                          <a:latin typeface="Trebuchet MS"/>
                        </a:rPr>
                        <a:t>Criterio de prueba</a:t>
                      </a:r>
                      <a:endParaRPr lang="es-ES_tradnl" sz="1400" noProof="0"/>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Descripción de la prueba aplicada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Resultado (Cumple / Parcial / No cumple)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Evidencia (foto o captura)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Observaciones / Comentarios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extLst>
                  <a:ext uri="{0D108BD9-81ED-4DB2-BD59-A6C34878D82A}">
                    <a16:rowId xmlns:a16="http://schemas.microsoft.com/office/drawing/2014/main" val="1899096455"/>
                  </a:ext>
                </a:extLst>
              </a:tr>
              <a:tr h="1397782">
                <a:tc>
                  <a:txBody>
                    <a:bodyPr/>
                    <a:lstStyle/>
                    <a:p>
                      <a:pPr>
                        <a:buNone/>
                      </a:pPr>
                      <a:r>
                        <a:rPr lang="es-ES_tradnl" sz="1400" noProof="0">
                          <a:solidFill>
                            <a:schemeClr val="tx1">
                              <a:lumMod val="65000"/>
                              <a:lumOff val="35000"/>
                            </a:schemeClr>
                          </a:solidFill>
                          <a:latin typeface="Trebuchet MS"/>
                        </a:rPr>
                        <a:t>Seguridad y sostenibilidad</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just">
                        <a:buNone/>
                      </a:pPr>
                      <a:r>
                        <a:rPr lang="es-ES_tradnl" sz="1400" b="0" i="1" u="none" strike="noStrike" noProof="0">
                          <a:solidFill>
                            <a:schemeClr val="tx1">
                              <a:lumMod val="65000"/>
                              <a:lumOff val="35000"/>
                            </a:schemeClr>
                          </a:solidFill>
                          <a:latin typeface="Trebuchet MS"/>
                        </a:rPr>
                        <a:t>Se verificó que la app almacena datos localmente y puede funcionar sin conexión constante.</a:t>
                      </a:r>
                      <a:endParaRPr lang="es-ES_tradnl" sz="1400" i="1"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lnSpc>
                          <a:spcPct val="100000"/>
                        </a:lnSpc>
                        <a:spcBef>
                          <a:spcPts val="0"/>
                        </a:spcBef>
                        <a:spcAft>
                          <a:spcPts val="0"/>
                        </a:spcAft>
                        <a:buNone/>
                      </a:pPr>
                      <a:r>
                        <a:rPr lang="es-ES_tradnl" sz="1400" b="0" i="1" u="none" strike="noStrike" noProof="0">
                          <a:solidFill>
                            <a:schemeClr val="tx1">
                              <a:lumMod val="65000"/>
                              <a:lumOff val="35000"/>
                            </a:schemeClr>
                          </a:solidFill>
                          <a:latin typeface="Trebuchet MS"/>
                        </a:rPr>
                        <a:t>Cumple</a:t>
                      </a:r>
                    </a:p>
                    <a:p>
                      <a:pPr lvl="0" algn="ctr">
                        <a:buNone/>
                      </a:pPr>
                      <a:endParaRPr lang="es-ES_tradnl" sz="1400" i="1"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just">
                        <a:buNone/>
                      </a:pPr>
                      <a:r>
                        <a:rPr lang="es-ES_tradnl" sz="1400" b="0" i="1" u="none" strike="noStrike" noProof="0">
                          <a:solidFill>
                            <a:schemeClr val="tx1">
                              <a:lumMod val="65000"/>
                              <a:lumOff val="35000"/>
                            </a:schemeClr>
                          </a:solidFill>
                          <a:latin typeface="Trebuchet MS"/>
                        </a:rPr>
                        <a:t>Captura del almacenamiento local</a:t>
                      </a:r>
                      <a:endParaRPr lang="es-ES_tradnl" sz="1400" i="1"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just">
                        <a:buNone/>
                      </a:pPr>
                      <a:r>
                        <a:rPr lang="es-ES_tradnl" sz="1400" b="0" i="1" u="none" strike="noStrike" noProof="0">
                          <a:solidFill>
                            <a:schemeClr val="tx1">
                              <a:lumMod val="65000"/>
                              <a:lumOff val="35000"/>
                            </a:schemeClr>
                          </a:solidFill>
                          <a:latin typeface="Trebuchet MS"/>
                        </a:rPr>
                        <a:t>Reduce consumo energético y protege la información del usuario.</a:t>
                      </a:r>
                      <a:endParaRPr lang="es-ES_tradnl" sz="1400" i="1"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142484364"/>
                  </a:ext>
                </a:extLst>
              </a:tr>
              <a:tr h="882809">
                <a:tc>
                  <a:txBody>
                    <a:bodyPr/>
                    <a:lstStyle/>
                    <a:p>
                      <a:pPr>
                        <a:buNone/>
                      </a:pPr>
                      <a:r>
                        <a:rPr lang="es-ES_tradnl" sz="1400" noProof="0">
                          <a:solidFill>
                            <a:schemeClr val="tx1">
                              <a:lumMod val="65000"/>
                              <a:lumOff val="35000"/>
                            </a:schemeClr>
                          </a:solidFill>
                          <a:latin typeface="Trebuchet MS"/>
                        </a:rPr>
                        <a:t>Innovación y adaptabilidad</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just">
                        <a:buNone/>
                      </a:pPr>
                      <a:r>
                        <a:rPr lang="es-ES_tradnl" sz="1400" b="0" i="1" u="none" strike="noStrike" noProof="0">
                          <a:solidFill>
                            <a:schemeClr val="tx1">
                              <a:lumMod val="65000"/>
                              <a:lumOff val="35000"/>
                            </a:schemeClr>
                          </a:solidFill>
                          <a:latin typeface="Trebuchet MS"/>
                        </a:rPr>
                        <a:t>Se probó la conexión de sensores IoT con el módulo adicional.</a:t>
                      </a: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ctr">
                        <a:lnSpc>
                          <a:spcPct val="100000"/>
                        </a:lnSpc>
                        <a:spcBef>
                          <a:spcPts val="0"/>
                        </a:spcBef>
                        <a:spcAft>
                          <a:spcPts val="0"/>
                        </a:spcAft>
                        <a:buNone/>
                      </a:pPr>
                      <a:r>
                        <a:rPr lang="es-ES_tradnl" sz="1400" b="1" i="1" u="none" strike="noStrike" noProof="0">
                          <a:solidFill>
                            <a:schemeClr val="tx1">
                              <a:lumMod val="65000"/>
                              <a:lumOff val="35000"/>
                            </a:schemeClr>
                          </a:solidFill>
                          <a:latin typeface="Trebuchet MS"/>
                        </a:rPr>
                        <a:t>Parcial</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just">
                        <a:buNone/>
                      </a:pPr>
                      <a:r>
                        <a:rPr lang="es-ES_tradnl" sz="1400" b="0" i="1" u="none" strike="noStrike" noProof="0">
                          <a:solidFill>
                            <a:schemeClr val="tx1">
                              <a:lumMod val="65000"/>
                              <a:lumOff val="35000"/>
                            </a:schemeClr>
                          </a:solidFill>
                          <a:latin typeface="Trebuchet MS"/>
                        </a:rPr>
                        <a:t>Foto del sensor conectado</a:t>
                      </a: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just">
                        <a:buNone/>
                      </a:pPr>
                      <a:r>
                        <a:rPr lang="es-ES_tradnl" sz="1400" b="0" i="1" u="none" strike="noStrike" noProof="0">
                          <a:solidFill>
                            <a:schemeClr val="tx1">
                              <a:lumMod val="65000"/>
                              <a:lumOff val="35000"/>
                            </a:schemeClr>
                          </a:solidFill>
                          <a:latin typeface="Trebuchet MS"/>
                        </a:rPr>
                        <a:t>La integración funciona, pero requiere configuración adicional.</a:t>
                      </a: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1924916449"/>
                  </a:ext>
                </a:extLst>
              </a:tr>
              <a:tr h="1140297">
                <a:tc>
                  <a:txBody>
                    <a:bodyPr/>
                    <a:lstStyle/>
                    <a:p>
                      <a:pPr lvl="0">
                        <a:buNone/>
                      </a:pPr>
                      <a:r>
                        <a:rPr lang="es-ES_tradnl" sz="1400" noProof="0">
                          <a:solidFill>
                            <a:schemeClr val="tx1">
                              <a:lumMod val="65000"/>
                              <a:lumOff val="35000"/>
                            </a:schemeClr>
                          </a:solidFill>
                          <a:latin typeface="Trebuchet MS"/>
                        </a:rPr>
                        <a:t>Portabilidad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lnSpc>
                          <a:spcPct val="100000"/>
                        </a:lnSpc>
                        <a:spcBef>
                          <a:spcPts val="0"/>
                        </a:spcBef>
                        <a:spcAft>
                          <a:spcPts val="0"/>
                        </a:spcAft>
                        <a:buNone/>
                      </a:pPr>
                      <a:r>
                        <a:rPr lang="es-ES_tradnl" sz="1400" b="0" i="1" u="none" strike="noStrike" noProof="0">
                          <a:solidFill>
                            <a:schemeClr val="tx1">
                              <a:lumMod val="65000"/>
                              <a:lumOff val="35000"/>
                            </a:schemeClr>
                          </a:solidFill>
                          <a:latin typeface="Trebuchet MS"/>
                        </a:rPr>
                        <a:t>Se intentó instalar la app en Android y Windows usando el mismo archivo ejecutable.</a:t>
                      </a: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lnSpc>
                          <a:spcPct val="100000"/>
                        </a:lnSpc>
                        <a:spcBef>
                          <a:spcPts val="0"/>
                        </a:spcBef>
                        <a:spcAft>
                          <a:spcPts val="0"/>
                        </a:spcAft>
                        <a:buNone/>
                      </a:pPr>
                      <a:r>
                        <a:rPr lang="es-ES_tradnl" sz="1400" b="0" i="1" u="none" strike="noStrike" noProof="0">
                          <a:solidFill>
                            <a:schemeClr val="tx1">
                              <a:lumMod val="65000"/>
                              <a:lumOff val="35000"/>
                            </a:schemeClr>
                          </a:solidFill>
                          <a:latin typeface="Trebuchet MS"/>
                        </a:rPr>
                        <a:t>Cumple</a:t>
                      </a:r>
                    </a:p>
                    <a:p>
                      <a:pPr lvl="0" algn="ctr">
                        <a:buNone/>
                      </a:pPr>
                      <a:endParaRPr lang="es-ES_tradnl" sz="1400" b="1" i="1"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buNone/>
                      </a:pPr>
                      <a:r>
                        <a:rPr lang="es-ES_tradnl" sz="1400" b="0" i="1" u="none" strike="noStrike" noProof="0">
                          <a:solidFill>
                            <a:schemeClr val="tx1">
                              <a:lumMod val="65000"/>
                              <a:lumOff val="35000"/>
                            </a:schemeClr>
                          </a:solidFill>
                          <a:latin typeface="Trebuchet MS"/>
                        </a:rPr>
                        <a:t>Foto de la app funcionando en ambos sistemas</a:t>
                      </a:r>
                      <a:endParaRPr lang="es-ES_tradnl" sz="1400" i="1"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just">
                        <a:lnSpc>
                          <a:spcPct val="100000"/>
                        </a:lnSpc>
                        <a:spcBef>
                          <a:spcPts val="0"/>
                        </a:spcBef>
                        <a:spcAft>
                          <a:spcPts val="0"/>
                        </a:spcAft>
                        <a:buNone/>
                      </a:pPr>
                      <a:r>
                        <a:rPr lang="es-ES_tradnl" sz="1400" b="0" i="1" u="none" strike="noStrike" noProof="0">
                          <a:solidFill>
                            <a:schemeClr val="tx1">
                              <a:lumMod val="65000"/>
                              <a:lumOff val="35000"/>
                            </a:schemeClr>
                          </a:solidFill>
                          <a:latin typeface="Trebuchet MS"/>
                        </a:rPr>
                        <a:t>Fácil traslado e instalación en diferentes plataformas.</a:t>
                      </a:r>
                    </a:p>
                    <a:p>
                      <a:pPr lvl="0" algn="just">
                        <a:lnSpc>
                          <a:spcPct val="100000"/>
                        </a:lnSpc>
                        <a:spcBef>
                          <a:spcPts val="0"/>
                        </a:spcBef>
                        <a:spcAft>
                          <a:spcPts val="0"/>
                        </a:spcAft>
                        <a:buNone/>
                      </a:pPr>
                      <a:endParaRPr lang="es-ES_tradnl" sz="1400" b="0" i="1"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94445594"/>
                  </a:ext>
                </a:extLst>
              </a:tr>
            </a:tbl>
          </a:graphicData>
        </a:graphic>
      </p:graphicFrame>
      <p:sp>
        <p:nvSpPr>
          <p:cNvPr id="7" name="Rectángulo 3">
            <a:extLst>
              <a:ext uri="{FF2B5EF4-FFF2-40B4-BE49-F238E27FC236}">
                <a16:creationId xmlns:a16="http://schemas.microsoft.com/office/drawing/2014/main" id="{C7B9CA9C-5D1A-26E9-E5B0-0A62F95CD121}"/>
              </a:ext>
            </a:extLst>
          </p:cNvPr>
          <p:cNvSpPr/>
          <p:nvPr/>
        </p:nvSpPr>
        <p:spPr>
          <a:xfrm>
            <a:off x="2417900" y="5591527"/>
            <a:ext cx="7354529" cy="369332"/>
          </a:xfrm>
          <a:prstGeom prst="rect">
            <a:avLst/>
          </a:prstGeom>
        </p:spPr>
        <p:txBody>
          <a:bodyPr wrap="square">
            <a:spAutoFit/>
          </a:bodyPr>
          <a:lstStyle/>
          <a:p>
            <a:pPr algn="ctr"/>
            <a:r>
              <a:rPr lang="es-ES_tradnl" noProof="0">
                <a:solidFill>
                  <a:schemeClr val="tx1">
                    <a:lumMod val="65000"/>
                    <a:lumOff val="35000"/>
                  </a:schemeClr>
                </a:solidFill>
                <a:highlight>
                  <a:srgbClr val="00FF00"/>
                </a:highlight>
                <a:latin typeface="Trebuchet MS"/>
              </a:rPr>
              <a:t>Esta diapositiva debe eliminarse después de realizar la actividad</a:t>
            </a:r>
            <a:endParaRPr lang="es-ES_tradnl" noProof="0">
              <a:solidFill>
                <a:schemeClr val="tx1">
                  <a:lumMod val="65000"/>
                  <a:lumOff val="35000"/>
                </a:schemeClr>
              </a:solidFill>
              <a:highlight>
                <a:srgbClr val="00FF00"/>
              </a:highlight>
            </a:endParaRPr>
          </a:p>
        </p:txBody>
      </p:sp>
      <p:sp>
        <p:nvSpPr>
          <p:cNvPr id="2" name="CuadroTexto 5">
            <a:extLst>
              <a:ext uri="{FF2B5EF4-FFF2-40B4-BE49-F238E27FC236}">
                <a16:creationId xmlns:a16="http://schemas.microsoft.com/office/drawing/2014/main" id="{49EA1BFA-15DB-C665-F131-209A8CD41BF0}"/>
              </a:ext>
            </a:extLst>
          </p:cNvPr>
          <p:cNvSpPr txBox="1"/>
          <p:nvPr/>
        </p:nvSpPr>
        <p:spPr>
          <a:xfrm>
            <a:off x="-926" y="151157"/>
            <a:ext cx="2257566" cy="4001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noProof="0">
                <a:solidFill>
                  <a:schemeClr val="tx1">
                    <a:lumMod val="65000"/>
                    <a:lumOff val="35000"/>
                  </a:schemeClr>
                </a:solidFill>
                <a:highlight>
                  <a:srgbClr val="00FF00"/>
                </a:highlight>
                <a:latin typeface="Trebuchet MS"/>
              </a:rPr>
              <a:t>Ejemplo: </a:t>
            </a:r>
            <a:r>
              <a:rPr lang="es-ES_tradnl" sz="2000" b="1" noProof="0">
                <a:solidFill>
                  <a:schemeClr val="tx1">
                    <a:lumMod val="65000"/>
                    <a:lumOff val="35000"/>
                  </a:schemeClr>
                </a:solidFill>
                <a:highlight>
                  <a:srgbClr val="FFFF00"/>
                </a:highlight>
                <a:latin typeface="Trebuchet MS"/>
              </a:rPr>
              <a:t>Digital</a:t>
            </a:r>
            <a:endParaRPr lang="es-ES_tradnl" sz="2000" b="1" noProof="0">
              <a:solidFill>
                <a:schemeClr val="tx1">
                  <a:lumMod val="65000"/>
                  <a:lumOff val="35000"/>
                </a:schemeClr>
              </a:solidFill>
              <a:highlight>
                <a:srgbClr val="FFFF00"/>
              </a:highlight>
              <a:latin typeface="Trebuchet MS" panose="020B0603020202020204" pitchFamily="34" charset="0"/>
            </a:endParaRPr>
          </a:p>
        </p:txBody>
      </p:sp>
    </p:spTree>
    <p:extLst>
      <p:ext uri="{BB962C8B-B14F-4D97-AF65-F5344CB8AC3E}">
        <p14:creationId xmlns:p14="http://schemas.microsoft.com/office/powerpoint/2010/main" val="353633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46640B-CAD2-F257-F74E-019C205655B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5064532-81C9-2245-84C2-7E6F80813C57}"/>
              </a:ext>
            </a:extLst>
          </p:cNvPr>
          <p:cNvGraphicFramePr>
            <a:graphicFrameLocks noGrp="1"/>
          </p:cNvGraphicFramePr>
          <p:nvPr>
            <p:extLst>
              <p:ext uri="{D42A27DB-BD31-4B8C-83A1-F6EECF244321}">
                <p14:modId xmlns:p14="http://schemas.microsoft.com/office/powerpoint/2010/main" val="174612669"/>
              </p:ext>
            </p:extLst>
          </p:nvPr>
        </p:nvGraphicFramePr>
        <p:xfrm>
          <a:off x="330679" y="1135811"/>
          <a:ext cx="11534530" cy="4116391"/>
        </p:xfrm>
        <a:graphic>
          <a:graphicData uri="http://schemas.openxmlformats.org/drawingml/2006/table">
            <a:tbl>
              <a:tblPr bandRow="1">
                <a:tableStyleId>{073A0DAA-6AF3-43AB-8588-CEC1D06C72B9}</a:tableStyleId>
              </a:tblPr>
              <a:tblGrid>
                <a:gridCol w="2306906">
                  <a:extLst>
                    <a:ext uri="{9D8B030D-6E8A-4147-A177-3AD203B41FA5}">
                      <a16:colId xmlns:a16="http://schemas.microsoft.com/office/drawing/2014/main" val="894748689"/>
                    </a:ext>
                  </a:extLst>
                </a:gridCol>
                <a:gridCol w="2306906">
                  <a:extLst>
                    <a:ext uri="{9D8B030D-6E8A-4147-A177-3AD203B41FA5}">
                      <a16:colId xmlns:a16="http://schemas.microsoft.com/office/drawing/2014/main" val="1149167371"/>
                    </a:ext>
                  </a:extLst>
                </a:gridCol>
                <a:gridCol w="2306906">
                  <a:extLst>
                    <a:ext uri="{9D8B030D-6E8A-4147-A177-3AD203B41FA5}">
                      <a16:colId xmlns:a16="http://schemas.microsoft.com/office/drawing/2014/main" val="3294690150"/>
                    </a:ext>
                  </a:extLst>
                </a:gridCol>
                <a:gridCol w="2306906">
                  <a:extLst>
                    <a:ext uri="{9D8B030D-6E8A-4147-A177-3AD203B41FA5}">
                      <a16:colId xmlns:a16="http://schemas.microsoft.com/office/drawing/2014/main" val="2364121197"/>
                    </a:ext>
                  </a:extLst>
                </a:gridCol>
                <a:gridCol w="2306906">
                  <a:extLst>
                    <a:ext uri="{9D8B030D-6E8A-4147-A177-3AD203B41FA5}">
                      <a16:colId xmlns:a16="http://schemas.microsoft.com/office/drawing/2014/main" val="3060539064"/>
                    </a:ext>
                  </a:extLst>
                </a:gridCol>
              </a:tblGrid>
              <a:tr h="373372">
                <a:tc>
                  <a:txBody>
                    <a:bodyPr/>
                    <a:lstStyle/>
                    <a:p>
                      <a:pPr lvl="0">
                        <a:buNone/>
                      </a:pPr>
                      <a:r>
                        <a:rPr lang="es-ES_tradnl" sz="1300" noProof="0">
                          <a:solidFill>
                            <a:schemeClr val="bg1"/>
                          </a:solidFill>
                          <a:latin typeface="Trebuchet MS"/>
                        </a:rPr>
                        <a:t>Criterio de prueba</a:t>
                      </a:r>
                      <a:endParaRPr lang="es-ES_tradnl" sz="1300" noProof="0"/>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a:solidFill>
                            <a:schemeClr val="bg1"/>
                          </a:solidFill>
                          <a:latin typeface="Trebuchet MS"/>
                        </a:rPr>
                        <a:t>Descripción de la prueba aplicada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a:solidFill>
                            <a:schemeClr val="bg1"/>
                          </a:solidFill>
                          <a:latin typeface="Trebuchet MS"/>
                        </a:rPr>
                        <a:t>Resultado (Cumple / Parcial / No cumple)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a:solidFill>
                            <a:schemeClr val="bg1"/>
                          </a:solidFill>
                          <a:latin typeface="Trebuchet MS"/>
                        </a:rPr>
                        <a:t>Evidencia (foto o captura)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300" noProof="0">
                          <a:solidFill>
                            <a:schemeClr val="bg1"/>
                          </a:solidFill>
                          <a:latin typeface="Trebuchet MS"/>
                        </a:rPr>
                        <a:t>Observaciones / Comentarios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extLst>
                  <a:ext uri="{0D108BD9-81ED-4DB2-BD59-A6C34878D82A}">
                    <a16:rowId xmlns:a16="http://schemas.microsoft.com/office/drawing/2014/main" val="1899096455"/>
                  </a:ext>
                </a:extLst>
              </a:tr>
              <a:tr h="1353474">
                <a:tc>
                  <a:txBody>
                    <a:bodyPr/>
                    <a:lstStyle/>
                    <a:p>
                      <a:pPr>
                        <a:buNone/>
                      </a:pPr>
                      <a:r>
                        <a:rPr lang="es-ES_tradnl" sz="1300" noProof="0">
                          <a:solidFill>
                            <a:schemeClr val="tx1">
                              <a:lumMod val="65000"/>
                              <a:lumOff val="35000"/>
                            </a:schemeClr>
                          </a:solidFill>
                          <a:latin typeface="Trebuchet MS"/>
                        </a:rPr>
                        <a:t>Resistencia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l">
                        <a:lnSpc>
                          <a:spcPct val="100000"/>
                        </a:lnSpc>
                        <a:spcBef>
                          <a:spcPts val="0"/>
                        </a:spcBef>
                        <a:spcAft>
                          <a:spcPts val="0"/>
                        </a:spcAft>
                        <a:buNone/>
                      </a:pPr>
                      <a:endParaRPr lang="es-ES_tradnl" sz="1300" b="1"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l">
                        <a:lnSpc>
                          <a:spcPct val="100000"/>
                        </a:lnSpc>
                        <a:spcBef>
                          <a:spcPts val="0"/>
                        </a:spcBef>
                        <a:spcAft>
                          <a:spcPts val="0"/>
                        </a:spcAft>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4019091887"/>
                  </a:ext>
                </a:extLst>
              </a:tr>
              <a:tr h="921763">
                <a:tc>
                  <a:txBody>
                    <a:bodyPr/>
                    <a:lstStyle/>
                    <a:p>
                      <a:pPr>
                        <a:buNone/>
                      </a:pPr>
                      <a:r>
                        <a:rPr lang="es-ES_tradnl" sz="1300" noProof="0">
                          <a:solidFill>
                            <a:schemeClr val="tx1">
                              <a:lumMod val="65000"/>
                              <a:lumOff val="35000"/>
                            </a:schemeClr>
                          </a:solidFill>
                          <a:latin typeface="Trebuchet MS"/>
                        </a:rPr>
                        <a:t>Usabilidad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endParaRPr lang="es-ES_tradnl" sz="1300" b="1"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777054515"/>
                  </a:ext>
                </a:extLst>
              </a:tr>
              <a:tr h="1353474">
                <a:tc>
                  <a:txBody>
                    <a:bodyPr/>
                    <a:lstStyle/>
                    <a:p>
                      <a:pPr>
                        <a:buNone/>
                      </a:pPr>
                      <a:r>
                        <a:rPr lang="es-ES_tradnl" sz="1300" noProof="0">
                          <a:solidFill>
                            <a:schemeClr val="tx1">
                              <a:lumMod val="65000"/>
                              <a:lumOff val="35000"/>
                            </a:schemeClr>
                          </a:solidFill>
                          <a:latin typeface="Trebuchet MS"/>
                        </a:rPr>
                        <a:t>Función principal</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l">
                        <a:lnSpc>
                          <a:spcPct val="100000"/>
                        </a:lnSpc>
                        <a:spcBef>
                          <a:spcPts val="0"/>
                        </a:spcBef>
                        <a:spcAft>
                          <a:spcPts val="0"/>
                        </a:spcAft>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lgn="l">
                        <a:lnSpc>
                          <a:spcPct val="100000"/>
                        </a:lnSpc>
                        <a:spcBef>
                          <a:spcPts val="0"/>
                        </a:spcBef>
                        <a:spcAft>
                          <a:spcPts val="0"/>
                        </a:spcAft>
                        <a:buNone/>
                      </a:pPr>
                      <a:endParaRPr lang="es-ES_tradnl" sz="1300" b="1"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lvl="0">
                        <a:buNone/>
                      </a:pPr>
                      <a:endParaRPr lang="es-ES_tradnl" sz="13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153620779"/>
                  </a:ext>
                </a:extLst>
              </a:tr>
            </a:tbl>
          </a:graphicData>
        </a:graphic>
      </p:graphicFrame>
      <p:sp>
        <p:nvSpPr>
          <p:cNvPr id="4" name="Título 1">
            <a:extLst>
              <a:ext uri="{FF2B5EF4-FFF2-40B4-BE49-F238E27FC236}">
                <a16:creationId xmlns:a16="http://schemas.microsoft.com/office/drawing/2014/main" id="{64C18232-2313-00CA-73ED-A1DB61CFE4E2}"/>
              </a:ext>
            </a:extLst>
          </p:cNvPr>
          <p:cNvSpPr txBox="1">
            <a:spLocks/>
          </p:cNvSpPr>
          <p:nvPr/>
        </p:nvSpPr>
        <p:spPr>
          <a:xfrm>
            <a:off x="1515085" y="4816"/>
            <a:ext cx="9165829" cy="1145026"/>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4000" b="1">
                <a:solidFill>
                  <a:srgbClr val="5026AD"/>
                </a:solidFill>
                <a:latin typeface="Trebuchet MS"/>
              </a:rPr>
              <a:t>VALIDACIÓN DEL PROTOTIPO PARTE</a:t>
            </a:r>
            <a:r>
              <a:rPr lang="es-ES_tradnl" sz="4000" b="1" noProof="0">
                <a:solidFill>
                  <a:srgbClr val="5026AD"/>
                </a:solidFill>
                <a:latin typeface="Trebuchet MS"/>
              </a:rPr>
              <a:t> 1</a:t>
            </a:r>
          </a:p>
        </p:txBody>
      </p:sp>
    </p:spTree>
    <p:extLst>
      <p:ext uri="{BB962C8B-B14F-4D97-AF65-F5344CB8AC3E}">
        <p14:creationId xmlns:p14="http://schemas.microsoft.com/office/powerpoint/2010/main" val="373055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812C16C-16C5-6056-C732-44D8A8D1D750}"/>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9710477C-0BD1-C09A-C8AC-15D9517A8084}"/>
              </a:ext>
            </a:extLst>
          </p:cNvPr>
          <p:cNvSpPr txBox="1">
            <a:spLocks/>
          </p:cNvSpPr>
          <p:nvPr/>
        </p:nvSpPr>
        <p:spPr>
          <a:xfrm>
            <a:off x="1400268" y="112343"/>
            <a:ext cx="938068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4000" b="1">
                <a:solidFill>
                  <a:srgbClr val="5026AD"/>
                </a:solidFill>
                <a:latin typeface="Trebuchet MS"/>
              </a:rPr>
              <a:t>VALIDACIÓN DEL PROTOTIPO PARTE</a:t>
            </a:r>
            <a:r>
              <a:rPr lang="es-ES_tradnl" sz="4000" b="1" noProof="0">
                <a:solidFill>
                  <a:srgbClr val="5026AD"/>
                </a:solidFill>
                <a:latin typeface="Trebuchet MS"/>
              </a:rPr>
              <a:t> 2</a:t>
            </a:r>
          </a:p>
        </p:txBody>
      </p:sp>
      <p:graphicFrame>
        <p:nvGraphicFramePr>
          <p:cNvPr id="3" name="Table 2">
            <a:extLst>
              <a:ext uri="{FF2B5EF4-FFF2-40B4-BE49-F238E27FC236}">
                <a16:creationId xmlns:a16="http://schemas.microsoft.com/office/drawing/2014/main" id="{877F6BBD-C224-9C7D-3979-EB7053BFD93D}"/>
              </a:ext>
            </a:extLst>
          </p:cNvPr>
          <p:cNvGraphicFramePr>
            <a:graphicFrameLocks noGrp="1"/>
          </p:cNvGraphicFramePr>
          <p:nvPr>
            <p:extLst>
              <p:ext uri="{D42A27DB-BD31-4B8C-83A1-F6EECF244321}">
                <p14:modId xmlns:p14="http://schemas.microsoft.com/office/powerpoint/2010/main" val="942861036"/>
              </p:ext>
            </p:extLst>
          </p:nvPr>
        </p:nvGraphicFramePr>
        <p:xfrm>
          <a:off x="373812" y="1293963"/>
          <a:ext cx="11444880" cy="4016036"/>
        </p:xfrm>
        <a:graphic>
          <a:graphicData uri="http://schemas.openxmlformats.org/drawingml/2006/table">
            <a:tbl>
              <a:tblPr bandRow="1">
                <a:tableStyleId>{073A0DAA-6AF3-43AB-8588-CEC1D06C72B9}</a:tableStyleId>
              </a:tblPr>
              <a:tblGrid>
                <a:gridCol w="2288976">
                  <a:extLst>
                    <a:ext uri="{9D8B030D-6E8A-4147-A177-3AD203B41FA5}">
                      <a16:colId xmlns:a16="http://schemas.microsoft.com/office/drawing/2014/main" val="894748689"/>
                    </a:ext>
                  </a:extLst>
                </a:gridCol>
                <a:gridCol w="2288976">
                  <a:extLst>
                    <a:ext uri="{9D8B030D-6E8A-4147-A177-3AD203B41FA5}">
                      <a16:colId xmlns:a16="http://schemas.microsoft.com/office/drawing/2014/main" val="1149167371"/>
                    </a:ext>
                  </a:extLst>
                </a:gridCol>
                <a:gridCol w="2288976">
                  <a:extLst>
                    <a:ext uri="{9D8B030D-6E8A-4147-A177-3AD203B41FA5}">
                      <a16:colId xmlns:a16="http://schemas.microsoft.com/office/drawing/2014/main" val="3294690150"/>
                    </a:ext>
                  </a:extLst>
                </a:gridCol>
                <a:gridCol w="2288976">
                  <a:extLst>
                    <a:ext uri="{9D8B030D-6E8A-4147-A177-3AD203B41FA5}">
                      <a16:colId xmlns:a16="http://schemas.microsoft.com/office/drawing/2014/main" val="2364121197"/>
                    </a:ext>
                  </a:extLst>
                </a:gridCol>
                <a:gridCol w="2288976">
                  <a:extLst>
                    <a:ext uri="{9D8B030D-6E8A-4147-A177-3AD203B41FA5}">
                      <a16:colId xmlns:a16="http://schemas.microsoft.com/office/drawing/2014/main" val="3060539064"/>
                    </a:ext>
                  </a:extLst>
                </a:gridCol>
              </a:tblGrid>
              <a:tr h="1133714">
                <a:tc>
                  <a:txBody>
                    <a:bodyPr/>
                    <a:lstStyle/>
                    <a:p>
                      <a:pPr lvl="0">
                        <a:buNone/>
                      </a:pPr>
                      <a:r>
                        <a:rPr lang="es-ES_tradnl" sz="1400" noProof="0">
                          <a:solidFill>
                            <a:schemeClr val="bg1"/>
                          </a:solidFill>
                          <a:latin typeface="Trebuchet MS"/>
                        </a:rPr>
                        <a:t>Criterio de prueba</a:t>
                      </a:r>
                      <a:endParaRPr lang="es-ES_tradnl" sz="1400" noProof="0"/>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Descripción de la prueba aplicada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Resultado (Cumple / Parcial / No cumple)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Evidencia (foto o captura)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400" noProof="0">
                          <a:solidFill>
                            <a:schemeClr val="bg1"/>
                          </a:solidFill>
                          <a:latin typeface="Trebuchet MS"/>
                        </a:rPr>
                        <a:t>Observaciones / Comentarios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extLst>
                  <a:ext uri="{0D108BD9-81ED-4DB2-BD59-A6C34878D82A}">
                    <a16:rowId xmlns:a16="http://schemas.microsoft.com/office/drawing/2014/main" val="1899096455"/>
                  </a:ext>
                </a:extLst>
              </a:tr>
              <a:tr h="960774">
                <a:tc>
                  <a:txBody>
                    <a:bodyPr/>
                    <a:lstStyle/>
                    <a:p>
                      <a:pPr>
                        <a:buNone/>
                      </a:pPr>
                      <a:r>
                        <a:rPr lang="es-ES_tradnl" sz="1400" noProof="0">
                          <a:solidFill>
                            <a:schemeClr val="tx1">
                              <a:lumMod val="65000"/>
                              <a:lumOff val="35000"/>
                            </a:schemeClr>
                          </a:solidFill>
                          <a:latin typeface="Trebuchet MS"/>
                        </a:rPr>
                        <a:t>Seguridad y sostenibilidad</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buNone/>
                      </a:pPr>
                      <a:endParaRPr lang="es-ES_tradnl" sz="1400" b="0" i="0" u="none" strike="noStrike"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a:buNone/>
                      </a:pPr>
                      <a:endParaRPr lang="es-ES_tradnl" sz="1400"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buNone/>
                      </a:pPr>
                      <a:endParaRPr lang="es-ES_tradnl" sz="1400" b="0" i="0" u="none" strike="noStrike"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buNone/>
                      </a:pPr>
                      <a:endParaRPr lang="es-ES_tradnl" sz="1400" b="0" i="0" u="none" strike="noStrike" noProof="0">
                        <a:solidFill>
                          <a:schemeClr val="tx1">
                            <a:lumMod val="65000"/>
                            <a:lumOff val="35000"/>
                          </a:schemeClr>
                        </a:solidFill>
                        <a:latin typeface="Trebuchet MS"/>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142484364"/>
                  </a:ext>
                </a:extLst>
              </a:tr>
              <a:tr h="960774">
                <a:tc>
                  <a:txBody>
                    <a:bodyPr/>
                    <a:lstStyle/>
                    <a:p>
                      <a:pPr>
                        <a:buNone/>
                      </a:pPr>
                      <a:r>
                        <a:rPr lang="es-ES_tradnl" sz="1400" noProof="0">
                          <a:solidFill>
                            <a:schemeClr val="tx1">
                              <a:lumMod val="65000"/>
                              <a:lumOff val="35000"/>
                            </a:schemeClr>
                          </a:solidFill>
                          <a:latin typeface="Trebuchet MS"/>
                        </a:rPr>
                        <a:t>Innovación y adaptabilidad</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buNone/>
                      </a:pPr>
                      <a:endParaRPr lang="es-ES_tradnl" sz="14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lgn="l">
                        <a:lnSpc>
                          <a:spcPct val="100000"/>
                        </a:lnSpc>
                        <a:spcBef>
                          <a:spcPts val="0"/>
                        </a:spcBef>
                        <a:spcAft>
                          <a:spcPts val="0"/>
                        </a:spcAft>
                        <a:buNone/>
                      </a:pPr>
                      <a:endParaRPr lang="es-ES_tradnl" sz="1400" b="1"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buNone/>
                      </a:pPr>
                      <a:endParaRPr lang="es-ES_tradnl" sz="14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lvl="0">
                        <a:buNone/>
                      </a:pPr>
                      <a:endParaRPr lang="es-ES_tradnl" sz="14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1924916449"/>
                  </a:ext>
                </a:extLst>
              </a:tr>
              <a:tr h="960774">
                <a:tc>
                  <a:txBody>
                    <a:bodyPr/>
                    <a:lstStyle/>
                    <a:p>
                      <a:pPr lvl="0">
                        <a:buNone/>
                      </a:pPr>
                      <a:r>
                        <a:rPr lang="es-ES_tradnl" sz="1400" noProof="0">
                          <a:solidFill>
                            <a:schemeClr val="tx1">
                              <a:lumMod val="65000"/>
                              <a:lumOff val="35000"/>
                            </a:schemeClr>
                          </a:solidFill>
                          <a:latin typeface="Trebuchet MS"/>
                        </a:rPr>
                        <a:t>Portabilidad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endParaRPr lang="es-ES_tradnl" sz="14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400" b="1"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4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endParaRPr lang="es-ES_tradnl" sz="1400" b="0" i="0" u="none" strike="noStrike"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94445594"/>
                  </a:ext>
                </a:extLst>
              </a:tr>
            </a:tbl>
          </a:graphicData>
        </a:graphic>
      </p:graphicFrame>
    </p:spTree>
    <p:extLst>
      <p:ext uri="{BB962C8B-B14F-4D97-AF65-F5344CB8AC3E}">
        <p14:creationId xmlns:p14="http://schemas.microsoft.com/office/powerpoint/2010/main" val="228479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14BBB3-E576-7636-B498-335A1D4293BB}"/>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656BDB94-810C-9476-64E6-689EF0CE4C29}"/>
              </a:ext>
            </a:extLst>
          </p:cNvPr>
          <p:cNvGraphicFramePr>
            <a:graphicFrameLocks noGrp="1"/>
          </p:cNvGraphicFramePr>
          <p:nvPr>
            <p:extLst>
              <p:ext uri="{D42A27DB-BD31-4B8C-83A1-F6EECF244321}">
                <p14:modId xmlns:p14="http://schemas.microsoft.com/office/powerpoint/2010/main" val="2901518615"/>
              </p:ext>
            </p:extLst>
          </p:nvPr>
        </p:nvGraphicFramePr>
        <p:xfrm>
          <a:off x="460076" y="1446937"/>
          <a:ext cx="11071412" cy="3975728"/>
        </p:xfrm>
        <a:graphic>
          <a:graphicData uri="http://schemas.openxmlformats.org/drawingml/2006/table">
            <a:tbl>
              <a:tblPr bandRow="1">
                <a:tableStyleId>{073A0DAA-6AF3-43AB-8588-CEC1D06C72B9}</a:tableStyleId>
              </a:tblPr>
              <a:tblGrid>
                <a:gridCol w="2767853">
                  <a:extLst>
                    <a:ext uri="{9D8B030D-6E8A-4147-A177-3AD203B41FA5}">
                      <a16:colId xmlns:a16="http://schemas.microsoft.com/office/drawing/2014/main" val="1553636486"/>
                    </a:ext>
                  </a:extLst>
                </a:gridCol>
                <a:gridCol w="2767853">
                  <a:extLst>
                    <a:ext uri="{9D8B030D-6E8A-4147-A177-3AD203B41FA5}">
                      <a16:colId xmlns:a16="http://schemas.microsoft.com/office/drawing/2014/main" val="4182178888"/>
                    </a:ext>
                  </a:extLst>
                </a:gridCol>
                <a:gridCol w="2767853">
                  <a:extLst>
                    <a:ext uri="{9D8B030D-6E8A-4147-A177-3AD203B41FA5}">
                      <a16:colId xmlns:a16="http://schemas.microsoft.com/office/drawing/2014/main" val="3920749714"/>
                    </a:ext>
                  </a:extLst>
                </a:gridCol>
                <a:gridCol w="2767853">
                  <a:extLst>
                    <a:ext uri="{9D8B030D-6E8A-4147-A177-3AD203B41FA5}">
                      <a16:colId xmlns:a16="http://schemas.microsoft.com/office/drawing/2014/main" val="3758692589"/>
                    </a:ext>
                  </a:extLst>
                </a:gridCol>
              </a:tblGrid>
              <a:tr h="897746">
                <a:tc>
                  <a:txBody>
                    <a:bodyPr/>
                    <a:lstStyle/>
                    <a:p>
                      <a:pPr>
                        <a:buNone/>
                      </a:pPr>
                      <a:r>
                        <a:rPr lang="es-ES_tradnl" sz="1600" b="1" noProof="0">
                          <a:solidFill>
                            <a:schemeClr val="bg1"/>
                          </a:solidFill>
                          <a:latin typeface="Trebuchet MS"/>
                        </a:rPr>
                        <a:t>Aspecto evaluado</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600" b="1" noProof="0">
                          <a:solidFill>
                            <a:schemeClr val="bg1"/>
                          </a:solidFill>
                          <a:latin typeface="Trebuchet MS"/>
                        </a:rPr>
                        <a:t>Hallazgos o fallas identificadas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600" b="1" noProof="0">
                          <a:solidFill>
                            <a:schemeClr val="bg1"/>
                          </a:solidFill>
                          <a:latin typeface="Trebuchet MS"/>
                        </a:rPr>
                        <a:t>Mejoras o ajustes propuestos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tc>
                  <a:txBody>
                    <a:bodyPr/>
                    <a:lstStyle/>
                    <a:p>
                      <a:pPr>
                        <a:buNone/>
                      </a:pPr>
                      <a:r>
                        <a:rPr lang="es-ES_tradnl" sz="1600" b="1" noProof="0">
                          <a:solidFill>
                            <a:schemeClr val="bg1"/>
                          </a:solidFill>
                          <a:latin typeface="Trebuchet MS"/>
                        </a:rPr>
                        <a:t>Evidencia del cambio (foto y descripción o video corto)</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5026AD"/>
                    </a:solidFill>
                  </a:tcPr>
                </a:tc>
                <a:extLst>
                  <a:ext uri="{0D108BD9-81ED-4DB2-BD59-A6C34878D82A}">
                    <a16:rowId xmlns:a16="http://schemas.microsoft.com/office/drawing/2014/main" val="1320076715"/>
                  </a:ext>
                </a:extLst>
              </a:tr>
              <a:tr h="512997">
                <a:tc>
                  <a:txBody>
                    <a:bodyPr/>
                    <a:lstStyle/>
                    <a:p>
                      <a:pPr>
                        <a:buNone/>
                      </a:pPr>
                      <a:r>
                        <a:rPr lang="es-ES_tradnl" sz="1600" noProof="0">
                          <a:solidFill>
                            <a:schemeClr val="tx1">
                              <a:lumMod val="65000"/>
                              <a:lumOff val="35000"/>
                            </a:schemeClr>
                          </a:solidFill>
                          <a:latin typeface="Trebuchet MS"/>
                        </a:rPr>
                        <a:t>Estructura y resistencia</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3482714575"/>
                  </a:ext>
                </a:extLst>
              </a:tr>
              <a:tr h="512997">
                <a:tc>
                  <a:txBody>
                    <a:bodyPr/>
                    <a:lstStyle/>
                    <a:p>
                      <a:pPr>
                        <a:buNone/>
                      </a:pPr>
                      <a:r>
                        <a:rPr lang="es-ES_tradnl" sz="1600" noProof="0">
                          <a:solidFill>
                            <a:schemeClr val="tx1">
                              <a:lumMod val="65000"/>
                              <a:lumOff val="35000"/>
                            </a:schemeClr>
                          </a:solidFill>
                          <a:latin typeface="Trebuchet MS"/>
                        </a:rPr>
                        <a:t>Interfaz o interacción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04947596"/>
                  </a:ext>
                </a:extLst>
              </a:tr>
              <a:tr h="512997">
                <a:tc>
                  <a:txBody>
                    <a:bodyPr/>
                    <a:lstStyle/>
                    <a:p>
                      <a:pPr>
                        <a:buNone/>
                      </a:pPr>
                      <a:r>
                        <a:rPr lang="es-ES_tradnl" sz="1600" noProof="0">
                          <a:solidFill>
                            <a:schemeClr val="tx1">
                              <a:lumMod val="65000"/>
                              <a:lumOff val="35000"/>
                            </a:schemeClr>
                          </a:solidFill>
                          <a:latin typeface="Trebuchet MS"/>
                        </a:rPr>
                        <a:t>Función principal</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1E1F0"/>
                    </a:solidFill>
                  </a:tcPr>
                </a:tc>
                <a:extLst>
                  <a:ext uri="{0D108BD9-81ED-4DB2-BD59-A6C34878D82A}">
                    <a16:rowId xmlns:a16="http://schemas.microsoft.com/office/drawing/2014/main" val="405577186"/>
                  </a:ext>
                </a:extLst>
              </a:tr>
              <a:tr h="512997">
                <a:tc>
                  <a:txBody>
                    <a:bodyPr/>
                    <a:lstStyle/>
                    <a:p>
                      <a:pPr>
                        <a:buNone/>
                      </a:pPr>
                      <a:r>
                        <a:rPr lang="es-ES_tradnl" sz="1600" noProof="0">
                          <a:solidFill>
                            <a:schemeClr val="tx1">
                              <a:lumMod val="65000"/>
                              <a:lumOff val="35000"/>
                            </a:schemeClr>
                          </a:solidFill>
                          <a:latin typeface="Trebuchet MS"/>
                        </a:rPr>
                        <a:t>Seguridad y sostenibilidad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endParaRPr lang="es-ES_tradnl" sz="1600" noProof="0">
                        <a:solidFill>
                          <a:schemeClr val="tx1">
                            <a:lumMod val="65000"/>
                            <a:lumOff val="35000"/>
                          </a:schemeClr>
                        </a:solidFill>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98501293"/>
                  </a:ext>
                </a:extLst>
              </a:tr>
              <a:tr h="512997">
                <a:tc>
                  <a:txBody>
                    <a:bodyPr/>
                    <a:lstStyle/>
                    <a:p>
                      <a:pPr>
                        <a:buNone/>
                      </a:pPr>
                      <a:r>
                        <a:rPr lang="es-ES_tradnl" sz="1600" noProof="0">
                          <a:solidFill>
                            <a:schemeClr val="tx1">
                              <a:lumMod val="65000"/>
                              <a:lumOff val="35000"/>
                            </a:schemeClr>
                          </a:solidFill>
                          <a:latin typeface="Trebuchet MS"/>
                        </a:rPr>
                        <a:t>Innovación y escalabilidad</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a:buNone/>
                      </a:pPr>
                      <a:endParaRPr lang="es-ES_tradnl" sz="1600" noProof="0">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a:buNone/>
                      </a:pPr>
                      <a:endParaRPr lang="es-ES_tradnl" sz="1600" noProof="0">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tc>
                  <a:txBody>
                    <a:bodyPr/>
                    <a:lstStyle/>
                    <a:p>
                      <a:pPr>
                        <a:buNone/>
                      </a:pPr>
                      <a:endParaRPr lang="es-ES_tradnl" sz="1600" noProof="0">
                        <a:latin typeface="Trebuchet MS"/>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30802847"/>
                  </a:ext>
                </a:extLst>
              </a:tr>
              <a:tr h="512997">
                <a:tc>
                  <a:txBody>
                    <a:bodyPr/>
                    <a:lstStyle/>
                    <a:p>
                      <a:pPr lvl="0">
                        <a:buNone/>
                      </a:pPr>
                      <a:r>
                        <a:rPr lang="es-ES_tradnl" sz="1600" noProof="0">
                          <a:solidFill>
                            <a:schemeClr val="tx1">
                              <a:lumMod val="65000"/>
                              <a:lumOff val="35000"/>
                            </a:schemeClr>
                          </a:solidFill>
                          <a:latin typeface="Trebuchet MS"/>
                        </a:rPr>
                        <a:t>Portabilidad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400" noProof="0">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400" noProof="0">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s-ES_tradnl" sz="1400" noProof="0">
                        <a:latin typeface="Trebuchet M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803728156"/>
                  </a:ext>
                </a:extLst>
              </a:tr>
            </a:tbl>
          </a:graphicData>
        </a:graphic>
      </p:graphicFrame>
      <p:sp>
        <p:nvSpPr>
          <p:cNvPr id="13" name="TextBox 12">
            <a:extLst>
              <a:ext uri="{FF2B5EF4-FFF2-40B4-BE49-F238E27FC236}">
                <a16:creationId xmlns:a16="http://schemas.microsoft.com/office/drawing/2014/main" id="{C1CBF9A3-8F83-95B0-388F-61D8EFC9C6D2}"/>
              </a:ext>
            </a:extLst>
          </p:cNvPr>
          <p:cNvSpPr txBox="1"/>
          <p:nvPr/>
        </p:nvSpPr>
        <p:spPr>
          <a:xfrm>
            <a:off x="1334219" y="482604"/>
            <a:ext cx="95235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4000" b="1" noProof="0">
                <a:solidFill>
                  <a:srgbClr val="5026AD"/>
                </a:solidFill>
                <a:latin typeface="Trebuchet MS"/>
              </a:rPr>
              <a:t>ANÁLISIS DE VALIDACIÓN Y MEJORAS</a:t>
            </a:r>
            <a:r>
              <a:rPr lang="es-ES_tradnl" sz="4000" noProof="0">
                <a:solidFill>
                  <a:srgbClr val="5026AD"/>
                </a:solidFill>
                <a:latin typeface="Trebuchet MS"/>
              </a:rPr>
              <a:t> </a:t>
            </a:r>
          </a:p>
        </p:txBody>
      </p:sp>
      <p:sp>
        <p:nvSpPr>
          <p:cNvPr id="2" name="CuadroTexto 1">
            <a:extLst>
              <a:ext uri="{FF2B5EF4-FFF2-40B4-BE49-F238E27FC236}">
                <a16:creationId xmlns:a16="http://schemas.microsoft.com/office/drawing/2014/main" id="{113A3299-FF74-0FA5-7201-3232C8DCDCAE}"/>
              </a:ext>
            </a:extLst>
          </p:cNvPr>
          <p:cNvSpPr txBox="1"/>
          <p:nvPr/>
        </p:nvSpPr>
        <p:spPr>
          <a:xfrm>
            <a:off x="2441916" y="5494446"/>
            <a:ext cx="9427029" cy="369332"/>
          </a:xfrm>
          <a:prstGeom prst="rect">
            <a:avLst/>
          </a:prstGeom>
          <a:noFill/>
        </p:spPr>
        <p:txBody>
          <a:bodyPr wrap="square" rtlCol="0">
            <a:spAutoFit/>
          </a:bodyPr>
          <a:lstStyle/>
          <a:p>
            <a:r>
              <a:rPr lang="es-MX">
                <a:highlight>
                  <a:srgbClr val="00FF00"/>
                </a:highlight>
              </a:rPr>
              <a:t>Dupliquen la tabla de acuerdo a la necesidad de espacio para las evidencias</a:t>
            </a:r>
            <a:r>
              <a:rPr lang="es-MX"/>
              <a:t>.</a:t>
            </a:r>
            <a:endParaRPr lang="es-419"/>
          </a:p>
        </p:txBody>
      </p:sp>
    </p:spTree>
    <p:extLst>
      <p:ext uri="{BB962C8B-B14F-4D97-AF65-F5344CB8AC3E}">
        <p14:creationId xmlns:p14="http://schemas.microsoft.com/office/powerpoint/2010/main" val="192597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14BBB3-E576-7636-B498-335A1D4293BB}"/>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C1CBF9A3-8F83-95B0-388F-61D8EFC9C6D2}"/>
              </a:ext>
            </a:extLst>
          </p:cNvPr>
          <p:cNvSpPr txBox="1"/>
          <p:nvPr/>
        </p:nvSpPr>
        <p:spPr>
          <a:xfrm>
            <a:off x="1854576" y="-89584"/>
            <a:ext cx="79765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_tradnl" sz="3200" b="1">
                <a:solidFill>
                  <a:srgbClr val="5026AD"/>
                </a:solidFill>
                <a:latin typeface="Trebuchet MS"/>
              </a:rPr>
              <a:t>CICLO DE DISEÑO EN INGENIERÍA</a:t>
            </a:r>
            <a:endParaRPr lang="es-ES_tradnl" sz="3200" b="1" noProof="0">
              <a:solidFill>
                <a:srgbClr val="5026AD"/>
              </a:solidFill>
              <a:latin typeface="Trebuchet MS"/>
            </a:endParaRPr>
          </a:p>
        </p:txBody>
      </p:sp>
      <p:pic>
        <p:nvPicPr>
          <p:cNvPr id="3" name="Imagen 2">
            <a:extLst>
              <a:ext uri="{FF2B5EF4-FFF2-40B4-BE49-F238E27FC236}">
                <a16:creationId xmlns:a16="http://schemas.microsoft.com/office/drawing/2014/main" id="{9064C4AC-34BB-461B-898E-41E1F785176B}"/>
              </a:ext>
            </a:extLst>
          </p:cNvPr>
          <p:cNvPicPr>
            <a:picLocks noChangeAspect="1"/>
          </p:cNvPicPr>
          <p:nvPr/>
        </p:nvPicPr>
        <p:blipFill rotWithShape="1">
          <a:blip r:embed="rId3"/>
          <a:srcRect l="24118" t="24064" r="23857" b="7035"/>
          <a:stretch>
            <a:fillRect/>
          </a:stretch>
        </p:blipFill>
        <p:spPr>
          <a:xfrm>
            <a:off x="2971392" y="432116"/>
            <a:ext cx="4703038" cy="4725216"/>
          </a:xfrm>
          <a:prstGeom prst="rect">
            <a:avLst/>
          </a:prstGeom>
        </p:spPr>
      </p:pic>
      <p:sp>
        <p:nvSpPr>
          <p:cNvPr id="4" name="Rectángulo: esquinas redondeadas 3">
            <a:extLst>
              <a:ext uri="{FF2B5EF4-FFF2-40B4-BE49-F238E27FC236}">
                <a16:creationId xmlns:a16="http://schemas.microsoft.com/office/drawing/2014/main" id="{94F9F54D-9FD5-4DCD-B104-610E0A3644CF}"/>
              </a:ext>
            </a:extLst>
          </p:cNvPr>
          <p:cNvSpPr/>
          <p:nvPr/>
        </p:nvSpPr>
        <p:spPr>
          <a:xfrm>
            <a:off x="7674430" y="701101"/>
            <a:ext cx="2636196" cy="885217"/>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9" name="Rectángulo: esquinas redondeadas 8">
            <a:extLst>
              <a:ext uri="{FF2B5EF4-FFF2-40B4-BE49-F238E27FC236}">
                <a16:creationId xmlns:a16="http://schemas.microsoft.com/office/drawing/2014/main" id="{F01FD92F-835B-41AF-A28E-9C6C9D91D257}"/>
              </a:ext>
            </a:extLst>
          </p:cNvPr>
          <p:cNvSpPr/>
          <p:nvPr/>
        </p:nvSpPr>
        <p:spPr>
          <a:xfrm>
            <a:off x="7657648" y="2503673"/>
            <a:ext cx="2636196" cy="885217"/>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10" name="Rectángulo: esquinas redondeadas 9">
            <a:extLst>
              <a:ext uri="{FF2B5EF4-FFF2-40B4-BE49-F238E27FC236}">
                <a16:creationId xmlns:a16="http://schemas.microsoft.com/office/drawing/2014/main" id="{6AD95C88-7BD1-4614-94E4-51119650A64B}"/>
              </a:ext>
            </a:extLst>
          </p:cNvPr>
          <p:cNvSpPr/>
          <p:nvPr/>
        </p:nvSpPr>
        <p:spPr>
          <a:xfrm>
            <a:off x="7640374" y="4364271"/>
            <a:ext cx="2636196" cy="885217"/>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12" name="Rectángulo: esquinas redondeadas 11">
            <a:extLst>
              <a:ext uri="{FF2B5EF4-FFF2-40B4-BE49-F238E27FC236}">
                <a16:creationId xmlns:a16="http://schemas.microsoft.com/office/drawing/2014/main" id="{49A52000-792C-4669-8CB3-B84DB416AAA1}"/>
              </a:ext>
            </a:extLst>
          </p:cNvPr>
          <p:cNvSpPr/>
          <p:nvPr/>
        </p:nvSpPr>
        <p:spPr>
          <a:xfrm>
            <a:off x="335196" y="1929926"/>
            <a:ext cx="2636196" cy="885217"/>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14" name="Rectángulo: esquinas redondeadas 13">
            <a:extLst>
              <a:ext uri="{FF2B5EF4-FFF2-40B4-BE49-F238E27FC236}">
                <a16:creationId xmlns:a16="http://schemas.microsoft.com/office/drawing/2014/main" id="{ABF7DD91-01F0-4D2C-982B-89080E9C9803}"/>
              </a:ext>
            </a:extLst>
          </p:cNvPr>
          <p:cNvSpPr/>
          <p:nvPr/>
        </p:nvSpPr>
        <p:spPr>
          <a:xfrm>
            <a:off x="333835" y="3671022"/>
            <a:ext cx="2636196" cy="885217"/>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5" name="Rectángulo: esquinas redondeadas 4">
            <a:extLst>
              <a:ext uri="{FF2B5EF4-FFF2-40B4-BE49-F238E27FC236}">
                <a16:creationId xmlns:a16="http://schemas.microsoft.com/office/drawing/2014/main" id="{3B5A2E77-6244-4BAE-9209-8E53C9326B65}"/>
              </a:ext>
            </a:extLst>
          </p:cNvPr>
          <p:cNvSpPr/>
          <p:nvPr/>
        </p:nvSpPr>
        <p:spPr>
          <a:xfrm>
            <a:off x="199571" y="5372707"/>
            <a:ext cx="11811001" cy="486581"/>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6" name="CuadroTexto 5">
            <a:extLst>
              <a:ext uri="{FF2B5EF4-FFF2-40B4-BE49-F238E27FC236}">
                <a16:creationId xmlns:a16="http://schemas.microsoft.com/office/drawing/2014/main" id="{88A44982-CB07-4AA2-9C1A-06628F794C14}"/>
              </a:ext>
            </a:extLst>
          </p:cNvPr>
          <p:cNvSpPr txBox="1"/>
          <p:nvPr/>
        </p:nvSpPr>
        <p:spPr>
          <a:xfrm>
            <a:off x="199571" y="4914003"/>
            <a:ext cx="10997335" cy="369332"/>
          </a:xfrm>
          <a:prstGeom prst="rect">
            <a:avLst/>
          </a:prstGeom>
          <a:noFill/>
        </p:spPr>
        <p:txBody>
          <a:bodyPr wrap="square" rtlCol="0">
            <a:spAutoFit/>
          </a:bodyPr>
          <a:lstStyle/>
          <a:p>
            <a:r>
              <a:rPr lang="es-ES_tradnl" sz="1800" noProof="0">
                <a:solidFill>
                  <a:srgbClr val="595959"/>
                </a:solidFill>
                <a:effectLst/>
                <a:latin typeface="Trebuchet MS" panose="020B0603020202020204" pitchFamily="34" charset="0"/>
                <a:ea typeface="Calibri" panose="020F0502020204030204" pitchFamily="34" charset="0"/>
                <a:cs typeface="Times New Roman" panose="02020603050405020304" pitchFamily="18" charset="0"/>
              </a:rPr>
              <a:t>¿</a:t>
            </a:r>
            <a:r>
              <a:rPr lang="es-ES_tradnl" sz="1600" noProof="0">
                <a:solidFill>
                  <a:srgbClr val="595959"/>
                </a:solidFill>
                <a:effectLst/>
                <a:latin typeface="Trebuchet MS" panose="020B0603020202020204" pitchFamily="34" charset="0"/>
                <a:ea typeface="Calibri" panose="020F0502020204030204" pitchFamily="34" charset="0"/>
                <a:cs typeface="Times New Roman" panose="02020603050405020304" pitchFamily="18" charset="0"/>
              </a:rPr>
              <a:t>Qué aprendieron al repetir y ajustar el diseño varias veces?</a:t>
            </a:r>
            <a:endParaRPr lang="es-ES_tradnl" sz="1600" noProof="0"/>
          </a:p>
        </p:txBody>
      </p:sp>
      <p:sp>
        <p:nvSpPr>
          <p:cNvPr id="2" name="CuadroTexto 1">
            <a:extLst>
              <a:ext uri="{FF2B5EF4-FFF2-40B4-BE49-F238E27FC236}">
                <a16:creationId xmlns:a16="http://schemas.microsoft.com/office/drawing/2014/main" id="{C3F49515-3E7D-E9A0-E065-970037276E97}"/>
              </a:ext>
            </a:extLst>
          </p:cNvPr>
          <p:cNvSpPr txBox="1"/>
          <p:nvPr/>
        </p:nvSpPr>
        <p:spPr>
          <a:xfrm>
            <a:off x="7674430" y="3961092"/>
            <a:ext cx="3105609" cy="369332"/>
          </a:xfrm>
          <a:prstGeom prst="rect">
            <a:avLst/>
          </a:prstGeom>
          <a:noFill/>
        </p:spPr>
        <p:txBody>
          <a:bodyPr wrap="square" rtlCol="0">
            <a:spAutoFit/>
          </a:bodyPr>
          <a:lstStyle/>
          <a:p>
            <a:r>
              <a:rPr lang="es-MX"/>
              <a:t>Al identificar el problema</a:t>
            </a:r>
            <a:endParaRPr lang="es-419"/>
          </a:p>
        </p:txBody>
      </p:sp>
      <p:sp>
        <p:nvSpPr>
          <p:cNvPr id="8" name="CuadroTexto 7">
            <a:extLst>
              <a:ext uri="{FF2B5EF4-FFF2-40B4-BE49-F238E27FC236}">
                <a16:creationId xmlns:a16="http://schemas.microsoft.com/office/drawing/2014/main" id="{16575B32-5F53-3B44-27D6-D499438F5F48}"/>
              </a:ext>
            </a:extLst>
          </p:cNvPr>
          <p:cNvSpPr txBox="1"/>
          <p:nvPr/>
        </p:nvSpPr>
        <p:spPr>
          <a:xfrm>
            <a:off x="199570" y="478207"/>
            <a:ext cx="10997335" cy="461665"/>
          </a:xfrm>
          <a:prstGeom prst="rect">
            <a:avLst/>
          </a:prstGeom>
          <a:noFill/>
        </p:spPr>
        <p:txBody>
          <a:bodyPr wrap="square" rtlCol="0">
            <a:spAutoFit/>
          </a:bodyPr>
          <a:lstStyle/>
          <a:p>
            <a:r>
              <a:rPr lang="es-ES_tradnl" sz="2400" noProof="0">
                <a:solidFill>
                  <a:srgbClr val="595959"/>
                </a:solidFill>
                <a:effectLst/>
                <a:latin typeface="Trebuchet MS" panose="020B0603020202020204" pitchFamily="34" charset="0"/>
                <a:ea typeface="Calibri" panose="020F0502020204030204" pitchFamily="34" charset="0"/>
                <a:cs typeface="Times New Roman" panose="02020603050405020304" pitchFamily="18" charset="0"/>
              </a:rPr>
              <a:t>Aprendizajes y mejoras logradas</a:t>
            </a:r>
            <a:endParaRPr lang="es-ES_tradnl" sz="2000" noProof="0"/>
          </a:p>
        </p:txBody>
      </p:sp>
      <p:sp>
        <p:nvSpPr>
          <p:cNvPr id="7" name="CuadroTexto 6">
            <a:extLst>
              <a:ext uri="{FF2B5EF4-FFF2-40B4-BE49-F238E27FC236}">
                <a16:creationId xmlns:a16="http://schemas.microsoft.com/office/drawing/2014/main" id="{970EF70A-0F93-0735-7E16-FF2334AB6A42}"/>
              </a:ext>
            </a:extLst>
          </p:cNvPr>
          <p:cNvSpPr txBox="1"/>
          <p:nvPr/>
        </p:nvSpPr>
        <p:spPr>
          <a:xfrm>
            <a:off x="7657648" y="2098699"/>
            <a:ext cx="2788603" cy="369332"/>
          </a:xfrm>
          <a:prstGeom prst="rect">
            <a:avLst/>
          </a:prstGeom>
          <a:noFill/>
        </p:spPr>
        <p:txBody>
          <a:bodyPr wrap="square" lIns="91440" tIns="45720" rIns="91440" bIns="45720" rtlCol="0" anchor="t">
            <a:spAutoFit/>
          </a:bodyPr>
          <a:lstStyle/>
          <a:p>
            <a:r>
              <a:rPr lang="es-MX"/>
              <a:t>Al planificar el diseño</a:t>
            </a:r>
            <a:endParaRPr lang="es-419"/>
          </a:p>
        </p:txBody>
      </p:sp>
      <p:sp>
        <p:nvSpPr>
          <p:cNvPr id="11" name="CuadroTexto 10">
            <a:extLst>
              <a:ext uri="{FF2B5EF4-FFF2-40B4-BE49-F238E27FC236}">
                <a16:creationId xmlns:a16="http://schemas.microsoft.com/office/drawing/2014/main" id="{0549407D-DE51-915A-4BF4-FDF0136011FF}"/>
              </a:ext>
            </a:extLst>
          </p:cNvPr>
          <p:cNvSpPr txBox="1"/>
          <p:nvPr/>
        </p:nvSpPr>
        <p:spPr>
          <a:xfrm>
            <a:off x="7589836" y="371713"/>
            <a:ext cx="2788603" cy="369332"/>
          </a:xfrm>
          <a:prstGeom prst="rect">
            <a:avLst/>
          </a:prstGeom>
          <a:noFill/>
        </p:spPr>
        <p:txBody>
          <a:bodyPr wrap="square" lIns="91440" tIns="45720" rIns="91440" bIns="45720" rtlCol="0" anchor="t">
            <a:spAutoFit/>
          </a:bodyPr>
          <a:lstStyle/>
          <a:p>
            <a:r>
              <a:rPr lang="es-MX"/>
              <a:t>Al probar y mejorar</a:t>
            </a:r>
          </a:p>
        </p:txBody>
      </p:sp>
      <p:sp>
        <p:nvSpPr>
          <p:cNvPr id="15" name="CuadroTexto 6">
            <a:extLst>
              <a:ext uri="{FF2B5EF4-FFF2-40B4-BE49-F238E27FC236}">
                <a16:creationId xmlns:a16="http://schemas.microsoft.com/office/drawing/2014/main" id="{970EF70A-0F93-0735-7E16-FF2334AB6A42}"/>
              </a:ext>
            </a:extLst>
          </p:cNvPr>
          <p:cNvSpPr txBox="1"/>
          <p:nvPr/>
        </p:nvSpPr>
        <p:spPr>
          <a:xfrm>
            <a:off x="335196" y="3301690"/>
            <a:ext cx="2831715" cy="369332"/>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 imaginar soluciones</a:t>
            </a:r>
          </a:p>
        </p:txBody>
      </p:sp>
      <p:sp>
        <p:nvSpPr>
          <p:cNvPr id="16" name="CuadroTexto 6">
            <a:extLst>
              <a:ext uri="{FF2B5EF4-FFF2-40B4-BE49-F238E27FC236}">
                <a16:creationId xmlns:a16="http://schemas.microsoft.com/office/drawing/2014/main" id="{CE95232C-6B4A-CC34-6998-A2BD3880E8D5}"/>
              </a:ext>
            </a:extLst>
          </p:cNvPr>
          <p:cNvSpPr txBox="1"/>
          <p:nvPr/>
        </p:nvSpPr>
        <p:spPr>
          <a:xfrm>
            <a:off x="199571" y="1539565"/>
            <a:ext cx="2848277" cy="369332"/>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 construir el prototipo</a:t>
            </a:r>
          </a:p>
        </p:txBody>
      </p:sp>
    </p:spTree>
    <p:extLst>
      <p:ext uri="{BB962C8B-B14F-4D97-AF65-F5344CB8AC3E}">
        <p14:creationId xmlns:p14="http://schemas.microsoft.com/office/powerpoint/2010/main" val="161218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a:extLst>
            <a:ext uri="{FF2B5EF4-FFF2-40B4-BE49-F238E27FC236}">
              <a16:creationId xmlns:a16="http://schemas.microsoft.com/office/drawing/2014/main" id="{290503B3-CFA0-DDE3-47AC-65E9FD1FB092}"/>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0AE767F9-030D-070E-C056-4560A7EA9C56}"/>
              </a:ext>
            </a:extLst>
          </p:cNvPr>
          <p:cNvSpPr/>
          <p:nvPr/>
        </p:nvSpPr>
        <p:spPr>
          <a:xfrm>
            <a:off x="251796" y="1191770"/>
            <a:ext cx="3720123" cy="4474461"/>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400">
              <a:solidFill>
                <a:srgbClr val="C5B4EE"/>
              </a:solidFill>
              <a:latin typeface="Trebuchet MS"/>
            </a:endParaRPr>
          </a:p>
          <a:p>
            <a:pPr algn="ctr"/>
            <a:endParaRPr lang="es-ES" sz="1400">
              <a:solidFill>
                <a:srgbClr val="C5B4EE"/>
              </a:solidFill>
              <a:latin typeface="Trebuchet MS"/>
            </a:endParaRPr>
          </a:p>
          <a:p>
            <a:pPr algn="ctr"/>
            <a:endParaRPr lang="es-ES" sz="1400">
              <a:solidFill>
                <a:srgbClr val="C5B4EE"/>
              </a:solidFill>
              <a:latin typeface="Trebuchet MS"/>
            </a:endParaRPr>
          </a:p>
          <a:p>
            <a:pPr algn="ctr"/>
            <a:endParaRPr lang="es-ES" sz="1400">
              <a:solidFill>
                <a:srgbClr val="C5B4EE"/>
              </a:solidFill>
              <a:latin typeface="Trebuchet MS"/>
            </a:endParaRPr>
          </a:p>
          <a:p>
            <a:pPr algn="ctr"/>
            <a:endParaRPr lang="es-ES" sz="1400">
              <a:solidFill>
                <a:srgbClr val="C5B4EE"/>
              </a:solidFill>
              <a:latin typeface="Trebuchet MS"/>
            </a:endParaRPr>
          </a:p>
          <a:p>
            <a:pPr algn="ctr"/>
            <a:r>
              <a:rPr lang="es-ES" sz="1400">
                <a:solidFill>
                  <a:srgbClr val="C5B4EE"/>
                </a:solidFill>
                <a:latin typeface="Trebuchet MS"/>
              </a:rPr>
              <a:t>Situaciones que nos generaron frustración.</a:t>
            </a:r>
            <a:endParaRPr lang="es-CO" sz="1400">
              <a:solidFill>
                <a:srgbClr val="C5B4EE"/>
              </a:solidFill>
              <a:latin typeface="Trebuchet MS"/>
            </a:endParaRPr>
          </a:p>
          <a:p>
            <a:r>
              <a:rPr lang="es-ES"/>
              <a:t> </a:t>
            </a:r>
            <a:endParaRPr lang="es-CO"/>
          </a:p>
          <a:p>
            <a:endParaRPr lang="es-CO"/>
          </a:p>
          <a:p>
            <a:r>
              <a:rPr lang="es-ES"/>
              <a:t> </a:t>
            </a:r>
          </a:p>
        </p:txBody>
      </p:sp>
      <p:sp>
        <p:nvSpPr>
          <p:cNvPr id="4" name="Título 1">
            <a:extLst>
              <a:ext uri="{FF2B5EF4-FFF2-40B4-BE49-F238E27FC236}">
                <a16:creationId xmlns:a16="http://schemas.microsoft.com/office/drawing/2014/main" id="{0CEB8767-CA0F-6D83-9B14-4334A3381DDB}"/>
              </a:ext>
            </a:extLst>
          </p:cNvPr>
          <p:cNvSpPr txBox="1">
            <a:spLocks/>
          </p:cNvSpPr>
          <p:nvPr/>
        </p:nvSpPr>
        <p:spPr>
          <a:xfrm>
            <a:off x="961276" y="5119"/>
            <a:ext cx="10568776" cy="1004695"/>
          </a:xfrm>
          <a:prstGeom prst="rect">
            <a:avLst/>
          </a:prstGeom>
        </p:spPr>
        <p:txBody>
          <a:bodyPr vert="horz" lIns="91440" tIns="45720" rIns="91440" bIns="45720" rtlCol="0" anchor="ctr">
            <a:normAutofit fontScale="925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4000" b="1">
                <a:solidFill>
                  <a:srgbClr val="5026AD"/>
                </a:solidFill>
                <a:latin typeface="Trebuchet MS"/>
              </a:rPr>
              <a:t>ESTRATEGIAS PARA MANEJAR LA FRUSTRACIÓN</a:t>
            </a:r>
            <a:endParaRPr lang="es-CO" sz="4000" b="1">
              <a:solidFill>
                <a:srgbClr val="5026AD"/>
              </a:solidFill>
              <a:latin typeface="Trebuchet MS"/>
            </a:endParaRPr>
          </a:p>
        </p:txBody>
      </p:sp>
      <p:sp>
        <p:nvSpPr>
          <p:cNvPr id="8" name="Rectángulo: esquinas redondeadas 2">
            <a:extLst>
              <a:ext uri="{FF2B5EF4-FFF2-40B4-BE49-F238E27FC236}">
                <a16:creationId xmlns:a16="http://schemas.microsoft.com/office/drawing/2014/main" id="{0AE767F9-030D-070E-C056-4560A7EA9C56}"/>
              </a:ext>
            </a:extLst>
          </p:cNvPr>
          <p:cNvSpPr/>
          <p:nvPr/>
        </p:nvSpPr>
        <p:spPr>
          <a:xfrm>
            <a:off x="4132822" y="1191768"/>
            <a:ext cx="3818725" cy="4474464"/>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a:t> </a:t>
            </a:r>
            <a:endParaRPr lang="es-CO"/>
          </a:p>
          <a:p>
            <a:pPr algn="ctr"/>
            <a:r>
              <a:rPr lang="es-ES" sz="1400">
                <a:solidFill>
                  <a:srgbClr val="C5B4EE"/>
                </a:solidFill>
                <a:latin typeface="Trebuchet MS"/>
              </a:rPr>
              <a:t>Estrategias individuales que usamos.</a:t>
            </a:r>
            <a:endParaRPr lang="es-CO" sz="1400">
              <a:solidFill>
                <a:srgbClr val="C5B4EE"/>
              </a:solidFill>
              <a:latin typeface="Trebuchet MS"/>
            </a:endParaRPr>
          </a:p>
          <a:p>
            <a:r>
              <a:rPr lang="es-ES"/>
              <a:t> </a:t>
            </a:r>
            <a:endParaRPr lang="es-CO"/>
          </a:p>
        </p:txBody>
      </p:sp>
      <p:sp>
        <p:nvSpPr>
          <p:cNvPr id="9" name="Rectángulo: esquinas redondeadas 2">
            <a:extLst>
              <a:ext uri="{FF2B5EF4-FFF2-40B4-BE49-F238E27FC236}">
                <a16:creationId xmlns:a16="http://schemas.microsoft.com/office/drawing/2014/main" id="{0AE767F9-030D-070E-C056-4560A7EA9C56}"/>
              </a:ext>
            </a:extLst>
          </p:cNvPr>
          <p:cNvSpPr/>
          <p:nvPr/>
        </p:nvSpPr>
        <p:spPr>
          <a:xfrm>
            <a:off x="8112450" y="1227547"/>
            <a:ext cx="3877491" cy="4402907"/>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400">
                <a:solidFill>
                  <a:srgbClr val="C5B4EE"/>
                </a:solidFill>
                <a:latin typeface="Trebuchet MS"/>
              </a:rPr>
              <a:t>Estrategias colectivas que decidimos aplicar como equipo.</a:t>
            </a:r>
            <a:endParaRPr lang="es-CO" sz="1400">
              <a:solidFill>
                <a:srgbClr val="C5B4EE"/>
              </a:solidFill>
              <a:latin typeface="Trebuchet MS"/>
            </a:endParaRPr>
          </a:p>
        </p:txBody>
      </p:sp>
      <p:pic>
        <p:nvPicPr>
          <p:cNvPr id="5" name="Imagen 4">
            <a:extLst>
              <a:ext uri="{FF2B5EF4-FFF2-40B4-BE49-F238E27FC236}">
                <a16:creationId xmlns:a16="http://schemas.microsoft.com/office/drawing/2014/main" id="{60BCBF8F-8C47-E288-EF49-14673A963E92}"/>
              </a:ext>
            </a:extLst>
          </p:cNvPr>
          <p:cNvPicPr>
            <a:picLocks noChangeAspect="1"/>
          </p:cNvPicPr>
          <p:nvPr/>
        </p:nvPicPr>
        <p:blipFill rotWithShape="1">
          <a:blip r:embed="rId3"/>
          <a:srcRect b="8081"/>
          <a:stretch/>
        </p:blipFill>
        <p:spPr>
          <a:xfrm>
            <a:off x="10683467" y="4710574"/>
            <a:ext cx="1513426" cy="1372775"/>
          </a:xfrm>
          <a:prstGeom prst="rect">
            <a:avLst/>
          </a:prstGeom>
        </p:spPr>
      </p:pic>
    </p:spTree>
    <p:extLst>
      <p:ext uri="{BB962C8B-B14F-4D97-AF65-F5344CB8AC3E}">
        <p14:creationId xmlns:p14="http://schemas.microsoft.com/office/powerpoint/2010/main" val="59170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a:extLst>
            <a:ext uri="{FF2B5EF4-FFF2-40B4-BE49-F238E27FC236}">
              <a16:creationId xmlns:a16="http://schemas.microsoft.com/office/drawing/2014/main" id="{B943397C-2861-4379-79A7-15C730A598BD}"/>
            </a:ext>
          </a:extLst>
        </p:cNvPr>
        <p:cNvGrpSpPr/>
        <p:nvPr/>
      </p:nvGrpSpPr>
      <p:grpSpPr>
        <a:xfrm>
          <a:off x="0" y="0"/>
          <a:ext cx="0" cy="0"/>
          <a:chOff x="0" y="0"/>
          <a:chExt cx="0" cy="0"/>
        </a:xfrm>
      </p:grpSpPr>
      <p:sp>
        <p:nvSpPr>
          <p:cNvPr id="16" name="Título 1">
            <a:extLst>
              <a:ext uri="{FF2B5EF4-FFF2-40B4-BE49-F238E27FC236}">
                <a16:creationId xmlns:a16="http://schemas.microsoft.com/office/drawing/2014/main" id="{08E1A8B2-E864-C11A-F4CA-E37271AD78B0}"/>
              </a:ext>
            </a:extLst>
          </p:cNvPr>
          <p:cNvSpPr txBox="1">
            <a:spLocks/>
          </p:cNvSpPr>
          <p:nvPr/>
        </p:nvSpPr>
        <p:spPr>
          <a:xfrm>
            <a:off x="2155372" y="319181"/>
            <a:ext cx="8939321" cy="409268"/>
          </a:xfrm>
          <a:prstGeom prst="rect">
            <a:avLst/>
          </a:prstGeom>
        </p:spPr>
        <p:txBody>
          <a:bodyPr vert="horz" lIns="91440" tIns="45720" rIns="91440" bIns="45720" rtlCol="0" anchor="ctr">
            <a:normAutofit fontScale="25000" lnSpcReduction="200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sz="5800" b="1" noProof="0">
              <a:solidFill>
                <a:srgbClr val="5026AD"/>
              </a:solidFill>
              <a:latin typeface="Trebuchet MS"/>
              <a:cs typeface="Arial"/>
            </a:endParaRPr>
          </a:p>
          <a:p>
            <a:r>
              <a:rPr lang="es-ES_tradnl" sz="14400" b="1">
                <a:solidFill>
                  <a:srgbClr val="5026AD"/>
                </a:solidFill>
                <a:latin typeface="Trebuchet MS"/>
                <a:cs typeface="Arial"/>
              </a:rPr>
              <a:t>Análisis y reformulación del problema</a:t>
            </a:r>
            <a:endParaRPr lang="es-ES_tradnl" sz="14400" noProof="0">
              <a:solidFill>
                <a:srgbClr val="5026AD"/>
              </a:solidFill>
              <a:latin typeface="Trebuchet MS"/>
            </a:endParaRPr>
          </a:p>
          <a:p>
            <a:endParaRPr lang="es-ES_tradnl" sz="5400" b="1" noProof="0">
              <a:solidFill>
                <a:srgbClr val="8F5EFA"/>
              </a:solidFill>
              <a:latin typeface="Trebuchet MS"/>
            </a:endParaRPr>
          </a:p>
        </p:txBody>
      </p:sp>
      <p:sp>
        <p:nvSpPr>
          <p:cNvPr id="6" name="Título 1">
            <a:extLst>
              <a:ext uri="{FF2B5EF4-FFF2-40B4-BE49-F238E27FC236}">
                <a16:creationId xmlns:a16="http://schemas.microsoft.com/office/drawing/2014/main" id="{CBE4D710-DC82-FB27-C8A5-772BB1CEE77F}"/>
              </a:ext>
            </a:extLst>
          </p:cNvPr>
          <p:cNvSpPr txBox="1">
            <a:spLocks/>
          </p:cNvSpPr>
          <p:nvPr/>
        </p:nvSpPr>
        <p:spPr>
          <a:xfrm>
            <a:off x="244606" y="1246095"/>
            <a:ext cx="1593160" cy="773272"/>
          </a:xfrm>
          <a:prstGeom prst="rect">
            <a:avLst/>
          </a:prstGeom>
        </p:spPr>
        <p:txBody>
          <a:bodyPr vert="horz" lIns="91440" tIns="45720" rIns="91440" bIns="45720" rtlCol="0" anchor="ctr">
            <a:no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b="1" i="1" noProof="0">
                <a:solidFill>
                  <a:srgbClr val="5027AB"/>
                </a:solidFill>
                <a:highlight>
                  <a:srgbClr val="00FF00"/>
                </a:highlight>
                <a:latin typeface="Trebuchet MS"/>
                <a:cs typeface="Arial"/>
              </a:rPr>
              <a:t>EJEMPLO</a:t>
            </a:r>
            <a:endParaRPr lang="es-ES_tradnl" sz="3600" i="1" noProof="0">
              <a:solidFill>
                <a:srgbClr val="5027AB"/>
              </a:solidFill>
              <a:highlight>
                <a:srgbClr val="00FF00"/>
              </a:highlight>
              <a:latin typeface="Aptos Display"/>
              <a:cs typeface="Arial"/>
            </a:endParaRPr>
          </a:p>
        </p:txBody>
      </p:sp>
      <p:sp>
        <p:nvSpPr>
          <p:cNvPr id="7" name="CuadroTexto 2">
            <a:extLst>
              <a:ext uri="{FF2B5EF4-FFF2-40B4-BE49-F238E27FC236}">
                <a16:creationId xmlns:a16="http://schemas.microsoft.com/office/drawing/2014/main" id="{C733738A-A479-5548-8373-3C2B72099CCE}"/>
              </a:ext>
            </a:extLst>
          </p:cNvPr>
          <p:cNvSpPr txBox="1"/>
          <p:nvPr/>
        </p:nvSpPr>
        <p:spPr>
          <a:xfrm>
            <a:off x="3029628" y="5411850"/>
            <a:ext cx="613274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solidFill>
                  <a:schemeClr val="tx1">
                    <a:lumMod val="65000"/>
                    <a:lumOff val="35000"/>
                  </a:schemeClr>
                </a:solidFill>
                <a:highlight>
                  <a:srgbClr val="00FF00"/>
                </a:highlight>
                <a:latin typeface="Trebuchet MS"/>
              </a:rPr>
              <a:t>Eliminen el ejemplo, y respondan según su proyecto</a:t>
            </a:r>
            <a:endParaRPr lang="es-ES">
              <a:solidFill>
                <a:schemeClr val="tx1">
                  <a:lumMod val="65000"/>
                  <a:lumOff val="35000"/>
                </a:schemeClr>
              </a:solidFill>
              <a:highlight>
                <a:srgbClr val="00FF00"/>
              </a:highlight>
            </a:endParaRPr>
          </a:p>
        </p:txBody>
      </p:sp>
      <p:sp>
        <p:nvSpPr>
          <p:cNvPr id="4" name="CuadroTexto 3">
            <a:extLst>
              <a:ext uri="{FF2B5EF4-FFF2-40B4-BE49-F238E27FC236}">
                <a16:creationId xmlns:a16="http://schemas.microsoft.com/office/drawing/2014/main" id="{A1E19C50-37C4-46BF-B9B4-13B007C32EB0}"/>
              </a:ext>
            </a:extLst>
          </p:cNvPr>
          <p:cNvSpPr txBox="1"/>
          <p:nvPr/>
        </p:nvSpPr>
        <p:spPr>
          <a:xfrm>
            <a:off x="504825" y="680095"/>
            <a:ext cx="11182350" cy="677108"/>
          </a:xfrm>
          <a:prstGeom prst="rect">
            <a:avLst/>
          </a:prstGeom>
          <a:noFill/>
        </p:spPr>
        <p:txBody>
          <a:bodyPr wrap="square" lIns="91440" tIns="45720" rIns="91440" bIns="45720" rtlCol="0" anchor="t">
            <a:spAutoFit/>
          </a:bodyPr>
          <a:lstStyle/>
          <a:p>
            <a:r>
              <a:rPr lang="es-ES_tradnl" sz="2000" noProof="0">
                <a:solidFill>
                  <a:schemeClr val="tx1">
                    <a:lumMod val="65000"/>
                    <a:lumOff val="35000"/>
                  </a:schemeClr>
                </a:solidFill>
                <a:latin typeface="Trebuchet MS"/>
              </a:rPr>
              <a:t>A</a:t>
            </a:r>
            <a:r>
              <a:rPr lang="es-ES_tradnl" noProof="0">
                <a:solidFill>
                  <a:schemeClr val="tx1">
                    <a:lumMod val="65000"/>
                    <a:lumOff val="35000"/>
                  </a:schemeClr>
                </a:solidFill>
                <a:latin typeface="Trebuchet MS"/>
              </a:rPr>
              <a:t>nalicen si desde la formulación del proyecto la problemática planteada </a:t>
            </a:r>
            <a:r>
              <a:rPr lang="es-ES_tradnl">
                <a:solidFill>
                  <a:schemeClr val="tx1">
                    <a:lumMod val="65000"/>
                    <a:lumOff val="35000"/>
                  </a:schemeClr>
                </a:solidFill>
                <a:latin typeface="Trebuchet MS"/>
              </a:rPr>
              <a:t>ha</a:t>
            </a:r>
            <a:r>
              <a:rPr lang="es-ES_tradnl" noProof="0">
                <a:solidFill>
                  <a:schemeClr val="tx1">
                    <a:lumMod val="65000"/>
                    <a:lumOff val="35000"/>
                  </a:schemeClr>
                </a:solidFill>
                <a:latin typeface="Trebuchet MS"/>
              </a:rPr>
              <a:t> tenido algún cambio significativo que deban mencionar para realizar los ajustes pertinentes al prototipo.</a:t>
            </a:r>
          </a:p>
        </p:txBody>
      </p:sp>
      <p:sp>
        <p:nvSpPr>
          <p:cNvPr id="5" name="Rectángulo: esquinas redondeadas 4">
            <a:extLst>
              <a:ext uri="{FF2B5EF4-FFF2-40B4-BE49-F238E27FC236}">
                <a16:creationId xmlns:a16="http://schemas.microsoft.com/office/drawing/2014/main" id="{A803B84E-DB76-904C-B342-4F80B4551F70}"/>
              </a:ext>
            </a:extLst>
          </p:cNvPr>
          <p:cNvSpPr/>
          <p:nvPr/>
        </p:nvSpPr>
        <p:spPr>
          <a:xfrm>
            <a:off x="504825" y="2220687"/>
            <a:ext cx="11182350" cy="2992560"/>
          </a:xfrm>
          <a:prstGeom prst="roundRect">
            <a:avLst>
              <a:gd name="adj" fmla="val 3953"/>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fontAlgn="base"/>
            <a:r>
              <a:rPr lang="es-MX" sz="1600" i="1">
                <a:solidFill>
                  <a:schemeClr val="tx1">
                    <a:lumMod val="65000"/>
                    <a:lumOff val="35000"/>
                  </a:schemeClr>
                </a:solidFill>
                <a:latin typeface="Trebuchet MS"/>
              </a:rPr>
              <a:t>Desde la formulación del proyecto, la problemática inicial era la dificultad para transportar los cultivos desde las zonas rurales hacia otros lugares, sin embargo, los terrenos inestables y el alto costo del combustible genera dificultad. No obstante, durante el desarrollo se evidenció un cambio en su alcance, ya que ha aumentado el número de personas afectadas por la falta de medios de transporte especializados o adaptados. Además, las condiciones del terreno, con pendientes pronunciadas y vías sin pavimentar, continúan representando un desafío técnico que exige reforzar la estructura del prototipo y optimizar su capacidad de desplazamiento.</a:t>
            </a:r>
          </a:p>
          <a:p>
            <a:pPr algn="just" fontAlgn="base"/>
            <a:endParaRPr lang="es-MX" sz="1600" i="1">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372235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id="{759547E8-2976-2EE9-5BC7-CEBE5705A995}"/>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C7B3A5B-A73C-5C71-C295-AF5F529D4767}"/>
              </a:ext>
            </a:extLst>
          </p:cNvPr>
          <p:cNvSpPr/>
          <p:nvPr/>
        </p:nvSpPr>
        <p:spPr>
          <a:xfrm>
            <a:off x="167257" y="2928521"/>
            <a:ext cx="11692893" cy="2618864"/>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5" name="Título 1">
            <a:extLst>
              <a:ext uri="{FF2B5EF4-FFF2-40B4-BE49-F238E27FC236}">
                <a16:creationId xmlns:a16="http://schemas.microsoft.com/office/drawing/2014/main" id="{4A80C464-06C2-184C-C2A3-156A9BEDD5D7}"/>
              </a:ext>
            </a:extLst>
          </p:cNvPr>
          <p:cNvSpPr txBox="1">
            <a:spLocks/>
          </p:cNvSpPr>
          <p:nvPr/>
        </p:nvSpPr>
        <p:spPr>
          <a:xfrm>
            <a:off x="-8675" y="337264"/>
            <a:ext cx="12211050" cy="773272"/>
          </a:xfrm>
          <a:prstGeom prst="rect">
            <a:avLst/>
          </a:prstGeom>
        </p:spPr>
        <p:txBody>
          <a:bodyPr vert="horz" lIns="91440" tIns="45720" rIns="91440" bIns="45720" rtlCol="0" anchor="ctr">
            <a:no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3200" b="1" noProof="0">
                <a:solidFill>
                  <a:srgbClr val="4D24A4"/>
                </a:solidFill>
                <a:latin typeface="Trebuchet MS"/>
                <a:cs typeface="Arial"/>
              </a:rPr>
              <a:t>VIDEO DE YOUTUBE</a:t>
            </a:r>
            <a:r>
              <a:rPr lang="es-ES_tradnl" sz="3200" b="1">
                <a:solidFill>
                  <a:srgbClr val="4D24A4"/>
                </a:solidFill>
                <a:latin typeface="Trebuchet MS"/>
                <a:cs typeface="Arial"/>
              </a:rPr>
              <a:t> PROTOTIPADO</a:t>
            </a:r>
            <a:r>
              <a:rPr lang="es-ES_tradnl" sz="3200" b="1" noProof="0">
                <a:solidFill>
                  <a:srgbClr val="4D24A4"/>
                </a:solidFill>
                <a:latin typeface="Trebuchet MS"/>
                <a:cs typeface="Arial"/>
              </a:rPr>
              <a:t> </a:t>
            </a:r>
            <a:r>
              <a:rPr lang="es-ES_tradnl" sz="3200" b="1">
                <a:solidFill>
                  <a:srgbClr val="4D24A4"/>
                </a:solidFill>
                <a:latin typeface="Trebuchet MS"/>
                <a:cs typeface="Arial"/>
              </a:rPr>
              <a:t>II</a:t>
            </a:r>
            <a:endParaRPr lang="es-ES_tradnl" sz="3200" b="1" noProof="0">
              <a:solidFill>
                <a:srgbClr val="4D24A4"/>
              </a:solidFill>
              <a:latin typeface="Trebuchet MS"/>
              <a:cs typeface="Arial"/>
            </a:endParaRPr>
          </a:p>
        </p:txBody>
      </p:sp>
      <p:sp>
        <p:nvSpPr>
          <p:cNvPr id="6" name="Rectángulo: esquinas redondeadas 5">
            <a:extLst>
              <a:ext uri="{FF2B5EF4-FFF2-40B4-BE49-F238E27FC236}">
                <a16:creationId xmlns:a16="http://schemas.microsoft.com/office/drawing/2014/main" id="{1A0E31AC-F5F7-6C05-F869-4BDCFD0DC3E6}"/>
              </a:ext>
            </a:extLst>
          </p:cNvPr>
          <p:cNvSpPr/>
          <p:nvPr/>
        </p:nvSpPr>
        <p:spPr>
          <a:xfrm>
            <a:off x="167617" y="1616440"/>
            <a:ext cx="11694903" cy="1087601"/>
          </a:xfrm>
          <a:prstGeom prst="roundRect">
            <a:avLst/>
          </a:prstGeom>
          <a:solidFill>
            <a:srgbClr val="E1E1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_tradnl" sz="1400" noProof="0">
                <a:solidFill>
                  <a:srgbClr val="C5B4EE"/>
                </a:solidFill>
                <a:latin typeface="Trebuchet MS"/>
              </a:rPr>
              <a:t>Incluyan el enlace del video de YouTube</a:t>
            </a:r>
            <a:endParaRPr lang="es-ES_tradnl" noProof="0"/>
          </a:p>
        </p:txBody>
      </p:sp>
      <p:sp>
        <p:nvSpPr>
          <p:cNvPr id="7" name="Rectangle 1">
            <a:extLst>
              <a:ext uri="{FF2B5EF4-FFF2-40B4-BE49-F238E27FC236}">
                <a16:creationId xmlns:a16="http://schemas.microsoft.com/office/drawing/2014/main" id="{D59E5170-5CD6-3273-A463-3AB2E65FCB05}"/>
              </a:ext>
            </a:extLst>
          </p:cNvPr>
          <p:cNvSpPr>
            <a:spLocks noChangeArrowheads="1"/>
          </p:cNvSpPr>
          <p:nvPr/>
        </p:nvSpPr>
        <p:spPr bwMode="auto">
          <a:xfrm>
            <a:off x="1216899" y="3297329"/>
            <a:ext cx="1084560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Arial" panose="020B0604020202020204" pitchFamily="34" charset="0"/>
              <a:buChar char="•"/>
            </a:pPr>
            <a:r>
              <a:rPr lang="es-ES_tradnl" sz="2000" noProof="0">
                <a:solidFill>
                  <a:schemeClr val="tx1">
                    <a:lumMod val="65000"/>
                    <a:lumOff val="35000"/>
                  </a:schemeClr>
                </a:solidFill>
                <a:latin typeface="Trebuchet MS"/>
              </a:rPr>
              <a:t>Grabación formato horizontal</a:t>
            </a:r>
            <a:r>
              <a:rPr kumimoji="0" lang="es-ES_tradnl" sz="2000" b="0" i="0" u="none" strike="noStrike" cap="none" normalizeH="0" baseline="0" noProof="0">
                <a:ln>
                  <a:noFill/>
                </a:ln>
                <a:solidFill>
                  <a:schemeClr val="tx1">
                    <a:lumMod val="65000"/>
                    <a:lumOff val="35000"/>
                  </a:schemeClr>
                </a:solidFill>
                <a:effectLst/>
                <a:latin typeface="Trebuchet MS"/>
              </a:rPr>
              <a:t>. </a:t>
            </a:r>
            <a:endParaRPr lang="es-ES_tradnl" sz="2000" b="0" i="0" u="none" strike="noStrike" cap="none" normalizeH="0" baseline="0" noProof="0">
              <a:ln>
                <a:noFill/>
              </a:ln>
              <a:solidFill>
                <a:schemeClr val="tx1">
                  <a:lumMod val="65000"/>
                  <a:lumOff val="35000"/>
                </a:schemeClr>
              </a:solidFill>
              <a:effectLst/>
              <a:latin typeface="Trebuchet MS"/>
            </a:endParaRPr>
          </a:p>
          <a:p>
            <a:pPr marL="342900" indent="-342900" eaLnBrk="0" fontAlgn="base" hangingPunct="0">
              <a:spcBef>
                <a:spcPct val="0"/>
              </a:spcBef>
              <a:spcAft>
                <a:spcPct val="0"/>
              </a:spcAft>
              <a:buFont typeface="Arial" panose="020B0604020202020204" pitchFamily="34" charset="0"/>
              <a:buChar char="•"/>
            </a:pPr>
            <a:r>
              <a:rPr kumimoji="0" lang="es-ES_tradnl" sz="2000" b="0" i="0" u="none" strike="noStrike" cap="none" normalizeH="0" baseline="0" noProof="0">
                <a:ln>
                  <a:noFill/>
                </a:ln>
                <a:solidFill>
                  <a:schemeClr val="tx1">
                    <a:lumMod val="65000"/>
                    <a:lumOff val="35000"/>
                  </a:schemeClr>
                </a:solidFill>
                <a:effectLst/>
                <a:latin typeface="Trebuchet MS"/>
              </a:rPr>
              <a:t>Duración </a:t>
            </a:r>
            <a:r>
              <a:rPr lang="es-ES_tradnl" sz="2000" noProof="0">
                <a:solidFill>
                  <a:schemeClr val="tx1">
                    <a:lumMod val="65000"/>
                    <a:lumOff val="35000"/>
                  </a:schemeClr>
                </a:solidFill>
                <a:latin typeface="Trebuchet MS"/>
              </a:rPr>
              <a:t>máxima</a:t>
            </a:r>
            <a:r>
              <a:rPr kumimoji="0" lang="es-ES_tradnl" sz="2000" b="0" i="0" u="none" strike="noStrike" cap="none" normalizeH="0" baseline="0" noProof="0">
                <a:ln>
                  <a:noFill/>
                </a:ln>
                <a:solidFill>
                  <a:schemeClr val="tx1">
                    <a:lumMod val="65000"/>
                    <a:lumOff val="35000"/>
                  </a:schemeClr>
                </a:solidFill>
                <a:effectLst/>
                <a:latin typeface="Trebuchet MS"/>
              </a:rPr>
              <a:t> de</a:t>
            </a:r>
            <a:r>
              <a:rPr lang="es-ES_tradnl" sz="2000" noProof="0">
                <a:solidFill>
                  <a:schemeClr val="tx1">
                    <a:lumMod val="65000"/>
                    <a:lumOff val="35000"/>
                  </a:schemeClr>
                </a:solidFill>
                <a:latin typeface="Trebuchet MS"/>
              </a:rPr>
              <a:t> 3</a:t>
            </a:r>
            <a:r>
              <a:rPr kumimoji="0" lang="es-ES_tradnl" sz="2000" b="0" i="0" u="none" strike="noStrike" cap="none" normalizeH="0" baseline="0" noProof="0">
                <a:ln>
                  <a:noFill/>
                </a:ln>
                <a:solidFill>
                  <a:schemeClr val="tx1">
                    <a:lumMod val="65000"/>
                    <a:lumOff val="35000"/>
                  </a:schemeClr>
                </a:solidFill>
                <a:effectLst/>
                <a:latin typeface="Trebuchet MS"/>
              </a:rPr>
              <a:t> minutos.</a:t>
            </a:r>
            <a:endParaRPr lang="es-ES_tradnl" sz="2000" b="0" i="0" u="none" strike="noStrike" cap="none" normalizeH="0" baseline="0" noProof="0">
              <a:ln>
                <a:noFill/>
              </a:ln>
              <a:solidFill>
                <a:schemeClr val="tx1">
                  <a:lumMod val="65000"/>
                  <a:lumOff val="35000"/>
                </a:schemeClr>
              </a:solidFill>
              <a:effectLst/>
              <a:latin typeface="Trebuchet MS"/>
            </a:endParaRPr>
          </a:p>
          <a:p>
            <a:pPr marL="342900" indent="-342900" eaLnBrk="0" fontAlgn="base" hangingPunct="0">
              <a:spcBef>
                <a:spcPct val="0"/>
              </a:spcBef>
              <a:spcAft>
                <a:spcPct val="0"/>
              </a:spcAft>
              <a:buFont typeface="Arial" panose="020B0604020202020204" pitchFamily="34" charset="0"/>
              <a:buChar char="•"/>
            </a:pPr>
            <a:r>
              <a:rPr lang="es-ES_tradnl" sz="2000" noProof="0">
                <a:solidFill>
                  <a:schemeClr val="tx1">
                    <a:lumMod val="65000"/>
                    <a:lumOff val="35000"/>
                  </a:schemeClr>
                </a:solidFill>
                <a:latin typeface="Trebuchet MS"/>
              </a:rPr>
              <a:t>Audio claro, comprensible y buena iluminación que garantice la visibilidad del prototipo.</a:t>
            </a:r>
            <a:endParaRPr lang="es-ES_tradnl" sz="2000" b="0" i="0" u="none" strike="noStrike" cap="none" normalizeH="0" baseline="0" noProof="0">
              <a:ln>
                <a:noFill/>
              </a:ln>
              <a:solidFill>
                <a:schemeClr val="tx1">
                  <a:lumMod val="65000"/>
                  <a:lumOff val="35000"/>
                </a:schemeClr>
              </a:solidFill>
              <a:effectLst/>
              <a:latin typeface="Trebuchet MS"/>
            </a:endParaRPr>
          </a:p>
          <a:p>
            <a:pPr marL="342900" indent="-342900" eaLnBrk="0" fontAlgn="base" hangingPunct="0">
              <a:spcBef>
                <a:spcPct val="0"/>
              </a:spcBef>
              <a:spcAft>
                <a:spcPct val="0"/>
              </a:spcAft>
              <a:buFont typeface="Arial" panose="020B0604020202020204" pitchFamily="34" charset="0"/>
              <a:buChar char="•"/>
            </a:pPr>
            <a:r>
              <a:rPr lang="es-ES_tradnl" sz="2000" noProof="0">
                <a:solidFill>
                  <a:schemeClr val="tx1">
                    <a:lumMod val="65000"/>
                    <a:lumOff val="35000"/>
                  </a:schemeClr>
                </a:solidFill>
                <a:latin typeface="Trebuchet MS"/>
              </a:rPr>
              <a:t>Subir a YouTube – “No listado”.</a:t>
            </a:r>
          </a:p>
          <a:p>
            <a:pPr marL="342900" indent="-342900" eaLnBrk="0" fontAlgn="base" hangingPunct="0">
              <a:spcBef>
                <a:spcPct val="0"/>
              </a:spcBef>
              <a:spcAft>
                <a:spcPct val="0"/>
              </a:spcAft>
              <a:buFont typeface="Arial" panose="020B0604020202020204" pitchFamily="34" charset="0"/>
              <a:buChar char="•"/>
            </a:pPr>
            <a:r>
              <a:rPr lang="es-ES_tradnl" sz="2000" noProof="0">
                <a:solidFill>
                  <a:schemeClr val="tx1">
                    <a:lumMod val="65000"/>
                    <a:lumOff val="35000"/>
                  </a:schemeClr>
                </a:solidFill>
                <a:latin typeface="Trebuchet MS"/>
              </a:rPr>
              <a:t>Enlace verificado por otra persona.</a:t>
            </a:r>
          </a:p>
        </p:txBody>
      </p:sp>
      <p:pic>
        <p:nvPicPr>
          <p:cNvPr id="8" name="Imagen 7">
            <a:extLst>
              <a:ext uri="{FF2B5EF4-FFF2-40B4-BE49-F238E27FC236}">
                <a16:creationId xmlns:a16="http://schemas.microsoft.com/office/drawing/2014/main" id="{0A87ADBE-7A8F-12B9-323D-648995810626}"/>
              </a:ext>
            </a:extLst>
          </p:cNvPr>
          <p:cNvPicPr>
            <a:picLocks noChangeAspect="1"/>
          </p:cNvPicPr>
          <p:nvPr/>
        </p:nvPicPr>
        <p:blipFill>
          <a:blip r:embed="rId4"/>
          <a:stretch>
            <a:fillRect/>
          </a:stretch>
        </p:blipFill>
        <p:spPr>
          <a:xfrm>
            <a:off x="244293" y="3494007"/>
            <a:ext cx="972606" cy="972606"/>
          </a:xfrm>
          <a:prstGeom prst="rect">
            <a:avLst/>
          </a:prstGeom>
        </p:spPr>
      </p:pic>
      <p:sp>
        <p:nvSpPr>
          <p:cNvPr id="9" name="Rectángulo: esquinas redondeadas 8">
            <a:extLst>
              <a:ext uri="{FF2B5EF4-FFF2-40B4-BE49-F238E27FC236}">
                <a16:creationId xmlns:a16="http://schemas.microsoft.com/office/drawing/2014/main" id="{103D862B-8E24-27AB-5CE6-9FFB5C393586}"/>
              </a:ext>
            </a:extLst>
          </p:cNvPr>
          <p:cNvSpPr/>
          <p:nvPr/>
        </p:nvSpPr>
        <p:spPr>
          <a:xfrm>
            <a:off x="267723" y="1456949"/>
            <a:ext cx="2552798" cy="306707"/>
          </a:xfrm>
          <a:prstGeom prst="roundRect">
            <a:avLst/>
          </a:prstGeom>
          <a:solidFill>
            <a:srgbClr val="502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noProof="0">
                <a:latin typeface="Trebuchet MS" panose="020B0603020202020204" pitchFamily="34" charset="0"/>
              </a:rPr>
              <a:t>Enlace de YouTube </a:t>
            </a:r>
          </a:p>
        </p:txBody>
      </p:sp>
    </p:spTree>
    <p:extLst>
      <p:ext uri="{BB962C8B-B14F-4D97-AF65-F5344CB8AC3E}">
        <p14:creationId xmlns:p14="http://schemas.microsoft.com/office/powerpoint/2010/main" val="340887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B12EA8-1BB0-FE90-99FE-D7AAC8ADE640}"/>
            </a:ext>
          </a:extLst>
        </p:cNvPr>
        <p:cNvGrpSpPr/>
        <p:nvPr/>
      </p:nvGrpSpPr>
      <p:grpSpPr>
        <a:xfrm>
          <a:off x="0" y="0"/>
          <a:ext cx="0" cy="0"/>
          <a:chOff x="0" y="0"/>
          <a:chExt cx="0" cy="0"/>
        </a:xfrm>
      </p:grpSpPr>
      <p:sp>
        <p:nvSpPr>
          <p:cNvPr id="17" name="Shape 22">
            <a:extLst>
              <a:ext uri="{FF2B5EF4-FFF2-40B4-BE49-F238E27FC236}">
                <a16:creationId xmlns:a16="http://schemas.microsoft.com/office/drawing/2014/main" id="{D2FDB4B7-091C-CAAF-1BA0-5682B45A0FF9}"/>
              </a:ext>
            </a:extLst>
          </p:cNvPr>
          <p:cNvSpPr/>
          <p:nvPr/>
        </p:nvSpPr>
        <p:spPr>
          <a:xfrm>
            <a:off x="221634" y="3828382"/>
            <a:ext cx="11664066" cy="2018897"/>
          </a:xfrm>
          <a:prstGeom prst="roundRect">
            <a:avLst>
              <a:gd name="adj" fmla="val 9106"/>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r>
              <a:rPr lang="es-ES" sz="1000">
                <a:solidFill>
                  <a:srgbClr val="5027AB"/>
                </a:solidFill>
                <a:latin typeface="Trebuchet MS"/>
              </a:rPr>
              <a:t>Enliste los materiales, componentes y herramientas que usaron en la construcción de su prototipo</a:t>
            </a:r>
            <a:endParaRPr lang="es-ES_tradnl" sz="1000">
              <a:solidFill>
                <a:srgbClr val="000000"/>
              </a:solidFill>
              <a:latin typeface="Trebuchet MS"/>
            </a:endParaRPr>
          </a:p>
          <a:p>
            <a:endParaRPr lang="es-ES_tradnl" sz="1000" noProof="0">
              <a:solidFill>
                <a:srgbClr val="5027AB"/>
              </a:solidFill>
              <a:latin typeface="Trebuchet MS" panose="020B0603020202020204" pitchFamily="34" charset="0"/>
            </a:endParaRPr>
          </a:p>
        </p:txBody>
      </p:sp>
      <p:sp>
        <p:nvSpPr>
          <p:cNvPr id="2" name="Shape 22">
            <a:extLst>
              <a:ext uri="{FF2B5EF4-FFF2-40B4-BE49-F238E27FC236}">
                <a16:creationId xmlns:a16="http://schemas.microsoft.com/office/drawing/2014/main" id="{47C7D658-8923-9E11-38C0-FE42099BE89B}"/>
              </a:ext>
            </a:extLst>
          </p:cNvPr>
          <p:cNvSpPr/>
          <p:nvPr/>
        </p:nvSpPr>
        <p:spPr>
          <a:xfrm>
            <a:off x="5708763" y="561731"/>
            <a:ext cx="6177088" cy="3044316"/>
          </a:xfrm>
          <a:prstGeom prst="roundRect">
            <a:avLst>
              <a:gd name="adj" fmla="val 7697"/>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endParaRPr lang="es-ES_tradnl" sz="1000" noProof="0">
              <a:solidFill>
                <a:srgbClr val="5027AB"/>
              </a:solidFill>
              <a:latin typeface="Trebuchet MS" panose="020B0603020202020204" pitchFamily="34" charset="0"/>
            </a:endParaRPr>
          </a:p>
          <a:p>
            <a:endParaRPr lang="es-ES_tradnl" sz="1000">
              <a:solidFill>
                <a:srgbClr val="5027AB"/>
              </a:solidFill>
              <a:latin typeface="Trebuchet MS" panose="020B0603020202020204" pitchFamily="34" charset="0"/>
            </a:endParaRPr>
          </a:p>
          <a:p>
            <a:endParaRPr lang="es-ES_tradnl" sz="1000" noProof="0">
              <a:solidFill>
                <a:srgbClr val="5027AB"/>
              </a:solidFill>
              <a:latin typeface="Trebuchet MS" panose="020B0603020202020204" pitchFamily="34" charset="0"/>
            </a:endParaRPr>
          </a:p>
          <a:p>
            <a:endParaRPr lang="es-ES_tradnl" sz="1000">
              <a:solidFill>
                <a:srgbClr val="5027AB"/>
              </a:solidFill>
              <a:latin typeface="Trebuchet MS" panose="020B0603020202020204" pitchFamily="34" charset="0"/>
            </a:endParaRPr>
          </a:p>
          <a:p>
            <a:endParaRPr lang="es-ES_tradnl" sz="1000" noProof="0">
              <a:solidFill>
                <a:srgbClr val="5027AB"/>
              </a:solidFill>
              <a:latin typeface="Trebuchet MS" panose="020B0603020202020204" pitchFamily="34" charset="0"/>
            </a:endParaRPr>
          </a:p>
          <a:p>
            <a:r>
              <a:rPr lang="es-ES" sz="1000">
                <a:solidFill>
                  <a:srgbClr val="5027AB"/>
                </a:solidFill>
                <a:latin typeface="Trebuchet MS"/>
              </a:rPr>
              <a:t>Describa brevemente cómo el prototipo soluciona la problemática identificada.</a:t>
            </a:r>
            <a:endParaRPr lang="es-ES_tradnl">
              <a:latin typeface="Trebuchet MS"/>
            </a:endParaRPr>
          </a:p>
        </p:txBody>
      </p:sp>
      <p:sp>
        <p:nvSpPr>
          <p:cNvPr id="5" name="Shape 22">
            <a:extLst>
              <a:ext uri="{FF2B5EF4-FFF2-40B4-BE49-F238E27FC236}">
                <a16:creationId xmlns:a16="http://schemas.microsoft.com/office/drawing/2014/main" id="{C15DBC75-9A1A-26AC-31A3-68A1DA96017E}"/>
              </a:ext>
            </a:extLst>
          </p:cNvPr>
          <p:cNvSpPr/>
          <p:nvPr/>
        </p:nvSpPr>
        <p:spPr>
          <a:xfrm>
            <a:off x="5695096" y="537829"/>
            <a:ext cx="5868229" cy="350115"/>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 Cómo el prototipo responde o soluciona esta problemática</a:t>
            </a:r>
            <a:endParaRPr lang="es-ES"/>
          </a:p>
        </p:txBody>
      </p:sp>
      <p:sp>
        <p:nvSpPr>
          <p:cNvPr id="12" name="Shape 22">
            <a:extLst>
              <a:ext uri="{FF2B5EF4-FFF2-40B4-BE49-F238E27FC236}">
                <a16:creationId xmlns:a16="http://schemas.microsoft.com/office/drawing/2014/main" id="{456DFC28-31B8-7358-271B-A4AF3E7C3C9B}"/>
              </a:ext>
            </a:extLst>
          </p:cNvPr>
          <p:cNvSpPr/>
          <p:nvPr/>
        </p:nvSpPr>
        <p:spPr>
          <a:xfrm>
            <a:off x="207242" y="3821747"/>
            <a:ext cx="5176667" cy="366396"/>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 Materiales, componentes y herramientas utilizadas</a:t>
            </a:r>
            <a:endParaRPr lang="es-ES"/>
          </a:p>
        </p:txBody>
      </p:sp>
      <p:sp>
        <p:nvSpPr>
          <p:cNvPr id="8" name="Shape 22">
            <a:extLst>
              <a:ext uri="{FF2B5EF4-FFF2-40B4-BE49-F238E27FC236}">
                <a16:creationId xmlns:a16="http://schemas.microsoft.com/office/drawing/2014/main" id="{75FAC38C-18C6-3004-FEDE-7B43C36B0360}"/>
              </a:ext>
            </a:extLst>
          </p:cNvPr>
          <p:cNvSpPr/>
          <p:nvPr/>
        </p:nvSpPr>
        <p:spPr>
          <a:xfrm>
            <a:off x="231306" y="543434"/>
            <a:ext cx="5272919" cy="3044316"/>
          </a:xfrm>
          <a:prstGeom prst="roundRect">
            <a:avLst>
              <a:gd name="adj" fmla="val 9106"/>
            </a:avLst>
          </a:prstGeom>
          <a:noFill/>
          <a:ln w="28575">
            <a:solidFill>
              <a:srgbClr val="5027AB"/>
            </a:solidFill>
          </a:ln>
        </p:spPr>
        <p:txBody>
          <a:bodyPr lIns="91440" tIns="45720" rIns="91440" bIns="4572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sz="1000" noProof="0">
              <a:solidFill>
                <a:srgbClr val="5027AB"/>
              </a:solidFill>
              <a:latin typeface="Trebuchet MS" panose="020B0603020202020204" pitchFamily="34" charset="0"/>
            </a:endParaRPr>
          </a:p>
          <a:p>
            <a:endParaRPr lang="es-ES_tradnl" sz="1000" noProof="0">
              <a:solidFill>
                <a:srgbClr val="5027AB"/>
              </a:solidFill>
              <a:latin typeface="Trebuchet MS" panose="020B0603020202020204" pitchFamily="34" charset="0"/>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r>
              <a:rPr lang="es-ES" sz="1000">
                <a:solidFill>
                  <a:srgbClr val="5027AB"/>
                </a:solidFill>
                <a:latin typeface="Trebuchet MS"/>
              </a:rPr>
              <a:t>Descripción de</a:t>
            </a:r>
            <a:r>
              <a:rPr lang="es-ES" sz="1000" noProof="0">
                <a:solidFill>
                  <a:srgbClr val="5027AB"/>
                </a:solidFill>
                <a:latin typeface="Trebuchet MS"/>
              </a:rPr>
              <a:t> </a:t>
            </a:r>
            <a:r>
              <a:rPr lang="es-ES" sz="1000">
                <a:solidFill>
                  <a:srgbClr val="5027AB"/>
                </a:solidFill>
                <a:latin typeface="Trebuchet MS"/>
              </a:rPr>
              <a:t>la problemática identificada en el territorio, que esperan solucionar con el prototipo.</a:t>
            </a:r>
            <a:endParaRPr lang="es-ES_tradnl" sz="1000" noProof="0">
              <a:solidFill>
                <a:srgbClr val="5027AB"/>
              </a:solidFill>
              <a:latin typeface="Trebuchet MS"/>
            </a:endParaRPr>
          </a:p>
        </p:txBody>
      </p:sp>
      <p:sp>
        <p:nvSpPr>
          <p:cNvPr id="9" name="Shape 22">
            <a:extLst>
              <a:ext uri="{FF2B5EF4-FFF2-40B4-BE49-F238E27FC236}">
                <a16:creationId xmlns:a16="http://schemas.microsoft.com/office/drawing/2014/main" id="{C6DC83EC-E7AD-C615-1775-0AA42B1DEA59}"/>
              </a:ext>
            </a:extLst>
          </p:cNvPr>
          <p:cNvSpPr/>
          <p:nvPr/>
        </p:nvSpPr>
        <p:spPr>
          <a:xfrm>
            <a:off x="231306" y="533580"/>
            <a:ext cx="1532301" cy="366396"/>
          </a:xfrm>
          <a:prstGeom prst="roundRect">
            <a:avLst>
              <a:gd name="adj" fmla="val 9106"/>
            </a:avLst>
          </a:prstGeom>
          <a:solidFill>
            <a:srgbClr val="5027AB"/>
          </a:solidFill>
          <a:ln>
            <a:solidFill>
              <a:srgbClr val="5027AB"/>
            </a:solidFill>
          </a:ln>
        </p:spPr>
        <p:txBody>
          <a:bodyPr lIns="91440" tIns="45720" rIns="91440" bIns="4572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600" b="1">
                <a:solidFill>
                  <a:srgbClr val="01FD84"/>
                </a:solidFill>
                <a:latin typeface="Trebuchet MS"/>
              </a:rPr>
              <a:t>Problemática</a:t>
            </a:r>
            <a:endParaRPr lang="es-ES_tradnl"/>
          </a:p>
        </p:txBody>
      </p:sp>
      <p:sp>
        <p:nvSpPr>
          <p:cNvPr id="4" name="Título 1">
            <a:extLst>
              <a:ext uri="{FF2B5EF4-FFF2-40B4-BE49-F238E27FC236}">
                <a16:creationId xmlns:a16="http://schemas.microsoft.com/office/drawing/2014/main" id="{24899900-96EF-CA87-55C0-F3C6E439F70B}"/>
              </a:ext>
            </a:extLst>
          </p:cNvPr>
          <p:cNvSpPr txBox="1">
            <a:spLocks/>
          </p:cNvSpPr>
          <p:nvPr/>
        </p:nvSpPr>
        <p:spPr>
          <a:xfrm>
            <a:off x="3052669" y="2255"/>
            <a:ext cx="6473113" cy="645095"/>
          </a:xfrm>
          <a:prstGeom prst="rect">
            <a:avLst/>
          </a:prstGeom>
        </p:spPr>
        <p:txBody>
          <a:bodyPr vert="horz" lIns="91440" tIns="45720" rIns="91440" bIns="45720" rtlCol="0" anchor="ctr">
            <a:normAutofit fontScale="925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a:solidFill>
                  <a:srgbClr val="5026AD"/>
                </a:solidFill>
                <a:latin typeface="Trebuchet MS"/>
              </a:rPr>
              <a:t>BITÁCORA </a:t>
            </a:r>
            <a:r>
              <a:rPr lang="es-ES_tradnl" sz="3600" b="1" noProof="0">
                <a:solidFill>
                  <a:srgbClr val="5026AD"/>
                </a:solidFill>
                <a:latin typeface="Trebuchet MS"/>
              </a:rPr>
              <a:t>– </a:t>
            </a:r>
            <a:r>
              <a:rPr lang="es-ES_tradnl" sz="3600" b="1">
                <a:solidFill>
                  <a:srgbClr val="5026AD"/>
                </a:solidFill>
                <a:latin typeface="Trebuchet MS"/>
              </a:rPr>
              <a:t>INFORME TÉCNICO</a:t>
            </a:r>
            <a:r>
              <a:rPr lang="es-ES_tradnl" sz="3600" b="1" noProof="0">
                <a:solidFill>
                  <a:srgbClr val="5026AD"/>
                </a:solidFill>
                <a:latin typeface="Trebuchet MS"/>
              </a:rPr>
              <a:t> 1</a:t>
            </a:r>
          </a:p>
        </p:txBody>
      </p:sp>
    </p:spTree>
    <p:extLst>
      <p:ext uri="{BB962C8B-B14F-4D97-AF65-F5344CB8AC3E}">
        <p14:creationId xmlns:p14="http://schemas.microsoft.com/office/powerpoint/2010/main" val="2319094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94895D-4BBC-37E2-07D1-772EA02D99FA}"/>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9A182427-45B5-E978-3372-18C5ABCDD3DC}"/>
              </a:ext>
            </a:extLst>
          </p:cNvPr>
          <p:cNvSpPr txBox="1">
            <a:spLocks/>
          </p:cNvSpPr>
          <p:nvPr/>
        </p:nvSpPr>
        <p:spPr>
          <a:xfrm>
            <a:off x="2623307" y="176587"/>
            <a:ext cx="6666902" cy="645095"/>
          </a:xfrm>
          <a:prstGeom prst="rect">
            <a:avLst/>
          </a:prstGeom>
        </p:spPr>
        <p:txBody>
          <a:bodyPr vert="horz" lIns="91440" tIns="45720" rIns="91440" bIns="45720" rtlCol="0" anchor="ctr">
            <a:normAutofit fontScale="925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a:solidFill>
                  <a:srgbClr val="5026AD"/>
                </a:solidFill>
                <a:latin typeface="Trebuchet MS"/>
              </a:rPr>
              <a:t>BITÁCORA </a:t>
            </a:r>
            <a:r>
              <a:rPr lang="es-ES_tradnl" sz="3600" b="1" noProof="0">
                <a:solidFill>
                  <a:srgbClr val="5026AD"/>
                </a:solidFill>
                <a:latin typeface="Trebuchet MS"/>
              </a:rPr>
              <a:t>– </a:t>
            </a:r>
            <a:r>
              <a:rPr lang="es-ES_tradnl" sz="3600" b="1">
                <a:solidFill>
                  <a:srgbClr val="5026AD"/>
                </a:solidFill>
                <a:latin typeface="Trebuchet MS"/>
              </a:rPr>
              <a:t>INFORME TÉCNICO</a:t>
            </a:r>
            <a:r>
              <a:rPr lang="es-ES_tradnl" sz="3600" b="1" noProof="0">
                <a:solidFill>
                  <a:srgbClr val="5026AD"/>
                </a:solidFill>
                <a:latin typeface="Trebuchet MS"/>
              </a:rPr>
              <a:t> 1</a:t>
            </a:r>
          </a:p>
        </p:txBody>
      </p:sp>
      <p:sp>
        <p:nvSpPr>
          <p:cNvPr id="4" name="Shape 22">
            <a:extLst>
              <a:ext uri="{FF2B5EF4-FFF2-40B4-BE49-F238E27FC236}">
                <a16:creationId xmlns:a16="http://schemas.microsoft.com/office/drawing/2014/main" id="{607A70A4-D0F2-435E-35F6-521C272F33D7}"/>
              </a:ext>
            </a:extLst>
          </p:cNvPr>
          <p:cNvSpPr/>
          <p:nvPr/>
        </p:nvSpPr>
        <p:spPr>
          <a:xfrm>
            <a:off x="5152919" y="1027622"/>
            <a:ext cx="6754205" cy="4834186"/>
          </a:xfrm>
          <a:prstGeom prst="roundRect">
            <a:avLst>
              <a:gd name="adj" fmla="val 9106"/>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r>
              <a:rPr lang="es-ES_tradnl" sz="1000">
                <a:solidFill>
                  <a:srgbClr val="5027AB"/>
                </a:solidFill>
                <a:latin typeface="Trebuchet MS"/>
              </a:rPr>
              <a:t>Descripción de la construcción del prototipo de baja a alta fidelidad, agregar fotografías. </a:t>
            </a:r>
            <a:endParaRPr lang="es-ES_tradnl" sz="1000">
              <a:solidFill>
                <a:srgbClr val="5027AB"/>
              </a:solidFill>
              <a:latin typeface="Trebuchet MS" panose="020B0603020202020204" pitchFamily="34" charset="0"/>
            </a:endParaRPr>
          </a:p>
        </p:txBody>
      </p:sp>
      <p:sp>
        <p:nvSpPr>
          <p:cNvPr id="9" name="Shape 22">
            <a:extLst>
              <a:ext uri="{FF2B5EF4-FFF2-40B4-BE49-F238E27FC236}">
                <a16:creationId xmlns:a16="http://schemas.microsoft.com/office/drawing/2014/main" id="{20FD32A7-D747-9C4C-ADFF-423A35D10FD3}"/>
              </a:ext>
            </a:extLst>
          </p:cNvPr>
          <p:cNvSpPr/>
          <p:nvPr/>
        </p:nvSpPr>
        <p:spPr>
          <a:xfrm>
            <a:off x="5155202" y="831605"/>
            <a:ext cx="3200403" cy="374335"/>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 Descripción del Proceso</a:t>
            </a:r>
            <a:endParaRPr lang="es-ES_tradnl"/>
          </a:p>
        </p:txBody>
      </p:sp>
      <p:sp>
        <p:nvSpPr>
          <p:cNvPr id="20" name="Shape 22">
            <a:extLst>
              <a:ext uri="{FF2B5EF4-FFF2-40B4-BE49-F238E27FC236}">
                <a16:creationId xmlns:a16="http://schemas.microsoft.com/office/drawing/2014/main" id="{3166F604-10A0-14CC-CDE6-63937DB0271C}"/>
              </a:ext>
            </a:extLst>
          </p:cNvPr>
          <p:cNvSpPr/>
          <p:nvPr/>
        </p:nvSpPr>
        <p:spPr>
          <a:xfrm>
            <a:off x="349612" y="889054"/>
            <a:ext cx="4679811" cy="1653730"/>
          </a:xfrm>
          <a:prstGeom prst="roundRect">
            <a:avLst>
              <a:gd name="adj" fmla="val 7722"/>
            </a:avLst>
          </a:prstGeom>
          <a:noFill/>
          <a:ln w="28575">
            <a:solidFill>
              <a:srgbClr val="5027AB"/>
            </a:solidFill>
          </a:ln>
        </p:spPr>
        <p:txBody>
          <a:bodyPr lIns="91440" tIns="45720" rIns="91440" bIns="45720" anchor="t"/>
          <a:lstStyle/>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r>
              <a:rPr lang="es-ES" sz="1000">
                <a:solidFill>
                  <a:srgbClr val="5027AB"/>
                </a:solidFill>
                <a:latin typeface="Trebuchet MS"/>
              </a:rPr>
              <a:t>Propósito del prototipo y objetivos </a:t>
            </a:r>
            <a:r>
              <a:rPr lang="es-ES" sz="1000" noProof="0">
                <a:solidFill>
                  <a:srgbClr val="5027AB"/>
                </a:solidFill>
                <a:latin typeface="Trebuchet MS"/>
              </a:rPr>
              <a:t>que </a:t>
            </a:r>
            <a:r>
              <a:rPr lang="es-ES" sz="1000">
                <a:solidFill>
                  <a:srgbClr val="5027AB"/>
                </a:solidFill>
                <a:latin typeface="Trebuchet MS"/>
              </a:rPr>
              <a:t>se alcanzaron. </a:t>
            </a:r>
            <a:endParaRPr lang="es-ES"/>
          </a:p>
        </p:txBody>
      </p:sp>
      <p:sp>
        <p:nvSpPr>
          <p:cNvPr id="21" name="Shape 22">
            <a:extLst>
              <a:ext uri="{FF2B5EF4-FFF2-40B4-BE49-F238E27FC236}">
                <a16:creationId xmlns:a16="http://schemas.microsoft.com/office/drawing/2014/main" id="{D13E80F3-06C4-A8A9-4475-814A30FE1AF9}"/>
              </a:ext>
            </a:extLst>
          </p:cNvPr>
          <p:cNvSpPr/>
          <p:nvPr/>
        </p:nvSpPr>
        <p:spPr>
          <a:xfrm>
            <a:off x="335154" y="824060"/>
            <a:ext cx="2375630" cy="374335"/>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Objetivo </a:t>
            </a:r>
            <a:r>
              <a:rPr lang="es-ES_tradnl" sz="1600" b="1" noProof="0">
                <a:solidFill>
                  <a:srgbClr val="01FD84"/>
                </a:solidFill>
                <a:latin typeface="Trebuchet MS"/>
              </a:rPr>
              <a:t>del Prototipo</a:t>
            </a:r>
            <a:endParaRPr lang="es-ES">
              <a:solidFill>
                <a:srgbClr val="000000"/>
              </a:solidFill>
              <a:latin typeface="Aptos"/>
            </a:endParaRPr>
          </a:p>
        </p:txBody>
      </p:sp>
      <p:sp>
        <p:nvSpPr>
          <p:cNvPr id="22" name="Shape 22">
            <a:extLst>
              <a:ext uri="{FF2B5EF4-FFF2-40B4-BE49-F238E27FC236}">
                <a16:creationId xmlns:a16="http://schemas.microsoft.com/office/drawing/2014/main" id="{6FD0946C-6B20-A4B3-BCDB-D5040B5CFC68}"/>
              </a:ext>
            </a:extLst>
          </p:cNvPr>
          <p:cNvSpPr/>
          <p:nvPr/>
        </p:nvSpPr>
        <p:spPr>
          <a:xfrm>
            <a:off x="382440" y="2677821"/>
            <a:ext cx="4681740" cy="1532943"/>
          </a:xfrm>
          <a:prstGeom prst="roundRect">
            <a:avLst>
              <a:gd name="adj" fmla="val 6729"/>
            </a:avLst>
          </a:prstGeom>
          <a:noFill/>
          <a:ln w="28575">
            <a:solidFill>
              <a:srgbClr val="5027AB"/>
            </a:solidFill>
          </a:ln>
        </p:spPr>
        <p:txBody>
          <a:bodyPr lIns="91440" tIns="45720" rIns="91440" bIns="45720" anchor="t"/>
          <a:lstStyle/>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r>
              <a:rPr lang="es-ES" sz="1000">
                <a:solidFill>
                  <a:srgbClr val="5027AB"/>
                </a:solidFill>
                <a:latin typeface="Trebuchet MS"/>
              </a:rPr>
              <a:t>Breve justificación del por qué se eligió esta solución y su importancia.</a:t>
            </a:r>
            <a:endParaRPr lang="es-ES" sz="1000">
              <a:solidFill>
                <a:srgbClr val="000000"/>
              </a:solidFill>
              <a:latin typeface="Trebuchet MS"/>
            </a:endParaRPr>
          </a:p>
          <a:p>
            <a:br>
              <a:rPr lang="en-US">
                <a:solidFill>
                  <a:srgbClr val="000000"/>
                </a:solidFill>
                <a:latin typeface="Aptos"/>
              </a:rPr>
            </a:br>
            <a:endParaRPr lang="en-US"/>
          </a:p>
        </p:txBody>
      </p:sp>
      <p:sp>
        <p:nvSpPr>
          <p:cNvPr id="23" name="Shape 22">
            <a:extLst>
              <a:ext uri="{FF2B5EF4-FFF2-40B4-BE49-F238E27FC236}">
                <a16:creationId xmlns:a16="http://schemas.microsoft.com/office/drawing/2014/main" id="{93D23C18-F267-5E66-5222-5955E3CE4017}"/>
              </a:ext>
            </a:extLst>
          </p:cNvPr>
          <p:cNvSpPr/>
          <p:nvPr/>
        </p:nvSpPr>
        <p:spPr>
          <a:xfrm>
            <a:off x="379773" y="2652791"/>
            <a:ext cx="1470043" cy="374335"/>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Justificación</a:t>
            </a:r>
          </a:p>
        </p:txBody>
      </p:sp>
      <p:sp>
        <p:nvSpPr>
          <p:cNvPr id="24" name="Shape 22">
            <a:extLst>
              <a:ext uri="{FF2B5EF4-FFF2-40B4-BE49-F238E27FC236}">
                <a16:creationId xmlns:a16="http://schemas.microsoft.com/office/drawing/2014/main" id="{240224D7-5F69-4BAF-E29E-116C1DA1C3B7}"/>
              </a:ext>
            </a:extLst>
          </p:cNvPr>
          <p:cNvSpPr/>
          <p:nvPr/>
        </p:nvSpPr>
        <p:spPr>
          <a:xfrm>
            <a:off x="382440" y="4381361"/>
            <a:ext cx="4681740" cy="1370106"/>
          </a:xfrm>
          <a:prstGeom prst="roundRect">
            <a:avLst>
              <a:gd name="adj" fmla="val 6729"/>
            </a:avLst>
          </a:prstGeom>
          <a:noFill/>
          <a:ln w="28575">
            <a:solidFill>
              <a:srgbClr val="5027AB"/>
            </a:solidFill>
          </a:ln>
        </p:spPr>
        <p:txBody>
          <a:bodyPr lIns="91440" tIns="45720" rIns="91440" bIns="45720" anchor="t"/>
          <a:lstStyle/>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endParaRPr lang="es-ES" sz="1000">
              <a:solidFill>
                <a:srgbClr val="5027AB"/>
              </a:solidFill>
              <a:latin typeface="Trebuchet MS"/>
            </a:endParaRPr>
          </a:p>
          <a:p>
            <a:r>
              <a:rPr lang="es-ES" sz="1000">
                <a:solidFill>
                  <a:srgbClr val="5027AB"/>
                </a:solidFill>
                <a:latin typeface="Trebuchet MS"/>
              </a:rPr>
              <a:t>Responda las preguntas según el eje de la Misión Nacional al que pertenece</a:t>
            </a:r>
            <a:endParaRPr lang="es-ES" sz="1000">
              <a:solidFill>
                <a:srgbClr val="000000"/>
              </a:solidFill>
              <a:latin typeface="Trebuchet MS"/>
            </a:endParaRPr>
          </a:p>
          <a:p>
            <a:br>
              <a:rPr lang="en-US">
                <a:solidFill>
                  <a:srgbClr val="000000"/>
                </a:solidFill>
                <a:latin typeface="Aptos"/>
              </a:rPr>
            </a:br>
            <a:endParaRPr lang="en-US"/>
          </a:p>
        </p:txBody>
      </p:sp>
      <p:sp>
        <p:nvSpPr>
          <p:cNvPr id="25" name="Shape 22">
            <a:extLst>
              <a:ext uri="{FF2B5EF4-FFF2-40B4-BE49-F238E27FC236}">
                <a16:creationId xmlns:a16="http://schemas.microsoft.com/office/drawing/2014/main" id="{1592C274-70B2-ED37-5357-A87488BF14F7}"/>
              </a:ext>
            </a:extLst>
          </p:cNvPr>
          <p:cNvSpPr/>
          <p:nvPr/>
        </p:nvSpPr>
        <p:spPr>
          <a:xfrm>
            <a:off x="379773" y="4343804"/>
            <a:ext cx="2704646" cy="309695"/>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Eje de la Misión Nacional</a:t>
            </a:r>
          </a:p>
        </p:txBody>
      </p:sp>
    </p:spTree>
    <p:extLst>
      <p:ext uri="{BB962C8B-B14F-4D97-AF65-F5344CB8AC3E}">
        <p14:creationId xmlns:p14="http://schemas.microsoft.com/office/powerpoint/2010/main" val="290716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B12EA8-1BB0-FE90-99FE-D7AAC8ADE640}"/>
            </a:ext>
          </a:extLst>
        </p:cNvPr>
        <p:cNvGrpSpPr/>
        <p:nvPr/>
      </p:nvGrpSpPr>
      <p:grpSpPr>
        <a:xfrm>
          <a:off x="0" y="0"/>
          <a:ext cx="0" cy="0"/>
          <a:chOff x="0" y="0"/>
          <a:chExt cx="0" cy="0"/>
        </a:xfrm>
      </p:grpSpPr>
      <p:sp>
        <p:nvSpPr>
          <p:cNvPr id="17" name="Shape 22">
            <a:extLst>
              <a:ext uri="{FF2B5EF4-FFF2-40B4-BE49-F238E27FC236}">
                <a16:creationId xmlns:a16="http://schemas.microsoft.com/office/drawing/2014/main" id="{D2FDB4B7-091C-CAAF-1BA0-5682B45A0FF9}"/>
              </a:ext>
            </a:extLst>
          </p:cNvPr>
          <p:cNvSpPr/>
          <p:nvPr/>
        </p:nvSpPr>
        <p:spPr>
          <a:xfrm>
            <a:off x="263967" y="3219600"/>
            <a:ext cx="5440003" cy="2625237"/>
          </a:xfrm>
          <a:prstGeom prst="roundRect">
            <a:avLst>
              <a:gd name="adj" fmla="val 9106"/>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r>
              <a:rPr lang="es-ES" sz="1000">
                <a:solidFill>
                  <a:srgbClr val="5027AB"/>
                </a:solidFill>
                <a:latin typeface="Trebuchet MS"/>
              </a:rPr>
              <a:t>Nombre los componentes físicos, electrónicos o digitales que se implementaron en el prototipo para que este pasa a ser de baja fidelidad a alta fidelidad</a:t>
            </a:r>
            <a:endParaRPr lang="es-ES_tradnl"/>
          </a:p>
          <a:p>
            <a:endParaRPr lang="es-ES_tradnl" sz="1000" noProof="0">
              <a:solidFill>
                <a:srgbClr val="5027AB"/>
              </a:solidFill>
              <a:latin typeface="Trebuchet MS" panose="020B0603020202020204" pitchFamily="34" charset="0"/>
            </a:endParaRPr>
          </a:p>
        </p:txBody>
      </p:sp>
      <p:sp>
        <p:nvSpPr>
          <p:cNvPr id="2" name="Shape 22">
            <a:extLst>
              <a:ext uri="{FF2B5EF4-FFF2-40B4-BE49-F238E27FC236}">
                <a16:creationId xmlns:a16="http://schemas.microsoft.com/office/drawing/2014/main" id="{47C7D658-8923-9E11-38C0-FE42099BE89B}"/>
              </a:ext>
            </a:extLst>
          </p:cNvPr>
          <p:cNvSpPr/>
          <p:nvPr/>
        </p:nvSpPr>
        <p:spPr>
          <a:xfrm>
            <a:off x="6688780" y="666751"/>
            <a:ext cx="5239403" cy="2323227"/>
          </a:xfrm>
          <a:prstGeom prst="roundRect">
            <a:avLst>
              <a:gd name="adj" fmla="val 9106"/>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endParaRPr lang="es-ES_tradnl" sz="1000" noProof="0">
              <a:solidFill>
                <a:srgbClr val="5027AB"/>
              </a:solidFill>
              <a:latin typeface="Trebuchet MS" panose="020B0603020202020204" pitchFamily="34" charset="0"/>
            </a:endParaRPr>
          </a:p>
          <a:p>
            <a:r>
              <a:rPr lang="es-ES" sz="1000">
                <a:solidFill>
                  <a:srgbClr val="5027AB"/>
                </a:solidFill>
                <a:latin typeface="Trebuchet MS"/>
              </a:rPr>
              <a:t>Describa brevemente los principales resultados, cambios o mejoras implementadas tras las pruebas al prototipo.</a:t>
            </a:r>
            <a:endParaRPr lang="es-ES_tradnl">
              <a:latin typeface="Trebuchet MS"/>
            </a:endParaRPr>
          </a:p>
        </p:txBody>
      </p:sp>
      <p:sp>
        <p:nvSpPr>
          <p:cNvPr id="5" name="Shape 22">
            <a:extLst>
              <a:ext uri="{FF2B5EF4-FFF2-40B4-BE49-F238E27FC236}">
                <a16:creationId xmlns:a16="http://schemas.microsoft.com/office/drawing/2014/main" id="{C15DBC75-9A1A-26AC-31A3-68A1DA96017E}"/>
              </a:ext>
            </a:extLst>
          </p:cNvPr>
          <p:cNvSpPr/>
          <p:nvPr/>
        </p:nvSpPr>
        <p:spPr>
          <a:xfrm>
            <a:off x="6693341" y="435015"/>
            <a:ext cx="2440339" cy="442950"/>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 Pruebas y Validación</a:t>
            </a:r>
            <a:endParaRPr lang="es-ES"/>
          </a:p>
        </p:txBody>
      </p:sp>
      <p:sp>
        <p:nvSpPr>
          <p:cNvPr id="12" name="Shape 22">
            <a:extLst>
              <a:ext uri="{FF2B5EF4-FFF2-40B4-BE49-F238E27FC236}">
                <a16:creationId xmlns:a16="http://schemas.microsoft.com/office/drawing/2014/main" id="{456DFC28-31B8-7358-271B-A4AF3E7C3C9B}"/>
              </a:ext>
            </a:extLst>
          </p:cNvPr>
          <p:cNvSpPr/>
          <p:nvPr/>
        </p:nvSpPr>
        <p:spPr>
          <a:xfrm>
            <a:off x="263967" y="3014132"/>
            <a:ext cx="3857927" cy="373657"/>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Componentes</a:t>
            </a:r>
          </a:p>
        </p:txBody>
      </p:sp>
      <p:sp>
        <p:nvSpPr>
          <p:cNvPr id="8" name="Shape 22">
            <a:extLst>
              <a:ext uri="{FF2B5EF4-FFF2-40B4-BE49-F238E27FC236}">
                <a16:creationId xmlns:a16="http://schemas.microsoft.com/office/drawing/2014/main" id="{75FAC38C-18C6-3004-FEDE-7B43C36B0360}"/>
              </a:ext>
            </a:extLst>
          </p:cNvPr>
          <p:cNvSpPr/>
          <p:nvPr/>
        </p:nvSpPr>
        <p:spPr>
          <a:xfrm>
            <a:off x="259451" y="648454"/>
            <a:ext cx="6123174" cy="2286251"/>
          </a:xfrm>
          <a:prstGeom prst="roundRect">
            <a:avLst>
              <a:gd name="adj" fmla="val 9106"/>
            </a:avLst>
          </a:prstGeom>
          <a:noFill/>
          <a:ln w="28575">
            <a:solidFill>
              <a:srgbClr val="5027AB"/>
            </a:solidFill>
          </a:ln>
        </p:spPr>
        <p:txBody>
          <a:bodyPr lIns="91440" tIns="45720" rIns="91440" bIns="4572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sz="1000" noProof="0">
              <a:solidFill>
                <a:srgbClr val="5027AB"/>
              </a:solidFill>
              <a:latin typeface="Trebuchet MS" panose="020B0603020202020204" pitchFamily="34" charset="0"/>
            </a:endParaRPr>
          </a:p>
          <a:p>
            <a:endParaRPr lang="es-ES_tradnl" sz="1000" noProof="0">
              <a:solidFill>
                <a:srgbClr val="5027AB"/>
              </a:solidFill>
              <a:latin typeface="Trebuchet MS" panose="020B0603020202020204" pitchFamily="34" charset="0"/>
            </a:endParaRPr>
          </a:p>
          <a:p>
            <a:r>
              <a:rPr lang="es-ES" sz="1000">
                <a:solidFill>
                  <a:srgbClr val="5027AB"/>
                </a:solidFill>
                <a:latin typeface="Trebuchet MS"/>
              </a:rPr>
              <a:t>Descripción de</a:t>
            </a:r>
            <a:r>
              <a:rPr lang="es-ES" sz="1000" noProof="0">
                <a:solidFill>
                  <a:srgbClr val="5027AB"/>
                </a:solidFill>
                <a:latin typeface="Trebuchet MS"/>
              </a:rPr>
              <a:t> </a:t>
            </a:r>
            <a:r>
              <a:rPr lang="es-ES" sz="1000">
                <a:solidFill>
                  <a:srgbClr val="5027AB"/>
                </a:solidFill>
                <a:latin typeface="Trebuchet MS"/>
              </a:rPr>
              <a:t>la forma y la función del  prototipo de alta fidelidad.</a:t>
            </a:r>
            <a:endParaRPr lang="es-ES" sz="1000">
              <a:solidFill>
                <a:srgbClr val="000000"/>
              </a:solidFill>
              <a:latin typeface="Trebuchet MS"/>
            </a:endParaRPr>
          </a:p>
          <a:p>
            <a:endParaRPr lang="es-ES" sz="1000">
              <a:solidFill>
                <a:srgbClr val="5027AB"/>
              </a:solidFill>
              <a:latin typeface="Trebuchet MS"/>
            </a:endParaRPr>
          </a:p>
          <a:p>
            <a:endParaRPr lang="es-ES_tradnl" sz="1000" noProof="0">
              <a:solidFill>
                <a:srgbClr val="5027AB"/>
              </a:solidFill>
              <a:latin typeface="Trebuchet MS" panose="020B0603020202020204" pitchFamily="34" charset="0"/>
            </a:endParaRPr>
          </a:p>
          <a:p>
            <a:r>
              <a:rPr lang="es-ES_tradnl" sz="1000" noProof="0">
                <a:solidFill>
                  <a:srgbClr val="5027AB"/>
                </a:solidFill>
                <a:latin typeface="Trebuchet MS"/>
              </a:rPr>
              <a:t> </a:t>
            </a:r>
          </a:p>
        </p:txBody>
      </p:sp>
      <p:sp>
        <p:nvSpPr>
          <p:cNvPr id="9" name="Shape 22">
            <a:extLst>
              <a:ext uri="{FF2B5EF4-FFF2-40B4-BE49-F238E27FC236}">
                <a16:creationId xmlns:a16="http://schemas.microsoft.com/office/drawing/2014/main" id="{C6DC83EC-E7AD-C615-1775-0AA42B1DEA59}"/>
              </a:ext>
            </a:extLst>
          </p:cNvPr>
          <p:cNvSpPr/>
          <p:nvPr/>
        </p:nvSpPr>
        <p:spPr>
          <a:xfrm>
            <a:off x="273639" y="464344"/>
            <a:ext cx="3295654" cy="350523"/>
          </a:xfrm>
          <a:prstGeom prst="roundRect">
            <a:avLst>
              <a:gd name="adj" fmla="val 9106"/>
            </a:avLst>
          </a:prstGeom>
          <a:solidFill>
            <a:srgbClr val="5027AB"/>
          </a:solidFill>
          <a:ln>
            <a:solidFill>
              <a:srgbClr val="5027AB"/>
            </a:solidFill>
          </a:ln>
        </p:spPr>
        <p:txBody>
          <a:bodyPr lIns="91440" tIns="45720" rIns="91440" bIns="4572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600" b="1">
                <a:solidFill>
                  <a:srgbClr val="01FD84"/>
                </a:solidFill>
                <a:latin typeface="Trebuchet MS"/>
              </a:rPr>
              <a:t>Características del Prototipo</a:t>
            </a:r>
            <a:endParaRPr lang="es-ES_tradnl"/>
          </a:p>
        </p:txBody>
      </p:sp>
      <p:sp>
        <p:nvSpPr>
          <p:cNvPr id="6" name="Shape 22">
            <a:extLst>
              <a:ext uri="{FF2B5EF4-FFF2-40B4-BE49-F238E27FC236}">
                <a16:creationId xmlns:a16="http://schemas.microsoft.com/office/drawing/2014/main" id="{25827087-71A4-FD9E-8453-1C69A417A55D}"/>
              </a:ext>
            </a:extLst>
          </p:cNvPr>
          <p:cNvSpPr/>
          <p:nvPr/>
        </p:nvSpPr>
        <p:spPr>
          <a:xfrm>
            <a:off x="5895623" y="3219600"/>
            <a:ext cx="6032410" cy="2625237"/>
          </a:xfrm>
          <a:prstGeom prst="roundRect">
            <a:avLst>
              <a:gd name="adj" fmla="val 9106"/>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r>
              <a:rPr lang="es-ES_tradnl" sz="1000">
                <a:solidFill>
                  <a:srgbClr val="5027AB"/>
                </a:solidFill>
                <a:latin typeface="Trebuchet MS"/>
              </a:rPr>
              <a:t>Qué aspectos puedo resaltar del ciclo de diseño que sirvan o aporten al proyecto.</a:t>
            </a:r>
            <a:endParaRPr lang="es-ES_tradnl" sz="1000">
              <a:solidFill>
                <a:srgbClr val="5027AB"/>
              </a:solidFill>
              <a:latin typeface="Trebuchet MS" panose="020B0603020202020204" pitchFamily="34" charset="0"/>
            </a:endParaRPr>
          </a:p>
          <a:p>
            <a:endParaRPr lang="es-ES_tradnl" sz="1000">
              <a:solidFill>
                <a:srgbClr val="5027AB"/>
              </a:solidFill>
              <a:latin typeface="Trebuchet MS" panose="020B0603020202020204" pitchFamily="34" charset="0"/>
            </a:endParaRPr>
          </a:p>
        </p:txBody>
      </p:sp>
      <p:sp>
        <p:nvSpPr>
          <p:cNvPr id="10" name="Shape 22">
            <a:extLst>
              <a:ext uri="{FF2B5EF4-FFF2-40B4-BE49-F238E27FC236}">
                <a16:creationId xmlns:a16="http://schemas.microsoft.com/office/drawing/2014/main" id="{8E3A36A9-50B6-2F29-8BD2-EEDCB23ABD1F}"/>
              </a:ext>
            </a:extLst>
          </p:cNvPr>
          <p:cNvSpPr/>
          <p:nvPr/>
        </p:nvSpPr>
        <p:spPr>
          <a:xfrm>
            <a:off x="5978967" y="3014132"/>
            <a:ext cx="3857927" cy="373657"/>
          </a:xfrm>
          <a:prstGeom prst="roundRect">
            <a:avLst>
              <a:gd name="adj" fmla="val 9106"/>
            </a:avLst>
          </a:prstGeom>
          <a:solidFill>
            <a:srgbClr val="5027AB"/>
          </a:solidFill>
          <a:ln>
            <a:solidFill>
              <a:srgbClr val="5027AB"/>
            </a:solidFill>
          </a:ln>
        </p:spPr>
        <p:txBody>
          <a:bodyPr lIns="91440" tIns="45720" rIns="91440" bIns="4572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600" b="1">
                <a:solidFill>
                  <a:srgbClr val="01FD84"/>
                </a:solidFill>
                <a:latin typeface="Trebuchet MS"/>
              </a:rPr>
              <a:t>Ciclo de diseño ingeniería</a:t>
            </a:r>
          </a:p>
        </p:txBody>
      </p:sp>
      <p:sp>
        <p:nvSpPr>
          <p:cNvPr id="4" name="Título 1">
            <a:extLst>
              <a:ext uri="{FF2B5EF4-FFF2-40B4-BE49-F238E27FC236}">
                <a16:creationId xmlns:a16="http://schemas.microsoft.com/office/drawing/2014/main" id="{D6082470-2D2B-1308-D318-3E9B872872BC}"/>
              </a:ext>
            </a:extLst>
          </p:cNvPr>
          <p:cNvSpPr txBox="1">
            <a:spLocks/>
          </p:cNvSpPr>
          <p:nvPr/>
        </p:nvSpPr>
        <p:spPr>
          <a:xfrm>
            <a:off x="2896845" y="88665"/>
            <a:ext cx="6666902" cy="469249"/>
          </a:xfrm>
          <a:prstGeom prst="rect">
            <a:avLst/>
          </a:prstGeom>
        </p:spPr>
        <p:txBody>
          <a:bodyPr vert="horz" lIns="91440" tIns="45720" rIns="91440" bIns="45720" rtlCol="0" anchor="ctr">
            <a:normAutofit fontScale="92500" lnSpcReduction="200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dirty="0">
                <a:solidFill>
                  <a:srgbClr val="5026AD"/>
                </a:solidFill>
                <a:latin typeface="Trebuchet MS"/>
              </a:rPr>
              <a:t>BITÁCORA </a:t>
            </a:r>
            <a:r>
              <a:rPr lang="es-ES_tradnl" sz="3600" b="1" noProof="0" dirty="0">
                <a:solidFill>
                  <a:srgbClr val="5026AD"/>
                </a:solidFill>
                <a:latin typeface="Trebuchet MS"/>
              </a:rPr>
              <a:t>– </a:t>
            </a:r>
            <a:r>
              <a:rPr lang="es-ES_tradnl" sz="3600" b="1" dirty="0">
                <a:solidFill>
                  <a:srgbClr val="5026AD"/>
                </a:solidFill>
                <a:latin typeface="Trebuchet MS"/>
              </a:rPr>
              <a:t>INFORME TÉCNICO</a:t>
            </a:r>
            <a:r>
              <a:rPr lang="es-ES_tradnl" sz="3600" b="1" noProof="0" dirty="0">
                <a:solidFill>
                  <a:srgbClr val="5026AD"/>
                </a:solidFill>
                <a:latin typeface="Trebuchet MS"/>
              </a:rPr>
              <a:t> 1</a:t>
            </a:r>
          </a:p>
        </p:txBody>
      </p:sp>
    </p:spTree>
    <p:extLst>
      <p:ext uri="{BB962C8B-B14F-4D97-AF65-F5344CB8AC3E}">
        <p14:creationId xmlns:p14="http://schemas.microsoft.com/office/powerpoint/2010/main" val="277070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C65DC1-E483-4A9E-C4CF-67C8F1E0F870}"/>
            </a:ext>
          </a:extLst>
        </p:cNvPr>
        <p:cNvGrpSpPr/>
        <p:nvPr/>
      </p:nvGrpSpPr>
      <p:grpSpPr>
        <a:xfrm>
          <a:off x="0" y="0"/>
          <a:ext cx="0" cy="0"/>
          <a:chOff x="0" y="0"/>
          <a:chExt cx="0" cy="0"/>
        </a:xfrm>
      </p:grpSpPr>
      <p:sp>
        <p:nvSpPr>
          <p:cNvPr id="17" name="Shape 22">
            <a:extLst>
              <a:ext uri="{FF2B5EF4-FFF2-40B4-BE49-F238E27FC236}">
                <a16:creationId xmlns:a16="http://schemas.microsoft.com/office/drawing/2014/main" id="{60487AFE-E541-420B-6F10-D8223D20C9C6}"/>
              </a:ext>
            </a:extLst>
          </p:cNvPr>
          <p:cNvSpPr/>
          <p:nvPr/>
        </p:nvSpPr>
        <p:spPr>
          <a:xfrm>
            <a:off x="263967" y="3223259"/>
            <a:ext cx="5440003" cy="2465269"/>
          </a:xfrm>
          <a:prstGeom prst="roundRect">
            <a:avLst>
              <a:gd name="adj" fmla="val 9106"/>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r>
              <a:rPr lang="es-ES" sz="1000">
                <a:solidFill>
                  <a:srgbClr val="5027AB"/>
                </a:solidFill>
                <a:latin typeface="Trebuchet MS"/>
              </a:rPr>
              <a:t>Evaluación final del prototipo</a:t>
            </a:r>
            <a:r>
              <a:rPr lang="es-ES" sz="1000" noProof="0">
                <a:solidFill>
                  <a:srgbClr val="5027AB"/>
                </a:solidFill>
                <a:latin typeface="Trebuchet MS"/>
              </a:rPr>
              <a:t>: </a:t>
            </a:r>
            <a:r>
              <a:rPr lang="es-ES" sz="1000">
                <a:solidFill>
                  <a:srgbClr val="5027AB"/>
                </a:solidFill>
                <a:latin typeface="Trebuchet MS"/>
              </a:rPr>
              <a:t>¿Cumple con los objetivos? ¿Qué se logró?</a:t>
            </a:r>
            <a:endParaRPr lang="es-ES_tradnl" sz="1000">
              <a:solidFill>
                <a:srgbClr val="000000"/>
              </a:solidFill>
              <a:latin typeface="Trebuchet MS"/>
            </a:endParaRPr>
          </a:p>
          <a:p>
            <a:endParaRPr lang="es-ES_tradnl" sz="1000" noProof="0">
              <a:solidFill>
                <a:srgbClr val="5027AB"/>
              </a:solidFill>
              <a:latin typeface="Trebuchet MS" panose="020B0603020202020204" pitchFamily="34" charset="0"/>
            </a:endParaRPr>
          </a:p>
        </p:txBody>
      </p:sp>
      <p:sp>
        <p:nvSpPr>
          <p:cNvPr id="12" name="Shape 22">
            <a:extLst>
              <a:ext uri="{FF2B5EF4-FFF2-40B4-BE49-F238E27FC236}">
                <a16:creationId xmlns:a16="http://schemas.microsoft.com/office/drawing/2014/main" id="{B56C6EA0-A9F8-1E61-5C95-463092DC9EAA}"/>
              </a:ext>
            </a:extLst>
          </p:cNvPr>
          <p:cNvSpPr/>
          <p:nvPr/>
        </p:nvSpPr>
        <p:spPr>
          <a:xfrm>
            <a:off x="263967" y="2811629"/>
            <a:ext cx="3857927" cy="373657"/>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 Conclusiones y Recomendaciones</a:t>
            </a:r>
            <a:endParaRPr lang="es-ES"/>
          </a:p>
        </p:txBody>
      </p:sp>
      <p:sp>
        <p:nvSpPr>
          <p:cNvPr id="4" name="Shape 22">
            <a:extLst>
              <a:ext uri="{FF2B5EF4-FFF2-40B4-BE49-F238E27FC236}">
                <a16:creationId xmlns:a16="http://schemas.microsoft.com/office/drawing/2014/main" id="{36D6EB3C-F77C-DDC5-B3F9-341E4B779F57}"/>
              </a:ext>
            </a:extLst>
          </p:cNvPr>
          <p:cNvSpPr/>
          <p:nvPr/>
        </p:nvSpPr>
        <p:spPr>
          <a:xfrm>
            <a:off x="5895624" y="682044"/>
            <a:ext cx="6154377" cy="5006485"/>
          </a:xfrm>
          <a:prstGeom prst="roundRect">
            <a:avLst>
              <a:gd name="adj" fmla="val 9106"/>
            </a:avLst>
          </a:prstGeom>
          <a:noFill/>
          <a:ln w="28575">
            <a:solidFill>
              <a:srgbClr val="5027AB"/>
            </a:solidFill>
          </a:ln>
        </p:spPr>
        <p:txBody>
          <a:bodyPr lIns="91440" tIns="45720" rIns="91440" bIns="45720" anchor="t"/>
          <a:lstStyle/>
          <a:p>
            <a:endParaRPr lang="es-ES" sz="1000">
              <a:solidFill>
                <a:srgbClr val="5027AB"/>
              </a:solidFill>
              <a:latin typeface="Trebuchet MS"/>
            </a:endParaRPr>
          </a:p>
          <a:p>
            <a:r>
              <a:rPr lang="es-ES" sz="1000">
                <a:solidFill>
                  <a:srgbClr val="5027AB"/>
                </a:solidFill>
                <a:latin typeface="Trebuchet MS"/>
              </a:rPr>
              <a:t>Lecciones aprendidas y sugerencias para futuras mejoras o para llevar el prototipo a uno de alta fidelidad.</a:t>
            </a:r>
            <a:endParaRPr lang="es-ES" sz="1000">
              <a:solidFill>
                <a:srgbClr val="000000"/>
              </a:solidFill>
              <a:latin typeface="Trebuchet MS"/>
            </a:endParaRPr>
          </a:p>
          <a:p>
            <a:endParaRPr lang="es-ES" sz="1000" noProof="0">
              <a:solidFill>
                <a:srgbClr val="000000"/>
              </a:solidFill>
              <a:latin typeface="Trebuchet MS" panose="020B0603020202020204" pitchFamily="34" charset="0"/>
            </a:endParaRPr>
          </a:p>
          <a:p>
            <a:endParaRPr lang="es-ES_tradnl" sz="1000">
              <a:solidFill>
                <a:srgbClr val="5027AB"/>
              </a:solidFill>
              <a:latin typeface="Trebuchet MS"/>
            </a:endParaRPr>
          </a:p>
          <a:p>
            <a:endParaRPr lang="es-ES_tradnl" sz="1000" noProof="0">
              <a:solidFill>
                <a:srgbClr val="5027AB"/>
              </a:solidFill>
              <a:latin typeface="Trebuchet MS" panose="020B0603020202020204" pitchFamily="34" charset="0"/>
            </a:endParaRPr>
          </a:p>
        </p:txBody>
      </p:sp>
      <p:sp>
        <p:nvSpPr>
          <p:cNvPr id="7" name="Shape 22">
            <a:extLst>
              <a:ext uri="{FF2B5EF4-FFF2-40B4-BE49-F238E27FC236}">
                <a16:creationId xmlns:a16="http://schemas.microsoft.com/office/drawing/2014/main" id="{0C3AC877-F31D-618E-D39B-11DF2B489058}"/>
              </a:ext>
            </a:extLst>
          </p:cNvPr>
          <p:cNvSpPr/>
          <p:nvPr/>
        </p:nvSpPr>
        <p:spPr>
          <a:xfrm>
            <a:off x="6098029" y="309886"/>
            <a:ext cx="3857927" cy="373657"/>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Lecciones aprendidas</a:t>
            </a:r>
            <a:endParaRPr lang="es-ES"/>
          </a:p>
        </p:txBody>
      </p:sp>
      <p:sp>
        <p:nvSpPr>
          <p:cNvPr id="6" name="Shape 22">
            <a:extLst>
              <a:ext uri="{FF2B5EF4-FFF2-40B4-BE49-F238E27FC236}">
                <a16:creationId xmlns:a16="http://schemas.microsoft.com/office/drawing/2014/main" id="{5792BB66-FF3A-4E2A-9D88-B801F703E12A}"/>
              </a:ext>
            </a:extLst>
          </p:cNvPr>
          <p:cNvSpPr/>
          <p:nvPr/>
        </p:nvSpPr>
        <p:spPr>
          <a:xfrm>
            <a:off x="141999" y="371660"/>
            <a:ext cx="5440003" cy="2306968"/>
          </a:xfrm>
          <a:prstGeom prst="roundRect">
            <a:avLst>
              <a:gd name="adj" fmla="val 9106"/>
            </a:avLst>
          </a:prstGeom>
          <a:noFill/>
          <a:ln w="28575">
            <a:solidFill>
              <a:srgbClr val="5027AB"/>
            </a:solidFill>
          </a:ln>
        </p:spPr>
        <p:txBody>
          <a:bodyPr lIns="91440" tIns="45720" rIns="91440" bIns="45720" anchor="t"/>
          <a:lstStyle/>
          <a:p>
            <a:endParaRPr lang="es-ES_tradnl" sz="1000" noProof="0">
              <a:solidFill>
                <a:srgbClr val="5027AB"/>
              </a:solidFill>
              <a:latin typeface="Trebuchet MS" panose="020B0603020202020204" pitchFamily="34" charset="0"/>
            </a:endParaRPr>
          </a:p>
          <a:p>
            <a:endParaRPr lang="es-ES_tradnl" sz="1000" noProof="0">
              <a:solidFill>
                <a:srgbClr val="5027AB"/>
              </a:solidFill>
              <a:latin typeface="Trebuchet MS" panose="020B0603020202020204" pitchFamily="34" charset="0"/>
            </a:endParaRPr>
          </a:p>
        </p:txBody>
      </p:sp>
      <p:sp>
        <p:nvSpPr>
          <p:cNvPr id="8" name="Shape 22">
            <a:extLst>
              <a:ext uri="{FF2B5EF4-FFF2-40B4-BE49-F238E27FC236}">
                <a16:creationId xmlns:a16="http://schemas.microsoft.com/office/drawing/2014/main" id="{ECD66225-7E24-4EF5-8713-3DAC310B6226}"/>
              </a:ext>
            </a:extLst>
          </p:cNvPr>
          <p:cNvSpPr/>
          <p:nvPr/>
        </p:nvSpPr>
        <p:spPr>
          <a:xfrm>
            <a:off x="164684" y="7544"/>
            <a:ext cx="3857927" cy="373657"/>
          </a:xfrm>
          <a:prstGeom prst="roundRect">
            <a:avLst>
              <a:gd name="adj" fmla="val 9106"/>
            </a:avLst>
          </a:prstGeom>
          <a:solidFill>
            <a:srgbClr val="5027AB"/>
          </a:solidFill>
          <a:ln>
            <a:solidFill>
              <a:srgbClr val="5027AB"/>
            </a:solidFill>
          </a:ln>
        </p:spPr>
        <p:txBody>
          <a:bodyPr lIns="91440" tIns="45720" rIns="91440" bIns="45720" anchor="t"/>
          <a:lstStyle/>
          <a:p>
            <a:r>
              <a:rPr lang="es-ES_tradnl" sz="1600" b="1">
                <a:solidFill>
                  <a:srgbClr val="01FD84"/>
                </a:solidFill>
                <a:latin typeface="Trebuchet MS"/>
              </a:rPr>
              <a:t> Innovación</a:t>
            </a:r>
            <a:endParaRPr lang="es-ES"/>
          </a:p>
        </p:txBody>
      </p:sp>
      <p:sp>
        <p:nvSpPr>
          <p:cNvPr id="9" name="CuadroTexto 8">
            <a:extLst>
              <a:ext uri="{FF2B5EF4-FFF2-40B4-BE49-F238E27FC236}">
                <a16:creationId xmlns:a16="http://schemas.microsoft.com/office/drawing/2014/main" id="{12B10B6A-E83C-4784-951C-0E44EA8EED08}"/>
              </a:ext>
            </a:extLst>
          </p:cNvPr>
          <p:cNvSpPr txBox="1"/>
          <p:nvPr/>
        </p:nvSpPr>
        <p:spPr>
          <a:xfrm>
            <a:off x="202982" y="466688"/>
            <a:ext cx="5318035" cy="646331"/>
          </a:xfrm>
          <a:prstGeom prst="rect">
            <a:avLst/>
          </a:prstGeom>
          <a:noFill/>
        </p:spPr>
        <p:txBody>
          <a:bodyPr wrap="square">
            <a:spAutoFit/>
          </a:bodyPr>
          <a:lstStyle/>
          <a:p>
            <a:r>
              <a:rPr lang="es-ES" sz="900" b="1">
                <a:solidFill>
                  <a:srgbClr val="5027AB"/>
                </a:solidFill>
                <a:latin typeface="Trebuchet MS" panose="020B0603020202020204" pitchFamily="34" charset="0"/>
              </a:rPr>
              <a:t>¿Qué hace innovador tu prototipo?</a:t>
            </a:r>
            <a:br>
              <a:rPr lang="es-ES" sz="900">
                <a:solidFill>
                  <a:srgbClr val="5027AB"/>
                </a:solidFill>
                <a:latin typeface="Trebuchet MS" panose="020B0603020202020204" pitchFamily="34" charset="0"/>
              </a:rPr>
            </a:br>
            <a:r>
              <a:rPr lang="es-ES" sz="900">
                <a:solidFill>
                  <a:srgbClr val="5027AB"/>
                </a:solidFill>
                <a:latin typeface="Trebuchet MS" panose="020B0603020202020204" pitchFamily="34" charset="0"/>
              </a:rPr>
              <a:t>¿Introduce una idea nueva, una mejora significativa frente a soluciones existentes o una forma creativa de aplicar la tecnología para resolver el problema identificado? Explica también cuál es el valor agregado que aporta al contexto o a las personas.</a:t>
            </a:r>
            <a:endParaRPr lang="es-CO" sz="900">
              <a:solidFill>
                <a:srgbClr val="5027AB"/>
              </a:solidFill>
              <a:latin typeface="Trebuchet MS" panose="020B0603020202020204" pitchFamily="34" charset="0"/>
            </a:endParaRPr>
          </a:p>
        </p:txBody>
      </p:sp>
    </p:spTree>
    <p:extLst>
      <p:ext uri="{BB962C8B-B14F-4D97-AF65-F5344CB8AC3E}">
        <p14:creationId xmlns:p14="http://schemas.microsoft.com/office/powerpoint/2010/main" val="3703082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B74F9C-15D4-F9E0-47FC-20EC3AAFBDBA}"/>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CA2D8882-B3E8-A412-CB91-9240B24842BE}"/>
              </a:ext>
            </a:extLst>
          </p:cNvPr>
          <p:cNvSpPr txBox="1">
            <a:spLocks/>
          </p:cNvSpPr>
          <p:nvPr/>
        </p:nvSpPr>
        <p:spPr>
          <a:xfrm>
            <a:off x="2223580" y="257277"/>
            <a:ext cx="8020799" cy="773272"/>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_tradnl" sz="3600" b="1" i="0" u="none" strike="noStrike" kern="1200" cap="none" spc="0" normalizeH="0" baseline="0" noProof="0">
                <a:ln>
                  <a:noFill/>
                </a:ln>
                <a:solidFill>
                  <a:srgbClr val="5026AD"/>
                </a:solidFill>
                <a:effectLst/>
                <a:uLnTx/>
                <a:uFillTx/>
                <a:latin typeface="Trebuchet MS"/>
                <a:ea typeface="+mj-lt"/>
                <a:cs typeface="Arial" panose="020B0604020202020204" pitchFamily="34" charset="0"/>
              </a:rPr>
              <a:t>CONVERTIR BITÁCORA A PDF</a:t>
            </a:r>
            <a:endParaRPr kumimoji="0" lang="es-ES_tradnl" sz="3600" b="1" i="0" u="none" strike="noStrike" kern="1200" cap="none" spc="0" normalizeH="0" baseline="0" noProof="0">
              <a:ln>
                <a:noFill/>
              </a:ln>
              <a:solidFill>
                <a:prstClr val="black"/>
              </a:solidFill>
              <a:effectLst/>
              <a:uLnTx/>
              <a:uFillTx/>
              <a:latin typeface="Trebuchet MS"/>
              <a:ea typeface="+mj-lt"/>
              <a:cs typeface="Arial" panose="020B0604020202020204" pitchFamily="34" charset="0"/>
            </a:endParaRPr>
          </a:p>
        </p:txBody>
      </p:sp>
      <p:sp>
        <p:nvSpPr>
          <p:cNvPr id="17" name="CuadroTexto 16">
            <a:extLst>
              <a:ext uri="{FF2B5EF4-FFF2-40B4-BE49-F238E27FC236}">
                <a16:creationId xmlns:a16="http://schemas.microsoft.com/office/drawing/2014/main" id="{5CDEB798-C74E-2CC3-0A3F-4F91704B17D6}"/>
              </a:ext>
            </a:extLst>
          </p:cNvPr>
          <p:cNvSpPr txBox="1"/>
          <p:nvPr/>
        </p:nvSpPr>
        <p:spPr>
          <a:xfrm>
            <a:off x="647306" y="1145927"/>
            <a:ext cx="104862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a:rPr>
              <a:t>Recuerden que, al finalizar el cuarto desafío, la bitácora debe ser cargada en formato </a:t>
            </a:r>
            <a:r>
              <a:rPr kumimoji="0" lang="es-ES_tradnl" sz="2000" b="1" i="0" u="none" strike="noStrike" kern="1200" cap="none" spc="0" normalizeH="0" baseline="0" noProof="0">
                <a:ln>
                  <a:noFill/>
                </a:ln>
                <a:solidFill>
                  <a:schemeClr val="tx1">
                    <a:lumMod val="65000"/>
                    <a:lumOff val="35000"/>
                  </a:schemeClr>
                </a:solidFill>
                <a:effectLst/>
                <a:uLnTx/>
                <a:uFillTx/>
                <a:latin typeface="Trebuchet MS"/>
                <a:cs typeface="Arial"/>
              </a:rPr>
              <a:t>PDF máximo </a:t>
            </a:r>
            <a:r>
              <a:rPr lang="es-ES_tradnl" sz="2000" b="1" noProof="0">
                <a:solidFill>
                  <a:schemeClr val="tx1">
                    <a:lumMod val="65000"/>
                    <a:lumOff val="35000"/>
                  </a:schemeClr>
                </a:solidFill>
                <a:latin typeface="Trebuchet MS"/>
                <a:cs typeface="Arial"/>
              </a:rPr>
              <a:t>de 10 </a:t>
            </a:r>
            <a:r>
              <a:rPr kumimoji="0" lang="es-ES_tradnl" sz="2000" b="1" i="0" u="none" strike="noStrike" kern="1200" cap="none" spc="0" normalizeH="0" baseline="0" noProof="0">
                <a:ln>
                  <a:noFill/>
                </a:ln>
                <a:solidFill>
                  <a:schemeClr val="tx1">
                    <a:lumMod val="65000"/>
                    <a:lumOff val="35000"/>
                  </a:schemeClr>
                </a:solidFill>
                <a:effectLst/>
                <a:uLnTx/>
                <a:uFillTx/>
                <a:latin typeface="Trebuchet MS"/>
                <a:cs typeface="Arial"/>
              </a:rPr>
              <a:t>megas.</a:t>
            </a:r>
            <a:r>
              <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a:rPr>
              <a:t> Para guardarla tengan en cuenta los siguientes pasos</a:t>
            </a:r>
            <a:r>
              <a:rPr lang="es-ES_tradnl" sz="2000" noProof="0">
                <a:solidFill>
                  <a:schemeClr val="tx1">
                    <a:lumMod val="65000"/>
                    <a:lumOff val="35000"/>
                  </a:schemeClr>
                </a:solidFill>
                <a:latin typeface="Trebuchet MS"/>
                <a:cs typeface="Arial"/>
              </a:rPr>
              <a:t>:</a:t>
            </a:r>
            <a:endPar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panose="020B0604020202020204" pitchFamily="34" charset="0"/>
            </a:endParaRPr>
          </a:p>
        </p:txBody>
      </p:sp>
      <p:pic>
        <p:nvPicPr>
          <p:cNvPr id="20" name="Imagen 19" descr="Convertidor PDF - Imagen a PDF - Apps en Google Play">
            <a:extLst>
              <a:ext uri="{FF2B5EF4-FFF2-40B4-BE49-F238E27FC236}">
                <a16:creationId xmlns:a16="http://schemas.microsoft.com/office/drawing/2014/main" id="{ACD50C07-A159-9283-254F-88613A1AA11C}"/>
              </a:ext>
            </a:extLst>
          </p:cNvPr>
          <p:cNvPicPr>
            <a:picLocks noChangeAspect="1"/>
          </p:cNvPicPr>
          <p:nvPr/>
        </p:nvPicPr>
        <p:blipFill>
          <a:blip r:embed="rId3"/>
          <a:stretch>
            <a:fillRect/>
          </a:stretch>
        </p:blipFill>
        <p:spPr>
          <a:xfrm>
            <a:off x="867283" y="3110604"/>
            <a:ext cx="830056" cy="1008051"/>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95B21014-6EBA-8A36-FC45-0B53E9E251F1}"/>
              </a:ext>
            </a:extLst>
          </p:cNvPr>
          <p:cNvSpPr/>
          <p:nvPr/>
        </p:nvSpPr>
        <p:spPr>
          <a:xfrm>
            <a:off x="2136874" y="2059296"/>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white"/>
                </a:solidFill>
                <a:effectLst/>
                <a:uLnTx/>
                <a:uFillTx/>
                <a:latin typeface="Trebuchet MS"/>
              </a:rPr>
              <a:t>1</a:t>
            </a:r>
          </a:p>
        </p:txBody>
      </p:sp>
      <p:sp>
        <p:nvSpPr>
          <p:cNvPr id="5" name="Oval 4">
            <a:extLst>
              <a:ext uri="{FF2B5EF4-FFF2-40B4-BE49-F238E27FC236}">
                <a16:creationId xmlns:a16="http://schemas.microsoft.com/office/drawing/2014/main" id="{365852F0-5670-9417-CF04-599B60D32E85}"/>
              </a:ext>
            </a:extLst>
          </p:cNvPr>
          <p:cNvSpPr/>
          <p:nvPr/>
        </p:nvSpPr>
        <p:spPr>
          <a:xfrm>
            <a:off x="2136874" y="2666655"/>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white"/>
                </a:solidFill>
                <a:effectLst/>
                <a:uLnTx/>
                <a:uFillTx/>
                <a:latin typeface="Trebuchet MS"/>
              </a:rPr>
              <a:t>2</a:t>
            </a:r>
          </a:p>
        </p:txBody>
      </p:sp>
      <p:sp>
        <p:nvSpPr>
          <p:cNvPr id="6" name="Oval 5">
            <a:extLst>
              <a:ext uri="{FF2B5EF4-FFF2-40B4-BE49-F238E27FC236}">
                <a16:creationId xmlns:a16="http://schemas.microsoft.com/office/drawing/2014/main" id="{D5C676B0-345A-384C-AA25-255119D33C28}"/>
              </a:ext>
            </a:extLst>
          </p:cNvPr>
          <p:cNvSpPr/>
          <p:nvPr/>
        </p:nvSpPr>
        <p:spPr>
          <a:xfrm>
            <a:off x="2136874" y="3274013"/>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white"/>
                </a:solidFill>
                <a:effectLst/>
                <a:uLnTx/>
                <a:uFillTx/>
                <a:latin typeface="Trebuchet MS"/>
              </a:rPr>
              <a:t>3</a:t>
            </a:r>
          </a:p>
        </p:txBody>
      </p:sp>
      <p:sp>
        <p:nvSpPr>
          <p:cNvPr id="7" name="Oval 6">
            <a:extLst>
              <a:ext uri="{FF2B5EF4-FFF2-40B4-BE49-F238E27FC236}">
                <a16:creationId xmlns:a16="http://schemas.microsoft.com/office/drawing/2014/main" id="{39786492-5961-3CC2-7344-70BBB5544FCC}"/>
              </a:ext>
            </a:extLst>
          </p:cNvPr>
          <p:cNvSpPr/>
          <p:nvPr/>
        </p:nvSpPr>
        <p:spPr>
          <a:xfrm>
            <a:off x="2136874" y="3892577"/>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white"/>
                </a:solidFill>
                <a:effectLst/>
                <a:uLnTx/>
                <a:uFillTx/>
                <a:latin typeface="Trebuchet MS"/>
              </a:rPr>
              <a:t>4</a:t>
            </a:r>
          </a:p>
        </p:txBody>
      </p:sp>
      <p:sp>
        <p:nvSpPr>
          <p:cNvPr id="8" name="Oval 7">
            <a:extLst>
              <a:ext uri="{FF2B5EF4-FFF2-40B4-BE49-F238E27FC236}">
                <a16:creationId xmlns:a16="http://schemas.microsoft.com/office/drawing/2014/main" id="{3F784C39-190F-3769-F29B-63DA5CAD028B}"/>
              </a:ext>
            </a:extLst>
          </p:cNvPr>
          <p:cNvSpPr/>
          <p:nvPr/>
        </p:nvSpPr>
        <p:spPr>
          <a:xfrm>
            <a:off x="2136874" y="4511142"/>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white"/>
                </a:solidFill>
                <a:effectLst/>
                <a:uLnTx/>
                <a:uFillTx/>
                <a:latin typeface="Trebuchet MS"/>
              </a:rPr>
              <a:t>5</a:t>
            </a:r>
          </a:p>
        </p:txBody>
      </p:sp>
      <p:sp>
        <p:nvSpPr>
          <p:cNvPr id="9" name="Oval 8">
            <a:extLst>
              <a:ext uri="{FF2B5EF4-FFF2-40B4-BE49-F238E27FC236}">
                <a16:creationId xmlns:a16="http://schemas.microsoft.com/office/drawing/2014/main" id="{3C26624A-4DA8-D5B9-B5B4-8D3076EDDAC8}"/>
              </a:ext>
            </a:extLst>
          </p:cNvPr>
          <p:cNvSpPr/>
          <p:nvPr/>
        </p:nvSpPr>
        <p:spPr>
          <a:xfrm>
            <a:off x="2136874" y="5129706"/>
            <a:ext cx="454269" cy="410307"/>
          </a:xfrm>
          <a:prstGeom prst="ellipse">
            <a:avLst/>
          </a:prstGeom>
          <a:solidFill>
            <a:srgbClr val="5026A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white"/>
                </a:solidFill>
                <a:effectLst/>
                <a:uLnTx/>
                <a:uFillTx/>
                <a:latin typeface="Trebuchet MS"/>
              </a:rPr>
              <a:t>6</a:t>
            </a:r>
          </a:p>
        </p:txBody>
      </p:sp>
      <p:grpSp>
        <p:nvGrpSpPr>
          <p:cNvPr id="15" name="Grupo 14">
            <a:extLst>
              <a:ext uri="{FF2B5EF4-FFF2-40B4-BE49-F238E27FC236}">
                <a16:creationId xmlns:a16="http://schemas.microsoft.com/office/drawing/2014/main" id="{D9FD186B-7EBD-FAF5-821C-19DE6B82AD6D}"/>
              </a:ext>
            </a:extLst>
          </p:cNvPr>
          <p:cNvGrpSpPr/>
          <p:nvPr/>
        </p:nvGrpSpPr>
        <p:grpSpPr>
          <a:xfrm>
            <a:off x="2804741" y="2082961"/>
            <a:ext cx="9044559" cy="3457052"/>
            <a:chOff x="2804741" y="2082961"/>
            <a:chExt cx="9044559" cy="3457052"/>
          </a:xfrm>
        </p:grpSpPr>
        <p:sp>
          <p:nvSpPr>
            <p:cNvPr id="2" name="CuadroTexto 24">
              <a:extLst>
                <a:ext uri="{FF2B5EF4-FFF2-40B4-BE49-F238E27FC236}">
                  <a16:creationId xmlns:a16="http://schemas.microsoft.com/office/drawing/2014/main" id="{581F523F-2D3F-4E41-9B66-087844B67535}"/>
                </a:ext>
              </a:extLst>
            </p:cNvPr>
            <p:cNvSpPr txBox="1"/>
            <p:nvPr/>
          </p:nvSpPr>
          <p:spPr>
            <a:xfrm>
              <a:off x="2815949" y="2082961"/>
              <a:ext cx="5096435"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noProof="0">
                  <a:solidFill>
                    <a:schemeClr val="tx1">
                      <a:lumMod val="65000"/>
                      <a:lumOff val="35000"/>
                    </a:schemeClr>
                  </a:solidFill>
                  <a:latin typeface="Trebuchet MS"/>
                  <a:cs typeface="Arial"/>
                </a:rPr>
                <a:t>Hagan clic en "Archivo"</a:t>
              </a:r>
              <a:endParaRPr lang="es-ES_tradnl" sz="2000" noProof="0">
                <a:solidFill>
                  <a:schemeClr val="tx1">
                    <a:lumMod val="65000"/>
                    <a:lumOff val="35000"/>
                  </a:schemeClr>
                </a:solidFill>
                <a:latin typeface="Trebuchet MS"/>
                <a:cs typeface="Arial"/>
              </a:endParaRPr>
            </a:p>
          </p:txBody>
        </p:sp>
        <p:sp>
          <p:nvSpPr>
            <p:cNvPr id="10" name="CuadroTexto 26">
              <a:extLst>
                <a:ext uri="{FF2B5EF4-FFF2-40B4-BE49-F238E27FC236}">
                  <a16:creationId xmlns:a16="http://schemas.microsoft.com/office/drawing/2014/main" id="{BC380CB1-957E-4B2D-8EA8-FEC08E1DAD81}"/>
                </a:ext>
              </a:extLst>
            </p:cNvPr>
            <p:cNvSpPr txBox="1"/>
            <p:nvPr/>
          </p:nvSpPr>
          <p:spPr>
            <a:xfrm>
              <a:off x="2815949" y="2674629"/>
              <a:ext cx="6127376"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panose="020B0604020202020204" pitchFamily="34" charset="0"/>
                </a:rPr>
                <a:t>Luego en "Guardar como" o "Exportar"</a:t>
              </a:r>
            </a:p>
          </p:txBody>
        </p:sp>
        <p:sp>
          <p:nvSpPr>
            <p:cNvPr id="11" name="CuadroTexto 27">
              <a:extLst>
                <a:ext uri="{FF2B5EF4-FFF2-40B4-BE49-F238E27FC236}">
                  <a16:creationId xmlns:a16="http://schemas.microsoft.com/office/drawing/2014/main" id="{9AC98FF1-FAF5-458F-84FB-8CF4186AF1E0}"/>
                </a:ext>
              </a:extLst>
            </p:cNvPr>
            <p:cNvSpPr txBox="1"/>
            <p:nvPr/>
          </p:nvSpPr>
          <p:spPr>
            <a:xfrm>
              <a:off x="2815950" y="3299918"/>
              <a:ext cx="6710079"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a:rPr>
                <a:t>Seleccionen el formato PDF</a:t>
              </a:r>
              <a:endParaRPr lang="es-ES_tradnl" sz="2000" b="0" i="0" u="none" strike="noStrike" kern="1200" cap="none" spc="0" normalizeH="0" baseline="0" noProof="0">
                <a:ln>
                  <a:noFill/>
                </a:ln>
                <a:solidFill>
                  <a:schemeClr val="tx1">
                    <a:lumMod val="65000"/>
                    <a:lumOff val="35000"/>
                  </a:schemeClr>
                </a:solidFill>
                <a:effectLst/>
                <a:uLnTx/>
                <a:uFillTx/>
                <a:latin typeface="Trebuchet MS"/>
                <a:cs typeface="Arial"/>
              </a:endParaRPr>
            </a:p>
          </p:txBody>
        </p:sp>
        <p:sp>
          <p:nvSpPr>
            <p:cNvPr id="12" name="CuadroTexto 28">
              <a:extLst>
                <a:ext uri="{FF2B5EF4-FFF2-40B4-BE49-F238E27FC236}">
                  <a16:creationId xmlns:a16="http://schemas.microsoft.com/office/drawing/2014/main" id="{7357858D-4A8B-407D-B0F8-BA2BF76CEA66}"/>
                </a:ext>
              </a:extLst>
            </p:cNvPr>
            <p:cNvSpPr txBox="1"/>
            <p:nvPr/>
          </p:nvSpPr>
          <p:spPr>
            <a:xfrm>
              <a:off x="2804742" y="3857970"/>
              <a:ext cx="9040904"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a:rPr>
                <a:t>Elijan la ubicación donde </a:t>
              </a:r>
              <a:r>
                <a:rPr lang="es-ES_tradnl" sz="2000" noProof="0">
                  <a:solidFill>
                    <a:schemeClr val="tx1">
                      <a:lumMod val="65000"/>
                      <a:lumOff val="35000"/>
                    </a:schemeClr>
                  </a:solidFill>
                  <a:latin typeface="Trebuchet MS"/>
                  <a:cs typeface="Arial"/>
                </a:rPr>
                <a:t>quedará</a:t>
              </a:r>
              <a:r>
                <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a:rPr>
                <a:t> guardado el archivo en el computador</a:t>
              </a:r>
              <a:endParaRPr lang="es-ES_tradnl" sz="2000" b="0" i="0" u="none" strike="noStrike" kern="1200" cap="none" spc="0" normalizeH="0" baseline="0" noProof="0">
                <a:ln>
                  <a:noFill/>
                </a:ln>
                <a:solidFill>
                  <a:schemeClr val="tx1">
                    <a:lumMod val="65000"/>
                    <a:lumOff val="35000"/>
                  </a:schemeClr>
                </a:solidFill>
                <a:effectLst/>
                <a:uLnTx/>
                <a:uFillTx/>
                <a:latin typeface="Trebuchet MS"/>
                <a:cs typeface="Arial"/>
              </a:endParaRPr>
            </a:p>
          </p:txBody>
        </p:sp>
        <p:sp>
          <p:nvSpPr>
            <p:cNvPr id="13" name="CuadroTexto 29">
              <a:extLst>
                <a:ext uri="{FF2B5EF4-FFF2-40B4-BE49-F238E27FC236}">
                  <a16:creationId xmlns:a16="http://schemas.microsoft.com/office/drawing/2014/main" id="{651813FE-979E-47B7-8395-FC3D54E9AA2D}"/>
                </a:ext>
              </a:extLst>
            </p:cNvPr>
            <p:cNvSpPr txBox="1"/>
            <p:nvPr/>
          </p:nvSpPr>
          <p:spPr>
            <a:xfrm>
              <a:off x="2804741" y="4510533"/>
              <a:ext cx="9044559" cy="442674"/>
            </a:xfrm>
            <a:prstGeom prst="roundRect">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defRPr/>
              </a:pPr>
              <a:r>
                <a:rPr kumimoji="0" lang="es-ES_tradnl" sz="2000" b="0" i="0" u="none" strike="noStrike" kern="1200" cap="none" spc="0" normalizeH="0" baseline="0" noProof="0" dirty="0">
                  <a:ln>
                    <a:noFill/>
                  </a:ln>
                  <a:solidFill>
                    <a:schemeClr val="tx1">
                      <a:lumMod val="65000"/>
                      <a:lumOff val="35000"/>
                    </a:schemeClr>
                  </a:solidFill>
                  <a:effectLst/>
                  <a:uLnTx/>
                  <a:uFillTx/>
                  <a:latin typeface="Trebuchet MS"/>
                  <a:cs typeface="Arial"/>
                </a:rPr>
                <a:t>Escriban el nombre del archivo. </a:t>
              </a:r>
              <a:r>
                <a:rPr lang="es-ES_tradnl" sz="2000" noProof="0" dirty="0">
                  <a:solidFill>
                    <a:schemeClr val="tx1">
                      <a:lumMod val="65000"/>
                      <a:lumOff val="35000"/>
                    </a:schemeClr>
                  </a:solidFill>
                  <a:latin typeface="Trebuchet MS"/>
                </a:rPr>
                <a:t>Ejemplo: </a:t>
              </a:r>
              <a:r>
                <a:rPr lang="es-ES_tradnl" sz="2000" dirty="0">
                  <a:solidFill>
                    <a:schemeClr val="tx1">
                      <a:lumMod val="65000"/>
                      <a:lumOff val="35000"/>
                    </a:schemeClr>
                  </a:solidFill>
                  <a:latin typeface="Trebuchet MS"/>
                </a:rPr>
                <a:t>Se</a:t>
              </a:r>
              <a:r>
                <a:rPr lang="es-ES_tradnl" sz="2000" noProof="0" dirty="0">
                  <a:solidFill>
                    <a:schemeClr val="tx1">
                      <a:lumMod val="65000"/>
                      <a:lumOff val="35000"/>
                    </a:schemeClr>
                  </a:solidFill>
                  <a:latin typeface="Trebuchet MS"/>
                </a:rPr>
                <a:t>nior_</a:t>
              </a:r>
              <a:r>
                <a:rPr lang="es-ES_tradnl" sz="2000" dirty="0">
                  <a:solidFill>
                    <a:schemeClr val="tx1">
                      <a:lumMod val="65000"/>
                      <a:lumOff val="35000"/>
                    </a:schemeClr>
                  </a:solidFill>
                  <a:latin typeface="Trebuchet MS"/>
                </a:rPr>
                <a:t>B00004S</a:t>
              </a:r>
              <a:r>
                <a:rPr lang="es-ES_tradnl" sz="2000" noProof="0" dirty="0">
                  <a:solidFill>
                    <a:schemeClr val="tx1">
                      <a:lumMod val="65000"/>
                      <a:lumOff val="35000"/>
                    </a:schemeClr>
                  </a:solidFill>
                  <a:latin typeface="Trebuchet MS"/>
                </a:rPr>
                <a:t>_TeamColombia</a:t>
              </a:r>
              <a:endParaRPr lang="es-ES_tradnl" sz="2000" i="0" u="none" strike="noStrike" kern="1200" cap="none" spc="0" normalizeH="0" baseline="0" noProof="0" dirty="0">
                <a:ln>
                  <a:noFill/>
                </a:ln>
                <a:solidFill>
                  <a:schemeClr val="tx1">
                    <a:lumMod val="65000"/>
                    <a:lumOff val="35000"/>
                  </a:schemeClr>
                </a:solidFill>
                <a:effectLst/>
                <a:uLnTx/>
                <a:uFillTx/>
                <a:latin typeface="Trebuchet MS"/>
                <a:cs typeface="Arial"/>
              </a:endParaRPr>
            </a:p>
          </p:txBody>
        </p:sp>
        <p:sp>
          <p:nvSpPr>
            <p:cNvPr id="14" name="CuadroTexto 30">
              <a:extLst>
                <a:ext uri="{FF2B5EF4-FFF2-40B4-BE49-F238E27FC236}">
                  <a16:creationId xmlns:a16="http://schemas.microsoft.com/office/drawing/2014/main" id="{E18E8B2E-3F01-42B2-9851-C086C00CA86D}"/>
                </a:ext>
              </a:extLst>
            </p:cNvPr>
            <p:cNvSpPr txBox="1"/>
            <p:nvPr/>
          </p:nvSpPr>
          <p:spPr>
            <a:xfrm>
              <a:off x="2815947" y="5097339"/>
              <a:ext cx="7001434" cy="442674"/>
            </a:xfrm>
            <a:prstGeom prst="roundRect">
              <a:avLst/>
            </a:prstGeom>
            <a:ln w="571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a:rPr>
                <a:t>Presionen "Guardar</a:t>
              </a:r>
              <a:r>
                <a:rPr lang="es-ES_tradnl" sz="2000" noProof="0">
                  <a:solidFill>
                    <a:schemeClr val="tx1">
                      <a:lumMod val="65000"/>
                      <a:lumOff val="35000"/>
                    </a:schemeClr>
                  </a:solidFill>
                  <a:latin typeface="Trebuchet MS"/>
                  <a:cs typeface="Arial"/>
                </a:rPr>
                <a:t>"</a:t>
              </a:r>
              <a:endParaRPr kumimoji="0" lang="es-ES_tradnl" sz="2000" b="0" i="0" u="none" strike="noStrike" kern="1200" cap="none" spc="0" normalizeH="0" baseline="0" noProof="0">
                <a:ln>
                  <a:noFill/>
                </a:ln>
                <a:solidFill>
                  <a:schemeClr val="tx1">
                    <a:lumMod val="65000"/>
                    <a:lumOff val="35000"/>
                  </a:schemeClr>
                </a:solidFill>
                <a:effectLst/>
                <a:uLnTx/>
                <a:uFillTx/>
                <a:latin typeface="Trebuchet MS"/>
                <a:cs typeface="Arial"/>
              </a:endParaRPr>
            </a:p>
          </p:txBody>
        </p:sp>
      </p:grpSp>
      <p:sp>
        <p:nvSpPr>
          <p:cNvPr id="18" name="CuadroTexto 17">
            <a:extLst>
              <a:ext uri="{FF2B5EF4-FFF2-40B4-BE49-F238E27FC236}">
                <a16:creationId xmlns:a16="http://schemas.microsoft.com/office/drawing/2014/main" id="{FCEF79AB-681A-B326-7E34-4752A7251364}"/>
              </a:ext>
            </a:extLst>
          </p:cNvPr>
          <p:cNvSpPr txBox="1"/>
          <p:nvPr/>
        </p:nvSpPr>
        <p:spPr>
          <a:xfrm>
            <a:off x="1941035" y="5543995"/>
            <a:ext cx="931025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noProof="0">
                <a:solidFill>
                  <a:schemeClr val="tx1">
                    <a:lumMod val="65000"/>
                    <a:lumOff val="35000"/>
                  </a:schemeClr>
                </a:solidFill>
                <a:highlight>
                  <a:srgbClr val="00FF00"/>
                </a:highlight>
                <a:latin typeface="Trebuchet MS"/>
              </a:rPr>
              <a:t>Esta diapositiva debe eliminarse después de realizar la actividad</a:t>
            </a:r>
            <a:endParaRPr lang="es-ES_tradnl" sz="2000" noProof="0">
              <a:solidFill>
                <a:schemeClr val="tx1">
                  <a:lumMod val="65000"/>
                  <a:lumOff val="35000"/>
                </a:schemeClr>
              </a:solidFill>
              <a:highlight>
                <a:srgbClr val="00FF00"/>
              </a:highlight>
            </a:endParaRPr>
          </a:p>
        </p:txBody>
      </p:sp>
    </p:spTree>
    <p:extLst>
      <p:ext uri="{BB962C8B-B14F-4D97-AF65-F5344CB8AC3E}">
        <p14:creationId xmlns:p14="http://schemas.microsoft.com/office/powerpoint/2010/main" val="200572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a:extLst>
            <a:ext uri="{FF2B5EF4-FFF2-40B4-BE49-F238E27FC236}">
              <a16:creationId xmlns:a16="http://schemas.microsoft.com/office/drawing/2014/main" id="{B00A289D-997C-8366-8396-79D4E03468F7}"/>
            </a:ext>
          </a:extLst>
        </p:cNvPr>
        <p:cNvGrpSpPr/>
        <p:nvPr/>
      </p:nvGrpSpPr>
      <p:grpSpPr>
        <a:xfrm>
          <a:off x="0" y="0"/>
          <a:ext cx="0" cy="0"/>
          <a:chOff x="0" y="0"/>
          <a:chExt cx="0" cy="0"/>
        </a:xfrm>
      </p:grpSpPr>
      <p:sp>
        <p:nvSpPr>
          <p:cNvPr id="16" name="Título 1">
            <a:extLst>
              <a:ext uri="{FF2B5EF4-FFF2-40B4-BE49-F238E27FC236}">
                <a16:creationId xmlns:a16="http://schemas.microsoft.com/office/drawing/2014/main" id="{BDB4A821-BA54-438F-A35B-E612117B35AB}"/>
              </a:ext>
            </a:extLst>
          </p:cNvPr>
          <p:cNvSpPr txBox="1">
            <a:spLocks/>
          </p:cNvSpPr>
          <p:nvPr/>
        </p:nvSpPr>
        <p:spPr>
          <a:xfrm>
            <a:off x="2155372" y="194263"/>
            <a:ext cx="7682690" cy="409268"/>
          </a:xfrm>
          <a:prstGeom prst="rect">
            <a:avLst/>
          </a:prstGeom>
        </p:spPr>
        <p:txBody>
          <a:bodyPr vert="horz" lIns="91440" tIns="45720" rIns="91440" bIns="45720" rtlCol="0" anchor="ctr">
            <a:normAutofit fontScale="25000" lnSpcReduction="20000"/>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sz="5800" b="1" noProof="0">
              <a:solidFill>
                <a:srgbClr val="5026AD"/>
              </a:solidFill>
              <a:latin typeface="Trebuchet MS"/>
              <a:cs typeface="Arial"/>
            </a:endParaRPr>
          </a:p>
          <a:p>
            <a:r>
              <a:rPr lang="es-ES_tradnl" sz="14400" b="1" noProof="0">
                <a:solidFill>
                  <a:srgbClr val="5026AD"/>
                </a:solidFill>
                <a:latin typeface="Trebuchet MS"/>
                <a:cs typeface="Arial"/>
              </a:rPr>
              <a:t>DIAGNÓSTICO DE LA COMUNIDAD</a:t>
            </a:r>
            <a:endParaRPr lang="es-ES_tradnl" sz="14400" noProof="0">
              <a:solidFill>
                <a:srgbClr val="5026AD"/>
              </a:solidFill>
              <a:latin typeface="Trebuchet MS"/>
            </a:endParaRPr>
          </a:p>
          <a:p>
            <a:endParaRPr lang="es-ES_tradnl" sz="5400" b="1" noProof="0">
              <a:solidFill>
                <a:srgbClr val="8F5EFA"/>
              </a:solidFill>
              <a:latin typeface="Trebuchet MS"/>
            </a:endParaRPr>
          </a:p>
        </p:txBody>
      </p:sp>
      <p:sp>
        <p:nvSpPr>
          <p:cNvPr id="2" name="CuadroTexto 1">
            <a:extLst>
              <a:ext uri="{FF2B5EF4-FFF2-40B4-BE49-F238E27FC236}">
                <a16:creationId xmlns:a16="http://schemas.microsoft.com/office/drawing/2014/main" id="{E1A09210-8E54-8011-3E26-AAA38D3E3669}"/>
              </a:ext>
            </a:extLst>
          </p:cNvPr>
          <p:cNvSpPr txBox="1"/>
          <p:nvPr/>
        </p:nvSpPr>
        <p:spPr>
          <a:xfrm>
            <a:off x="141514" y="603531"/>
            <a:ext cx="12050486" cy="984885"/>
          </a:xfrm>
          <a:prstGeom prst="rect">
            <a:avLst/>
          </a:prstGeom>
          <a:noFill/>
        </p:spPr>
        <p:txBody>
          <a:bodyPr wrap="square" rtlCol="0">
            <a:spAutoFit/>
          </a:bodyPr>
          <a:lstStyle/>
          <a:p>
            <a:r>
              <a:rPr lang="es-ES_tradnl" sz="2000" noProof="0">
                <a:solidFill>
                  <a:schemeClr val="tx1">
                    <a:lumMod val="65000"/>
                    <a:lumOff val="35000"/>
                  </a:schemeClr>
                </a:solidFill>
                <a:effectLst/>
                <a:latin typeface="Trebuchet MS" panose="020B0603020202020204" pitchFamily="34" charset="0"/>
                <a:ea typeface="Times New Roman" panose="02020603050405020304" pitchFamily="18" charset="0"/>
                <a:cs typeface="Times New Roman" panose="02020603050405020304" pitchFamily="18" charset="0"/>
              </a:rPr>
              <a:t>Revisen las respuestas de la comunidad del Desafío 3. Identifiquen y escriban las </a:t>
            </a:r>
            <a:r>
              <a:rPr lang="es-ES_tradnl" sz="2000" b="1" noProof="0">
                <a:solidFill>
                  <a:schemeClr val="tx1">
                    <a:lumMod val="65000"/>
                    <a:lumOff val="35000"/>
                  </a:schemeClr>
                </a:solidFill>
                <a:effectLst/>
                <a:latin typeface="Trebuchet MS" panose="020B0603020202020204" pitchFamily="34" charset="0"/>
                <a:ea typeface="Times New Roman" panose="02020603050405020304" pitchFamily="18" charset="0"/>
                <a:cs typeface="Times New Roman" panose="02020603050405020304" pitchFamily="18" charset="0"/>
              </a:rPr>
              <a:t>tres oportunidades de mejora </a:t>
            </a:r>
            <a:r>
              <a:rPr lang="es-ES_tradnl" sz="2000" noProof="0">
                <a:solidFill>
                  <a:schemeClr val="tx1">
                    <a:lumMod val="65000"/>
                    <a:lumOff val="35000"/>
                  </a:schemeClr>
                </a:solidFill>
                <a:effectLst/>
                <a:latin typeface="Trebuchet MS" panose="020B0603020202020204" pitchFamily="34" charset="0"/>
                <a:ea typeface="Times New Roman" panose="02020603050405020304" pitchFamily="18" charset="0"/>
                <a:cs typeface="Times New Roman" panose="02020603050405020304" pitchFamily="18" charset="0"/>
              </a:rPr>
              <a:t>más importantes sugeridas por la comunidad y cómo planean implementarlas.</a:t>
            </a:r>
            <a:endParaRPr lang="es-ES_tradnl" sz="2000"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s-ES_tradnl" noProof="0"/>
          </a:p>
        </p:txBody>
      </p:sp>
      <p:sp>
        <p:nvSpPr>
          <p:cNvPr id="3" name="CuadroTexto 2">
            <a:extLst>
              <a:ext uri="{FF2B5EF4-FFF2-40B4-BE49-F238E27FC236}">
                <a16:creationId xmlns:a16="http://schemas.microsoft.com/office/drawing/2014/main" id="{3A939B20-FF0A-9CC9-8B36-9D86DB128153}"/>
              </a:ext>
            </a:extLst>
          </p:cNvPr>
          <p:cNvSpPr txBox="1"/>
          <p:nvPr/>
        </p:nvSpPr>
        <p:spPr>
          <a:xfrm>
            <a:off x="754144" y="1376313"/>
            <a:ext cx="10815687" cy="3893271"/>
          </a:xfrm>
          <a:prstGeom prst="rect">
            <a:avLst/>
          </a:prstGeom>
          <a:noFill/>
        </p:spPr>
        <p:txBody>
          <a:bodyPr wrap="square" rtlCol="0">
            <a:spAutoFit/>
          </a:bodyPr>
          <a:lstStyle/>
          <a:p>
            <a:endParaRPr lang="es-ES_tradnl" noProof="0"/>
          </a:p>
        </p:txBody>
      </p:sp>
      <p:graphicFrame>
        <p:nvGraphicFramePr>
          <p:cNvPr id="4" name="Tabla 3">
            <a:extLst>
              <a:ext uri="{FF2B5EF4-FFF2-40B4-BE49-F238E27FC236}">
                <a16:creationId xmlns:a16="http://schemas.microsoft.com/office/drawing/2014/main" id="{7A19C4AA-746A-DD5C-E7E4-A85C6EB4797A}"/>
              </a:ext>
            </a:extLst>
          </p:cNvPr>
          <p:cNvGraphicFramePr>
            <a:graphicFrameLocks noGrp="1"/>
          </p:cNvGraphicFramePr>
          <p:nvPr/>
        </p:nvGraphicFramePr>
        <p:xfrm>
          <a:off x="754144" y="1544143"/>
          <a:ext cx="10515600" cy="4265043"/>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865839151"/>
                    </a:ext>
                  </a:extLst>
                </a:gridCol>
                <a:gridCol w="3505200">
                  <a:extLst>
                    <a:ext uri="{9D8B030D-6E8A-4147-A177-3AD203B41FA5}">
                      <a16:colId xmlns:a16="http://schemas.microsoft.com/office/drawing/2014/main" val="322541901"/>
                    </a:ext>
                  </a:extLst>
                </a:gridCol>
                <a:gridCol w="3505200">
                  <a:extLst>
                    <a:ext uri="{9D8B030D-6E8A-4147-A177-3AD203B41FA5}">
                      <a16:colId xmlns:a16="http://schemas.microsoft.com/office/drawing/2014/main" val="25223107"/>
                    </a:ext>
                  </a:extLst>
                </a:gridCol>
              </a:tblGrid>
              <a:tr h="0">
                <a:tc>
                  <a:txBody>
                    <a:bodyPr/>
                    <a:lstStyle/>
                    <a:p>
                      <a:pPr algn="ctr">
                        <a:lnSpc>
                          <a:spcPct val="107000"/>
                        </a:lnSpc>
                        <a:spcAft>
                          <a:spcPts val="800"/>
                        </a:spcAft>
                      </a:pPr>
                      <a:r>
                        <a:rPr lang="es-ES_tradnl" sz="1600" noProof="0">
                          <a:effectLst/>
                          <a:latin typeface="Trebuchet MS" panose="020B0603020202020204" pitchFamily="34" charset="0"/>
                        </a:rPr>
                        <a:t>Oportunidad de Mejora (Sugerencia de la comunidad)</a:t>
                      </a:r>
                      <a:endParaRPr lang="es-ES_tradnl" sz="16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26AD"/>
                    </a:solidFill>
                  </a:tcPr>
                </a:tc>
                <a:tc>
                  <a:txBody>
                    <a:bodyPr/>
                    <a:lstStyle/>
                    <a:p>
                      <a:pPr algn="ctr">
                        <a:lnSpc>
                          <a:spcPct val="107000"/>
                        </a:lnSpc>
                        <a:spcAft>
                          <a:spcPts val="800"/>
                        </a:spcAft>
                      </a:pPr>
                      <a:r>
                        <a:rPr lang="es-ES_tradnl" sz="1600" noProof="0">
                          <a:effectLst/>
                          <a:latin typeface="Trebuchet MS" panose="020B0603020202020204" pitchFamily="34" charset="0"/>
                        </a:rPr>
                        <a:t>¿Por qué es importante este ajuste?</a:t>
                      </a:r>
                      <a:endParaRPr lang="es-ES_tradnl" sz="16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026AD"/>
                    </a:solidFill>
                  </a:tcPr>
                </a:tc>
                <a:tc>
                  <a:txBody>
                    <a:bodyPr/>
                    <a:lstStyle/>
                    <a:p>
                      <a:pPr algn="ctr">
                        <a:lnSpc>
                          <a:spcPct val="107000"/>
                        </a:lnSpc>
                        <a:spcAft>
                          <a:spcPts val="800"/>
                        </a:spcAft>
                      </a:pPr>
                      <a:r>
                        <a:rPr lang="es-ES_tradnl" sz="1600" noProof="0">
                          <a:effectLst/>
                          <a:latin typeface="Trebuchet MS" panose="020B0603020202020204" pitchFamily="34" charset="0"/>
                        </a:rPr>
                        <a:t>¿Cómo lo implementaremos en el prototipo de alta fidelidad?</a:t>
                      </a:r>
                      <a:endParaRPr lang="es-ES_tradnl" sz="16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026AD"/>
                    </a:solidFill>
                  </a:tcPr>
                </a:tc>
                <a:extLst>
                  <a:ext uri="{0D108BD9-81ED-4DB2-BD59-A6C34878D82A}">
                    <a16:rowId xmlns:a16="http://schemas.microsoft.com/office/drawing/2014/main" val="3085310905"/>
                  </a:ext>
                </a:extLst>
              </a:tr>
              <a:tr h="0">
                <a:tc>
                  <a:txBody>
                    <a:bodyPr/>
                    <a:lstStyle/>
                    <a:p>
                      <a:pPr>
                        <a:lnSpc>
                          <a:spcPct val="107000"/>
                        </a:lnSpc>
                        <a:spcAft>
                          <a:spcPts val="800"/>
                        </a:spcAft>
                      </a:pPr>
                      <a:r>
                        <a:rPr lang="es-ES_tradnl" sz="1600" b="0" noProof="0">
                          <a:solidFill>
                            <a:schemeClr val="tx1">
                              <a:lumMod val="65000"/>
                              <a:lumOff val="35000"/>
                            </a:schemeClr>
                          </a:solidFill>
                          <a:effectLst/>
                          <a:latin typeface="Trebuchet MS" panose="020B0603020202020204" pitchFamily="34" charset="0"/>
                        </a:rPr>
                        <a:t>Ej.: "Sería bueno que todos los botones realicen una función en la aplicación".</a:t>
                      </a:r>
                      <a:endParaRPr lang="es-ES_tradnl" sz="1600" b="0"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1E1F0"/>
                    </a:solidFill>
                  </a:tcPr>
                </a:tc>
                <a:tc>
                  <a:txBody>
                    <a:bodyPr/>
                    <a:lstStyle/>
                    <a:p>
                      <a:pPr>
                        <a:lnSpc>
                          <a:spcPct val="107000"/>
                        </a:lnSpc>
                        <a:spcAft>
                          <a:spcPts val="800"/>
                        </a:spcAft>
                      </a:pPr>
                      <a:r>
                        <a:rPr lang="es-ES_tradnl" sz="1600" noProof="0">
                          <a:solidFill>
                            <a:schemeClr val="tx1">
                              <a:lumMod val="65000"/>
                              <a:lumOff val="35000"/>
                            </a:schemeClr>
                          </a:solidFill>
                          <a:effectLst/>
                          <a:latin typeface="Trebuchet MS" panose="020B0603020202020204" pitchFamily="34" charset="0"/>
                        </a:rPr>
                        <a:t>Ej.: La interactividad es clave para que el usuario entienda el flujo de la aplicación.</a:t>
                      </a:r>
                      <a:endParaRPr lang="es-ES_tradnl" sz="1600"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1E1F0"/>
                    </a:solidFill>
                  </a:tcPr>
                </a:tc>
                <a:tc>
                  <a:txBody>
                    <a:bodyPr/>
                    <a:lstStyle/>
                    <a:p>
                      <a:pPr>
                        <a:lnSpc>
                          <a:spcPct val="107000"/>
                        </a:lnSpc>
                        <a:spcAft>
                          <a:spcPts val="800"/>
                        </a:spcAft>
                      </a:pPr>
                      <a:r>
                        <a:rPr lang="es-ES_tradnl" sz="1600" noProof="0">
                          <a:solidFill>
                            <a:schemeClr val="tx1">
                              <a:lumMod val="65000"/>
                              <a:lumOff val="35000"/>
                            </a:schemeClr>
                          </a:solidFill>
                          <a:effectLst/>
                          <a:latin typeface="Trebuchet MS" panose="020B0603020202020204" pitchFamily="34" charset="0"/>
                        </a:rPr>
                        <a:t>Ej.: Crearemos código entre  pantallas para mostrar la navegación en la aplicación.</a:t>
                      </a:r>
                      <a:endParaRPr lang="es-ES_tradnl" sz="1600"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1E1F0"/>
                    </a:solidFill>
                  </a:tcPr>
                </a:tc>
                <a:extLst>
                  <a:ext uri="{0D108BD9-81ED-4DB2-BD59-A6C34878D82A}">
                    <a16:rowId xmlns:a16="http://schemas.microsoft.com/office/drawing/2014/main" val="1041644040"/>
                  </a:ext>
                </a:extLst>
              </a:tr>
              <a:tr h="0">
                <a:tc>
                  <a:txBody>
                    <a:bodyPr/>
                    <a:lstStyle/>
                    <a:p>
                      <a:pPr>
                        <a:lnSpc>
                          <a:spcPct val="107000"/>
                        </a:lnSpc>
                        <a:spcAft>
                          <a:spcPts val="800"/>
                        </a:spcAft>
                      </a:pPr>
                      <a:r>
                        <a:rPr lang="es-ES_tradnl" sz="1600" noProof="0">
                          <a:solidFill>
                            <a:schemeClr val="tx1"/>
                          </a:solidFill>
                          <a:effectLst/>
                          <a:latin typeface="Trebuchet MS" panose="020B0603020202020204" pitchFamily="34" charset="0"/>
                        </a:rPr>
                        <a:t>1.</a:t>
                      </a:r>
                    </a:p>
                    <a:p>
                      <a:pPr>
                        <a:lnSpc>
                          <a:spcPct val="107000"/>
                        </a:lnSpc>
                        <a:spcAft>
                          <a:spcPts val="800"/>
                        </a:spcAft>
                      </a:pPr>
                      <a:endParaRPr lang="es-ES_tradnl" sz="1600" noProof="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600" noProof="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7000"/>
                        </a:lnSpc>
                      </a:pPr>
                      <a:endParaRPr lang="es-ES_tradnl" sz="1600" noProof="0">
                        <a:effectLst/>
                        <a:latin typeface="Trebuchet MS" panose="020B0603020202020204" pitchFamily="34" charset="0"/>
                        <a:cs typeface="Times New Roman" panose="02020603050405020304" pitchFamily="18"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7000"/>
                        </a:lnSpc>
                      </a:pPr>
                      <a:endParaRPr lang="es-ES_tradnl" sz="1600" noProof="0">
                        <a:effectLst/>
                        <a:latin typeface="Trebuchet MS" panose="020B0603020202020204" pitchFamily="34" charset="0"/>
                        <a:cs typeface="Times New Roman" panose="02020603050405020304" pitchFamily="18" charset="0"/>
                      </a:endParaRPr>
                    </a:p>
                  </a:txBody>
                  <a:tcPr marL="9525" marR="9525" marT="9525" marB="952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070278"/>
                  </a:ext>
                </a:extLst>
              </a:tr>
              <a:tr h="0">
                <a:tc>
                  <a:txBody>
                    <a:bodyPr/>
                    <a:lstStyle/>
                    <a:p>
                      <a:pPr>
                        <a:lnSpc>
                          <a:spcPct val="107000"/>
                        </a:lnSpc>
                        <a:spcAft>
                          <a:spcPts val="800"/>
                        </a:spcAft>
                      </a:pPr>
                      <a:r>
                        <a:rPr lang="es-ES_tradnl" sz="1600" noProof="0">
                          <a:solidFill>
                            <a:schemeClr val="tx1"/>
                          </a:solidFill>
                          <a:effectLst/>
                          <a:latin typeface="Trebuchet MS" panose="020B0603020202020204" pitchFamily="34" charset="0"/>
                        </a:rPr>
                        <a:t>2.</a:t>
                      </a:r>
                    </a:p>
                    <a:p>
                      <a:pPr>
                        <a:lnSpc>
                          <a:spcPct val="107000"/>
                        </a:lnSpc>
                        <a:spcAft>
                          <a:spcPts val="800"/>
                        </a:spcAft>
                      </a:pPr>
                      <a:endParaRPr lang="es-ES_tradnl" sz="1600" noProof="0">
                        <a:solidFill>
                          <a:schemeClr val="tx1"/>
                        </a:solidFill>
                        <a:effectLst/>
                        <a:latin typeface="Trebuchet MS" panose="020B0603020202020204" pitchFamily="34" charset="0"/>
                      </a:endParaRPr>
                    </a:p>
                    <a:p>
                      <a:pPr>
                        <a:lnSpc>
                          <a:spcPct val="107000"/>
                        </a:lnSpc>
                        <a:spcAft>
                          <a:spcPts val="800"/>
                        </a:spcAft>
                      </a:pPr>
                      <a:endParaRPr lang="es-ES_tradnl" sz="1600" noProof="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pPr>
                        <a:lnSpc>
                          <a:spcPct val="107000"/>
                        </a:lnSpc>
                      </a:pPr>
                      <a:endParaRPr lang="es-ES_tradnl" sz="1600" noProof="0">
                        <a:effectLst/>
                        <a:latin typeface="Trebuchet MS" panose="020B0603020202020204" pitchFamily="34" charset="0"/>
                        <a:cs typeface="Times New Roman" panose="02020603050405020304" pitchFamily="18"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1E1F0"/>
                    </a:solidFill>
                  </a:tcPr>
                </a:tc>
                <a:tc>
                  <a:txBody>
                    <a:bodyPr/>
                    <a:lstStyle/>
                    <a:p>
                      <a:pPr>
                        <a:lnSpc>
                          <a:spcPct val="107000"/>
                        </a:lnSpc>
                      </a:pPr>
                      <a:endParaRPr lang="es-ES_tradnl" sz="1600" noProof="0">
                        <a:effectLst/>
                        <a:latin typeface="Trebuchet MS" panose="020B0603020202020204" pitchFamily="34" charset="0"/>
                        <a:cs typeface="Times New Roman" panose="02020603050405020304" pitchFamily="18" charset="0"/>
                      </a:endParaRPr>
                    </a:p>
                  </a:txBody>
                  <a:tcPr marL="9525" marR="9525" marT="9525" marB="952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1E1F0"/>
                    </a:solidFill>
                  </a:tcPr>
                </a:tc>
                <a:extLst>
                  <a:ext uri="{0D108BD9-81ED-4DB2-BD59-A6C34878D82A}">
                    <a16:rowId xmlns:a16="http://schemas.microsoft.com/office/drawing/2014/main" val="1692783097"/>
                  </a:ext>
                </a:extLst>
              </a:tr>
              <a:tr h="0">
                <a:tc>
                  <a:txBody>
                    <a:bodyPr/>
                    <a:lstStyle/>
                    <a:p>
                      <a:pPr>
                        <a:lnSpc>
                          <a:spcPct val="107000"/>
                        </a:lnSpc>
                        <a:spcAft>
                          <a:spcPts val="800"/>
                        </a:spcAft>
                      </a:pPr>
                      <a:r>
                        <a:rPr lang="es-ES_tradnl" sz="1600" noProof="0">
                          <a:solidFill>
                            <a:schemeClr val="tx1"/>
                          </a:solidFill>
                          <a:effectLst/>
                          <a:latin typeface="Trebuchet MS" panose="020B0603020202020204" pitchFamily="34" charset="0"/>
                        </a:rPr>
                        <a:t>3.</a:t>
                      </a:r>
                    </a:p>
                    <a:p>
                      <a:pPr>
                        <a:lnSpc>
                          <a:spcPct val="107000"/>
                        </a:lnSpc>
                        <a:spcAft>
                          <a:spcPts val="800"/>
                        </a:spcAft>
                      </a:pPr>
                      <a:endParaRPr lang="es-ES_tradnl" sz="1600" noProof="0">
                        <a:solidFill>
                          <a:schemeClr val="tx1"/>
                        </a:solidFill>
                        <a:effectLst/>
                        <a:latin typeface="Trebuchet MS" panose="020B0603020202020204" pitchFamily="34" charset="0"/>
                      </a:endParaRPr>
                    </a:p>
                    <a:p>
                      <a:pPr>
                        <a:lnSpc>
                          <a:spcPct val="107000"/>
                        </a:lnSpc>
                        <a:spcAft>
                          <a:spcPts val="800"/>
                        </a:spcAft>
                      </a:pPr>
                      <a:endParaRPr lang="es-ES_tradnl" sz="1600" noProof="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pPr>
                      <a:endParaRPr lang="es-ES_tradnl" sz="1600" noProof="0">
                        <a:effectLst/>
                        <a:latin typeface="Trebuchet MS" panose="020B0603020202020204" pitchFamily="34" charset="0"/>
                        <a:cs typeface="Times New Roman" panose="02020603050405020304" pitchFamily="18" charset="0"/>
                      </a:endParaRPr>
                    </a:p>
                  </a:txBody>
                  <a:tcPr marL="9525" marR="9525" marT="9525" marB="9525"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pPr>
                      <a:endParaRPr lang="es-ES_tradnl" sz="1600" noProof="0">
                        <a:effectLst/>
                        <a:latin typeface="Trebuchet MS" panose="020B0603020202020204" pitchFamily="34" charset="0"/>
                        <a:cs typeface="Times New Roman" panose="02020603050405020304" pitchFamily="18" charset="0"/>
                      </a:endParaRPr>
                    </a:p>
                  </a:txBody>
                  <a:tcPr marL="9525" marR="9525" marT="9525" marB="952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9037694"/>
                  </a:ext>
                </a:extLst>
              </a:tr>
            </a:tbl>
          </a:graphicData>
        </a:graphic>
      </p:graphicFrame>
    </p:spTree>
    <p:extLst>
      <p:ext uri="{BB962C8B-B14F-4D97-AF65-F5344CB8AC3E}">
        <p14:creationId xmlns:p14="http://schemas.microsoft.com/office/powerpoint/2010/main" val="114560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853F4A-DE82-088F-B6BA-0E03D949283E}"/>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C196BE2F-F981-476E-A413-CB8DA49E6C3C}"/>
              </a:ext>
            </a:extLst>
          </p:cNvPr>
          <p:cNvSpPr txBox="1">
            <a:spLocks/>
          </p:cNvSpPr>
          <p:nvPr/>
        </p:nvSpPr>
        <p:spPr>
          <a:xfrm>
            <a:off x="838200" y="110894"/>
            <a:ext cx="1051560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3500" b="1" noProof="0">
                <a:solidFill>
                  <a:srgbClr val="5026AD"/>
                </a:solidFill>
                <a:latin typeface="Trebuchet MS"/>
              </a:rPr>
              <a:t>AUTOEVALUACIÓN DEL PROTOTIPO DE BAJA FIDELIDAD – PARTE 1 </a:t>
            </a:r>
          </a:p>
        </p:txBody>
      </p:sp>
      <p:sp>
        <p:nvSpPr>
          <p:cNvPr id="2" name="CuadroTexto 1">
            <a:extLst>
              <a:ext uri="{FF2B5EF4-FFF2-40B4-BE49-F238E27FC236}">
                <a16:creationId xmlns:a16="http://schemas.microsoft.com/office/drawing/2014/main" id="{35E2824E-FC19-475C-B790-266C4C641D80}"/>
              </a:ext>
            </a:extLst>
          </p:cNvPr>
          <p:cNvSpPr txBox="1"/>
          <p:nvPr/>
        </p:nvSpPr>
        <p:spPr>
          <a:xfrm>
            <a:off x="304796" y="1177223"/>
            <a:ext cx="10515600" cy="646331"/>
          </a:xfrm>
          <a:prstGeom prst="rect">
            <a:avLst/>
          </a:prstGeom>
          <a:noFill/>
        </p:spPr>
        <p:txBody>
          <a:bodyPr wrap="square" rtlCol="0">
            <a:spAutoFit/>
          </a:bodyPr>
          <a:lstStyle/>
          <a:p>
            <a:r>
              <a:rPr lang="es-ES_tradnl" noProof="0">
                <a:solidFill>
                  <a:schemeClr val="tx1">
                    <a:lumMod val="65000"/>
                    <a:lumOff val="35000"/>
                  </a:schemeClr>
                </a:solidFill>
                <a:effectLst/>
                <a:latin typeface="Trebuchet MS" panose="020B0603020202020204" pitchFamily="34" charset="0"/>
                <a:ea typeface="Times New Roman" panose="02020603050405020304" pitchFamily="18" charset="0"/>
                <a:cs typeface="Times New Roman" panose="02020603050405020304" pitchFamily="18" charset="0"/>
              </a:rPr>
              <a:t>Evalúen su prototipo actual y definan las características que tendrá su prototipo de alta fidelidad. Esta tabla les ayudará a visualizar el salto de calidad que buscan.</a:t>
            </a:r>
          </a:p>
        </p:txBody>
      </p:sp>
      <p:graphicFrame>
        <p:nvGraphicFramePr>
          <p:cNvPr id="16" name="Tabla 15">
            <a:extLst>
              <a:ext uri="{FF2B5EF4-FFF2-40B4-BE49-F238E27FC236}">
                <a16:creationId xmlns:a16="http://schemas.microsoft.com/office/drawing/2014/main" id="{BB6AA4A3-9B13-43ED-883F-3B075986E7C7}"/>
              </a:ext>
            </a:extLst>
          </p:cNvPr>
          <p:cNvGraphicFramePr>
            <a:graphicFrameLocks noGrp="1"/>
          </p:cNvGraphicFramePr>
          <p:nvPr>
            <p:extLst>
              <p:ext uri="{D42A27DB-BD31-4B8C-83A1-F6EECF244321}">
                <p14:modId xmlns:p14="http://schemas.microsoft.com/office/powerpoint/2010/main" val="3262380016"/>
              </p:ext>
            </p:extLst>
          </p:nvPr>
        </p:nvGraphicFramePr>
        <p:xfrm>
          <a:off x="304796" y="2027875"/>
          <a:ext cx="11764656" cy="3518190"/>
        </p:xfrm>
        <a:graphic>
          <a:graphicData uri="http://schemas.openxmlformats.org/drawingml/2006/table">
            <a:tbl>
              <a:tblPr/>
              <a:tblGrid>
                <a:gridCol w="2941164">
                  <a:extLst>
                    <a:ext uri="{9D8B030D-6E8A-4147-A177-3AD203B41FA5}">
                      <a16:colId xmlns:a16="http://schemas.microsoft.com/office/drawing/2014/main" val="4187953333"/>
                    </a:ext>
                  </a:extLst>
                </a:gridCol>
                <a:gridCol w="2941164">
                  <a:extLst>
                    <a:ext uri="{9D8B030D-6E8A-4147-A177-3AD203B41FA5}">
                      <a16:colId xmlns:a16="http://schemas.microsoft.com/office/drawing/2014/main" val="2221114905"/>
                    </a:ext>
                  </a:extLst>
                </a:gridCol>
                <a:gridCol w="2941164">
                  <a:extLst>
                    <a:ext uri="{9D8B030D-6E8A-4147-A177-3AD203B41FA5}">
                      <a16:colId xmlns:a16="http://schemas.microsoft.com/office/drawing/2014/main" val="3583210696"/>
                    </a:ext>
                  </a:extLst>
                </a:gridCol>
                <a:gridCol w="2941164">
                  <a:extLst>
                    <a:ext uri="{9D8B030D-6E8A-4147-A177-3AD203B41FA5}">
                      <a16:colId xmlns:a16="http://schemas.microsoft.com/office/drawing/2014/main" val="2264751214"/>
                    </a:ext>
                  </a:extLst>
                </a:gridCol>
              </a:tblGrid>
              <a:tr h="432156">
                <a:tc>
                  <a:txBody>
                    <a:bodyPr/>
                    <a:lstStyle/>
                    <a:p>
                      <a:pPr algn="ctr"/>
                      <a:r>
                        <a:rPr lang="es-ES_tradnl" sz="1400" b="1" noProof="0">
                          <a:solidFill>
                            <a:schemeClr val="bg1"/>
                          </a:solidFill>
                          <a:latin typeface="Trebuchet MS" panose="020B0603020202020204" pitchFamily="34" charset="0"/>
                        </a:rPr>
                        <a:t>Criterio / Dimensión</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r>
                        <a:rPr lang="es-ES_tradnl" sz="1400" b="1" noProof="0">
                          <a:solidFill>
                            <a:schemeClr val="bg1"/>
                          </a:solidFill>
                          <a:latin typeface="Trebuchet MS" panose="020B0603020202020204" pitchFamily="34" charset="0"/>
                        </a:rPr>
                        <a:t>Prototipo Actual (Baja Fidelidad)</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r>
                        <a:rPr lang="es-ES_tradnl" sz="1400" b="1" noProof="0">
                          <a:solidFill>
                            <a:schemeClr val="bg1"/>
                          </a:solidFill>
                          <a:latin typeface="Trebuchet MS" panose="020B0603020202020204" pitchFamily="34" charset="0"/>
                        </a:rPr>
                        <a:t>Prototipo Futuro (Alta Fidelidad)</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r>
                        <a:rPr lang="es-ES_tradnl" sz="1400" b="1" noProof="0">
                          <a:solidFill>
                            <a:schemeClr val="bg1"/>
                          </a:solidFill>
                          <a:latin typeface="Trebuchet MS" panose="020B0603020202020204" pitchFamily="34" charset="0"/>
                        </a:rPr>
                        <a:t>Guía de interpretación (Digital/Físico)</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extLst>
                  <a:ext uri="{0D108BD9-81ED-4DB2-BD59-A6C34878D82A}">
                    <a16:rowId xmlns:a16="http://schemas.microsoft.com/office/drawing/2014/main" val="3786565256"/>
                  </a:ext>
                </a:extLst>
              </a:tr>
              <a:tr h="1079132">
                <a:tc>
                  <a:txBody>
                    <a:bodyPr/>
                    <a:lstStyle/>
                    <a:p>
                      <a:pPr algn="ctr"/>
                      <a:r>
                        <a:rPr lang="es-ES_tradnl" sz="1400" b="1" noProof="0">
                          <a:solidFill>
                            <a:schemeClr val="bg1"/>
                          </a:solidFill>
                          <a:latin typeface="Trebuchet MS" panose="020B0603020202020204" pitchFamily="34" charset="0"/>
                        </a:rPr>
                        <a:t>Funcionalidad (¿Qué hace?)</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just"/>
                      <a:r>
                        <a:rPr lang="es-ES_tradnl" sz="1400" noProof="0">
                          <a:solidFill>
                            <a:schemeClr val="tx1">
                              <a:lumMod val="65000"/>
                              <a:lumOff val="35000"/>
                            </a:schemeClr>
                          </a:solidFill>
                          <a:latin typeface="Trebuchet MS" panose="020B0603020202020204" pitchFamily="34" charset="0"/>
                        </a:rPr>
                        <a:t>Muestra la función principal de manera básica.</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noProof="0">
                          <a:solidFill>
                            <a:schemeClr val="tx1">
                              <a:lumMod val="65000"/>
                              <a:lumOff val="35000"/>
                            </a:schemeClr>
                          </a:solidFill>
                          <a:latin typeface="Trebuchet MS" panose="020B0603020202020204" pitchFamily="34" charset="0"/>
                        </a:rPr>
                        <a:t>Permite ejecutar la función principal sin errores y simula otras acciones complementarias.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b="1" noProof="0">
                          <a:solidFill>
                            <a:schemeClr val="tx1">
                              <a:lumMod val="65000"/>
                              <a:lumOff val="35000"/>
                            </a:schemeClr>
                          </a:solidFill>
                          <a:latin typeface="Trebuchet MS" panose="020B0603020202020204" pitchFamily="34" charset="0"/>
                        </a:rPr>
                        <a:t>Digital:</a:t>
                      </a:r>
                      <a:r>
                        <a:rPr lang="es-ES_tradnl" sz="1400" noProof="0">
                          <a:solidFill>
                            <a:schemeClr val="tx1">
                              <a:lumMod val="65000"/>
                              <a:lumOff val="35000"/>
                            </a:schemeClr>
                          </a:solidFill>
                          <a:latin typeface="Trebuchet MS" panose="020B0603020202020204" pitchFamily="34" charset="0"/>
                        </a:rPr>
                        <a:t> de pantallas estáticas con explicación verbal → a navegación real con acciones funcionales lógicas. </a:t>
                      </a:r>
                    </a:p>
                    <a:p>
                      <a:pPr algn="just"/>
                      <a:r>
                        <a:rPr lang="es-ES_tradnl" sz="1400" b="1" noProof="0">
                          <a:solidFill>
                            <a:schemeClr val="tx1">
                              <a:lumMod val="65000"/>
                              <a:lumOff val="35000"/>
                            </a:schemeClr>
                          </a:solidFill>
                          <a:latin typeface="Trebuchet MS" panose="020B0603020202020204" pitchFamily="34" charset="0"/>
                        </a:rPr>
                        <a:t>Físico:</a:t>
                      </a:r>
                      <a:r>
                        <a:rPr lang="es-ES_tradnl" sz="1400" noProof="0">
                          <a:solidFill>
                            <a:schemeClr val="tx1">
                              <a:lumMod val="65000"/>
                              <a:lumOff val="35000"/>
                            </a:schemeClr>
                          </a:solidFill>
                          <a:latin typeface="Trebuchet MS" panose="020B0603020202020204" pitchFamily="34" charset="0"/>
                        </a:rPr>
                        <a:t> simular una función con posibles errores → a versión que ejecuta varias funciones tanto principal (sin errores) y secundarias.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088252"/>
                  </a:ext>
                </a:extLst>
              </a:tr>
              <a:tr h="765835">
                <a:tc>
                  <a:txBody>
                    <a:bodyPr/>
                    <a:lstStyle/>
                    <a:p>
                      <a:pPr algn="ctr"/>
                      <a:r>
                        <a:rPr lang="es-ES_tradnl" sz="1400" b="1" noProof="0">
                          <a:solidFill>
                            <a:schemeClr val="bg1"/>
                          </a:solidFill>
                          <a:latin typeface="Trebuchet MS" panose="020B0603020202020204" pitchFamily="34" charset="0"/>
                        </a:rPr>
                        <a:t>Interactividad (¿Cómo responde al usuario?)</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just"/>
                      <a:r>
                        <a:rPr lang="es-ES_tradnl" sz="1400" noProof="0">
                          <a:solidFill>
                            <a:schemeClr val="tx1">
                              <a:lumMod val="65000"/>
                              <a:lumOff val="35000"/>
                            </a:schemeClr>
                          </a:solidFill>
                          <a:latin typeface="Trebuchet MS" panose="020B0603020202020204" pitchFamily="34" charset="0"/>
                        </a:rPr>
                        <a:t>Requiere explicación del equipo, respuesta mínima al usuario.</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noProof="0">
                          <a:solidFill>
                            <a:schemeClr val="tx1">
                              <a:lumMod val="65000"/>
                              <a:lumOff val="35000"/>
                            </a:schemeClr>
                          </a:solidFill>
                          <a:latin typeface="Trebuchet MS" panose="020B0603020202020204" pitchFamily="34" charset="0"/>
                        </a:rPr>
                        <a:t>El usuario puede interactuar directamente (clics, botones, movimientos simples).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b="1" noProof="0">
                          <a:solidFill>
                            <a:schemeClr val="tx1">
                              <a:lumMod val="65000"/>
                              <a:lumOff val="35000"/>
                            </a:schemeClr>
                          </a:solidFill>
                          <a:latin typeface="Trebuchet MS" panose="020B0603020202020204" pitchFamily="34" charset="0"/>
                        </a:rPr>
                        <a:t>Digital:</a:t>
                      </a:r>
                      <a:r>
                        <a:rPr lang="es-ES_tradnl" sz="1400" noProof="0">
                          <a:solidFill>
                            <a:schemeClr val="tx1">
                              <a:lumMod val="65000"/>
                              <a:lumOff val="35000"/>
                            </a:schemeClr>
                          </a:solidFill>
                          <a:latin typeface="Trebuchet MS" panose="020B0603020202020204" pitchFamily="34" charset="0"/>
                        </a:rPr>
                        <a:t> de “mostrar” la idea → a permitir clics o navegación. </a:t>
                      </a:r>
                    </a:p>
                    <a:p>
                      <a:pPr algn="just"/>
                      <a:r>
                        <a:rPr lang="es-ES_tradnl" sz="1400" b="1" noProof="0">
                          <a:solidFill>
                            <a:schemeClr val="tx1">
                              <a:lumMod val="65000"/>
                              <a:lumOff val="35000"/>
                            </a:schemeClr>
                          </a:solidFill>
                          <a:latin typeface="Trebuchet MS" panose="020B0603020202020204" pitchFamily="34" charset="0"/>
                        </a:rPr>
                        <a:t>Físico:</a:t>
                      </a:r>
                      <a:r>
                        <a:rPr lang="es-ES_tradnl" sz="1400" noProof="0">
                          <a:solidFill>
                            <a:schemeClr val="tx1">
                              <a:lumMod val="65000"/>
                              <a:lumOff val="35000"/>
                            </a:schemeClr>
                          </a:solidFill>
                          <a:latin typeface="Trebuchet MS" panose="020B0603020202020204" pitchFamily="34" charset="0"/>
                        </a:rPr>
                        <a:t> de observar el prototipo → a presionar, activar o manipular piezas funcionales.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030783"/>
                  </a:ext>
                </a:extLst>
              </a:tr>
            </a:tbl>
          </a:graphicData>
        </a:graphic>
      </p:graphicFrame>
    </p:spTree>
    <p:extLst>
      <p:ext uri="{BB962C8B-B14F-4D97-AF65-F5344CB8AC3E}">
        <p14:creationId xmlns:p14="http://schemas.microsoft.com/office/powerpoint/2010/main" val="168307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065ADA-4427-45DD-F0CC-35A409CCBDC7}"/>
            </a:ext>
          </a:extLst>
        </p:cNvPr>
        <p:cNvGrpSpPr/>
        <p:nvPr/>
      </p:nvGrpSpPr>
      <p:grpSpPr>
        <a:xfrm>
          <a:off x="0" y="0"/>
          <a:ext cx="0" cy="0"/>
          <a:chOff x="0" y="0"/>
          <a:chExt cx="0" cy="0"/>
        </a:xfrm>
      </p:grpSpPr>
      <p:graphicFrame>
        <p:nvGraphicFramePr>
          <p:cNvPr id="16" name="Tabla 15">
            <a:extLst>
              <a:ext uri="{FF2B5EF4-FFF2-40B4-BE49-F238E27FC236}">
                <a16:creationId xmlns:a16="http://schemas.microsoft.com/office/drawing/2014/main" id="{EB533F3D-9EA5-F959-9345-4A68FE6C0374}"/>
              </a:ext>
            </a:extLst>
          </p:cNvPr>
          <p:cNvGraphicFramePr>
            <a:graphicFrameLocks noGrp="1"/>
          </p:cNvGraphicFramePr>
          <p:nvPr>
            <p:extLst>
              <p:ext uri="{D42A27DB-BD31-4B8C-83A1-F6EECF244321}">
                <p14:modId xmlns:p14="http://schemas.microsoft.com/office/powerpoint/2010/main" val="2489705014"/>
              </p:ext>
            </p:extLst>
          </p:nvPr>
        </p:nvGraphicFramePr>
        <p:xfrm>
          <a:off x="427344" y="1823554"/>
          <a:ext cx="11764656" cy="3944910"/>
        </p:xfrm>
        <a:graphic>
          <a:graphicData uri="http://schemas.openxmlformats.org/drawingml/2006/table">
            <a:tbl>
              <a:tblPr/>
              <a:tblGrid>
                <a:gridCol w="2941164">
                  <a:extLst>
                    <a:ext uri="{9D8B030D-6E8A-4147-A177-3AD203B41FA5}">
                      <a16:colId xmlns:a16="http://schemas.microsoft.com/office/drawing/2014/main" val="4187953333"/>
                    </a:ext>
                  </a:extLst>
                </a:gridCol>
                <a:gridCol w="2941164">
                  <a:extLst>
                    <a:ext uri="{9D8B030D-6E8A-4147-A177-3AD203B41FA5}">
                      <a16:colId xmlns:a16="http://schemas.microsoft.com/office/drawing/2014/main" val="2221114905"/>
                    </a:ext>
                  </a:extLst>
                </a:gridCol>
                <a:gridCol w="2941164">
                  <a:extLst>
                    <a:ext uri="{9D8B030D-6E8A-4147-A177-3AD203B41FA5}">
                      <a16:colId xmlns:a16="http://schemas.microsoft.com/office/drawing/2014/main" val="3583210696"/>
                    </a:ext>
                  </a:extLst>
                </a:gridCol>
                <a:gridCol w="2941164">
                  <a:extLst>
                    <a:ext uri="{9D8B030D-6E8A-4147-A177-3AD203B41FA5}">
                      <a16:colId xmlns:a16="http://schemas.microsoft.com/office/drawing/2014/main" val="2264751214"/>
                    </a:ext>
                  </a:extLst>
                </a:gridCol>
              </a:tblGrid>
              <a:tr h="243675">
                <a:tc>
                  <a:txBody>
                    <a:bodyPr/>
                    <a:lstStyle/>
                    <a:p>
                      <a:r>
                        <a:rPr lang="es-ES_tradnl" sz="1400" b="1" noProof="0">
                          <a:solidFill>
                            <a:schemeClr val="bg1"/>
                          </a:solidFill>
                          <a:latin typeface="Trebuchet MS" panose="020B0603020202020204" pitchFamily="34" charset="0"/>
                        </a:rPr>
                        <a:t>Criterio / Dimensión</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r>
                        <a:rPr lang="es-ES_tradnl" sz="1400" b="1" noProof="0">
                          <a:solidFill>
                            <a:schemeClr val="bg1"/>
                          </a:solidFill>
                          <a:latin typeface="Trebuchet MS" panose="020B0603020202020204" pitchFamily="34" charset="0"/>
                        </a:rPr>
                        <a:t>Prototipo Actual (Baja Fidelidad)</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r>
                        <a:rPr lang="es-ES_tradnl" sz="1400" b="1" noProof="0">
                          <a:solidFill>
                            <a:schemeClr val="bg1"/>
                          </a:solidFill>
                          <a:latin typeface="Trebuchet MS" panose="020B0603020202020204" pitchFamily="34" charset="0"/>
                        </a:rPr>
                        <a:t>Prototipo Futuro (Alta Fidelidad)</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r>
                        <a:rPr lang="es-ES_tradnl" sz="1400" b="1" noProof="0">
                          <a:solidFill>
                            <a:schemeClr val="bg1"/>
                          </a:solidFill>
                          <a:latin typeface="Trebuchet MS" panose="020B0603020202020204" pitchFamily="34" charset="0"/>
                        </a:rPr>
                        <a:t>Guía de interpretación (Digital/Físico)</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extLst>
                  <a:ext uri="{0D108BD9-81ED-4DB2-BD59-A6C34878D82A}">
                    <a16:rowId xmlns:a16="http://schemas.microsoft.com/office/drawing/2014/main" val="3786565256"/>
                  </a:ext>
                </a:extLst>
              </a:tr>
              <a:tr h="1183564">
                <a:tc>
                  <a:txBody>
                    <a:bodyPr/>
                    <a:lstStyle/>
                    <a:p>
                      <a:r>
                        <a:rPr lang="es-ES_tradnl" sz="1400" b="1" noProof="0">
                          <a:solidFill>
                            <a:schemeClr val="bg1"/>
                          </a:solidFill>
                          <a:latin typeface="Trebuchet MS" panose="020B0603020202020204" pitchFamily="34" charset="0"/>
                        </a:rPr>
                        <a:t>Apariencia Visual (¿Cómo se ve?)</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just"/>
                      <a:r>
                        <a:rPr lang="es-ES_tradnl" sz="1400" i="1" noProof="0">
                          <a:solidFill>
                            <a:schemeClr val="tx1">
                              <a:lumMod val="65000"/>
                              <a:lumOff val="35000"/>
                            </a:schemeClr>
                          </a:solidFill>
                          <a:latin typeface="Trebuchet MS"/>
                        </a:rPr>
                        <a:t>Forma general, materiales básicos o pantallas simples sin diseño.</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i="1" noProof="0">
                          <a:solidFill>
                            <a:schemeClr val="tx1">
                              <a:lumMod val="65000"/>
                              <a:lumOff val="35000"/>
                            </a:schemeClr>
                          </a:solidFill>
                          <a:latin typeface="Trebuchet MS"/>
                        </a:rPr>
                        <a:t>Representación más clara y más cercana al producto final, uso de materiales más elaborados y firmes, sin acabados estéticos.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b="1" i="1" noProof="0">
                          <a:solidFill>
                            <a:schemeClr val="tx1">
                              <a:lumMod val="65000"/>
                              <a:lumOff val="35000"/>
                            </a:schemeClr>
                          </a:solidFill>
                          <a:latin typeface="Trebuchet MS"/>
                        </a:rPr>
                        <a:t>Digital:</a:t>
                      </a:r>
                      <a:r>
                        <a:rPr lang="es-ES_tradnl" sz="1400" i="1" noProof="0">
                          <a:solidFill>
                            <a:schemeClr val="tx1">
                              <a:lumMod val="65000"/>
                              <a:lumOff val="35000"/>
                            </a:schemeClr>
                          </a:solidFill>
                          <a:latin typeface="Trebuchet MS"/>
                        </a:rPr>
                        <a:t> de bocetos en papel/diapositivas simples → a diseño en software con botones, menú, íconos.</a:t>
                      </a:r>
                    </a:p>
                    <a:p>
                      <a:pPr algn="just"/>
                      <a:r>
                        <a:rPr lang="es-ES_tradnl" sz="1400" b="1" i="1" noProof="0">
                          <a:solidFill>
                            <a:schemeClr val="tx1">
                              <a:lumMod val="65000"/>
                              <a:lumOff val="35000"/>
                            </a:schemeClr>
                          </a:solidFill>
                          <a:latin typeface="Trebuchet MS"/>
                        </a:rPr>
                        <a:t>Físico:</a:t>
                      </a:r>
                      <a:r>
                        <a:rPr lang="es-ES_tradnl" sz="1400" i="1" noProof="0">
                          <a:solidFill>
                            <a:schemeClr val="tx1">
                              <a:lumMod val="65000"/>
                              <a:lumOff val="35000"/>
                            </a:schemeClr>
                          </a:solidFill>
                          <a:latin typeface="Trebuchet MS"/>
                        </a:rPr>
                        <a:t> de cartón/material reciclado sin forma definida → a estructura armada, ordenada y coherente, con algún mecanismo o sistema electrónico</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014827"/>
                  </a:ext>
                </a:extLst>
              </a:tr>
              <a:tr h="1079132">
                <a:tc>
                  <a:txBody>
                    <a:bodyPr/>
                    <a:lstStyle/>
                    <a:p>
                      <a:r>
                        <a:rPr lang="es-ES_tradnl" sz="1400" b="1" noProof="0">
                          <a:solidFill>
                            <a:schemeClr val="bg1"/>
                          </a:solidFill>
                          <a:latin typeface="Trebuchet MS" panose="020B0603020202020204" pitchFamily="34" charset="0"/>
                        </a:rPr>
                        <a:t>Flujo y Navegación (¿Cómo se conecta todo?)</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just"/>
                      <a:r>
                        <a:rPr lang="es-ES_tradnl" sz="1400" i="1" noProof="0">
                          <a:solidFill>
                            <a:schemeClr val="tx1">
                              <a:lumMod val="65000"/>
                              <a:lumOff val="35000"/>
                            </a:schemeClr>
                          </a:solidFill>
                          <a:latin typeface="Trebuchet MS"/>
                        </a:rPr>
                        <a:t>Partes o pantallas aisladas, la secuencia debe ser explicada.</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i="1" noProof="0">
                          <a:solidFill>
                            <a:schemeClr val="tx1">
                              <a:lumMod val="65000"/>
                              <a:lumOff val="35000"/>
                            </a:schemeClr>
                          </a:solidFill>
                          <a:latin typeface="Trebuchet MS"/>
                        </a:rPr>
                        <a:t>El usuario puede seguir una secuencia lógica básica de uso.</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400" b="1" i="1" noProof="0">
                          <a:solidFill>
                            <a:schemeClr val="tx1">
                              <a:lumMod val="65000"/>
                              <a:lumOff val="35000"/>
                            </a:schemeClr>
                          </a:solidFill>
                          <a:latin typeface="Trebuchet MS"/>
                        </a:rPr>
                        <a:t>Digital:</a:t>
                      </a:r>
                      <a:r>
                        <a:rPr lang="es-ES_tradnl" sz="1400" i="1" noProof="0">
                          <a:solidFill>
                            <a:schemeClr val="tx1">
                              <a:lumMod val="65000"/>
                              <a:lumOff val="35000"/>
                            </a:schemeClr>
                          </a:solidFill>
                          <a:latin typeface="Trebuchet MS"/>
                        </a:rPr>
                        <a:t> de pantallas independientes → a prototipo con navegación por pantallas.</a:t>
                      </a:r>
                    </a:p>
                    <a:p>
                      <a:pPr algn="just"/>
                      <a:r>
                        <a:rPr lang="es-ES_tradnl" sz="1400" b="1" i="1" noProof="0">
                          <a:solidFill>
                            <a:schemeClr val="tx1">
                              <a:lumMod val="65000"/>
                              <a:lumOff val="35000"/>
                            </a:schemeClr>
                          </a:solidFill>
                          <a:latin typeface="Trebuchet MS"/>
                        </a:rPr>
                        <a:t>Físico:</a:t>
                      </a:r>
                      <a:r>
                        <a:rPr lang="es-ES_tradnl" sz="1400" i="1" noProof="0">
                          <a:solidFill>
                            <a:schemeClr val="tx1">
                              <a:lumMod val="65000"/>
                              <a:lumOff val="35000"/>
                            </a:schemeClr>
                          </a:solidFill>
                          <a:latin typeface="Trebuchet MS"/>
                        </a:rPr>
                        <a:t> función principal de prototipo → a un prototipo ensamblado que permita ser usado por usuarios.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962384"/>
                  </a:ext>
                </a:extLst>
              </a:tr>
            </a:tbl>
          </a:graphicData>
        </a:graphic>
      </p:graphicFrame>
      <p:sp>
        <p:nvSpPr>
          <p:cNvPr id="3" name="CuadroTexto 2">
            <a:extLst>
              <a:ext uri="{FF2B5EF4-FFF2-40B4-BE49-F238E27FC236}">
                <a16:creationId xmlns:a16="http://schemas.microsoft.com/office/drawing/2014/main" id="{678DC70C-BC90-163F-47E1-F39FA532BFB1}"/>
              </a:ext>
            </a:extLst>
          </p:cNvPr>
          <p:cNvSpPr txBox="1"/>
          <p:nvPr/>
        </p:nvSpPr>
        <p:spPr>
          <a:xfrm>
            <a:off x="747076" y="1177223"/>
            <a:ext cx="10515600" cy="646331"/>
          </a:xfrm>
          <a:prstGeom prst="rect">
            <a:avLst/>
          </a:prstGeom>
          <a:noFill/>
        </p:spPr>
        <p:txBody>
          <a:bodyPr wrap="square" rtlCol="0">
            <a:spAutoFit/>
          </a:bodyPr>
          <a:lstStyle/>
          <a:p>
            <a:r>
              <a:rPr lang="es-ES_tradnl" noProof="0">
                <a:solidFill>
                  <a:schemeClr val="tx1">
                    <a:lumMod val="65000"/>
                    <a:lumOff val="35000"/>
                  </a:schemeClr>
                </a:solidFill>
                <a:effectLst/>
                <a:latin typeface="Trebuchet MS" panose="020B0603020202020204" pitchFamily="34" charset="0"/>
                <a:ea typeface="Times New Roman" panose="02020603050405020304" pitchFamily="18" charset="0"/>
                <a:cs typeface="Times New Roman" panose="02020603050405020304" pitchFamily="18" charset="0"/>
              </a:rPr>
              <a:t>Evalúen su prototipo actual y definan las características que tendrá su prototipo de alta fidelidad. Esta tabla les ayudará a visualizar el salto de calidad que buscan.</a:t>
            </a:r>
          </a:p>
        </p:txBody>
      </p:sp>
      <p:sp>
        <p:nvSpPr>
          <p:cNvPr id="2" name="Título 1">
            <a:extLst>
              <a:ext uri="{FF2B5EF4-FFF2-40B4-BE49-F238E27FC236}">
                <a16:creationId xmlns:a16="http://schemas.microsoft.com/office/drawing/2014/main" id="{1D8364FC-514E-62F0-5031-5865C26B695F}"/>
              </a:ext>
            </a:extLst>
          </p:cNvPr>
          <p:cNvSpPr txBox="1">
            <a:spLocks/>
          </p:cNvSpPr>
          <p:nvPr/>
        </p:nvSpPr>
        <p:spPr>
          <a:xfrm>
            <a:off x="838200" y="110894"/>
            <a:ext cx="1051560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3500" b="1" noProof="0">
                <a:solidFill>
                  <a:srgbClr val="5026AD"/>
                </a:solidFill>
                <a:latin typeface="Trebuchet MS"/>
              </a:rPr>
              <a:t>AUTOEVALUACIÓN DEL PROTOTIPO DE BAJA FIDELIDAD – PARTE 2</a:t>
            </a:r>
          </a:p>
        </p:txBody>
      </p:sp>
    </p:spTree>
    <p:extLst>
      <p:ext uri="{BB962C8B-B14F-4D97-AF65-F5344CB8AC3E}">
        <p14:creationId xmlns:p14="http://schemas.microsoft.com/office/powerpoint/2010/main" val="229325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C83E3D-9A15-EE93-2820-0D131AA8BAC1}"/>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0637D840-C5F6-835B-FFBC-B32A4C3220E0}"/>
              </a:ext>
            </a:extLst>
          </p:cNvPr>
          <p:cNvSpPr txBox="1">
            <a:spLocks/>
          </p:cNvSpPr>
          <p:nvPr/>
        </p:nvSpPr>
        <p:spPr>
          <a:xfrm>
            <a:off x="106835" y="-58329"/>
            <a:ext cx="11978327"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noProof="0">
                <a:solidFill>
                  <a:srgbClr val="5026AD"/>
                </a:solidFill>
                <a:latin typeface="Trebuchet MS"/>
              </a:rPr>
              <a:t>AUTOEVALUACIÓN DEL PROTOTIPO DE BAJA FIDELIDAD </a:t>
            </a:r>
          </a:p>
        </p:txBody>
      </p:sp>
      <p:sp>
        <p:nvSpPr>
          <p:cNvPr id="2" name="CuadroTexto 1">
            <a:extLst>
              <a:ext uri="{FF2B5EF4-FFF2-40B4-BE49-F238E27FC236}">
                <a16:creationId xmlns:a16="http://schemas.microsoft.com/office/drawing/2014/main" id="{28581900-5302-A56C-23E7-A0A0FF2F34A9}"/>
              </a:ext>
            </a:extLst>
          </p:cNvPr>
          <p:cNvSpPr txBox="1"/>
          <p:nvPr/>
        </p:nvSpPr>
        <p:spPr>
          <a:xfrm>
            <a:off x="304795" y="641047"/>
            <a:ext cx="11673532" cy="523220"/>
          </a:xfrm>
          <a:prstGeom prst="rect">
            <a:avLst/>
          </a:prstGeom>
          <a:noFill/>
        </p:spPr>
        <p:txBody>
          <a:bodyPr wrap="square" rtlCol="0">
            <a:spAutoFit/>
          </a:bodyPr>
          <a:lstStyle/>
          <a:p>
            <a:r>
              <a:rPr lang="es-ES_tradnl" sz="1400" noProof="0">
                <a:solidFill>
                  <a:schemeClr val="tx1">
                    <a:lumMod val="65000"/>
                    <a:lumOff val="35000"/>
                  </a:schemeClr>
                </a:solidFill>
                <a:effectLst/>
                <a:latin typeface="Trebuchet MS" panose="020B0603020202020204" pitchFamily="34" charset="0"/>
                <a:ea typeface="Times New Roman" panose="02020603050405020304" pitchFamily="18" charset="0"/>
                <a:cs typeface="Times New Roman" panose="02020603050405020304" pitchFamily="18" charset="0"/>
              </a:rPr>
              <a:t>Evalúen su prototipo actual y definan al menos 5  características en cada dimensión que tendrá su prototipo de alta fidelidad. Esta tabla les ayudará a visualizar el salto de calidad que buscan.</a:t>
            </a:r>
            <a:endParaRPr lang="es-ES_tradnl" noProof="0"/>
          </a:p>
        </p:txBody>
      </p:sp>
      <p:graphicFrame>
        <p:nvGraphicFramePr>
          <p:cNvPr id="16" name="Tabla 15">
            <a:extLst>
              <a:ext uri="{FF2B5EF4-FFF2-40B4-BE49-F238E27FC236}">
                <a16:creationId xmlns:a16="http://schemas.microsoft.com/office/drawing/2014/main" id="{F95A43EC-B354-D391-708F-26C6361CA9D0}"/>
              </a:ext>
            </a:extLst>
          </p:cNvPr>
          <p:cNvGraphicFramePr>
            <a:graphicFrameLocks noGrp="1"/>
          </p:cNvGraphicFramePr>
          <p:nvPr>
            <p:extLst>
              <p:ext uri="{D42A27DB-BD31-4B8C-83A1-F6EECF244321}">
                <p14:modId xmlns:p14="http://schemas.microsoft.com/office/powerpoint/2010/main" val="2865876359"/>
              </p:ext>
            </p:extLst>
          </p:nvPr>
        </p:nvGraphicFramePr>
        <p:xfrm>
          <a:off x="106835" y="1275031"/>
          <a:ext cx="11764656" cy="4569193"/>
        </p:xfrm>
        <a:graphic>
          <a:graphicData uri="http://schemas.openxmlformats.org/drawingml/2006/table">
            <a:tbl>
              <a:tblPr/>
              <a:tblGrid>
                <a:gridCol w="2941164">
                  <a:extLst>
                    <a:ext uri="{9D8B030D-6E8A-4147-A177-3AD203B41FA5}">
                      <a16:colId xmlns:a16="http://schemas.microsoft.com/office/drawing/2014/main" val="4187953333"/>
                    </a:ext>
                  </a:extLst>
                </a:gridCol>
                <a:gridCol w="2941164">
                  <a:extLst>
                    <a:ext uri="{9D8B030D-6E8A-4147-A177-3AD203B41FA5}">
                      <a16:colId xmlns:a16="http://schemas.microsoft.com/office/drawing/2014/main" val="2221114905"/>
                    </a:ext>
                  </a:extLst>
                </a:gridCol>
                <a:gridCol w="2941164">
                  <a:extLst>
                    <a:ext uri="{9D8B030D-6E8A-4147-A177-3AD203B41FA5}">
                      <a16:colId xmlns:a16="http://schemas.microsoft.com/office/drawing/2014/main" val="3583210696"/>
                    </a:ext>
                  </a:extLst>
                </a:gridCol>
                <a:gridCol w="2941164">
                  <a:extLst>
                    <a:ext uri="{9D8B030D-6E8A-4147-A177-3AD203B41FA5}">
                      <a16:colId xmlns:a16="http://schemas.microsoft.com/office/drawing/2014/main" val="2264751214"/>
                    </a:ext>
                  </a:extLst>
                </a:gridCol>
              </a:tblGrid>
              <a:tr h="0">
                <a:tc>
                  <a:txBody>
                    <a:bodyPr/>
                    <a:lstStyle/>
                    <a:p>
                      <a:pPr algn="ctr"/>
                      <a:r>
                        <a:rPr lang="es-ES_tradnl" sz="1400" b="1" noProof="0">
                          <a:solidFill>
                            <a:schemeClr val="bg1"/>
                          </a:solidFill>
                          <a:latin typeface="Trebuchet MS" panose="020B0603020202020204" pitchFamily="34" charset="0"/>
                        </a:rPr>
                        <a:t>Criterio / Dimensión</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r>
                        <a:rPr lang="es-ES_tradnl" sz="1400" b="1" noProof="0">
                          <a:solidFill>
                            <a:schemeClr val="bg1"/>
                          </a:solidFill>
                          <a:latin typeface="Trebuchet MS" panose="020B0603020202020204" pitchFamily="34" charset="0"/>
                        </a:rPr>
                        <a:t>Prototipo Actual (Baja Fidelidad)</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r>
                        <a:rPr lang="es-ES_tradnl" sz="1400" b="1" noProof="0">
                          <a:solidFill>
                            <a:schemeClr val="bg1"/>
                          </a:solidFill>
                          <a:latin typeface="Trebuchet MS" panose="020B0603020202020204" pitchFamily="34" charset="0"/>
                        </a:rPr>
                        <a:t>Prototipo Futuro (Alta Fidelidad)</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r>
                        <a:rPr lang="es-ES_tradnl" sz="1400" b="1" noProof="0">
                          <a:solidFill>
                            <a:schemeClr val="bg1"/>
                          </a:solidFill>
                          <a:latin typeface="Trebuchet MS" panose="020B0603020202020204" pitchFamily="34" charset="0"/>
                        </a:rPr>
                        <a:t>Guía de interpretación (Digital/Físico)</a:t>
                      </a:r>
                      <a:endParaRPr lang="es-ES_tradnl" sz="14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extLst>
                  <a:ext uri="{0D108BD9-81ED-4DB2-BD59-A6C34878D82A}">
                    <a16:rowId xmlns:a16="http://schemas.microsoft.com/office/drawing/2014/main" val="3786565256"/>
                  </a:ext>
                </a:extLst>
              </a:tr>
              <a:tr h="1079132">
                <a:tc>
                  <a:txBody>
                    <a:bodyPr/>
                    <a:lstStyle/>
                    <a:p>
                      <a:r>
                        <a:rPr lang="es-ES_tradnl" sz="1600" b="1" noProof="0">
                          <a:solidFill>
                            <a:schemeClr val="bg1"/>
                          </a:solidFill>
                          <a:latin typeface="Trebuchet MS" panose="020B0603020202020204" pitchFamily="34" charset="0"/>
                        </a:rPr>
                        <a:t>Funcionalidad (¿Qué hace?)</a:t>
                      </a:r>
                      <a:endParaRPr lang="es-ES_tradnl" sz="16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2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088252"/>
                  </a:ext>
                </a:extLst>
              </a:tr>
              <a:tr h="765835">
                <a:tc>
                  <a:txBody>
                    <a:bodyPr/>
                    <a:lstStyle/>
                    <a:p>
                      <a:r>
                        <a:rPr lang="es-ES_tradnl" sz="1600" b="1" noProof="0">
                          <a:solidFill>
                            <a:schemeClr val="bg1"/>
                          </a:solidFill>
                          <a:latin typeface="Trebuchet MS" panose="020B0603020202020204" pitchFamily="34" charset="0"/>
                        </a:rPr>
                        <a:t>Interactividad (¿Cómo responde al usuario?)</a:t>
                      </a:r>
                      <a:endParaRPr lang="es-ES_tradnl" sz="16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2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030783"/>
                  </a:ext>
                </a:extLst>
              </a:tr>
              <a:tr h="1183564">
                <a:tc>
                  <a:txBody>
                    <a:bodyPr/>
                    <a:lstStyle/>
                    <a:p>
                      <a:r>
                        <a:rPr lang="es-ES_tradnl" sz="1600" b="1" noProof="0">
                          <a:solidFill>
                            <a:schemeClr val="bg1"/>
                          </a:solidFill>
                          <a:latin typeface="Trebuchet MS" panose="020B0603020202020204" pitchFamily="34" charset="0"/>
                        </a:rPr>
                        <a:t>Apariencia Visual (¿Cómo se ve?)</a:t>
                      </a:r>
                      <a:endParaRPr lang="es-ES_tradnl" sz="16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2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014827"/>
                  </a:ext>
                </a:extLst>
              </a:tr>
              <a:tr h="1079132">
                <a:tc>
                  <a:txBody>
                    <a:bodyPr/>
                    <a:lstStyle/>
                    <a:p>
                      <a:r>
                        <a:rPr lang="es-ES_tradnl" sz="1600" b="1" noProof="0">
                          <a:solidFill>
                            <a:schemeClr val="bg1"/>
                          </a:solidFill>
                          <a:latin typeface="Trebuchet MS" panose="020B0603020202020204" pitchFamily="34" charset="0"/>
                        </a:rPr>
                        <a:t>Flujo y Navegación (¿Cómo se conecta todo?)</a:t>
                      </a:r>
                      <a:endParaRPr lang="es-ES_tradnl" sz="1600" noProof="0">
                        <a:solidFill>
                          <a:schemeClr val="bg1"/>
                        </a:solidFill>
                        <a:latin typeface="Trebuchet MS" panose="020B0603020202020204" pitchFamily="34" charset="0"/>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4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_tradnl" sz="1200" noProof="0">
                        <a:solidFill>
                          <a:schemeClr val="tx1">
                            <a:lumMod val="65000"/>
                            <a:lumOff val="35000"/>
                          </a:schemeClr>
                        </a:solidFill>
                        <a:latin typeface="Trebuchet MS"/>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962384"/>
                  </a:ext>
                </a:extLst>
              </a:tr>
            </a:tbl>
          </a:graphicData>
        </a:graphic>
      </p:graphicFrame>
    </p:spTree>
    <p:extLst>
      <p:ext uri="{BB962C8B-B14F-4D97-AF65-F5344CB8AC3E}">
        <p14:creationId xmlns:p14="http://schemas.microsoft.com/office/powerpoint/2010/main" val="416255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853F4A-DE82-088F-B6BA-0E03D949283E}"/>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C196BE2F-F981-476E-A413-CB8DA49E6C3C}"/>
              </a:ext>
            </a:extLst>
          </p:cNvPr>
          <p:cNvSpPr txBox="1">
            <a:spLocks/>
          </p:cNvSpPr>
          <p:nvPr/>
        </p:nvSpPr>
        <p:spPr>
          <a:xfrm>
            <a:off x="2803300" y="-202475"/>
            <a:ext cx="1116074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noProof="0">
                <a:solidFill>
                  <a:srgbClr val="5026AD"/>
                </a:solidFill>
                <a:latin typeface="Trebuchet MS"/>
              </a:rPr>
              <a:t>MATRIZ DE OPTIMIZACIÓN - PARTE 1</a:t>
            </a:r>
          </a:p>
        </p:txBody>
      </p:sp>
      <p:sp>
        <p:nvSpPr>
          <p:cNvPr id="3" name="CuadroTexto 2">
            <a:extLst>
              <a:ext uri="{FF2B5EF4-FFF2-40B4-BE49-F238E27FC236}">
                <a16:creationId xmlns:a16="http://schemas.microsoft.com/office/drawing/2014/main" id="{79DCAE9E-F81C-4F1B-9595-7A593D8AD7DD}"/>
              </a:ext>
            </a:extLst>
          </p:cNvPr>
          <p:cNvSpPr txBox="1"/>
          <p:nvPr/>
        </p:nvSpPr>
        <p:spPr>
          <a:xfrm>
            <a:off x="194820" y="1109972"/>
            <a:ext cx="11802358" cy="646331"/>
          </a:xfrm>
          <a:prstGeom prst="rect">
            <a:avLst/>
          </a:prstGeom>
          <a:noFill/>
        </p:spPr>
        <p:txBody>
          <a:bodyPr wrap="square" rtlCol="0">
            <a:spAutoFit/>
          </a:bodyPr>
          <a:lstStyle/>
          <a:p>
            <a:r>
              <a:rPr lang="es-ES_tradnl" sz="1800" noProof="0">
                <a:solidFill>
                  <a:schemeClr val="tx1">
                    <a:lumMod val="65000"/>
                    <a:lumOff val="35000"/>
                  </a:schemeClr>
                </a:solidFill>
                <a:effectLst/>
                <a:latin typeface="Trebuchet MS" panose="020B0603020202020204" pitchFamily="34" charset="0"/>
                <a:ea typeface="Times New Roman" panose="02020603050405020304" pitchFamily="18" charset="0"/>
              </a:rPr>
              <a:t>Con base en los análisis anteriores, detallen los ajustes que realizarán para pasar a un prototipo de alta fidelidad. Para cada ajuste, identifiquen los recursos necesarios y estimen el costo. Sean específicos y realistas</a:t>
            </a:r>
          </a:p>
        </p:txBody>
      </p:sp>
      <p:graphicFrame>
        <p:nvGraphicFramePr>
          <p:cNvPr id="4" name="Tabla 3">
            <a:extLst>
              <a:ext uri="{FF2B5EF4-FFF2-40B4-BE49-F238E27FC236}">
                <a16:creationId xmlns:a16="http://schemas.microsoft.com/office/drawing/2014/main" id="{766EE3D0-B770-496F-88D8-B407563CFC88}"/>
              </a:ext>
            </a:extLst>
          </p:cNvPr>
          <p:cNvGraphicFramePr>
            <a:graphicFrameLocks noGrp="1"/>
          </p:cNvGraphicFramePr>
          <p:nvPr>
            <p:extLst>
              <p:ext uri="{D42A27DB-BD31-4B8C-83A1-F6EECF244321}">
                <p14:modId xmlns:p14="http://schemas.microsoft.com/office/powerpoint/2010/main" val="2837346269"/>
              </p:ext>
            </p:extLst>
          </p:nvPr>
        </p:nvGraphicFramePr>
        <p:xfrm>
          <a:off x="350544" y="1756303"/>
          <a:ext cx="11436295" cy="3791670"/>
        </p:xfrm>
        <a:graphic>
          <a:graphicData uri="http://schemas.openxmlformats.org/drawingml/2006/table">
            <a:tbl>
              <a:tblPr firstRow="1" firstCol="1" bandRow="1">
                <a:tableStyleId>{5C22544A-7EE6-4342-B048-85BDC9FD1C3A}</a:tableStyleId>
              </a:tblPr>
              <a:tblGrid>
                <a:gridCol w="2287259">
                  <a:extLst>
                    <a:ext uri="{9D8B030D-6E8A-4147-A177-3AD203B41FA5}">
                      <a16:colId xmlns:a16="http://schemas.microsoft.com/office/drawing/2014/main" val="2102611958"/>
                    </a:ext>
                  </a:extLst>
                </a:gridCol>
                <a:gridCol w="2287259">
                  <a:extLst>
                    <a:ext uri="{9D8B030D-6E8A-4147-A177-3AD203B41FA5}">
                      <a16:colId xmlns:a16="http://schemas.microsoft.com/office/drawing/2014/main" val="106805094"/>
                    </a:ext>
                  </a:extLst>
                </a:gridCol>
                <a:gridCol w="2287259">
                  <a:extLst>
                    <a:ext uri="{9D8B030D-6E8A-4147-A177-3AD203B41FA5}">
                      <a16:colId xmlns:a16="http://schemas.microsoft.com/office/drawing/2014/main" val="3875889089"/>
                    </a:ext>
                  </a:extLst>
                </a:gridCol>
                <a:gridCol w="2287259">
                  <a:extLst>
                    <a:ext uri="{9D8B030D-6E8A-4147-A177-3AD203B41FA5}">
                      <a16:colId xmlns:a16="http://schemas.microsoft.com/office/drawing/2014/main" val="3607246880"/>
                    </a:ext>
                  </a:extLst>
                </a:gridCol>
                <a:gridCol w="2287259">
                  <a:extLst>
                    <a:ext uri="{9D8B030D-6E8A-4147-A177-3AD203B41FA5}">
                      <a16:colId xmlns:a16="http://schemas.microsoft.com/office/drawing/2014/main" val="2861723091"/>
                    </a:ext>
                  </a:extLst>
                </a:gridCol>
              </a:tblGrid>
              <a:tr h="851362">
                <a:tc>
                  <a:txBody>
                    <a:bodyPr/>
                    <a:lstStyle/>
                    <a:p>
                      <a:pPr algn="ctr">
                        <a:lnSpc>
                          <a:spcPct val="107000"/>
                        </a:lnSpc>
                        <a:spcAft>
                          <a:spcPts val="800"/>
                        </a:spcAft>
                      </a:pPr>
                      <a:r>
                        <a:rPr lang="es-ES_tradnl" sz="1400" noProof="0">
                          <a:effectLst/>
                          <a:latin typeface="Trebuchet MS" panose="020B0603020202020204" pitchFamily="34" charset="0"/>
                        </a:rPr>
                        <a:t>Componente a Mejorar</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panose="020B0603020202020204" pitchFamily="34" charset="0"/>
                        </a:rPr>
                        <a:t>Ajuste o Modificación Propuesta</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panose="020B0603020202020204" pitchFamily="34" charset="0"/>
                        </a:rPr>
                        <a:t>Justificación (Basada en la comunidad o autoevaluación)</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a:rPr>
                        <a:t>Recursos Necesarios  (Materiales, software, etc.)</a:t>
                      </a:r>
                      <a:endParaRPr lang="es-ES_tradnl" sz="1400" noProof="0">
                        <a:effectLst/>
                        <a:latin typeface="Trebuchet MS"/>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panose="020B0603020202020204" pitchFamily="34" charset="0"/>
                        </a:rPr>
                        <a:t>Costo Estimado (COP)</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extLst>
                  <a:ext uri="{0D108BD9-81ED-4DB2-BD59-A6C34878D82A}">
                    <a16:rowId xmlns:a16="http://schemas.microsoft.com/office/drawing/2014/main" val="1644628422"/>
                  </a:ext>
                </a:extLst>
              </a:tr>
              <a:tr h="1316979">
                <a:tc>
                  <a:txBody>
                    <a:bodyPr/>
                    <a:lstStyle/>
                    <a:p>
                      <a:pPr algn="ctr">
                        <a:lnSpc>
                          <a:spcPct val="107000"/>
                        </a:lnSpc>
                        <a:spcAft>
                          <a:spcPts val="800"/>
                        </a:spcAft>
                      </a:pPr>
                      <a:r>
                        <a:rPr lang="es-ES_tradnl" sz="1600" noProof="0">
                          <a:effectLst/>
                          <a:latin typeface="Trebuchet MS" panose="020B0603020202020204" pitchFamily="34" charset="0"/>
                        </a:rPr>
                        <a:t>Ej.: Prototipo Físico - Carcasa</a:t>
                      </a:r>
                      <a:endParaRPr lang="es-ES_tradnl" sz="16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Reemplazar la carcasa de cartón por una impresa en 3D con filamento PLA.</a:t>
                      </a:r>
                      <a:endParaRPr lang="es-ES_tradnl" sz="1300" i="1"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El cartón no es resistente a la humedad, una condición clave para el funcionamiento (Criterio: Resistencia).</a:t>
                      </a:r>
                      <a:endParaRPr lang="es-ES_tradnl" sz="1300" i="1"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Servicio de impresión 3D (10 horas), 200g de filamento PLA.</a:t>
                      </a:r>
                      <a:endParaRPr lang="es-ES_tradnl" sz="1300" i="1"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$ 50.000</a:t>
                      </a:r>
                      <a:endParaRPr lang="es-ES_tradnl" sz="1300" i="1"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1186079746"/>
                  </a:ext>
                </a:extLst>
              </a:tr>
              <a:tr h="1054574">
                <a:tc>
                  <a:txBody>
                    <a:bodyPr/>
                    <a:lstStyle/>
                    <a:p>
                      <a:pPr algn="ctr">
                        <a:lnSpc>
                          <a:spcPct val="107000"/>
                        </a:lnSpc>
                        <a:spcAft>
                          <a:spcPts val="800"/>
                        </a:spcAft>
                      </a:pPr>
                      <a:r>
                        <a:rPr lang="es-ES_tradnl" sz="1600" noProof="0">
                          <a:effectLst/>
                          <a:latin typeface="Trebuchet MS" panose="020B0603020202020204" pitchFamily="34" charset="0"/>
                        </a:rPr>
                        <a:t>Ej.: Prototipo Digital - Menú</a:t>
                      </a:r>
                      <a:endParaRPr lang="es-ES_tradnl" sz="16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a:rPr>
                        <a:t>Hacer que los botones del menú principal sean seleccionables y lleven a otras pantallas.</a:t>
                      </a:r>
                      <a:endParaRPr lang="es-ES_tradnl" sz="1300" i="1" noProof="0">
                        <a:solidFill>
                          <a:schemeClr val="tx1">
                            <a:lumMod val="65000"/>
                            <a:lumOff val="35000"/>
                          </a:schemeClr>
                        </a:solidFill>
                        <a:effectLst/>
                        <a:latin typeface="Trebuchet MS"/>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La comunidad indicó que no entendía cómo navegar (Criterio: Usabilidad).</a:t>
                      </a:r>
                      <a:endParaRPr lang="es-ES_tradnl" sz="1300" i="1"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Software de diseño (IA, Canva Pro u otro).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$ 0 (si es software gratuito) o $20.000 (suscripción mensual)</a:t>
                      </a:r>
                      <a:endParaRPr lang="es-ES_tradnl" sz="1300" i="1"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5801"/>
                  </a:ext>
                </a:extLst>
              </a:tr>
              <a:tr h="568755">
                <a:tc gridSpan="4">
                  <a:txBody>
                    <a:bodyPr/>
                    <a:lstStyle/>
                    <a:p>
                      <a:pPr algn="l">
                        <a:lnSpc>
                          <a:spcPct val="107000"/>
                        </a:lnSpc>
                        <a:spcAft>
                          <a:spcPts val="800"/>
                        </a:spcAft>
                      </a:pPr>
                      <a:r>
                        <a:rPr lang="es-ES_tradnl" sz="1400" noProof="0">
                          <a:effectLst/>
                          <a:latin typeface="Trebuchet MS" panose="020B0603020202020204" pitchFamily="34" charset="0"/>
                        </a:rPr>
                        <a:t>Presupuesto total estimado</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hMerge="1">
                  <a:txBody>
                    <a:bodyPr/>
                    <a:lstStyle/>
                    <a:p>
                      <a:pPr>
                        <a:lnSpc>
                          <a:spcPct val="107000"/>
                        </a:lnSpc>
                      </a:pPr>
                      <a:endParaRPr lang="es-ES_tradnl" sz="1300" noProof="0">
                        <a:effectLst/>
                        <a:latin typeface="Trebuchet MS" panose="020B0603020202020204" pitchFamily="34" charset="0"/>
                        <a:cs typeface="Times New Roman" panose="02020603050405020304" pitchFamily="18" charset="0"/>
                      </a:endParaRPr>
                    </a:p>
                  </a:txBody>
                  <a:tcPr marL="9525" marR="9525" marT="9525" marB="9525" anchor="ctr">
                    <a:solidFill>
                      <a:srgbClr val="E1E1F0"/>
                    </a:solidFill>
                  </a:tcPr>
                </a:tc>
                <a:tc hMerge="1">
                  <a:txBody>
                    <a:bodyPr/>
                    <a:lstStyle/>
                    <a:p>
                      <a:pPr>
                        <a:lnSpc>
                          <a:spcPct val="107000"/>
                        </a:lnSpc>
                      </a:pPr>
                      <a:endParaRPr lang="es-ES_tradnl" sz="1300" noProof="0">
                        <a:effectLst/>
                        <a:latin typeface="Trebuchet MS" panose="020B0603020202020204" pitchFamily="34" charset="0"/>
                        <a:cs typeface="Times New Roman" panose="02020603050405020304" pitchFamily="18" charset="0"/>
                      </a:endParaRPr>
                    </a:p>
                  </a:txBody>
                  <a:tcPr marL="9525" marR="9525" marT="9525" marB="9525" anchor="ctr">
                    <a:solidFill>
                      <a:srgbClr val="E1E1F0"/>
                    </a:solidFill>
                  </a:tcPr>
                </a:tc>
                <a:tc hMerge="1">
                  <a:txBody>
                    <a:bodyPr/>
                    <a:lstStyle/>
                    <a:p>
                      <a:pPr>
                        <a:lnSpc>
                          <a:spcPct val="107000"/>
                        </a:lnSpc>
                      </a:pPr>
                      <a:endParaRPr lang="es-ES_tradnl" sz="1300" noProof="0">
                        <a:effectLst/>
                        <a:latin typeface="Trebuchet MS" panose="020B0603020202020204" pitchFamily="34" charset="0"/>
                        <a:cs typeface="Times New Roman" panose="02020603050405020304" pitchFamily="18" charset="0"/>
                      </a:endParaRPr>
                    </a:p>
                  </a:txBody>
                  <a:tcPr marL="9525" marR="9525" marT="9525" marB="9525" anchor="ctr">
                    <a:solidFill>
                      <a:srgbClr val="E1E1F0"/>
                    </a:solidFill>
                  </a:tcPr>
                </a:tc>
                <a:tc>
                  <a:txBody>
                    <a:bodyPr/>
                    <a:lstStyle/>
                    <a:p>
                      <a:pPr>
                        <a:lnSpc>
                          <a:spcPct val="107000"/>
                        </a:lnSpc>
                        <a:spcAft>
                          <a:spcPts val="800"/>
                        </a:spcAft>
                      </a:pPr>
                      <a:r>
                        <a:rPr lang="es-ES_tradnl" sz="1300" i="1" noProof="0">
                          <a:solidFill>
                            <a:schemeClr val="tx1">
                              <a:lumMod val="65000"/>
                              <a:lumOff val="35000"/>
                            </a:schemeClr>
                          </a:solidFill>
                          <a:effectLst/>
                          <a:latin typeface="Trebuchet MS" panose="020B0603020202020204" pitchFamily="34" charset="0"/>
                        </a:rPr>
                        <a:t>$  70.000 </a:t>
                      </a:r>
                      <a:endParaRPr lang="es-ES_tradnl" sz="1300" i="1" noProof="0">
                        <a:solidFill>
                          <a:schemeClr val="tx1">
                            <a:lumMod val="65000"/>
                            <a:lumOff val="35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1418462185"/>
                  </a:ext>
                </a:extLst>
              </a:tr>
            </a:tbl>
          </a:graphicData>
        </a:graphic>
      </p:graphicFrame>
      <p:sp>
        <p:nvSpPr>
          <p:cNvPr id="2" name="Título 1">
            <a:extLst>
              <a:ext uri="{FF2B5EF4-FFF2-40B4-BE49-F238E27FC236}">
                <a16:creationId xmlns:a16="http://schemas.microsoft.com/office/drawing/2014/main" id="{7AEA4BBC-430F-2C4B-9EFF-02CFFF5F41A3}"/>
              </a:ext>
            </a:extLst>
          </p:cNvPr>
          <p:cNvSpPr txBox="1">
            <a:spLocks/>
          </p:cNvSpPr>
          <p:nvPr/>
        </p:nvSpPr>
        <p:spPr>
          <a:xfrm>
            <a:off x="194820" y="578741"/>
            <a:ext cx="2141095" cy="773272"/>
          </a:xfrm>
          <a:prstGeom prst="rect">
            <a:avLst/>
          </a:prstGeom>
        </p:spPr>
        <p:txBody>
          <a:bodyPr vert="horz" lIns="91440" tIns="45720" rIns="91440" bIns="45720" rtlCol="0" anchor="ctr">
            <a:no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b="1" i="1" noProof="0">
                <a:solidFill>
                  <a:schemeClr val="tx1">
                    <a:lumMod val="65000"/>
                    <a:lumOff val="35000"/>
                  </a:schemeClr>
                </a:solidFill>
                <a:highlight>
                  <a:srgbClr val="00FF00"/>
                </a:highlight>
                <a:latin typeface="Trebuchet MS"/>
                <a:cs typeface="Arial"/>
              </a:rPr>
              <a:t>EJEMPLO</a:t>
            </a:r>
            <a:endParaRPr lang="es-ES_tradnl" sz="3600" i="1" noProof="0">
              <a:solidFill>
                <a:schemeClr val="tx1">
                  <a:lumMod val="65000"/>
                  <a:lumOff val="35000"/>
                </a:schemeClr>
              </a:solidFill>
              <a:highlight>
                <a:srgbClr val="00FF00"/>
              </a:highlight>
              <a:latin typeface="Aptos Display"/>
              <a:cs typeface="Arial"/>
            </a:endParaRPr>
          </a:p>
        </p:txBody>
      </p:sp>
      <p:sp>
        <p:nvSpPr>
          <p:cNvPr id="5" name="CuadroTexto 2">
            <a:extLst>
              <a:ext uri="{FF2B5EF4-FFF2-40B4-BE49-F238E27FC236}">
                <a16:creationId xmlns:a16="http://schemas.microsoft.com/office/drawing/2014/main" id="{14E8CE32-FE0A-DAB0-7A9E-468C11A0E8D0}"/>
              </a:ext>
            </a:extLst>
          </p:cNvPr>
          <p:cNvSpPr txBox="1"/>
          <p:nvPr/>
        </p:nvSpPr>
        <p:spPr>
          <a:xfrm>
            <a:off x="1265367" y="5547973"/>
            <a:ext cx="931025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solidFill>
                  <a:schemeClr val="tx1">
                    <a:lumMod val="65000"/>
                    <a:lumOff val="35000"/>
                  </a:schemeClr>
                </a:solidFill>
                <a:highlight>
                  <a:srgbClr val="00FF00"/>
                </a:highlight>
                <a:latin typeface="Trebuchet MS"/>
              </a:rPr>
              <a:t>Esta diapositiva debe eliminarse después de realizar la actividad</a:t>
            </a:r>
            <a:endParaRPr lang="es-ES">
              <a:solidFill>
                <a:schemeClr val="tx1">
                  <a:lumMod val="65000"/>
                  <a:lumOff val="35000"/>
                </a:schemeClr>
              </a:solidFill>
              <a:highlight>
                <a:srgbClr val="00FF00"/>
              </a:highlight>
            </a:endParaRPr>
          </a:p>
        </p:txBody>
      </p:sp>
    </p:spTree>
    <p:extLst>
      <p:ext uri="{BB962C8B-B14F-4D97-AF65-F5344CB8AC3E}">
        <p14:creationId xmlns:p14="http://schemas.microsoft.com/office/powerpoint/2010/main" val="402768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81906E-0474-CA77-0A9B-D4664BE8D3E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4B3E17-D16A-CCA3-4850-5B22479944AA}"/>
              </a:ext>
            </a:extLst>
          </p:cNvPr>
          <p:cNvSpPr txBox="1"/>
          <p:nvPr/>
        </p:nvSpPr>
        <p:spPr>
          <a:xfrm>
            <a:off x="173815" y="821912"/>
            <a:ext cx="11951806" cy="646331"/>
          </a:xfrm>
          <a:prstGeom prst="rect">
            <a:avLst/>
          </a:prstGeom>
          <a:noFill/>
        </p:spPr>
        <p:txBody>
          <a:bodyPr wrap="square" rtlCol="0">
            <a:spAutoFit/>
          </a:bodyPr>
          <a:lstStyle/>
          <a:p>
            <a:pPr algn="just"/>
            <a:r>
              <a:rPr lang="es-ES_tradnl" sz="1800" noProof="0">
                <a:solidFill>
                  <a:schemeClr val="tx1">
                    <a:lumMod val="65000"/>
                    <a:lumOff val="35000"/>
                  </a:schemeClr>
                </a:solidFill>
                <a:effectLst/>
                <a:latin typeface="Trebuchet MS" panose="020B0603020202020204" pitchFamily="34" charset="0"/>
                <a:ea typeface="Times New Roman" panose="02020603050405020304" pitchFamily="18" charset="0"/>
              </a:rPr>
              <a:t>Con base en los análisis anteriores, detallen los ajustes que realizarán para pasar a un prototipo de alta fidelidad. Para cada ajuste, identifiquen los recursos necesarios y estimen el costo. Sean específicos y realistas</a:t>
            </a:r>
          </a:p>
        </p:txBody>
      </p:sp>
      <p:graphicFrame>
        <p:nvGraphicFramePr>
          <p:cNvPr id="4" name="Tabla 3">
            <a:extLst>
              <a:ext uri="{FF2B5EF4-FFF2-40B4-BE49-F238E27FC236}">
                <a16:creationId xmlns:a16="http://schemas.microsoft.com/office/drawing/2014/main" id="{4ACA91BD-33E9-A07D-78BE-853897B410B5}"/>
              </a:ext>
            </a:extLst>
          </p:cNvPr>
          <p:cNvGraphicFramePr>
            <a:graphicFrameLocks noGrp="1"/>
          </p:cNvGraphicFramePr>
          <p:nvPr>
            <p:extLst>
              <p:ext uri="{D42A27DB-BD31-4B8C-83A1-F6EECF244321}">
                <p14:modId xmlns:p14="http://schemas.microsoft.com/office/powerpoint/2010/main" val="3613719533"/>
              </p:ext>
            </p:extLst>
          </p:nvPr>
        </p:nvGraphicFramePr>
        <p:xfrm>
          <a:off x="237185" y="1594625"/>
          <a:ext cx="11717630" cy="4072340"/>
        </p:xfrm>
        <a:graphic>
          <a:graphicData uri="http://schemas.openxmlformats.org/drawingml/2006/table">
            <a:tbl>
              <a:tblPr firstRow="1" firstCol="1" bandRow="1">
                <a:tableStyleId>{5C22544A-7EE6-4342-B048-85BDC9FD1C3A}</a:tableStyleId>
              </a:tblPr>
              <a:tblGrid>
                <a:gridCol w="2343526">
                  <a:extLst>
                    <a:ext uri="{9D8B030D-6E8A-4147-A177-3AD203B41FA5}">
                      <a16:colId xmlns:a16="http://schemas.microsoft.com/office/drawing/2014/main" val="2102611958"/>
                    </a:ext>
                  </a:extLst>
                </a:gridCol>
                <a:gridCol w="2343526">
                  <a:extLst>
                    <a:ext uri="{9D8B030D-6E8A-4147-A177-3AD203B41FA5}">
                      <a16:colId xmlns:a16="http://schemas.microsoft.com/office/drawing/2014/main" val="106805094"/>
                    </a:ext>
                  </a:extLst>
                </a:gridCol>
                <a:gridCol w="2343526">
                  <a:extLst>
                    <a:ext uri="{9D8B030D-6E8A-4147-A177-3AD203B41FA5}">
                      <a16:colId xmlns:a16="http://schemas.microsoft.com/office/drawing/2014/main" val="3875889089"/>
                    </a:ext>
                  </a:extLst>
                </a:gridCol>
                <a:gridCol w="2343526">
                  <a:extLst>
                    <a:ext uri="{9D8B030D-6E8A-4147-A177-3AD203B41FA5}">
                      <a16:colId xmlns:a16="http://schemas.microsoft.com/office/drawing/2014/main" val="3607246880"/>
                    </a:ext>
                  </a:extLst>
                </a:gridCol>
                <a:gridCol w="2343526">
                  <a:extLst>
                    <a:ext uri="{9D8B030D-6E8A-4147-A177-3AD203B41FA5}">
                      <a16:colId xmlns:a16="http://schemas.microsoft.com/office/drawing/2014/main" val="2861723091"/>
                    </a:ext>
                  </a:extLst>
                </a:gridCol>
              </a:tblGrid>
              <a:tr h="626882">
                <a:tc>
                  <a:txBody>
                    <a:bodyPr/>
                    <a:lstStyle/>
                    <a:p>
                      <a:pPr algn="ctr">
                        <a:lnSpc>
                          <a:spcPct val="107000"/>
                        </a:lnSpc>
                        <a:spcAft>
                          <a:spcPts val="800"/>
                        </a:spcAft>
                      </a:pPr>
                      <a:r>
                        <a:rPr lang="es-ES_tradnl" sz="1400" noProof="0">
                          <a:effectLst/>
                          <a:latin typeface="Trebuchet MS" panose="020B0603020202020204" pitchFamily="34" charset="0"/>
                        </a:rPr>
                        <a:t>Componente a Mejorar</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panose="020B0603020202020204" pitchFamily="34" charset="0"/>
                        </a:rPr>
                        <a:t>Ajuste o Modificación Propuesta</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panose="020B0603020202020204" pitchFamily="34" charset="0"/>
                        </a:rPr>
                        <a:t>Justificación (Basada en la comunidad o autoevaluación)</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a:rPr>
                        <a:t>Recursos Necesarios  (Materiales, software, etc.)</a:t>
                      </a:r>
                      <a:endParaRPr lang="es-ES_tradnl" sz="1400" noProof="0">
                        <a:effectLst/>
                        <a:latin typeface="Trebuchet MS"/>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gn="ctr">
                        <a:lnSpc>
                          <a:spcPct val="107000"/>
                        </a:lnSpc>
                        <a:spcAft>
                          <a:spcPts val="800"/>
                        </a:spcAft>
                      </a:pPr>
                      <a:r>
                        <a:rPr lang="es-ES_tradnl" sz="1400" noProof="0">
                          <a:effectLst/>
                          <a:latin typeface="Trebuchet MS" panose="020B0603020202020204" pitchFamily="34" charset="0"/>
                        </a:rPr>
                        <a:t>Costo Estimado (COP)</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extLst>
                  <a:ext uri="{0D108BD9-81ED-4DB2-BD59-A6C34878D82A}">
                    <a16:rowId xmlns:a16="http://schemas.microsoft.com/office/drawing/2014/main" val="1644628422"/>
                  </a:ext>
                </a:extLst>
              </a:tr>
              <a:tr h="552254">
                <a:tc>
                  <a:txBody>
                    <a:bodyPr/>
                    <a:lstStyle/>
                    <a:p>
                      <a:pPr>
                        <a:lnSpc>
                          <a:spcPct val="107000"/>
                        </a:lnSpc>
                        <a:spcAft>
                          <a:spcPts val="800"/>
                        </a:spcAft>
                      </a:pP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2322365940"/>
                  </a:ext>
                </a:extLst>
              </a:tr>
              <a:tr h="600990">
                <a:tc>
                  <a:txBody>
                    <a:bodyPr/>
                    <a:lstStyle/>
                    <a:p>
                      <a:pPr>
                        <a:lnSpc>
                          <a:spcPct val="107000"/>
                        </a:lnSpc>
                        <a:spcAft>
                          <a:spcPts val="800"/>
                        </a:spcAft>
                      </a:pP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676860"/>
                  </a:ext>
                </a:extLst>
              </a:tr>
              <a:tr h="680222">
                <a:tc>
                  <a:txBody>
                    <a:bodyPr/>
                    <a:lstStyle/>
                    <a:p>
                      <a:pPr>
                        <a:lnSpc>
                          <a:spcPct val="107000"/>
                        </a:lnSpc>
                        <a:spcAft>
                          <a:spcPts val="800"/>
                        </a:spcAft>
                      </a:pP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886819114"/>
                  </a:ext>
                </a:extLst>
              </a:tr>
              <a:tr h="799460">
                <a:tc>
                  <a:txBody>
                    <a:bodyPr/>
                    <a:lstStyle/>
                    <a:p>
                      <a:pPr>
                        <a:lnSpc>
                          <a:spcPct val="107000"/>
                        </a:lnSpc>
                        <a:spcAft>
                          <a:spcPts val="800"/>
                        </a:spcAft>
                      </a:pP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7176834"/>
                  </a:ext>
                </a:extLst>
              </a:tr>
              <a:tr h="751709">
                <a:tc gridSpan="4">
                  <a:txBody>
                    <a:bodyPr/>
                    <a:lstStyle/>
                    <a:p>
                      <a:pPr algn="l">
                        <a:lnSpc>
                          <a:spcPct val="100000"/>
                        </a:lnSpc>
                        <a:spcAft>
                          <a:spcPts val="0"/>
                        </a:spcAft>
                      </a:pPr>
                      <a:r>
                        <a:rPr lang="es-ES_tradnl" sz="1400" noProof="0">
                          <a:effectLst/>
                          <a:latin typeface="Trebuchet MS" panose="020B0603020202020204" pitchFamily="34" charset="0"/>
                        </a:rPr>
                        <a:t>Presupuesto total estimado</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26AD"/>
                    </a:solidFill>
                  </a:tcPr>
                </a:tc>
                <a:tc hMerge="1">
                  <a:txBody>
                    <a:bodyPr/>
                    <a:lstStyle/>
                    <a:p>
                      <a:pPr algn="ct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solidFill>
                      <a:srgbClr val="E1E1F0"/>
                    </a:solidFill>
                  </a:tcPr>
                </a:tc>
                <a:tc hMerge="1">
                  <a:txBody>
                    <a:bodyPr/>
                    <a:lstStyle/>
                    <a:p>
                      <a:pPr algn="ct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solidFill>
                      <a:srgbClr val="E1E1F0"/>
                    </a:solidFill>
                  </a:tcPr>
                </a:tc>
                <a:tc hMerge="1">
                  <a:txBody>
                    <a:bodyPr/>
                    <a:lstStyle/>
                    <a:p>
                      <a:pPr algn="ctr">
                        <a:lnSpc>
                          <a:spcPct val="107000"/>
                        </a:lnSpc>
                      </a:pPr>
                      <a:endParaRPr lang="es-ES_tradnl" sz="1400" noProof="0">
                        <a:effectLst/>
                        <a:latin typeface="Trebuchet MS" panose="020B0603020202020204" pitchFamily="34" charset="0"/>
                        <a:cs typeface="Times New Roman" panose="02020603050405020304" pitchFamily="18" charset="0"/>
                      </a:endParaRPr>
                    </a:p>
                  </a:txBody>
                  <a:tcPr marL="9525" marR="9525" marT="9525" marB="9525" anchor="ctr">
                    <a:solidFill>
                      <a:srgbClr val="E1E1F0"/>
                    </a:solidFill>
                  </a:tcPr>
                </a:tc>
                <a:tc>
                  <a:txBody>
                    <a:bodyPr/>
                    <a:lstStyle/>
                    <a:p>
                      <a:pPr algn="l">
                        <a:lnSpc>
                          <a:spcPct val="100000"/>
                        </a:lnSpc>
                        <a:spcAft>
                          <a:spcPts val="0"/>
                        </a:spcAft>
                      </a:pPr>
                      <a:r>
                        <a:rPr lang="es-ES_tradnl" sz="1400" noProof="0">
                          <a:effectLst/>
                          <a:latin typeface="Trebuchet MS" panose="020B0603020202020204" pitchFamily="34" charset="0"/>
                        </a:rPr>
                        <a:t>$</a:t>
                      </a:r>
                      <a:endParaRPr lang="es-ES_tradnl" sz="1400" noProof="0">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1F0"/>
                    </a:solidFill>
                  </a:tcPr>
                </a:tc>
                <a:extLst>
                  <a:ext uri="{0D108BD9-81ED-4DB2-BD59-A6C34878D82A}">
                    <a16:rowId xmlns:a16="http://schemas.microsoft.com/office/drawing/2014/main" val="1418462185"/>
                  </a:ext>
                </a:extLst>
              </a:tr>
            </a:tbl>
          </a:graphicData>
        </a:graphic>
      </p:graphicFrame>
      <p:sp>
        <p:nvSpPr>
          <p:cNvPr id="2" name="Título 1">
            <a:extLst>
              <a:ext uri="{FF2B5EF4-FFF2-40B4-BE49-F238E27FC236}">
                <a16:creationId xmlns:a16="http://schemas.microsoft.com/office/drawing/2014/main" id="{F59D4306-FF86-DC18-43B8-D3AAC6E9DD41}"/>
              </a:ext>
            </a:extLst>
          </p:cNvPr>
          <p:cNvSpPr txBox="1">
            <a:spLocks/>
          </p:cNvSpPr>
          <p:nvPr/>
        </p:nvSpPr>
        <p:spPr>
          <a:xfrm>
            <a:off x="1986871" y="-32146"/>
            <a:ext cx="11160740" cy="1177223"/>
          </a:xfrm>
          <a:prstGeom prst="rect">
            <a:avLst/>
          </a:prstGeom>
        </p:spPr>
        <p:txBody>
          <a:bodyPr vert="horz" lIns="91440" tIns="45720" rIns="91440" bIns="45720" rtlCol="0" anchor="ctr">
            <a:normAutofit/>
          </a:bodyPr>
          <a:lstStyle>
            <a:defPPr>
              <a:defRPr lang="es-CO"/>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3600" b="1" noProof="0">
                <a:solidFill>
                  <a:srgbClr val="5026AD"/>
                </a:solidFill>
                <a:latin typeface="Trebuchet MS"/>
              </a:rPr>
              <a:t>MATRIZ DE OPTIMIZACIÓN - PARTE 1</a:t>
            </a:r>
          </a:p>
        </p:txBody>
      </p:sp>
    </p:spTree>
    <p:extLst>
      <p:ext uri="{BB962C8B-B14F-4D97-AF65-F5344CB8AC3E}">
        <p14:creationId xmlns:p14="http://schemas.microsoft.com/office/powerpoint/2010/main" val="5845704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1ba85eb-a253-4467-9ee8-d4f8ed4df300}" enabled="0" method="" siteId="{b1ba85eb-a253-4467-9ee8-d4f8ed4df300}"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35</Slides>
  <Notes>2</Notes>
  <HiddenSlides>0</HiddenSlide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FREDY ALEJANDRO FAJARDO SANDOVAL</dc:creator>
  <cp:revision>25</cp:revision>
  <dcterms:created xsi:type="dcterms:W3CDTF">2025-07-01T21:41:39Z</dcterms:created>
  <dcterms:modified xsi:type="dcterms:W3CDTF">2025-10-20T18:57:33Z</dcterms:modified>
</cp:coreProperties>
</file>