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61" r:id="rId2"/>
    <p:sldId id="302" r:id="rId3"/>
    <p:sldId id="354" r:id="rId4"/>
    <p:sldId id="321" r:id="rId5"/>
    <p:sldId id="322" r:id="rId6"/>
    <p:sldId id="324" r:id="rId7"/>
    <p:sldId id="275" r:id="rId8"/>
    <p:sldId id="325" r:id="rId9"/>
    <p:sldId id="258" r:id="rId10"/>
    <p:sldId id="272" r:id="rId11"/>
    <p:sldId id="352" r:id="rId12"/>
    <p:sldId id="353" r:id="rId13"/>
    <p:sldId id="282" r:id="rId14"/>
    <p:sldId id="344" r:id="rId15"/>
    <p:sldId id="343" r:id="rId16"/>
    <p:sldId id="342" r:id="rId17"/>
    <p:sldId id="283" r:id="rId18"/>
    <p:sldId id="284" r:id="rId19"/>
    <p:sldId id="285" r:id="rId20"/>
    <p:sldId id="355" r:id="rId21"/>
    <p:sldId id="329" r:id="rId22"/>
    <p:sldId id="320" r:id="rId23"/>
    <p:sldId id="330" r:id="rId24"/>
    <p:sldId id="331" r:id="rId25"/>
    <p:sldId id="333" r:id="rId26"/>
    <p:sldId id="332" r:id="rId27"/>
    <p:sldId id="358" r:id="rId28"/>
    <p:sldId id="359" r:id="rId29"/>
    <p:sldId id="360" r:id="rId30"/>
    <p:sldId id="334" r:id="rId31"/>
    <p:sldId id="328" r:id="rId32"/>
    <p:sldId id="337" r:id="rId33"/>
    <p:sldId id="336" r:id="rId34"/>
    <p:sldId id="356" r:id="rId35"/>
    <p:sldId id="305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GELICA POSADA RUIZ" initials="PAPR" lastIdx="32" clrIdx="0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  <p:cmAuthor id="2" name="DIANA DEL PILAR RAMIREZ ACOSTA" initials="DA" lastIdx="3" clrIdx="1">
    <p:extLst>
      <p:ext uri="{19B8F6BF-5375-455C-9EA6-DF929625EA0E}">
        <p15:presenceInfo xmlns:p15="http://schemas.microsoft.com/office/powerpoint/2012/main" userId="S::diana.ramirez.ac@uniminuto.edu::7c8ee35b-8153-4181-8741-18f2e2a668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E6E6FA"/>
    <a:srgbClr val="01FD84"/>
    <a:srgbClr val="E1E1F0"/>
    <a:srgbClr val="EBDFF4"/>
    <a:srgbClr val="FEF3F4"/>
    <a:srgbClr val="967FBC"/>
    <a:srgbClr val="F9CE34"/>
    <a:srgbClr val="8F5EFA"/>
    <a:srgbClr val="FB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79B74-438A-75B8-07FE-9D2DA659AB30}" v="38" dt="2025-10-20T14:16:22.721"/>
    <p1510:client id="{77151398-A760-CF18-495F-F25136B6EA88}" v="93" dt="2025-10-20T14:30:05.610"/>
    <p1510:client id="{84E97195-1315-4BF6-8B35-D6C5461FF888}" v="1950" dt="2025-10-20T17:51:33.503"/>
    <p1510:client id="{AA16C422-369C-9A65-0048-70D80C5367F0}" v="58" dt="2025-10-20T18:44:25.740"/>
    <p1510:client id="{B98D1586-C9D7-4390-9AEB-C69CB107A228}" v="1" dt="2025-10-20T07:24:20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KATERINE BORDA RODRIGUEZ" userId="S::angie.borda@uniminuto.edu::982bb59e-8e0b-4610-af28-be7434494033" providerId="AD" clId="Web-{6B0A27AB-9FBC-F60E-497F-4B4BD9294F96}"/>
    <pc:docChg chg="modSld">
      <pc:chgData name="ANGIE KATERINE BORDA RODRIGUEZ" userId="S::angie.borda@uniminuto.edu::982bb59e-8e0b-4610-af28-be7434494033" providerId="AD" clId="Web-{6B0A27AB-9FBC-F60E-497F-4B4BD9294F96}" dt="2025-10-15T19:33:58.165" v="42" actId="1076"/>
      <pc:docMkLst>
        <pc:docMk/>
      </pc:docMkLst>
      <pc:sldChg chg="addSp delSp modSp">
        <pc:chgData name="ANGIE KATERINE BORDA RODRIGUEZ" userId="S::angie.borda@uniminuto.edu::982bb59e-8e0b-4610-af28-be7434494033" providerId="AD" clId="Web-{6B0A27AB-9FBC-F60E-497F-4B4BD9294F96}" dt="2025-10-15T19:33:58.165" v="42" actId="1076"/>
        <pc:sldMkLst>
          <pc:docMk/>
          <pc:sldMk cId="2907164824" sldId="336"/>
        </pc:sldMkLst>
        <pc:spChg chg="mod">
          <ac:chgData name="ANGIE KATERINE BORDA RODRIGUEZ" userId="S::angie.borda@uniminuto.edu::982bb59e-8e0b-4610-af28-be7434494033" providerId="AD" clId="Web-{6B0A27AB-9FBC-F60E-497F-4B4BD9294F96}" dt="2025-10-15T19:32:19.225" v="0" actId="14100"/>
          <ac:spMkLst>
            <pc:docMk/>
            <pc:sldMk cId="2907164824" sldId="336"/>
            <ac:spMk id="4" creationId="{607A70A4-D0F2-435E-35F6-521C272F33D7}"/>
          </ac:spMkLst>
        </pc:spChg>
        <pc:spChg chg="add mod">
          <ac:chgData name="ANGIE KATERINE BORDA RODRIGUEZ" userId="S::angie.borda@uniminuto.edu::982bb59e-8e0b-4610-af28-be7434494033" providerId="AD" clId="Web-{6B0A27AB-9FBC-F60E-497F-4B4BD9294F96}" dt="2025-10-15T19:33:10.476" v="16" actId="20577"/>
          <ac:spMkLst>
            <pc:docMk/>
            <pc:sldMk cId="2907164824" sldId="336"/>
            <ac:spMk id="8" creationId="{D7844CCA-87B9-668C-CA63-5E4EFDC2471A}"/>
          </ac:spMkLst>
        </pc:spChg>
        <pc:spChg chg="add mod">
          <ac:chgData name="ANGIE KATERINE BORDA RODRIGUEZ" userId="S::angie.borda@uniminuto.edu::982bb59e-8e0b-4610-af28-be7434494033" providerId="AD" clId="Web-{6B0A27AB-9FBC-F60E-497F-4B4BD9294F96}" dt="2025-10-15T19:33:27.211" v="37" actId="20577"/>
          <ac:spMkLst>
            <pc:docMk/>
            <pc:sldMk cId="2907164824" sldId="336"/>
            <ac:spMk id="10" creationId="{CFE530E8-B736-B649-C034-980C4541437B}"/>
          </ac:spMkLst>
        </pc:spChg>
        <pc:spChg chg="add mod">
          <ac:chgData name="ANGIE KATERINE BORDA RODRIGUEZ" userId="S::angie.borda@uniminuto.edu::982bb59e-8e0b-4610-af28-be7434494033" providerId="AD" clId="Web-{6B0A27AB-9FBC-F60E-497F-4B4BD9294F96}" dt="2025-10-15T19:33:58.165" v="42" actId="1076"/>
          <ac:spMkLst>
            <pc:docMk/>
            <pc:sldMk cId="2907164824" sldId="336"/>
            <ac:spMk id="12" creationId="{C11B331C-612C-34FC-CB5E-695C168B7EFD}"/>
          </ac:spMkLst>
        </pc:spChg>
      </pc:sldChg>
    </pc:docChg>
  </pc:docChgLst>
  <pc:docChgLst>
    <pc:chgData name="LINA PAOLA SUAREZ FORERO" userId="S::lina.suarez.f@uniminuto.edu::bc550894-0aa7-4a5d-903c-9027ae179d81" providerId="AD" clId="Web-{3275F72A-068E-9EE0-2410-143937EF875B}"/>
    <pc:docChg chg="modSld">
      <pc:chgData name="LINA PAOLA SUAREZ FORERO" userId="S::lina.suarez.f@uniminuto.edu::bc550894-0aa7-4a5d-903c-9027ae179d81" providerId="AD" clId="Web-{3275F72A-068E-9EE0-2410-143937EF875B}" dt="2025-10-07T20:52:10.406" v="151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28FFD77A-9D78-375B-6A38-1E81EA886B1A}"/>
    <pc:docChg chg="sldOrd">
      <pc:chgData name="IVONE GINETTE CARVAJAL CASTAÑO" userId="S::ivone.carvajal@uniminuto.edu::6f0b0386-3d0d-4c09-920c-550840778887" providerId="AD" clId="Web-{28FFD77A-9D78-375B-6A38-1E81EA886B1A}" dt="2025-10-08T17:04:06.123" v="0"/>
      <pc:docMkLst>
        <pc:docMk/>
      </pc:docMkLst>
    </pc:docChg>
  </pc:docChgLst>
  <pc:docChgLst>
    <pc:chgData name="LINA PAOLA SUAREZ FORERO" userId="S::lina.suarez.f@uniminuto.edu::bc550894-0aa7-4a5d-903c-9027ae179d81" providerId="AD" clId="Web-{45397066-F296-7581-D3F3-7380CA16EE10}"/>
    <pc:docChg chg="addSld delSld modSld">
      <pc:chgData name="LINA PAOLA SUAREZ FORERO" userId="S::lina.suarez.f@uniminuto.edu::bc550894-0aa7-4a5d-903c-9027ae179d81" providerId="AD" clId="Web-{45397066-F296-7581-D3F3-7380CA16EE10}" dt="2025-10-09T21:44:41.971" v="107" actId="1076"/>
      <pc:docMkLst>
        <pc:docMk/>
      </pc:docMkLst>
      <pc:sldChg chg="add">
        <pc:chgData name="LINA PAOLA SUAREZ FORERO" userId="S::lina.suarez.f@uniminuto.edu::bc550894-0aa7-4a5d-903c-9027ae179d81" providerId="AD" clId="Web-{45397066-F296-7581-D3F3-7380CA16EE10}" dt="2025-10-09T20:49:19.354" v="14"/>
        <pc:sldMkLst>
          <pc:docMk/>
          <pc:sldMk cId="168279661" sldId="258"/>
        </pc:sldMkLst>
      </pc:sldChg>
      <pc:sldChg chg="add">
        <pc:chgData name="LINA PAOLA SUAREZ FORERO" userId="S::lina.suarez.f@uniminuto.edu::bc550894-0aa7-4a5d-903c-9027ae179d81" providerId="AD" clId="Web-{45397066-F296-7581-D3F3-7380CA16EE10}" dt="2025-10-09T20:49:19.557" v="15"/>
        <pc:sldMkLst>
          <pc:docMk/>
          <pc:sldMk cId="3454822049" sldId="272"/>
        </pc:sldMkLst>
      </pc:sldChg>
      <pc:sldChg chg="modSp">
        <pc:chgData name="LINA PAOLA SUAREZ FORERO" userId="S::lina.suarez.f@uniminuto.edu::bc550894-0aa7-4a5d-903c-9027ae179d81" providerId="AD" clId="Web-{45397066-F296-7581-D3F3-7380CA16EE10}" dt="2025-10-09T20:50:36.735" v="51"/>
        <pc:sldMkLst>
          <pc:docMk/>
          <pc:sldMk cId="372235552" sldId="275"/>
        </pc:sldMkLst>
        <pc:graphicFrameChg chg="mod modGraphic">
          <ac:chgData name="LINA PAOLA SUAREZ FORERO" userId="S::lina.suarez.f@uniminuto.edu::bc550894-0aa7-4a5d-903c-9027ae179d81" providerId="AD" clId="Web-{45397066-F296-7581-D3F3-7380CA16EE10}" dt="2025-10-09T20:50:36.735" v="51"/>
          <ac:graphicFrameMkLst>
            <pc:docMk/>
            <pc:sldMk cId="372235552" sldId="275"/>
            <ac:graphicFrameMk id="3" creationId="{00000000-0000-0000-0000-000000000000}"/>
          </ac:graphicFrameMkLst>
        </pc:graphicFrameChg>
      </pc:sldChg>
      <pc:sldChg chg="add">
        <pc:chgData name="LINA PAOLA SUAREZ FORERO" userId="S::lina.suarez.f@uniminuto.edu::bc550894-0aa7-4a5d-903c-9027ae179d81" providerId="AD" clId="Web-{45397066-F296-7581-D3F3-7380CA16EE10}" dt="2025-10-09T20:49:19.807" v="16"/>
        <pc:sldMkLst>
          <pc:docMk/>
          <pc:sldMk cId="4247056061" sldId="282"/>
        </pc:sldMkLst>
      </pc:sldChg>
      <pc:sldChg chg="add">
        <pc:chgData name="LINA PAOLA SUAREZ FORERO" userId="S::lina.suarez.f@uniminuto.edu::bc550894-0aa7-4a5d-903c-9027ae179d81" providerId="AD" clId="Web-{45397066-F296-7581-D3F3-7380CA16EE10}" dt="2025-10-09T20:49:20.088" v="18"/>
        <pc:sldMkLst>
          <pc:docMk/>
          <pc:sldMk cId="1976097555" sldId="283"/>
        </pc:sldMkLst>
      </pc:sldChg>
      <pc:sldChg chg="add">
        <pc:chgData name="LINA PAOLA SUAREZ FORERO" userId="S::lina.suarez.f@uniminuto.edu::bc550894-0aa7-4a5d-903c-9027ae179d81" providerId="AD" clId="Web-{45397066-F296-7581-D3F3-7380CA16EE10}" dt="2025-10-09T20:49:20.213" v="19"/>
        <pc:sldMkLst>
          <pc:docMk/>
          <pc:sldMk cId="3350319697" sldId="284"/>
        </pc:sldMkLst>
      </pc:sldChg>
      <pc:sldChg chg="add">
        <pc:chgData name="LINA PAOLA SUAREZ FORERO" userId="S::lina.suarez.f@uniminuto.edu::bc550894-0aa7-4a5d-903c-9027ae179d81" providerId="AD" clId="Web-{45397066-F296-7581-D3F3-7380CA16EE10}" dt="2025-10-09T20:49:20.323" v="20"/>
        <pc:sldMkLst>
          <pc:docMk/>
          <pc:sldMk cId="3209262431" sldId="285"/>
        </pc:sldMkLst>
      </pc:sldChg>
      <pc:sldChg chg="modSp">
        <pc:chgData name="LINA PAOLA SUAREZ FORERO" userId="S::lina.suarez.f@uniminuto.edu::bc550894-0aa7-4a5d-903c-9027ae179d81" providerId="AD" clId="Web-{45397066-F296-7581-D3F3-7380CA16EE10}" dt="2025-10-09T20:50:05.436" v="41"/>
        <pc:sldMkLst>
          <pc:docMk/>
          <pc:sldMk cId="2733822545" sldId="321"/>
        </pc:sldMkLst>
        <pc:graphicFrameChg chg="mod modGraphic">
          <ac:chgData name="LINA PAOLA SUAREZ FORERO" userId="S::lina.suarez.f@uniminuto.edu::bc550894-0aa7-4a5d-903c-9027ae179d81" providerId="AD" clId="Web-{45397066-F296-7581-D3F3-7380CA16EE10}" dt="2025-10-09T20:50:05.436" v="41"/>
          <ac:graphicFrameMkLst>
            <pc:docMk/>
            <pc:sldMk cId="2733822545" sldId="321"/>
            <ac:graphicFrameMk id="2" creationId="{00000000-0000-0000-0000-000000000000}"/>
          </ac:graphicFrameMkLst>
        </pc:graphicFrameChg>
      </pc:sldChg>
      <pc:sldChg chg="modSp">
        <pc:chgData name="LINA PAOLA SUAREZ FORERO" userId="S::lina.suarez.f@uniminuto.edu::bc550894-0aa7-4a5d-903c-9027ae179d81" providerId="AD" clId="Web-{45397066-F296-7581-D3F3-7380CA16EE10}" dt="2025-10-09T20:48:14.548" v="13"/>
        <pc:sldMkLst>
          <pc:docMk/>
          <pc:sldMk cId="2588491394" sldId="322"/>
        </pc:sldMkLst>
        <pc:graphicFrameChg chg="mod modGraphic">
          <ac:chgData name="LINA PAOLA SUAREZ FORERO" userId="S::lina.suarez.f@uniminuto.edu::bc550894-0aa7-4a5d-903c-9027ae179d81" providerId="AD" clId="Web-{45397066-F296-7581-D3F3-7380CA16EE10}" dt="2025-10-09T20:48:14.548" v="13"/>
          <ac:graphicFrameMkLst>
            <pc:docMk/>
            <pc:sldMk cId="2588491394" sldId="322"/>
            <ac:graphicFrameMk id="2" creationId="{00000000-0000-0000-0000-000000000000}"/>
          </ac:graphicFrameMkLst>
        </pc:graphicFrameChg>
      </pc:sldChg>
      <pc:sldChg chg="modSp">
        <pc:chgData name="LINA PAOLA SUAREZ FORERO" userId="S::lina.suarez.f@uniminuto.edu::bc550894-0aa7-4a5d-903c-9027ae179d81" providerId="AD" clId="Web-{45397066-F296-7581-D3F3-7380CA16EE10}" dt="2025-10-09T20:50:25.875" v="49"/>
        <pc:sldMkLst>
          <pc:docMk/>
          <pc:sldMk cId="3886648419" sldId="324"/>
        </pc:sldMkLst>
        <pc:graphicFrameChg chg="mod modGraphic">
          <ac:chgData name="LINA PAOLA SUAREZ FORERO" userId="S::lina.suarez.f@uniminuto.edu::bc550894-0aa7-4a5d-903c-9027ae179d81" providerId="AD" clId="Web-{45397066-F296-7581-D3F3-7380CA16EE10}" dt="2025-10-09T20:50:25.875" v="49"/>
          <ac:graphicFrameMkLst>
            <pc:docMk/>
            <pc:sldMk cId="3886648419" sldId="324"/>
            <ac:graphicFrameMk id="2" creationId="{00000000-0000-0000-0000-000000000000}"/>
          </ac:graphicFrameMkLst>
        </pc:graphicFrameChg>
      </pc:sldChg>
      <pc:sldChg chg="modSp">
        <pc:chgData name="LINA PAOLA SUAREZ FORERO" userId="S::lina.suarez.f@uniminuto.edu::bc550894-0aa7-4a5d-903c-9027ae179d81" providerId="AD" clId="Web-{45397066-F296-7581-D3F3-7380CA16EE10}" dt="2025-10-09T20:50:48.845" v="59"/>
        <pc:sldMkLst>
          <pc:docMk/>
          <pc:sldMk cId="3309473873" sldId="325"/>
        </pc:sldMkLst>
        <pc:graphicFrameChg chg="mod modGraphic">
          <ac:chgData name="LINA PAOLA SUAREZ FORERO" userId="S::lina.suarez.f@uniminuto.edu::bc550894-0aa7-4a5d-903c-9027ae179d81" providerId="AD" clId="Web-{45397066-F296-7581-D3F3-7380CA16EE10}" dt="2025-10-09T20:50:48.845" v="59"/>
          <ac:graphicFrameMkLst>
            <pc:docMk/>
            <pc:sldMk cId="3309473873" sldId="325"/>
            <ac:graphicFrameMk id="3" creationId="{00000000-0000-0000-0000-000000000000}"/>
          </ac:graphicFrameMkLst>
        </pc:graphicFrameChg>
      </pc:sldChg>
      <pc:sldChg chg="modSp">
        <pc:chgData name="LINA PAOLA SUAREZ FORERO" userId="S::lina.suarez.f@uniminuto.edu::bc550894-0aa7-4a5d-903c-9027ae179d81" providerId="AD" clId="Web-{45397066-F296-7581-D3F3-7380CA16EE10}" dt="2025-10-09T21:44:41.971" v="107" actId="1076"/>
        <pc:sldMkLst>
          <pc:docMk/>
          <pc:sldMk cId="1443300579" sldId="334"/>
        </pc:sldMkLst>
        <pc:spChg chg="mod">
          <ac:chgData name="LINA PAOLA SUAREZ FORERO" userId="S::lina.suarez.f@uniminuto.edu::bc550894-0aa7-4a5d-903c-9027ae179d81" providerId="AD" clId="Web-{45397066-F296-7581-D3F3-7380CA16EE10}" dt="2025-10-09T21:44:23.219" v="94" actId="1076"/>
          <ac:spMkLst>
            <pc:docMk/>
            <pc:sldMk cId="1443300579" sldId="334"/>
            <ac:spMk id="16" creationId="{3A78DCA3-469F-9F5A-6DE3-87B1770CF86A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41.971" v="107" actId="1076"/>
          <ac:spMkLst>
            <pc:docMk/>
            <pc:sldMk cId="1443300579" sldId="334"/>
            <ac:spMk id="19" creationId="{CA291048-8C9C-C0E9-4B29-82B80AF4B7FC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23.235" v="96" actId="1076"/>
          <ac:spMkLst>
            <pc:docMk/>
            <pc:sldMk cId="1443300579" sldId="334"/>
            <ac:spMk id="20" creationId="{F47D5883-FC12-7E53-DF7A-3AC97765B941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23.235" v="97" actId="1076"/>
          <ac:spMkLst>
            <pc:docMk/>
            <pc:sldMk cId="1443300579" sldId="334"/>
            <ac:spMk id="21" creationId="{270B34E2-A33E-4D6C-6B12-6CECA913255A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23.235" v="98" actId="1076"/>
          <ac:spMkLst>
            <pc:docMk/>
            <pc:sldMk cId="1443300579" sldId="334"/>
            <ac:spMk id="22" creationId="{90AAAB60-8CD8-15E4-6E59-D13A2B4FFEFE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23.251" v="100" actId="1076"/>
          <ac:spMkLst>
            <pc:docMk/>
            <pc:sldMk cId="1443300579" sldId="334"/>
            <ac:spMk id="31" creationId="{DD7E758A-6A4D-5912-FFBD-10023936680C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23.266" v="101" actId="1076"/>
          <ac:spMkLst>
            <pc:docMk/>
            <pc:sldMk cId="1443300579" sldId="334"/>
            <ac:spMk id="32" creationId="{C3EEA9B6-3B76-2C15-DF23-13B48ECF38A4}"/>
          </ac:spMkLst>
        </pc:spChg>
        <pc:spChg chg="mod">
          <ac:chgData name="LINA PAOLA SUAREZ FORERO" userId="S::lina.suarez.f@uniminuto.edu::bc550894-0aa7-4a5d-903c-9027ae179d81" providerId="AD" clId="Web-{45397066-F296-7581-D3F3-7380CA16EE10}" dt="2025-10-09T21:44:23.266" v="102" actId="1076"/>
          <ac:spMkLst>
            <pc:docMk/>
            <pc:sldMk cId="1443300579" sldId="334"/>
            <ac:spMk id="33" creationId="{701A516A-147E-6A70-695C-63837B45C63A}"/>
          </ac:spMkLst>
        </pc:spChg>
        <pc:grpChg chg="mod">
          <ac:chgData name="LINA PAOLA SUAREZ FORERO" userId="S::lina.suarez.f@uniminuto.edu::bc550894-0aa7-4a5d-903c-9027ae179d81" providerId="AD" clId="Web-{45397066-F296-7581-D3F3-7380CA16EE10}" dt="2025-10-09T21:44:23.251" v="99" actId="1076"/>
          <ac:grpSpMkLst>
            <pc:docMk/>
            <pc:sldMk cId="1443300579" sldId="334"/>
            <ac:grpSpMk id="29" creationId="{1F245451-FAFD-0A1D-6B41-FAA4477996E9}"/>
          </ac:grpSpMkLst>
        </pc:grpChg>
      </pc:sldChg>
      <pc:sldChg chg="add">
        <pc:chgData name="LINA PAOLA SUAREZ FORERO" userId="S::lina.suarez.f@uniminuto.edu::bc550894-0aa7-4a5d-903c-9027ae179d81" providerId="AD" clId="Web-{45397066-F296-7581-D3F3-7380CA16EE10}" dt="2025-10-09T20:52:07.318" v="74"/>
        <pc:sldMkLst>
          <pc:docMk/>
          <pc:sldMk cId="2907164824" sldId="336"/>
        </pc:sldMkLst>
      </pc:sldChg>
      <pc:sldChg chg="add">
        <pc:chgData name="LINA PAOLA SUAREZ FORERO" userId="S::lina.suarez.f@uniminuto.edu::bc550894-0aa7-4a5d-903c-9027ae179d81" providerId="AD" clId="Web-{45397066-F296-7581-D3F3-7380CA16EE10}" dt="2025-10-09T20:52:07.427" v="75"/>
        <pc:sldMkLst>
          <pc:docMk/>
          <pc:sldMk cId="2770700750" sldId="337"/>
        </pc:sldMkLst>
      </pc:sldChg>
      <pc:sldChg chg="add">
        <pc:chgData name="LINA PAOLA SUAREZ FORERO" userId="S::lina.suarez.f@uniminuto.edu::bc550894-0aa7-4a5d-903c-9027ae179d81" providerId="AD" clId="Web-{45397066-F296-7581-D3F3-7380CA16EE10}" dt="2025-10-09T20:49:19.963" v="17"/>
        <pc:sldMkLst>
          <pc:docMk/>
          <pc:sldMk cId="4045760993" sldId="342"/>
        </pc:sldMkLst>
      </pc:sldChg>
    </pc:docChg>
  </pc:docChgLst>
  <pc:docChgLst>
    <pc:chgData name="DIANA DEL PILAR RAMIREZ ACOSTA" userId="7c8ee35b-8153-4181-8741-18f2e2a668b2" providerId="ADAL" clId="{C6155949-4E26-4DBB-ACC3-5F53CC2A6D85}"/>
    <pc:docChg chg="undo custSel addSld delSld modSld sldOrd">
      <pc:chgData name="DIANA DEL PILAR RAMIREZ ACOSTA" userId="7c8ee35b-8153-4181-8741-18f2e2a668b2" providerId="ADAL" clId="{C6155949-4E26-4DBB-ACC3-5F53CC2A6D85}" dt="2025-10-20T17:51:33.503" v="3247" actId="47"/>
      <pc:docMkLst>
        <pc:docMk/>
      </pc:docMkLst>
      <pc:sldChg chg="del">
        <pc:chgData name="DIANA DEL PILAR RAMIREZ ACOSTA" userId="7c8ee35b-8153-4181-8741-18f2e2a668b2" providerId="ADAL" clId="{C6155949-4E26-4DBB-ACC3-5F53CC2A6D85}" dt="2025-10-20T17:51:33.503" v="3247" actId="47"/>
        <pc:sldMkLst>
          <pc:docMk/>
          <pc:sldMk cId="602413028" sldId="257"/>
        </pc:sldMkLst>
      </pc:sldChg>
      <pc:sldChg chg="addSp delSp modSp mod">
        <pc:chgData name="DIANA DEL PILAR RAMIREZ ACOSTA" userId="7c8ee35b-8153-4181-8741-18f2e2a668b2" providerId="ADAL" clId="{C6155949-4E26-4DBB-ACC3-5F53CC2A6D85}" dt="2025-10-20T16:27:52.630" v="2525" actId="1037"/>
        <pc:sldMkLst>
          <pc:docMk/>
          <pc:sldMk cId="168279661" sldId="258"/>
        </pc:sldMkLst>
        <pc:spChg chg="mod">
          <ac:chgData name="DIANA DEL PILAR RAMIREZ ACOSTA" userId="7c8ee35b-8153-4181-8741-18f2e2a668b2" providerId="ADAL" clId="{C6155949-4E26-4DBB-ACC3-5F53CC2A6D85}" dt="2025-10-20T14:48:53.683" v="233" actId="1076"/>
          <ac:spMkLst>
            <pc:docMk/>
            <pc:sldMk cId="168279661" sldId="258"/>
            <ac:spMk id="2" creationId="{85FDA4D4-B59F-ADFB-EB0E-77E3E0EA4F5E}"/>
          </ac:spMkLst>
        </pc:spChg>
        <pc:spChg chg="del mod">
          <ac:chgData name="DIANA DEL PILAR RAMIREZ ACOSTA" userId="7c8ee35b-8153-4181-8741-18f2e2a668b2" providerId="ADAL" clId="{C6155949-4E26-4DBB-ACC3-5F53CC2A6D85}" dt="2025-10-20T14:32:41.016" v="3" actId="478"/>
          <ac:spMkLst>
            <pc:docMk/>
            <pc:sldMk cId="168279661" sldId="258"/>
            <ac:spMk id="5" creationId="{019FF728-4866-6893-AEDA-E7B4B1F8064B}"/>
          </ac:spMkLst>
        </pc:spChg>
        <pc:spChg chg="mod">
          <ac:chgData name="DIANA DEL PILAR RAMIREZ ACOSTA" userId="7c8ee35b-8153-4181-8741-18f2e2a668b2" providerId="ADAL" clId="{C6155949-4E26-4DBB-ACC3-5F53CC2A6D85}" dt="2025-10-20T15:02:21.657" v="497" actId="1036"/>
          <ac:spMkLst>
            <pc:docMk/>
            <pc:sldMk cId="168279661" sldId="258"/>
            <ac:spMk id="6" creationId="{EBCDF382-8D7D-4203-9CC6-A70A8FA3BA0F}"/>
          </ac:spMkLst>
        </pc:spChg>
        <pc:spChg chg="add 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7" creationId="{1D23E5D2-BB87-4727-FD12-35128401AE2C}"/>
          </ac:spMkLst>
        </pc:spChg>
        <pc:spChg chg="add mod">
          <ac:chgData name="DIANA DEL PILAR RAMIREZ ACOSTA" userId="7c8ee35b-8153-4181-8741-18f2e2a668b2" providerId="ADAL" clId="{C6155949-4E26-4DBB-ACC3-5F53CC2A6D85}" dt="2025-10-20T14:58:48.542" v="446" actId="1036"/>
          <ac:spMkLst>
            <pc:docMk/>
            <pc:sldMk cId="168279661" sldId="258"/>
            <ac:spMk id="8" creationId="{299D1539-14D9-DF3B-5AC2-D549E94ECC88}"/>
          </ac:spMkLst>
        </pc:spChg>
        <pc:spChg chg="add mod">
          <ac:chgData name="DIANA DEL PILAR RAMIREZ ACOSTA" userId="7c8ee35b-8153-4181-8741-18f2e2a668b2" providerId="ADAL" clId="{C6155949-4E26-4DBB-ACC3-5F53CC2A6D85}" dt="2025-10-20T14:43:50.988" v="100" actId="571"/>
          <ac:spMkLst>
            <pc:docMk/>
            <pc:sldMk cId="168279661" sldId="258"/>
            <ac:spMk id="9" creationId="{DDB88DB5-0B94-1973-4659-35B4A1F5935E}"/>
          </ac:spMkLst>
        </pc:spChg>
        <pc:spChg chg="add mod">
          <ac:chgData name="DIANA DEL PILAR RAMIREZ ACOSTA" userId="7c8ee35b-8153-4181-8741-18f2e2a668b2" providerId="ADAL" clId="{C6155949-4E26-4DBB-ACC3-5F53CC2A6D85}" dt="2025-10-20T14:43:50.988" v="100" actId="571"/>
          <ac:spMkLst>
            <pc:docMk/>
            <pc:sldMk cId="168279661" sldId="258"/>
            <ac:spMk id="10" creationId="{37770862-8D68-414B-0146-6FC04A30E508}"/>
          </ac:spMkLst>
        </pc:spChg>
        <pc:spChg chg="add 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11" creationId="{5085CAE7-CB9A-42FD-E0D9-889DCBFE1E5B}"/>
          </ac:spMkLst>
        </pc:spChg>
        <pc:spChg chg="add 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13" creationId="{E26DA15E-4979-4D53-1C3B-BFB8E63F636F}"/>
          </ac:spMkLst>
        </pc:spChg>
        <pc:spChg chg="add 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15" creationId="{9195D0A5-931C-2EC7-8B77-E2EF5E706F37}"/>
          </ac:spMkLst>
        </pc:spChg>
        <pc:spChg chg="del">
          <ac:chgData name="DIANA DEL PILAR RAMIREZ ACOSTA" userId="7c8ee35b-8153-4181-8741-18f2e2a668b2" providerId="ADAL" clId="{C6155949-4E26-4DBB-ACC3-5F53CC2A6D85}" dt="2025-10-20T14:48:06.514" v="190" actId="478"/>
          <ac:spMkLst>
            <pc:docMk/>
            <pc:sldMk cId="168279661" sldId="258"/>
            <ac:spMk id="20" creationId="{F95FAEA7-D47E-413D-88FB-C738CD87D6F6}"/>
          </ac:spMkLst>
        </pc:spChg>
        <pc:spChg chg="mod">
          <ac:chgData name="DIANA DEL PILAR RAMIREZ ACOSTA" userId="7c8ee35b-8153-4181-8741-18f2e2a668b2" providerId="ADAL" clId="{C6155949-4E26-4DBB-ACC3-5F53CC2A6D85}" dt="2025-10-20T15:02:57.230" v="498" actId="242"/>
          <ac:spMkLst>
            <pc:docMk/>
            <pc:sldMk cId="168279661" sldId="258"/>
            <ac:spMk id="21" creationId="{1D2DB1E0-70D0-401D-9BD9-88AF7920CF96}"/>
          </ac:spMkLst>
        </pc:spChg>
        <pc:spChg chg="mod">
          <ac:chgData name="DIANA DEL PILAR RAMIREZ ACOSTA" userId="7c8ee35b-8153-4181-8741-18f2e2a668b2" providerId="ADAL" clId="{C6155949-4E26-4DBB-ACC3-5F53CC2A6D85}" dt="2025-10-20T15:02:57.230" v="498" actId="242"/>
          <ac:spMkLst>
            <pc:docMk/>
            <pc:sldMk cId="168279661" sldId="258"/>
            <ac:spMk id="22" creationId="{8286E14B-E84A-467C-A514-4F317BAD25E3}"/>
          </ac:spMkLst>
        </pc:spChg>
        <pc:spChg chg="mod">
          <ac:chgData name="DIANA DEL PILAR RAMIREZ ACOSTA" userId="7c8ee35b-8153-4181-8741-18f2e2a668b2" providerId="ADAL" clId="{C6155949-4E26-4DBB-ACC3-5F53CC2A6D85}" dt="2025-10-20T15:02:57.230" v="498" actId="242"/>
          <ac:spMkLst>
            <pc:docMk/>
            <pc:sldMk cId="168279661" sldId="258"/>
            <ac:spMk id="23" creationId="{1CE0F259-6953-46AB-96D9-B21E62728D2D}"/>
          </ac:spMkLst>
        </pc:spChg>
        <pc:spChg chg="mod">
          <ac:chgData name="DIANA DEL PILAR RAMIREZ ACOSTA" userId="7c8ee35b-8153-4181-8741-18f2e2a668b2" providerId="ADAL" clId="{C6155949-4E26-4DBB-ACC3-5F53CC2A6D85}" dt="2025-10-20T15:03:06.899" v="499" actId="14100"/>
          <ac:spMkLst>
            <pc:docMk/>
            <pc:sldMk cId="168279661" sldId="258"/>
            <ac:spMk id="24" creationId="{D235F43D-08DB-4A11-A0D4-6F3F4C47E62D}"/>
          </ac:spMkLst>
        </pc:spChg>
        <pc:spChg chg="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47" creationId="{A39A6488-375F-412F-842A-1D6800D35AA1}"/>
          </ac:spMkLst>
        </pc:spChg>
        <pc:spChg chg="mod">
          <ac:chgData name="DIANA DEL PILAR RAMIREZ ACOSTA" userId="7c8ee35b-8153-4181-8741-18f2e2a668b2" providerId="ADAL" clId="{C6155949-4E26-4DBB-ACC3-5F53CC2A6D85}" dt="2025-10-20T14:58:58.986" v="451" actId="1036"/>
          <ac:spMkLst>
            <pc:docMk/>
            <pc:sldMk cId="168279661" sldId="258"/>
            <ac:spMk id="48" creationId="{D2D2A413-CDA1-4E4B-BB2A-139A99E77B10}"/>
          </ac:spMkLst>
        </pc:spChg>
        <pc:spChg chg="mod">
          <ac:chgData name="DIANA DEL PILAR RAMIREZ ACOSTA" userId="7c8ee35b-8153-4181-8741-18f2e2a668b2" providerId="ADAL" clId="{C6155949-4E26-4DBB-ACC3-5F53CC2A6D85}" dt="2025-10-20T15:03:51.993" v="525" actId="1037"/>
          <ac:spMkLst>
            <pc:docMk/>
            <pc:sldMk cId="168279661" sldId="258"/>
            <ac:spMk id="49" creationId="{95CF9503-C193-4051-8D61-F0D9D3559611}"/>
          </ac:spMkLst>
        </pc:spChg>
        <pc:spChg chg="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50" creationId="{8184C46A-2932-44BE-B1D1-9FF4C60D4DA7}"/>
          </ac:spMkLst>
        </pc:spChg>
        <pc:spChg chg="del mod">
          <ac:chgData name="DIANA DEL PILAR RAMIREZ ACOSTA" userId="7c8ee35b-8153-4181-8741-18f2e2a668b2" providerId="ADAL" clId="{C6155949-4E26-4DBB-ACC3-5F53CC2A6D85}" dt="2025-10-20T14:40:35.991" v="67" actId="478"/>
          <ac:spMkLst>
            <pc:docMk/>
            <pc:sldMk cId="168279661" sldId="258"/>
            <ac:spMk id="53" creationId="{50184A5E-FE46-4274-9E23-C2E6C0729352}"/>
          </ac:spMkLst>
        </pc:spChg>
        <pc:spChg chg="mod">
          <ac:chgData name="DIANA DEL PILAR RAMIREZ ACOSTA" userId="7c8ee35b-8153-4181-8741-18f2e2a668b2" providerId="ADAL" clId="{C6155949-4E26-4DBB-ACC3-5F53CC2A6D85}" dt="2025-10-20T15:04:27.003" v="536" actId="1038"/>
          <ac:spMkLst>
            <pc:docMk/>
            <pc:sldMk cId="168279661" sldId="258"/>
            <ac:spMk id="54" creationId="{BD6289BA-F0AC-4030-9948-AE191AAEA485}"/>
          </ac:spMkLst>
        </pc:spChg>
        <pc:spChg chg="del mod">
          <ac:chgData name="DIANA DEL PILAR RAMIREZ ACOSTA" userId="7c8ee35b-8153-4181-8741-18f2e2a668b2" providerId="ADAL" clId="{C6155949-4E26-4DBB-ACC3-5F53CC2A6D85}" dt="2025-10-20T14:44:50.526" v="130" actId="478"/>
          <ac:spMkLst>
            <pc:docMk/>
            <pc:sldMk cId="168279661" sldId="258"/>
            <ac:spMk id="55" creationId="{85C34E78-10EF-42B1-81CA-04332435B727}"/>
          </ac:spMkLst>
        </pc:spChg>
        <pc:spChg chg="del mod">
          <ac:chgData name="DIANA DEL PILAR RAMIREZ ACOSTA" userId="7c8ee35b-8153-4181-8741-18f2e2a668b2" providerId="ADAL" clId="{C6155949-4E26-4DBB-ACC3-5F53CC2A6D85}" dt="2025-10-20T14:45:53.359" v="175" actId="478"/>
          <ac:spMkLst>
            <pc:docMk/>
            <pc:sldMk cId="168279661" sldId="258"/>
            <ac:spMk id="56" creationId="{69963918-B770-46A2-902A-331FF2BA1F34}"/>
          </ac:spMkLst>
        </pc:spChg>
        <pc:spChg chg="del mod">
          <ac:chgData name="DIANA DEL PILAR RAMIREZ ACOSTA" userId="7c8ee35b-8153-4181-8741-18f2e2a668b2" providerId="ADAL" clId="{C6155949-4E26-4DBB-ACC3-5F53CC2A6D85}" dt="2025-10-20T14:48:40.513" v="230" actId="478"/>
          <ac:spMkLst>
            <pc:docMk/>
            <pc:sldMk cId="168279661" sldId="258"/>
            <ac:spMk id="66" creationId="{C0E3E743-9F0E-44A9-A16F-A239BE909D6F}"/>
          </ac:spMkLst>
        </pc:spChg>
        <pc:spChg chg="mod">
          <ac:chgData name="DIANA DEL PILAR RAMIREZ ACOSTA" userId="7c8ee35b-8153-4181-8741-18f2e2a668b2" providerId="ADAL" clId="{C6155949-4E26-4DBB-ACC3-5F53CC2A6D85}" dt="2025-10-20T16:27:33.081" v="2514" actId="1037"/>
          <ac:spMkLst>
            <pc:docMk/>
            <pc:sldMk cId="168279661" sldId="258"/>
            <ac:spMk id="69" creationId="{C891B430-592A-4A8E-A777-8373E3FD383C}"/>
          </ac:spMkLst>
        </pc:spChg>
        <pc:spChg chg="mod">
          <ac:chgData name="DIANA DEL PILAR RAMIREZ ACOSTA" userId="7c8ee35b-8153-4181-8741-18f2e2a668b2" providerId="ADAL" clId="{C6155949-4E26-4DBB-ACC3-5F53CC2A6D85}" dt="2025-10-20T16:27:52.630" v="2525" actId="1037"/>
          <ac:spMkLst>
            <pc:docMk/>
            <pc:sldMk cId="168279661" sldId="258"/>
            <ac:spMk id="70" creationId="{F6DFF190-191D-407B-903F-05EA79C0FD20}"/>
          </ac:spMkLst>
        </pc:spChg>
        <pc:spChg chg="mod">
          <ac:chgData name="DIANA DEL PILAR RAMIREZ ACOSTA" userId="7c8ee35b-8153-4181-8741-18f2e2a668b2" providerId="ADAL" clId="{C6155949-4E26-4DBB-ACC3-5F53CC2A6D85}" dt="2025-10-20T16:27:33.081" v="2514" actId="1037"/>
          <ac:spMkLst>
            <pc:docMk/>
            <pc:sldMk cId="168279661" sldId="258"/>
            <ac:spMk id="71" creationId="{4A7AAE3B-163C-40E6-AFE0-4321FDBB0E98}"/>
          </ac:spMkLst>
        </pc:spChg>
        <pc:spChg chg="mod">
          <ac:chgData name="DIANA DEL PILAR RAMIREZ ACOSTA" userId="7c8ee35b-8153-4181-8741-18f2e2a668b2" providerId="ADAL" clId="{C6155949-4E26-4DBB-ACC3-5F53CC2A6D85}" dt="2025-10-20T16:27:33.081" v="2514" actId="1037"/>
          <ac:spMkLst>
            <pc:docMk/>
            <pc:sldMk cId="168279661" sldId="258"/>
            <ac:spMk id="72" creationId="{6934F5E7-2885-4367-806A-B95F5961C922}"/>
          </ac:spMkLst>
        </pc:spChg>
        <pc:spChg chg="mod">
          <ac:chgData name="DIANA DEL PILAR RAMIREZ ACOSTA" userId="7c8ee35b-8153-4181-8741-18f2e2a668b2" providerId="ADAL" clId="{C6155949-4E26-4DBB-ACC3-5F53CC2A6D85}" dt="2025-10-20T16:27:33.081" v="2514" actId="1037"/>
          <ac:spMkLst>
            <pc:docMk/>
            <pc:sldMk cId="168279661" sldId="258"/>
            <ac:spMk id="73" creationId="{8C7F75A7-3324-49FF-AFD6-9F1AAA1127F1}"/>
          </ac:spMkLst>
        </pc:spChg>
        <pc:grpChg chg="mod">
          <ac:chgData name="DIANA DEL PILAR RAMIREZ ACOSTA" userId="7c8ee35b-8153-4181-8741-18f2e2a668b2" providerId="ADAL" clId="{C6155949-4E26-4DBB-ACC3-5F53CC2A6D85}" dt="2025-10-20T16:27:42.632" v="2518" actId="1038"/>
          <ac:grpSpMkLst>
            <pc:docMk/>
            <pc:sldMk cId="168279661" sldId="258"/>
            <ac:grpSpMk id="3" creationId="{0577E5E0-8751-FB08-271E-849E04385626}"/>
          </ac:grpSpMkLst>
        </pc:grpChg>
        <pc:picChg chg="mod">
          <ac:chgData name="DIANA DEL PILAR RAMIREZ ACOSTA" userId="7c8ee35b-8153-4181-8741-18f2e2a668b2" providerId="ADAL" clId="{C6155949-4E26-4DBB-ACC3-5F53CC2A6D85}" dt="2025-10-20T14:55:01.665" v="397" actId="1076"/>
          <ac:picMkLst>
            <pc:docMk/>
            <pc:sldMk cId="168279661" sldId="258"/>
            <ac:picMk id="4" creationId="{1B634740-3AD8-4671-A6BE-885E96871CBF}"/>
          </ac:picMkLst>
        </pc:picChg>
        <pc:picChg chg="mod">
          <ac:chgData name="DIANA DEL PILAR RAMIREZ ACOSTA" userId="7c8ee35b-8153-4181-8741-18f2e2a668b2" providerId="ADAL" clId="{C6155949-4E26-4DBB-ACC3-5F53CC2A6D85}" dt="2025-10-20T14:49:34.411" v="255" actId="1035"/>
          <ac:picMkLst>
            <pc:docMk/>
            <pc:sldMk cId="168279661" sldId="258"/>
            <ac:picMk id="18" creationId="{D554DD79-7496-435A-8E1E-B3EED3B6D47A}"/>
          </ac:picMkLst>
        </pc:picChg>
      </pc:sldChg>
      <pc:sldChg chg="addSp delSp modSp mod">
        <pc:chgData name="DIANA DEL PILAR RAMIREZ ACOSTA" userId="7c8ee35b-8153-4181-8741-18f2e2a668b2" providerId="ADAL" clId="{C6155949-4E26-4DBB-ACC3-5F53CC2A6D85}" dt="2025-10-20T15:32:04.572" v="1078" actId="1037"/>
        <pc:sldMkLst>
          <pc:docMk/>
          <pc:sldMk cId="3454822049" sldId="272"/>
        </pc:sldMkLst>
        <pc:spChg chg="del">
          <ac:chgData name="DIANA DEL PILAR RAMIREZ ACOSTA" userId="7c8ee35b-8153-4181-8741-18f2e2a668b2" providerId="ADAL" clId="{C6155949-4E26-4DBB-ACC3-5F53CC2A6D85}" dt="2025-10-20T15:21:15.218" v="888" actId="478"/>
          <ac:spMkLst>
            <pc:docMk/>
            <pc:sldMk cId="3454822049" sldId="272"/>
            <ac:spMk id="2" creationId="{5E8084CB-9168-4F2E-B45C-C7AA14E952C8}"/>
          </ac:spMkLst>
        </pc:spChg>
        <pc:spChg chg="mod">
          <ac:chgData name="DIANA DEL PILAR RAMIREZ ACOSTA" userId="7c8ee35b-8153-4181-8741-18f2e2a668b2" providerId="ADAL" clId="{C6155949-4E26-4DBB-ACC3-5F53CC2A6D85}" dt="2025-10-20T15:24:24.887" v="929" actId="14100"/>
          <ac:spMkLst>
            <pc:docMk/>
            <pc:sldMk cId="3454822049" sldId="272"/>
            <ac:spMk id="3" creationId="{901CEBA0-BE32-486B-B419-63956A23DA24}"/>
          </ac:spMkLst>
        </pc:spChg>
        <pc:spChg chg="add mod">
          <ac:chgData name="DIANA DEL PILAR RAMIREZ ACOSTA" userId="7c8ee35b-8153-4181-8741-18f2e2a668b2" providerId="ADAL" clId="{C6155949-4E26-4DBB-ACC3-5F53CC2A6D85}" dt="2025-10-20T15:31:43.009" v="1067" actId="1038"/>
          <ac:spMkLst>
            <pc:docMk/>
            <pc:sldMk cId="3454822049" sldId="272"/>
            <ac:spMk id="5" creationId="{8007B5FB-D947-B815-F176-C971B8A5455C}"/>
          </ac:spMkLst>
        </pc:spChg>
        <pc:spChg chg="add mod">
          <ac:chgData name="DIANA DEL PILAR RAMIREZ ACOSTA" userId="7c8ee35b-8153-4181-8741-18f2e2a668b2" providerId="ADAL" clId="{C6155949-4E26-4DBB-ACC3-5F53CC2A6D85}" dt="2025-10-20T15:31:11.559" v="1045" actId="1037"/>
          <ac:spMkLst>
            <pc:docMk/>
            <pc:sldMk cId="3454822049" sldId="272"/>
            <ac:spMk id="6" creationId="{4B125A35-FBF7-EB9A-49C5-CC7A0C02EE1B}"/>
          </ac:spMkLst>
        </pc:spChg>
        <pc:spChg chg="mod">
          <ac:chgData name="DIANA DEL PILAR RAMIREZ ACOSTA" userId="7c8ee35b-8153-4181-8741-18f2e2a668b2" providerId="ADAL" clId="{C6155949-4E26-4DBB-ACC3-5F53CC2A6D85}" dt="2025-10-20T15:28:54.897" v="993" actId="1076"/>
          <ac:spMkLst>
            <pc:docMk/>
            <pc:sldMk cId="3454822049" sldId="272"/>
            <ac:spMk id="7" creationId="{C196BE2F-F981-476E-A413-CB8DA49E6C3C}"/>
          </ac:spMkLst>
        </pc:spChg>
        <pc:spChg chg="add mod">
          <ac:chgData name="DIANA DEL PILAR RAMIREZ ACOSTA" userId="7c8ee35b-8153-4181-8741-18f2e2a668b2" providerId="ADAL" clId="{C6155949-4E26-4DBB-ACC3-5F53CC2A6D85}" dt="2025-10-20T15:32:04.572" v="1078" actId="1037"/>
          <ac:spMkLst>
            <pc:docMk/>
            <pc:sldMk cId="3454822049" sldId="272"/>
            <ac:spMk id="8" creationId="{FF378D47-3E34-E09A-9B43-890BE53B64F1}"/>
          </ac:spMkLst>
        </pc:spChg>
        <pc:spChg chg="del mod">
          <ac:chgData name="DIANA DEL PILAR RAMIREZ ACOSTA" userId="7c8ee35b-8153-4181-8741-18f2e2a668b2" providerId="ADAL" clId="{C6155949-4E26-4DBB-ACC3-5F53CC2A6D85}" dt="2025-10-20T15:15:13.406" v="610" actId="478"/>
          <ac:spMkLst>
            <pc:docMk/>
            <pc:sldMk cId="3454822049" sldId="272"/>
            <ac:spMk id="9" creationId="{0E0AFE7D-BFF7-454E-AA63-261C56DFA48F}"/>
          </ac:spMkLst>
        </pc:spChg>
        <pc:spChg chg="add mod">
          <ac:chgData name="DIANA DEL PILAR RAMIREZ ACOSTA" userId="7c8ee35b-8153-4181-8741-18f2e2a668b2" providerId="ADAL" clId="{C6155949-4E26-4DBB-ACC3-5F53CC2A6D85}" dt="2025-10-20T15:31:27.916" v="1054" actId="207"/>
          <ac:spMkLst>
            <pc:docMk/>
            <pc:sldMk cId="3454822049" sldId="272"/>
            <ac:spMk id="10" creationId="{B64E43A5-0BE5-E197-FE68-234E4E41F8EA}"/>
          </ac:spMkLst>
        </pc:spChg>
        <pc:spChg chg="del mod">
          <ac:chgData name="DIANA DEL PILAR RAMIREZ ACOSTA" userId="7c8ee35b-8153-4181-8741-18f2e2a668b2" providerId="ADAL" clId="{C6155949-4E26-4DBB-ACC3-5F53CC2A6D85}" dt="2025-10-20T15:18:09.740" v="766" actId="478"/>
          <ac:spMkLst>
            <pc:docMk/>
            <pc:sldMk cId="3454822049" sldId="272"/>
            <ac:spMk id="11" creationId="{E4141E31-9443-4D9A-A596-678469530DD5}"/>
          </ac:spMkLst>
        </pc:spChg>
        <pc:spChg chg="add mod">
          <ac:chgData name="DIANA DEL PILAR RAMIREZ ACOSTA" userId="7c8ee35b-8153-4181-8741-18f2e2a668b2" providerId="ADAL" clId="{C6155949-4E26-4DBB-ACC3-5F53CC2A6D85}" dt="2025-10-20T15:31:56.064" v="1073" actId="1038"/>
          <ac:spMkLst>
            <pc:docMk/>
            <pc:sldMk cId="3454822049" sldId="272"/>
            <ac:spMk id="12" creationId="{162A4EE7-F1F4-8D2C-C979-CF87975DB06B}"/>
          </ac:spMkLst>
        </pc:spChg>
        <pc:spChg chg="del mod">
          <ac:chgData name="DIANA DEL PILAR RAMIREZ ACOSTA" userId="7c8ee35b-8153-4181-8741-18f2e2a668b2" providerId="ADAL" clId="{C6155949-4E26-4DBB-ACC3-5F53CC2A6D85}" dt="2025-10-20T15:20:12.418" v="843" actId="478"/>
          <ac:spMkLst>
            <pc:docMk/>
            <pc:sldMk cId="3454822049" sldId="272"/>
            <ac:spMk id="13" creationId="{59463DCF-E483-4271-8D53-529384F1F8FE}"/>
          </ac:spMkLst>
        </pc:spChg>
        <pc:spChg chg="del">
          <ac:chgData name="DIANA DEL PILAR RAMIREZ ACOSTA" userId="7c8ee35b-8153-4181-8741-18f2e2a668b2" providerId="ADAL" clId="{C6155949-4E26-4DBB-ACC3-5F53CC2A6D85}" dt="2025-10-20T15:17:07.278" v="730" actId="478"/>
          <ac:spMkLst>
            <pc:docMk/>
            <pc:sldMk cId="3454822049" sldId="272"/>
            <ac:spMk id="14" creationId="{0C93521A-CC1C-4761-A4A7-A6C1F3FAD364}"/>
          </ac:spMkLst>
        </pc:spChg>
        <pc:spChg chg="mod">
          <ac:chgData name="DIANA DEL PILAR RAMIREZ ACOSTA" userId="7c8ee35b-8153-4181-8741-18f2e2a668b2" providerId="ADAL" clId="{C6155949-4E26-4DBB-ACC3-5F53CC2A6D85}" dt="2025-10-20T15:26:25.549" v="954" actId="571"/>
          <ac:spMkLst>
            <pc:docMk/>
            <pc:sldMk cId="3454822049" sldId="272"/>
            <ac:spMk id="18" creationId="{873C69AE-C944-997D-A8B0-2F68E9DF0C90}"/>
          </ac:spMkLst>
        </pc:spChg>
        <pc:spChg chg="mod">
          <ac:chgData name="DIANA DEL PILAR RAMIREZ ACOSTA" userId="7c8ee35b-8153-4181-8741-18f2e2a668b2" providerId="ADAL" clId="{C6155949-4E26-4DBB-ACC3-5F53CC2A6D85}" dt="2025-10-20T15:26:25.549" v="954" actId="571"/>
          <ac:spMkLst>
            <pc:docMk/>
            <pc:sldMk cId="3454822049" sldId="272"/>
            <ac:spMk id="20" creationId="{ED54354B-CD15-DEBD-83AE-D39E32ED6015}"/>
          </ac:spMkLst>
        </pc:spChg>
        <pc:spChg chg="mod">
          <ac:chgData name="DIANA DEL PILAR RAMIREZ ACOSTA" userId="7c8ee35b-8153-4181-8741-18f2e2a668b2" providerId="ADAL" clId="{C6155949-4E26-4DBB-ACC3-5F53CC2A6D85}" dt="2025-10-20T15:26:25.549" v="954" actId="571"/>
          <ac:spMkLst>
            <pc:docMk/>
            <pc:sldMk cId="3454822049" sldId="272"/>
            <ac:spMk id="21" creationId="{A00BE415-991C-3384-9392-1489A7845289}"/>
          </ac:spMkLst>
        </pc:spChg>
        <pc:spChg chg="mod">
          <ac:chgData name="DIANA DEL PILAR RAMIREZ ACOSTA" userId="7c8ee35b-8153-4181-8741-18f2e2a668b2" providerId="ADAL" clId="{C6155949-4E26-4DBB-ACC3-5F53CC2A6D85}" dt="2025-10-20T15:26:25.549" v="954" actId="571"/>
          <ac:spMkLst>
            <pc:docMk/>
            <pc:sldMk cId="3454822049" sldId="272"/>
            <ac:spMk id="22" creationId="{22B28276-DDDA-9BFF-3F96-52B542D19B24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25" creationId="{75DB8EAD-1F24-2F79-6EC8-B0819371A1A8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26" creationId="{2791175E-66EE-AE6B-F50C-6ADC20CF5116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27" creationId="{6F7B8E08-AAF7-0D11-CC07-C8DF6E06AF0F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28" creationId="{FF951FC0-BBEB-D93A-7C2A-9509DE5ACA0D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31" creationId="{443B4632-351F-62B6-23FD-3AF97E688D17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32" creationId="{1090F1AA-94E8-9BA3-CAC8-EC288C2FAAF8}"/>
          </ac:spMkLst>
        </pc:spChg>
        <pc:spChg chg="del">
          <ac:chgData name="DIANA DEL PILAR RAMIREZ ACOSTA" userId="7c8ee35b-8153-4181-8741-18f2e2a668b2" providerId="ADAL" clId="{C6155949-4E26-4DBB-ACC3-5F53CC2A6D85}" dt="2025-10-20T15:25:57.483" v="951" actId="478"/>
          <ac:spMkLst>
            <pc:docMk/>
            <pc:sldMk cId="3454822049" sldId="272"/>
            <ac:spMk id="33" creationId="{E61A4292-9591-43F6-BC71-A649BCE6C931}"/>
          </ac:spMkLst>
        </pc:spChg>
        <pc:spChg chg="del">
          <ac:chgData name="DIANA DEL PILAR RAMIREZ ACOSTA" userId="7c8ee35b-8153-4181-8741-18f2e2a668b2" providerId="ADAL" clId="{C6155949-4E26-4DBB-ACC3-5F53CC2A6D85}" dt="2025-10-20T15:26:53.535" v="962" actId="478"/>
          <ac:spMkLst>
            <pc:docMk/>
            <pc:sldMk cId="3454822049" sldId="272"/>
            <ac:spMk id="34" creationId="{FE7A6D24-CA95-4FBB-A1F6-CF41491EEA91}"/>
          </ac:spMkLst>
        </pc:spChg>
        <pc:spChg chg="del">
          <ac:chgData name="DIANA DEL PILAR RAMIREZ ACOSTA" userId="7c8ee35b-8153-4181-8741-18f2e2a668b2" providerId="ADAL" clId="{C6155949-4E26-4DBB-ACC3-5F53CC2A6D85}" dt="2025-10-20T15:26:44.580" v="959" actId="478"/>
          <ac:spMkLst>
            <pc:docMk/>
            <pc:sldMk cId="3454822049" sldId="272"/>
            <ac:spMk id="35" creationId="{AE3D63D4-8B8A-4B63-8F3F-23A62F214328}"/>
          </ac:spMkLst>
        </pc:spChg>
        <pc:spChg chg="del">
          <ac:chgData name="DIANA DEL PILAR RAMIREZ ACOSTA" userId="7c8ee35b-8153-4181-8741-18f2e2a668b2" providerId="ADAL" clId="{C6155949-4E26-4DBB-ACC3-5F53CC2A6D85}" dt="2025-10-20T15:26:40.482" v="957" actId="478"/>
          <ac:spMkLst>
            <pc:docMk/>
            <pc:sldMk cId="3454822049" sldId="272"/>
            <ac:spMk id="36" creationId="{37302A51-477C-43B4-83B5-D1D54E5B7C09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37" creationId="{F49D894E-6527-2BBF-B1C7-5FFAACF20E68}"/>
          </ac:spMkLst>
        </pc:spChg>
        <pc:spChg chg="mod">
          <ac:chgData name="DIANA DEL PILAR RAMIREZ ACOSTA" userId="7c8ee35b-8153-4181-8741-18f2e2a668b2" providerId="ADAL" clId="{C6155949-4E26-4DBB-ACC3-5F53CC2A6D85}" dt="2025-10-20T15:27:07.792" v="963" actId="571"/>
          <ac:spMkLst>
            <pc:docMk/>
            <pc:sldMk cId="3454822049" sldId="272"/>
            <ac:spMk id="38" creationId="{10A75C12-0855-C592-EA44-17EEA1FB2451}"/>
          </ac:spMkLst>
        </pc:spChg>
        <pc:spChg chg="mod">
          <ac:chgData name="DIANA DEL PILAR RAMIREZ ACOSTA" userId="7c8ee35b-8153-4181-8741-18f2e2a668b2" providerId="ADAL" clId="{C6155949-4E26-4DBB-ACC3-5F53CC2A6D85}" dt="2025-10-20T15:27:22.029" v="964" actId="571"/>
          <ac:spMkLst>
            <pc:docMk/>
            <pc:sldMk cId="3454822049" sldId="272"/>
            <ac:spMk id="41" creationId="{CC393D15-5320-FF69-2E6F-CDDFEE243838}"/>
          </ac:spMkLst>
        </pc:spChg>
        <pc:spChg chg="mod">
          <ac:chgData name="DIANA DEL PILAR RAMIREZ ACOSTA" userId="7c8ee35b-8153-4181-8741-18f2e2a668b2" providerId="ADAL" clId="{C6155949-4E26-4DBB-ACC3-5F53CC2A6D85}" dt="2025-10-20T15:27:22.029" v="964" actId="571"/>
          <ac:spMkLst>
            <pc:docMk/>
            <pc:sldMk cId="3454822049" sldId="272"/>
            <ac:spMk id="42" creationId="{A4900D9B-A477-77F3-E687-BB5ECF00F910}"/>
          </ac:spMkLst>
        </pc:spChg>
        <pc:spChg chg="mod">
          <ac:chgData name="DIANA DEL PILAR RAMIREZ ACOSTA" userId="7c8ee35b-8153-4181-8741-18f2e2a668b2" providerId="ADAL" clId="{C6155949-4E26-4DBB-ACC3-5F53CC2A6D85}" dt="2025-10-20T15:27:22.029" v="964" actId="571"/>
          <ac:spMkLst>
            <pc:docMk/>
            <pc:sldMk cId="3454822049" sldId="272"/>
            <ac:spMk id="43" creationId="{14D7E97B-45CA-AEE4-4104-18E8E78BA580}"/>
          </ac:spMkLst>
        </pc:spChg>
        <pc:spChg chg="mod">
          <ac:chgData name="DIANA DEL PILAR RAMIREZ ACOSTA" userId="7c8ee35b-8153-4181-8741-18f2e2a668b2" providerId="ADAL" clId="{C6155949-4E26-4DBB-ACC3-5F53CC2A6D85}" dt="2025-10-20T15:27:22.029" v="964" actId="571"/>
          <ac:spMkLst>
            <pc:docMk/>
            <pc:sldMk cId="3454822049" sldId="272"/>
            <ac:spMk id="44" creationId="{CB4D9A8C-50F3-F13A-6292-C32B4A7B315B}"/>
          </ac:spMkLst>
        </pc:spChg>
        <pc:spChg chg="mod">
          <ac:chgData name="DIANA DEL PILAR RAMIREZ ACOSTA" userId="7c8ee35b-8153-4181-8741-18f2e2a668b2" providerId="ADAL" clId="{C6155949-4E26-4DBB-ACC3-5F53CC2A6D85}" dt="2025-10-20T15:26:17.686" v="953" actId="164"/>
          <ac:spMkLst>
            <pc:docMk/>
            <pc:sldMk cId="3454822049" sldId="272"/>
            <ac:spMk id="57" creationId="{AEF21D2F-DAFF-4381-BDDF-E7C82F6C7D15}"/>
          </ac:spMkLst>
        </pc:spChg>
        <pc:spChg chg="mod">
          <ac:chgData name="DIANA DEL PILAR RAMIREZ ACOSTA" userId="7c8ee35b-8153-4181-8741-18f2e2a668b2" providerId="ADAL" clId="{C6155949-4E26-4DBB-ACC3-5F53CC2A6D85}" dt="2025-10-20T15:26:17.686" v="953" actId="164"/>
          <ac:spMkLst>
            <pc:docMk/>
            <pc:sldMk cId="3454822049" sldId="272"/>
            <ac:spMk id="62" creationId="{54F69B0A-AFC0-48CA-9CCB-06442EDF33C8}"/>
          </ac:spMkLst>
        </pc:spChg>
        <pc:spChg chg="del mod">
          <ac:chgData name="DIANA DEL PILAR RAMIREZ ACOSTA" userId="7c8ee35b-8153-4181-8741-18f2e2a668b2" providerId="ADAL" clId="{C6155949-4E26-4DBB-ACC3-5F53CC2A6D85}" dt="2025-10-20T15:25:59.821" v="952" actId="478"/>
          <ac:spMkLst>
            <pc:docMk/>
            <pc:sldMk cId="3454822049" sldId="272"/>
            <ac:spMk id="63" creationId="{05A9DB7C-11E8-49B9-807F-3F5E36CD523C}"/>
          </ac:spMkLst>
        </pc:spChg>
        <pc:spChg chg="del mod">
          <ac:chgData name="DIANA DEL PILAR RAMIREZ ACOSTA" userId="7c8ee35b-8153-4181-8741-18f2e2a668b2" providerId="ADAL" clId="{C6155949-4E26-4DBB-ACC3-5F53CC2A6D85}" dt="2025-10-20T15:26:49.262" v="961" actId="478"/>
          <ac:spMkLst>
            <pc:docMk/>
            <pc:sldMk cId="3454822049" sldId="272"/>
            <ac:spMk id="64" creationId="{F374BEB9-8CB7-49D2-AEAF-95D0678399EE}"/>
          </ac:spMkLst>
        </pc:spChg>
        <pc:spChg chg="del mod">
          <ac:chgData name="DIANA DEL PILAR RAMIREZ ACOSTA" userId="7c8ee35b-8153-4181-8741-18f2e2a668b2" providerId="ADAL" clId="{C6155949-4E26-4DBB-ACC3-5F53CC2A6D85}" dt="2025-10-20T15:26:33.997" v="955" actId="478"/>
          <ac:spMkLst>
            <pc:docMk/>
            <pc:sldMk cId="3454822049" sldId="272"/>
            <ac:spMk id="65" creationId="{8A71E05E-456C-4D04-AA60-C3DAB4C080DE}"/>
          </ac:spMkLst>
        </pc:spChg>
        <pc:spChg chg="del mod">
          <ac:chgData name="DIANA DEL PILAR RAMIREZ ACOSTA" userId="7c8ee35b-8153-4181-8741-18f2e2a668b2" providerId="ADAL" clId="{C6155949-4E26-4DBB-ACC3-5F53CC2A6D85}" dt="2025-10-20T15:26:33.997" v="955" actId="478"/>
          <ac:spMkLst>
            <pc:docMk/>
            <pc:sldMk cId="3454822049" sldId="272"/>
            <ac:spMk id="66" creationId="{CF858C5A-1681-407C-8477-7F484C6F7F3A}"/>
          </ac:spMkLst>
        </pc:spChg>
        <pc:grpChg chg="add mod">
          <ac:chgData name="DIANA DEL PILAR RAMIREZ ACOSTA" userId="7c8ee35b-8153-4181-8741-18f2e2a668b2" providerId="ADAL" clId="{C6155949-4E26-4DBB-ACC3-5F53CC2A6D85}" dt="2025-10-20T15:27:58.787" v="986" actId="1036"/>
          <ac:grpSpMkLst>
            <pc:docMk/>
            <pc:sldMk cId="3454822049" sldId="272"/>
            <ac:grpSpMk id="15" creationId="{FF068F93-2DE2-59DF-E700-702704E83AD3}"/>
          </ac:grpSpMkLst>
        </pc:grpChg>
        <pc:grpChg chg="add mod">
          <ac:chgData name="DIANA DEL PILAR RAMIREZ ACOSTA" userId="7c8ee35b-8153-4181-8741-18f2e2a668b2" providerId="ADAL" clId="{C6155949-4E26-4DBB-ACC3-5F53CC2A6D85}" dt="2025-10-20T15:27:58.787" v="986" actId="1036"/>
          <ac:grpSpMkLst>
            <pc:docMk/>
            <pc:sldMk cId="3454822049" sldId="272"/>
            <ac:grpSpMk id="16" creationId="{F19AA7D2-FDF5-2F62-59B3-B4E2532D0EB2}"/>
          </ac:grpSpMkLst>
        </pc:grpChg>
        <pc:grpChg chg="mod">
          <ac:chgData name="DIANA DEL PILAR RAMIREZ ACOSTA" userId="7c8ee35b-8153-4181-8741-18f2e2a668b2" providerId="ADAL" clId="{C6155949-4E26-4DBB-ACC3-5F53CC2A6D85}" dt="2025-10-20T15:26:25.549" v="954" actId="571"/>
          <ac:grpSpMkLst>
            <pc:docMk/>
            <pc:sldMk cId="3454822049" sldId="272"/>
            <ac:grpSpMk id="17" creationId="{376E170B-ADF8-6858-9B3E-B69F554D2DE9}"/>
          </ac:grpSpMkLst>
        </pc:grpChg>
        <pc:grpChg chg="mod">
          <ac:chgData name="DIANA DEL PILAR RAMIREZ ACOSTA" userId="7c8ee35b-8153-4181-8741-18f2e2a668b2" providerId="ADAL" clId="{C6155949-4E26-4DBB-ACC3-5F53CC2A6D85}" dt="2025-10-20T15:26:17.686" v="953" actId="164"/>
          <ac:grpSpMkLst>
            <pc:docMk/>
            <pc:sldMk cId="3454822049" sldId="272"/>
            <ac:grpSpMk id="19" creationId="{2A5AD009-A123-456B-AB35-8FB6BA44A356}"/>
          </ac:grpSpMkLst>
        </pc:grpChg>
        <pc:grpChg chg="add mod">
          <ac:chgData name="DIANA DEL PILAR RAMIREZ ACOSTA" userId="7c8ee35b-8153-4181-8741-18f2e2a668b2" providerId="ADAL" clId="{C6155949-4E26-4DBB-ACC3-5F53CC2A6D85}" dt="2025-10-20T15:27:58.787" v="986" actId="1036"/>
          <ac:grpSpMkLst>
            <pc:docMk/>
            <pc:sldMk cId="3454822049" sldId="272"/>
            <ac:grpSpMk id="23" creationId="{603EFD34-0F69-CCC7-50A9-52A66B7527F2}"/>
          </ac:grpSpMkLst>
        </pc:grpChg>
        <pc:grpChg chg="add mod">
          <ac:chgData name="DIANA DEL PILAR RAMIREZ ACOSTA" userId="7c8ee35b-8153-4181-8741-18f2e2a668b2" providerId="ADAL" clId="{C6155949-4E26-4DBB-ACC3-5F53CC2A6D85}" dt="2025-10-20T15:27:58.787" v="986" actId="1036"/>
          <ac:grpSpMkLst>
            <pc:docMk/>
            <pc:sldMk cId="3454822049" sldId="272"/>
            <ac:grpSpMk id="29" creationId="{BC1CDD56-C26D-AC38-F469-AC20C0468781}"/>
          </ac:grpSpMkLst>
        </pc:grpChg>
        <pc:grpChg chg="add mod">
          <ac:chgData name="DIANA DEL PILAR RAMIREZ ACOSTA" userId="7c8ee35b-8153-4181-8741-18f2e2a668b2" providerId="ADAL" clId="{C6155949-4E26-4DBB-ACC3-5F53CC2A6D85}" dt="2025-10-20T15:27:58.787" v="986" actId="1036"/>
          <ac:grpSpMkLst>
            <pc:docMk/>
            <pc:sldMk cId="3454822049" sldId="272"/>
            <ac:grpSpMk id="39" creationId="{64F1A0DE-8F2A-464B-012B-18D51D6FAEF7}"/>
          </ac:grpSpMkLst>
        </pc:grpChg>
        <pc:grpChg chg="mod">
          <ac:chgData name="DIANA DEL PILAR RAMIREZ ACOSTA" userId="7c8ee35b-8153-4181-8741-18f2e2a668b2" providerId="ADAL" clId="{C6155949-4E26-4DBB-ACC3-5F53CC2A6D85}" dt="2025-10-20T15:27:22.029" v="964" actId="571"/>
          <ac:grpSpMkLst>
            <pc:docMk/>
            <pc:sldMk cId="3454822049" sldId="272"/>
            <ac:grpSpMk id="40" creationId="{09347378-24E3-7699-C089-F704AF5E89E3}"/>
          </ac:grpSpMkLst>
        </pc:grpChg>
        <pc:grpChg chg="del mod">
          <ac:chgData name="DIANA DEL PILAR RAMIREZ ACOSTA" userId="7c8ee35b-8153-4181-8741-18f2e2a668b2" providerId="ADAL" clId="{C6155949-4E26-4DBB-ACC3-5F53CC2A6D85}" dt="2025-10-20T15:25:44.822" v="950" actId="478"/>
          <ac:grpSpMkLst>
            <pc:docMk/>
            <pc:sldMk cId="3454822049" sldId="272"/>
            <ac:grpSpMk id="45" creationId="{10505E79-98CE-4708-805E-7ED0D3171997}"/>
          </ac:grpSpMkLst>
        </pc:grpChg>
        <pc:grpChg chg="del mod">
          <ac:chgData name="DIANA DEL PILAR RAMIREZ ACOSTA" userId="7c8ee35b-8153-4181-8741-18f2e2a668b2" providerId="ADAL" clId="{C6155949-4E26-4DBB-ACC3-5F53CC2A6D85}" dt="2025-10-20T15:26:46.153" v="960" actId="478"/>
          <ac:grpSpMkLst>
            <pc:docMk/>
            <pc:sldMk cId="3454822049" sldId="272"/>
            <ac:grpSpMk id="48" creationId="{FE636757-75C6-4F51-B61A-E337C6711730}"/>
          </ac:grpSpMkLst>
        </pc:grpChg>
        <pc:grpChg chg="del mod">
          <ac:chgData name="DIANA DEL PILAR RAMIREZ ACOSTA" userId="7c8ee35b-8153-4181-8741-18f2e2a668b2" providerId="ADAL" clId="{C6155949-4E26-4DBB-ACC3-5F53CC2A6D85}" dt="2025-10-20T15:26:42.024" v="958" actId="478"/>
          <ac:grpSpMkLst>
            <pc:docMk/>
            <pc:sldMk cId="3454822049" sldId="272"/>
            <ac:grpSpMk id="51" creationId="{7DB03778-9343-4027-98E4-AFBD510F8BB2}"/>
          </ac:grpSpMkLst>
        </pc:grpChg>
        <pc:grpChg chg="del mod">
          <ac:chgData name="DIANA DEL PILAR RAMIREZ ACOSTA" userId="7c8ee35b-8153-4181-8741-18f2e2a668b2" providerId="ADAL" clId="{C6155949-4E26-4DBB-ACC3-5F53CC2A6D85}" dt="2025-10-20T15:26:37.389" v="956" actId="478"/>
          <ac:grpSpMkLst>
            <pc:docMk/>
            <pc:sldMk cId="3454822049" sldId="272"/>
            <ac:grpSpMk id="54" creationId="{C158BE42-1353-4EBE-968C-F1FC249606CA}"/>
          </ac:grpSpMkLst>
        </pc:grpChg>
      </pc:sldChg>
      <pc:sldChg chg="modSp add del mod">
        <pc:chgData name="DIANA DEL PILAR RAMIREZ ACOSTA" userId="7c8ee35b-8153-4181-8741-18f2e2a668b2" providerId="ADAL" clId="{C6155949-4E26-4DBB-ACC3-5F53CC2A6D85}" dt="2025-10-20T17:20:35.272" v="3079" actId="47"/>
        <pc:sldMkLst>
          <pc:docMk/>
          <pc:sldMk cId="1794724281" sldId="274"/>
        </pc:sldMkLst>
        <pc:spChg chg="mod">
          <ac:chgData name="DIANA DEL PILAR RAMIREZ ACOSTA" userId="7c8ee35b-8153-4181-8741-18f2e2a668b2" providerId="ADAL" clId="{C6155949-4E26-4DBB-ACC3-5F53CC2A6D85}" dt="2025-10-20T17:16:20.376" v="3049" actId="1076"/>
          <ac:spMkLst>
            <pc:docMk/>
            <pc:sldMk cId="1794724281" sldId="274"/>
            <ac:spMk id="13" creationId="{C1CBF9A3-8F83-95B0-388F-61D8EFC9C6D2}"/>
          </ac:spMkLst>
        </pc:spChg>
        <pc:graphicFrameChg chg="mod modGraphic">
          <ac:chgData name="DIANA DEL PILAR RAMIREZ ACOSTA" userId="7c8ee35b-8153-4181-8741-18f2e2a668b2" providerId="ADAL" clId="{C6155949-4E26-4DBB-ACC3-5F53CC2A6D85}" dt="2025-10-20T17:19:31.662" v="3073" actId="21"/>
          <ac:graphicFrameMkLst>
            <pc:docMk/>
            <pc:sldMk cId="1794724281" sldId="274"/>
            <ac:graphicFrameMk id="11" creationId="{656BDB94-810C-9476-64E6-689EF0CE4C29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30:49.086" v="3132" actId="1076"/>
        <pc:sldMkLst>
          <pc:docMk/>
          <pc:sldMk cId="4247056061" sldId="282"/>
        </pc:sldMkLst>
        <pc:graphicFrameChg chg="mod modGraphic">
          <ac:chgData name="DIANA DEL PILAR RAMIREZ ACOSTA" userId="7c8ee35b-8153-4181-8741-18f2e2a668b2" providerId="ADAL" clId="{C6155949-4E26-4DBB-ACC3-5F53CC2A6D85}" dt="2025-10-20T17:12:37.135" v="3029" actId="207"/>
          <ac:graphicFrameMkLst>
            <pc:docMk/>
            <pc:sldMk cId="4247056061" sldId="282"/>
            <ac:graphicFrameMk id="4" creationId="{B07A112F-0BBA-4FCF-B2B1-B1DB8E29AFA6}"/>
          </ac:graphicFrameMkLst>
        </pc:graphicFrameChg>
        <pc:picChg chg="mod">
          <ac:chgData name="DIANA DEL PILAR RAMIREZ ACOSTA" userId="7c8ee35b-8153-4181-8741-18f2e2a668b2" providerId="ADAL" clId="{C6155949-4E26-4DBB-ACC3-5F53CC2A6D85}" dt="2025-10-20T17:30:49.086" v="3132" actId="1076"/>
          <ac:picMkLst>
            <pc:docMk/>
            <pc:sldMk cId="4247056061" sldId="282"/>
            <ac:picMk id="2" creationId="{208F0557-5FD7-BF9C-9EF1-57D51DCEBA1F}"/>
          </ac:picMkLst>
        </pc:picChg>
      </pc:sldChg>
      <pc:sldChg chg="modSp">
        <pc:chgData name="DIANA DEL PILAR RAMIREZ ACOSTA" userId="7c8ee35b-8153-4181-8741-18f2e2a668b2" providerId="ADAL" clId="{C6155949-4E26-4DBB-ACC3-5F53CC2A6D85}" dt="2025-10-20T17:31:29.665" v="3136" actId="207"/>
        <pc:sldMkLst>
          <pc:docMk/>
          <pc:sldMk cId="1976097555" sldId="283"/>
        </pc:sldMkLst>
        <pc:spChg chg="mod">
          <ac:chgData name="DIANA DEL PILAR RAMIREZ ACOSTA" userId="7c8ee35b-8153-4181-8741-18f2e2a668b2" providerId="ADAL" clId="{C6155949-4E26-4DBB-ACC3-5F53CC2A6D85}" dt="2025-10-20T17:31:29.665" v="3136" actId="207"/>
          <ac:spMkLst>
            <pc:docMk/>
            <pc:sldMk cId="1976097555" sldId="283"/>
            <ac:spMk id="10" creationId="{912AC65F-84C8-41E3-8ACF-0B5A2E2A950D}"/>
          </ac:spMkLst>
        </pc:spChg>
      </pc:sldChg>
      <pc:sldChg chg="modSp">
        <pc:chgData name="DIANA DEL PILAR RAMIREZ ACOSTA" userId="7c8ee35b-8153-4181-8741-18f2e2a668b2" providerId="ADAL" clId="{C6155949-4E26-4DBB-ACC3-5F53CC2A6D85}" dt="2025-10-20T17:31:19.899" v="3134" actId="114"/>
        <pc:sldMkLst>
          <pc:docMk/>
          <pc:sldMk cId="3350319697" sldId="284"/>
        </pc:sldMkLst>
        <pc:spChg chg="mod">
          <ac:chgData name="DIANA DEL PILAR RAMIREZ ACOSTA" userId="7c8ee35b-8153-4181-8741-18f2e2a668b2" providerId="ADAL" clId="{C6155949-4E26-4DBB-ACC3-5F53CC2A6D85}" dt="2025-10-20T17:31:19.899" v="3134" actId="114"/>
          <ac:spMkLst>
            <pc:docMk/>
            <pc:sldMk cId="3350319697" sldId="284"/>
            <ac:spMk id="10" creationId="{912AC65F-84C8-41E3-8ACF-0B5A2E2A950D}"/>
          </ac:spMkLst>
        </pc:spChg>
      </pc:sldChg>
      <pc:sldChg chg="modSp">
        <pc:chgData name="DIANA DEL PILAR RAMIREZ ACOSTA" userId="7c8ee35b-8153-4181-8741-18f2e2a668b2" providerId="ADAL" clId="{C6155949-4E26-4DBB-ACC3-5F53CC2A6D85}" dt="2025-10-20T16:59:58.480" v="2935" actId="114"/>
        <pc:sldMkLst>
          <pc:docMk/>
          <pc:sldMk cId="3209262431" sldId="285"/>
        </pc:sldMkLst>
        <pc:spChg chg="mod">
          <ac:chgData name="DIANA DEL PILAR RAMIREZ ACOSTA" userId="7c8ee35b-8153-4181-8741-18f2e2a668b2" providerId="ADAL" clId="{C6155949-4E26-4DBB-ACC3-5F53CC2A6D85}" dt="2025-10-20T16:59:58.480" v="2935" actId="114"/>
          <ac:spMkLst>
            <pc:docMk/>
            <pc:sldMk cId="3209262431" sldId="285"/>
            <ac:spMk id="10" creationId="{912AC65F-84C8-41E3-8ACF-0B5A2E2A950D}"/>
          </ac:spMkLst>
        </pc:spChg>
      </pc:sldChg>
      <pc:sldChg chg="modSp mod">
        <pc:chgData name="DIANA DEL PILAR RAMIREZ ACOSTA" userId="7c8ee35b-8153-4181-8741-18f2e2a668b2" providerId="ADAL" clId="{C6155949-4E26-4DBB-ACC3-5F53CC2A6D85}" dt="2025-10-20T17:04:21.589" v="2976" actId="20577"/>
        <pc:sldMkLst>
          <pc:docMk/>
          <pc:sldMk cId="3500669005" sldId="320"/>
        </pc:sldMkLst>
        <pc:graphicFrameChg chg="mod modGraphic">
          <ac:chgData name="DIANA DEL PILAR RAMIREZ ACOSTA" userId="7c8ee35b-8153-4181-8741-18f2e2a668b2" providerId="ADAL" clId="{C6155949-4E26-4DBB-ACC3-5F53CC2A6D85}" dt="2025-10-20T17:04:21.589" v="2976" actId="20577"/>
          <ac:graphicFrameMkLst>
            <pc:docMk/>
            <pc:sldMk cId="3500669005" sldId="320"/>
            <ac:graphicFrameMk id="3" creationId="{25A975FC-7650-EE6B-6B9D-AE90D0ACA6CD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03:32.457" v="2973" actId="20577"/>
        <pc:sldMkLst>
          <pc:docMk/>
          <pc:sldMk cId="2554530384" sldId="329"/>
        </pc:sldMkLst>
        <pc:graphicFrameChg chg="mod modGraphic">
          <ac:chgData name="DIANA DEL PILAR RAMIREZ ACOSTA" userId="7c8ee35b-8153-4181-8741-18f2e2a668b2" providerId="ADAL" clId="{C6155949-4E26-4DBB-ACC3-5F53CC2A6D85}" dt="2025-10-20T17:03:32.457" v="2973" actId="20577"/>
          <ac:graphicFrameMkLst>
            <pc:docMk/>
            <pc:sldMk cId="2554530384" sldId="329"/>
            <ac:graphicFrameMk id="3" creationId="{10B26338-E0DF-010B-5C0C-D03377718F9E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01:43.625" v="2956" actId="113"/>
        <pc:sldMkLst>
          <pc:docMk/>
          <pc:sldMk cId="1978958740" sldId="330"/>
        </pc:sldMkLst>
        <pc:graphicFrameChg chg="mod modGraphic">
          <ac:chgData name="DIANA DEL PILAR RAMIREZ ACOSTA" userId="7c8ee35b-8153-4181-8741-18f2e2a668b2" providerId="ADAL" clId="{C6155949-4E26-4DBB-ACC3-5F53CC2A6D85}" dt="2025-10-20T17:01:43.625" v="2956" actId="113"/>
          <ac:graphicFrameMkLst>
            <pc:docMk/>
            <pc:sldMk cId="1978958740" sldId="330"/>
            <ac:graphicFrameMk id="3" creationId="{EB6FE2C2-EFB0-5CF8-E470-C803375FDAC5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04:46.840" v="2977" actId="14734"/>
        <pc:sldMkLst>
          <pc:docMk/>
          <pc:sldMk cId="3536331558" sldId="331"/>
        </pc:sldMkLst>
        <pc:graphicFrameChg chg="modGraphic">
          <ac:chgData name="DIANA DEL PILAR RAMIREZ ACOSTA" userId="7c8ee35b-8153-4181-8741-18f2e2a668b2" providerId="ADAL" clId="{C6155949-4E26-4DBB-ACC3-5F53CC2A6D85}" dt="2025-10-20T17:04:46.840" v="2977" actId="14734"/>
          <ac:graphicFrameMkLst>
            <pc:docMk/>
            <pc:sldMk cId="3536331558" sldId="331"/>
            <ac:graphicFrameMk id="3" creationId="{5A3600BB-C831-D3E0-F6A7-5F281A4901F7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06:13.999" v="2990" actId="14734"/>
        <pc:sldMkLst>
          <pc:docMk/>
          <pc:sldMk cId="2284795707" sldId="332"/>
        </pc:sldMkLst>
        <pc:graphicFrameChg chg="mod modGraphic">
          <ac:chgData name="DIANA DEL PILAR RAMIREZ ACOSTA" userId="7c8ee35b-8153-4181-8741-18f2e2a668b2" providerId="ADAL" clId="{C6155949-4E26-4DBB-ACC3-5F53CC2A6D85}" dt="2025-10-20T17:06:13.999" v="2990" actId="14734"/>
          <ac:graphicFrameMkLst>
            <pc:docMk/>
            <pc:sldMk cId="2284795707" sldId="332"/>
            <ac:graphicFrameMk id="3" creationId="{877F6BBD-C224-9C7D-3979-EB7053BFD93D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05:11.872" v="2980" actId="14100"/>
        <pc:sldMkLst>
          <pc:docMk/>
          <pc:sldMk cId="3730551532" sldId="333"/>
        </pc:sldMkLst>
        <pc:graphicFrameChg chg="mod modGraphic">
          <ac:chgData name="DIANA DEL PILAR RAMIREZ ACOSTA" userId="7c8ee35b-8153-4181-8741-18f2e2a668b2" providerId="ADAL" clId="{C6155949-4E26-4DBB-ACC3-5F53CC2A6D85}" dt="2025-10-20T17:05:11.872" v="2980" actId="14100"/>
          <ac:graphicFrameMkLst>
            <pc:docMk/>
            <pc:sldMk cId="3730551532" sldId="333"/>
            <ac:graphicFrameMk id="3" creationId="{85064532-81C9-2245-84C2-7E6F80813C57}"/>
          </ac:graphicFrameMkLst>
        </pc:graphicFrameChg>
      </pc:sldChg>
      <pc:sldChg chg="modSp mod">
        <pc:chgData name="DIANA DEL PILAR RAMIREZ ACOSTA" userId="7c8ee35b-8153-4181-8741-18f2e2a668b2" providerId="ADAL" clId="{C6155949-4E26-4DBB-ACC3-5F53CC2A6D85}" dt="2025-10-20T17:39:07.993" v="3239" actId="1035"/>
        <pc:sldMkLst>
          <pc:docMk/>
          <pc:sldMk cId="1443300579" sldId="334"/>
        </pc:sldMkLst>
        <pc:spChg chg="mod">
          <ac:chgData name="DIANA DEL PILAR RAMIREZ ACOSTA" userId="7c8ee35b-8153-4181-8741-18f2e2a668b2" providerId="ADAL" clId="{C6155949-4E26-4DBB-ACC3-5F53CC2A6D85}" dt="2025-10-20T17:36:40.646" v="3228" actId="1035"/>
          <ac:spMkLst>
            <pc:docMk/>
            <pc:sldMk cId="1443300579" sldId="334"/>
            <ac:spMk id="16" creationId="{3A78DCA3-469F-9F5A-6DE3-87B1770CF86A}"/>
          </ac:spMkLst>
        </pc:spChg>
        <pc:spChg chg="mod">
          <ac:chgData name="DIANA DEL PILAR RAMIREZ ACOSTA" userId="7c8ee35b-8153-4181-8741-18f2e2a668b2" providerId="ADAL" clId="{C6155949-4E26-4DBB-ACC3-5F53CC2A6D85}" dt="2025-10-20T17:36:40.646" v="3228" actId="1035"/>
          <ac:spMkLst>
            <pc:docMk/>
            <pc:sldMk cId="1443300579" sldId="334"/>
            <ac:spMk id="22" creationId="{90AAAB60-8CD8-15E4-6E59-D13A2B4FFEFE}"/>
          </ac:spMkLst>
        </pc:spChg>
        <pc:spChg chg="mod">
          <ac:chgData name="DIANA DEL PILAR RAMIREZ ACOSTA" userId="7c8ee35b-8153-4181-8741-18f2e2a668b2" providerId="ADAL" clId="{C6155949-4E26-4DBB-ACC3-5F53CC2A6D85}" dt="2025-10-20T17:36:40.646" v="3228" actId="1035"/>
          <ac:spMkLst>
            <pc:docMk/>
            <pc:sldMk cId="1443300579" sldId="334"/>
            <ac:spMk id="31" creationId="{DD7E758A-6A4D-5912-FFBD-10023936680C}"/>
          </ac:spMkLst>
        </pc:spChg>
        <pc:spChg chg="mod">
          <ac:chgData name="DIANA DEL PILAR RAMIREZ ACOSTA" userId="7c8ee35b-8153-4181-8741-18f2e2a668b2" providerId="ADAL" clId="{C6155949-4E26-4DBB-ACC3-5F53CC2A6D85}" dt="2025-10-20T17:36:40.646" v="3228" actId="1035"/>
          <ac:spMkLst>
            <pc:docMk/>
            <pc:sldMk cId="1443300579" sldId="334"/>
            <ac:spMk id="32" creationId="{C3EEA9B6-3B76-2C15-DF23-13B48ECF38A4}"/>
          </ac:spMkLst>
        </pc:spChg>
        <pc:spChg chg="mod">
          <ac:chgData name="DIANA DEL PILAR RAMIREZ ACOSTA" userId="7c8ee35b-8153-4181-8741-18f2e2a668b2" providerId="ADAL" clId="{C6155949-4E26-4DBB-ACC3-5F53CC2A6D85}" dt="2025-10-20T17:36:49.372" v="3234" actId="1036"/>
          <ac:spMkLst>
            <pc:docMk/>
            <pc:sldMk cId="1443300579" sldId="334"/>
            <ac:spMk id="33" creationId="{701A516A-147E-6A70-695C-63837B45C63A}"/>
          </ac:spMkLst>
        </pc:spChg>
        <pc:grpChg chg="mod">
          <ac:chgData name="DIANA DEL PILAR RAMIREZ ACOSTA" userId="7c8ee35b-8153-4181-8741-18f2e2a668b2" providerId="ADAL" clId="{C6155949-4E26-4DBB-ACC3-5F53CC2A6D85}" dt="2025-10-20T17:39:07.993" v="3239" actId="1035"/>
          <ac:grpSpMkLst>
            <pc:docMk/>
            <pc:sldMk cId="1443300579" sldId="334"/>
            <ac:grpSpMk id="29" creationId="{1F245451-FAFD-0A1D-6B41-FAA4477996E9}"/>
          </ac:grpSpMkLst>
        </pc:grpChg>
      </pc:sldChg>
      <pc:sldChg chg="addSp modSp mod">
        <pc:chgData name="DIANA DEL PILAR RAMIREZ ACOSTA" userId="7c8ee35b-8153-4181-8741-18f2e2a668b2" providerId="ADAL" clId="{C6155949-4E26-4DBB-ACC3-5F53CC2A6D85}" dt="2025-10-20T17:35:51.762" v="3225" actId="20577"/>
        <pc:sldMkLst>
          <pc:docMk/>
          <pc:sldMk cId="2907164824" sldId="336"/>
        </pc:sldMkLst>
        <pc:spChg chg="mod">
          <ac:chgData name="DIANA DEL PILAR RAMIREZ ACOSTA" userId="7c8ee35b-8153-4181-8741-18f2e2a668b2" providerId="ADAL" clId="{C6155949-4E26-4DBB-ACC3-5F53CC2A6D85}" dt="2025-10-20T16:02:14.085" v="1506" actId="1038"/>
          <ac:spMkLst>
            <pc:docMk/>
            <pc:sldMk cId="2907164824" sldId="336"/>
            <ac:spMk id="2" creationId="{86988C9E-471A-1DEB-DB89-7C1AAB79222F}"/>
          </ac:spMkLst>
        </pc:spChg>
        <pc:spChg chg="mod">
          <ac:chgData name="DIANA DEL PILAR RAMIREZ ACOSTA" userId="7c8ee35b-8153-4181-8741-18f2e2a668b2" providerId="ADAL" clId="{C6155949-4E26-4DBB-ACC3-5F53CC2A6D85}" dt="2025-10-20T16:02:29.538" v="1507" actId="14100"/>
          <ac:spMkLst>
            <pc:docMk/>
            <pc:sldMk cId="2907164824" sldId="336"/>
            <ac:spMk id="3" creationId="{39E20E6E-5B3D-F14F-BB3C-EA6A5BEC02BF}"/>
          </ac:spMkLst>
        </pc:spChg>
        <pc:spChg chg="mod">
          <ac:chgData name="DIANA DEL PILAR RAMIREZ ACOSTA" userId="7c8ee35b-8153-4181-8741-18f2e2a668b2" providerId="ADAL" clId="{C6155949-4E26-4DBB-ACC3-5F53CC2A6D85}" dt="2025-10-20T16:25:18.597" v="2505" actId="20577"/>
          <ac:spMkLst>
            <pc:docMk/>
            <pc:sldMk cId="2907164824" sldId="336"/>
            <ac:spMk id="4" creationId="{607A70A4-D0F2-435E-35F6-521C272F33D7}"/>
          </ac:spMkLst>
        </pc:spChg>
        <pc:spChg chg="mod">
          <ac:chgData name="DIANA DEL PILAR RAMIREZ ACOSTA" userId="7c8ee35b-8153-4181-8741-18f2e2a668b2" providerId="ADAL" clId="{C6155949-4E26-4DBB-ACC3-5F53CC2A6D85}" dt="2025-10-20T16:02:14.085" v="1506" actId="1038"/>
          <ac:spMkLst>
            <pc:docMk/>
            <pc:sldMk cId="2907164824" sldId="336"/>
            <ac:spMk id="5" creationId="{BC613967-AF00-ECB7-6E17-26C71762CD8B}"/>
          </ac:spMkLst>
        </pc:spChg>
        <pc:spChg chg="add mod">
          <ac:chgData name="DIANA DEL PILAR RAMIREZ ACOSTA" userId="7c8ee35b-8153-4181-8741-18f2e2a668b2" providerId="ADAL" clId="{C6155949-4E26-4DBB-ACC3-5F53CC2A6D85}" dt="2025-10-20T17:35:51.762" v="3225" actId="20577"/>
          <ac:spMkLst>
            <pc:docMk/>
            <pc:sldMk cId="2907164824" sldId="336"/>
            <ac:spMk id="6" creationId="{9F05E4F4-56F8-E6F9-015B-DB46936A52F7}"/>
          </ac:spMkLst>
        </pc:spChg>
        <pc:spChg chg="mod">
          <ac:chgData name="DIANA DEL PILAR RAMIREZ ACOSTA" userId="7c8ee35b-8153-4181-8741-18f2e2a668b2" providerId="ADAL" clId="{C6155949-4E26-4DBB-ACC3-5F53CC2A6D85}" dt="2025-10-20T15:46:32.132" v="1346" actId="1076"/>
          <ac:spMkLst>
            <pc:docMk/>
            <pc:sldMk cId="2907164824" sldId="336"/>
            <ac:spMk id="7" creationId="{9A182427-45B5-E978-3372-18C5ABCDD3DC}"/>
          </ac:spMkLst>
        </pc:spChg>
        <pc:spChg chg="mod">
          <ac:chgData name="DIANA DEL PILAR RAMIREZ ACOSTA" userId="7c8ee35b-8153-4181-8741-18f2e2a668b2" providerId="ADAL" clId="{C6155949-4E26-4DBB-ACC3-5F53CC2A6D85}" dt="2025-10-20T16:04:37.842" v="1594" actId="14100"/>
          <ac:spMkLst>
            <pc:docMk/>
            <pc:sldMk cId="2907164824" sldId="336"/>
            <ac:spMk id="8" creationId="{D7844CCA-87B9-668C-CA63-5E4EFDC2471A}"/>
          </ac:spMkLst>
        </pc:spChg>
        <pc:spChg chg="mod">
          <ac:chgData name="DIANA DEL PILAR RAMIREZ ACOSTA" userId="7c8ee35b-8153-4181-8741-18f2e2a668b2" providerId="ADAL" clId="{C6155949-4E26-4DBB-ACC3-5F53CC2A6D85}" dt="2025-10-20T16:00:36.605" v="1480" actId="1038"/>
          <ac:spMkLst>
            <pc:docMk/>
            <pc:sldMk cId="2907164824" sldId="336"/>
            <ac:spMk id="9" creationId="{20FD32A7-D747-9C4C-ADFF-423A35D10FD3}"/>
          </ac:spMkLst>
        </pc:spChg>
        <pc:spChg chg="mod">
          <ac:chgData name="DIANA DEL PILAR RAMIREZ ACOSTA" userId="7c8ee35b-8153-4181-8741-18f2e2a668b2" providerId="ADAL" clId="{C6155949-4E26-4DBB-ACC3-5F53CC2A6D85}" dt="2025-10-20T16:11:50.501" v="1707" actId="1037"/>
          <ac:spMkLst>
            <pc:docMk/>
            <pc:sldMk cId="2907164824" sldId="336"/>
            <ac:spMk id="10" creationId="{CFE530E8-B736-B649-C034-980C4541437B}"/>
          </ac:spMkLst>
        </pc:spChg>
        <pc:spChg chg="mod">
          <ac:chgData name="DIANA DEL PILAR RAMIREZ ACOSTA" userId="7c8ee35b-8153-4181-8741-18f2e2a668b2" providerId="ADAL" clId="{C6155949-4E26-4DBB-ACC3-5F53CC2A6D85}" dt="2025-10-20T16:02:14.085" v="1506" actId="1038"/>
          <ac:spMkLst>
            <pc:docMk/>
            <pc:sldMk cId="2907164824" sldId="336"/>
            <ac:spMk id="11" creationId="{5A6C6273-7858-E1B1-536B-3AE4E302AA2A}"/>
          </ac:spMkLst>
        </pc:spChg>
        <pc:spChg chg="mod">
          <ac:chgData name="DIANA DEL PILAR RAMIREZ ACOSTA" userId="7c8ee35b-8153-4181-8741-18f2e2a668b2" providerId="ADAL" clId="{C6155949-4E26-4DBB-ACC3-5F53CC2A6D85}" dt="2025-10-20T16:00:36.605" v="1480" actId="1038"/>
          <ac:spMkLst>
            <pc:docMk/>
            <pc:sldMk cId="2907164824" sldId="336"/>
            <ac:spMk id="12" creationId="{C11B331C-612C-34FC-CB5E-695C168B7EFD}"/>
          </ac:spMkLst>
        </pc:spChg>
        <pc:spChg chg="add mod">
          <ac:chgData name="DIANA DEL PILAR RAMIREZ ACOSTA" userId="7c8ee35b-8153-4181-8741-18f2e2a668b2" providerId="ADAL" clId="{C6155949-4E26-4DBB-ACC3-5F53CC2A6D85}" dt="2025-10-20T16:02:58.105" v="1554" actId="14100"/>
          <ac:spMkLst>
            <pc:docMk/>
            <pc:sldMk cId="2907164824" sldId="336"/>
            <ac:spMk id="13" creationId="{6872A930-6ED8-8463-6F59-9000199B3EBF}"/>
          </ac:spMkLst>
        </pc:spChg>
      </pc:sldChg>
      <pc:sldChg chg="addSp delSp modSp mod ord">
        <pc:chgData name="DIANA DEL PILAR RAMIREZ ACOSTA" userId="7c8ee35b-8153-4181-8741-18f2e2a668b2" providerId="ADAL" clId="{C6155949-4E26-4DBB-ACC3-5F53CC2A6D85}" dt="2025-10-20T16:24:41.827" v="2477" actId="6549"/>
        <pc:sldMkLst>
          <pc:docMk/>
          <pc:sldMk cId="2770700750" sldId="337"/>
        </pc:sldMkLst>
        <pc:spChg chg="mod">
          <ac:chgData name="DIANA DEL PILAR RAMIREZ ACOSTA" userId="7c8ee35b-8153-4181-8741-18f2e2a668b2" providerId="ADAL" clId="{C6155949-4E26-4DBB-ACC3-5F53CC2A6D85}" dt="2025-10-20T16:21:00.304" v="2225" actId="14100"/>
          <ac:spMkLst>
            <pc:docMk/>
            <pc:sldMk cId="2770700750" sldId="337"/>
            <ac:spMk id="2" creationId="{47C7D658-8923-9E11-38C0-FE42099BE89B}"/>
          </ac:spMkLst>
        </pc:spChg>
        <pc:spChg chg="add del mod">
          <ac:chgData name="DIANA DEL PILAR RAMIREZ ACOSTA" userId="7c8ee35b-8153-4181-8741-18f2e2a668b2" providerId="ADAL" clId="{C6155949-4E26-4DBB-ACC3-5F53CC2A6D85}" dt="2025-10-20T16:19:52.527" v="2215" actId="478"/>
          <ac:spMkLst>
            <pc:docMk/>
            <pc:sldMk cId="2770700750" sldId="337"/>
            <ac:spMk id="4" creationId="{CC97F46E-81CA-33E0-6EA9-C84E6E62A426}"/>
          </ac:spMkLst>
        </pc:spChg>
        <pc:spChg chg="mod">
          <ac:chgData name="DIANA DEL PILAR RAMIREZ ACOSTA" userId="7c8ee35b-8153-4181-8741-18f2e2a668b2" providerId="ADAL" clId="{C6155949-4E26-4DBB-ACC3-5F53CC2A6D85}" dt="2025-10-20T16:23:09.731" v="2459" actId="1035"/>
          <ac:spMkLst>
            <pc:docMk/>
            <pc:sldMk cId="2770700750" sldId="337"/>
            <ac:spMk id="5" creationId="{C15DBC75-9A1A-26AC-31A3-68A1DA96017E}"/>
          </ac:spMkLst>
        </pc:spChg>
        <pc:spChg chg="del mod">
          <ac:chgData name="DIANA DEL PILAR RAMIREZ ACOSTA" userId="7c8ee35b-8153-4181-8741-18f2e2a668b2" providerId="ADAL" clId="{C6155949-4E26-4DBB-ACC3-5F53CC2A6D85}" dt="2025-10-20T16:19:25.484" v="2178" actId="478"/>
          <ac:spMkLst>
            <pc:docMk/>
            <pc:sldMk cId="2770700750" sldId="337"/>
            <ac:spMk id="7" creationId="{8E3A36A9-50B6-2F29-8BD2-EEDCB23ABD1F}"/>
          </ac:spMkLst>
        </pc:spChg>
        <pc:spChg chg="mod">
          <ac:chgData name="DIANA DEL PILAR RAMIREZ ACOSTA" userId="7c8ee35b-8153-4181-8741-18f2e2a668b2" providerId="ADAL" clId="{C6155949-4E26-4DBB-ACC3-5F53CC2A6D85}" dt="2025-10-20T16:20:53.582" v="2224" actId="14100"/>
          <ac:spMkLst>
            <pc:docMk/>
            <pc:sldMk cId="2770700750" sldId="337"/>
            <ac:spMk id="8" creationId="{75FAC38C-18C6-3004-FEDE-7B43C36B0360}"/>
          </ac:spMkLst>
        </pc:spChg>
        <pc:spChg chg="mod">
          <ac:chgData name="DIANA DEL PILAR RAMIREZ ACOSTA" userId="7c8ee35b-8153-4181-8741-18f2e2a668b2" providerId="ADAL" clId="{C6155949-4E26-4DBB-ACC3-5F53CC2A6D85}" dt="2025-10-20T16:17:08.701" v="1919" actId="14100"/>
          <ac:spMkLst>
            <pc:docMk/>
            <pc:sldMk cId="2770700750" sldId="337"/>
            <ac:spMk id="9" creationId="{C6DC83EC-E7AD-C615-1775-0AA42B1DEA59}"/>
          </ac:spMkLst>
        </pc:spChg>
        <pc:spChg chg="mod">
          <ac:chgData name="DIANA DEL PILAR RAMIREZ ACOSTA" userId="7c8ee35b-8153-4181-8741-18f2e2a668b2" providerId="ADAL" clId="{C6155949-4E26-4DBB-ACC3-5F53CC2A6D85}" dt="2025-10-20T16:21:14.868" v="2237" actId="1036"/>
          <ac:spMkLst>
            <pc:docMk/>
            <pc:sldMk cId="2770700750" sldId="337"/>
            <ac:spMk id="12" creationId="{456DFC28-31B8-7358-271B-A4AF3E7C3C9B}"/>
          </ac:spMkLst>
        </pc:spChg>
        <pc:spChg chg="mod">
          <ac:chgData name="DIANA DEL PILAR RAMIREZ ACOSTA" userId="7c8ee35b-8153-4181-8741-18f2e2a668b2" providerId="ADAL" clId="{C6155949-4E26-4DBB-ACC3-5F53CC2A6D85}" dt="2025-10-20T16:24:41.827" v="2477" actId="6549"/>
          <ac:spMkLst>
            <pc:docMk/>
            <pc:sldMk cId="2770700750" sldId="337"/>
            <ac:spMk id="17" creationId="{D2FDB4B7-091C-CAAF-1BA0-5682B45A0FF9}"/>
          </ac:spMkLst>
        </pc:spChg>
      </pc:sldChg>
      <pc:sldChg chg="modSp mod">
        <pc:chgData name="DIANA DEL PILAR RAMIREZ ACOSTA" userId="7c8ee35b-8153-4181-8741-18f2e2a668b2" providerId="ADAL" clId="{C6155949-4E26-4DBB-ACC3-5F53CC2A6D85}" dt="2025-10-20T17:30:38.792" v="3131" actId="1076"/>
        <pc:sldMkLst>
          <pc:docMk/>
          <pc:sldMk cId="718380249" sldId="343"/>
        </pc:sldMkLst>
        <pc:spChg chg="mod">
          <ac:chgData name="DIANA DEL PILAR RAMIREZ ACOSTA" userId="7c8ee35b-8153-4181-8741-18f2e2a668b2" providerId="ADAL" clId="{C6155949-4E26-4DBB-ACC3-5F53CC2A6D85}" dt="2025-10-20T17:13:12.379" v="3032" actId="14100"/>
          <ac:spMkLst>
            <pc:docMk/>
            <pc:sldMk cId="718380249" sldId="343"/>
            <ac:spMk id="5" creationId="{0FCB20A4-F43F-ED4A-F163-1798F8B2A637}"/>
          </ac:spMkLst>
        </pc:spChg>
        <pc:graphicFrameChg chg="mod modGraphic">
          <ac:chgData name="DIANA DEL PILAR RAMIREZ ACOSTA" userId="7c8ee35b-8153-4181-8741-18f2e2a668b2" providerId="ADAL" clId="{C6155949-4E26-4DBB-ACC3-5F53CC2A6D85}" dt="2025-10-20T17:13:02.347" v="3030" actId="207"/>
          <ac:graphicFrameMkLst>
            <pc:docMk/>
            <pc:sldMk cId="718380249" sldId="343"/>
            <ac:graphicFrameMk id="4" creationId="{F59E1D95-9720-F244-72EE-A250A52CAD8B}"/>
          </ac:graphicFrameMkLst>
        </pc:graphicFrameChg>
        <pc:picChg chg="mod">
          <ac:chgData name="DIANA DEL PILAR RAMIREZ ACOSTA" userId="7c8ee35b-8153-4181-8741-18f2e2a668b2" providerId="ADAL" clId="{C6155949-4E26-4DBB-ACC3-5F53CC2A6D85}" dt="2025-10-20T17:30:38.792" v="3131" actId="1076"/>
          <ac:picMkLst>
            <pc:docMk/>
            <pc:sldMk cId="718380249" sldId="343"/>
            <ac:picMk id="3" creationId="{06A4EDF6-659F-3C3A-15F6-62087FC5351E}"/>
          </ac:picMkLst>
        </pc:picChg>
      </pc:sldChg>
      <pc:sldChg chg="modSp mod">
        <pc:chgData name="DIANA DEL PILAR RAMIREZ ACOSTA" userId="7c8ee35b-8153-4181-8741-18f2e2a668b2" providerId="ADAL" clId="{C6155949-4E26-4DBB-ACC3-5F53CC2A6D85}" dt="2025-10-20T17:30:28.722" v="3130" actId="1076"/>
        <pc:sldMkLst>
          <pc:docMk/>
          <pc:sldMk cId="855831422" sldId="344"/>
        </pc:sldMkLst>
        <pc:graphicFrameChg chg="mod modGraphic">
          <ac:chgData name="DIANA DEL PILAR RAMIREZ ACOSTA" userId="7c8ee35b-8153-4181-8741-18f2e2a668b2" providerId="ADAL" clId="{C6155949-4E26-4DBB-ACC3-5F53CC2A6D85}" dt="2025-10-20T16:58:46.889" v="2919" actId="1038"/>
          <ac:graphicFrameMkLst>
            <pc:docMk/>
            <pc:sldMk cId="855831422" sldId="344"/>
            <ac:graphicFrameMk id="4" creationId="{DB7F9CF7-7850-4296-85DA-3F9475552CAF}"/>
          </ac:graphicFrameMkLst>
        </pc:graphicFrameChg>
        <pc:picChg chg="mod">
          <ac:chgData name="DIANA DEL PILAR RAMIREZ ACOSTA" userId="7c8ee35b-8153-4181-8741-18f2e2a668b2" providerId="ADAL" clId="{C6155949-4E26-4DBB-ACC3-5F53CC2A6D85}" dt="2025-10-20T17:30:28.722" v="3130" actId="1076"/>
          <ac:picMkLst>
            <pc:docMk/>
            <pc:sldMk cId="855831422" sldId="344"/>
            <ac:picMk id="8" creationId="{C25904F0-094D-463A-3DB3-D67FAAD3A079}"/>
          </ac:picMkLst>
        </pc:picChg>
      </pc:sldChg>
      <pc:sldChg chg="addSp delSp modSp mod">
        <pc:chgData name="DIANA DEL PILAR RAMIREZ ACOSTA" userId="7c8ee35b-8153-4181-8741-18f2e2a668b2" providerId="ADAL" clId="{C6155949-4E26-4DBB-ACC3-5F53CC2A6D85}" dt="2025-10-20T16:52:44.925" v="2821" actId="1076"/>
        <pc:sldMkLst>
          <pc:docMk/>
          <pc:sldMk cId="2744394132" sldId="352"/>
        </pc:sldMkLst>
        <pc:spChg chg="add mod">
          <ac:chgData name="DIANA DEL PILAR RAMIREZ ACOSTA" userId="7c8ee35b-8153-4181-8741-18f2e2a668b2" providerId="ADAL" clId="{C6155949-4E26-4DBB-ACC3-5F53CC2A6D85}" dt="2025-10-20T16:50:16.766" v="2779" actId="1076"/>
          <ac:spMkLst>
            <pc:docMk/>
            <pc:sldMk cId="2744394132" sldId="352"/>
            <ac:spMk id="6" creationId="{375E94A2-72D1-6597-46BE-B0B9F647D43B}"/>
          </ac:spMkLst>
        </pc:spChg>
        <pc:spChg chg="mod">
          <ac:chgData name="DIANA DEL PILAR RAMIREZ ACOSTA" userId="7c8ee35b-8153-4181-8741-18f2e2a668b2" providerId="ADAL" clId="{C6155949-4E26-4DBB-ACC3-5F53CC2A6D85}" dt="2025-10-20T16:52:44.925" v="2821" actId="1076"/>
          <ac:spMkLst>
            <pc:docMk/>
            <pc:sldMk cId="2744394132" sldId="352"/>
            <ac:spMk id="13" creationId="{77774398-23B2-7A39-9967-1A9ABE5DBF89}"/>
          </ac:spMkLst>
        </pc:spChg>
        <pc:spChg chg="mod">
          <ac:chgData name="DIANA DEL PILAR RAMIREZ ACOSTA" userId="7c8ee35b-8153-4181-8741-18f2e2a668b2" providerId="ADAL" clId="{C6155949-4E26-4DBB-ACC3-5F53CC2A6D85}" dt="2025-10-20T16:39:26.090" v="2629" actId="164"/>
          <ac:spMkLst>
            <pc:docMk/>
            <pc:sldMk cId="2744394132" sldId="352"/>
            <ac:spMk id="35" creationId="{3BF746FB-CDAB-42FA-AD1B-0C160580B417}"/>
          </ac:spMkLst>
        </pc:spChg>
        <pc:spChg chg="add del mod">
          <ac:chgData name="DIANA DEL PILAR RAMIREZ ACOSTA" userId="7c8ee35b-8153-4181-8741-18f2e2a668b2" providerId="ADAL" clId="{C6155949-4E26-4DBB-ACC3-5F53CC2A6D85}" dt="2025-10-20T16:38:46.003" v="2605" actId="164"/>
          <ac:spMkLst>
            <pc:docMk/>
            <pc:sldMk cId="2744394132" sldId="352"/>
            <ac:spMk id="36" creationId="{C142F46B-2F73-4BB0-8581-DEE12A748723}"/>
          </ac:spMkLst>
        </pc:spChg>
        <pc:spChg chg="mod">
          <ac:chgData name="DIANA DEL PILAR RAMIREZ ACOSTA" userId="7c8ee35b-8153-4181-8741-18f2e2a668b2" providerId="ADAL" clId="{C6155949-4E26-4DBB-ACC3-5F53CC2A6D85}" dt="2025-10-20T16:37:13.727" v="2578" actId="164"/>
          <ac:spMkLst>
            <pc:docMk/>
            <pc:sldMk cId="2744394132" sldId="352"/>
            <ac:spMk id="37" creationId="{FCEF326F-4172-4998-A9B6-34649E77F0B9}"/>
          </ac:spMkLst>
        </pc:spChg>
        <pc:spChg chg="mod">
          <ac:chgData name="DIANA DEL PILAR RAMIREZ ACOSTA" userId="7c8ee35b-8153-4181-8741-18f2e2a668b2" providerId="ADAL" clId="{C6155949-4E26-4DBB-ACC3-5F53CC2A6D85}" dt="2025-10-20T16:34:07.316" v="2549" actId="164"/>
          <ac:spMkLst>
            <pc:docMk/>
            <pc:sldMk cId="2744394132" sldId="352"/>
            <ac:spMk id="38" creationId="{67A65387-5E36-41A2-B86B-669DDEB36233}"/>
          </ac:spMkLst>
        </pc:spChg>
        <pc:spChg chg="add mod">
          <ac:chgData name="DIANA DEL PILAR RAMIREZ ACOSTA" userId="7c8ee35b-8153-4181-8741-18f2e2a668b2" providerId="ADAL" clId="{C6155949-4E26-4DBB-ACC3-5F53CC2A6D85}" dt="2025-10-20T16:51:37.735" v="2798" actId="1076"/>
          <ac:spMkLst>
            <pc:docMk/>
            <pc:sldMk cId="2744394132" sldId="352"/>
            <ac:spMk id="45" creationId="{91749196-87DA-ABD8-2128-0A15C77492A6}"/>
          </ac:spMkLst>
        </pc:spChg>
        <pc:spChg chg="mod">
          <ac:chgData name="DIANA DEL PILAR RAMIREZ ACOSTA" userId="7c8ee35b-8153-4181-8741-18f2e2a668b2" providerId="ADAL" clId="{C6155949-4E26-4DBB-ACC3-5F53CC2A6D85}" dt="2025-10-20T16:51:53.434" v="2809" actId="1035"/>
          <ac:spMkLst>
            <pc:docMk/>
            <pc:sldMk cId="2744394132" sldId="352"/>
            <ac:spMk id="47" creationId="{A344FCAA-A205-49EC-910A-4EECD6D59169}"/>
          </ac:spMkLst>
        </pc:spChg>
        <pc:spChg chg="mod ord">
          <ac:chgData name="DIANA DEL PILAR RAMIREZ ACOSTA" userId="7c8ee35b-8153-4181-8741-18f2e2a668b2" providerId="ADAL" clId="{C6155949-4E26-4DBB-ACC3-5F53CC2A6D85}" dt="2025-10-20T16:49:39.083" v="2761" actId="1037"/>
          <ac:spMkLst>
            <pc:docMk/>
            <pc:sldMk cId="2744394132" sldId="352"/>
            <ac:spMk id="48" creationId="{28484399-F919-4752-9CAB-BB6E5EA4506E}"/>
          </ac:spMkLst>
        </pc:spChg>
        <pc:spChg chg="mod">
          <ac:chgData name="DIANA DEL PILAR RAMIREZ ACOSTA" userId="7c8ee35b-8153-4181-8741-18f2e2a668b2" providerId="ADAL" clId="{C6155949-4E26-4DBB-ACC3-5F53CC2A6D85}" dt="2025-10-20T16:51:18.252" v="2792" actId="1076"/>
          <ac:spMkLst>
            <pc:docMk/>
            <pc:sldMk cId="2744394132" sldId="352"/>
            <ac:spMk id="49" creationId="{9F6E4B4B-30F3-4700-A9E2-4CD6996C6A98}"/>
          </ac:spMkLst>
        </pc:spChg>
        <pc:spChg chg="add mod">
          <ac:chgData name="DIANA DEL PILAR RAMIREZ ACOSTA" userId="7c8ee35b-8153-4181-8741-18f2e2a668b2" providerId="ADAL" clId="{C6155949-4E26-4DBB-ACC3-5F53CC2A6D85}" dt="2025-10-20T16:52:03.446" v="2811" actId="1076"/>
          <ac:spMkLst>
            <pc:docMk/>
            <pc:sldMk cId="2744394132" sldId="352"/>
            <ac:spMk id="50" creationId="{15293C4B-0BB6-FDE1-5D13-ECEDC7D4650C}"/>
          </ac:spMkLst>
        </pc:spChg>
        <pc:spChg chg="mod">
          <ac:chgData name="DIANA DEL PILAR RAMIREZ ACOSTA" userId="7c8ee35b-8153-4181-8741-18f2e2a668b2" providerId="ADAL" clId="{C6155949-4E26-4DBB-ACC3-5F53CC2A6D85}" dt="2025-10-20T16:51:47.513" v="2799" actId="14100"/>
          <ac:spMkLst>
            <pc:docMk/>
            <pc:sldMk cId="2744394132" sldId="352"/>
            <ac:spMk id="52" creationId="{92AFEA5A-4CF9-45B2-B560-66D264E07D9A}"/>
          </ac:spMkLst>
        </pc:spChg>
        <pc:spChg chg="mod">
          <ac:chgData name="DIANA DEL PILAR RAMIREZ ACOSTA" userId="7c8ee35b-8153-4181-8741-18f2e2a668b2" providerId="ADAL" clId="{C6155949-4E26-4DBB-ACC3-5F53CC2A6D85}" dt="2025-10-20T16:52:33.253" v="2820" actId="14100"/>
          <ac:spMkLst>
            <pc:docMk/>
            <pc:sldMk cId="2744394132" sldId="352"/>
            <ac:spMk id="54" creationId="{F5D41F7B-4D6E-4B1B-8ACC-6E33E2CE5547}"/>
          </ac:spMkLst>
        </pc:spChg>
        <pc:spChg chg="mod">
          <ac:chgData name="DIANA DEL PILAR RAMIREZ ACOSTA" userId="7c8ee35b-8153-4181-8741-18f2e2a668b2" providerId="ADAL" clId="{C6155949-4E26-4DBB-ACC3-5F53CC2A6D85}" dt="2025-10-20T16:32:22.035" v="2544" actId="1035"/>
          <ac:spMkLst>
            <pc:docMk/>
            <pc:sldMk cId="2744394132" sldId="352"/>
            <ac:spMk id="56" creationId="{2112AFCD-4225-4DE3-B135-ED3F1932BBFF}"/>
          </ac:spMkLst>
        </pc:spChg>
        <pc:spChg chg="del">
          <ac:chgData name="DIANA DEL PILAR RAMIREZ ACOSTA" userId="7c8ee35b-8153-4181-8741-18f2e2a668b2" providerId="ADAL" clId="{C6155949-4E26-4DBB-ACC3-5F53CC2A6D85}" dt="2025-10-20T16:30:29.534" v="2527" actId="478"/>
          <ac:spMkLst>
            <pc:docMk/>
            <pc:sldMk cId="2744394132" sldId="352"/>
            <ac:spMk id="59" creationId="{2586FDB7-5B73-4EEC-8597-4DA8EE060BB8}"/>
          </ac:spMkLst>
        </pc:spChg>
        <pc:spChg chg="mod">
          <ac:chgData name="DIANA DEL PILAR RAMIREZ ACOSTA" userId="7c8ee35b-8153-4181-8741-18f2e2a668b2" providerId="ADAL" clId="{C6155949-4E26-4DBB-ACC3-5F53CC2A6D85}" dt="2025-10-20T16:52:27.099" v="2819" actId="1076"/>
          <ac:spMkLst>
            <pc:docMk/>
            <pc:sldMk cId="2744394132" sldId="352"/>
            <ac:spMk id="61" creationId="{02C27F32-AF65-424D-822C-7640B98EF7FD}"/>
          </ac:spMkLst>
        </pc:spChg>
        <pc:spChg chg="mod">
          <ac:chgData name="DIANA DEL PILAR RAMIREZ ACOSTA" userId="7c8ee35b-8153-4181-8741-18f2e2a668b2" providerId="ADAL" clId="{C6155949-4E26-4DBB-ACC3-5F53CC2A6D85}" dt="2025-10-20T16:51:02.781" v="2789" actId="14100"/>
          <ac:spMkLst>
            <pc:docMk/>
            <pc:sldMk cId="2744394132" sldId="352"/>
            <ac:spMk id="62" creationId="{24DCD493-ABCB-4179-B3EE-433099DB9979}"/>
          </ac:spMkLst>
        </pc:spChg>
        <pc:spChg chg="mod">
          <ac:chgData name="DIANA DEL PILAR RAMIREZ ACOSTA" userId="7c8ee35b-8153-4181-8741-18f2e2a668b2" providerId="ADAL" clId="{C6155949-4E26-4DBB-ACC3-5F53CC2A6D85}" dt="2025-10-20T16:50:51.579" v="2786" actId="1076"/>
          <ac:spMkLst>
            <pc:docMk/>
            <pc:sldMk cId="2744394132" sldId="352"/>
            <ac:spMk id="63" creationId="{9D9A6AA1-E9C1-4328-B806-ABE5839C9050}"/>
          </ac:spMkLst>
        </pc:spChg>
        <pc:grpChg chg="mod">
          <ac:chgData name="DIANA DEL PILAR RAMIREZ ACOSTA" userId="7c8ee35b-8153-4181-8741-18f2e2a668b2" providerId="ADAL" clId="{C6155949-4E26-4DBB-ACC3-5F53CC2A6D85}" dt="2025-10-20T16:44:53.251" v="2736" actId="1035"/>
          <ac:grpSpMkLst>
            <pc:docMk/>
            <pc:sldMk cId="2744394132" sldId="352"/>
            <ac:grpSpMk id="3" creationId="{32062E47-65D8-4366-BE12-DA505DFE8065}"/>
          </ac:grpSpMkLst>
        </pc:grpChg>
        <pc:grpChg chg="add mod">
          <ac:chgData name="DIANA DEL PILAR RAMIREZ ACOSTA" userId="7c8ee35b-8153-4181-8741-18f2e2a668b2" providerId="ADAL" clId="{C6155949-4E26-4DBB-ACC3-5F53CC2A6D85}" dt="2025-10-20T16:42:50.962" v="2702" actId="164"/>
          <ac:grpSpMkLst>
            <pc:docMk/>
            <pc:sldMk cId="2744394132" sldId="352"/>
            <ac:grpSpMk id="7" creationId="{9016BD8E-1559-7AF5-E8D8-78F021598539}"/>
          </ac:grpSpMkLst>
        </pc:grpChg>
        <pc:grpChg chg="add del mod">
          <ac:chgData name="DIANA DEL PILAR RAMIREZ ACOSTA" userId="7c8ee35b-8153-4181-8741-18f2e2a668b2" providerId="ADAL" clId="{C6155949-4E26-4DBB-ACC3-5F53CC2A6D85}" dt="2025-10-20T16:42:50.962" v="2702" actId="164"/>
          <ac:grpSpMkLst>
            <pc:docMk/>
            <pc:sldMk cId="2744394132" sldId="352"/>
            <ac:grpSpMk id="8" creationId="{0E62117B-CFEF-D395-DB3A-70C39DEFB349}"/>
          </ac:grpSpMkLst>
        </pc:grpChg>
        <pc:grpChg chg="mod ord">
          <ac:chgData name="DIANA DEL PILAR RAMIREZ ACOSTA" userId="7c8ee35b-8153-4181-8741-18f2e2a668b2" providerId="ADAL" clId="{C6155949-4E26-4DBB-ACC3-5F53CC2A6D85}" dt="2025-10-20T16:44:55.932" v="2738" actId="1036"/>
          <ac:grpSpMkLst>
            <pc:docMk/>
            <pc:sldMk cId="2744394132" sldId="352"/>
            <ac:grpSpMk id="14" creationId="{FEDFA794-5192-47B0-A676-8A64F9899624}"/>
          </ac:grpSpMkLst>
        </pc:grpChg>
        <pc:grpChg chg="mod">
          <ac:chgData name="DIANA DEL PILAR RAMIREZ ACOSTA" userId="7c8ee35b-8153-4181-8741-18f2e2a668b2" providerId="ADAL" clId="{C6155949-4E26-4DBB-ACC3-5F53CC2A6D85}" dt="2025-10-20T16:44:25.366" v="2725" actId="1076"/>
          <ac:grpSpMkLst>
            <pc:docMk/>
            <pc:sldMk cId="2744394132" sldId="352"/>
            <ac:grpSpMk id="21" creationId="{5579682E-023F-4CF1-999B-CD3738A46F76}"/>
          </ac:grpSpMkLst>
        </pc:grpChg>
        <pc:grpChg chg="mod">
          <ac:chgData name="DIANA DEL PILAR RAMIREZ ACOSTA" userId="7c8ee35b-8153-4181-8741-18f2e2a668b2" providerId="ADAL" clId="{C6155949-4E26-4DBB-ACC3-5F53CC2A6D85}" dt="2025-10-20T16:44:31.686" v="2728" actId="1038"/>
          <ac:grpSpMkLst>
            <pc:docMk/>
            <pc:sldMk cId="2744394132" sldId="352"/>
            <ac:grpSpMk id="28" creationId="{F3CF22CA-4BDF-49BC-97EA-AB0392F20BC2}"/>
          </ac:grpSpMkLst>
        </pc:grpChg>
        <pc:grpChg chg="add mod">
          <ac:chgData name="DIANA DEL PILAR RAMIREZ ACOSTA" userId="7c8ee35b-8153-4181-8741-18f2e2a668b2" providerId="ADAL" clId="{C6155949-4E26-4DBB-ACC3-5F53CC2A6D85}" dt="2025-10-20T16:42:50.962" v="2702" actId="164"/>
          <ac:grpSpMkLst>
            <pc:docMk/>
            <pc:sldMk cId="2744394132" sldId="352"/>
            <ac:grpSpMk id="39" creationId="{499176D0-31C9-8B8A-575A-2B01D2CBC577}"/>
          </ac:grpSpMkLst>
        </pc:grpChg>
        <pc:grpChg chg="add mod">
          <ac:chgData name="DIANA DEL PILAR RAMIREZ ACOSTA" userId="7c8ee35b-8153-4181-8741-18f2e2a668b2" providerId="ADAL" clId="{C6155949-4E26-4DBB-ACC3-5F53CC2A6D85}" dt="2025-10-20T16:42:50.962" v="2702" actId="164"/>
          <ac:grpSpMkLst>
            <pc:docMk/>
            <pc:sldMk cId="2744394132" sldId="352"/>
            <ac:grpSpMk id="41" creationId="{29E177CD-AED1-C9AE-260B-E0F73ED8B448}"/>
          </ac:grpSpMkLst>
        </pc:grpChg>
        <pc:grpChg chg="add mod ord">
          <ac:chgData name="DIANA DEL PILAR RAMIREZ ACOSTA" userId="7c8ee35b-8153-4181-8741-18f2e2a668b2" providerId="ADAL" clId="{C6155949-4E26-4DBB-ACC3-5F53CC2A6D85}" dt="2025-10-20T16:51:50.091" v="2801" actId="1076"/>
          <ac:grpSpMkLst>
            <pc:docMk/>
            <pc:sldMk cId="2744394132" sldId="352"/>
            <ac:grpSpMk id="43" creationId="{5F8687A0-7316-385A-AE12-9016DC631B90}"/>
          </ac:grpSpMkLst>
        </pc:grpChg>
        <pc:picChg chg="add del mod ord">
          <ac:chgData name="DIANA DEL PILAR RAMIREZ ACOSTA" userId="7c8ee35b-8153-4181-8741-18f2e2a668b2" providerId="ADAL" clId="{C6155949-4E26-4DBB-ACC3-5F53CC2A6D85}" dt="2025-10-20T16:42:50.962" v="2702" actId="164"/>
          <ac:picMkLst>
            <pc:docMk/>
            <pc:sldMk cId="2744394132" sldId="352"/>
            <ac:picMk id="4" creationId="{330F4F46-0783-D25C-C8A8-762AD8233FBC}"/>
          </ac:picMkLst>
        </pc:picChg>
        <pc:picChg chg="mod">
          <ac:chgData name="DIANA DEL PILAR RAMIREZ ACOSTA" userId="7c8ee35b-8153-4181-8741-18f2e2a668b2" providerId="ADAL" clId="{C6155949-4E26-4DBB-ACC3-5F53CC2A6D85}" dt="2025-10-20T16:39:26.090" v="2629" actId="164"/>
          <ac:picMkLst>
            <pc:docMk/>
            <pc:sldMk cId="2744394132" sldId="352"/>
            <ac:picMk id="40" creationId="{62A62053-C0A5-4260-969A-ADD2342438D3}"/>
          </ac:picMkLst>
        </pc:picChg>
        <pc:picChg chg="mod">
          <ac:chgData name="DIANA DEL PILAR RAMIREZ ACOSTA" userId="7c8ee35b-8153-4181-8741-18f2e2a668b2" providerId="ADAL" clId="{C6155949-4E26-4DBB-ACC3-5F53CC2A6D85}" dt="2025-10-20T16:38:46.003" v="2605" actId="164"/>
          <ac:picMkLst>
            <pc:docMk/>
            <pc:sldMk cId="2744394132" sldId="352"/>
            <ac:picMk id="42" creationId="{19C132B0-834F-4976-9B22-67C3BF2CD15E}"/>
          </ac:picMkLst>
        </pc:picChg>
        <pc:picChg chg="add del mod">
          <ac:chgData name="DIANA DEL PILAR RAMIREZ ACOSTA" userId="7c8ee35b-8153-4181-8741-18f2e2a668b2" providerId="ADAL" clId="{C6155949-4E26-4DBB-ACC3-5F53CC2A6D85}" dt="2025-10-20T16:37:21.123" v="2600" actId="1035"/>
          <ac:picMkLst>
            <pc:docMk/>
            <pc:sldMk cId="2744394132" sldId="352"/>
            <ac:picMk id="44" creationId="{C1530ED9-B686-44EA-9236-5028956FBA41}"/>
          </ac:picMkLst>
        </pc:picChg>
        <pc:picChg chg="mod">
          <ac:chgData name="DIANA DEL PILAR RAMIREZ ACOSTA" userId="7c8ee35b-8153-4181-8741-18f2e2a668b2" providerId="ADAL" clId="{C6155949-4E26-4DBB-ACC3-5F53CC2A6D85}" dt="2025-10-20T16:34:07.316" v="2549" actId="164"/>
          <ac:picMkLst>
            <pc:docMk/>
            <pc:sldMk cId="2744394132" sldId="352"/>
            <ac:picMk id="46" creationId="{FDB72647-4CF1-498F-B306-4AF0EAB741C7}"/>
          </ac:picMkLst>
        </pc:picChg>
      </pc:sldChg>
      <pc:sldChg chg="modSp mod">
        <pc:chgData name="DIANA DEL PILAR RAMIREZ ACOSTA" userId="7c8ee35b-8153-4181-8741-18f2e2a668b2" providerId="ADAL" clId="{C6155949-4E26-4DBB-ACC3-5F53CC2A6D85}" dt="2025-10-20T17:29:53.301" v="3128" actId="20577"/>
        <pc:sldMkLst>
          <pc:docMk/>
          <pc:sldMk cId="947853971" sldId="353"/>
        </pc:sldMkLst>
        <pc:graphicFrameChg chg="mod modGraphic">
          <ac:chgData name="DIANA DEL PILAR RAMIREZ ACOSTA" userId="7c8ee35b-8153-4181-8741-18f2e2a668b2" providerId="ADAL" clId="{C6155949-4E26-4DBB-ACC3-5F53CC2A6D85}" dt="2025-10-20T17:29:53.301" v="3128" actId="20577"/>
          <ac:graphicFrameMkLst>
            <pc:docMk/>
            <pc:sldMk cId="947853971" sldId="353"/>
            <ac:graphicFrameMk id="6" creationId="{467AE814-1481-4B79-A6F0-F46B890F947C}"/>
          </ac:graphicFrameMkLst>
        </pc:graphicFrameChg>
      </pc:sldChg>
      <pc:sldChg chg="addSp delSp modSp add mod">
        <pc:chgData name="DIANA DEL PILAR RAMIREZ ACOSTA" userId="7c8ee35b-8153-4181-8741-18f2e2a668b2" providerId="ADAL" clId="{C6155949-4E26-4DBB-ACC3-5F53CC2A6D85}" dt="2025-10-20T16:24:12.105" v="2476" actId="1035"/>
        <pc:sldMkLst>
          <pc:docMk/>
          <pc:sldMk cId="3696424827" sldId="356"/>
        </pc:sldMkLst>
        <pc:spChg chg="mod">
          <ac:chgData name="DIANA DEL PILAR RAMIREZ ACOSTA" userId="7c8ee35b-8153-4181-8741-18f2e2a668b2" providerId="ADAL" clId="{C6155949-4E26-4DBB-ACC3-5F53CC2A6D85}" dt="2025-10-20T16:24:05.202" v="2461" actId="14100"/>
          <ac:spMkLst>
            <pc:docMk/>
            <pc:sldMk cId="3696424827" sldId="356"/>
            <ac:spMk id="2" creationId="{1941DDDC-488C-1EF3-95FC-A2181269894C}"/>
          </ac:spMkLst>
        </pc:spChg>
        <pc:spChg chg="del">
          <ac:chgData name="DIANA DEL PILAR RAMIREZ ACOSTA" userId="7c8ee35b-8153-4181-8741-18f2e2a668b2" providerId="ADAL" clId="{C6155949-4E26-4DBB-ACC3-5F53CC2A6D85}" dt="2025-10-20T15:36:05.005" v="1085" actId="478"/>
          <ac:spMkLst>
            <pc:docMk/>
            <pc:sldMk cId="3696424827" sldId="356"/>
            <ac:spMk id="3" creationId="{28689F2E-E3A5-6AD9-D47D-A1BF11EB7889}"/>
          </ac:spMkLst>
        </pc:spChg>
        <pc:spChg chg="mod">
          <ac:chgData name="DIANA DEL PILAR RAMIREZ ACOSTA" userId="7c8ee35b-8153-4181-8741-18f2e2a668b2" providerId="ADAL" clId="{C6155949-4E26-4DBB-ACC3-5F53CC2A6D85}" dt="2025-10-20T16:24:05.202" v="2461" actId="14100"/>
          <ac:spMkLst>
            <pc:docMk/>
            <pc:sldMk cId="3696424827" sldId="356"/>
            <ac:spMk id="4" creationId="{5593F696-3821-E714-A7F6-816CD4A40BA9}"/>
          </ac:spMkLst>
        </pc:spChg>
        <pc:spChg chg="del mod">
          <ac:chgData name="DIANA DEL PILAR RAMIREZ ACOSTA" userId="7c8ee35b-8153-4181-8741-18f2e2a668b2" providerId="ADAL" clId="{C6155949-4E26-4DBB-ACC3-5F53CC2A6D85}" dt="2025-10-20T15:40:15.664" v="1209" actId="478"/>
          <ac:spMkLst>
            <pc:docMk/>
            <pc:sldMk cId="3696424827" sldId="356"/>
            <ac:spMk id="5" creationId="{A4A9AE42-E9D5-7F27-3748-5F462D29D7A3}"/>
          </ac:spMkLst>
        </pc:spChg>
        <pc:spChg chg="add mod">
          <ac:chgData name="DIANA DEL PILAR RAMIREZ ACOSTA" userId="7c8ee35b-8153-4181-8741-18f2e2a668b2" providerId="ADAL" clId="{C6155949-4E26-4DBB-ACC3-5F53CC2A6D85}" dt="2025-10-20T16:24:12.105" v="2476" actId="1035"/>
          <ac:spMkLst>
            <pc:docMk/>
            <pc:sldMk cId="3696424827" sldId="356"/>
            <ac:spMk id="6" creationId="{50D0C8DF-0112-1AD6-D556-B63069A866DF}"/>
          </ac:spMkLst>
        </pc:spChg>
        <pc:spChg chg="del mod">
          <ac:chgData name="DIANA DEL PILAR RAMIREZ ACOSTA" userId="7c8ee35b-8153-4181-8741-18f2e2a668b2" providerId="ADAL" clId="{C6155949-4E26-4DBB-ACC3-5F53CC2A6D85}" dt="2025-10-20T16:23:55.721" v="2460" actId="478"/>
          <ac:spMkLst>
            <pc:docMk/>
            <pc:sldMk cId="3696424827" sldId="356"/>
            <ac:spMk id="7" creationId="{FDD2BB34-43BA-132F-7300-F6D1BDA3892B}"/>
          </ac:spMkLst>
        </pc:spChg>
        <pc:spChg chg="del">
          <ac:chgData name="DIANA DEL PILAR RAMIREZ ACOSTA" userId="7c8ee35b-8153-4181-8741-18f2e2a668b2" providerId="ADAL" clId="{C6155949-4E26-4DBB-ACC3-5F53CC2A6D85}" dt="2025-10-20T15:36:26.393" v="1091" actId="478"/>
          <ac:spMkLst>
            <pc:docMk/>
            <pc:sldMk cId="3696424827" sldId="356"/>
            <ac:spMk id="8" creationId="{5683CA91-4DC5-4694-15EF-A7829D75F98D}"/>
          </ac:spMkLst>
        </pc:spChg>
        <pc:spChg chg="del mod">
          <ac:chgData name="DIANA DEL PILAR RAMIREZ ACOSTA" userId="7c8ee35b-8153-4181-8741-18f2e2a668b2" providerId="ADAL" clId="{C6155949-4E26-4DBB-ACC3-5F53CC2A6D85}" dt="2025-10-20T15:40:17.300" v="1210" actId="478"/>
          <ac:spMkLst>
            <pc:docMk/>
            <pc:sldMk cId="3696424827" sldId="356"/>
            <ac:spMk id="9" creationId="{003E606D-D187-3851-B987-ACD6C69F2E94}"/>
          </ac:spMkLst>
        </pc:spChg>
        <pc:spChg chg="del">
          <ac:chgData name="DIANA DEL PILAR RAMIREZ ACOSTA" userId="7c8ee35b-8153-4181-8741-18f2e2a668b2" providerId="ADAL" clId="{C6155949-4E26-4DBB-ACC3-5F53CC2A6D85}" dt="2025-10-20T15:36:29.915" v="1093" actId="478"/>
          <ac:spMkLst>
            <pc:docMk/>
            <pc:sldMk cId="3696424827" sldId="356"/>
            <ac:spMk id="10" creationId="{13D4518D-5C4F-AC10-0968-C320720BAF62}"/>
          </ac:spMkLst>
        </pc:spChg>
        <pc:spChg chg="del">
          <ac:chgData name="DIANA DEL PILAR RAMIREZ ACOSTA" userId="7c8ee35b-8153-4181-8741-18f2e2a668b2" providerId="ADAL" clId="{C6155949-4E26-4DBB-ACC3-5F53CC2A6D85}" dt="2025-10-20T15:36:06.602" v="1086" actId="478"/>
          <ac:spMkLst>
            <pc:docMk/>
            <pc:sldMk cId="3696424827" sldId="356"/>
            <ac:spMk id="11" creationId="{BDBA6AED-F379-D1F3-A587-6E0FC048F92F}"/>
          </ac:spMkLst>
        </pc:spChg>
        <pc:spChg chg="del">
          <ac:chgData name="DIANA DEL PILAR RAMIREZ ACOSTA" userId="7c8ee35b-8153-4181-8741-18f2e2a668b2" providerId="ADAL" clId="{C6155949-4E26-4DBB-ACC3-5F53CC2A6D85}" dt="2025-10-20T15:36:27.734" v="1092" actId="478"/>
          <ac:spMkLst>
            <pc:docMk/>
            <pc:sldMk cId="3696424827" sldId="356"/>
            <ac:spMk id="12" creationId="{69EFEED0-62F1-B754-7322-035B0F971BAA}"/>
          </ac:spMkLst>
        </pc:spChg>
        <pc:spChg chg="add mod">
          <ac:chgData name="DIANA DEL PILAR RAMIREZ ACOSTA" userId="7c8ee35b-8153-4181-8741-18f2e2a668b2" providerId="ADAL" clId="{C6155949-4E26-4DBB-ACC3-5F53CC2A6D85}" dt="2025-10-20T16:24:12.105" v="2476" actId="1035"/>
          <ac:spMkLst>
            <pc:docMk/>
            <pc:sldMk cId="3696424827" sldId="356"/>
            <ac:spMk id="13" creationId="{EA164166-5D69-5C7C-AC63-BF7DA4EAF403}"/>
          </ac:spMkLst>
        </pc:spChg>
        <pc:spChg chg="add mod">
          <ac:chgData name="DIANA DEL PILAR RAMIREZ ACOSTA" userId="7c8ee35b-8153-4181-8741-18f2e2a668b2" providerId="ADAL" clId="{C6155949-4E26-4DBB-ACC3-5F53CC2A6D85}" dt="2025-10-20T15:51:54.334" v="1369" actId="14100"/>
          <ac:spMkLst>
            <pc:docMk/>
            <pc:sldMk cId="3696424827" sldId="356"/>
            <ac:spMk id="14" creationId="{0754D014-CB20-4CF4-EBAA-176F622BACBB}"/>
          </ac:spMkLst>
        </pc:spChg>
        <pc:spChg chg="add mod">
          <ac:chgData name="DIANA DEL PILAR RAMIREZ ACOSTA" userId="7c8ee35b-8153-4181-8741-18f2e2a668b2" providerId="ADAL" clId="{C6155949-4E26-4DBB-ACC3-5F53CC2A6D85}" dt="2025-10-20T15:52:15.327" v="1394" actId="1035"/>
          <ac:spMkLst>
            <pc:docMk/>
            <pc:sldMk cId="3696424827" sldId="356"/>
            <ac:spMk id="15" creationId="{762B2A71-A402-5B5C-F4ED-837A8AE1CEC2}"/>
          </ac:spMkLst>
        </pc:spChg>
        <pc:spChg chg="add del mod">
          <ac:chgData name="DIANA DEL PILAR RAMIREZ ACOSTA" userId="7c8ee35b-8153-4181-8741-18f2e2a668b2" providerId="ADAL" clId="{C6155949-4E26-4DBB-ACC3-5F53CC2A6D85}" dt="2025-10-20T15:43:31.361" v="1256" actId="478"/>
          <ac:spMkLst>
            <pc:docMk/>
            <pc:sldMk cId="3696424827" sldId="356"/>
            <ac:spMk id="16" creationId="{DB8D7C2D-84D7-256D-C047-213C45622A5B}"/>
          </ac:spMkLst>
        </pc:spChg>
        <pc:spChg chg="add del mod">
          <ac:chgData name="DIANA DEL PILAR RAMIREZ ACOSTA" userId="7c8ee35b-8153-4181-8741-18f2e2a668b2" providerId="ADAL" clId="{C6155949-4E26-4DBB-ACC3-5F53CC2A6D85}" dt="2025-10-20T15:45:06.420" v="1323" actId="478"/>
          <ac:spMkLst>
            <pc:docMk/>
            <pc:sldMk cId="3696424827" sldId="356"/>
            <ac:spMk id="17" creationId="{5CF51FBF-C05D-BBE7-E493-3274BE078E86}"/>
          </ac:spMkLst>
        </pc:spChg>
        <pc:spChg chg="add mod">
          <ac:chgData name="DIANA DEL PILAR RAMIREZ ACOSTA" userId="7c8ee35b-8153-4181-8741-18f2e2a668b2" providerId="ADAL" clId="{C6155949-4E26-4DBB-ACC3-5F53CC2A6D85}" dt="2025-10-20T15:51:54.334" v="1369" actId="14100"/>
          <ac:spMkLst>
            <pc:docMk/>
            <pc:sldMk cId="3696424827" sldId="356"/>
            <ac:spMk id="18" creationId="{1D51E7DD-60AE-5DE1-6FA5-4E5F86004403}"/>
          </ac:spMkLst>
        </pc:spChg>
        <pc:spChg chg="add mod">
          <ac:chgData name="DIANA DEL PILAR RAMIREZ ACOSTA" userId="7c8ee35b-8153-4181-8741-18f2e2a668b2" providerId="ADAL" clId="{C6155949-4E26-4DBB-ACC3-5F53CC2A6D85}" dt="2025-10-20T15:52:15.327" v="1394" actId="1035"/>
          <ac:spMkLst>
            <pc:docMk/>
            <pc:sldMk cId="3696424827" sldId="356"/>
            <ac:spMk id="19" creationId="{87F14E34-7268-591B-302B-740BE31F7897}"/>
          </ac:spMkLst>
        </pc:spChg>
      </pc:sldChg>
      <pc:sldChg chg="add del">
        <pc:chgData name="DIANA DEL PILAR RAMIREZ ACOSTA" userId="7c8ee35b-8153-4181-8741-18f2e2a668b2" providerId="ADAL" clId="{C6155949-4E26-4DBB-ACC3-5F53CC2A6D85}" dt="2025-10-20T17:23:01.034" v="3092" actId="47"/>
        <pc:sldMkLst>
          <pc:docMk/>
          <pc:sldMk cId="1434458241" sldId="357"/>
        </pc:sldMkLst>
      </pc:sldChg>
      <pc:sldChg chg="modSp add mod">
        <pc:chgData name="DIANA DEL PILAR RAMIREZ ACOSTA" userId="7c8ee35b-8153-4181-8741-18f2e2a668b2" providerId="ADAL" clId="{C6155949-4E26-4DBB-ACC3-5F53CC2A6D85}" dt="2025-10-20T17:24:00.094" v="3100" actId="14734"/>
        <pc:sldMkLst>
          <pc:docMk/>
          <pc:sldMk cId="3581316657" sldId="358"/>
        </pc:sldMkLst>
        <pc:graphicFrameChg chg="mod modGraphic">
          <ac:chgData name="DIANA DEL PILAR RAMIREZ ACOSTA" userId="7c8ee35b-8153-4181-8741-18f2e2a668b2" providerId="ADAL" clId="{C6155949-4E26-4DBB-ACC3-5F53CC2A6D85}" dt="2025-10-20T17:24:00.094" v="3100" actId="14734"/>
          <ac:graphicFrameMkLst>
            <pc:docMk/>
            <pc:sldMk cId="3581316657" sldId="358"/>
            <ac:graphicFrameMk id="11" creationId="{FB474BD4-BABF-B1E0-3507-4206EE511472}"/>
          </ac:graphicFrameMkLst>
        </pc:graphicFrameChg>
      </pc:sldChg>
      <pc:sldChg chg="modSp add mod">
        <pc:chgData name="DIANA DEL PILAR RAMIREZ ACOSTA" userId="7c8ee35b-8153-4181-8741-18f2e2a668b2" providerId="ADAL" clId="{C6155949-4E26-4DBB-ACC3-5F53CC2A6D85}" dt="2025-10-20T17:23:45.178" v="3098" actId="14734"/>
        <pc:sldMkLst>
          <pc:docMk/>
          <pc:sldMk cId="1243082732" sldId="359"/>
        </pc:sldMkLst>
        <pc:graphicFrameChg chg="mod modGraphic">
          <ac:chgData name="DIANA DEL PILAR RAMIREZ ACOSTA" userId="7c8ee35b-8153-4181-8741-18f2e2a668b2" providerId="ADAL" clId="{C6155949-4E26-4DBB-ACC3-5F53CC2A6D85}" dt="2025-10-20T17:23:45.178" v="3098" actId="14734"/>
          <ac:graphicFrameMkLst>
            <pc:docMk/>
            <pc:sldMk cId="1243082732" sldId="359"/>
            <ac:graphicFrameMk id="11" creationId="{BE1FA4BD-5E9A-1DCD-6D36-4B609175FF62}"/>
          </ac:graphicFrameMkLst>
        </pc:graphicFrameChg>
      </pc:sldChg>
      <pc:sldChg chg="modSp add del">
        <pc:chgData name="DIANA DEL PILAR RAMIREZ ACOSTA" userId="7c8ee35b-8153-4181-8741-18f2e2a668b2" providerId="ADAL" clId="{C6155949-4E26-4DBB-ACC3-5F53CC2A6D85}" dt="2025-10-20T17:20:09.177" v="3077" actId="2890"/>
        <pc:sldMkLst>
          <pc:docMk/>
          <pc:sldMk cId="2220345891" sldId="359"/>
        </pc:sldMkLst>
        <pc:graphicFrameChg chg="mod">
          <ac:chgData name="DIANA DEL PILAR RAMIREZ ACOSTA" userId="7c8ee35b-8153-4181-8741-18f2e2a668b2" providerId="ADAL" clId="{C6155949-4E26-4DBB-ACC3-5F53CC2A6D85}" dt="2025-10-20T17:19:40.243" v="3074"/>
          <ac:graphicFrameMkLst>
            <pc:docMk/>
            <pc:sldMk cId="2220345891" sldId="359"/>
            <ac:graphicFrameMk id="11" creationId="{952C9C0A-6820-4D43-D288-4DDDC6C01D73}"/>
          </ac:graphicFrameMkLst>
        </pc:graphicFrameChg>
      </pc:sldChg>
      <pc:sldChg chg="modSp add mod">
        <pc:chgData name="DIANA DEL PILAR RAMIREZ ACOSTA" userId="7c8ee35b-8153-4181-8741-18f2e2a668b2" providerId="ADAL" clId="{C6155949-4E26-4DBB-ACC3-5F53CC2A6D85}" dt="2025-10-20T17:24:17.613" v="3102" actId="14734"/>
        <pc:sldMkLst>
          <pc:docMk/>
          <pc:sldMk cId="1215345448" sldId="360"/>
        </pc:sldMkLst>
        <pc:graphicFrameChg chg="mod modGraphic">
          <ac:chgData name="DIANA DEL PILAR RAMIREZ ACOSTA" userId="7c8ee35b-8153-4181-8741-18f2e2a668b2" providerId="ADAL" clId="{C6155949-4E26-4DBB-ACC3-5F53CC2A6D85}" dt="2025-10-20T17:24:17.613" v="3102" actId="14734"/>
          <ac:graphicFrameMkLst>
            <pc:docMk/>
            <pc:sldMk cId="1215345448" sldId="360"/>
            <ac:graphicFrameMk id="11" creationId="{A9DB05AA-8917-6DF3-4687-FCEA7613DA43}"/>
          </ac:graphicFrameMkLst>
        </pc:graphicFrameChg>
      </pc:sldChg>
      <pc:sldChg chg="addSp delSp modSp new mod">
        <pc:chgData name="DIANA DEL PILAR RAMIREZ ACOSTA" userId="7c8ee35b-8153-4181-8741-18f2e2a668b2" providerId="ADAL" clId="{C6155949-4E26-4DBB-ACC3-5F53CC2A6D85}" dt="2025-10-20T17:51:30.269" v="3246" actId="1076"/>
        <pc:sldMkLst>
          <pc:docMk/>
          <pc:sldMk cId="3527284501" sldId="361"/>
        </pc:sldMkLst>
        <pc:spChg chg="del">
          <ac:chgData name="DIANA DEL PILAR RAMIREZ ACOSTA" userId="7c8ee35b-8153-4181-8741-18f2e2a668b2" providerId="ADAL" clId="{C6155949-4E26-4DBB-ACC3-5F53CC2A6D85}" dt="2025-10-20T17:51:00.172" v="3241" actId="478"/>
          <ac:spMkLst>
            <pc:docMk/>
            <pc:sldMk cId="3527284501" sldId="361"/>
            <ac:spMk id="2" creationId="{3AEC1F64-C7F1-21D0-3404-F5A9BB5DD9C3}"/>
          </ac:spMkLst>
        </pc:spChg>
        <pc:spChg chg="del">
          <ac:chgData name="DIANA DEL PILAR RAMIREZ ACOSTA" userId="7c8ee35b-8153-4181-8741-18f2e2a668b2" providerId="ADAL" clId="{C6155949-4E26-4DBB-ACC3-5F53CC2A6D85}" dt="2025-10-20T17:51:02.258" v="3242" actId="478"/>
          <ac:spMkLst>
            <pc:docMk/>
            <pc:sldMk cId="3527284501" sldId="361"/>
            <ac:spMk id="3" creationId="{A0F95D20-5021-4FBB-CCF9-6085FA13A620}"/>
          </ac:spMkLst>
        </pc:spChg>
        <pc:spChg chg="add mod">
          <ac:chgData name="DIANA DEL PILAR RAMIREZ ACOSTA" userId="7c8ee35b-8153-4181-8741-18f2e2a668b2" providerId="ADAL" clId="{C6155949-4E26-4DBB-ACC3-5F53CC2A6D85}" dt="2025-10-20T17:51:30.269" v="3246" actId="1076"/>
          <ac:spMkLst>
            <pc:docMk/>
            <pc:sldMk cId="3527284501" sldId="361"/>
            <ac:spMk id="6" creationId="{84E5E83F-FCEF-A2CA-6813-8CC6D7A4661C}"/>
          </ac:spMkLst>
        </pc:spChg>
        <pc:spChg chg="add mod">
          <ac:chgData name="DIANA DEL PILAR RAMIREZ ACOSTA" userId="7c8ee35b-8153-4181-8741-18f2e2a668b2" providerId="ADAL" clId="{C6155949-4E26-4DBB-ACC3-5F53CC2A6D85}" dt="2025-10-20T17:51:30.269" v="3246" actId="1076"/>
          <ac:spMkLst>
            <pc:docMk/>
            <pc:sldMk cId="3527284501" sldId="361"/>
            <ac:spMk id="7" creationId="{333523FC-F7DD-6E19-721A-9EB5714910A4}"/>
          </ac:spMkLst>
        </pc:spChg>
        <pc:picChg chg="add mod">
          <ac:chgData name="DIANA DEL PILAR RAMIREZ ACOSTA" userId="7c8ee35b-8153-4181-8741-18f2e2a668b2" providerId="ADAL" clId="{C6155949-4E26-4DBB-ACC3-5F53CC2A6D85}" dt="2025-10-20T17:51:18.165" v="3244" actId="27614"/>
          <ac:picMkLst>
            <pc:docMk/>
            <pc:sldMk cId="3527284501" sldId="361"/>
            <ac:picMk id="5" creationId="{D6659D3F-ACAE-1AD1-E56B-4438C20F787F}"/>
          </ac:picMkLst>
        </pc:picChg>
      </pc:sldChg>
    </pc:docChg>
  </pc:docChgLst>
  <pc:docChgLst>
    <pc:chgData name="PAULA ANGELICA POSADA RUIZ" userId="c1bc0e1e-d004-4b21-9d74-8a35d69a1bab" providerId="ADAL" clId="{EBC57086-4B7A-42E3-941C-AFBE99159D43}"/>
    <pc:docChg chg="custSel modSld">
      <pc:chgData name="PAULA ANGELICA POSADA RUIZ" userId="c1bc0e1e-d004-4b21-9d74-8a35d69a1bab" providerId="ADAL" clId="{EBC57086-4B7A-42E3-941C-AFBE99159D43}" dt="2025-10-09T16:51:07.126" v="2" actId="13926"/>
      <pc:docMkLst>
        <pc:docMk/>
      </pc:docMkLst>
      <pc:sldChg chg="modSp mod">
        <pc:chgData name="PAULA ANGELICA POSADA RUIZ" userId="c1bc0e1e-d004-4b21-9d74-8a35d69a1bab" providerId="ADAL" clId="{EBC57086-4B7A-42E3-941C-AFBE99159D43}" dt="2025-10-09T16:50:56.703" v="1" actId="13926"/>
        <pc:sldMkLst>
          <pc:docMk/>
          <pc:sldMk cId="2554530384" sldId="329"/>
        </pc:sldMkLst>
        <pc:spChg chg="mod">
          <ac:chgData name="PAULA ANGELICA POSADA RUIZ" userId="c1bc0e1e-d004-4b21-9d74-8a35d69a1bab" providerId="ADAL" clId="{EBC57086-4B7A-42E3-941C-AFBE99159D43}" dt="2025-10-09T16:50:56.703" v="1" actId="13926"/>
          <ac:spMkLst>
            <pc:docMk/>
            <pc:sldMk cId="2554530384" sldId="329"/>
            <ac:spMk id="9" creationId="{922F6F3F-2BFE-183C-43EA-9495A4F2BBA5}"/>
          </ac:spMkLst>
        </pc:spChg>
      </pc:sldChg>
      <pc:sldChg chg="modSp mod">
        <pc:chgData name="PAULA ANGELICA POSADA RUIZ" userId="c1bc0e1e-d004-4b21-9d74-8a35d69a1bab" providerId="ADAL" clId="{EBC57086-4B7A-42E3-941C-AFBE99159D43}" dt="2025-10-09T16:51:07.126" v="2" actId="13926"/>
        <pc:sldMkLst>
          <pc:docMk/>
          <pc:sldMk cId="1978958740" sldId="330"/>
        </pc:sldMkLst>
        <pc:spChg chg="mod">
          <ac:chgData name="PAULA ANGELICA POSADA RUIZ" userId="c1bc0e1e-d004-4b21-9d74-8a35d69a1bab" providerId="ADAL" clId="{EBC57086-4B7A-42E3-941C-AFBE99159D43}" dt="2025-10-09T16:51:07.126" v="2" actId="13926"/>
          <ac:spMkLst>
            <pc:docMk/>
            <pc:sldMk cId="1978958740" sldId="330"/>
            <ac:spMk id="9" creationId="{D20BEE41-7B48-0606-7CD8-EAB5482DE19C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60007321-B8CA-906C-0F67-BF435BDCB48E}"/>
    <pc:docChg chg="addSld delSld modSld">
      <pc:chgData name="WENDY VANESA FONTALVO PEÑATE" userId="S::wendy.fontalvo.p@uniminuto.edu::f7a3c5d0-b13b-4d33-a676-a293da504660" providerId="AD" clId="Web-{60007321-B8CA-906C-0F67-BF435BDCB48E}" dt="2025-10-01T19:46:40.741" v="296"/>
      <pc:docMkLst>
        <pc:docMk/>
      </pc:docMkLst>
      <pc:sldChg chg="modSp">
        <pc:chgData name="WENDY VANESA FONTALVO PEÑATE" userId="S::wendy.fontalvo.p@uniminuto.edu::f7a3c5d0-b13b-4d33-a676-a293da504660" providerId="AD" clId="Web-{60007321-B8CA-906C-0F67-BF435BDCB48E}" dt="2025-10-01T16:34:20.243" v="168" actId="20577"/>
        <pc:sldMkLst>
          <pc:docMk/>
          <pc:sldMk cId="602413028" sldId="257"/>
        </pc:sldMkLst>
        <pc:spChg chg="mod">
          <ac:chgData name="WENDY VANESA FONTALVO PEÑATE" userId="S::wendy.fontalvo.p@uniminuto.edu::f7a3c5d0-b13b-4d33-a676-a293da504660" providerId="AD" clId="Web-{60007321-B8CA-906C-0F67-BF435BDCB48E}" dt="2025-10-01T16:32:25.602" v="162" actId="20577"/>
          <ac:spMkLst>
            <pc:docMk/>
            <pc:sldMk cId="602413028" sldId="257"/>
            <ac:spMk id="3" creationId="{5F87AA4F-56D9-84F2-6ABD-895DF706072E}"/>
          </ac:spMkLst>
        </pc:spChg>
        <pc:spChg chg="mod">
          <ac:chgData name="WENDY VANESA FONTALVO PEÑATE" userId="S::wendy.fontalvo.p@uniminuto.edu::f7a3c5d0-b13b-4d33-a676-a293da504660" providerId="AD" clId="Web-{60007321-B8CA-906C-0F67-BF435BDCB48E}" dt="2025-10-01T16:34:20.243" v="168" actId="20577"/>
          <ac:spMkLst>
            <pc:docMk/>
            <pc:sldMk cId="602413028" sldId="257"/>
            <ac:spMk id="5" creationId="{33CB4799-4212-0078-D580-73F1A43C32DB}"/>
          </ac:spMkLst>
        </pc:spChg>
      </pc:sldChg>
      <pc:sldChg chg="delSp">
        <pc:chgData name="WENDY VANESA FONTALVO PEÑATE" userId="S::wendy.fontalvo.p@uniminuto.edu::f7a3c5d0-b13b-4d33-a676-a293da504660" providerId="AD" clId="Web-{60007321-B8CA-906C-0F67-BF435BDCB48E}" dt="2025-10-01T19:46:20.523" v="291"/>
        <pc:sldMkLst>
          <pc:docMk/>
          <pc:sldMk cId="1794724281" sldId="274"/>
        </pc:sldMkLst>
      </pc:sldChg>
      <pc:sldChg chg="delSp">
        <pc:chgData name="WENDY VANESA FONTALVO PEÑATE" userId="S::wendy.fontalvo.p@uniminuto.edu::f7a3c5d0-b13b-4d33-a676-a293da504660" providerId="AD" clId="Web-{60007321-B8CA-906C-0F67-BF435BDCB48E}" dt="2025-10-01T19:46:40.741" v="296"/>
        <pc:sldMkLst>
          <pc:docMk/>
          <pc:sldMk cId="372235552" sldId="275"/>
        </pc:sldMkLst>
      </pc:sldChg>
      <pc:sldChg chg="add">
        <pc:chgData name="WENDY VANESA FONTALVO PEÑATE" userId="S::wendy.fontalvo.p@uniminuto.edu::f7a3c5d0-b13b-4d33-a676-a293da504660" providerId="AD" clId="Web-{60007321-B8CA-906C-0F67-BF435BDCB48E}" dt="2025-10-01T17:46:20.945" v="190"/>
        <pc:sldMkLst>
          <pc:docMk/>
          <pc:sldMk cId="1954414217" sldId="302"/>
        </pc:sldMkLst>
      </pc:sldChg>
    </pc:docChg>
  </pc:docChgLst>
  <pc:docChgLst>
    <pc:chgData name="WENDY VANESA FONTALVO PEÑATE" userId="S::wendy.fontalvo.p@uniminuto.edu::f7a3c5d0-b13b-4d33-a676-a293da504660" providerId="AD" clId="Web-{7CCE6D6B-9C99-7605-438A-492B635552F5}"/>
    <pc:docChg chg="modSld">
      <pc:chgData name="WENDY VANESA FONTALVO PEÑATE" userId="S::wendy.fontalvo.p@uniminuto.edu::f7a3c5d0-b13b-4d33-a676-a293da504660" providerId="AD" clId="Web-{7CCE6D6B-9C99-7605-438A-492B635552F5}" dt="2025-10-09T23:02:21.611" v="8" actId="20577"/>
      <pc:docMkLst>
        <pc:docMk/>
      </pc:docMkLst>
      <pc:sldChg chg="modSp">
        <pc:chgData name="WENDY VANESA FONTALVO PEÑATE" userId="S::wendy.fontalvo.p@uniminuto.edu::f7a3c5d0-b13b-4d33-a676-a293da504660" providerId="AD" clId="Web-{7CCE6D6B-9C99-7605-438A-492B635552F5}" dt="2025-10-09T23:02:21.611" v="8" actId="20577"/>
        <pc:sldMkLst>
          <pc:docMk/>
          <pc:sldMk cId="602413028" sldId="257"/>
        </pc:sldMkLst>
        <pc:spChg chg="mod">
          <ac:chgData name="WENDY VANESA FONTALVO PEÑATE" userId="S::wendy.fontalvo.p@uniminuto.edu::f7a3c5d0-b13b-4d33-a676-a293da504660" providerId="AD" clId="Web-{7CCE6D6B-9C99-7605-438A-492B635552F5}" dt="2025-10-09T23:02:21.611" v="8" actId="20577"/>
          <ac:spMkLst>
            <pc:docMk/>
            <pc:sldMk cId="602413028" sldId="257"/>
            <ac:spMk id="5" creationId="{33CB4799-4212-0078-D580-73F1A43C32DB}"/>
          </ac:spMkLst>
        </pc:spChg>
      </pc:sldChg>
      <pc:sldChg chg="modSp">
        <pc:chgData name="WENDY VANESA FONTALVO PEÑATE" userId="S::wendy.fontalvo.p@uniminuto.edu::f7a3c5d0-b13b-4d33-a676-a293da504660" providerId="AD" clId="Web-{7CCE6D6B-9C99-7605-438A-492B635552F5}" dt="2025-10-09T23:01:39.814" v="5" actId="20577"/>
        <pc:sldMkLst>
          <pc:docMk/>
          <pc:sldMk cId="2770700750" sldId="337"/>
        </pc:sldMkLst>
      </pc:sldChg>
    </pc:docChg>
  </pc:docChgLst>
  <pc:docChgLst>
    <pc:chgData name="PAULA ANGELICA POSADA RUIZ" userId="S::paula.posada@uniminuto.edu::c1bc0e1e-d004-4b21-9d74-8a35d69a1bab" providerId="AD" clId="Web-{AA16C422-369C-9A65-0048-70D80C5367F0}"/>
    <pc:docChg chg="modSld sldOrd">
      <pc:chgData name="PAULA ANGELICA POSADA RUIZ" userId="S::paula.posada@uniminuto.edu::c1bc0e1e-d004-4b21-9d74-8a35d69a1bab" providerId="AD" clId="Web-{AA16C422-369C-9A65-0048-70D80C5367F0}" dt="2025-10-20T18:44:25.740" v="32" actId="1076"/>
      <pc:docMkLst>
        <pc:docMk/>
      </pc:docMkLst>
      <pc:sldChg chg="modSp">
        <pc:chgData name="PAULA ANGELICA POSADA RUIZ" userId="S::paula.posada@uniminuto.edu::c1bc0e1e-d004-4b21-9d74-8a35d69a1bab" providerId="AD" clId="Web-{AA16C422-369C-9A65-0048-70D80C5367F0}" dt="2025-10-20T18:42:26.723" v="4"/>
        <pc:sldMkLst>
          <pc:docMk/>
          <pc:sldMk cId="4247056061" sldId="282"/>
        </pc:sldMkLst>
        <pc:graphicFrameChg chg="mod modGraphic">
          <ac:chgData name="PAULA ANGELICA POSADA RUIZ" userId="S::paula.posada@uniminuto.edu::c1bc0e1e-d004-4b21-9d74-8a35d69a1bab" providerId="AD" clId="Web-{AA16C422-369C-9A65-0048-70D80C5367F0}" dt="2025-10-20T18:42:26.723" v="4"/>
          <ac:graphicFrameMkLst>
            <pc:docMk/>
            <pc:sldMk cId="4247056061" sldId="282"/>
            <ac:graphicFrameMk id="4" creationId="{B07A112F-0BBA-4FCF-B2B1-B1DB8E29AFA6}"/>
          </ac:graphicFrameMkLst>
        </pc:graphicFrameChg>
      </pc:sldChg>
      <pc:sldChg chg="addSp modSp ord">
        <pc:chgData name="PAULA ANGELICA POSADA RUIZ" userId="S::paula.posada@uniminuto.edu::c1bc0e1e-d004-4b21-9d74-8a35d69a1bab" providerId="AD" clId="Web-{AA16C422-369C-9A65-0048-70D80C5367F0}" dt="2025-10-20T18:44:07.709" v="22" actId="1076"/>
        <pc:sldMkLst>
          <pc:docMk/>
          <pc:sldMk cId="2770700750" sldId="337"/>
        </pc:sldMkLst>
        <pc:spChg chg="mod">
          <ac:chgData name="PAULA ANGELICA POSADA RUIZ" userId="S::paula.posada@uniminuto.edu::c1bc0e1e-d004-4b21-9d74-8a35d69a1bab" providerId="AD" clId="Web-{AA16C422-369C-9A65-0048-70D80C5367F0}" dt="2025-10-20T18:44:03.553" v="16" actId="1076"/>
          <ac:spMkLst>
            <pc:docMk/>
            <pc:sldMk cId="2770700750" sldId="337"/>
            <ac:spMk id="2" creationId="{47C7D658-8923-9E11-38C0-FE42099BE89B}"/>
          </ac:spMkLst>
        </pc:spChg>
        <pc:spChg chg="add mod">
          <ac:chgData name="PAULA ANGELICA POSADA RUIZ" userId="S::paula.posada@uniminuto.edu::c1bc0e1e-d004-4b21-9d74-8a35d69a1bab" providerId="AD" clId="Web-{AA16C422-369C-9A65-0048-70D80C5367F0}" dt="2025-10-20T18:44:07.709" v="22" actId="1076"/>
          <ac:spMkLst>
            <pc:docMk/>
            <pc:sldMk cId="2770700750" sldId="337"/>
            <ac:spMk id="4" creationId="{24899900-96EF-CA87-55C0-F3C6E439F70B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03.553" v="17" actId="1076"/>
          <ac:spMkLst>
            <pc:docMk/>
            <pc:sldMk cId="2770700750" sldId="337"/>
            <ac:spMk id="5" creationId="{C15DBC75-9A1A-26AC-31A3-68A1DA96017E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03.584" v="19" actId="1076"/>
          <ac:spMkLst>
            <pc:docMk/>
            <pc:sldMk cId="2770700750" sldId="337"/>
            <ac:spMk id="8" creationId="{75FAC38C-18C6-3004-FEDE-7B43C36B0360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03.600" v="20" actId="1076"/>
          <ac:spMkLst>
            <pc:docMk/>
            <pc:sldMk cId="2770700750" sldId="337"/>
            <ac:spMk id="9" creationId="{C6DC83EC-E7AD-C615-1775-0AA42B1DEA59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03.584" v="18" actId="1076"/>
          <ac:spMkLst>
            <pc:docMk/>
            <pc:sldMk cId="2770700750" sldId="337"/>
            <ac:spMk id="12" creationId="{456DFC28-31B8-7358-271B-A4AF3E7C3C9B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03.537" v="15" actId="1076"/>
          <ac:spMkLst>
            <pc:docMk/>
            <pc:sldMk cId="2770700750" sldId="337"/>
            <ac:spMk id="17" creationId="{D2FDB4B7-091C-CAAF-1BA0-5682B45A0FF9}"/>
          </ac:spMkLst>
        </pc:spChg>
      </pc:sldChg>
      <pc:sldChg chg="modSp">
        <pc:chgData name="PAULA ANGELICA POSADA RUIZ" userId="S::paula.posada@uniminuto.edu::c1bc0e1e-d004-4b21-9d74-8a35d69a1bab" providerId="AD" clId="Web-{AA16C422-369C-9A65-0048-70D80C5367F0}" dt="2025-10-20T18:42:34.395" v="12"/>
        <pc:sldMkLst>
          <pc:docMk/>
          <pc:sldMk cId="718380249" sldId="343"/>
        </pc:sldMkLst>
        <pc:graphicFrameChg chg="mod modGraphic">
          <ac:chgData name="PAULA ANGELICA POSADA RUIZ" userId="S::paula.posada@uniminuto.edu::c1bc0e1e-d004-4b21-9d74-8a35d69a1bab" providerId="AD" clId="Web-{AA16C422-369C-9A65-0048-70D80C5367F0}" dt="2025-10-20T18:42:34.395" v="12"/>
          <ac:graphicFrameMkLst>
            <pc:docMk/>
            <pc:sldMk cId="718380249" sldId="343"/>
            <ac:graphicFrameMk id="4" creationId="{F59E1D95-9720-F244-72EE-A250A52CAD8B}"/>
          </ac:graphicFrameMkLst>
        </pc:graphicFrameChg>
      </pc:sldChg>
      <pc:sldChg chg="modSp">
        <pc:chgData name="PAULA ANGELICA POSADA RUIZ" userId="S::paula.posada@uniminuto.edu::c1bc0e1e-d004-4b21-9d74-8a35d69a1bab" providerId="AD" clId="Web-{AA16C422-369C-9A65-0048-70D80C5367F0}" dt="2025-10-20T18:42:30.802" v="8"/>
        <pc:sldMkLst>
          <pc:docMk/>
          <pc:sldMk cId="855831422" sldId="344"/>
        </pc:sldMkLst>
        <pc:graphicFrameChg chg="mod modGraphic">
          <ac:chgData name="PAULA ANGELICA POSADA RUIZ" userId="S::paula.posada@uniminuto.edu::c1bc0e1e-d004-4b21-9d74-8a35d69a1bab" providerId="AD" clId="Web-{AA16C422-369C-9A65-0048-70D80C5367F0}" dt="2025-10-20T18:42:30.802" v="8"/>
          <ac:graphicFrameMkLst>
            <pc:docMk/>
            <pc:sldMk cId="855831422" sldId="344"/>
            <ac:graphicFrameMk id="4" creationId="{DB7F9CF7-7850-4296-85DA-3F9475552CAF}"/>
          </ac:graphicFrameMkLst>
        </pc:graphicFrameChg>
      </pc:sldChg>
      <pc:sldChg chg="modSp">
        <pc:chgData name="PAULA ANGELICA POSADA RUIZ" userId="S::paula.posada@uniminuto.edu::c1bc0e1e-d004-4b21-9d74-8a35d69a1bab" providerId="AD" clId="Web-{AA16C422-369C-9A65-0048-70D80C5367F0}" dt="2025-10-20T18:41:55.614" v="0" actId="1076"/>
        <pc:sldMkLst>
          <pc:docMk/>
          <pc:sldMk cId="2744394132" sldId="352"/>
        </pc:sldMkLst>
        <pc:spChg chg="mod">
          <ac:chgData name="PAULA ANGELICA POSADA RUIZ" userId="S::paula.posada@uniminuto.edu::c1bc0e1e-d004-4b21-9d74-8a35d69a1bab" providerId="AD" clId="Web-{AA16C422-369C-9A65-0048-70D80C5367F0}" dt="2025-10-20T18:41:55.614" v="0" actId="1076"/>
          <ac:spMkLst>
            <pc:docMk/>
            <pc:sldMk cId="2744394132" sldId="352"/>
            <ac:spMk id="50" creationId="{15293C4B-0BB6-FDE1-5D13-ECEDC7D4650C}"/>
          </ac:spMkLst>
        </pc:spChg>
      </pc:sldChg>
      <pc:sldChg chg="addSp modSp">
        <pc:chgData name="PAULA ANGELICA POSADA RUIZ" userId="S::paula.posada@uniminuto.edu::c1bc0e1e-d004-4b21-9d74-8a35d69a1bab" providerId="AD" clId="Web-{AA16C422-369C-9A65-0048-70D80C5367F0}" dt="2025-10-20T18:44:25.740" v="32" actId="1076"/>
        <pc:sldMkLst>
          <pc:docMk/>
          <pc:sldMk cId="3696424827" sldId="356"/>
        </pc:sldMkLst>
        <pc:spChg chg="mod">
          <ac:chgData name="PAULA ANGELICA POSADA RUIZ" userId="S::paula.posada@uniminuto.edu::c1bc0e1e-d004-4b21-9d74-8a35d69a1bab" providerId="AD" clId="Web-{AA16C422-369C-9A65-0048-70D80C5367F0}" dt="2025-10-20T18:44:16.272" v="23" actId="1076"/>
          <ac:spMkLst>
            <pc:docMk/>
            <pc:sldMk cId="3696424827" sldId="356"/>
            <ac:spMk id="2" creationId="{1941DDDC-488C-1EF3-95FC-A2181269894C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287" v="24" actId="1076"/>
          <ac:spMkLst>
            <pc:docMk/>
            <pc:sldMk cId="3696424827" sldId="356"/>
            <ac:spMk id="4" creationId="{5593F696-3821-E714-A7F6-816CD4A40BA9}"/>
          </ac:spMkLst>
        </pc:spChg>
        <pc:spChg chg="add mod">
          <ac:chgData name="PAULA ANGELICA POSADA RUIZ" userId="S::paula.posada@uniminuto.edu::c1bc0e1e-d004-4b21-9d74-8a35d69a1bab" providerId="AD" clId="Web-{AA16C422-369C-9A65-0048-70D80C5367F0}" dt="2025-10-20T18:44:25.740" v="32" actId="1076"/>
          <ac:spMkLst>
            <pc:docMk/>
            <pc:sldMk cId="3696424827" sldId="356"/>
            <ac:spMk id="5" creationId="{0D3F0262-5CF5-1E65-A162-99355A5EB28C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287" v="25" actId="1076"/>
          <ac:spMkLst>
            <pc:docMk/>
            <pc:sldMk cId="3696424827" sldId="356"/>
            <ac:spMk id="6" creationId="{50D0C8DF-0112-1AD6-D556-B63069A866DF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303" v="26" actId="1076"/>
          <ac:spMkLst>
            <pc:docMk/>
            <pc:sldMk cId="3696424827" sldId="356"/>
            <ac:spMk id="13" creationId="{EA164166-5D69-5C7C-AC63-BF7DA4EAF403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318" v="27" actId="1076"/>
          <ac:spMkLst>
            <pc:docMk/>
            <pc:sldMk cId="3696424827" sldId="356"/>
            <ac:spMk id="14" creationId="{0754D014-CB20-4CF4-EBAA-176F622BACBB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318" v="28" actId="1076"/>
          <ac:spMkLst>
            <pc:docMk/>
            <pc:sldMk cId="3696424827" sldId="356"/>
            <ac:spMk id="15" creationId="{762B2A71-A402-5B5C-F4ED-837A8AE1CEC2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334" v="29" actId="1076"/>
          <ac:spMkLst>
            <pc:docMk/>
            <pc:sldMk cId="3696424827" sldId="356"/>
            <ac:spMk id="18" creationId="{1D51E7DD-60AE-5DE1-6FA5-4E5F86004403}"/>
          </ac:spMkLst>
        </pc:spChg>
        <pc:spChg chg="mod">
          <ac:chgData name="PAULA ANGELICA POSADA RUIZ" userId="S::paula.posada@uniminuto.edu::c1bc0e1e-d004-4b21-9d74-8a35d69a1bab" providerId="AD" clId="Web-{AA16C422-369C-9A65-0048-70D80C5367F0}" dt="2025-10-20T18:44:16.350" v="30" actId="1076"/>
          <ac:spMkLst>
            <pc:docMk/>
            <pc:sldMk cId="3696424827" sldId="356"/>
            <ac:spMk id="19" creationId="{87F14E34-7268-591B-302B-740BE31F7897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77151398-A760-CF18-495F-F25136B6EA88}"/>
    <pc:docChg chg="modSld">
      <pc:chgData name="DIANA DEL PILAR RAMIREZ ACOSTA" userId="S::diana.ramirez.ac@uniminuto.edu::7c8ee35b-8153-4181-8741-18f2e2a668b2" providerId="AD" clId="Web-{77151398-A760-CF18-495F-F25136B6EA88}" dt="2025-10-20T14:30:05.500" v="76"/>
      <pc:docMkLst>
        <pc:docMk/>
      </pc:docMkLst>
      <pc:sldChg chg="addSp delSp modSp">
        <pc:chgData name="DIANA DEL PILAR RAMIREZ ACOSTA" userId="S::diana.ramirez.ac@uniminuto.edu::7c8ee35b-8153-4181-8741-18f2e2a668b2" providerId="AD" clId="Web-{77151398-A760-CF18-495F-F25136B6EA88}" dt="2025-10-20T14:30:05.500" v="76"/>
        <pc:sldMkLst>
          <pc:docMk/>
          <pc:sldMk cId="168279661" sldId="258"/>
        </pc:sldMkLst>
        <pc:spChg chg="add del mod">
          <ac:chgData name="DIANA DEL PILAR RAMIREZ ACOSTA" userId="S::diana.ramirez.ac@uniminuto.edu::7c8ee35b-8153-4181-8741-18f2e2a668b2" providerId="AD" clId="Web-{77151398-A760-CF18-495F-F25136B6EA88}" dt="2025-10-20T14:26:48.390" v="49" actId="20577"/>
          <ac:spMkLst>
            <pc:docMk/>
            <pc:sldMk cId="168279661" sldId="258"/>
            <ac:spMk id="2" creationId="{85FDA4D4-B59F-ADFB-EB0E-77E3E0EA4F5E}"/>
          </ac:spMkLst>
        </pc:spChg>
        <pc:spChg chg="add mod">
          <ac:chgData name="DIANA DEL PILAR RAMIREZ ACOSTA" userId="S::diana.ramirez.ac@uniminuto.edu::7c8ee35b-8153-4181-8741-18f2e2a668b2" providerId="AD" clId="Web-{77151398-A760-CF18-495F-F25136B6EA88}" dt="2025-10-20T14:30:05.500" v="76"/>
          <ac:spMkLst>
            <pc:docMk/>
            <pc:sldMk cId="168279661" sldId="258"/>
            <ac:spMk id="5" creationId="{019FF728-4866-6893-AEDA-E7B4B1F8064B}"/>
          </ac:spMkLst>
        </pc:spChg>
        <pc:spChg chg="add del">
          <ac:chgData name="DIANA DEL PILAR RAMIREZ ACOSTA" userId="S::diana.ramirez.ac@uniminuto.edu::7c8ee35b-8153-4181-8741-18f2e2a668b2" providerId="AD" clId="Web-{77151398-A760-CF18-495F-F25136B6EA88}" dt="2025-10-20T14:25:22.373" v="29"/>
          <ac:spMkLst>
            <pc:docMk/>
            <pc:sldMk cId="168279661" sldId="258"/>
            <ac:spMk id="39" creationId="{08F4884E-1D72-4760-9ABD-0A70658C1E1C}"/>
          </ac:spMkLst>
        </pc:spChg>
        <pc:spChg chg="add del">
          <ac:chgData name="DIANA DEL PILAR RAMIREZ ACOSTA" userId="S::diana.ramirez.ac@uniminuto.edu::7c8ee35b-8153-4181-8741-18f2e2a668b2" providerId="AD" clId="Web-{77151398-A760-CF18-495F-F25136B6EA88}" dt="2025-10-20T14:25:22.373" v="30"/>
          <ac:spMkLst>
            <pc:docMk/>
            <pc:sldMk cId="168279661" sldId="258"/>
            <ac:spMk id="40" creationId="{3A45B674-8A8E-4318-B3F8-CFF0B74FEDCB}"/>
          </ac:spMkLst>
        </pc:spChg>
        <pc:spChg chg="mod">
          <ac:chgData name="DIANA DEL PILAR RAMIREZ ACOSTA" userId="S::diana.ramirez.ac@uniminuto.edu::7c8ee35b-8153-4181-8741-18f2e2a668b2" providerId="AD" clId="Web-{77151398-A760-CF18-495F-F25136B6EA88}" dt="2025-10-20T14:29:06.715" v="65" actId="20577"/>
          <ac:spMkLst>
            <pc:docMk/>
            <pc:sldMk cId="168279661" sldId="258"/>
            <ac:spMk id="44" creationId="{1C641AC8-4EE1-4FC5-B4D2-BE97286C6430}"/>
          </ac:spMkLst>
        </pc:spChg>
        <pc:spChg chg="mod">
          <ac:chgData name="DIANA DEL PILAR RAMIREZ ACOSTA" userId="S::diana.ramirez.ac@uniminuto.edu::7c8ee35b-8153-4181-8741-18f2e2a668b2" providerId="AD" clId="Web-{77151398-A760-CF18-495F-F25136B6EA88}" dt="2025-10-20T14:27:38.269" v="58" actId="14100"/>
          <ac:spMkLst>
            <pc:docMk/>
            <pc:sldMk cId="168279661" sldId="258"/>
            <ac:spMk id="47" creationId="{A39A6488-375F-412F-842A-1D6800D35AA1}"/>
          </ac:spMkLst>
        </pc:spChg>
        <pc:spChg chg="mod">
          <ac:chgData name="DIANA DEL PILAR RAMIREZ ACOSTA" userId="S::diana.ramirez.ac@uniminuto.edu::7c8ee35b-8153-4181-8741-18f2e2a668b2" providerId="AD" clId="Web-{77151398-A760-CF18-495F-F25136B6EA88}" dt="2025-10-20T14:27:38.269" v="57" actId="14100"/>
          <ac:spMkLst>
            <pc:docMk/>
            <pc:sldMk cId="168279661" sldId="258"/>
            <ac:spMk id="48" creationId="{D2D2A413-CDA1-4E4B-BB2A-139A99E77B10}"/>
          </ac:spMkLst>
        </pc:spChg>
        <pc:spChg chg="mod">
          <ac:chgData name="DIANA DEL PILAR RAMIREZ ACOSTA" userId="S::diana.ramirez.ac@uniminuto.edu::7c8ee35b-8153-4181-8741-18f2e2a668b2" providerId="AD" clId="Web-{77151398-A760-CF18-495F-F25136B6EA88}" dt="2025-10-20T14:27:38.269" v="56" actId="14100"/>
          <ac:spMkLst>
            <pc:docMk/>
            <pc:sldMk cId="168279661" sldId="258"/>
            <ac:spMk id="49" creationId="{95CF9503-C193-4051-8D61-F0D9D3559611}"/>
          </ac:spMkLst>
        </pc:spChg>
        <pc:spChg chg="mod">
          <ac:chgData name="DIANA DEL PILAR RAMIREZ ACOSTA" userId="S::diana.ramirez.ac@uniminuto.edu::7c8ee35b-8153-4181-8741-18f2e2a668b2" providerId="AD" clId="Web-{77151398-A760-CF18-495F-F25136B6EA88}" dt="2025-10-20T14:27:38.269" v="55" actId="14100"/>
          <ac:spMkLst>
            <pc:docMk/>
            <pc:sldMk cId="168279661" sldId="258"/>
            <ac:spMk id="50" creationId="{8184C46A-2932-44BE-B1D1-9FF4C60D4DA7}"/>
          </ac:spMkLst>
        </pc:spChg>
        <pc:grpChg chg="add mod">
          <ac:chgData name="DIANA DEL PILAR RAMIREZ ACOSTA" userId="S::diana.ramirez.ac@uniminuto.edu::7c8ee35b-8153-4181-8741-18f2e2a668b2" providerId="AD" clId="Web-{77151398-A760-CF18-495F-F25136B6EA88}" dt="2025-10-20T14:25:57.201" v="39" actId="1076"/>
          <ac:grpSpMkLst>
            <pc:docMk/>
            <pc:sldMk cId="168279661" sldId="258"/>
            <ac:grpSpMk id="3" creationId="{0577E5E0-8751-FB08-271E-849E04385626}"/>
          </ac:grpSpMkLst>
        </pc:grpChg>
        <pc:grpChg chg="add del">
          <ac:chgData name="DIANA DEL PILAR RAMIREZ ACOSTA" userId="S::diana.ramirez.ac@uniminuto.edu::7c8ee35b-8153-4181-8741-18f2e2a668b2" providerId="AD" clId="Web-{77151398-A760-CF18-495F-F25136B6EA88}" dt="2025-10-20T14:25:22.373" v="28"/>
          <ac:grpSpMkLst>
            <pc:docMk/>
            <pc:sldMk cId="168279661" sldId="258"/>
            <ac:grpSpMk id="35" creationId="{D455BFE6-9688-4DAB-BDF9-6DBFEA3765F3}"/>
          </ac:grpSpMkLst>
        </pc:grpChg>
        <pc:grpChg chg="add del">
          <ac:chgData name="DIANA DEL PILAR RAMIREZ ACOSTA" userId="S::diana.ramirez.ac@uniminuto.edu::7c8ee35b-8153-4181-8741-18f2e2a668b2" providerId="AD" clId="Web-{77151398-A760-CF18-495F-F25136B6EA88}" dt="2025-10-20T14:25:22.373" v="26"/>
          <ac:grpSpMkLst>
            <pc:docMk/>
            <pc:sldMk cId="168279661" sldId="258"/>
            <ac:grpSpMk id="36" creationId="{D627DD17-85C6-46C7-8344-B777040D38E6}"/>
          </ac:grpSpMkLst>
        </pc:grpChg>
        <pc:grpChg chg="add del">
          <ac:chgData name="DIANA DEL PILAR RAMIREZ ACOSTA" userId="S::diana.ramirez.ac@uniminuto.edu::7c8ee35b-8153-4181-8741-18f2e2a668b2" providerId="AD" clId="Web-{77151398-A760-CF18-495F-F25136B6EA88}" dt="2025-10-20T14:25:22.373" v="25"/>
          <ac:grpSpMkLst>
            <pc:docMk/>
            <pc:sldMk cId="168279661" sldId="258"/>
            <ac:grpSpMk id="37" creationId="{2071BF8A-7094-4D75-8C4D-E416D417442E}"/>
          </ac:grpSpMkLst>
        </pc:grpChg>
        <pc:grpChg chg="add del">
          <ac:chgData name="DIANA DEL PILAR RAMIREZ ACOSTA" userId="S::diana.ramirez.ac@uniminuto.edu::7c8ee35b-8153-4181-8741-18f2e2a668b2" providerId="AD" clId="Web-{77151398-A760-CF18-495F-F25136B6EA88}" dt="2025-10-20T14:25:22.373" v="27"/>
          <ac:grpSpMkLst>
            <pc:docMk/>
            <pc:sldMk cId="168279661" sldId="258"/>
            <ac:grpSpMk id="38" creationId="{099885D3-2FE8-4A85-9298-744279C76B25}"/>
          </ac:grpSpMkLst>
        </pc:grpChg>
        <pc:grpChg chg="add del mod">
          <ac:chgData name="DIANA DEL PILAR RAMIREZ ACOSTA" userId="S::diana.ramirez.ac@uniminuto.edu::7c8ee35b-8153-4181-8741-18f2e2a668b2" providerId="AD" clId="Web-{77151398-A760-CF18-495F-F25136B6EA88}" dt="2025-10-20T14:29:09.121" v="66"/>
          <ac:grpSpMkLst>
            <pc:docMk/>
            <pc:sldMk cId="168279661" sldId="258"/>
            <ac:grpSpMk id="42" creationId="{C9D7321F-0494-4C89-AD11-EE33FF304619}"/>
          </ac:grpSpMkLst>
        </pc:grpChg>
        <pc:picChg chg="add del">
          <ac:chgData name="DIANA DEL PILAR RAMIREZ ACOSTA" userId="S::diana.ramirez.ac@uniminuto.edu::7c8ee35b-8153-4181-8741-18f2e2a668b2" providerId="AD" clId="Web-{77151398-A760-CF18-495F-F25136B6EA88}" dt="2025-10-20T14:25:22.373" v="24"/>
          <ac:picMkLst>
            <pc:docMk/>
            <pc:sldMk cId="168279661" sldId="258"/>
            <ac:picMk id="4" creationId="{1B634740-3AD8-4671-A6BE-885E96871CBF}"/>
          </ac:picMkLst>
        </pc:picChg>
      </pc:sldChg>
      <pc:sldChg chg="modSp">
        <pc:chgData name="DIANA DEL PILAR RAMIREZ ACOSTA" userId="S::diana.ramirez.ac@uniminuto.edu::7c8ee35b-8153-4181-8741-18f2e2a668b2" providerId="AD" clId="Web-{77151398-A760-CF18-495F-F25136B6EA88}" dt="2025-10-20T14:22:02.980" v="13" actId="1076"/>
        <pc:sldMkLst>
          <pc:docMk/>
          <pc:sldMk cId="3309473873" sldId="325"/>
        </pc:sldMkLst>
        <pc:spChg chg="mod">
          <ac:chgData name="DIANA DEL PILAR RAMIREZ ACOSTA" userId="S::diana.ramirez.ac@uniminuto.edu::7c8ee35b-8153-4181-8741-18f2e2a668b2" providerId="AD" clId="Web-{77151398-A760-CF18-495F-F25136B6EA88}" dt="2025-10-20T14:22:02.980" v="13" actId="1076"/>
          <ac:spMkLst>
            <pc:docMk/>
            <pc:sldMk cId="3309473873" sldId="325"/>
            <ac:spMk id="2" creationId="{8D92C47D-2C30-962E-FFC6-4BD7C7BC11E5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73445A9E-7E14-E293-F707-26A8996583BB}"/>
    <pc:docChg chg="modSld">
      <pc:chgData name="IVONE GINETTE CARVAJAL CASTAÑO" userId="S::ivone.carvajal@uniminuto.edu::6f0b0386-3d0d-4c09-920c-550840778887" providerId="AD" clId="Web-{73445A9E-7E14-E293-F707-26A8996583BB}" dt="2025-10-07T21:08:12.657" v="21"/>
      <pc:docMkLst>
        <pc:docMk/>
      </pc:docMkLst>
      <pc:sldChg chg="modSp">
        <pc:chgData name="IVONE GINETTE CARVAJAL CASTAÑO" userId="S::ivone.carvajal@uniminuto.edu::6f0b0386-3d0d-4c09-920c-550840778887" providerId="AD" clId="Web-{73445A9E-7E14-E293-F707-26A8996583BB}" dt="2025-10-07T21:08:12.657" v="21"/>
        <pc:sldMkLst>
          <pc:docMk/>
          <pc:sldMk cId="372235552" sldId="275"/>
        </pc:sldMkLst>
        <pc:graphicFrameChg chg="mod modGraphic">
          <ac:chgData name="IVONE GINETTE CARVAJAL CASTAÑO" userId="S::ivone.carvajal@uniminuto.edu::6f0b0386-3d0d-4c09-920c-550840778887" providerId="AD" clId="Web-{73445A9E-7E14-E293-F707-26A8996583BB}" dt="2025-10-07T21:08:12.657" v="21"/>
          <ac:graphicFrameMkLst>
            <pc:docMk/>
            <pc:sldMk cId="372235552" sldId="275"/>
            <ac:graphicFrameMk id="3" creationId="{00000000-0000-0000-0000-000000000000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6F8836E4-309C-4F5E-FF27-470BC476FA31}"/>
    <pc:docChg chg="addSld delSld modSld">
      <pc:chgData name="LINA PAOLA SUAREZ FORERO" userId="S::lina.suarez.f@uniminuto.edu::bc550894-0aa7-4a5d-903c-9027ae179d81" providerId="AD" clId="Web-{6F8836E4-309C-4F5E-FF27-470BC476FA31}" dt="2025-10-05T02:48:09.355" v="1425"/>
      <pc:docMkLst>
        <pc:docMk/>
      </pc:docMkLst>
    </pc:docChg>
  </pc:docChgLst>
  <pc:docChgLst>
    <pc:chgData name="LINA PAOLA SUAREZ FORERO" userId="S::lina.suarez.f@uniminuto.edu::bc550894-0aa7-4a5d-903c-9027ae179d81" providerId="AD" clId="Web-{B2E60707-5E28-9C78-1B02-72D564A6D8CD}"/>
    <pc:docChg chg="addSld">
      <pc:chgData name="LINA PAOLA SUAREZ FORERO" userId="S::lina.suarez.f@uniminuto.edu::bc550894-0aa7-4a5d-903c-9027ae179d81" providerId="AD" clId="Web-{B2E60707-5E28-9C78-1B02-72D564A6D8CD}" dt="2025-10-17T21:46:45.944" v="1"/>
      <pc:docMkLst>
        <pc:docMk/>
      </pc:docMkLst>
      <pc:sldChg chg="add">
        <pc:chgData name="LINA PAOLA SUAREZ FORERO" userId="S::lina.suarez.f@uniminuto.edu::bc550894-0aa7-4a5d-903c-9027ae179d81" providerId="AD" clId="Web-{B2E60707-5E28-9C78-1B02-72D564A6D8CD}" dt="2025-10-17T21:46:15.364" v="0"/>
        <pc:sldMkLst>
          <pc:docMk/>
          <pc:sldMk cId="1660213062" sldId="354"/>
        </pc:sldMkLst>
      </pc:sldChg>
      <pc:sldChg chg="add">
        <pc:chgData name="LINA PAOLA SUAREZ FORERO" userId="S::lina.suarez.f@uniminuto.edu::bc550894-0aa7-4a5d-903c-9027ae179d81" providerId="AD" clId="Web-{B2E60707-5E28-9C78-1B02-72D564A6D8CD}" dt="2025-10-17T21:46:45.944" v="1"/>
        <pc:sldMkLst>
          <pc:docMk/>
          <pc:sldMk cId="2793945816" sldId="355"/>
        </pc:sldMkLst>
      </pc:sldChg>
    </pc:docChg>
  </pc:docChgLst>
  <pc:docChgLst>
    <pc:chgData name="WENDY VANESA FONTALVO PEÑATE" userId="S::wendy.fontalvo.p@uniminuto.edu::f7a3c5d0-b13b-4d33-a676-a293da504660" providerId="AD" clId="Web-{CA91951A-9CC6-1D8B-6054-D276EE747B85}"/>
    <pc:docChg chg="modSld">
      <pc:chgData name="WENDY VANESA FONTALVO PEÑATE" userId="S::wendy.fontalvo.p@uniminuto.edu::f7a3c5d0-b13b-4d33-a676-a293da504660" providerId="AD" clId="Web-{CA91951A-9CC6-1D8B-6054-D276EE747B85}" dt="2025-10-02T13:56:29.481" v="16" actId="1076"/>
      <pc:docMkLst>
        <pc:docMk/>
      </pc:docMkLst>
    </pc:docChg>
  </pc:docChgLst>
  <pc:docChgLst>
    <pc:chgData name="LINA PAOLA SUAREZ FORERO" userId="S::lina.suarez.f@uniminuto.edu::bc550894-0aa7-4a5d-903c-9027ae179d81" providerId="AD" clId="Web-{D3FB684E-B83D-0D4B-97A3-6700BCDDA0D9}"/>
    <pc:docChg chg="addSld delSld modSld">
      <pc:chgData name="LINA PAOLA SUAREZ FORERO" userId="S::lina.suarez.f@uniminuto.edu::bc550894-0aa7-4a5d-903c-9027ae179d81" providerId="AD" clId="Web-{D3FB684E-B83D-0D4B-97A3-6700BCDDA0D9}" dt="2025-10-09T19:59:50.417" v="178"/>
      <pc:docMkLst>
        <pc:docMk/>
      </pc:docMkLst>
      <pc:sldChg chg="add del">
        <pc:chgData name="LINA PAOLA SUAREZ FORERO" userId="S::lina.suarez.f@uniminuto.edu::bc550894-0aa7-4a5d-903c-9027ae179d81" providerId="AD" clId="Web-{D3FB684E-B83D-0D4B-97A3-6700BCDDA0D9}" dt="2025-10-09T19:58:54.883" v="176"/>
        <pc:sldMkLst>
          <pc:docMk/>
          <pc:sldMk cId="168279661" sldId="258"/>
        </pc:sldMkLst>
      </pc:sldChg>
      <pc:sldChg chg="add del">
        <pc:chgData name="LINA PAOLA SUAREZ FORERO" userId="S::lina.suarez.f@uniminuto.edu::bc550894-0aa7-4a5d-903c-9027ae179d81" providerId="AD" clId="Web-{D3FB684E-B83D-0D4B-97A3-6700BCDDA0D9}" dt="2025-10-09T19:58:54.883" v="175"/>
        <pc:sldMkLst>
          <pc:docMk/>
          <pc:sldMk cId="3454822049" sldId="272"/>
        </pc:sldMkLst>
      </pc:sldChg>
    </pc:docChg>
  </pc:docChgLst>
  <pc:docChgLst>
    <pc:chgData name="WENDY VANESA FONTALVO PEÑATE" userId="S::wendy.fontalvo.p@uniminuto.edu::f7a3c5d0-b13b-4d33-a676-a293da504660" providerId="AD" clId="Web-{50283400-5DDC-98B0-0761-8BBF5AE0B656}"/>
    <pc:docChg chg="addSld delSld modSld sldOrd">
      <pc:chgData name="WENDY VANESA FONTALVO PEÑATE" userId="S::wendy.fontalvo.p@uniminuto.edu::f7a3c5d0-b13b-4d33-a676-a293da504660" providerId="AD" clId="Web-{50283400-5DDC-98B0-0761-8BBF5AE0B656}" dt="2025-10-09T22:29:23.673" v="189" actId="1076"/>
      <pc:docMkLst>
        <pc:docMk/>
      </pc:docMkLst>
      <pc:sldChg chg="modSp">
        <pc:chgData name="WENDY VANESA FONTALVO PEÑATE" userId="S::wendy.fontalvo.p@uniminuto.edu::f7a3c5d0-b13b-4d33-a676-a293da504660" providerId="AD" clId="Web-{50283400-5DDC-98B0-0761-8BBF5AE0B656}" dt="2025-10-09T21:35:34.895" v="81" actId="20577"/>
        <pc:sldMkLst>
          <pc:docMk/>
          <pc:sldMk cId="168279661" sldId="258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5:34.895" v="81" actId="20577"/>
          <ac:spMkLst>
            <pc:docMk/>
            <pc:sldMk cId="168279661" sldId="258"/>
            <ac:spMk id="6" creationId="{EBCDF382-8D7D-4203-9CC6-A70A8FA3BA0F}"/>
          </ac:spMkLst>
        </pc:spChg>
        <pc:spChg chg="mod">
          <ac:chgData name="WENDY VANESA FONTALVO PEÑATE" userId="S::wendy.fontalvo.p@uniminuto.edu::f7a3c5d0-b13b-4d33-a676-a293da504660" providerId="AD" clId="Web-{50283400-5DDC-98B0-0761-8BBF5AE0B656}" dt="2025-10-09T21:35:18.113" v="80" actId="20577"/>
          <ac:spMkLst>
            <pc:docMk/>
            <pc:sldMk cId="168279661" sldId="258"/>
            <ac:spMk id="49" creationId="{95CF9503-C193-4051-8D61-F0D9D3559611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5:44.973" v="82" actId="20577"/>
        <pc:sldMkLst>
          <pc:docMk/>
          <pc:sldMk cId="3454822049" sldId="272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5:44.973" v="82" actId="20577"/>
          <ac:spMkLst>
            <pc:docMk/>
            <pc:sldMk cId="3454822049" sldId="272"/>
            <ac:spMk id="7" creationId="{C196BE2F-F981-476E-A413-CB8DA49E6C3C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9:32.836" v="128" actId="1076"/>
        <pc:sldMkLst>
          <pc:docMk/>
          <pc:sldMk cId="1794724281" sldId="274"/>
        </pc:sldMkLst>
      </pc:sldChg>
      <pc:sldChg chg="modSp">
        <pc:chgData name="WENDY VANESA FONTALVO PEÑATE" userId="S::wendy.fontalvo.p@uniminuto.edu::f7a3c5d0-b13b-4d33-a676-a293da504660" providerId="AD" clId="Web-{50283400-5DDC-98B0-0761-8BBF5AE0B656}" dt="2025-10-09T21:33:39.879" v="53" actId="1076"/>
        <pc:sldMkLst>
          <pc:docMk/>
          <pc:sldMk cId="372235552" sldId="275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3:39.879" v="53" actId="1076"/>
          <ac:spMkLst>
            <pc:docMk/>
            <pc:sldMk cId="372235552" sldId="275"/>
            <ac:spMk id="2" creationId="{8D92C47D-2C30-962E-FFC6-4BD7C7BC11E5}"/>
          </ac:spMkLst>
        </pc:spChg>
      </pc:sldChg>
      <pc:sldChg chg="addSp delSp modSp">
        <pc:chgData name="WENDY VANESA FONTALVO PEÑATE" userId="S::wendy.fontalvo.p@uniminuto.edu::f7a3c5d0-b13b-4d33-a676-a293da504660" providerId="AD" clId="Web-{50283400-5DDC-98B0-0761-8BBF5AE0B656}" dt="2025-10-09T22:26:47.937" v="186"/>
        <pc:sldMkLst>
          <pc:docMk/>
          <pc:sldMk cId="4247056061" sldId="282"/>
        </pc:sldMkLst>
        <pc:spChg chg="mod">
          <ac:chgData name="WENDY VANESA FONTALVO PEÑATE" userId="S::wendy.fontalvo.p@uniminuto.edu::f7a3c5d0-b13b-4d33-a676-a293da504660" providerId="AD" clId="Web-{50283400-5DDC-98B0-0761-8BBF5AE0B656}" dt="2025-10-09T22:21:57.513" v="143" actId="1076"/>
          <ac:spMkLst>
            <pc:docMk/>
            <pc:sldMk cId="4247056061" sldId="282"/>
            <ac:spMk id="5" creationId="{0A8EC5A5-F3EB-464A-81EE-F67483E7B859}"/>
          </ac:spMkLst>
        </pc:spChg>
        <pc:graphicFrameChg chg="modGraphic">
          <ac:chgData name="WENDY VANESA FONTALVO PEÑATE" userId="S::wendy.fontalvo.p@uniminuto.edu::f7a3c5d0-b13b-4d33-a676-a293da504660" providerId="AD" clId="Web-{50283400-5DDC-98B0-0761-8BBF5AE0B656}" dt="2025-10-09T22:26:47.937" v="186"/>
          <ac:graphicFrameMkLst>
            <pc:docMk/>
            <pc:sldMk cId="4247056061" sldId="282"/>
            <ac:graphicFrameMk id="4" creationId="{B07A112F-0BBA-4FCF-B2B1-B1DB8E29AFA6}"/>
          </ac:graphicFrameMkLst>
        </pc:graphicFrameChg>
        <pc:picChg chg="add mod">
          <ac:chgData name="WENDY VANESA FONTALVO PEÑATE" userId="S::wendy.fontalvo.p@uniminuto.edu::f7a3c5d0-b13b-4d33-a676-a293da504660" providerId="AD" clId="Web-{50283400-5DDC-98B0-0761-8BBF5AE0B656}" dt="2025-10-09T22:23:09.841" v="154" actId="1076"/>
          <ac:picMkLst>
            <pc:docMk/>
            <pc:sldMk cId="4247056061" sldId="282"/>
            <ac:picMk id="2" creationId="{208F0557-5FD7-BF9C-9EF1-57D51DCEBA1F}"/>
          </ac:picMkLst>
        </pc:picChg>
      </pc:sldChg>
      <pc:sldChg chg="modSp">
        <pc:chgData name="WENDY VANESA FONTALVO PEÑATE" userId="S::wendy.fontalvo.p@uniminuto.edu::f7a3c5d0-b13b-4d33-a676-a293da504660" providerId="AD" clId="Web-{50283400-5DDC-98B0-0761-8BBF5AE0B656}" dt="2025-10-09T21:37:39.973" v="99" actId="20577"/>
        <pc:sldMkLst>
          <pc:docMk/>
          <pc:sldMk cId="1976097555" sldId="283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7:39.973" v="99" actId="20577"/>
          <ac:spMkLst>
            <pc:docMk/>
            <pc:sldMk cId="1976097555" sldId="283"/>
            <ac:spMk id="8" creationId="{D1CF54AF-A8FB-4B4A-BB8E-119D1E90157F}"/>
          </ac:spMkLst>
        </pc:spChg>
        <pc:spChg chg="mod">
          <ac:chgData name="WENDY VANESA FONTALVO PEÑATE" userId="S::wendy.fontalvo.p@uniminuto.edu::f7a3c5d0-b13b-4d33-a676-a293da504660" providerId="AD" clId="Web-{50283400-5DDC-98B0-0761-8BBF5AE0B656}" dt="2025-10-09T21:36:58.051" v="93" actId="1076"/>
          <ac:spMkLst>
            <pc:docMk/>
            <pc:sldMk cId="1976097555" sldId="283"/>
            <ac:spMk id="33" creationId="{5E612E03-D4F8-4423-85C7-561772CED95F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7:32.817" v="98" actId="20577"/>
        <pc:sldMkLst>
          <pc:docMk/>
          <pc:sldMk cId="3350319697" sldId="284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7:32.817" v="98" actId="20577"/>
          <ac:spMkLst>
            <pc:docMk/>
            <pc:sldMk cId="3350319697" sldId="284"/>
            <ac:spMk id="8" creationId="{D1CF54AF-A8FB-4B4A-BB8E-119D1E90157F}"/>
          </ac:spMkLst>
        </pc:spChg>
        <pc:spChg chg="mod">
          <ac:chgData name="WENDY VANESA FONTALVO PEÑATE" userId="S::wendy.fontalvo.p@uniminuto.edu::f7a3c5d0-b13b-4d33-a676-a293da504660" providerId="AD" clId="Web-{50283400-5DDC-98B0-0761-8BBF5AE0B656}" dt="2025-10-09T21:36:50.926" v="92" actId="14100"/>
          <ac:spMkLst>
            <pc:docMk/>
            <pc:sldMk cId="3350319697" sldId="284"/>
            <ac:spMk id="33" creationId="{5E612E03-D4F8-4423-85C7-561772CED95F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7:25.160" v="97" actId="20577"/>
        <pc:sldMkLst>
          <pc:docMk/>
          <pc:sldMk cId="3209262431" sldId="285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7:25.160" v="97" actId="20577"/>
          <ac:spMkLst>
            <pc:docMk/>
            <pc:sldMk cId="3209262431" sldId="285"/>
            <ac:spMk id="8" creationId="{D1CF54AF-A8FB-4B4A-BB8E-119D1E90157F}"/>
          </ac:spMkLst>
        </pc:spChg>
        <pc:spChg chg="mod">
          <ac:chgData name="WENDY VANESA FONTALVO PEÑATE" userId="S::wendy.fontalvo.p@uniminuto.edu::f7a3c5d0-b13b-4d33-a676-a293da504660" providerId="AD" clId="Web-{50283400-5DDC-98B0-0761-8BBF5AE0B656}" dt="2025-10-09T21:37:15.801" v="96" actId="14100"/>
          <ac:spMkLst>
            <pc:docMk/>
            <pc:sldMk cId="3209262431" sldId="285"/>
            <ac:spMk id="33" creationId="{5E612E03-D4F8-4423-85C7-561772CED95F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40:35.919" v="139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40:35.919" v="139" actId="20577"/>
          <ac:spMkLst>
            <pc:docMk/>
            <pc:sldMk cId="2005725281" sldId="305"/>
            <ac:spMk id="4" creationId="{CA2D8882-B3E8-A412-CB91-9240B24842BE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8:19.942" v="108" actId="1076"/>
        <pc:sldMkLst>
          <pc:docMk/>
          <pc:sldMk cId="3500669005" sldId="320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8:19.942" v="108" actId="1076"/>
          <ac:spMkLst>
            <pc:docMk/>
            <pc:sldMk cId="3500669005" sldId="320"/>
            <ac:spMk id="5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2:15.797" v="44" actId="14100"/>
        <pc:sldMkLst>
          <pc:docMk/>
          <pc:sldMk cId="2733822545" sldId="321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2:15.797" v="44" actId="14100"/>
          <ac:spMkLst>
            <pc:docMk/>
            <pc:sldMk cId="2733822545" sldId="321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2:29:23.673" v="189" actId="1076"/>
        <pc:sldMkLst>
          <pc:docMk/>
          <pc:sldMk cId="2588491394" sldId="322"/>
        </pc:sldMkLst>
        <pc:spChg chg="mod">
          <ac:chgData name="WENDY VANESA FONTALVO PEÑATE" userId="S::wendy.fontalvo.p@uniminuto.edu::f7a3c5d0-b13b-4d33-a676-a293da504660" providerId="AD" clId="Web-{50283400-5DDC-98B0-0761-8BBF5AE0B656}" dt="2025-10-09T22:29:23.673" v="189" actId="1076"/>
          <ac:spMkLst>
            <pc:docMk/>
            <pc:sldMk cId="2588491394" sldId="322"/>
            <ac:spMk id="5" creationId="{2F154A89-49AD-45DE-4F45-73B768240795}"/>
          </ac:spMkLst>
        </pc:spChg>
        <pc:spChg chg="mod">
          <ac:chgData name="WENDY VANESA FONTALVO PEÑATE" userId="S::wendy.fontalvo.p@uniminuto.edu::f7a3c5d0-b13b-4d33-a676-a293da504660" providerId="AD" clId="Web-{50283400-5DDC-98B0-0761-8BBF5AE0B656}" dt="2025-10-09T21:32:25.719" v="46" actId="20577"/>
          <ac:spMkLst>
            <pc:docMk/>
            <pc:sldMk cId="2588491394" sldId="322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3:24.207" v="49" actId="1076"/>
        <pc:sldMkLst>
          <pc:docMk/>
          <pc:sldMk cId="3886648419" sldId="324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3:24.207" v="49" actId="1076"/>
          <ac:spMkLst>
            <pc:docMk/>
            <pc:sldMk cId="3886648419" sldId="324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3:50.051" v="56" actId="14100"/>
        <pc:sldMkLst>
          <pc:docMk/>
          <pc:sldMk cId="3309473873" sldId="325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3:50.051" v="56" actId="14100"/>
          <ac:spMkLst>
            <pc:docMk/>
            <pc:sldMk cId="3309473873" sldId="325"/>
            <ac:spMk id="2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7:57.520" v="104" actId="1076"/>
        <pc:sldMkLst>
          <pc:docMk/>
          <pc:sldMk cId="2554530384" sldId="329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7:57.520" v="104" actId="1076"/>
          <ac:spMkLst>
            <pc:docMk/>
            <pc:sldMk cId="2554530384" sldId="329"/>
            <ac:spMk id="4" creationId="{D8255997-0AF8-F16C-E220-BF4050507361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8:31.957" v="111" actId="14100"/>
        <pc:sldMkLst>
          <pc:docMk/>
          <pc:sldMk cId="1978958740" sldId="330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8:31.957" v="111" actId="14100"/>
          <ac:spMkLst>
            <pc:docMk/>
            <pc:sldMk cId="1978958740" sldId="330"/>
            <ac:spMk id="4" creationId="{FF682DB3-D401-B910-5841-E0AC1163C889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8:50.410" v="116" actId="1076"/>
        <pc:sldMkLst>
          <pc:docMk/>
          <pc:sldMk cId="3536331558" sldId="331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8:50.410" v="116" actId="1076"/>
          <ac:spMkLst>
            <pc:docMk/>
            <pc:sldMk cId="3536331558" sldId="331"/>
            <ac:spMk id="5" creationId="{7F478561-AB17-75C9-67B4-4241B8222E4A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9:18.130" v="124" actId="1076"/>
        <pc:sldMkLst>
          <pc:docMk/>
          <pc:sldMk cId="2284795707" sldId="332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9:18.130" v="124" actId="1076"/>
          <ac:spMkLst>
            <pc:docMk/>
            <pc:sldMk cId="2284795707" sldId="332"/>
            <ac:spMk id="5" creationId="{9710477C-0BD1-C09A-C8AC-15D9517A8084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9:02.660" v="120" actId="1076"/>
        <pc:sldMkLst>
          <pc:docMk/>
          <pc:sldMk cId="3730551532" sldId="333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9:02.660" v="120" actId="1076"/>
          <ac:spMkLst>
            <pc:docMk/>
            <pc:sldMk cId="3730551532" sldId="333"/>
            <ac:spMk id="4" creationId="{64C18232-2313-00CA-73ED-A1DB61CFE4E2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9:52.057" v="132" actId="1076"/>
        <pc:sldMkLst>
          <pc:docMk/>
          <pc:sldMk cId="1443300579" sldId="334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9:52.057" v="132" actId="1076"/>
          <ac:spMkLst>
            <pc:docMk/>
            <pc:sldMk cId="1443300579" sldId="334"/>
            <ac:spMk id="19" creationId="{CA291048-8C9C-C0E9-4B29-82B80AF4B7FC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40:17.840" v="138" actId="1076"/>
        <pc:sldMkLst>
          <pc:docMk/>
          <pc:sldMk cId="2907164824" sldId="336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40:17.840" v="138" actId="1076"/>
          <ac:spMkLst>
            <pc:docMk/>
            <pc:sldMk cId="2907164824" sldId="336"/>
            <ac:spMk id="7" creationId="{9A182427-45B5-E978-3372-18C5ABCDD3DC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6:03.473" v="84" actId="20577"/>
        <pc:sldMkLst>
          <pc:docMk/>
          <pc:sldMk cId="4045760993" sldId="342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6:03.473" v="84" actId="20577"/>
          <ac:spMkLst>
            <pc:docMk/>
            <pc:sldMk cId="4045760993" sldId="342"/>
            <ac:spMk id="33" creationId="{5E612E03-D4F8-4423-85C7-561772CED95F}"/>
          </ac:spMkLst>
        </pc:spChg>
      </pc:sldChg>
      <pc:sldChg chg="addSp delSp modSp add ord replId">
        <pc:chgData name="WENDY VANESA FONTALVO PEÑATE" userId="S::wendy.fontalvo.p@uniminuto.edu::f7a3c5d0-b13b-4d33-a676-a293da504660" providerId="AD" clId="Web-{50283400-5DDC-98B0-0761-8BBF5AE0B656}" dt="2025-10-09T22:26:55.984" v="188" actId="1076"/>
        <pc:sldMkLst>
          <pc:docMk/>
          <pc:sldMk cId="718380249" sldId="343"/>
        </pc:sldMkLst>
        <pc:graphicFrameChg chg="modGraphic">
          <ac:chgData name="WENDY VANESA FONTALVO PEÑATE" userId="S::wendy.fontalvo.p@uniminuto.edu::f7a3c5d0-b13b-4d33-a676-a293da504660" providerId="AD" clId="Web-{50283400-5DDC-98B0-0761-8BBF5AE0B656}" dt="2025-10-09T22:26:53.594" v="187"/>
          <ac:graphicFrameMkLst>
            <pc:docMk/>
            <pc:sldMk cId="718380249" sldId="343"/>
            <ac:graphicFrameMk id="4" creationId="{F59E1D95-9720-F244-72EE-A250A52CAD8B}"/>
          </ac:graphicFrameMkLst>
        </pc:graphicFrameChg>
        <pc:picChg chg="add mod">
          <ac:chgData name="WENDY VANESA FONTALVO PEÑATE" userId="S::wendy.fontalvo.p@uniminuto.edu::f7a3c5d0-b13b-4d33-a676-a293da504660" providerId="AD" clId="Web-{50283400-5DDC-98B0-0761-8BBF5AE0B656}" dt="2025-10-09T22:26:55.984" v="188" actId="1076"/>
          <ac:picMkLst>
            <pc:docMk/>
            <pc:sldMk cId="718380249" sldId="343"/>
            <ac:picMk id="3" creationId="{06A4EDF6-659F-3C3A-15F6-62087FC5351E}"/>
          </ac:picMkLst>
        </pc:picChg>
      </pc:sldChg>
      <pc:sldChg chg="addSp delSp modSp add replId">
        <pc:chgData name="WENDY VANESA FONTALVO PEÑATE" userId="S::wendy.fontalvo.p@uniminuto.edu::f7a3c5d0-b13b-4d33-a676-a293da504660" providerId="AD" clId="Web-{50283400-5DDC-98B0-0761-8BBF5AE0B656}" dt="2025-10-09T22:26:41.859" v="185" actId="1076"/>
        <pc:sldMkLst>
          <pc:docMk/>
          <pc:sldMk cId="855831422" sldId="344"/>
        </pc:sldMkLst>
        <pc:graphicFrameChg chg="modGraphic">
          <ac:chgData name="WENDY VANESA FONTALVO PEÑATE" userId="S::wendy.fontalvo.p@uniminuto.edu::f7a3c5d0-b13b-4d33-a676-a293da504660" providerId="AD" clId="Web-{50283400-5DDC-98B0-0761-8BBF5AE0B656}" dt="2025-10-09T22:26:38.734" v="184"/>
          <ac:graphicFrameMkLst>
            <pc:docMk/>
            <pc:sldMk cId="855831422" sldId="344"/>
            <ac:graphicFrameMk id="4" creationId="{DB7F9CF7-7850-4296-85DA-3F9475552CAF}"/>
          </ac:graphicFrameMkLst>
        </pc:graphicFrameChg>
        <pc:picChg chg="add del mod">
          <ac:chgData name="WENDY VANESA FONTALVO PEÑATE" userId="S::wendy.fontalvo.p@uniminuto.edu::f7a3c5d0-b13b-4d33-a676-a293da504660" providerId="AD" clId="Web-{50283400-5DDC-98B0-0761-8BBF5AE0B656}" dt="2025-10-09T22:26:41.859" v="185" actId="1076"/>
          <ac:picMkLst>
            <pc:docMk/>
            <pc:sldMk cId="855831422" sldId="344"/>
            <ac:picMk id="8" creationId="{C25904F0-094D-463A-3DB3-D67FAAD3A079}"/>
          </ac:picMkLst>
        </pc:picChg>
      </pc:sldChg>
    </pc:docChg>
  </pc:docChgLst>
  <pc:docChgLst>
    <pc:chgData name="NANCY YOHANA CARRILLO CARRILLO" userId="S::nancy.carrillo.c@uniminuto.edu::3f1a6bc3-21a3-4d20-97c2-04d95e682b3b" providerId="AD" clId="Web-{91FEA907-C8DC-B3FF-8343-9B9B1F108E03}"/>
    <pc:docChg chg="modSld">
      <pc:chgData name="NANCY YOHANA CARRILLO CARRILLO" userId="S::nancy.carrillo.c@uniminuto.edu::3f1a6bc3-21a3-4d20-97c2-04d95e682b3b" providerId="AD" clId="Web-{91FEA907-C8DC-B3FF-8343-9B9B1F108E03}" dt="2025-10-10T03:17:41.934" v="27" actId="20577"/>
      <pc:docMkLst>
        <pc:docMk/>
      </pc:docMkLst>
      <pc:sldChg chg="modSp">
        <pc:chgData name="NANCY YOHANA CARRILLO CARRILLO" userId="S::nancy.carrillo.c@uniminuto.edu::3f1a6bc3-21a3-4d20-97c2-04d95e682b3b" providerId="AD" clId="Web-{91FEA907-C8DC-B3FF-8343-9B9B1F108E03}" dt="2025-10-10T02:51:36.227" v="1" actId="20577"/>
        <pc:sldMkLst>
          <pc:docMk/>
          <pc:sldMk cId="602413028" sldId="257"/>
        </pc:sldMkLst>
        <pc:spChg chg="mod">
          <ac:chgData name="NANCY YOHANA CARRILLO CARRILLO" userId="S::nancy.carrillo.c@uniminuto.edu::3f1a6bc3-21a3-4d20-97c2-04d95e682b3b" providerId="AD" clId="Web-{91FEA907-C8DC-B3FF-8343-9B9B1F108E03}" dt="2025-10-10T02:51:36.227" v="1" actId="20577"/>
          <ac:spMkLst>
            <pc:docMk/>
            <pc:sldMk cId="602413028" sldId="257"/>
            <ac:spMk id="5" creationId="{33CB4799-4212-0078-D580-73F1A43C32DB}"/>
          </ac:spMkLst>
        </pc:spChg>
      </pc:sldChg>
      <pc:sldChg chg="modSp">
        <pc:chgData name="NANCY YOHANA CARRILLO CARRILLO" userId="S::nancy.carrillo.c@uniminuto.edu::3f1a6bc3-21a3-4d20-97c2-04d95e682b3b" providerId="AD" clId="Web-{91FEA907-C8DC-B3FF-8343-9B9B1F108E03}" dt="2025-10-10T03:07:58.241" v="16" actId="20577"/>
        <pc:sldMkLst>
          <pc:docMk/>
          <pc:sldMk cId="168279661" sldId="258"/>
        </pc:sldMkLst>
        <pc:spChg chg="mod">
          <ac:chgData name="NANCY YOHANA CARRILLO CARRILLO" userId="S::nancy.carrillo.c@uniminuto.edu::3f1a6bc3-21a3-4d20-97c2-04d95e682b3b" providerId="AD" clId="Web-{91FEA907-C8DC-B3FF-8343-9B9B1F108E03}" dt="2025-10-10T03:07:58.241" v="16" actId="20577"/>
          <ac:spMkLst>
            <pc:docMk/>
            <pc:sldMk cId="168279661" sldId="258"/>
            <ac:spMk id="6" creationId="{EBCDF382-8D7D-4203-9CC6-A70A8FA3BA0F}"/>
          </ac:spMkLst>
        </pc:spChg>
      </pc:sldChg>
      <pc:sldChg chg="modSp">
        <pc:chgData name="NANCY YOHANA CARRILLO CARRILLO" userId="S::nancy.carrillo.c@uniminuto.edu::3f1a6bc3-21a3-4d20-97c2-04d95e682b3b" providerId="AD" clId="Web-{91FEA907-C8DC-B3FF-8343-9B9B1F108E03}" dt="2025-10-10T03:07:44.943" v="8" actId="20577"/>
        <pc:sldMkLst>
          <pc:docMk/>
          <pc:sldMk cId="3454822049" sldId="272"/>
        </pc:sldMkLst>
        <pc:spChg chg="mod">
          <ac:chgData name="NANCY YOHANA CARRILLO CARRILLO" userId="S::nancy.carrillo.c@uniminuto.edu::3f1a6bc3-21a3-4d20-97c2-04d95e682b3b" providerId="AD" clId="Web-{91FEA907-C8DC-B3FF-8343-9B9B1F108E03}" dt="2025-10-10T03:07:44.943" v="8" actId="20577"/>
          <ac:spMkLst>
            <pc:docMk/>
            <pc:sldMk cId="3454822049" sldId="272"/>
            <ac:spMk id="7" creationId="{C196BE2F-F981-476E-A413-CB8DA49E6C3C}"/>
          </ac:spMkLst>
        </pc:spChg>
      </pc:sldChg>
      <pc:sldChg chg="modSp">
        <pc:chgData name="NANCY YOHANA CARRILLO CARRILLO" userId="S::nancy.carrillo.c@uniminuto.edu::3f1a6bc3-21a3-4d20-97c2-04d95e682b3b" providerId="AD" clId="Web-{91FEA907-C8DC-B3FF-8343-9B9B1F108E03}" dt="2025-10-10T03:08:32.101" v="22" actId="20577"/>
        <pc:sldMkLst>
          <pc:docMk/>
          <pc:sldMk cId="3350319697" sldId="284"/>
        </pc:sldMkLst>
        <pc:spChg chg="mod">
          <ac:chgData name="NANCY YOHANA CARRILLO CARRILLO" userId="S::nancy.carrillo.c@uniminuto.edu::3f1a6bc3-21a3-4d20-97c2-04d95e682b3b" providerId="AD" clId="Web-{91FEA907-C8DC-B3FF-8343-9B9B1F108E03}" dt="2025-10-10T03:08:32.101" v="22" actId="20577"/>
          <ac:spMkLst>
            <pc:docMk/>
            <pc:sldMk cId="3350319697" sldId="284"/>
            <ac:spMk id="10" creationId="{912AC65F-84C8-41E3-8ACF-0B5A2E2A950D}"/>
          </ac:spMkLst>
        </pc:spChg>
        <pc:spChg chg="mod">
          <ac:chgData name="NANCY YOHANA CARRILLO CARRILLO" userId="S::nancy.carrillo.c@uniminuto.edu::3f1a6bc3-21a3-4d20-97c2-04d95e682b3b" providerId="AD" clId="Web-{91FEA907-C8DC-B3FF-8343-9B9B1F108E03}" dt="2025-10-10T03:08:22.429" v="20" actId="20577"/>
          <ac:spMkLst>
            <pc:docMk/>
            <pc:sldMk cId="3350319697" sldId="284"/>
            <ac:spMk id="27" creationId="{FFF71AA1-5DD0-427B-8ED8-CFA3565D7D1C}"/>
          </ac:spMkLst>
        </pc:spChg>
      </pc:sldChg>
    </pc:docChg>
  </pc:docChgLst>
  <pc:docChgLst>
    <pc:chgData name="LINA PAOLA SUAREZ FORERO" userId="S::lina.suarez.f@uniminuto.edu::bc550894-0aa7-4a5d-903c-9027ae179d81" providerId="AD" clId="Web-{90BF067E-FEEF-8C58-E092-4B67639AFE3F}"/>
    <pc:docChg chg="addSld delSld">
      <pc:chgData name="LINA PAOLA SUAREZ FORERO" userId="S::lina.suarez.f@uniminuto.edu::bc550894-0aa7-4a5d-903c-9027ae179d81" providerId="AD" clId="Web-{90BF067E-FEEF-8C58-E092-4B67639AFE3F}" dt="2025-10-08T21:37:07.723" v="1"/>
      <pc:docMkLst>
        <pc:docMk/>
      </pc:docMkLst>
    </pc:docChg>
  </pc:docChgLst>
  <pc:docChgLst>
    <pc:chgData name="WENDY VANESA FONTALVO PEÑATE" userId="S::wendy.fontalvo.p@uniminuto.edu::f7a3c5d0-b13b-4d33-a676-a293da504660" providerId="AD" clId="Web-{572D39E2-FC79-509B-2DB3-A858E63153DA}"/>
    <pc:docChg chg="addSld delSld modSld sldOrd">
      <pc:chgData name="WENDY VANESA FONTALVO PEÑATE" userId="S::wendy.fontalvo.p@uniminuto.edu::f7a3c5d0-b13b-4d33-a676-a293da504660" providerId="AD" clId="Web-{572D39E2-FC79-509B-2DB3-A858E63153DA}" dt="2025-10-04T18:41:35.680" v="1360" actId="14100"/>
      <pc:docMkLst>
        <pc:docMk/>
      </pc:docMkLst>
      <pc:sldChg chg="addSp delSp modSp mod ord setBg">
        <pc:chgData name="WENDY VANESA FONTALVO PEÑATE" userId="S::wendy.fontalvo.p@uniminuto.edu::f7a3c5d0-b13b-4d33-a676-a293da504660" providerId="AD" clId="Web-{572D39E2-FC79-509B-2DB3-A858E63153DA}" dt="2025-10-04T18:27:56.480" v="1208" actId="14100"/>
        <pc:sldMkLst>
          <pc:docMk/>
          <pc:sldMk cId="1794724281" sldId="274"/>
        </pc:sldMkLst>
      </pc:sldChg>
      <pc:sldChg chg="addSp delSp modSp ord">
        <pc:chgData name="WENDY VANESA FONTALVO PEÑATE" userId="S::wendy.fontalvo.p@uniminuto.edu::f7a3c5d0-b13b-4d33-a676-a293da504660" providerId="AD" clId="Web-{572D39E2-FC79-509B-2DB3-A858E63153DA}" dt="2025-10-04T17:48:05.633" v="543" actId="1076"/>
        <pc:sldMkLst>
          <pc:docMk/>
          <pc:sldMk cId="3500669005" sldId="320"/>
        </pc:sldMkLst>
        <pc:spChg chg="mod">
          <ac:chgData name="WENDY VANESA FONTALVO PEÑATE" userId="S::wendy.fontalvo.p@uniminuto.edu::f7a3c5d0-b13b-4d33-a676-a293da504660" providerId="AD" clId="Web-{572D39E2-FC79-509B-2DB3-A858E63153DA}" dt="2025-10-04T17:39:33.760" v="384" actId="14100"/>
          <ac:spMkLst>
            <pc:docMk/>
            <pc:sldMk cId="3500669005" sldId="320"/>
            <ac:spMk id="5" creationId="{8D92C47D-2C30-962E-FFC6-4BD7C7BC11E5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7:48:05.633" v="543" actId="1076"/>
          <ac:spMkLst>
            <pc:docMk/>
            <pc:sldMk cId="3500669005" sldId="320"/>
            <ac:spMk id="7" creationId="{CCE33CE7-A54B-1D0D-4BDE-76E1A5917761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7:47:54.305" v="542" actId="1076"/>
          <ac:spMkLst>
            <pc:docMk/>
            <pc:sldMk cId="3500669005" sldId="320"/>
            <ac:spMk id="9" creationId="{3CC934C6-88EC-F3E4-7818-D978C19428DE}"/>
          </ac:spMkLst>
        </pc:spChg>
        <pc:graphicFrameChg chg="add mod modGraphic">
          <ac:chgData name="WENDY VANESA FONTALVO PEÑATE" userId="S::wendy.fontalvo.p@uniminuto.edu::f7a3c5d0-b13b-4d33-a676-a293da504660" providerId="AD" clId="Web-{572D39E2-FC79-509B-2DB3-A858E63153DA}" dt="2025-10-04T17:47:42.117" v="541" actId="1076"/>
          <ac:graphicFrameMkLst>
            <pc:docMk/>
            <pc:sldMk cId="3500669005" sldId="320"/>
            <ac:graphicFrameMk id="3" creationId="{25A975FC-7650-EE6B-6B9D-AE90D0ACA6CD}"/>
          </ac:graphicFrameMkLst>
        </pc:graphicFrameChg>
      </pc:sldChg>
      <pc:sldChg chg="addSp delSp modSp add replId">
        <pc:chgData name="WENDY VANESA FONTALVO PEÑATE" userId="S::wendy.fontalvo.p@uniminuto.edu::f7a3c5d0-b13b-4d33-a676-a293da504660" providerId="AD" clId="Web-{572D39E2-FC79-509B-2DB3-A858E63153DA}" dt="2025-10-04T17:58:48.519" v="643" actId="1076"/>
        <pc:sldMkLst>
          <pc:docMk/>
          <pc:sldMk cId="2554530384" sldId="329"/>
        </pc:sldMkLst>
        <pc:spChg chg="add">
          <ac:chgData name="WENDY VANESA FONTALVO PEÑATE" userId="S::wendy.fontalvo.p@uniminuto.edu::f7a3c5d0-b13b-4d33-a676-a293da504660" providerId="AD" clId="Web-{572D39E2-FC79-509B-2DB3-A858E63153DA}" dt="2025-10-04T17:36:16.980" v="286"/>
          <ac:spMkLst>
            <pc:docMk/>
            <pc:sldMk cId="2554530384" sldId="329"/>
            <ac:spMk id="4" creationId="{D8255997-0AF8-F16C-E220-BF4050507361}"/>
          </ac:spMkLst>
        </pc:spChg>
        <pc:spChg chg="mod">
          <ac:chgData name="WENDY VANESA FONTALVO PEÑATE" userId="S::wendy.fontalvo.p@uniminuto.edu::f7a3c5d0-b13b-4d33-a676-a293da504660" providerId="AD" clId="Web-{572D39E2-FC79-509B-2DB3-A858E63153DA}" dt="2025-10-04T17:48:59.931" v="585" actId="1076"/>
          <ac:spMkLst>
            <pc:docMk/>
            <pc:sldMk cId="2554530384" sldId="329"/>
            <ac:spMk id="7" creationId="{8D0836D8-6DC9-8EA6-7595-469416CE7C12}"/>
          </ac:spMkLst>
        </pc:spChg>
        <pc:spChg chg="mod">
          <ac:chgData name="WENDY VANESA FONTALVO PEÑATE" userId="S::wendy.fontalvo.p@uniminuto.edu::f7a3c5d0-b13b-4d33-a676-a293da504660" providerId="AD" clId="Web-{572D39E2-FC79-509B-2DB3-A858E63153DA}" dt="2025-10-04T17:58:48.519" v="643" actId="1076"/>
          <ac:spMkLst>
            <pc:docMk/>
            <pc:sldMk cId="2554530384" sldId="329"/>
            <ac:spMk id="9" creationId="{922F6F3F-2BFE-183C-43EA-9495A4F2BBA5}"/>
          </ac:spMkLst>
        </pc:spChg>
        <pc:graphicFrameChg chg="mod modGraphic">
          <ac:chgData name="WENDY VANESA FONTALVO PEÑATE" userId="S::wendy.fontalvo.p@uniminuto.edu::f7a3c5d0-b13b-4d33-a676-a293da504660" providerId="AD" clId="Web-{572D39E2-FC79-509B-2DB3-A858E63153DA}" dt="2025-10-04T17:48:53.915" v="584"/>
          <ac:graphicFrameMkLst>
            <pc:docMk/>
            <pc:sldMk cId="2554530384" sldId="329"/>
            <ac:graphicFrameMk id="3" creationId="{10B26338-E0DF-010B-5C0C-D03377718F9E}"/>
          </ac:graphicFrameMkLst>
        </pc:graphicFrameChg>
      </pc:sldChg>
      <pc:sldChg chg="modSp add ord replId">
        <pc:chgData name="WENDY VANESA FONTALVO PEÑATE" userId="S::wendy.fontalvo.p@uniminuto.edu::f7a3c5d0-b13b-4d33-a676-a293da504660" providerId="AD" clId="Web-{572D39E2-FC79-509B-2DB3-A858E63153DA}" dt="2025-10-04T18:07:52.139" v="810" actId="1076"/>
        <pc:sldMkLst>
          <pc:docMk/>
          <pc:sldMk cId="1978958740" sldId="330"/>
        </pc:sldMkLst>
        <pc:spChg chg="mod">
          <ac:chgData name="WENDY VANESA FONTALVO PEÑATE" userId="S::wendy.fontalvo.p@uniminuto.edu::f7a3c5d0-b13b-4d33-a676-a293da504660" providerId="AD" clId="Web-{572D39E2-FC79-509B-2DB3-A858E63153DA}" dt="2025-10-04T18:07:52.139" v="810" actId="1076"/>
          <ac:spMkLst>
            <pc:docMk/>
            <pc:sldMk cId="1978958740" sldId="330"/>
            <ac:spMk id="7" creationId="{C18EFD36-2898-2847-B576-6AACAA2EE23F}"/>
          </ac:spMkLst>
        </pc:spChg>
        <pc:spChg chg="mod">
          <ac:chgData name="WENDY VANESA FONTALVO PEÑATE" userId="S::wendy.fontalvo.p@uniminuto.edu::f7a3c5d0-b13b-4d33-a676-a293da504660" providerId="AD" clId="Web-{572D39E2-FC79-509B-2DB3-A858E63153DA}" dt="2025-10-04T17:59:11.504" v="661" actId="14100"/>
          <ac:spMkLst>
            <pc:docMk/>
            <pc:sldMk cId="1978958740" sldId="330"/>
            <ac:spMk id="9" creationId="{D20BEE41-7B48-0606-7CD8-EAB5482DE19C}"/>
          </ac:spMkLst>
        </pc:spChg>
        <pc:graphicFrameChg chg="mod modGraphic">
          <ac:chgData name="WENDY VANESA FONTALVO PEÑATE" userId="S::wendy.fontalvo.p@uniminuto.edu::f7a3c5d0-b13b-4d33-a676-a293da504660" providerId="AD" clId="Web-{572D39E2-FC79-509B-2DB3-A858E63153DA}" dt="2025-10-04T18:07:42.436" v="809"/>
          <ac:graphicFrameMkLst>
            <pc:docMk/>
            <pc:sldMk cId="1978958740" sldId="330"/>
            <ac:graphicFrameMk id="3" creationId="{EB6FE2C2-EFB0-5CF8-E470-C803375FDAC5}"/>
          </ac:graphicFrameMkLst>
        </pc:graphicFrameChg>
      </pc:sldChg>
      <pc:sldChg chg="modSp add ord replId">
        <pc:chgData name="WENDY VANESA FONTALVO PEÑATE" userId="S::wendy.fontalvo.p@uniminuto.edu::f7a3c5d0-b13b-4d33-a676-a293da504660" providerId="AD" clId="Web-{572D39E2-FC79-509B-2DB3-A858E63153DA}" dt="2025-10-04T18:12:50.530" v="970" actId="1076"/>
        <pc:sldMkLst>
          <pc:docMk/>
          <pc:sldMk cId="3536331558" sldId="331"/>
        </pc:sldMkLst>
        <pc:spChg chg="mod">
          <ac:chgData name="WENDY VANESA FONTALVO PEÑATE" userId="S::wendy.fontalvo.p@uniminuto.edu::f7a3c5d0-b13b-4d33-a676-a293da504660" providerId="AD" clId="Web-{572D39E2-FC79-509B-2DB3-A858E63153DA}" dt="2025-10-04T18:08:03.764" v="811" actId="1076"/>
          <ac:spMkLst>
            <pc:docMk/>
            <pc:sldMk cId="3536331558" sldId="331"/>
            <ac:spMk id="7" creationId="{C7B9CA9C-5D1A-26E9-E5B0-0A62F95CD121}"/>
          </ac:spMkLst>
        </pc:spChg>
        <pc:spChg chg="mod">
          <ac:chgData name="WENDY VANESA FONTALVO PEÑATE" userId="S::wendy.fontalvo.p@uniminuto.edu::f7a3c5d0-b13b-4d33-a676-a293da504660" providerId="AD" clId="Web-{572D39E2-FC79-509B-2DB3-A858E63153DA}" dt="2025-10-04T18:12:50.530" v="970" actId="1076"/>
          <ac:spMkLst>
            <pc:docMk/>
            <pc:sldMk cId="3536331558" sldId="331"/>
            <ac:spMk id="9" creationId="{F2EAA1CC-A06A-2D00-299F-2410921181D2}"/>
          </ac:spMkLst>
        </pc:spChg>
        <pc:graphicFrameChg chg="mod modGraphic">
          <ac:chgData name="WENDY VANESA FONTALVO PEÑATE" userId="S::wendy.fontalvo.p@uniminuto.edu::f7a3c5d0-b13b-4d33-a676-a293da504660" providerId="AD" clId="Web-{572D39E2-FC79-509B-2DB3-A858E63153DA}" dt="2025-10-04T18:12:44.389" v="969"/>
          <ac:graphicFrameMkLst>
            <pc:docMk/>
            <pc:sldMk cId="3536331558" sldId="331"/>
            <ac:graphicFrameMk id="3" creationId="{5A3600BB-C831-D3E0-F6A7-5F281A4901F7}"/>
          </ac:graphicFrameMkLst>
        </pc:graphicFrameChg>
      </pc:sldChg>
      <pc:sldChg chg="delSp modSp add replId">
        <pc:chgData name="WENDY VANESA FONTALVO PEÑATE" userId="S::wendy.fontalvo.p@uniminuto.edu::f7a3c5d0-b13b-4d33-a676-a293da504660" providerId="AD" clId="Web-{572D39E2-FC79-509B-2DB3-A858E63153DA}" dt="2025-10-04T18:13:03.577" v="972" actId="1076"/>
        <pc:sldMkLst>
          <pc:docMk/>
          <pc:sldMk cId="2284795707" sldId="332"/>
        </pc:sldMkLst>
        <pc:spChg chg="mod">
          <ac:chgData name="WENDY VANESA FONTALVO PEÑATE" userId="S::wendy.fontalvo.p@uniminuto.edu::f7a3c5d0-b13b-4d33-a676-a293da504660" providerId="AD" clId="Web-{572D39E2-FC79-509B-2DB3-A858E63153DA}" dt="2025-10-04T17:51:12.792" v="630" actId="1076"/>
          <ac:spMkLst>
            <pc:docMk/>
            <pc:sldMk cId="2284795707" sldId="332"/>
            <ac:spMk id="5" creationId="{9710477C-0BD1-C09A-C8AC-15D9517A8084}"/>
          </ac:spMkLst>
        </pc:spChg>
        <pc:graphicFrameChg chg="mod modGraphic">
          <ac:chgData name="WENDY VANESA FONTALVO PEÑATE" userId="S::wendy.fontalvo.p@uniminuto.edu::f7a3c5d0-b13b-4d33-a676-a293da504660" providerId="AD" clId="Web-{572D39E2-FC79-509B-2DB3-A858E63153DA}" dt="2025-10-04T18:13:03.577" v="972" actId="1076"/>
          <ac:graphicFrameMkLst>
            <pc:docMk/>
            <pc:sldMk cId="2284795707" sldId="332"/>
            <ac:graphicFrameMk id="3" creationId="{877F6BBD-C224-9C7D-3979-EB7053BFD93D}"/>
          </ac:graphicFrameMkLst>
        </pc:graphicFrameChg>
      </pc:sldChg>
      <pc:sldChg chg="delSp modSp add replId">
        <pc:chgData name="WENDY VANESA FONTALVO PEÑATE" userId="S::wendy.fontalvo.p@uniminuto.edu::f7a3c5d0-b13b-4d33-a676-a293da504660" providerId="AD" clId="Web-{572D39E2-FC79-509B-2DB3-A858E63153DA}" dt="2025-10-04T17:50:54.729" v="626" actId="1076"/>
        <pc:sldMkLst>
          <pc:docMk/>
          <pc:sldMk cId="3730551532" sldId="333"/>
        </pc:sldMkLst>
        <pc:spChg chg="mod">
          <ac:chgData name="WENDY VANESA FONTALVO PEÑATE" userId="S::wendy.fontalvo.p@uniminuto.edu::f7a3c5d0-b13b-4d33-a676-a293da504660" providerId="AD" clId="Web-{572D39E2-FC79-509B-2DB3-A858E63153DA}" dt="2025-10-04T17:50:54.729" v="626" actId="1076"/>
          <ac:spMkLst>
            <pc:docMk/>
            <pc:sldMk cId="3730551532" sldId="333"/>
            <ac:spMk id="4" creationId="{64C18232-2313-00CA-73ED-A1DB61CFE4E2}"/>
          </ac:spMkLst>
        </pc:spChg>
        <pc:graphicFrameChg chg="mod modGraphic">
          <ac:chgData name="WENDY VANESA FONTALVO PEÑATE" userId="S::wendy.fontalvo.p@uniminuto.edu::f7a3c5d0-b13b-4d33-a676-a293da504660" providerId="AD" clId="Web-{572D39E2-FC79-509B-2DB3-A858E63153DA}" dt="2025-10-04T17:50:51.151" v="625" actId="1076"/>
          <ac:graphicFrameMkLst>
            <pc:docMk/>
            <pc:sldMk cId="3730551532" sldId="333"/>
            <ac:graphicFrameMk id="3" creationId="{85064532-81C9-2245-84C2-7E6F80813C57}"/>
          </ac:graphicFrameMkLst>
        </pc:graphicFrameChg>
      </pc:sldChg>
      <pc:sldChg chg="addSp delSp modSp add ord replId">
        <pc:chgData name="WENDY VANESA FONTALVO PEÑATE" userId="S::wendy.fontalvo.p@uniminuto.edu::f7a3c5d0-b13b-4d33-a676-a293da504660" providerId="AD" clId="Web-{572D39E2-FC79-509B-2DB3-A858E63153DA}" dt="2025-10-04T18:41:35.680" v="1360" actId="14100"/>
        <pc:sldMkLst>
          <pc:docMk/>
          <pc:sldMk cId="1443300579" sldId="334"/>
        </pc:sldMkLst>
        <pc:spChg chg="add mod">
          <ac:chgData name="WENDY VANESA FONTALVO PEÑATE" userId="S::wendy.fontalvo.p@uniminuto.edu::f7a3c5d0-b13b-4d33-a676-a293da504660" providerId="AD" clId="Web-{572D39E2-FC79-509B-2DB3-A858E63153DA}" dt="2025-10-04T18:41:27.430" v="1359" actId="1076"/>
          <ac:spMkLst>
            <pc:docMk/>
            <pc:sldMk cId="1443300579" sldId="334"/>
            <ac:spMk id="16" creationId="{3A78DCA3-469F-9F5A-6DE3-87B1770CF86A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39:12.413" v="1340" actId="1076"/>
          <ac:spMkLst>
            <pc:docMk/>
            <pc:sldMk cId="1443300579" sldId="334"/>
            <ac:spMk id="19" creationId="{CA291048-8C9C-C0E9-4B29-82B80AF4B7FC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39:07.897" v="1333" actId="1076"/>
          <ac:spMkLst>
            <pc:docMk/>
            <pc:sldMk cId="1443300579" sldId="334"/>
            <ac:spMk id="20" creationId="{F47D5883-FC12-7E53-DF7A-3AC97765B941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39:07.897" v="1334" actId="1076"/>
          <ac:spMkLst>
            <pc:docMk/>
            <pc:sldMk cId="1443300579" sldId="334"/>
            <ac:spMk id="21" creationId="{270B34E2-A33E-4D6C-6B12-6CECA913255A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39:07.912" v="1335" actId="1076"/>
          <ac:spMkLst>
            <pc:docMk/>
            <pc:sldMk cId="1443300579" sldId="334"/>
            <ac:spMk id="22" creationId="{90AAAB60-8CD8-15E4-6E59-D13A2B4FFEFE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40:50.867" v="1351" actId="14100"/>
          <ac:spMkLst>
            <pc:docMk/>
            <pc:sldMk cId="1443300579" sldId="334"/>
            <ac:spMk id="31" creationId="{DD7E758A-6A4D-5912-FFBD-10023936680C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40:54.023" v="1352" actId="14100"/>
          <ac:spMkLst>
            <pc:docMk/>
            <pc:sldMk cId="1443300579" sldId="334"/>
            <ac:spMk id="32" creationId="{C3EEA9B6-3B76-2C15-DF23-13B48ECF38A4}"/>
          </ac:spMkLst>
        </pc:spChg>
        <pc:spChg chg="add mod">
          <ac:chgData name="WENDY VANESA FONTALVO PEÑATE" userId="S::wendy.fontalvo.p@uniminuto.edu::f7a3c5d0-b13b-4d33-a676-a293da504660" providerId="AD" clId="Web-{572D39E2-FC79-509B-2DB3-A858E63153DA}" dt="2025-10-04T18:41:35.680" v="1360" actId="14100"/>
          <ac:spMkLst>
            <pc:docMk/>
            <pc:sldMk cId="1443300579" sldId="334"/>
            <ac:spMk id="33" creationId="{701A516A-147E-6A70-695C-63837B45C63A}"/>
          </ac:spMkLst>
        </pc:spChg>
        <pc:grpChg chg="add del mod">
          <ac:chgData name="WENDY VANESA FONTALVO PEÑATE" userId="S::wendy.fontalvo.p@uniminuto.edu::f7a3c5d0-b13b-4d33-a676-a293da504660" providerId="AD" clId="Web-{572D39E2-FC79-509B-2DB3-A858E63153DA}" dt="2025-10-04T18:41:17.820" v="1357" actId="1076"/>
          <ac:grpSpMkLst>
            <pc:docMk/>
            <pc:sldMk cId="1443300579" sldId="334"/>
            <ac:grpSpMk id="29" creationId="{1F245451-FAFD-0A1D-6B41-FAA4477996E9}"/>
          </ac:grpSpMkLst>
        </pc:grpChg>
      </pc:sldChg>
    </pc:docChg>
  </pc:docChgLst>
  <pc:docChgLst>
    <pc:chgData name="LINA PAOLA SUAREZ FORERO" userId="S::lina.suarez.f@uniminuto.edu::bc550894-0aa7-4a5d-903c-9027ae179d81" providerId="AD" clId="Web-{0C5098E9-E724-1979-4607-8E38CBC88365}"/>
    <pc:docChg chg="addSld delSld modSld">
      <pc:chgData name="LINA PAOLA SUAREZ FORERO" userId="S::lina.suarez.f@uniminuto.edu::bc550894-0aa7-4a5d-903c-9027ae179d81" providerId="AD" clId="Web-{0C5098E9-E724-1979-4607-8E38CBC88365}" dt="2025-10-15T19:43:18.753" v="6"/>
      <pc:docMkLst>
        <pc:docMk/>
      </pc:docMkLst>
      <pc:sldChg chg="modSp add">
        <pc:chgData name="LINA PAOLA SUAREZ FORERO" userId="S::lina.suarez.f@uniminuto.edu::bc550894-0aa7-4a5d-903c-9027ae179d81" providerId="AD" clId="Web-{0C5098E9-E724-1979-4607-8E38CBC88365}" dt="2025-10-15T19:43:16.315" v="5" actId="20577"/>
        <pc:sldMkLst>
          <pc:docMk/>
          <pc:sldMk cId="3408879960" sldId="328"/>
        </pc:sldMkLst>
        <pc:spChg chg="mod">
          <ac:chgData name="LINA PAOLA SUAREZ FORERO" userId="S::lina.suarez.f@uniminuto.edu::bc550894-0aa7-4a5d-903c-9027ae179d81" providerId="AD" clId="Web-{0C5098E9-E724-1979-4607-8E38CBC88365}" dt="2025-10-15T19:43:16.315" v="5" actId="20577"/>
          <ac:spMkLst>
            <pc:docMk/>
            <pc:sldMk cId="3408879960" sldId="328"/>
            <ac:spMk id="5" creationId="{4A80C464-06C2-184C-C2A3-156A9BEDD5D7}"/>
          </ac:spMkLst>
        </pc:spChg>
      </pc:sldChg>
      <pc:sldChg chg="add">
        <pc:chgData name="LINA PAOLA SUAREZ FORERO" userId="S::lina.suarez.f@uniminuto.edu::bc550894-0aa7-4a5d-903c-9027ae179d81" providerId="AD" clId="Web-{0C5098E9-E724-1979-4607-8E38CBC88365}" dt="2025-10-15T19:20:30.924" v="0"/>
        <pc:sldMkLst>
          <pc:docMk/>
          <pc:sldMk cId="2744394132" sldId="352"/>
        </pc:sldMkLst>
      </pc:sldChg>
      <pc:sldChg chg="add del">
        <pc:chgData name="LINA PAOLA SUAREZ FORERO" userId="S::lina.suarez.f@uniminuto.edu::bc550894-0aa7-4a5d-903c-9027ae179d81" providerId="AD" clId="Web-{0C5098E9-E724-1979-4607-8E38CBC88365}" dt="2025-10-15T19:35:46.831" v="3"/>
        <pc:sldMkLst>
          <pc:docMk/>
          <pc:sldMk cId="947853971" sldId="353"/>
        </pc:sldMkLst>
      </pc:sldChg>
    </pc:docChg>
  </pc:docChgLst>
  <pc:docChgLst>
    <pc:chgData clId="Web-{60007321-B8CA-906C-0F67-BF435BDCB48E}"/>
    <pc:docChg chg="modSld">
      <pc:chgData name="" userId="" providerId="" clId="Web-{60007321-B8CA-906C-0F67-BF435BDCB48E}" dt="2025-10-01T15:41:48.990" v="8" actId="20577"/>
      <pc:docMkLst>
        <pc:docMk/>
      </pc:docMkLst>
      <pc:sldChg chg="modSp">
        <pc:chgData name="" userId="" providerId="" clId="Web-{60007321-B8CA-906C-0F67-BF435BDCB48E}" dt="2025-10-01T15:41:48.990" v="8" actId="20577"/>
        <pc:sldMkLst>
          <pc:docMk/>
          <pc:sldMk cId="602413028" sldId="257"/>
        </pc:sldMkLst>
        <pc:spChg chg="mod">
          <ac:chgData name="" userId="" providerId="" clId="Web-{60007321-B8CA-906C-0F67-BF435BDCB48E}" dt="2025-10-01T15:41:28.802" v="4" actId="20577"/>
          <ac:spMkLst>
            <pc:docMk/>
            <pc:sldMk cId="602413028" sldId="257"/>
            <ac:spMk id="3" creationId="{5F87AA4F-56D9-84F2-6ABD-895DF706072E}"/>
          </ac:spMkLst>
        </pc:spChg>
        <pc:spChg chg="mod">
          <ac:chgData name="" userId="" providerId="" clId="Web-{60007321-B8CA-906C-0F67-BF435BDCB48E}" dt="2025-10-01T15:41:48.990" v="8" actId="20577"/>
          <ac:spMkLst>
            <pc:docMk/>
            <pc:sldMk cId="602413028" sldId="257"/>
            <ac:spMk id="5" creationId="{33CB4799-4212-0078-D580-73F1A43C32DB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0D379B74-438A-75B8-07FE-9D2DA659AB30}"/>
    <pc:docChg chg="modSld">
      <pc:chgData name="DIANA DEL PILAR RAMIREZ ACOSTA" userId="S::diana.ramirez.ac@uniminuto.edu::7c8ee35b-8153-4181-8741-18f2e2a668b2" providerId="AD" clId="Web-{0D379B74-438A-75B8-07FE-9D2DA659AB30}" dt="2025-10-20T14:16:22.721" v="34" actId="1076"/>
      <pc:docMkLst>
        <pc:docMk/>
      </pc:docMkLst>
      <pc:sldChg chg="modSp">
        <pc:chgData name="DIANA DEL PILAR RAMIREZ ACOSTA" userId="S::diana.ramirez.ac@uniminuto.edu::7c8ee35b-8153-4181-8741-18f2e2a668b2" providerId="AD" clId="Web-{0D379B74-438A-75B8-07FE-9D2DA659AB30}" dt="2025-10-20T13:42:03.218" v="5" actId="20577"/>
        <pc:sldMkLst>
          <pc:docMk/>
          <pc:sldMk cId="602413028" sldId="257"/>
        </pc:sldMkLst>
        <pc:spChg chg="mod">
          <ac:chgData name="DIANA DEL PILAR RAMIREZ ACOSTA" userId="S::diana.ramirez.ac@uniminuto.edu::7c8ee35b-8153-4181-8741-18f2e2a668b2" providerId="AD" clId="Web-{0D379B74-438A-75B8-07FE-9D2DA659AB30}" dt="2025-10-20T13:42:03.218" v="5" actId="20577"/>
          <ac:spMkLst>
            <pc:docMk/>
            <pc:sldMk cId="602413028" sldId="257"/>
            <ac:spMk id="5" creationId="{33CB4799-4212-0078-D580-73F1A43C32DB}"/>
          </ac:spMkLst>
        </pc:spChg>
      </pc:sldChg>
      <pc:sldChg chg="modSp">
        <pc:chgData name="DIANA DEL PILAR RAMIREZ ACOSTA" userId="S::diana.ramirez.ac@uniminuto.edu::7c8ee35b-8153-4181-8741-18f2e2a668b2" providerId="AD" clId="Web-{0D379B74-438A-75B8-07FE-9D2DA659AB30}" dt="2025-10-20T14:16:22.721" v="34" actId="1076"/>
        <pc:sldMkLst>
          <pc:docMk/>
          <pc:sldMk cId="372235552" sldId="275"/>
        </pc:sldMkLst>
        <pc:spChg chg="mod">
          <ac:chgData name="DIANA DEL PILAR RAMIREZ ACOSTA" userId="S::diana.ramirez.ac@uniminuto.edu::7c8ee35b-8153-4181-8741-18f2e2a668b2" providerId="AD" clId="Web-{0D379B74-438A-75B8-07FE-9D2DA659AB30}" dt="2025-10-20T14:16:22.721" v="34" actId="1076"/>
          <ac:spMkLst>
            <pc:docMk/>
            <pc:sldMk cId="372235552" sldId="275"/>
            <ac:spMk id="2" creationId="{8D92C47D-2C30-962E-FFC6-4BD7C7BC11E5}"/>
          </ac:spMkLst>
        </pc:spChg>
      </pc:sldChg>
    </pc:docChg>
  </pc:docChgLst>
  <pc:docChgLst>
    <pc:chgData name="LINA PAOLA SUAREZ FORERO" userId="S::lina.suarez.f@uniminuto.edu::bc550894-0aa7-4a5d-903c-9027ae179d81" providerId="AD" clId="Web-{938DDB57-0500-5D90-15CB-867AAB744E57}"/>
    <pc:docChg chg="modSld">
      <pc:chgData name="LINA PAOLA SUAREZ FORERO" userId="S::lina.suarez.f@uniminuto.edu::bc550894-0aa7-4a5d-903c-9027ae179d81" providerId="AD" clId="Web-{938DDB57-0500-5D90-15CB-867AAB744E57}" dt="2025-10-09T22:24:53.628" v="392"/>
      <pc:docMkLst>
        <pc:docMk/>
      </pc:docMkLst>
      <pc:sldChg chg="modSp">
        <pc:chgData name="LINA PAOLA SUAREZ FORERO" userId="S::lina.suarez.f@uniminuto.edu::bc550894-0aa7-4a5d-903c-9027ae179d81" providerId="AD" clId="Web-{938DDB57-0500-5D90-15CB-867AAB744E57}" dt="2025-10-09T22:24:53.628" v="392"/>
        <pc:sldMkLst>
          <pc:docMk/>
          <pc:sldMk cId="2588491394" sldId="322"/>
        </pc:sldMkLst>
        <pc:graphicFrameChg chg="mod modGraphic">
          <ac:chgData name="LINA PAOLA SUAREZ FORERO" userId="S::lina.suarez.f@uniminuto.edu::bc550894-0aa7-4a5d-903c-9027ae179d81" providerId="AD" clId="Web-{938DDB57-0500-5D90-15CB-867AAB744E57}" dt="2025-10-09T22:24:53.628" v="392"/>
          <ac:graphicFrameMkLst>
            <pc:docMk/>
            <pc:sldMk cId="2588491394" sldId="322"/>
            <ac:graphicFrameMk id="2" creationId="{00000000-0000-0000-0000-000000000000}"/>
          </ac:graphicFrameMkLst>
        </pc:graphicFrameChg>
      </pc:sldChg>
    </pc:docChg>
  </pc:docChgLst>
  <pc:docChgLst>
    <pc:chgData name="PAULA ANGELICA POSADA RUIZ" userId="c1bc0e1e-d004-4b21-9d74-8a35d69a1bab" providerId="ADAL" clId="{35F5A5B0-35D3-894F-BC0A-B27A1946B549}"/>
    <pc:docChg chg="undo custSel modSld">
      <pc:chgData name="PAULA ANGELICA POSADA RUIZ" userId="c1bc0e1e-d004-4b21-9d74-8a35d69a1bab" providerId="ADAL" clId="{35F5A5B0-35D3-894F-BC0A-B27A1946B549}" dt="2025-10-09T10:49:32.938" v="215" actId="20577"/>
      <pc:docMkLst>
        <pc:docMk/>
      </pc:docMkLst>
      <pc:sldChg chg="addCm modCm">
        <pc:chgData name="PAULA ANGELICA POSADA RUIZ" userId="c1bc0e1e-d004-4b21-9d74-8a35d69a1bab" providerId="ADAL" clId="{35F5A5B0-35D3-894F-BC0A-B27A1946B549}" dt="2025-10-09T10:29:10.528" v="1"/>
        <pc:sldMkLst>
          <pc:docMk/>
          <pc:sldMk cId="2733822545" sldId="321"/>
        </pc:sldMkLst>
      </pc:sldChg>
      <pc:sldChg chg="modSp addCm modCm">
        <pc:chgData name="PAULA ANGELICA POSADA RUIZ" userId="c1bc0e1e-d004-4b21-9d74-8a35d69a1bab" providerId="ADAL" clId="{35F5A5B0-35D3-894F-BC0A-B27A1946B549}" dt="2025-10-09T10:36:21.966" v="212" actId="1076"/>
        <pc:sldMkLst>
          <pc:docMk/>
          <pc:sldMk cId="2588491394" sldId="322"/>
        </pc:sldMkLst>
        <pc:spChg chg="mod">
          <ac:chgData name="PAULA ANGELICA POSADA RUIZ" userId="c1bc0e1e-d004-4b21-9d74-8a35d69a1bab" providerId="ADAL" clId="{35F5A5B0-35D3-894F-BC0A-B27A1946B549}" dt="2025-10-09T10:36:21.966" v="212" actId="1076"/>
          <ac:spMkLst>
            <pc:docMk/>
            <pc:sldMk cId="2588491394" sldId="322"/>
            <ac:spMk id="3" creationId="{00000000-0000-0000-0000-000000000000}"/>
          </ac:spMkLst>
        </pc:spChg>
        <pc:graphicFrameChg chg="modGraphic">
          <ac:chgData name="PAULA ANGELICA POSADA RUIZ" userId="c1bc0e1e-d004-4b21-9d74-8a35d69a1bab" providerId="ADAL" clId="{35F5A5B0-35D3-894F-BC0A-B27A1946B549}" dt="2025-10-09T10:36:00.543" v="211" actId="20577"/>
          <ac:graphicFrameMkLst>
            <pc:docMk/>
            <pc:sldMk cId="2588491394" sldId="322"/>
            <ac:graphicFrameMk id="2" creationId="{00000000-0000-0000-0000-000000000000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ABC79C23-4520-955E-0F53-7FD33E464322}"/>
    <pc:docChg chg="addSld modSld">
      <pc:chgData name="WENDY VANESA FONTALVO PEÑATE" userId="S::wendy.fontalvo.p@uniminuto.edu::f7a3c5d0-b13b-4d33-a676-a293da504660" providerId="AD" clId="Web-{ABC79C23-4520-955E-0F53-7FD33E464322}" dt="2025-10-05T03:01:12.628" v="79"/>
      <pc:docMkLst>
        <pc:docMk/>
      </pc:docMkLst>
      <pc:sldChg chg="add">
        <pc:chgData name="WENDY VANESA FONTALVO PEÑATE" userId="S::wendy.fontalvo.p@uniminuto.edu::f7a3c5d0-b13b-4d33-a676-a293da504660" providerId="AD" clId="Web-{ABC79C23-4520-955E-0F53-7FD33E464322}" dt="2025-10-05T02:54:40.275" v="55"/>
        <pc:sldMkLst>
          <pc:docMk/>
          <pc:sldMk cId="2005725281" sldId="305"/>
        </pc:sldMkLst>
      </pc:sldChg>
      <pc:sldChg chg="modSp">
        <pc:chgData name="WENDY VANESA FONTALVO PEÑATE" userId="S::wendy.fontalvo.p@uniminuto.edu::f7a3c5d0-b13b-4d33-a676-a293da504660" providerId="AD" clId="Web-{ABC79C23-4520-955E-0F53-7FD33E464322}" dt="2025-10-05T02:10:02.271" v="42"/>
        <pc:sldMkLst>
          <pc:docMk/>
          <pc:sldMk cId="3500669005" sldId="320"/>
        </pc:sldMkLst>
        <pc:graphicFrameChg chg="mod modGraphic">
          <ac:chgData name="WENDY VANESA FONTALVO PEÑATE" userId="S::wendy.fontalvo.p@uniminuto.edu::f7a3c5d0-b13b-4d33-a676-a293da504660" providerId="AD" clId="Web-{ABC79C23-4520-955E-0F53-7FD33E464322}" dt="2025-10-05T02:10:02.271" v="42"/>
          <ac:graphicFrameMkLst>
            <pc:docMk/>
            <pc:sldMk cId="3500669005" sldId="320"/>
            <ac:graphicFrameMk id="3" creationId="{25A975FC-7650-EE6B-6B9D-AE90D0ACA6CD}"/>
          </ac:graphicFrameMkLst>
        </pc:graphicFrameChg>
      </pc:sldChg>
      <pc:sldChg chg="addSp modSp">
        <pc:chgData name="WENDY VANESA FONTALVO PEÑATE" userId="S::wendy.fontalvo.p@uniminuto.edu::f7a3c5d0-b13b-4d33-a676-a293da504660" providerId="AD" clId="Web-{ABC79C23-4520-955E-0F53-7FD33E464322}" dt="2025-10-05T01:59:30.189" v="19" actId="20577"/>
        <pc:sldMkLst>
          <pc:docMk/>
          <pc:sldMk cId="2733822545" sldId="321"/>
        </pc:sldMkLst>
        <pc:spChg chg="add mod">
          <ac:chgData name="WENDY VANESA FONTALVO PEÑATE" userId="S::wendy.fontalvo.p@uniminuto.edu::f7a3c5d0-b13b-4d33-a676-a293da504660" providerId="AD" clId="Web-{ABC79C23-4520-955E-0F53-7FD33E464322}" dt="2025-10-05T01:59:30.189" v="19" actId="20577"/>
          <ac:spMkLst>
            <pc:docMk/>
            <pc:sldMk cId="2733822545" sldId="321"/>
            <ac:spMk id="4" creationId="{7F65D0E4-D647-A1D7-065E-D6EA5B3DE05F}"/>
          </ac:spMkLst>
        </pc:spChg>
        <pc:spChg chg="mod">
          <ac:chgData name="WENDY VANESA FONTALVO PEÑATE" userId="S::wendy.fontalvo.p@uniminuto.edu::f7a3c5d0-b13b-4d33-a676-a293da504660" providerId="AD" clId="Web-{ABC79C23-4520-955E-0F53-7FD33E464322}" dt="2025-10-05T01:58:47.015" v="8" actId="1076"/>
          <ac:spMkLst>
            <pc:docMk/>
            <pc:sldMk cId="2733822545" sldId="321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ABC79C23-4520-955E-0F53-7FD33E464322}" dt="2025-10-05T03:01:12.628" v="79"/>
        <pc:sldMkLst>
          <pc:docMk/>
          <pc:sldMk cId="2588491394" sldId="322"/>
        </pc:sldMkLst>
        <pc:graphicFrameChg chg="mod modGraphic">
          <ac:chgData name="WENDY VANESA FONTALVO PEÑATE" userId="S::wendy.fontalvo.p@uniminuto.edu::f7a3c5d0-b13b-4d33-a676-a293da504660" providerId="AD" clId="Web-{ABC79C23-4520-955E-0F53-7FD33E464322}" dt="2025-10-05T03:01:12.628" v="79"/>
          <ac:graphicFrameMkLst>
            <pc:docMk/>
            <pc:sldMk cId="2588491394" sldId="322"/>
            <ac:graphicFrameMk id="2" creationId="{00000000-0000-0000-0000-000000000000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ABC79C23-4520-955E-0F53-7FD33E464322}" dt="2025-10-05T03:00:25.798" v="70"/>
        <pc:sldMkLst>
          <pc:docMk/>
          <pc:sldMk cId="3886648419" sldId="324"/>
        </pc:sldMkLst>
        <pc:spChg chg="mod">
          <ac:chgData name="WENDY VANESA FONTALVO PEÑATE" userId="S::wendy.fontalvo.p@uniminuto.edu::f7a3c5d0-b13b-4d33-a676-a293da504660" providerId="AD" clId="Web-{ABC79C23-4520-955E-0F53-7FD33E464322}" dt="2025-10-05T02:00:00.565" v="21" actId="1076"/>
          <ac:spMkLst>
            <pc:docMk/>
            <pc:sldMk cId="3886648419" sldId="324"/>
            <ac:spMk id="6" creationId="{8D92C47D-2C30-962E-FFC6-4BD7C7BC11E5}"/>
          </ac:spMkLst>
        </pc:spChg>
        <pc:graphicFrameChg chg="mod modGraphic">
          <ac:chgData name="WENDY VANESA FONTALVO PEÑATE" userId="S::wendy.fontalvo.p@uniminuto.edu::f7a3c5d0-b13b-4d33-a676-a293da504660" providerId="AD" clId="Web-{ABC79C23-4520-955E-0F53-7FD33E464322}" dt="2025-10-05T03:00:25.798" v="70"/>
          <ac:graphicFrameMkLst>
            <pc:docMk/>
            <pc:sldMk cId="3886648419" sldId="324"/>
            <ac:graphicFrameMk id="2" creationId="{00000000-0000-0000-0000-000000000000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ABC79C23-4520-955E-0F53-7FD33E464322}" dt="2025-10-05T02:53:14.815" v="54" actId="20577"/>
        <pc:sldMkLst>
          <pc:docMk/>
          <pc:sldMk cId="1443300579" sldId="334"/>
        </pc:sldMkLst>
        <pc:spChg chg="mod">
          <ac:chgData name="WENDY VANESA FONTALVO PEÑATE" userId="S::wendy.fontalvo.p@uniminuto.edu::f7a3c5d0-b13b-4d33-a676-a293da504660" providerId="AD" clId="Web-{ABC79C23-4520-955E-0F53-7FD33E464322}" dt="2025-10-05T02:53:14.815" v="54" actId="20577"/>
          <ac:spMkLst>
            <pc:docMk/>
            <pc:sldMk cId="1443300579" sldId="334"/>
            <ac:spMk id="16" creationId="{3A78DCA3-469F-9F5A-6DE3-87B1770CF86A}"/>
          </ac:spMkLst>
        </pc:spChg>
      </pc:sldChg>
    </pc:docChg>
  </pc:docChgLst>
  <pc:docChgLst>
    <pc:chgData name="PAULA ANGELICA POSADA RUIZ" userId="c1bc0e1e-d004-4b21-9d74-8a35d69a1bab" providerId="ADAL" clId="{8C549451-7A3B-284E-91A0-501811328C93}"/>
    <pc:docChg chg="undo custSel modSld">
      <pc:chgData name="PAULA ANGELICA POSADA RUIZ" userId="c1bc0e1e-d004-4b21-9d74-8a35d69a1bab" providerId="ADAL" clId="{8C549451-7A3B-284E-91A0-501811328C93}" dt="2025-10-20T07:20:32.515" v="84"/>
      <pc:docMkLst>
        <pc:docMk/>
      </pc:docMkLst>
      <pc:sldChg chg="modSp addCm modCm">
        <pc:chgData name="PAULA ANGELICA POSADA RUIZ" userId="c1bc0e1e-d004-4b21-9d74-8a35d69a1bab" providerId="ADAL" clId="{8C549451-7A3B-284E-91A0-501811328C93}" dt="2025-10-20T06:43:02.598" v="50"/>
        <pc:sldMkLst>
          <pc:docMk/>
          <pc:sldMk cId="168279661" sldId="258"/>
        </pc:sldMkLst>
        <pc:spChg chg="mod">
          <ac:chgData name="PAULA ANGELICA POSADA RUIZ" userId="c1bc0e1e-d004-4b21-9d74-8a35d69a1bab" providerId="ADAL" clId="{8C549451-7A3B-284E-91A0-501811328C93}" dt="2025-10-20T06:42:43.281" v="48" actId="14100"/>
          <ac:spMkLst>
            <pc:docMk/>
            <pc:sldMk cId="168279661" sldId="258"/>
            <ac:spMk id="2" creationId="{85FDA4D4-B59F-ADFB-EB0E-77E3E0EA4F5E}"/>
          </ac:spMkLst>
        </pc:spChg>
        <pc:spChg chg="mod">
          <ac:chgData name="PAULA ANGELICA POSADA RUIZ" userId="c1bc0e1e-d004-4b21-9d74-8a35d69a1bab" providerId="ADAL" clId="{8C549451-7A3B-284E-91A0-501811328C93}" dt="2025-10-20T06:42:43.281" v="48" actId="14100"/>
          <ac:spMkLst>
            <pc:docMk/>
            <pc:sldMk cId="168279661" sldId="258"/>
            <ac:spMk id="39" creationId="{08F4884E-1D72-4760-9ABD-0A70658C1E1C}"/>
          </ac:spMkLst>
        </pc:spChg>
        <pc:spChg chg="mod">
          <ac:chgData name="PAULA ANGELICA POSADA RUIZ" userId="c1bc0e1e-d004-4b21-9d74-8a35d69a1bab" providerId="ADAL" clId="{8C549451-7A3B-284E-91A0-501811328C93}" dt="2025-10-20T06:42:43.281" v="48" actId="14100"/>
          <ac:spMkLst>
            <pc:docMk/>
            <pc:sldMk cId="168279661" sldId="258"/>
            <ac:spMk id="40" creationId="{3A45B674-8A8E-4318-B3F8-CFF0B74FEDCB}"/>
          </ac:spMkLst>
        </pc:spChg>
        <pc:grpChg chg="mod">
          <ac:chgData name="PAULA ANGELICA POSADA RUIZ" userId="c1bc0e1e-d004-4b21-9d74-8a35d69a1bab" providerId="ADAL" clId="{8C549451-7A3B-284E-91A0-501811328C93}" dt="2025-10-20T06:42:43.281" v="48" actId="14100"/>
          <ac:grpSpMkLst>
            <pc:docMk/>
            <pc:sldMk cId="168279661" sldId="258"/>
            <ac:grpSpMk id="35" creationId="{D455BFE6-9688-4DAB-BDF9-6DBFEA3765F3}"/>
          </ac:grpSpMkLst>
        </pc:grpChg>
        <pc:grpChg chg="mod">
          <ac:chgData name="PAULA ANGELICA POSADA RUIZ" userId="c1bc0e1e-d004-4b21-9d74-8a35d69a1bab" providerId="ADAL" clId="{8C549451-7A3B-284E-91A0-501811328C93}" dt="2025-10-20T06:42:43.281" v="48" actId="14100"/>
          <ac:grpSpMkLst>
            <pc:docMk/>
            <pc:sldMk cId="168279661" sldId="258"/>
            <ac:grpSpMk id="36" creationId="{D627DD17-85C6-46C7-8344-B777040D38E6}"/>
          </ac:grpSpMkLst>
        </pc:grpChg>
        <pc:grpChg chg="mod">
          <ac:chgData name="PAULA ANGELICA POSADA RUIZ" userId="c1bc0e1e-d004-4b21-9d74-8a35d69a1bab" providerId="ADAL" clId="{8C549451-7A3B-284E-91A0-501811328C93}" dt="2025-10-20T06:42:43.281" v="48" actId="14100"/>
          <ac:grpSpMkLst>
            <pc:docMk/>
            <pc:sldMk cId="168279661" sldId="258"/>
            <ac:grpSpMk id="37" creationId="{2071BF8A-7094-4D75-8C4D-E416D417442E}"/>
          </ac:grpSpMkLst>
        </pc:grpChg>
        <pc:grpChg chg="mod">
          <ac:chgData name="PAULA ANGELICA POSADA RUIZ" userId="c1bc0e1e-d004-4b21-9d74-8a35d69a1bab" providerId="ADAL" clId="{8C549451-7A3B-284E-91A0-501811328C93}" dt="2025-10-20T06:42:43.281" v="48" actId="14100"/>
          <ac:grpSpMkLst>
            <pc:docMk/>
            <pc:sldMk cId="168279661" sldId="258"/>
            <ac:grpSpMk id="38" creationId="{099885D3-2FE8-4A85-9298-744279C76B25}"/>
          </ac:grpSpMkLst>
        </pc:grpChg>
        <pc:picChg chg="mod">
          <ac:chgData name="PAULA ANGELICA POSADA RUIZ" userId="c1bc0e1e-d004-4b21-9d74-8a35d69a1bab" providerId="ADAL" clId="{8C549451-7A3B-284E-91A0-501811328C93}" dt="2025-10-20T06:42:43.281" v="48" actId="14100"/>
          <ac:picMkLst>
            <pc:docMk/>
            <pc:sldMk cId="168279661" sldId="258"/>
            <ac:picMk id="4" creationId="{1B634740-3AD8-4671-A6BE-885E96871CBF}"/>
          </ac:picMkLst>
        </pc:picChg>
      </pc:sldChg>
      <pc:sldChg chg="addCm modCm">
        <pc:chgData name="PAULA ANGELICA POSADA RUIZ" userId="c1bc0e1e-d004-4b21-9d74-8a35d69a1bab" providerId="ADAL" clId="{8C549451-7A3B-284E-91A0-501811328C93}" dt="2025-10-20T06:58:35.391" v="67" actId="1589"/>
        <pc:sldMkLst>
          <pc:docMk/>
          <pc:sldMk cId="3454822049" sldId="272"/>
        </pc:sldMkLst>
      </pc:sldChg>
      <pc:sldChg chg="addCm modCm">
        <pc:chgData name="PAULA ANGELICA POSADA RUIZ" userId="c1bc0e1e-d004-4b21-9d74-8a35d69a1bab" providerId="ADAL" clId="{8C549451-7A3B-284E-91A0-501811328C93}" dt="2025-10-20T07:06:33.395" v="75"/>
        <pc:sldMkLst>
          <pc:docMk/>
          <pc:sldMk cId="1794724281" sldId="274"/>
        </pc:sldMkLst>
      </pc:sldChg>
      <pc:sldChg chg="modSp addCm modCm">
        <pc:chgData name="PAULA ANGELICA POSADA RUIZ" userId="c1bc0e1e-d004-4b21-9d74-8a35d69a1bab" providerId="ADAL" clId="{8C549451-7A3B-284E-91A0-501811328C93}" dt="2025-10-20T06:41:17.554" v="42" actId="20577"/>
        <pc:sldMkLst>
          <pc:docMk/>
          <pc:sldMk cId="372235552" sldId="275"/>
        </pc:sldMkLst>
        <pc:graphicFrameChg chg="modGraphic">
          <ac:chgData name="PAULA ANGELICA POSADA RUIZ" userId="c1bc0e1e-d004-4b21-9d74-8a35d69a1bab" providerId="ADAL" clId="{8C549451-7A3B-284E-91A0-501811328C93}" dt="2025-10-20T06:41:17.554" v="42" actId="20577"/>
          <ac:graphicFrameMkLst>
            <pc:docMk/>
            <pc:sldMk cId="372235552" sldId="275"/>
            <ac:graphicFrameMk id="3" creationId="{00000000-0000-0000-0000-000000000000}"/>
          </ac:graphicFrameMkLst>
        </pc:graphicFrameChg>
      </pc:sldChg>
      <pc:sldChg chg="addCm modCm">
        <pc:chgData name="PAULA ANGELICA POSADA RUIZ" userId="c1bc0e1e-d004-4b21-9d74-8a35d69a1bab" providerId="ADAL" clId="{8C549451-7A3B-284E-91A0-501811328C93}" dt="2025-10-20T06:52:53.421" v="61"/>
        <pc:sldMkLst>
          <pc:docMk/>
          <pc:sldMk cId="4247056061" sldId="282"/>
        </pc:sldMkLst>
      </pc:sldChg>
      <pc:sldChg chg="modSp">
        <pc:chgData name="PAULA ANGELICA POSADA RUIZ" userId="c1bc0e1e-d004-4b21-9d74-8a35d69a1bab" providerId="ADAL" clId="{8C549451-7A3B-284E-91A0-501811328C93}" dt="2025-10-20T06:57:09.836" v="66" actId="113"/>
        <pc:sldMkLst>
          <pc:docMk/>
          <pc:sldMk cId="1976097555" sldId="283"/>
        </pc:sldMkLst>
        <pc:spChg chg="mod">
          <ac:chgData name="PAULA ANGELICA POSADA RUIZ" userId="c1bc0e1e-d004-4b21-9d74-8a35d69a1bab" providerId="ADAL" clId="{8C549451-7A3B-284E-91A0-501811328C93}" dt="2025-10-20T06:57:09.836" v="66" actId="113"/>
          <ac:spMkLst>
            <pc:docMk/>
            <pc:sldMk cId="1976097555" sldId="283"/>
            <ac:spMk id="27" creationId="{FFF71AA1-5DD0-427B-8ED8-CFA3565D7D1C}"/>
          </ac:spMkLst>
        </pc:spChg>
      </pc:sldChg>
      <pc:sldChg chg="addCm modCm">
        <pc:chgData name="PAULA ANGELICA POSADA RUIZ" userId="c1bc0e1e-d004-4b21-9d74-8a35d69a1bab" providerId="ADAL" clId="{8C549451-7A3B-284E-91A0-501811328C93}" dt="2025-10-20T07:02:02.271" v="71"/>
        <pc:sldMkLst>
          <pc:docMk/>
          <pc:sldMk cId="3500669005" sldId="320"/>
        </pc:sldMkLst>
      </pc:sldChg>
      <pc:sldChg chg="modSp addCm modCm">
        <pc:chgData name="PAULA ANGELICA POSADA RUIZ" userId="c1bc0e1e-d004-4b21-9d74-8a35d69a1bab" providerId="ADAL" clId="{8C549451-7A3B-284E-91A0-501811328C93}" dt="2025-10-20T06:38:44.024" v="36"/>
        <pc:sldMkLst>
          <pc:docMk/>
          <pc:sldMk cId="2733822545" sldId="321"/>
        </pc:sldMkLst>
        <pc:graphicFrameChg chg="modGraphic">
          <ac:chgData name="PAULA ANGELICA POSADA RUIZ" userId="c1bc0e1e-d004-4b21-9d74-8a35d69a1bab" providerId="ADAL" clId="{8C549451-7A3B-284E-91A0-501811328C93}" dt="2025-10-20T06:36:56.562" v="26" actId="13926"/>
          <ac:graphicFrameMkLst>
            <pc:docMk/>
            <pc:sldMk cId="2733822545" sldId="321"/>
            <ac:graphicFrameMk id="2" creationId="{00000000-0000-0000-0000-000000000000}"/>
          </ac:graphicFrameMkLst>
        </pc:graphicFrameChg>
      </pc:sldChg>
      <pc:sldChg chg="modSp">
        <pc:chgData name="PAULA ANGELICA POSADA RUIZ" userId="c1bc0e1e-d004-4b21-9d74-8a35d69a1bab" providerId="ADAL" clId="{8C549451-7A3B-284E-91A0-501811328C93}" dt="2025-10-20T06:38:49.375" v="38" actId="20577"/>
        <pc:sldMkLst>
          <pc:docMk/>
          <pc:sldMk cId="2588491394" sldId="322"/>
        </pc:sldMkLst>
        <pc:graphicFrameChg chg="modGraphic">
          <ac:chgData name="PAULA ANGELICA POSADA RUIZ" userId="c1bc0e1e-d004-4b21-9d74-8a35d69a1bab" providerId="ADAL" clId="{8C549451-7A3B-284E-91A0-501811328C93}" dt="2025-10-20T06:38:49.375" v="38" actId="20577"/>
          <ac:graphicFrameMkLst>
            <pc:docMk/>
            <pc:sldMk cId="2588491394" sldId="322"/>
            <ac:graphicFrameMk id="2" creationId="{00000000-0000-0000-0000-000000000000}"/>
          </ac:graphicFrameMkLst>
        </pc:graphicFrameChg>
      </pc:sldChg>
      <pc:sldChg chg="addCm modCm">
        <pc:chgData name="PAULA ANGELICA POSADA RUIZ" userId="c1bc0e1e-d004-4b21-9d74-8a35d69a1bab" providerId="ADAL" clId="{8C549451-7A3B-284E-91A0-501811328C93}" dt="2025-10-20T06:41:53.081" v="44"/>
        <pc:sldMkLst>
          <pc:docMk/>
          <pc:sldMk cId="3309473873" sldId="325"/>
        </pc:sldMkLst>
      </pc:sldChg>
      <pc:sldChg chg="addCm modCm">
        <pc:chgData name="PAULA ANGELICA POSADA RUIZ" userId="c1bc0e1e-d004-4b21-9d74-8a35d69a1bab" providerId="ADAL" clId="{8C549451-7A3B-284E-91A0-501811328C93}" dt="2025-10-20T07:01:35.078" v="69"/>
        <pc:sldMkLst>
          <pc:docMk/>
          <pc:sldMk cId="2554530384" sldId="329"/>
        </pc:sldMkLst>
      </pc:sldChg>
      <pc:sldChg chg="addCm modCm">
        <pc:chgData name="PAULA ANGELICA POSADA RUIZ" userId="c1bc0e1e-d004-4b21-9d74-8a35d69a1bab" providerId="ADAL" clId="{8C549451-7A3B-284E-91A0-501811328C93}" dt="2025-10-20T07:03:40.843" v="73"/>
        <pc:sldMkLst>
          <pc:docMk/>
          <pc:sldMk cId="3536331558" sldId="331"/>
        </pc:sldMkLst>
      </pc:sldChg>
      <pc:sldChg chg="addCm modCm">
        <pc:chgData name="PAULA ANGELICA POSADA RUIZ" userId="c1bc0e1e-d004-4b21-9d74-8a35d69a1bab" providerId="ADAL" clId="{8C549451-7A3B-284E-91A0-501811328C93}" dt="2025-10-20T07:11:15.962" v="78"/>
        <pc:sldMkLst>
          <pc:docMk/>
          <pc:sldMk cId="1443300579" sldId="334"/>
        </pc:sldMkLst>
      </pc:sldChg>
      <pc:sldChg chg="addCm modCm">
        <pc:chgData name="PAULA ANGELICA POSADA RUIZ" userId="c1bc0e1e-d004-4b21-9d74-8a35d69a1bab" providerId="ADAL" clId="{8C549451-7A3B-284E-91A0-501811328C93}" dt="2025-10-20T07:19:54.914" v="82"/>
        <pc:sldMkLst>
          <pc:docMk/>
          <pc:sldMk cId="2907164824" sldId="336"/>
        </pc:sldMkLst>
      </pc:sldChg>
      <pc:sldChg chg="addCm modCm">
        <pc:chgData name="PAULA ANGELICA POSADA RUIZ" userId="c1bc0e1e-d004-4b21-9d74-8a35d69a1bab" providerId="ADAL" clId="{8C549451-7A3B-284E-91A0-501811328C93}" dt="2025-10-20T07:20:32.515" v="84"/>
        <pc:sldMkLst>
          <pc:docMk/>
          <pc:sldMk cId="2770700750" sldId="337"/>
        </pc:sldMkLst>
      </pc:sldChg>
      <pc:sldChg chg="addCm modCm">
        <pc:chgData name="PAULA ANGELICA POSADA RUIZ" userId="c1bc0e1e-d004-4b21-9d74-8a35d69a1bab" providerId="ADAL" clId="{8C549451-7A3B-284E-91A0-501811328C93}" dt="2025-10-20T06:53:33.434" v="65"/>
        <pc:sldMkLst>
          <pc:docMk/>
          <pc:sldMk cId="718380249" sldId="343"/>
        </pc:sldMkLst>
      </pc:sldChg>
      <pc:sldChg chg="addCm modCm">
        <pc:chgData name="PAULA ANGELICA POSADA RUIZ" userId="c1bc0e1e-d004-4b21-9d74-8a35d69a1bab" providerId="ADAL" clId="{8C549451-7A3B-284E-91A0-501811328C93}" dt="2025-10-20T06:53:13.488" v="63"/>
        <pc:sldMkLst>
          <pc:docMk/>
          <pc:sldMk cId="855831422" sldId="344"/>
        </pc:sldMkLst>
      </pc:sldChg>
      <pc:sldChg chg="addCm modCm">
        <pc:chgData name="PAULA ANGELICA POSADA RUIZ" userId="c1bc0e1e-d004-4b21-9d74-8a35d69a1bab" providerId="ADAL" clId="{8C549451-7A3B-284E-91A0-501811328C93}" dt="2025-10-20T06:46:44.543" v="55"/>
        <pc:sldMkLst>
          <pc:docMk/>
          <pc:sldMk cId="2744394132" sldId="352"/>
        </pc:sldMkLst>
      </pc:sldChg>
      <pc:sldChg chg="modSp addCm modCm">
        <pc:chgData name="PAULA ANGELICA POSADA RUIZ" userId="c1bc0e1e-d004-4b21-9d74-8a35d69a1bab" providerId="ADAL" clId="{8C549451-7A3B-284E-91A0-501811328C93}" dt="2025-10-20T06:49:15.507" v="59"/>
        <pc:sldMkLst>
          <pc:docMk/>
          <pc:sldMk cId="947853971" sldId="353"/>
        </pc:sldMkLst>
        <pc:graphicFrameChg chg="modGraphic">
          <ac:chgData name="PAULA ANGELICA POSADA RUIZ" userId="c1bc0e1e-d004-4b21-9d74-8a35d69a1bab" providerId="ADAL" clId="{8C549451-7A3B-284E-91A0-501811328C93}" dt="2025-10-20T06:48:37.336" v="57" actId="20577"/>
          <ac:graphicFrameMkLst>
            <pc:docMk/>
            <pc:sldMk cId="947853971" sldId="353"/>
            <ac:graphicFrameMk id="6" creationId="{467AE814-1481-4B79-A6F0-F46B890F947C}"/>
          </ac:graphicFrameMkLst>
        </pc:graphicFrameChg>
      </pc:sldChg>
      <pc:sldChg chg="modSp addCm modCm">
        <pc:chgData name="PAULA ANGELICA POSADA RUIZ" userId="c1bc0e1e-d004-4b21-9d74-8a35d69a1bab" providerId="ADAL" clId="{8C549451-7A3B-284E-91A0-501811328C93}" dt="2025-10-20T06:37:47.740" v="33"/>
        <pc:sldMkLst>
          <pc:docMk/>
          <pc:sldMk cId="1660213062" sldId="354"/>
        </pc:sldMkLst>
        <pc:spChg chg="mod">
          <ac:chgData name="PAULA ANGELICA POSADA RUIZ" userId="c1bc0e1e-d004-4b21-9d74-8a35d69a1bab" providerId="ADAL" clId="{8C549451-7A3B-284E-91A0-501811328C93}" dt="2025-10-20T06:37:01.227" v="29" actId="13926"/>
          <ac:spMkLst>
            <pc:docMk/>
            <pc:sldMk cId="1660213062" sldId="354"/>
            <ac:spMk id="3" creationId="{A803B84E-DB76-904C-B342-4F80B4551F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6D50-B06F-40A2-B8F3-6FF72D24CB3A}" type="datetimeFigureOut"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BAD8-7D8A-4780-9C89-747BF26ABA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A455F-4842-4EAF-ACDC-0F872E30048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A455F-4842-4EAF-ACDC-0F872E300483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95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F203-8A00-7832-F58E-8437DC06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80AB1A-579F-E072-6DB9-96A95E3C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7A8510-325F-A3DD-4C98-096EABCC8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F9938B-17C0-3294-C8FD-0DBF83941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917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20/10/2025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659D3F-ACAE-1AD1-E56B-4438C20F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4E5E83F-FCEF-A2CA-6813-8CC6D7A4661C}"/>
              </a:ext>
            </a:extLst>
          </p:cNvPr>
          <p:cNvSpPr txBox="1">
            <a:spLocks/>
          </p:cNvSpPr>
          <p:nvPr/>
        </p:nvSpPr>
        <p:spPr>
          <a:xfrm>
            <a:off x="1229000" y="2381360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>
                <a:solidFill>
                  <a:schemeClr val="bg1"/>
                </a:solidFill>
                <a:latin typeface="Trebuchet MS"/>
              </a:rPr>
              <a:t>Bitácora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33523FC-F7DD-6E19-721A-9EB5714910A4}"/>
              </a:ext>
            </a:extLst>
          </p:cNvPr>
          <p:cNvSpPr txBox="1">
            <a:spLocks/>
          </p:cNvSpPr>
          <p:nvPr/>
        </p:nvSpPr>
        <p:spPr>
          <a:xfrm>
            <a:off x="1229000" y="3394066"/>
            <a:ext cx="4122821" cy="951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>
                <a:solidFill>
                  <a:srgbClr val="01FD84"/>
                </a:solidFill>
                <a:latin typeface="Trebuchet MS"/>
              </a:rPr>
              <a:t>Junior Prototipado I</a:t>
            </a:r>
            <a:endParaRPr lang="en-US" sz="3600">
              <a:solidFill>
                <a:srgbClr val="01FD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8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196BE2F-F981-476E-A413-CB8DA49E6C3C}"/>
              </a:ext>
            </a:extLst>
          </p:cNvPr>
          <p:cNvSpPr txBox="1">
            <a:spLocks/>
          </p:cNvSpPr>
          <p:nvPr/>
        </p:nvSpPr>
        <p:spPr>
          <a:xfrm>
            <a:off x="802707" y="77127"/>
            <a:ext cx="10600750" cy="758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000" b="1">
                <a:solidFill>
                  <a:srgbClr val="5026AD"/>
                </a:solidFill>
                <a:latin typeface="Trebuchet MS"/>
              </a:rPr>
              <a:t>REGULACIÓN EMOCIONAL PARA ALCANZAR METAS PARTE</a:t>
            </a:r>
            <a:r>
              <a:rPr lang="es-ES_tradnl" sz="3000" b="1" noProof="0">
                <a:solidFill>
                  <a:srgbClr val="5026AD"/>
                </a:solidFill>
                <a:latin typeface="Trebuchet MS"/>
              </a:rPr>
              <a:t> 2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F068F93-2DE2-59DF-E700-702704E83AD3}"/>
              </a:ext>
            </a:extLst>
          </p:cNvPr>
          <p:cNvGrpSpPr/>
          <p:nvPr/>
        </p:nvGrpSpPr>
        <p:grpSpPr>
          <a:xfrm>
            <a:off x="295302" y="1628292"/>
            <a:ext cx="2115961" cy="3707910"/>
            <a:chOff x="219102" y="1631672"/>
            <a:chExt cx="2115961" cy="370791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A5AD009-A123-456B-AB35-8FB6BA44A356}"/>
                </a:ext>
              </a:extLst>
            </p:cNvPr>
            <p:cNvGrpSpPr/>
            <p:nvPr/>
          </p:nvGrpSpPr>
          <p:grpSpPr>
            <a:xfrm>
              <a:off x="219102" y="1631672"/>
              <a:ext cx="2115961" cy="3707910"/>
              <a:chOff x="200854" y="1237647"/>
              <a:chExt cx="2673630" cy="4563106"/>
            </a:xfrm>
          </p:grpSpPr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901CEBA0-BE32-486B-B419-63956A23DA24}"/>
                  </a:ext>
                </a:extLst>
              </p:cNvPr>
              <p:cNvSpPr/>
              <p:nvPr/>
            </p:nvSpPr>
            <p:spPr>
              <a:xfrm>
                <a:off x="200854" y="1237647"/>
                <a:ext cx="2665378" cy="3548364"/>
              </a:xfrm>
              <a:prstGeom prst="roundRect">
                <a:avLst>
                  <a:gd name="adj" fmla="val 14861"/>
                </a:avLst>
              </a:prstGeom>
              <a:solidFill>
                <a:srgbClr val="E1E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0A09747F-3F99-4AF9-912A-A6A10A09ECBE}"/>
                  </a:ext>
                </a:extLst>
              </p:cNvPr>
              <p:cNvSpPr/>
              <p:nvPr/>
            </p:nvSpPr>
            <p:spPr>
              <a:xfrm>
                <a:off x="200854" y="3127123"/>
                <a:ext cx="2673630" cy="2673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1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</p:grp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AEF21D2F-DAFF-4381-BDDF-E7C82F6C7D15}"/>
                </a:ext>
              </a:extLst>
            </p:cNvPr>
            <p:cNvSpPr txBox="1"/>
            <p:nvPr/>
          </p:nvSpPr>
          <p:spPr>
            <a:xfrm>
              <a:off x="332931" y="1827266"/>
              <a:ext cx="1801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i="1" noProof="0">
                  <a:solidFill>
                    <a:schemeClr val="bg2">
                      <a:lumMod val="50000"/>
                    </a:schemeClr>
                  </a:solidFill>
                </a:rPr>
                <a:t>Descripción de la forma de afrontamiento del estrés y frustración.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54F69B0A-AFC0-48CA-9CCB-06442EDF33C8}"/>
                </a:ext>
              </a:extLst>
            </p:cNvPr>
            <p:cNvSpPr txBox="1"/>
            <p:nvPr/>
          </p:nvSpPr>
          <p:spPr>
            <a:xfrm>
              <a:off x="549917" y="386868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i="1" noProof="0">
                  <a:solidFill>
                    <a:srgbClr val="5026AD"/>
                  </a:solidFill>
                </a:rPr>
                <a:t>Emoji o </a:t>
              </a:r>
              <a:r>
                <a:rPr lang="es-ES_tradnl" b="1" i="1" noProof="0" err="1">
                  <a:solidFill>
                    <a:srgbClr val="5026AD"/>
                  </a:solidFill>
                </a:rPr>
                <a:t>Sticker</a:t>
              </a:r>
              <a:r>
                <a:rPr lang="es-ES_tradnl" b="1" i="1" noProof="0">
                  <a:solidFill>
                    <a:srgbClr val="5026AD"/>
                  </a:solidFill>
                </a:rPr>
                <a:t> 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8007B5FB-D947-B815-F176-C971B8A5455C}"/>
              </a:ext>
            </a:extLst>
          </p:cNvPr>
          <p:cNvSpPr txBox="1"/>
          <p:nvPr/>
        </p:nvSpPr>
        <p:spPr>
          <a:xfrm>
            <a:off x="2799332" y="5442031"/>
            <a:ext cx="1954286" cy="338554"/>
          </a:xfrm>
          <a:prstGeom prst="rect">
            <a:avLst/>
          </a:prstGeom>
          <a:solidFill>
            <a:srgbClr val="01F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>
                <a:solidFill>
                  <a:srgbClr val="5026AD"/>
                </a:solidFill>
              </a:rPr>
              <a:t>Trabajo en equipo</a:t>
            </a:r>
            <a:endParaRPr lang="es-CO" sz="1600" b="1">
              <a:solidFill>
                <a:srgbClr val="5026A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125A35-FBF7-EB9A-49C5-CC7A0C02EE1B}"/>
              </a:ext>
            </a:extLst>
          </p:cNvPr>
          <p:cNvSpPr txBox="1"/>
          <p:nvPr/>
        </p:nvSpPr>
        <p:spPr>
          <a:xfrm>
            <a:off x="7061200" y="5429388"/>
            <a:ext cx="2804963" cy="338554"/>
          </a:xfrm>
          <a:prstGeom prst="rect">
            <a:avLst/>
          </a:prstGeom>
          <a:solidFill>
            <a:srgbClr val="01F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>
                <a:solidFill>
                  <a:srgbClr val="5026AD"/>
                </a:solidFill>
              </a:rPr>
              <a:t>Los recursos no funcionaron</a:t>
            </a:r>
            <a:endParaRPr lang="es-CO" sz="1600" b="1">
              <a:solidFill>
                <a:srgbClr val="5026AD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378D47-3E34-E09A-9B43-890BE53B64F1}"/>
              </a:ext>
            </a:extLst>
          </p:cNvPr>
          <p:cNvSpPr txBox="1"/>
          <p:nvPr/>
        </p:nvSpPr>
        <p:spPr>
          <a:xfrm>
            <a:off x="9816530" y="923970"/>
            <a:ext cx="1978569" cy="584775"/>
          </a:xfrm>
          <a:prstGeom prst="rect">
            <a:avLst/>
          </a:prstGeom>
          <a:solidFill>
            <a:srgbClr val="01F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>
                <a:solidFill>
                  <a:srgbClr val="5026AD"/>
                </a:solidFill>
              </a:rPr>
              <a:t>Aprendizajes sobre ajustar y probar</a:t>
            </a:r>
            <a:endParaRPr lang="es-CO" sz="1600" b="1">
              <a:solidFill>
                <a:srgbClr val="5026AD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4E43A5-0BE5-E197-FE68-234E4E41F8EA}"/>
              </a:ext>
            </a:extLst>
          </p:cNvPr>
          <p:cNvSpPr txBox="1"/>
          <p:nvPr/>
        </p:nvSpPr>
        <p:spPr>
          <a:xfrm>
            <a:off x="5157108" y="896157"/>
            <a:ext cx="1898626" cy="584775"/>
          </a:xfrm>
          <a:prstGeom prst="rect">
            <a:avLst/>
          </a:prstGeom>
          <a:solidFill>
            <a:srgbClr val="01F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>
                <a:solidFill>
                  <a:srgbClr val="5026AD"/>
                </a:solidFill>
              </a:rPr>
              <a:t>Falla técnica del prototipo</a:t>
            </a:r>
            <a:endParaRPr lang="es-CO" sz="1600" b="1">
              <a:solidFill>
                <a:srgbClr val="5026AD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2A4EE7-F1F4-8D2C-C979-CF87975DB06B}"/>
              </a:ext>
            </a:extLst>
          </p:cNvPr>
          <p:cNvSpPr txBox="1"/>
          <p:nvPr/>
        </p:nvSpPr>
        <p:spPr>
          <a:xfrm>
            <a:off x="346101" y="922296"/>
            <a:ext cx="2039761" cy="584775"/>
          </a:xfrm>
          <a:prstGeom prst="rect">
            <a:avLst/>
          </a:prstGeom>
          <a:solidFill>
            <a:srgbClr val="01FD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>
                <a:solidFill>
                  <a:srgbClr val="5026AD"/>
                </a:solidFill>
              </a:rPr>
              <a:t>Toma de decisiones del prototipo</a:t>
            </a:r>
            <a:endParaRPr lang="es-CO" sz="1600" b="1">
              <a:solidFill>
                <a:srgbClr val="5026AD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19AA7D2-FDF5-2F62-59B3-B4E2532D0EB2}"/>
              </a:ext>
            </a:extLst>
          </p:cNvPr>
          <p:cNvGrpSpPr/>
          <p:nvPr/>
        </p:nvGrpSpPr>
        <p:grpSpPr>
          <a:xfrm>
            <a:off x="2682902" y="1628292"/>
            <a:ext cx="2115961" cy="3707910"/>
            <a:chOff x="219102" y="1631672"/>
            <a:chExt cx="2115961" cy="370791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76E170B-ADF8-6858-9B3E-B69F554D2DE9}"/>
                </a:ext>
              </a:extLst>
            </p:cNvPr>
            <p:cNvGrpSpPr/>
            <p:nvPr/>
          </p:nvGrpSpPr>
          <p:grpSpPr>
            <a:xfrm>
              <a:off x="219102" y="1631672"/>
              <a:ext cx="2115961" cy="3707910"/>
              <a:chOff x="200854" y="1237647"/>
              <a:chExt cx="2673630" cy="4563106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A00BE415-991C-3384-9392-1489A7845289}"/>
                  </a:ext>
                </a:extLst>
              </p:cNvPr>
              <p:cNvSpPr/>
              <p:nvPr/>
            </p:nvSpPr>
            <p:spPr>
              <a:xfrm>
                <a:off x="200854" y="1237647"/>
                <a:ext cx="2665378" cy="3548364"/>
              </a:xfrm>
              <a:prstGeom prst="roundRect">
                <a:avLst>
                  <a:gd name="adj" fmla="val 14861"/>
                </a:avLst>
              </a:prstGeom>
              <a:solidFill>
                <a:srgbClr val="E1E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22B28276-DDDA-9BFF-3F96-52B542D19B24}"/>
                  </a:ext>
                </a:extLst>
              </p:cNvPr>
              <p:cNvSpPr/>
              <p:nvPr/>
            </p:nvSpPr>
            <p:spPr>
              <a:xfrm>
                <a:off x="200854" y="3127123"/>
                <a:ext cx="2673630" cy="2673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1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</p:grp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73C69AE-C944-997D-A8B0-2F68E9DF0C90}"/>
                </a:ext>
              </a:extLst>
            </p:cNvPr>
            <p:cNvSpPr txBox="1"/>
            <p:nvPr/>
          </p:nvSpPr>
          <p:spPr>
            <a:xfrm>
              <a:off x="332931" y="1827266"/>
              <a:ext cx="1801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i="1" noProof="0">
                  <a:solidFill>
                    <a:schemeClr val="bg2">
                      <a:lumMod val="50000"/>
                    </a:schemeClr>
                  </a:solidFill>
                </a:rPr>
                <a:t>Descripción de la forma de afrontamiento del estrés y frustración.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D54354B-CD15-DEBD-83AE-D39E32ED6015}"/>
                </a:ext>
              </a:extLst>
            </p:cNvPr>
            <p:cNvSpPr txBox="1"/>
            <p:nvPr/>
          </p:nvSpPr>
          <p:spPr>
            <a:xfrm>
              <a:off x="549917" y="386868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i="1" noProof="0">
                  <a:solidFill>
                    <a:srgbClr val="5026AD"/>
                  </a:solidFill>
                </a:rPr>
                <a:t>Emoji o </a:t>
              </a:r>
              <a:r>
                <a:rPr lang="es-ES_tradnl" b="1" i="1" noProof="0" err="1">
                  <a:solidFill>
                    <a:srgbClr val="5026AD"/>
                  </a:solidFill>
                </a:rPr>
                <a:t>Sticker</a:t>
              </a:r>
              <a:r>
                <a:rPr lang="es-ES_tradnl" b="1" i="1" noProof="0">
                  <a:solidFill>
                    <a:srgbClr val="5026AD"/>
                  </a:solidFill>
                </a:rPr>
                <a:t> 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03EFD34-0F69-CCC7-50A9-52A66B7527F2}"/>
              </a:ext>
            </a:extLst>
          </p:cNvPr>
          <p:cNvGrpSpPr/>
          <p:nvPr/>
        </p:nvGrpSpPr>
        <p:grpSpPr>
          <a:xfrm>
            <a:off x="5045102" y="1628292"/>
            <a:ext cx="2115961" cy="3707910"/>
            <a:chOff x="219102" y="1631672"/>
            <a:chExt cx="2115961" cy="3707910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84A97900-BCAA-23FF-0348-83EACB42C39D}"/>
                </a:ext>
              </a:extLst>
            </p:cNvPr>
            <p:cNvGrpSpPr/>
            <p:nvPr/>
          </p:nvGrpSpPr>
          <p:grpSpPr>
            <a:xfrm>
              <a:off x="219102" y="1631672"/>
              <a:ext cx="2115961" cy="3707910"/>
              <a:chOff x="200854" y="1237647"/>
              <a:chExt cx="2673630" cy="4563106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6F7B8E08-AAF7-0D11-CC07-C8DF6E06AF0F}"/>
                  </a:ext>
                </a:extLst>
              </p:cNvPr>
              <p:cNvSpPr/>
              <p:nvPr/>
            </p:nvSpPr>
            <p:spPr>
              <a:xfrm>
                <a:off x="200854" y="1237647"/>
                <a:ext cx="2665378" cy="3548364"/>
              </a:xfrm>
              <a:prstGeom prst="roundRect">
                <a:avLst>
                  <a:gd name="adj" fmla="val 14861"/>
                </a:avLst>
              </a:prstGeom>
              <a:solidFill>
                <a:srgbClr val="E1E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FF951FC0-BBEB-D93A-7C2A-9509DE5ACA0D}"/>
                  </a:ext>
                </a:extLst>
              </p:cNvPr>
              <p:cNvSpPr/>
              <p:nvPr/>
            </p:nvSpPr>
            <p:spPr>
              <a:xfrm>
                <a:off x="200854" y="3127123"/>
                <a:ext cx="2673630" cy="2673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1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5DB8EAD-1F24-2F79-6EC8-B0819371A1A8}"/>
                </a:ext>
              </a:extLst>
            </p:cNvPr>
            <p:cNvSpPr txBox="1"/>
            <p:nvPr/>
          </p:nvSpPr>
          <p:spPr>
            <a:xfrm>
              <a:off x="332931" y="1827266"/>
              <a:ext cx="1801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i="1" noProof="0">
                  <a:solidFill>
                    <a:schemeClr val="bg2">
                      <a:lumMod val="50000"/>
                    </a:schemeClr>
                  </a:solidFill>
                </a:rPr>
                <a:t>Descripción de la forma de afrontamiento del estrés y frustración.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791175E-66EE-AE6B-F50C-6ADC20CF5116}"/>
                </a:ext>
              </a:extLst>
            </p:cNvPr>
            <p:cNvSpPr txBox="1"/>
            <p:nvPr/>
          </p:nvSpPr>
          <p:spPr>
            <a:xfrm>
              <a:off x="549917" y="386868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i="1" noProof="0">
                  <a:solidFill>
                    <a:srgbClr val="5026AD"/>
                  </a:solidFill>
                </a:rPr>
                <a:t>Emoji o </a:t>
              </a:r>
              <a:r>
                <a:rPr lang="es-ES_tradnl" b="1" i="1" noProof="0" err="1">
                  <a:solidFill>
                    <a:srgbClr val="5026AD"/>
                  </a:solidFill>
                </a:rPr>
                <a:t>Sticker</a:t>
              </a:r>
              <a:r>
                <a:rPr lang="es-ES_tradnl" b="1" i="1" noProof="0">
                  <a:solidFill>
                    <a:srgbClr val="5026AD"/>
                  </a:solidFill>
                </a:rPr>
                <a:t> 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C1CDD56-C26D-AC38-F469-AC20C0468781}"/>
              </a:ext>
            </a:extLst>
          </p:cNvPr>
          <p:cNvGrpSpPr/>
          <p:nvPr/>
        </p:nvGrpSpPr>
        <p:grpSpPr>
          <a:xfrm>
            <a:off x="7407302" y="1628292"/>
            <a:ext cx="2115961" cy="3707910"/>
            <a:chOff x="219102" y="1631672"/>
            <a:chExt cx="2115961" cy="370791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CFC1C0F2-CCD6-AAD9-7B1F-917E5B4DF87F}"/>
                </a:ext>
              </a:extLst>
            </p:cNvPr>
            <p:cNvGrpSpPr/>
            <p:nvPr/>
          </p:nvGrpSpPr>
          <p:grpSpPr>
            <a:xfrm>
              <a:off x="219102" y="1631672"/>
              <a:ext cx="2115961" cy="3707910"/>
              <a:chOff x="200854" y="1237647"/>
              <a:chExt cx="2673630" cy="4563106"/>
            </a:xfrm>
          </p:grpSpPr>
          <p:sp>
            <p:nvSpPr>
              <p:cNvPr id="37" name="Rectángulo: esquinas redondeadas 36">
                <a:extLst>
                  <a:ext uri="{FF2B5EF4-FFF2-40B4-BE49-F238E27FC236}">
                    <a16:creationId xmlns:a16="http://schemas.microsoft.com/office/drawing/2014/main" id="{F49D894E-6527-2BBF-B1C7-5FFAACF20E68}"/>
                  </a:ext>
                </a:extLst>
              </p:cNvPr>
              <p:cNvSpPr/>
              <p:nvPr/>
            </p:nvSpPr>
            <p:spPr>
              <a:xfrm>
                <a:off x="200854" y="1237647"/>
                <a:ext cx="2665378" cy="3548364"/>
              </a:xfrm>
              <a:prstGeom prst="roundRect">
                <a:avLst>
                  <a:gd name="adj" fmla="val 14861"/>
                </a:avLst>
              </a:prstGeom>
              <a:solidFill>
                <a:srgbClr val="E1E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10A75C12-0855-C592-EA44-17EEA1FB2451}"/>
                  </a:ext>
                </a:extLst>
              </p:cNvPr>
              <p:cNvSpPr/>
              <p:nvPr/>
            </p:nvSpPr>
            <p:spPr>
              <a:xfrm>
                <a:off x="200854" y="3127123"/>
                <a:ext cx="2673630" cy="2673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1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</p:grp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43B4632-351F-62B6-23FD-3AF97E688D17}"/>
                </a:ext>
              </a:extLst>
            </p:cNvPr>
            <p:cNvSpPr txBox="1"/>
            <p:nvPr/>
          </p:nvSpPr>
          <p:spPr>
            <a:xfrm>
              <a:off x="332931" y="1827266"/>
              <a:ext cx="1801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i="1" noProof="0">
                  <a:solidFill>
                    <a:schemeClr val="bg2">
                      <a:lumMod val="50000"/>
                    </a:schemeClr>
                  </a:solidFill>
                </a:rPr>
                <a:t>Descripción de la forma de afrontamiento del estrés y frustración.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090F1AA-94E8-9BA3-CAC8-EC288C2FAAF8}"/>
                </a:ext>
              </a:extLst>
            </p:cNvPr>
            <p:cNvSpPr txBox="1"/>
            <p:nvPr/>
          </p:nvSpPr>
          <p:spPr>
            <a:xfrm>
              <a:off x="549917" y="386868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i="1" noProof="0">
                  <a:solidFill>
                    <a:srgbClr val="5026AD"/>
                  </a:solidFill>
                </a:rPr>
                <a:t>Emoji o </a:t>
              </a:r>
              <a:r>
                <a:rPr lang="es-ES_tradnl" b="1" i="1" noProof="0" err="1">
                  <a:solidFill>
                    <a:srgbClr val="5026AD"/>
                  </a:solidFill>
                </a:rPr>
                <a:t>Sticker</a:t>
              </a:r>
              <a:r>
                <a:rPr lang="es-ES_tradnl" b="1" i="1" noProof="0">
                  <a:solidFill>
                    <a:srgbClr val="5026AD"/>
                  </a:solidFill>
                </a:rPr>
                <a:t> 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64F1A0DE-8F2A-464B-012B-18D51D6FAEF7}"/>
              </a:ext>
            </a:extLst>
          </p:cNvPr>
          <p:cNvGrpSpPr/>
          <p:nvPr/>
        </p:nvGrpSpPr>
        <p:grpSpPr>
          <a:xfrm>
            <a:off x="9768827" y="1628292"/>
            <a:ext cx="2115961" cy="3707910"/>
            <a:chOff x="219102" y="1631672"/>
            <a:chExt cx="2115961" cy="3707910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09347378-24E3-7699-C089-F704AF5E89E3}"/>
                </a:ext>
              </a:extLst>
            </p:cNvPr>
            <p:cNvGrpSpPr/>
            <p:nvPr/>
          </p:nvGrpSpPr>
          <p:grpSpPr>
            <a:xfrm>
              <a:off x="219102" y="1631672"/>
              <a:ext cx="2115961" cy="3707910"/>
              <a:chOff x="200854" y="1237647"/>
              <a:chExt cx="2673630" cy="4563106"/>
            </a:xfrm>
          </p:grpSpPr>
          <p:sp>
            <p:nvSpPr>
              <p:cNvPr id="43" name="Rectángulo: esquinas redondeadas 42">
                <a:extLst>
                  <a:ext uri="{FF2B5EF4-FFF2-40B4-BE49-F238E27FC236}">
                    <a16:creationId xmlns:a16="http://schemas.microsoft.com/office/drawing/2014/main" id="{14D7E97B-45CA-AEE4-4104-18E8E78BA580}"/>
                  </a:ext>
                </a:extLst>
              </p:cNvPr>
              <p:cNvSpPr/>
              <p:nvPr/>
            </p:nvSpPr>
            <p:spPr>
              <a:xfrm>
                <a:off x="200854" y="1237647"/>
                <a:ext cx="2665378" cy="3548364"/>
              </a:xfrm>
              <a:prstGeom prst="roundRect">
                <a:avLst>
                  <a:gd name="adj" fmla="val 14861"/>
                </a:avLst>
              </a:prstGeom>
              <a:solidFill>
                <a:srgbClr val="E1E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CB4D9A8C-50F3-F13A-6292-C32B4A7B315B}"/>
                  </a:ext>
                </a:extLst>
              </p:cNvPr>
              <p:cNvSpPr/>
              <p:nvPr/>
            </p:nvSpPr>
            <p:spPr>
              <a:xfrm>
                <a:off x="200854" y="3127123"/>
                <a:ext cx="2673630" cy="2673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1E1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CC393D15-5320-FF69-2E6F-CDDFEE243838}"/>
                </a:ext>
              </a:extLst>
            </p:cNvPr>
            <p:cNvSpPr txBox="1"/>
            <p:nvPr/>
          </p:nvSpPr>
          <p:spPr>
            <a:xfrm>
              <a:off x="332931" y="1827266"/>
              <a:ext cx="18010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i="1" noProof="0">
                  <a:solidFill>
                    <a:schemeClr val="bg2">
                      <a:lumMod val="50000"/>
                    </a:schemeClr>
                  </a:solidFill>
                </a:rPr>
                <a:t>Descripción de la forma de afrontamiento del estrés y frustración.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A4900D9B-A477-77F3-E687-BB5ECF00F910}"/>
                </a:ext>
              </a:extLst>
            </p:cNvPr>
            <p:cNvSpPr txBox="1"/>
            <p:nvPr/>
          </p:nvSpPr>
          <p:spPr>
            <a:xfrm>
              <a:off x="549917" y="386868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i="1" noProof="0">
                  <a:solidFill>
                    <a:srgbClr val="5026AD"/>
                  </a:solidFill>
                </a:rPr>
                <a:t>Emoji o </a:t>
              </a:r>
              <a:r>
                <a:rPr lang="es-ES_tradnl" b="1" i="1" noProof="0" err="1">
                  <a:solidFill>
                    <a:srgbClr val="5026AD"/>
                  </a:solidFill>
                </a:rPr>
                <a:t>Sticker</a:t>
              </a:r>
              <a:r>
                <a:rPr lang="es-ES_tradnl" b="1" i="1" noProof="0">
                  <a:solidFill>
                    <a:srgbClr val="5026AD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899E9-F268-6E2C-2E63-60460752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FEDFA794-5192-47B0-A676-8A64F9899624}"/>
              </a:ext>
            </a:extLst>
          </p:cNvPr>
          <p:cNvGrpSpPr/>
          <p:nvPr/>
        </p:nvGrpSpPr>
        <p:grpSpPr>
          <a:xfrm>
            <a:off x="4154664" y="251808"/>
            <a:ext cx="1686809" cy="358775"/>
            <a:chOff x="1854575" y="1238977"/>
            <a:chExt cx="2072133" cy="460375"/>
          </a:xfrm>
        </p:grpSpPr>
        <p:sp>
          <p:nvSpPr>
            <p:cNvPr id="15" name="Shape 22">
              <a:extLst>
                <a:ext uri="{FF2B5EF4-FFF2-40B4-BE49-F238E27FC236}">
                  <a16:creationId xmlns:a16="http://schemas.microsoft.com/office/drawing/2014/main" id="{D3FB33E2-70D8-4BB9-8805-B720643A396E}"/>
                </a:ext>
              </a:extLst>
            </p:cNvPr>
            <p:cNvSpPr/>
            <p:nvPr/>
          </p:nvSpPr>
          <p:spPr>
            <a:xfrm>
              <a:off x="1854575" y="1238977"/>
              <a:ext cx="2072133" cy="460375"/>
            </a:xfrm>
            <a:prstGeom prst="roundRect">
              <a:avLst>
                <a:gd name="adj" fmla="val 45340"/>
              </a:avLst>
            </a:prstGeom>
            <a:solidFill>
              <a:srgbClr val="E1E1F0"/>
            </a:solidFill>
            <a:ln/>
          </p:spPr>
          <p:txBody>
            <a:bodyPr/>
            <a:lstStyle/>
            <a:p>
              <a:pPr algn="ctr"/>
              <a:r>
                <a:rPr lang="es-CO">
                  <a:solidFill>
                    <a:srgbClr val="5027AB"/>
                  </a:solidFill>
                  <a:latin typeface="Trebuchet MS" panose="020B0603020202020204" pitchFamily="34" charset="0"/>
                </a:rPr>
                <a:t> </a:t>
              </a:r>
              <a:r>
                <a:rPr lang="es-CO">
                  <a:solidFill>
                    <a:schemeClr val="bg1"/>
                  </a:solidFill>
                  <a:latin typeface="Trebuchet MS" panose="020B0603020202020204" pitchFamily="34" charset="0"/>
                </a:rPr>
                <a:t>  </a:t>
              </a:r>
            </a:p>
          </p:txBody>
        </p:sp>
        <p:sp>
          <p:nvSpPr>
            <p:cNvPr id="16" name="Estrella: 5 puntas 15">
              <a:extLst>
                <a:ext uri="{FF2B5EF4-FFF2-40B4-BE49-F238E27FC236}">
                  <a16:creationId xmlns:a16="http://schemas.microsoft.com/office/drawing/2014/main" id="{F5DA513D-FE45-4701-881F-1FD3C826071A}"/>
                </a:ext>
              </a:extLst>
            </p:cNvPr>
            <p:cNvSpPr/>
            <p:nvPr/>
          </p:nvSpPr>
          <p:spPr>
            <a:xfrm>
              <a:off x="1950239" y="1267257"/>
              <a:ext cx="364855" cy="364855"/>
            </a:xfrm>
            <a:prstGeom prst="star5">
              <a:avLst/>
            </a:prstGeom>
            <a:solidFill>
              <a:srgbClr val="F9C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Estrella: 5 puntas 16">
              <a:extLst>
                <a:ext uri="{FF2B5EF4-FFF2-40B4-BE49-F238E27FC236}">
                  <a16:creationId xmlns:a16="http://schemas.microsoft.com/office/drawing/2014/main" id="{50869157-0ABF-4B12-973A-A6AEE25FB687}"/>
                </a:ext>
              </a:extLst>
            </p:cNvPr>
            <p:cNvSpPr/>
            <p:nvPr/>
          </p:nvSpPr>
          <p:spPr>
            <a:xfrm>
              <a:off x="2315094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Estrella: 5 puntas 17">
              <a:extLst>
                <a:ext uri="{FF2B5EF4-FFF2-40B4-BE49-F238E27FC236}">
                  <a16:creationId xmlns:a16="http://schemas.microsoft.com/office/drawing/2014/main" id="{221C0460-7C8E-4307-B9DB-0BECE9B368DF}"/>
                </a:ext>
              </a:extLst>
            </p:cNvPr>
            <p:cNvSpPr/>
            <p:nvPr/>
          </p:nvSpPr>
          <p:spPr>
            <a:xfrm>
              <a:off x="267805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Estrella: 5 puntas 18">
              <a:extLst>
                <a:ext uri="{FF2B5EF4-FFF2-40B4-BE49-F238E27FC236}">
                  <a16:creationId xmlns:a16="http://schemas.microsoft.com/office/drawing/2014/main" id="{223ADE35-F6DB-4EE0-9704-37F487BBDE74}"/>
                </a:ext>
              </a:extLst>
            </p:cNvPr>
            <p:cNvSpPr/>
            <p:nvPr/>
          </p:nvSpPr>
          <p:spPr>
            <a:xfrm>
              <a:off x="3059812" y="1268531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Estrella: 5 puntas 19">
              <a:extLst>
                <a:ext uri="{FF2B5EF4-FFF2-40B4-BE49-F238E27FC236}">
                  <a16:creationId xmlns:a16="http://schemas.microsoft.com/office/drawing/2014/main" id="{ABEA0A7C-00FA-47B7-B1D0-0284932DB0A8}"/>
                </a:ext>
              </a:extLst>
            </p:cNvPr>
            <p:cNvSpPr/>
            <p:nvPr/>
          </p:nvSpPr>
          <p:spPr>
            <a:xfrm>
              <a:off x="344046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F8687A0-7316-385A-AE12-9016DC631B90}"/>
              </a:ext>
            </a:extLst>
          </p:cNvPr>
          <p:cNvGrpSpPr/>
          <p:nvPr/>
        </p:nvGrpSpPr>
        <p:grpSpPr>
          <a:xfrm>
            <a:off x="1603759" y="700298"/>
            <a:ext cx="8888036" cy="3895678"/>
            <a:chOff x="1449390" y="656230"/>
            <a:chExt cx="8888036" cy="38956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F4F46-0783-D25C-C8A8-762AD8233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0" b="61979" l="5833" r="92500">
                          <a14:foregroundMark x1="12500" y1="27734" x2="13214" y2="46094"/>
                          <a14:foregroundMark x1="6190" y1="34375" x2="6429" y2="44141"/>
                          <a14:foregroundMark x1="53333" y1="31380" x2="54881" y2="47135"/>
                          <a14:foregroundMark x1="54881" y1="47135" x2="59167" y2="58984"/>
                          <a14:foregroundMark x1="80595" y1="33854" x2="86905" y2="51432"/>
                          <a14:foregroundMark x1="86905" y1="51432" x2="89167" y2="54036"/>
                          <a14:foregroundMark x1="90238" y1="30469" x2="92619" y2="50000"/>
                          <a14:foregroundMark x1="57738" y1="61849" x2="72857" y2="61979"/>
                        </a14:backgroundRemoval>
                      </a14:imgEffect>
                    </a14:imgLayer>
                  </a14:imgProps>
                </a:ext>
              </a:extLst>
            </a:blip>
            <a:srcRect t="15165" b="35321"/>
            <a:stretch/>
          </p:blipFill>
          <p:spPr>
            <a:xfrm>
              <a:off x="1449390" y="656230"/>
              <a:ext cx="8888036" cy="3895678"/>
            </a:xfrm>
            <a:prstGeom prst="rect">
              <a:avLst/>
            </a:prstGeom>
          </p:spPr>
        </p:pic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29E177CD-AED1-C9AE-260B-E0F73ED8B448}"/>
                </a:ext>
              </a:extLst>
            </p:cNvPr>
            <p:cNvGrpSpPr/>
            <p:nvPr/>
          </p:nvGrpSpPr>
          <p:grpSpPr>
            <a:xfrm>
              <a:off x="2297704" y="1562816"/>
              <a:ext cx="939729" cy="914600"/>
              <a:chOff x="2363806" y="1427975"/>
              <a:chExt cx="1093509" cy="1093509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3BF746FB-CDAB-42FA-AD1B-0C160580B417}"/>
                  </a:ext>
                </a:extLst>
              </p:cNvPr>
              <p:cNvSpPr/>
              <p:nvPr/>
            </p:nvSpPr>
            <p:spPr>
              <a:xfrm>
                <a:off x="2363806" y="1427975"/>
                <a:ext cx="1093509" cy="10935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62A62053-C0A5-4260-969A-ADD234243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8748" y="1556962"/>
                <a:ext cx="899519" cy="899519"/>
              </a:xfrm>
              <a:prstGeom prst="rect">
                <a:avLst/>
              </a:prstGeom>
            </p:spPr>
          </p:pic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499176D0-31C9-8B8A-575A-2B01D2CBC577}"/>
                </a:ext>
              </a:extLst>
            </p:cNvPr>
            <p:cNvGrpSpPr/>
            <p:nvPr/>
          </p:nvGrpSpPr>
          <p:grpSpPr>
            <a:xfrm>
              <a:off x="4347686" y="827444"/>
              <a:ext cx="939729" cy="914600"/>
              <a:chOff x="4514525" y="679531"/>
              <a:chExt cx="1093509" cy="1093509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C142F46B-2F73-4BB0-8581-DEE12A748723}"/>
                  </a:ext>
                </a:extLst>
              </p:cNvPr>
              <p:cNvSpPr/>
              <p:nvPr/>
            </p:nvSpPr>
            <p:spPr>
              <a:xfrm>
                <a:off x="4514525" y="679531"/>
                <a:ext cx="1093509" cy="10935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19C132B0-834F-4976-9B22-67C3BF2CD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0076" y="755716"/>
                <a:ext cx="1003065" cy="1003065"/>
              </a:xfrm>
              <a:prstGeom prst="rect">
                <a:avLst/>
              </a:prstGeom>
            </p:spPr>
          </p:pic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E62117B-CFEF-D395-DB3A-70C39DEFB349}"/>
                </a:ext>
              </a:extLst>
            </p:cNvPr>
            <p:cNvGrpSpPr/>
            <p:nvPr/>
          </p:nvGrpSpPr>
          <p:grpSpPr>
            <a:xfrm>
              <a:off x="6450864" y="1936915"/>
              <a:ext cx="939729" cy="914600"/>
              <a:chOff x="6582321" y="1758006"/>
              <a:chExt cx="1093509" cy="1093509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FCEF326F-4172-4998-A9B6-34649E77F0B9}"/>
                  </a:ext>
                </a:extLst>
              </p:cNvPr>
              <p:cNvSpPr/>
              <p:nvPr/>
            </p:nvSpPr>
            <p:spPr>
              <a:xfrm>
                <a:off x="6582321" y="1758006"/>
                <a:ext cx="1093509" cy="10935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44" name="Imagen 43">
                <a:extLst>
                  <a:ext uri="{FF2B5EF4-FFF2-40B4-BE49-F238E27FC236}">
                    <a16:creationId xmlns:a16="http://schemas.microsoft.com/office/drawing/2014/main" id="{C1530ED9-B686-44EA-9236-5028956FB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6291" y="1761530"/>
                <a:ext cx="1089539" cy="1089539"/>
              </a:xfrm>
              <a:prstGeom prst="rect">
                <a:avLst/>
              </a:prstGeom>
            </p:spPr>
          </p:pic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9016BD8E-1559-7AF5-E8D8-78F021598539}"/>
                </a:ext>
              </a:extLst>
            </p:cNvPr>
            <p:cNvGrpSpPr/>
            <p:nvPr/>
          </p:nvGrpSpPr>
          <p:grpSpPr>
            <a:xfrm>
              <a:off x="8467795" y="1352365"/>
              <a:ext cx="939729" cy="914600"/>
              <a:chOff x="8655963" y="1108626"/>
              <a:chExt cx="1093509" cy="1093509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67A65387-5E36-41A2-B86B-669DDEB36233}"/>
                  </a:ext>
                </a:extLst>
              </p:cNvPr>
              <p:cNvSpPr/>
              <p:nvPr/>
            </p:nvSpPr>
            <p:spPr>
              <a:xfrm>
                <a:off x="8655963" y="1108626"/>
                <a:ext cx="1093509" cy="10935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FDB72647-4CF1-498F-B306-4AF0EAB74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6664" y="1316395"/>
                <a:ext cx="874348" cy="874348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7774398-23B2-7A39-9967-1A9ABE5DBF89}"/>
              </a:ext>
            </a:extLst>
          </p:cNvPr>
          <p:cNvSpPr txBox="1"/>
          <p:nvPr/>
        </p:nvSpPr>
        <p:spPr>
          <a:xfrm>
            <a:off x="158882" y="138807"/>
            <a:ext cx="28716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3200" b="1">
                <a:solidFill>
                  <a:srgbClr val="5026AD"/>
                </a:solidFill>
                <a:latin typeface="Trebuchet MS"/>
              </a:rPr>
              <a:t>INNOVACIÓN</a:t>
            </a:r>
            <a:endParaRPr lang="es-ES_tradnl" sz="3200" b="1" noProof="0">
              <a:solidFill>
                <a:srgbClr val="5026AD"/>
              </a:solidFill>
              <a:latin typeface="Trebuchet M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2062E47-65D8-4366-BE12-DA505DFE8065}"/>
              </a:ext>
            </a:extLst>
          </p:cNvPr>
          <p:cNvGrpSpPr/>
          <p:nvPr/>
        </p:nvGrpSpPr>
        <p:grpSpPr>
          <a:xfrm>
            <a:off x="2159600" y="990732"/>
            <a:ext cx="1686809" cy="358775"/>
            <a:chOff x="1854575" y="1238977"/>
            <a:chExt cx="2072133" cy="460375"/>
          </a:xfrm>
        </p:grpSpPr>
        <p:sp>
          <p:nvSpPr>
            <p:cNvPr id="5" name="Shape 22">
              <a:extLst>
                <a:ext uri="{FF2B5EF4-FFF2-40B4-BE49-F238E27FC236}">
                  <a16:creationId xmlns:a16="http://schemas.microsoft.com/office/drawing/2014/main" id="{A689324C-953B-4E2C-BEA3-18938286586F}"/>
                </a:ext>
              </a:extLst>
            </p:cNvPr>
            <p:cNvSpPr/>
            <p:nvPr/>
          </p:nvSpPr>
          <p:spPr>
            <a:xfrm>
              <a:off x="1854575" y="1238977"/>
              <a:ext cx="2072133" cy="460375"/>
            </a:xfrm>
            <a:prstGeom prst="roundRect">
              <a:avLst>
                <a:gd name="adj" fmla="val 45340"/>
              </a:avLst>
            </a:prstGeom>
            <a:solidFill>
              <a:srgbClr val="E1E1F0"/>
            </a:solidFill>
            <a:ln/>
          </p:spPr>
          <p:txBody>
            <a:bodyPr/>
            <a:lstStyle/>
            <a:p>
              <a:pPr algn="ctr"/>
              <a:r>
                <a:rPr lang="es-CO">
                  <a:solidFill>
                    <a:srgbClr val="5027AB"/>
                  </a:solidFill>
                  <a:latin typeface="Trebuchet MS" panose="020B0603020202020204" pitchFamily="34" charset="0"/>
                </a:rPr>
                <a:t> </a:t>
              </a:r>
              <a:r>
                <a:rPr lang="es-CO">
                  <a:solidFill>
                    <a:schemeClr val="bg1"/>
                  </a:solidFill>
                  <a:latin typeface="Trebuchet MS" panose="020B0603020202020204" pitchFamily="34" charset="0"/>
                </a:rPr>
                <a:t>  </a:t>
              </a:r>
            </a:p>
          </p:txBody>
        </p:sp>
        <p:sp>
          <p:nvSpPr>
            <p:cNvPr id="2" name="Estrella: 5 puntas 1">
              <a:extLst>
                <a:ext uri="{FF2B5EF4-FFF2-40B4-BE49-F238E27FC236}">
                  <a16:creationId xmlns:a16="http://schemas.microsoft.com/office/drawing/2014/main" id="{1396BA0E-5111-4698-9F9F-FB932EF94E14}"/>
                </a:ext>
              </a:extLst>
            </p:cNvPr>
            <p:cNvSpPr/>
            <p:nvPr/>
          </p:nvSpPr>
          <p:spPr>
            <a:xfrm>
              <a:off x="1950239" y="1267257"/>
              <a:ext cx="364855" cy="364855"/>
            </a:xfrm>
            <a:prstGeom prst="star5">
              <a:avLst/>
            </a:prstGeom>
            <a:solidFill>
              <a:srgbClr val="F9C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Estrella: 5 puntas 8">
              <a:extLst>
                <a:ext uri="{FF2B5EF4-FFF2-40B4-BE49-F238E27FC236}">
                  <a16:creationId xmlns:a16="http://schemas.microsoft.com/office/drawing/2014/main" id="{45BBB620-65A7-492F-8DDF-15FAC8D09B5B}"/>
                </a:ext>
              </a:extLst>
            </p:cNvPr>
            <p:cNvSpPr/>
            <p:nvPr/>
          </p:nvSpPr>
          <p:spPr>
            <a:xfrm>
              <a:off x="2315094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Estrella: 5 puntas 9">
              <a:extLst>
                <a:ext uri="{FF2B5EF4-FFF2-40B4-BE49-F238E27FC236}">
                  <a16:creationId xmlns:a16="http://schemas.microsoft.com/office/drawing/2014/main" id="{2A1946DC-484A-4F1B-922F-E2A50B251E14}"/>
                </a:ext>
              </a:extLst>
            </p:cNvPr>
            <p:cNvSpPr/>
            <p:nvPr/>
          </p:nvSpPr>
          <p:spPr>
            <a:xfrm>
              <a:off x="267805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Estrella: 5 puntas 10">
              <a:extLst>
                <a:ext uri="{FF2B5EF4-FFF2-40B4-BE49-F238E27FC236}">
                  <a16:creationId xmlns:a16="http://schemas.microsoft.com/office/drawing/2014/main" id="{BF723E85-BF80-49CD-BE5F-12B0C24E12C1}"/>
                </a:ext>
              </a:extLst>
            </p:cNvPr>
            <p:cNvSpPr/>
            <p:nvPr/>
          </p:nvSpPr>
          <p:spPr>
            <a:xfrm>
              <a:off x="3059812" y="1268531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Estrella: 5 puntas 11">
              <a:extLst>
                <a:ext uri="{FF2B5EF4-FFF2-40B4-BE49-F238E27FC236}">
                  <a16:creationId xmlns:a16="http://schemas.microsoft.com/office/drawing/2014/main" id="{A9B72661-6D3F-4E3F-A4B5-8C102F714839}"/>
                </a:ext>
              </a:extLst>
            </p:cNvPr>
            <p:cNvSpPr/>
            <p:nvPr/>
          </p:nvSpPr>
          <p:spPr>
            <a:xfrm>
              <a:off x="344046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579682E-023F-4CF1-999B-CD3738A46F76}"/>
              </a:ext>
            </a:extLst>
          </p:cNvPr>
          <p:cNvGrpSpPr/>
          <p:nvPr/>
        </p:nvGrpSpPr>
        <p:grpSpPr>
          <a:xfrm>
            <a:off x="6199455" y="1340017"/>
            <a:ext cx="1686809" cy="358775"/>
            <a:chOff x="1854575" y="1238977"/>
            <a:chExt cx="2072133" cy="460375"/>
          </a:xfrm>
        </p:grpSpPr>
        <p:sp>
          <p:nvSpPr>
            <p:cNvPr id="22" name="Shape 22">
              <a:extLst>
                <a:ext uri="{FF2B5EF4-FFF2-40B4-BE49-F238E27FC236}">
                  <a16:creationId xmlns:a16="http://schemas.microsoft.com/office/drawing/2014/main" id="{8584ED42-3ABC-4E56-B3DB-EA15D05F2017}"/>
                </a:ext>
              </a:extLst>
            </p:cNvPr>
            <p:cNvSpPr/>
            <p:nvPr/>
          </p:nvSpPr>
          <p:spPr>
            <a:xfrm>
              <a:off x="1854575" y="1238977"/>
              <a:ext cx="2072133" cy="460375"/>
            </a:xfrm>
            <a:prstGeom prst="roundRect">
              <a:avLst>
                <a:gd name="adj" fmla="val 45340"/>
              </a:avLst>
            </a:prstGeom>
            <a:solidFill>
              <a:srgbClr val="E1E1F0"/>
            </a:solidFill>
            <a:ln/>
          </p:spPr>
          <p:txBody>
            <a:bodyPr/>
            <a:lstStyle/>
            <a:p>
              <a:pPr algn="ctr"/>
              <a:r>
                <a:rPr lang="es-CO">
                  <a:solidFill>
                    <a:srgbClr val="5027AB"/>
                  </a:solidFill>
                  <a:latin typeface="Trebuchet MS" panose="020B0603020202020204" pitchFamily="34" charset="0"/>
                </a:rPr>
                <a:t> </a:t>
              </a:r>
              <a:r>
                <a:rPr lang="es-CO">
                  <a:solidFill>
                    <a:schemeClr val="bg1"/>
                  </a:solidFill>
                  <a:latin typeface="Trebuchet MS" panose="020B0603020202020204" pitchFamily="34" charset="0"/>
                </a:rPr>
                <a:t>  </a:t>
              </a:r>
            </a:p>
          </p:txBody>
        </p:sp>
        <p:sp>
          <p:nvSpPr>
            <p:cNvPr id="23" name="Estrella: 5 puntas 22">
              <a:extLst>
                <a:ext uri="{FF2B5EF4-FFF2-40B4-BE49-F238E27FC236}">
                  <a16:creationId xmlns:a16="http://schemas.microsoft.com/office/drawing/2014/main" id="{F99ABE2C-E04F-43ED-948D-6A6AE1690E10}"/>
                </a:ext>
              </a:extLst>
            </p:cNvPr>
            <p:cNvSpPr/>
            <p:nvPr/>
          </p:nvSpPr>
          <p:spPr>
            <a:xfrm>
              <a:off x="1950239" y="1267257"/>
              <a:ext cx="364855" cy="364855"/>
            </a:xfrm>
            <a:prstGeom prst="star5">
              <a:avLst/>
            </a:prstGeom>
            <a:solidFill>
              <a:srgbClr val="F9C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Estrella: 5 puntas 23">
              <a:extLst>
                <a:ext uri="{FF2B5EF4-FFF2-40B4-BE49-F238E27FC236}">
                  <a16:creationId xmlns:a16="http://schemas.microsoft.com/office/drawing/2014/main" id="{C3ED7CCA-D8B6-4646-80BE-A10A2F4190EE}"/>
                </a:ext>
              </a:extLst>
            </p:cNvPr>
            <p:cNvSpPr/>
            <p:nvPr/>
          </p:nvSpPr>
          <p:spPr>
            <a:xfrm>
              <a:off x="2315094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Estrella: 5 puntas 24">
              <a:extLst>
                <a:ext uri="{FF2B5EF4-FFF2-40B4-BE49-F238E27FC236}">
                  <a16:creationId xmlns:a16="http://schemas.microsoft.com/office/drawing/2014/main" id="{7C258236-D9D1-41FB-B49B-806739BED4AE}"/>
                </a:ext>
              </a:extLst>
            </p:cNvPr>
            <p:cNvSpPr/>
            <p:nvPr/>
          </p:nvSpPr>
          <p:spPr>
            <a:xfrm>
              <a:off x="267805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Estrella: 5 puntas 25">
              <a:extLst>
                <a:ext uri="{FF2B5EF4-FFF2-40B4-BE49-F238E27FC236}">
                  <a16:creationId xmlns:a16="http://schemas.microsoft.com/office/drawing/2014/main" id="{53CB0866-743E-4835-BA69-C9181A1FAF3B}"/>
                </a:ext>
              </a:extLst>
            </p:cNvPr>
            <p:cNvSpPr/>
            <p:nvPr/>
          </p:nvSpPr>
          <p:spPr>
            <a:xfrm>
              <a:off x="3059812" y="1268531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Estrella: 5 puntas 26">
              <a:extLst>
                <a:ext uri="{FF2B5EF4-FFF2-40B4-BE49-F238E27FC236}">
                  <a16:creationId xmlns:a16="http://schemas.microsoft.com/office/drawing/2014/main" id="{994C3F49-5248-4796-A2F9-7B12A8B1B996}"/>
                </a:ext>
              </a:extLst>
            </p:cNvPr>
            <p:cNvSpPr/>
            <p:nvPr/>
          </p:nvSpPr>
          <p:spPr>
            <a:xfrm>
              <a:off x="344046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3CF22CA-4BDF-49BC-97EA-AB0392F20BC2}"/>
              </a:ext>
            </a:extLst>
          </p:cNvPr>
          <p:cNvGrpSpPr/>
          <p:nvPr/>
        </p:nvGrpSpPr>
        <p:grpSpPr>
          <a:xfrm>
            <a:off x="8235359" y="700298"/>
            <a:ext cx="1686809" cy="358775"/>
            <a:chOff x="1854575" y="1238977"/>
            <a:chExt cx="2072133" cy="460375"/>
          </a:xfrm>
        </p:grpSpPr>
        <p:sp>
          <p:nvSpPr>
            <p:cNvPr id="29" name="Shape 22">
              <a:extLst>
                <a:ext uri="{FF2B5EF4-FFF2-40B4-BE49-F238E27FC236}">
                  <a16:creationId xmlns:a16="http://schemas.microsoft.com/office/drawing/2014/main" id="{67050A8A-5E32-4846-8F17-70DA52C451AD}"/>
                </a:ext>
              </a:extLst>
            </p:cNvPr>
            <p:cNvSpPr/>
            <p:nvPr/>
          </p:nvSpPr>
          <p:spPr>
            <a:xfrm>
              <a:off x="1854575" y="1238977"/>
              <a:ext cx="2072133" cy="460375"/>
            </a:xfrm>
            <a:prstGeom prst="roundRect">
              <a:avLst>
                <a:gd name="adj" fmla="val 45340"/>
              </a:avLst>
            </a:prstGeom>
            <a:solidFill>
              <a:srgbClr val="E1E1F0"/>
            </a:solidFill>
            <a:ln/>
          </p:spPr>
          <p:txBody>
            <a:bodyPr/>
            <a:lstStyle/>
            <a:p>
              <a:pPr algn="ctr"/>
              <a:r>
                <a:rPr lang="es-CO">
                  <a:solidFill>
                    <a:srgbClr val="5027AB"/>
                  </a:solidFill>
                  <a:latin typeface="Trebuchet MS" panose="020B0603020202020204" pitchFamily="34" charset="0"/>
                </a:rPr>
                <a:t> </a:t>
              </a:r>
              <a:r>
                <a:rPr lang="es-CO">
                  <a:solidFill>
                    <a:schemeClr val="bg1"/>
                  </a:solidFill>
                  <a:latin typeface="Trebuchet MS" panose="020B0603020202020204" pitchFamily="34" charset="0"/>
                </a:rPr>
                <a:t>  </a:t>
              </a:r>
            </a:p>
          </p:txBody>
        </p:sp>
        <p:sp>
          <p:nvSpPr>
            <p:cNvPr id="30" name="Estrella: 5 puntas 29">
              <a:extLst>
                <a:ext uri="{FF2B5EF4-FFF2-40B4-BE49-F238E27FC236}">
                  <a16:creationId xmlns:a16="http://schemas.microsoft.com/office/drawing/2014/main" id="{E7E7CDDD-A4C9-43D9-955B-BE5BB22511D2}"/>
                </a:ext>
              </a:extLst>
            </p:cNvPr>
            <p:cNvSpPr/>
            <p:nvPr/>
          </p:nvSpPr>
          <p:spPr>
            <a:xfrm>
              <a:off x="1950239" y="1267257"/>
              <a:ext cx="364855" cy="364855"/>
            </a:xfrm>
            <a:prstGeom prst="star5">
              <a:avLst/>
            </a:prstGeom>
            <a:solidFill>
              <a:srgbClr val="F9C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Estrella: 5 puntas 30">
              <a:extLst>
                <a:ext uri="{FF2B5EF4-FFF2-40B4-BE49-F238E27FC236}">
                  <a16:creationId xmlns:a16="http://schemas.microsoft.com/office/drawing/2014/main" id="{F98B1530-F675-49AE-8F7C-BB59973925A4}"/>
                </a:ext>
              </a:extLst>
            </p:cNvPr>
            <p:cNvSpPr/>
            <p:nvPr/>
          </p:nvSpPr>
          <p:spPr>
            <a:xfrm>
              <a:off x="2315094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Estrella: 5 puntas 31">
              <a:extLst>
                <a:ext uri="{FF2B5EF4-FFF2-40B4-BE49-F238E27FC236}">
                  <a16:creationId xmlns:a16="http://schemas.microsoft.com/office/drawing/2014/main" id="{B365768D-8B77-4178-B97A-CDF454550B38}"/>
                </a:ext>
              </a:extLst>
            </p:cNvPr>
            <p:cNvSpPr/>
            <p:nvPr/>
          </p:nvSpPr>
          <p:spPr>
            <a:xfrm>
              <a:off x="267805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Estrella: 5 puntas 32">
              <a:extLst>
                <a:ext uri="{FF2B5EF4-FFF2-40B4-BE49-F238E27FC236}">
                  <a16:creationId xmlns:a16="http://schemas.microsoft.com/office/drawing/2014/main" id="{DF2A21DC-7706-4A22-8E29-B4E91E453610}"/>
                </a:ext>
              </a:extLst>
            </p:cNvPr>
            <p:cNvSpPr/>
            <p:nvPr/>
          </p:nvSpPr>
          <p:spPr>
            <a:xfrm>
              <a:off x="3059812" y="1268531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Estrella: 5 puntas 33">
              <a:extLst>
                <a:ext uri="{FF2B5EF4-FFF2-40B4-BE49-F238E27FC236}">
                  <a16:creationId xmlns:a16="http://schemas.microsoft.com/office/drawing/2014/main" id="{F659CD05-4D60-48E2-8F47-468DC8320195}"/>
                </a:ext>
              </a:extLst>
            </p:cNvPr>
            <p:cNvSpPr/>
            <p:nvPr/>
          </p:nvSpPr>
          <p:spPr>
            <a:xfrm>
              <a:off x="3440463" y="1267257"/>
              <a:ext cx="364855" cy="364855"/>
            </a:xfrm>
            <a:prstGeom prst="star5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A344FCAA-A205-49EC-910A-4EECD6D59169}"/>
              </a:ext>
            </a:extLst>
          </p:cNvPr>
          <p:cNvSpPr/>
          <p:nvPr/>
        </p:nvSpPr>
        <p:spPr>
          <a:xfrm>
            <a:off x="200021" y="1162657"/>
            <a:ext cx="1771287" cy="3173238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E1E1F0"/>
              </a:solidFill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28484399-F919-4752-9CAB-BB6E5EA4506E}"/>
              </a:ext>
            </a:extLst>
          </p:cNvPr>
          <p:cNvSpPr/>
          <p:nvPr/>
        </p:nvSpPr>
        <p:spPr>
          <a:xfrm>
            <a:off x="10107974" y="967595"/>
            <a:ext cx="1855079" cy="3462891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E1E1F0"/>
              </a:solidFill>
            </a:endParaRPr>
          </a:p>
        </p:txBody>
      </p:sp>
      <p:sp>
        <p:nvSpPr>
          <p:cNvPr id="49" name="Flecha: hacia la izquierda 48">
            <a:extLst>
              <a:ext uri="{FF2B5EF4-FFF2-40B4-BE49-F238E27FC236}">
                <a16:creationId xmlns:a16="http://schemas.microsoft.com/office/drawing/2014/main" id="{9F6E4B4B-30F3-4700-A9E2-4CD6996C6A98}"/>
              </a:ext>
            </a:extLst>
          </p:cNvPr>
          <p:cNvSpPr/>
          <p:nvPr/>
        </p:nvSpPr>
        <p:spPr>
          <a:xfrm>
            <a:off x="1654428" y="2398177"/>
            <a:ext cx="646815" cy="460374"/>
          </a:xfrm>
          <a:prstGeom prst="leftArrow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92AFEA5A-4CF9-45B2-B560-66D264E07D9A}"/>
              </a:ext>
            </a:extLst>
          </p:cNvPr>
          <p:cNvSpPr/>
          <p:nvPr/>
        </p:nvSpPr>
        <p:spPr>
          <a:xfrm rot="5400000">
            <a:off x="2611758" y="2383491"/>
            <a:ext cx="1165525" cy="5611803"/>
          </a:xfrm>
          <a:prstGeom prst="roundRect">
            <a:avLst>
              <a:gd name="adj" fmla="val 23612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E1E1F0"/>
              </a:solidFill>
            </a:endParaRP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F5D41F7B-4D6E-4B1B-8ACC-6E33E2CE5547}"/>
              </a:ext>
            </a:extLst>
          </p:cNvPr>
          <p:cNvSpPr/>
          <p:nvPr/>
        </p:nvSpPr>
        <p:spPr>
          <a:xfrm rot="5400000">
            <a:off x="8239799" y="2505754"/>
            <a:ext cx="1165525" cy="5367274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E1E1F0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112AFCD-4225-4DE3-B135-ED3F1932BBFF}"/>
              </a:ext>
            </a:extLst>
          </p:cNvPr>
          <p:cNvSpPr txBox="1"/>
          <p:nvPr/>
        </p:nvSpPr>
        <p:spPr>
          <a:xfrm>
            <a:off x="507854" y="4834950"/>
            <a:ext cx="531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0">
                <a:solidFill>
                  <a:srgbClr val="5026AD"/>
                </a:solidFill>
                <a:effectLst/>
                <a:latin typeface="Trebuchet MS" panose="020B0603020202020204" pitchFamily="34" charset="0"/>
              </a:rPr>
              <a:t>¿Cómo el diseño innovador present</a:t>
            </a:r>
            <a:r>
              <a:rPr lang="es-ES" sz="1200">
                <a:solidFill>
                  <a:srgbClr val="5026AD"/>
                </a:solidFill>
                <a:latin typeface="Trebuchet MS" panose="020B0603020202020204" pitchFamily="34" charset="0"/>
              </a:rPr>
              <a:t>a un beneficio o solución concreta en el </a:t>
            </a:r>
            <a:r>
              <a:rPr lang="es-ES" sz="1200" b="0" i="0">
                <a:solidFill>
                  <a:srgbClr val="5026AD"/>
                </a:solidFill>
                <a:effectLst/>
                <a:latin typeface="Trebuchet MS" panose="020B0603020202020204" pitchFamily="34" charset="0"/>
              </a:rPr>
              <a:t>contexto local?</a:t>
            </a:r>
          </a:p>
          <a:p>
            <a:endParaRPr lang="es-ES" sz="1200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2C27F32-AF65-424D-822C-7640B98EF7FD}"/>
              </a:ext>
            </a:extLst>
          </p:cNvPr>
          <p:cNvSpPr txBox="1"/>
          <p:nvPr/>
        </p:nvSpPr>
        <p:spPr>
          <a:xfrm>
            <a:off x="6323288" y="4892116"/>
            <a:ext cx="487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rgbClr val="5026AD"/>
                </a:solidFill>
                <a:latin typeface="Trebuchet MS" panose="020B0603020202020204" pitchFamily="34" charset="0"/>
              </a:rPr>
              <a:t>¿Cuáles fueron los errores detectados durante la prueba/validación y cómo la corrección transformó y mejoró la funcionalidad o usabilidad del diseño.</a:t>
            </a:r>
            <a:endParaRPr lang="es-CO" sz="1200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4DCD493-ABCB-4179-B3EE-433099DB9979}"/>
              </a:ext>
            </a:extLst>
          </p:cNvPr>
          <p:cNvSpPr txBox="1"/>
          <p:nvPr/>
        </p:nvSpPr>
        <p:spPr>
          <a:xfrm>
            <a:off x="217502" y="1714767"/>
            <a:ext cx="175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>
                <a:solidFill>
                  <a:srgbClr val="5026AD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¿Qué </a:t>
            </a:r>
            <a:r>
              <a:rPr lang="es-CO" sz="1100">
                <a:solidFill>
                  <a:srgbClr val="5026A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aspecto es original y cómo se diferencia de las soluciones tradicionales?</a:t>
            </a:r>
            <a:endParaRPr lang="es-CO" sz="1100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D9A6AA1-E9C1-4328-B806-ABE5839C9050}"/>
              </a:ext>
            </a:extLst>
          </p:cNvPr>
          <p:cNvSpPr txBox="1"/>
          <p:nvPr/>
        </p:nvSpPr>
        <p:spPr>
          <a:xfrm>
            <a:off x="10287969" y="1477368"/>
            <a:ext cx="151237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100" b="0" i="0">
                <a:solidFill>
                  <a:srgbClr val="5026AD"/>
                </a:solidFill>
                <a:effectLst/>
                <a:latin typeface="Trebuchet MS"/>
              </a:rPr>
              <a:t>¿</a:t>
            </a:r>
            <a:r>
              <a:rPr lang="es-ES" sz="1100">
                <a:solidFill>
                  <a:srgbClr val="5026AD"/>
                </a:solidFill>
                <a:latin typeface="Trebuchet MS"/>
              </a:rPr>
              <a:t>Cómo</a:t>
            </a:r>
            <a:r>
              <a:rPr lang="es-ES" sz="1100" b="0" i="0">
                <a:solidFill>
                  <a:srgbClr val="5026AD"/>
                </a:solidFill>
                <a:effectLst/>
                <a:latin typeface="Trebuchet MS"/>
              </a:rPr>
              <a:t> </a:t>
            </a:r>
            <a:r>
              <a:rPr lang="es-ES" sz="1100">
                <a:solidFill>
                  <a:srgbClr val="5026AD"/>
                </a:solidFill>
                <a:latin typeface="Trebuchet MS"/>
              </a:rPr>
              <a:t>el </a:t>
            </a:r>
            <a:r>
              <a:rPr lang="es-ES" sz="1100" b="0" i="0">
                <a:solidFill>
                  <a:srgbClr val="5026AD"/>
                </a:solidFill>
                <a:effectLst/>
                <a:latin typeface="Trebuchet MS"/>
              </a:rPr>
              <a:t>diseño tiene potencial de </a:t>
            </a:r>
            <a:r>
              <a:rPr lang="es-ES" sz="1100" b="1" i="0">
                <a:solidFill>
                  <a:srgbClr val="5026AD"/>
                </a:solidFill>
                <a:effectLst/>
                <a:latin typeface="Trebuchet MS"/>
              </a:rPr>
              <a:t>difusión y adopción</a:t>
            </a:r>
            <a:r>
              <a:rPr lang="es-ES" sz="1100" b="0" i="0">
                <a:solidFill>
                  <a:srgbClr val="5026AD"/>
                </a:solidFill>
                <a:effectLst/>
                <a:latin typeface="Trebuchet MS"/>
              </a:rPr>
              <a:t> en otros contextos o regiones, y puede ajustarse o escalarse fácilmente con recursos locales?</a:t>
            </a:r>
            <a:endParaRPr lang="es-CO" sz="1100" i="1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375E94A2-72D1-6597-46BE-B0B9F647D43B}"/>
              </a:ext>
            </a:extLst>
          </p:cNvPr>
          <p:cNvSpPr/>
          <p:nvPr/>
        </p:nvSpPr>
        <p:spPr>
          <a:xfrm flipH="1">
            <a:off x="9907100" y="3126838"/>
            <a:ext cx="600496" cy="460374"/>
          </a:xfrm>
          <a:prstGeom prst="leftArrow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Flecha: hacia la izquierda 44">
            <a:extLst>
              <a:ext uri="{FF2B5EF4-FFF2-40B4-BE49-F238E27FC236}">
                <a16:creationId xmlns:a16="http://schemas.microsoft.com/office/drawing/2014/main" id="{91749196-87DA-ABD8-2128-0A15C77492A6}"/>
              </a:ext>
            </a:extLst>
          </p:cNvPr>
          <p:cNvSpPr/>
          <p:nvPr/>
        </p:nvSpPr>
        <p:spPr>
          <a:xfrm rot="16200000">
            <a:off x="4701591" y="4161255"/>
            <a:ext cx="646815" cy="460374"/>
          </a:xfrm>
          <a:prstGeom prst="leftArrow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Flecha: hacia la izquierda 49">
            <a:extLst>
              <a:ext uri="{FF2B5EF4-FFF2-40B4-BE49-F238E27FC236}">
                <a16:creationId xmlns:a16="http://schemas.microsoft.com/office/drawing/2014/main" id="{15293C4B-0BB6-FDE1-5D13-ECEDC7D4650C}"/>
              </a:ext>
            </a:extLst>
          </p:cNvPr>
          <p:cNvSpPr/>
          <p:nvPr/>
        </p:nvSpPr>
        <p:spPr>
          <a:xfrm rot="16200000">
            <a:off x="7550999" y="4036562"/>
            <a:ext cx="646815" cy="460374"/>
          </a:xfrm>
          <a:prstGeom prst="leftArrow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39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899E9-F268-6E2C-2E63-60460752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7774398-23B2-7A39-9967-1A9ABE5DBF89}"/>
              </a:ext>
            </a:extLst>
          </p:cNvPr>
          <p:cNvSpPr txBox="1"/>
          <p:nvPr/>
        </p:nvSpPr>
        <p:spPr>
          <a:xfrm>
            <a:off x="-165281" y="0"/>
            <a:ext cx="125225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3200" b="1">
                <a:solidFill>
                  <a:srgbClr val="5026AD"/>
                </a:solidFill>
                <a:latin typeface="Trebuchet MS"/>
              </a:rPr>
              <a:t> EVALUACIÓN DE LA INNOVACIÓN</a:t>
            </a:r>
            <a:endParaRPr lang="es-ES_tradnl" sz="32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F746FB-CDAB-42FA-AD1B-0C160580B417}"/>
              </a:ext>
            </a:extLst>
          </p:cNvPr>
          <p:cNvSpPr/>
          <p:nvPr/>
        </p:nvSpPr>
        <p:spPr>
          <a:xfrm>
            <a:off x="2363806" y="1427975"/>
            <a:ext cx="1093509" cy="109350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67AE814-1481-4B79-A6F0-F46B890F9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6563"/>
              </p:ext>
            </p:extLst>
          </p:nvPr>
        </p:nvGraphicFramePr>
        <p:xfrm>
          <a:off x="117563" y="566482"/>
          <a:ext cx="11923516" cy="5321397"/>
        </p:xfrm>
        <a:graphic>
          <a:graphicData uri="http://schemas.openxmlformats.org/drawingml/2006/table">
            <a:tbl>
              <a:tblPr/>
              <a:tblGrid>
                <a:gridCol w="2377443">
                  <a:extLst>
                    <a:ext uri="{9D8B030D-6E8A-4147-A177-3AD203B41FA5}">
                      <a16:colId xmlns:a16="http://schemas.microsoft.com/office/drawing/2014/main" val="3912537479"/>
                    </a:ext>
                  </a:extLst>
                </a:gridCol>
                <a:gridCol w="3304903">
                  <a:extLst>
                    <a:ext uri="{9D8B030D-6E8A-4147-A177-3AD203B41FA5}">
                      <a16:colId xmlns:a16="http://schemas.microsoft.com/office/drawing/2014/main" val="1155879738"/>
                    </a:ext>
                  </a:extLst>
                </a:gridCol>
                <a:gridCol w="1775762">
                  <a:extLst>
                    <a:ext uri="{9D8B030D-6E8A-4147-A177-3AD203B41FA5}">
                      <a16:colId xmlns:a16="http://schemas.microsoft.com/office/drawing/2014/main" val="697891211"/>
                    </a:ext>
                  </a:extLst>
                </a:gridCol>
                <a:gridCol w="4465408">
                  <a:extLst>
                    <a:ext uri="{9D8B030D-6E8A-4147-A177-3AD203B41FA5}">
                      <a16:colId xmlns:a16="http://schemas.microsoft.com/office/drawing/2014/main" val="1402733783"/>
                    </a:ext>
                  </a:extLst>
                </a:gridCol>
              </a:tblGrid>
              <a:tr h="368807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Innovación </a:t>
                      </a:r>
                      <a:endParaRPr lang="es-CO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Preguntas guía</a:t>
                      </a:r>
                      <a:endParaRPr lang="es-CO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Valoración (★1–5)</a:t>
                      </a:r>
                      <a:endParaRPr lang="es-CO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Recomendaciones según la valoración</a:t>
                      </a:r>
                      <a:endParaRPr lang="es-CO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01843"/>
                  </a:ext>
                </a:extLst>
              </a:tr>
              <a:tr h="106037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NOVEDAD Y </a:t>
                      </a:r>
                    </a:p>
                    <a:p>
                      <a:pPr marL="0" indent="0">
                        <a:buNone/>
                      </a:pPr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      CREATIVIDAD</a:t>
                      </a:r>
                      <a:endParaRPr lang="es-CO" sz="1400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/>
                        </a:rPr>
                        <a:t>¿Tiene aspectos del diseño que son originales y  se diferencian de las soluciones tradicionales?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★★★★★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/>
                        </a:rPr>
                        <a:t>★1–2: Buscar un elemento distintivo o funcionalidad nueva. </a:t>
                      </a:r>
                      <a:br>
                        <a:rPr lang="es-ES" sz="1400">
                          <a:latin typeface="Trebuchet MS"/>
                        </a:rPr>
                      </a:br>
                      <a:r>
                        <a:rPr lang="es-ES" sz="1400">
                          <a:latin typeface="Trebuchet MS"/>
                        </a:rPr>
                        <a:t>★3: Resaltar mejor qué lo hace diferente. </a:t>
                      </a:r>
                      <a:br>
                        <a:rPr lang="es-ES" sz="1400">
                          <a:latin typeface="Trebuchet MS"/>
                        </a:rPr>
                      </a:br>
                      <a:r>
                        <a:rPr lang="es-ES" sz="1400">
                          <a:latin typeface="Trebuchet MS"/>
                        </a:rPr>
                        <a:t>★4–5: Documentar cómo la creatividad transforma la solución.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980155"/>
                  </a:ext>
                </a:extLst>
              </a:tr>
              <a:tr h="1239586">
                <a:tc>
                  <a:txBody>
                    <a:bodyPr/>
                    <a:lstStyle/>
                    <a:p>
                      <a:r>
                        <a:rPr lang="es-ES" sz="1400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2. PERTINENCIA Y </a:t>
                      </a:r>
                    </a:p>
                    <a:p>
                      <a:r>
                        <a:rPr lang="es-ES" sz="1400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    ENFOQUE STEM+</a:t>
                      </a:r>
                      <a:endParaRPr lang="es-ES" sz="1400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/>
                        </a:rPr>
                        <a:t>¿El diseño innovador presenta un beneficio o solución concreta en el contexto local?</a:t>
                      </a:r>
                    </a:p>
                    <a:p>
                      <a:endParaRPr lang="es-ES" sz="1400"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★★★★★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 panose="020B0603020202020204" pitchFamily="34" charset="0"/>
                        </a:rPr>
                        <a:t>★1–2: Revisar si la propuesta soluciona un problema local concreto. </a:t>
                      </a:r>
                      <a:br>
                        <a:rPr lang="es-ES" sz="1400">
                          <a:latin typeface="Trebuchet MS" panose="020B0603020202020204" pitchFamily="34" charset="0"/>
                        </a:rPr>
                      </a:br>
                      <a:r>
                        <a:rPr lang="es-ES" sz="1400">
                          <a:latin typeface="Trebuchet MS" panose="020B0603020202020204" pitchFamily="34" charset="0"/>
                        </a:rPr>
                        <a:t>★3: Conectar el prototipo con evidencias del entorno. </a:t>
                      </a:r>
                      <a:br>
                        <a:rPr lang="es-ES" sz="1400">
                          <a:latin typeface="Trebuchet MS" panose="020B0603020202020204" pitchFamily="34" charset="0"/>
                        </a:rPr>
                      </a:br>
                      <a:r>
                        <a:rPr lang="es-ES" sz="1400">
                          <a:latin typeface="Trebuchet MS" panose="020B0603020202020204" pitchFamily="34" charset="0"/>
                        </a:rPr>
                        <a:t>★4–5: Mostrar impacto real o potencial en la comunidad.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83080"/>
                  </a:ext>
                </a:extLst>
              </a:tr>
              <a:tr h="1266905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3. PROCESO ITERATIVO</a:t>
                      </a:r>
                      <a:endParaRPr lang="es-CO" sz="1400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/>
                        </a:rPr>
                        <a:t>¿Presentó errores detectados durante la prueba/validación y la corrección transformó y mejoró la funcionalidad o usabilidad del diseño.</a:t>
                      </a:r>
                      <a:endParaRPr lang="es-ES" sz="1400"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★★★★★</a:t>
                      </a:r>
                    </a:p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 panose="020B0603020202020204" pitchFamily="34" charset="0"/>
                        </a:rPr>
                        <a:t>★1–2: Registrar pruebas y errores del proceso. </a:t>
                      </a:r>
                      <a:br>
                        <a:rPr lang="es-ES" sz="1400">
                          <a:latin typeface="Trebuchet MS" panose="020B0603020202020204" pitchFamily="34" charset="0"/>
                        </a:rPr>
                      </a:br>
                      <a:r>
                        <a:rPr lang="es-ES" sz="1400">
                          <a:latin typeface="Trebuchet MS" panose="020B0603020202020204" pitchFamily="34" charset="0"/>
                        </a:rPr>
                        <a:t>★3: Mostrar qué ajustes mejoraron el diseño. </a:t>
                      </a:r>
                      <a:br>
                        <a:rPr lang="es-ES" sz="1400">
                          <a:latin typeface="Trebuchet MS" panose="020B0603020202020204" pitchFamily="34" charset="0"/>
                        </a:rPr>
                      </a:br>
                      <a:r>
                        <a:rPr lang="es-ES" sz="1400">
                          <a:latin typeface="Trebuchet MS" panose="020B0603020202020204" pitchFamily="34" charset="0"/>
                        </a:rPr>
                        <a:t>★4–5: Destacar aprendizajes y mejoras continuas en cada iteración.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99950"/>
                  </a:ext>
                </a:extLst>
              </a:tr>
              <a:tr h="1129378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4. ADAPTABILIDAD Y          ESCALAMIENTO</a:t>
                      </a:r>
                      <a:endParaRPr lang="es-CO" sz="1400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 i="0" u="none" strike="noStrike" baseline="0" noProof="0">
                          <a:solidFill>
                            <a:srgbClr val="000000"/>
                          </a:solidFill>
                          <a:latin typeface="Trebuchet MS"/>
                        </a:rPr>
                        <a:t>¿El diseño tiene potencial de difusión y adaptación en otros contextos o regiones, y puede ajustarse o escalarse fácilmente con recursos locales?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</a:t>
                      </a:r>
                    </a:p>
                    <a:p>
                      <a:r>
                        <a:rPr lang="es-CO" sz="1400">
                          <a:latin typeface="Trebuchet MS" panose="020B0603020202020204" pitchFamily="34" charset="0"/>
                        </a:rPr>
                        <a:t>☐ ★★★★★</a:t>
                      </a:r>
                    </a:p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Trebuchet MS" panose="020B0603020202020204" pitchFamily="34" charset="0"/>
                        </a:rPr>
                        <a:t>★1–2: Analizar cómo adaptarlo a otros contextos. </a:t>
                      </a:r>
                      <a:br>
                        <a:rPr lang="es-ES" sz="1400">
                          <a:latin typeface="Trebuchet MS" panose="020B0603020202020204" pitchFamily="34" charset="0"/>
                        </a:rPr>
                      </a:br>
                      <a:r>
                        <a:rPr lang="es-ES" sz="1400">
                          <a:latin typeface="Trebuchet MS" panose="020B0603020202020204" pitchFamily="34" charset="0"/>
                        </a:rPr>
                        <a:t>★3: Identificar materiales o procesos accesibles. </a:t>
                      </a:r>
                      <a:br>
                        <a:rPr lang="es-ES" sz="1400">
                          <a:latin typeface="Trebuchet MS" panose="020B0603020202020204" pitchFamily="34" charset="0"/>
                        </a:rPr>
                      </a:br>
                      <a:r>
                        <a:rPr lang="es-ES" sz="1400">
                          <a:latin typeface="Trebuchet MS" panose="020B0603020202020204" pitchFamily="34" charset="0"/>
                        </a:rPr>
                        <a:t>★4–5: Documentar su réplica o potencial de expansión.</a:t>
                      </a:r>
                    </a:p>
                  </a:txBody>
                  <a:tcPr marL="28627" marR="28627" marT="14314" marB="14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79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85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196BE2F-F981-476E-A413-CB8DA49E6C3C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A8EC5A5-F3EB-464A-81EE-F67483E7B859}"/>
              </a:ext>
            </a:extLst>
          </p:cNvPr>
          <p:cNvSpPr txBox="1">
            <a:spLocks/>
          </p:cNvSpPr>
          <p:nvPr/>
        </p:nvSpPr>
        <p:spPr>
          <a:xfrm>
            <a:off x="1031421" y="-110505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INTEGRACIÓN PROTOTIPO DE MEDIA FIDELIDAD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07A112F-0BBA-4FCF-B2B1-B1DB8E29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70665"/>
              </p:ext>
            </p:extLst>
          </p:nvPr>
        </p:nvGraphicFramePr>
        <p:xfrm>
          <a:off x="265237" y="1066718"/>
          <a:ext cx="11661525" cy="4220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006">
                  <a:extLst>
                    <a:ext uri="{9D8B030D-6E8A-4147-A177-3AD203B41FA5}">
                      <a16:colId xmlns:a16="http://schemas.microsoft.com/office/drawing/2014/main" val="3954629211"/>
                    </a:ext>
                  </a:extLst>
                </a:gridCol>
                <a:gridCol w="3205241">
                  <a:extLst>
                    <a:ext uri="{9D8B030D-6E8A-4147-A177-3AD203B41FA5}">
                      <a16:colId xmlns:a16="http://schemas.microsoft.com/office/drawing/2014/main" val="2402001699"/>
                    </a:ext>
                  </a:extLst>
                </a:gridCol>
                <a:gridCol w="7177278">
                  <a:extLst>
                    <a:ext uri="{9D8B030D-6E8A-4147-A177-3AD203B41FA5}">
                      <a16:colId xmlns:a16="http://schemas.microsoft.com/office/drawing/2014/main" val="2938895253"/>
                    </a:ext>
                  </a:extLst>
                </a:gridCol>
              </a:tblGrid>
              <a:tr h="73429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Prototipo de media fidelidad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Aspectos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Agregar imágenes que ilustren la elección del Equipo 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0257"/>
                  </a:ext>
                </a:extLst>
              </a:tr>
              <a:tr h="348639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Físico</a:t>
                      </a:r>
                    </a:p>
                    <a:p>
                      <a:pPr algn="ctr" fontAlgn="ctr"/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>
                        <a:lnSpc>
                          <a:spcPct val="150000"/>
                        </a:lnSpc>
                      </a:pP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Modularidad  </a:t>
                      </a:r>
                      <a:b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Material resistente </a:t>
                      </a:r>
                    </a:p>
                    <a:p>
                      <a:pPr marL="84138" indent="0" algn="l" fontAlgn="ctr">
                        <a:lnSpc>
                          <a:spcPct val="150000"/>
                        </a:lnSpc>
                      </a:pP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(acrílico/MDF/ impresión 3D) u otros.</a:t>
                      </a:r>
                      <a:b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Mecanismos función (ej. apertura/cierre)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☐ Componentes naturales, empaques 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 contraindicaciones</a:t>
                      </a:r>
                    </a:p>
                    <a:p>
                      <a:pPr marL="8382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MX" sz="1400" b="1" noProof="0">
                          <a:latin typeface="Trebuchet MS"/>
                        </a:rPr>
                        <a:t>☐ Otros (cuáles)</a:t>
                      </a:r>
                    </a:p>
                    <a:p>
                      <a:pPr lvl="0" algn="l">
                        <a:buNone/>
                      </a:pPr>
                      <a:endParaRPr lang="es-ES_tradnl" sz="1400" noProof="0"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100" b="0" i="0" u="none" strike="noStrike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16517"/>
                  </a:ext>
                </a:extLst>
              </a:tr>
            </a:tbl>
          </a:graphicData>
        </a:graphic>
      </p:graphicFrame>
      <p:pic>
        <p:nvPicPr>
          <p:cNvPr id="2" name="Imagen 1" descr="Diseño PNG Y SVG De Icono De Dos Engranajes Para Camisetas">
            <a:extLst>
              <a:ext uri="{FF2B5EF4-FFF2-40B4-BE49-F238E27FC236}">
                <a16:creationId xmlns:a16="http://schemas.microsoft.com/office/drawing/2014/main" id="{208F0557-5FD7-BF9C-9EF1-57D51DCE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25" y="2415062"/>
            <a:ext cx="752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77213-BBE0-98CB-C0A1-5C727E811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7ECEE80-3400-79AC-867C-B19C8463290C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2CDA874-A4C2-BD65-D840-52FB30F8D63F}"/>
              </a:ext>
            </a:extLst>
          </p:cNvPr>
          <p:cNvSpPr txBox="1">
            <a:spLocks/>
          </p:cNvSpPr>
          <p:nvPr/>
        </p:nvSpPr>
        <p:spPr>
          <a:xfrm>
            <a:off x="1031421" y="-110505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INTEGRACIÓN PROTOTIPO DE MEDIA FIDELIDAD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7F9CF7-7850-4296-85DA-3F9475552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77743"/>
              </p:ext>
            </p:extLst>
          </p:nvPr>
        </p:nvGraphicFramePr>
        <p:xfrm>
          <a:off x="358512" y="908912"/>
          <a:ext cx="11481415" cy="4751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252">
                  <a:extLst>
                    <a:ext uri="{9D8B030D-6E8A-4147-A177-3AD203B41FA5}">
                      <a16:colId xmlns:a16="http://schemas.microsoft.com/office/drawing/2014/main" val="3954629211"/>
                    </a:ext>
                  </a:extLst>
                </a:gridCol>
                <a:gridCol w="2972205">
                  <a:extLst>
                    <a:ext uri="{9D8B030D-6E8A-4147-A177-3AD203B41FA5}">
                      <a16:colId xmlns:a16="http://schemas.microsoft.com/office/drawing/2014/main" val="2402001699"/>
                    </a:ext>
                  </a:extLst>
                </a:gridCol>
                <a:gridCol w="7249958">
                  <a:extLst>
                    <a:ext uri="{9D8B030D-6E8A-4147-A177-3AD203B41FA5}">
                      <a16:colId xmlns:a16="http://schemas.microsoft.com/office/drawing/2014/main" val="2938895253"/>
                    </a:ext>
                  </a:extLst>
                </a:gridCol>
              </a:tblGrid>
              <a:tr h="94210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Prototipo de media fidelidad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Aspectos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Agregar imágenes que ilustren la elección del Equipo 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0257"/>
                  </a:ext>
                </a:extLst>
              </a:tr>
              <a:tr h="320391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Electrónico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>
                        <a:lnSpc>
                          <a:spcPct val="150000"/>
                        </a:lnSpc>
                      </a:pP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Modularidad  </a:t>
                      </a:r>
                      <a:b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Material resistente </a:t>
                      </a:r>
                    </a:p>
                    <a:p>
                      <a:pPr marL="84138" indent="0" algn="l" fontAlgn="ctr">
                        <a:lnSpc>
                          <a:spcPct val="150000"/>
                        </a:lnSpc>
                      </a:pP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(acrílico/MDF/ impresión 3D) u otros.</a:t>
                      </a:r>
                      <a:b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Mecanismos función (ej. apertura/cierre)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☐ Componentes naturales, empaques 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 contraindicaciones</a:t>
                      </a:r>
                    </a:p>
                    <a:p>
                      <a:pPr marL="8382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MX" sz="1400" b="1" noProof="0">
                          <a:latin typeface="Trebuchet MS"/>
                        </a:rPr>
                        <a:t>☐ Otros (cuáles)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endParaRPr lang="es-MX" sz="1400" b="1" noProof="0">
                        <a:latin typeface="Trebuchet MS" panose="020B0603020202020204" pitchFamily="34" charset="0"/>
                      </a:endParaRP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endParaRPr lang="es-MX" sz="1400" b="1" noProof="0"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100" b="0" i="0" u="none" strike="noStrike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008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25904F0-094D-463A-3DB3-D67FAAD3A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0" y="2956156"/>
            <a:ext cx="656542" cy="6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CF6D5-DD9A-DEBC-FD77-12B4B0A4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F69100D-5FEF-4388-7FAB-E7DB738AE929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FCB20A4-F43F-ED4A-F163-1798F8B2A637}"/>
              </a:ext>
            </a:extLst>
          </p:cNvPr>
          <p:cNvSpPr txBox="1">
            <a:spLocks/>
          </p:cNvSpPr>
          <p:nvPr/>
        </p:nvSpPr>
        <p:spPr>
          <a:xfrm>
            <a:off x="1031421" y="195943"/>
            <a:ext cx="11160740" cy="87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INTEGRACIÓN PROTOTIPO DE MEDIA FIDELIDAD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59E1D95-9720-F244-72EE-A250A52CA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29074"/>
              </p:ext>
            </p:extLst>
          </p:nvPr>
        </p:nvGraphicFramePr>
        <p:xfrm>
          <a:off x="378593" y="1144046"/>
          <a:ext cx="11420959" cy="4474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622">
                  <a:extLst>
                    <a:ext uri="{9D8B030D-6E8A-4147-A177-3AD203B41FA5}">
                      <a16:colId xmlns:a16="http://schemas.microsoft.com/office/drawing/2014/main" val="3954629211"/>
                    </a:ext>
                  </a:extLst>
                </a:gridCol>
                <a:gridCol w="2956554">
                  <a:extLst>
                    <a:ext uri="{9D8B030D-6E8A-4147-A177-3AD203B41FA5}">
                      <a16:colId xmlns:a16="http://schemas.microsoft.com/office/drawing/2014/main" val="2402001699"/>
                    </a:ext>
                  </a:extLst>
                </a:gridCol>
                <a:gridCol w="7211783">
                  <a:extLst>
                    <a:ext uri="{9D8B030D-6E8A-4147-A177-3AD203B41FA5}">
                      <a16:colId xmlns:a16="http://schemas.microsoft.com/office/drawing/2014/main" val="2938895253"/>
                    </a:ext>
                  </a:extLst>
                </a:gridCol>
              </a:tblGrid>
              <a:tr h="950511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Prototipo de media fidelidad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Aspectos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Agregar imágenes que ilustren la elección del Equipo </a:t>
                      </a:r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0257"/>
                  </a:ext>
                </a:extLst>
              </a:tr>
              <a:tr h="352420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Digital</a:t>
                      </a:r>
                    </a:p>
                    <a:p>
                      <a:pPr algn="ctr" fontAlgn="ctr"/>
                      <a:endParaRPr lang="es-ES_tradnl" sz="1400" b="1" i="0" u="none" strike="noStrike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>
                        <a:lnSpc>
                          <a:spcPct val="150000"/>
                        </a:lnSpc>
                      </a:pP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Modularidad  </a:t>
                      </a:r>
                      <a:b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Material resistente </a:t>
                      </a:r>
                    </a:p>
                    <a:p>
                      <a:pPr marL="84138" indent="0" algn="l" fontAlgn="ctr">
                        <a:lnSpc>
                          <a:spcPct val="150000"/>
                        </a:lnSpc>
                      </a:pP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(acrílico/MDF/ impresión 3D) u otros.</a:t>
                      </a:r>
                      <a:b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es-ES_tradnl" sz="1400" b="1" u="none" strike="noStrike" noProof="0">
                          <a:effectLst/>
                          <a:latin typeface="Trebuchet MS" panose="020B0603020202020204" pitchFamily="34" charset="0"/>
                        </a:rPr>
                        <a:t>☐ Mecanismos función (ej. apertura/cierre)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☐ Componentes naturales, empaques </a:t>
                      </a:r>
                    </a:p>
                    <a:p>
                      <a:pPr marL="84138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y contraindicaciones</a:t>
                      </a:r>
                    </a:p>
                    <a:p>
                      <a:pPr marL="83820" lvl="0" indent="0" algn="l">
                        <a:lnSpc>
                          <a:spcPct val="150000"/>
                        </a:lnSpc>
                        <a:buNone/>
                      </a:pPr>
                      <a:r>
                        <a:rPr lang="es-MX" sz="1400" b="1" noProof="0">
                          <a:latin typeface="Trebuchet MS"/>
                        </a:rPr>
                        <a:t>☐ Otros (cuáles)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_tradnl" sz="1100" b="0" i="0" u="none" strike="noStrike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3186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6A4EDF6-659F-3C3A-15F6-62087FC5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8" y="2639675"/>
            <a:ext cx="7334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8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196BE2F-F981-476E-A413-CB8DA49E6C3C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B2B3C8C-03F4-4040-B749-91E4E56D1E6B}"/>
              </a:ext>
            </a:extLst>
          </p:cNvPr>
          <p:cNvGrpSpPr/>
          <p:nvPr/>
        </p:nvGrpSpPr>
        <p:grpSpPr>
          <a:xfrm>
            <a:off x="2138707" y="800312"/>
            <a:ext cx="3937300" cy="3921551"/>
            <a:chOff x="3552039" y="669302"/>
            <a:chExt cx="4713402" cy="4694549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55A25BF-2CFF-41D1-A903-AF034E6375B5}"/>
                </a:ext>
              </a:extLst>
            </p:cNvPr>
            <p:cNvSpPr/>
            <p:nvPr/>
          </p:nvSpPr>
          <p:spPr>
            <a:xfrm>
              <a:off x="3552039" y="669302"/>
              <a:ext cx="4713402" cy="4694549"/>
            </a:xfrm>
            <a:prstGeom prst="ellipse">
              <a:avLst/>
            </a:prstGeom>
            <a:solidFill>
              <a:srgbClr val="5027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CEC8588B-0F27-42A3-84CE-5F3642EAE30E}"/>
                </a:ext>
              </a:extLst>
            </p:cNvPr>
            <p:cNvSpPr/>
            <p:nvPr/>
          </p:nvSpPr>
          <p:spPr>
            <a:xfrm>
              <a:off x="3792422" y="900258"/>
              <a:ext cx="4232635" cy="42326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D22DB91-71FE-456A-B0C9-CFC3DA5BF484}"/>
              </a:ext>
            </a:extLst>
          </p:cNvPr>
          <p:cNvGrpSpPr/>
          <p:nvPr/>
        </p:nvGrpSpPr>
        <p:grpSpPr>
          <a:xfrm>
            <a:off x="6117112" y="800310"/>
            <a:ext cx="3937300" cy="3921551"/>
            <a:chOff x="3552039" y="669302"/>
            <a:chExt cx="4713402" cy="4694549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97729722-263F-440D-8752-BA6532B21371}"/>
                </a:ext>
              </a:extLst>
            </p:cNvPr>
            <p:cNvSpPr/>
            <p:nvPr/>
          </p:nvSpPr>
          <p:spPr>
            <a:xfrm>
              <a:off x="3552039" y="669302"/>
              <a:ext cx="4713402" cy="4694549"/>
            </a:xfrm>
            <a:prstGeom prst="ellipse">
              <a:avLst/>
            </a:prstGeom>
            <a:solidFill>
              <a:srgbClr val="5027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0B41DEEA-8C8A-448E-8379-8D61595E5AD7}"/>
                </a:ext>
              </a:extLst>
            </p:cNvPr>
            <p:cNvSpPr/>
            <p:nvPr/>
          </p:nvSpPr>
          <p:spPr>
            <a:xfrm>
              <a:off x="3792422" y="900258"/>
              <a:ext cx="4232635" cy="42326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</p:grpSp>
      <p:sp>
        <p:nvSpPr>
          <p:cNvPr id="31" name="Shape 22">
            <a:extLst>
              <a:ext uri="{FF2B5EF4-FFF2-40B4-BE49-F238E27FC236}">
                <a16:creationId xmlns:a16="http://schemas.microsoft.com/office/drawing/2014/main" id="{CAEE87B9-2EA8-4227-B6AE-A36EFB1081E8}"/>
              </a:ext>
            </a:extLst>
          </p:cNvPr>
          <p:cNvSpPr/>
          <p:nvPr/>
        </p:nvSpPr>
        <p:spPr>
          <a:xfrm>
            <a:off x="2870732" y="4825877"/>
            <a:ext cx="2386854" cy="864176"/>
          </a:xfrm>
          <a:prstGeom prst="roundRect">
            <a:avLst>
              <a:gd name="adj" fmla="val 45340"/>
            </a:avLst>
          </a:prstGeom>
          <a:solidFill>
            <a:srgbClr val="5027AB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Prototipo de</a:t>
            </a:r>
          </a:p>
          <a:p>
            <a:pPr algn="ctr"/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baja fidelidad </a:t>
            </a:r>
          </a:p>
        </p:txBody>
      </p:sp>
      <p:sp>
        <p:nvSpPr>
          <p:cNvPr id="32" name="Shape 22">
            <a:extLst>
              <a:ext uri="{FF2B5EF4-FFF2-40B4-BE49-F238E27FC236}">
                <a16:creationId xmlns:a16="http://schemas.microsoft.com/office/drawing/2014/main" id="{F90E7F3E-3E8C-4F4A-B51B-89FD4D348F25}"/>
              </a:ext>
            </a:extLst>
          </p:cNvPr>
          <p:cNvSpPr/>
          <p:nvPr/>
        </p:nvSpPr>
        <p:spPr>
          <a:xfrm>
            <a:off x="6958320" y="4877603"/>
            <a:ext cx="2386854" cy="864176"/>
          </a:xfrm>
          <a:prstGeom prst="roundRect">
            <a:avLst>
              <a:gd name="adj" fmla="val 45340"/>
            </a:avLst>
          </a:prstGeom>
          <a:solidFill>
            <a:srgbClr val="5027AB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Prototipo de</a:t>
            </a:r>
          </a:p>
          <a:p>
            <a:pPr algn="ctr"/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media fidelidad 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5E612E03-D4F8-4423-85C7-561772CED95F}"/>
              </a:ext>
            </a:extLst>
          </p:cNvPr>
          <p:cNvSpPr txBox="1">
            <a:spLocks/>
          </p:cNvSpPr>
          <p:nvPr/>
        </p:nvSpPr>
        <p:spPr>
          <a:xfrm>
            <a:off x="2884607" y="-219608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OPTIMIZACIÓN DEL PROTOTIPO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sp>
        <p:nvSpPr>
          <p:cNvPr id="34" name="Shape 22">
            <a:extLst>
              <a:ext uri="{FF2B5EF4-FFF2-40B4-BE49-F238E27FC236}">
                <a16:creationId xmlns:a16="http://schemas.microsoft.com/office/drawing/2014/main" id="{897D9C59-7BD7-4ED5-9397-6FE53938FFE8}"/>
              </a:ext>
            </a:extLst>
          </p:cNvPr>
          <p:cNvSpPr/>
          <p:nvPr/>
        </p:nvSpPr>
        <p:spPr>
          <a:xfrm>
            <a:off x="3297049" y="4528932"/>
            <a:ext cx="1509841" cy="460375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Antes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35" name="Shape 22">
            <a:extLst>
              <a:ext uri="{FF2B5EF4-FFF2-40B4-BE49-F238E27FC236}">
                <a16:creationId xmlns:a16="http://schemas.microsoft.com/office/drawing/2014/main" id="{9A6681E7-D9DC-4E16-971A-FF9A2CC1F224}"/>
              </a:ext>
            </a:extLst>
          </p:cNvPr>
          <p:cNvSpPr/>
          <p:nvPr/>
        </p:nvSpPr>
        <p:spPr>
          <a:xfrm>
            <a:off x="7332018" y="4585821"/>
            <a:ext cx="1509841" cy="460375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Después   </a:t>
            </a:r>
          </a:p>
        </p:txBody>
      </p:sp>
      <p:sp>
        <p:nvSpPr>
          <p:cNvPr id="50" name="Diagrama de flujo: retraso 49">
            <a:extLst>
              <a:ext uri="{FF2B5EF4-FFF2-40B4-BE49-F238E27FC236}">
                <a16:creationId xmlns:a16="http://schemas.microsoft.com/office/drawing/2014/main" id="{CC902564-EA91-42B6-AAD9-857130B131C5}"/>
              </a:ext>
            </a:extLst>
          </p:cNvPr>
          <p:cNvSpPr/>
          <p:nvPr/>
        </p:nvSpPr>
        <p:spPr>
          <a:xfrm>
            <a:off x="163653" y="662963"/>
            <a:ext cx="2007910" cy="2185661"/>
          </a:xfrm>
          <a:prstGeom prst="flowChartDelay">
            <a:avLst/>
          </a:prstGeom>
          <a:ln w="7620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1" name="Diagrama de flujo: retraso 50">
            <a:extLst>
              <a:ext uri="{FF2B5EF4-FFF2-40B4-BE49-F238E27FC236}">
                <a16:creationId xmlns:a16="http://schemas.microsoft.com/office/drawing/2014/main" id="{63EFD149-21FE-4AA7-B480-D0303910FCFF}"/>
              </a:ext>
            </a:extLst>
          </p:cNvPr>
          <p:cNvSpPr/>
          <p:nvPr/>
        </p:nvSpPr>
        <p:spPr>
          <a:xfrm>
            <a:off x="163653" y="3482377"/>
            <a:ext cx="2007910" cy="2185661"/>
          </a:xfrm>
          <a:prstGeom prst="flowChartDelay">
            <a:avLst/>
          </a:prstGeom>
          <a:ln w="7620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2" name="Shape 22">
            <a:extLst>
              <a:ext uri="{FF2B5EF4-FFF2-40B4-BE49-F238E27FC236}">
                <a16:creationId xmlns:a16="http://schemas.microsoft.com/office/drawing/2014/main" id="{AC755DDE-2C66-47D2-A243-154F90EE7FA8}"/>
              </a:ext>
            </a:extLst>
          </p:cNvPr>
          <p:cNvSpPr/>
          <p:nvPr/>
        </p:nvSpPr>
        <p:spPr>
          <a:xfrm>
            <a:off x="131480" y="2935313"/>
            <a:ext cx="1509841" cy="460375"/>
          </a:xfrm>
          <a:prstGeom prst="roundRect">
            <a:avLst>
              <a:gd name="adj" fmla="val 16673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Función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53" name="Shape 22">
            <a:extLst>
              <a:ext uri="{FF2B5EF4-FFF2-40B4-BE49-F238E27FC236}">
                <a16:creationId xmlns:a16="http://schemas.microsoft.com/office/drawing/2014/main" id="{2BE5D2CF-9D62-4179-A059-C67AB97CB250}"/>
              </a:ext>
            </a:extLst>
          </p:cNvPr>
          <p:cNvSpPr/>
          <p:nvPr/>
        </p:nvSpPr>
        <p:spPr>
          <a:xfrm>
            <a:off x="131479" y="89786"/>
            <a:ext cx="1509841" cy="460375"/>
          </a:xfrm>
          <a:prstGeom prst="roundRect">
            <a:avLst>
              <a:gd name="adj" fmla="val 18720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Forma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54" name="Diagrama de flujo: retraso 53">
            <a:extLst>
              <a:ext uri="{FF2B5EF4-FFF2-40B4-BE49-F238E27FC236}">
                <a16:creationId xmlns:a16="http://schemas.microsoft.com/office/drawing/2014/main" id="{B37B16C7-0AA5-4269-87D9-5BE497AE908F}"/>
              </a:ext>
            </a:extLst>
          </p:cNvPr>
          <p:cNvSpPr/>
          <p:nvPr/>
        </p:nvSpPr>
        <p:spPr>
          <a:xfrm flipH="1">
            <a:off x="10020437" y="654076"/>
            <a:ext cx="2007910" cy="2185661"/>
          </a:xfrm>
          <a:prstGeom prst="flowChartDelay">
            <a:avLst/>
          </a:prstGeom>
          <a:ln w="7620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5" name="Diagrama de flujo: retraso 54">
            <a:extLst>
              <a:ext uri="{FF2B5EF4-FFF2-40B4-BE49-F238E27FC236}">
                <a16:creationId xmlns:a16="http://schemas.microsoft.com/office/drawing/2014/main" id="{BA96549C-98DC-495A-88F7-A7ABBD0AD3F8}"/>
              </a:ext>
            </a:extLst>
          </p:cNvPr>
          <p:cNvSpPr/>
          <p:nvPr/>
        </p:nvSpPr>
        <p:spPr>
          <a:xfrm flipH="1">
            <a:off x="10020437" y="3451901"/>
            <a:ext cx="2007910" cy="2185661"/>
          </a:xfrm>
          <a:prstGeom prst="flowChartDelay">
            <a:avLst/>
          </a:prstGeom>
          <a:ln w="7620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8" name="Shape 22">
            <a:extLst>
              <a:ext uri="{FF2B5EF4-FFF2-40B4-BE49-F238E27FC236}">
                <a16:creationId xmlns:a16="http://schemas.microsoft.com/office/drawing/2014/main" id="{14D2F917-B630-49E2-A312-2EBD693F2149}"/>
              </a:ext>
            </a:extLst>
          </p:cNvPr>
          <p:cNvSpPr/>
          <p:nvPr/>
        </p:nvSpPr>
        <p:spPr>
          <a:xfrm>
            <a:off x="10524508" y="102710"/>
            <a:ext cx="1509841" cy="460375"/>
          </a:xfrm>
          <a:prstGeom prst="roundRect">
            <a:avLst>
              <a:gd name="adj" fmla="val 18720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Forma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59" name="Shape 22">
            <a:extLst>
              <a:ext uri="{FF2B5EF4-FFF2-40B4-BE49-F238E27FC236}">
                <a16:creationId xmlns:a16="http://schemas.microsoft.com/office/drawing/2014/main" id="{F9AEF607-72ED-4F62-AEB3-B08AEB4E5BA5}"/>
              </a:ext>
            </a:extLst>
          </p:cNvPr>
          <p:cNvSpPr/>
          <p:nvPr/>
        </p:nvSpPr>
        <p:spPr>
          <a:xfrm>
            <a:off x="10518506" y="2915631"/>
            <a:ext cx="1509841" cy="460375"/>
          </a:xfrm>
          <a:prstGeom prst="roundRect">
            <a:avLst>
              <a:gd name="adj" fmla="val 16673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Función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576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196BE2F-F981-476E-A413-CB8DA49E6C3C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5E612E03-D4F8-4423-85C7-561772CED95F}"/>
              </a:ext>
            </a:extLst>
          </p:cNvPr>
          <p:cNvSpPr txBox="1">
            <a:spLocks/>
          </p:cNvSpPr>
          <p:nvPr/>
        </p:nvSpPr>
        <p:spPr>
          <a:xfrm>
            <a:off x="640564" y="-236868"/>
            <a:ext cx="10667050" cy="1241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DETALLES DE LA OPTIMIZACIÓN DEL PROTOTIPO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F777836-33DC-4D28-BC98-8B2A9E49146B}"/>
              </a:ext>
            </a:extLst>
          </p:cNvPr>
          <p:cNvSpPr/>
          <p:nvPr/>
        </p:nvSpPr>
        <p:spPr>
          <a:xfrm>
            <a:off x="480767" y="801239"/>
            <a:ext cx="6589336" cy="4641906"/>
          </a:xfrm>
          <a:prstGeom prst="rect">
            <a:avLst/>
          </a:prstGeom>
          <a:ln w="5715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05DDE54-FBDC-41FE-B9EB-68810E381E0D}"/>
              </a:ext>
            </a:extLst>
          </p:cNvPr>
          <p:cNvSpPr/>
          <p:nvPr/>
        </p:nvSpPr>
        <p:spPr>
          <a:xfrm>
            <a:off x="7277199" y="774561"/>
            <a:ext cx="4647414" cy="4732294"/>
          </a:xfrm>
          <a:prstGeom prst="roundRect">
            <a:avLst>
              <a:gd name="adj" fmla="val 11736"/>
            </a:avLst>
          </a:prstGeom>
          <a:solidFill>
            <a:srgbClr val="E1E1F0"/>
          </a:solidFill>
          <a:ln>
            <a:solidFill>
              <a:srgbClr val="E1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7" name="Shape 22">
            <a:extLst>
              <a:ext uri="{FF2B5EF4-FFF2-40B4-BE49-F238E27FC236}">
                <a16:creationId xmlns:a16="http://schemas.microsoft.com/office/drawing/2014/main" id="{FFF71AA1-5DD0-427B-8ED8-CFA3565D7D1C}"/>
              </a:ext>
            </a:extLst>
          </p:cNvPr>
          <p:cNvSpPr/>
          <p:nvPr/>
        </p:nvSpPr>
        <p:spPr>
          <a:xfrm>
            <a:off x="8676596" y="774561"/>
            <a:ext cx="1509841" cy="460375"/>
          </a:xfrm>
          <a:prstGeom prst="roundRect">
            <a:avLst>
              <a:gd name="adj" fmla="val 16673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b="1" noProof="0">
                <a:solidFill>
                  <a:srgbClr val="5027AB"/>
                </a:solidFill>
                <a:latin typeface="Trebuchet MS" panose="020B0603020202020204" pitchFamily="34" charset="0"/>
              </a:rPr>
              <a:t>Electrónica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CF54AF-A8FB-4B4A-BB8E-119D1E90157F}"/>
              </a:ext>
            </a:extLst>
          </p:cNvPr>
          <p:cNvSpPr txBox="1"/>
          <p:nvPr/>
        </p:nvSpPr>
        <p:spPr>
          <a:xfrm>
            <a:off x="480767" y="5590094"/>
            <a:ext cx="970567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si no realizaron procesos de optimización de prototipo a nivel electrónico y de programación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12AC65F-84C8-41E3-8ACF-0B5A2E2A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118" y="2115849"/>
            <a:ext cx="37895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1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Incluya al menos dos (2) ajustes significativos</a:t>
            </a: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 que hayan mejorado la funcionalidad electrónica o la eficiencia del prototipo.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Asegúrese de que las </a:t>
            </a:r>
            <a:r>
              <a:rPr kumimoji="0" lang="es-ES_tradnl" sz="1400" b="1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fotografías muestre claramente la parte modificada</a:t>
            </a: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 del circuito o componente.</a:t>
            </a:r>
          </a:p>
        </p:txBody>
      </p:sp>
    </p:spTree>
    <p:extLst>
      <p:ext uri="{BB962C8B-B14F-4D97-AF65-F5344CB8AC3E}">
        <p14:creationId xmlns:p14="http://schemas.microsoft.com/office/powerpoint/2010/main" val="197609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196BE2F-F981-476E-A413-CB8DA49E6C3C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5E612E03-D4F8-4423-85C7-561772CED95F}"/>
              </a:ext>
            </a:extLst>
          </p:cNvPr>
          <p:cNvSpPr txBox="1">
            <a:spLocks/>
          </p:cNvSpPr>
          <p:nvPr/>
        </p:nvSpPr>
        <p:spPr>
          <a:xfrm>
            <a:off x="747888" y="-151009"/>
            <a:ext cx="10913896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DETALLES DE LA OPTIMIZACIÓN DEL PROTOTIPO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F777836-33DC-4D28-BC98-8B2A9E49146B}"/>
              </a:ext>
            </a:extLst>
          </p:cNvPr>
          <p:cNvSpPr/>
          <p:nvPr/>
        </p:nvSpPr>
        <p:spPr>
          <a:xfrm>
            <a:off x="480767" y="801239"/>
            <a:ext cx="6589336" cy="4641906"/>
          </a:xfrm>
          <a:prstGeom prst="rect">
            <a:avLst/>
          </a:prstGeom>
          <a:ln w="5715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05DDE54-FBDC-41FE-B9EB-68810E381E0D}"/>
              </a:ext>
            </a:extLst>
          </p:cNvPr>
          <p:cNvSpPr/>
          <p:nvPr/>
        </p:nvSpPr>
        <p:spPr>
          <a:xfrm>
            <a:off x="7277199" y="774561"/>
            <a:ext cx="4647414" cy="4732294"/>
          </a:xfrm>
          <a:prstGeom prst="roundRect">
            <a:avLst>
              <a:gd name="adj" fmla="val 11736"/>
            </a:avLst>
          </a:prstGeom>
          <a:solidFill>
            <a:srgbClr val="E1E1F0"/>
          </a:solidFill>
          <a:ln>
            <a:solidFill>
              <a:srgbClr val="E1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7" name="Shape 22">
            <a:extLst>
              <a:ext uri="{FF2B5EF4-FFF2-40B4-BE49-F238E27FC236}">
                <a16:creationId xmlns:a16="http://schemas.microsoft.com/office/drawing/2014/main" id="{FFF71AA1-5DD0-427B-8ED8-CFA3565D7D1C}"/>
              </a:ext>
            </a:extLst>
          </p:cNvPr>
          <p:cNvSpPr/>
          <p:nvPr/>
        </p:nvSpPr>
        <p:spPr>
          <a:xfrm>
            <a:off x="7557792" y="691322"/>
            <a:ext cx="4086225" cy="460375"/>
          </a:xfrm>
          <a:prstGeom prst="roundRect">
            <a:avLst>
              <a:gd name="adj" fmla="val 16673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/>
          <a:p>
            <a:pPr algn="ctr"/>
            <a:r>
              <a:rPr lang="es-ES_tradnl" sz="1800" b="1" noProof="0">
                <a:solidFill>
                  <a:srgbClr val="5027AB"/>
                </a:solidFill>
                <a:effectLst/>
                <a:latin typeface="Trebuchet MS"/>
                <a:ea typeface="Calibri"/>
                <a:cs typeface="Times New Roman"/>
              </a:rPr>
              <a:t>Aspectos </a:t>
            </a:r>
            <a:r>
              <a:rPr lang="es-ES_tradnl" b="1">
                <a:solidFill>
                  <a:srgbClr val="5027AB"/>
                </a:solidFill>
                <a:latin typeface="Trebuchet MS"/>
                <a:ea typeface="Calibri"/>
                <a:cs typeface="Times New Roman"/>
              </a:rPr>
              <a:t>físicos</a:t>
            </a:r>
            <a:r>
              <a:rPr lang="es-ES_tradnl" sz="1800" b="1" noProof="0">
                <a:solidFill>
                  <a:srgbClr val="5027AB"/>
                </a:solidFill>
                <a:effectLst/>
                <a:latin typeface="Trebuchet MS"/>
                <a:ea typeface="Calibri"/>
                <a:cs typeface="Times New Roman"/>
              </a:rPr>
              <a:t> y </a:t>
            </a:r>
            <a:r>
              <a:rPr lang="es-ES_tradnl" b="1">
                <a:solidFill>
                  <a:srgbClr val="5027AB"/>
                </a:solidFill>
                <a:latin typeface="Trebuchet MS"/>
                <a:ea typeface="Calibri"/>
                <a:cs typeface="Times New Roman"/>
              </a:rPr>
              <a:t>mecánicos</a:t>
            </a:r>
            <a:endParaRPr lang="es-ES_tradnl" sz="1800" noProof="0">
              <a:solidFill>
                <a:srgbClr val="5027AB"/>
              </a:solidFill>
              <a:effectLst/>
              <a:latin typeface="Trebuchet MS"/>
              <a:ea typeface="Calibri"/>
              <a:cs typeface="Times New Roman"/>
            </a:endParaRPr>
          </a:p>
          <a:p>
            <a:pPr algn="ctr"/>
            <a:r>
              <a:rPr lang="es-ES_tradnl" noProof="0">
                <a:solidFill>
                  <a:srgbClr val="5027AB"/>
                </a:solidFill>
                <a:latin typeface="Trebuchet MS"/>
              </a:rPr>
              <a:t>  </a:t>
            </a:r>
            <a:r>
              <a:rPr lang="es-ES_tradnl" noProof="0">
                <a:solidFill>
                  <a:schemeClr val="bg1"/>
                </a:solidFill>
                <a:latin typeface="Trebuchet MS"/>
              </a:rPr>
              <a:t>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CF54AF-A8FB-4B4A-BB8E-119D1E90157F}"/>
              </a:ext>
            </a:extLst>
          </p:cNvPr>
          <p:cNvSpPr txBox="1"/>
          <p:nvPr/>
        </p:nvSpPr>
        <p:spPr>
          <a:xfrm>
            <a:off x="480767" y="5522282"/>
            <a:ext cx="1090681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si no realizaron procesos de optimización de prototipo a nivel mecánico o físico.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12AC65F-84C8-41E3-8ACF-0B5A2E2A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118" y="2115849"/>
            <a:ext cx="37895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1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Incluya al menos dos (2) ajustes significativos</a:t>
            </a: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 que hayan mejorado la funcionalidad del prototipo a nivel físico o mecánico.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Asegúrese de que las </a:t>
            </a:r>
            <a:r>
              <a:rPr kumimoji="0" lang="es-ES_tradnl" sz="140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fotografías </a:t>
            </a:r>
            <a:r>
              <a:rPr lang="es-ES_tradnl" sz="1400">
                <a:solidFill>
                  <a:srgbClr val="5026AD"/>
                </a:solidFill>
                <a:latin typeface="Arial"/>
                <a:cs typeface="Arial"/>
              </a:rPr>
              <a:t>muestren</a:t>
            </a:r>
            <a:r>
              <a:rPr kumimoji="0" lang="es-ES_tradnl" sz="140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 claramente</a:t>
            </a:r>
            <a:r>
              <a:rPr kumimoji="0" lang="es-ES_tradnl" sz="1400" b="1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 la parte modificada</a:t>
            </a: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/>
                <a:cs typeface="Arial"/>
              </a:rPr>
              <a:t> del prototipo.</a:t>
            </a:r>
            <a:endParaRPr lang="es-ES_tradnl" sz="1400" b="0" u="none" strike="noStrike" cap="none" normalizeH="0" baseline="0" noProof="0">
              <a:ln>
                <a:noFill/>
              </a:ln>
              <a:solidFill>
                <a:srgbClr val="5026AD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31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196BE2F-F981-476E-A413-CB8DA49E6C3C}"/>
              </a:ext>
            </a:extLst>
          </p:cNvPr>
          <p:cNvSpPr txBox="1">
            <a:spLocks/>
          </p:cNvSpPr>
          <p:nvPr/>
        </p:nvSpPr>
        <p:spPr>
          <a:xfrm>
            <a:off x="1696829" y="-255713"/>
            <a:ext cx="11160740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5E612E03-D4F8-4423-85C7-561772CED95F}"/>
              </a:ext>
            </a:extLst>
          </p:cNvPr>
          <p:cNvSpPr txBox="1">
            <a:spLocks/>
          </p:cNvSpPr>
          <p:nvPr/>
        </p:nvSpPr>
        <p:spPr>
          <a:xfrm>
            <a:off x="726423" y="-247600"/>
            <a:ext cx="10763642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DETALLES DE LA OPTIMIZACIÓN DEL PROTOTIPO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F777836-33DC-4D28-BC98-8B2A9E49146B}"/>
              </a:ext>
            </a:extLst>
          </p:cNvPr>
          <p:cNvSpPr/>
          <p:nvPr/>
        </p:nvSpPr>
        <p:spPr>
          <a:xfrm>
            <a:off x="480767" y="801239"/>
            <a:ext cx="6589336" cy="4641906"/>
          </a:xfrm>
          <a:prstGeom prst="rect">
            <a:avLst/>
          </a:prstGeom>
          <a:ln w="57150">
            <a:solidFill>
              <a:srgbClr val="5027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05DDE54-FBDC-41FE-B9EB-68810E381E0D}"/>
              </a:ext>
            </a:extLst>
          </p:cNvPr>
          <p:cNvSpPr/>
          <p:nvPr/>
        </p:nvSpPr>
        <p:spPr>
          <a:xfrm>
            <a:off x="7277199" y="774561"/>
            <a:ext cx="4647414" cy="4732294"/>
          </a:xfrm>
          <a:prstGeom prst="roundRect">
            <a:avLst>
              <a:gd name="adj" fmla="val 11736"/>
            </a:avLst>
          </a:prstGeom>
          <a:solidFill>
            <a:srgbClr val="E1E1F0"/>
          </a:solidFill>
          <a:ln>
            <a:solidFill>
              <a:srgbClr val="E1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7" name="Shape 22">
            <a:extLst>
              <a:ext uri="{FF2B5EF4-FFF2-40B4-BE49-F238E27FC236}">
                <a16:creationId xmlns:a16="http://schemas.microsoft.com/office/drawing/2014/main" id="{FFF71AA1-5DD0-427B-8ED8-CFA3565D7D1C}"/>
              </a:ext>
            </a:extLst>
          </p:cNvPr>
          <p:cNvSpPr/>
          <p:nvPr/>
        </p:nvSpPr>
        <p:spPr>
          <a:xfrm>
            <a:off x="7557792" y="691322"/>
            <a:ext cx="4086225" cy="460375"/>
          </a:xfrm>
          <a:prstGeom prst="roundRect">
            <a:avLst>
              <a:gd name="adj" fmla="val 16673"/>
            </a:avLst>
          </a:prstGeom>
          <a:solidFill>
            <a:srgbClr val="F9CE34"/>
          </a:solidFill>
          <a:ln/>
        </p:spPr>
        <p:txBody>
          <a:bodyPr/>
          <a:lstStyle/>
          <a:p>
            <a:pPr algn="ctr"/>
            <a:r>
              <a:rPr lang="es-ES_tradnl" b="1" noProof="0">
                <a:solidFill>
                  <a:srgbClr val="5027A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endParaRPr lang="es-ES_tradnl" sz="1800" noProof="0">
              <a:solidFill>
                <a:srgbClr val="5027A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_tradnl" noProof="0">
                <a:solidFill>
                  <a:srgbClr val="5027AB"/>
                </a:solidFill>
                <a:latin typeface="Trebuchet MS" panose="020B0603020202020204" pitchFamily="34" charset="0"/>
              </a:rPr>
              <a:t>  </a:t>
            </a:r>
            <a:r>
              <a:rPr lang="es-ES_tradnl" noProof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CF54AF-A8FB-4B4A-BB8E-119D1E90157F}"/>
              </a:ext>
            </a:extLst>
          </p:cNvPr>
          <p:cNvSpPr txBox="1"/>
          <p:nvPr/>
        </p:nvSpPr>
        <p:spPr>
          <a:xfrm>
            <a:off x="480767" y="5522282"/>
            <a:ext cx="1090681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si no realizaron procesos de optimización de prototipo digital a nivel de software o interfaz.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12AC65F-84C8-41E3-8ACF-0B5A2E2A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118" y="1684962"/>
            <a:ext cx="37895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1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Incluya al menos dos (2) ajustes significativos</a:t>
            </a: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 que hayan mejorado la funcionalidad </a:t>
            </a:r>
            <a:r>
              <a:rPr lang="es-ES_tradnl" sz="1400" noProof="0">
                <a:solidFill>
                  <a:srgbClr val="5026AD"/>
                </a:solidFill>
                <a:latin typeface="Arial" panose="020B0604020202020204" pitchFamily="34" charset="0"/>
              </a:rPr>
              <a:t>en términos de software o digital.</a:t>
            </a:r>
            <a:endParaRPr kumimoji="0" lang="es-ES_tradnl" sz="1400" b="0" u="none" strike="noStrike" cap="none" normalizeH="0" baseline="0" noProof="0">
              <a:ln>
                <a:noFill/>
              </a:ln>
              <a:solidFill>
                <a:srgbClr val="5026AD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Asegúrese de que las </a:t>
            </a:r>
            <a:r>
              <a:rPr kumimoji="0" lang="es-ES_tradnl" sz="1400" b="1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fotografías muestre claramente la interfaz o el código y </a:t>
            </a:r>
            <a:r>
              <a:rPr kumimoji="0" lang="es-ES_tradnl" sz="140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lenguajes que usaron para mejorar la funcionalidad.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u="none" strike="noStrike" cap="none" normalizeH="0" baseline="0" noProof="0">
                <a:ln>
                  <a:noFill/>
                </a:ln>
                <a:solidFill>
                  <a:srgbClr val="5026AD"/>
                </a:solidFill>
                <a:effectLst/>
                <a:latin typeface="Arial" panose="020B0604020202020204" pitchFamily="34" charset="0"/>
              </a:rPr>
              <a:t>Si usan  muestran código en las imágenes  se recomienda hacer comentarios para entender la lógica del código.</a:t>
            </a:r>
          </a:p>
        </p:txBody>
      </p:sp>
    </p:spTree>
    <p:extLst>
      <p:ext uri="{BB962C8B-B14F-4D97-AF65-F5344CB8AC3E}">
        <p14:creationId xmlns:p14="http://schemas.microsoft.com/office/powerpoint/2010/main" val="320926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3665401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-493" y="-801"/>
            <a:ext cx="3664657" cy="67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¡</a:t>
            </a:r>
            <a:r>
              <a:rPr lang="es-ES_tradnl" sz="3600" b="1" noProof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/>
              </a:rPr>
              <a:t>IDENTIFÍCATE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252247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319218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347096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400041" y="198849"/>
            <a:ext cx="4120365" cy="740068"/>
            <a:chOff x="7400041" y="198849"/>
            <a:chExt cx="4120365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400041" y="198849"/>
              <a:ext cx="4120365" cy="740068"/>
              <a:chOff x="7400041" y="198849"/>
              <a:chExt cx="4120365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499076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382414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862706" y="4999913"/>
                <a:ext cx="158174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257" y="4954166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309055" y="3135052"/>
            <a:ext cx="5304981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866461" y="4006627"/>
                <a:ext cx="187208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3995" y="3918225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335500" y="2890160"/>
            <a:ext cx="5470323" cy="768822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792774" y="3143785"/>
                <a:ext cx="1256347" cy="3851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358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339057" y="2002185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886890" y="2258428"/>
                <a:ext cx="309860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704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367812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867087" y="1378627"/>
                <a:ext cx="417373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Establecimiento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</a:t>
                </a: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Educativo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62" y="1220958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344317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867086" y="4037771"/>
                <a:ext cx="298987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08" y="3981024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315515" y="4429656"/>
            <a:ext cx="5300234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4450" y="4937501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872629" y="4973445"/>
                <a:ext cx="207601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919A8-8ED3-F379-5ECC-90AB9CAF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>
            <a:extLst>
              <a:ext uri="{FF2B5EF4-FFF2-40B4-BE49-F238E27FC236}">
                <a16:creationId xmlns:a16="http://schemas.microsoft.com/office/drawing/2014/main" id="{8801AC61-2667-9658-250E-DA16ED84BCED}"/>
              </a:ext>
            </a:extLst>
          </p:cNvPr>
          <p:cNvSpPr txBox="1">
            <a:spLocks/>
          </p:cNvSpPr>
          <p:nvPr/>
        </p:nvSpPr>
        <p:spPr>
          <a:xfrm>
            <a:off x="113834" y="-137444"/>
            <a:ext cx="5019243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>
                <a:solidFill>
                  <a:srgbClr val="5026AD"/>
                </a:solidFill>
                <a:latin typeface="Trebuchet MS"/>
              </a:rPr>
              <a:t>INTEGRACIÓN STEM+</a:t>
            </a:r>
            <a:endParaRPr lang="es-CO" sz="3600" b="1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DB2BD-FCD5-A93F-13C3-D0256A1E1921}"/>
              </a:ext>
            </a:extLst>
          </p:cNvPr>
          <p:cNvSpPr txBox="1"/>
          <p:nvPr/>
        </p:nvSpPr>
        <p:spPr>
          <a:xfrm>
            <a:off x="173365" y="834230"/>
            <a:ext cx="829491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1600">
                <a:latin typeface="Trebuchet MS"/>
              </a:rPr>
              <a:t>Muestren a través de una fotografía y una breve de explicación cómo los principios de las áreas STEM+ están involucradas en la construcción y ajuste de su prototipo.</a:t>
            </a:r>
            <a:endParaRPr lang="es-419" sz="1600"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75B4E-C8E2-6C71-1650-DDD3CB4F890E}"/>
              </a:ext>
            </a:extLst>
          </p:cNvPr>
          <p:cNvSpPr txBox="1"/>
          <p:nvPr/>
        </p:nvSpPr>
        <p:spPr>
          <a:xfrm>
            <a:off x="8583190" y="219489"/>
            <a:ext cx="3268948" cy="800219"/>
          </a:xfrm>
          <a:prstGeom prst="rect">
            <a:avLst/>
          </a:prstGeom>
          <a:solidFill>
            <a:srgbClr val="5027AB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1400" b="1">
                <a:solidFill>
                  <a:srgbClr val="01FD84"/>
                </a:solidFill>
                <a:latin typeface="Trebuchet MS"/>
              </a:rPr>
              <a:t>Recuerden que las áreas </a:t>
            </a:r>
            <a:r>
              <a:rPr lang="es-MX" b="1">
                <a:solidFill>
                  <a:srgbClr val="01FD84"/>
                </a:solidFill>
                <a:latin typeface="Trebuchet MS"/>
              </a:rPr>
              <a:t>+</a:t>
            </a:r>
            <a:r>
              <a:rPr lang="es-MX" sz="1400" b="1">
                <a:solidFill>
                  <a:srgbClr val="01FD84"/>
                </a:solidFill>
                <a:latin typeface="Trebuchet MS"/>
              </a:rPr>
              <a:t> hacen parte del currículo como: Artes, literatura, sociales, entre otras.</a:t>
            </a:r>
            <a:endParaRPr lang="es-419" sz="1400" b="1">
              <a:solidFill>
                <a:srgbClr val="01FD84"/>
              </a:solidFill>
              <a:latin typeface="Trebuchet M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00E46E-1F27-77DA-BC5D-681FB3E3F3F4}"/>
              </a:ext>
            </a:extLst>
          </p:cNvPr>
          <p:cNvSpPr/>
          <p:nvPr/>
        </p:nvSpPr>
        <p:spPr>
          <a:xfrm>
            <a:off x="9918246" y="2094480"/>
            <a:ext cx="1872343" cy="1513115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86F3CD-2FC3-E59D-C790-99A7BCC6D4C8}"/>
              </a:ext>
            </a:extLst>
          </p:cNvPr>
          <p:cNvSpPr/>
          <p:nvPr/>
        </p:nvSpPr>
        <p:spPr>
          <a:xfrm>
            <a:off x="2766331" y="2115372"/>
            <a:ext cx="1872343" cy="1513115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78BDD3-26D5-16FF-AFBB-C2F8E1625334}"/>
              </a:ext>
            </a:extLst>
          </p:cNvPr>
          <p:cNvSpPr/>
          <p:nvPr/>
        </p:nvSpPr>
        <p:spPr>
          <a:xfrm>
            <a:off x="415018" y="2124220"/>
            <a:ext cx="1872343" cy="1513115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678B18A-02DE-76C3-E979-513E98809449}"/>
              </a:ext>
            </a:extLst>
          </p:cNvPr>
          <p:cNvSpPr/>
          <p:nvPr/>
        </p:nvSpPr>
        <p:spPr>
          <a:xfrm>
            <a:off x="5117645" y="2115377"/>
            <a:ext cx="1872343" cy="1513115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198E4D-EB7A-E2AC-B198-E5698D9FE05B}"/>
              </a:ext>
            </a:extLst>
          </p:cNvPr>
          <p:cNvSpPr/>
          <p:nvPr/>
        </p:nvSpPr>
        <p:spPr>
          <a:xfrm>
            <a:off x="7516583" y="2115375"/>
            <a:ext cx="1872343" cy="1513115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CuadroTexto 9">
            <a:extLst>
              <a:ext uri="{FF2B5EF4-FFF2-40B4-BE49-F238E27FC236}">
                <a16:creationId xmlns:a16="http://schemas.microsoft.com/office/drawing/2014/main" id="{6BB12F68-86FC-DB07-9E60-2AFF4F4A1C5E}"/>
              </a:ext>
            </a:extLst>
          </p:cNvPr>
          <p:cNvSpPr txBox="1"/>
          <p:nvPr/>
        </p:nvSpPr>
        <p:spPr>
          <a:xfrm>
            <a:off x="652290" y="2755786"/>
            <a:ext cx="129982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 </a:t>
            </a:r>
          </a:p>
        </p:txBody>
      </p:sp>
      <p:sp>
        <p:nvSpPr>
          <p:cNvPr id="12" name="CuadroTexto 9">
            <a:extLst>
              <a:ext uri="{FF2B5EF4-FFF2-40B4-BE49-F238E27FC236}">
                <a16:creationId xmlns:a16="http://schemas.microsoft.com/office/drawing/2014/main" id="{F3B97154-750B-452B-1152-6CB36819875B}"/>
              </a:ext>
            </a:extLst>
          </p:cNvPr>
          <p:cNvSpPr txBox="1"/>
          <p:nvPr/>
        </p:nvSpPr>
        <p:spPr>
          <a:xfrm>
            <a:off x="3049358" y="2726888"/>
            <a:ext cx="129982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 </a:t>
            </a:r>
          </a:p>
        </p:txBody>
      </p:sp>
      <p:sp>
        <p:nvSpPr>
          <p:cNvPr id="14" name="CuadroTexto 9">
            <a:extLst>
              <a:ext uri="{FF2B5EF4-FFF2-40B4-BE49-F238E27FC236}">
                <a16:creationId xmlns:a16="http://schemas.microsoft.com/office/drawing/2014/main" id="{54CEA163-99EB-721F-D76F-7D8D97F13406}"/>
              </a:ext>
            </a:extLst>
          </p:cNvPr>
          <p:cNvSpPr txBox="1"/>
          <p:nvPr/>
        </p:nvSpPr>
        <p:spPr>
          <a:xfrm>
            <a:off x="5403903" y="2694230"/>
            <a:ext cx="129982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 </a:t>
            </a:r>
          </a:p>
        </p:txBody>
      </p:sp>
      <p:sp>
        <p:nvSpPr>
          <p:cNvPr id="15" name="CuadroTexto 9">
            <a:extLst>
              <a:ext uri="{FF2B5EF4-FFF2-40B4-BE49-F238E27FC236}">
                <a16:creationId xmlns:a16="http://schemas.microsoft.com/office/drawing/2014/main" id="{CE6BCC5B-5A5D-5CDC-A4F0-954E795205E9}"/>
              </a:ext>
            </a:extLst>
          </p:cNvPr>
          <p:cNvSpPr txBox="1"/>
          <p:nvPr/>
        </p:nvSpPr>
        <p:spPr>
          <a:xfrm>
            <a:off x="7755216" y="2726887"/>
            <a:ext cx="129982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 </a:t>
            </a: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2BC87891-A026-93DE-A316-D6F6FF02FFD9}"/>
              </a:ext>
            </a:extLst>
          </p:cNvPr>
          <p:cNvSpPr txBox="1"/>
          <p:nvPr/>
        </p:nvSpPr>
        <p:spPr>
          <a:xfrm>
            <a:off x="10141403" y="2694230"/>
            <a:ext cx="1299825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358395-D98E-5DB3-1B87-E72FE55263BF}"/>
              </a:ext>
            </a:extLst>
          </p:cNvPr>
          <p:cNvSpPr txBox="1"/>
          <p:nvPr/>
        </p:nvSpPr>
        <p:spPr>
          <a:xfrm>
            <a:off x="415018" y="3798202"/>
            <a:ext cx="1754926" cy="2031325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/>
              <a:t>_________________________________________________________________________________________________________</a:t>
            </a:r>
            <a:endParaRPr lang="es-CO"/>
          </a:p>
        </p:txBody>
      </p:sp>
      <p:sp>
        <p:nvSpPr>
          <p:cNvPr id="2" name="Oval 2">
            <a:extLst>
              <a:ext uri="{FF2B5EF4-FFF2-40B4-BE49-F238E27FC236}">
                <a16:creationId xmlns:a16="http://schemas.microsoft.com/office/drawing/2014/main" id="{26EFA2CB-DA84-4036-A9DC-695ADA898C73}"/>
              </a:ext>
            </a:extLst>
          </p:cNvPr>
          <p:cNvSpPr/>
          <p:nvPr/>
        </p:nvSpPr>
        <p:spPr>
          <a:xfrm>
            <a:off x="1074480" y="163738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FF83"/>
                </a:solidFill>
                <a:latin typeface="Trebuchet MS"/>
              </a:rPr>
              <a:t>S</a:t>
            </a:r>
            <a:endParaRPr lang="en-US" sz="2400" b="1">
              <a:solidFill>
                <a:srgbClr val="00FF83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AA5B61D-70B6-25DB-46EE-BF1F1EEA4482}"/>
              </a:ext>
            </a:extLst>
          </p:cNvPr>
          <p:cNvSpPr/>
          <p:nvPr/>
        </p:nvSpPr>
        <p:spPr>
          <a:xfrm>
            <a:off x="3467636" y="163738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FF83"/>
                </a:solidFill>
                <a:latin typeface="Trebuchet MS"/>
              </a:rPr>
              <a:t>T</a:t>
            </a:r>
            <a:endParaRPr lang="en-US" sz="2400" b="1">
              <a:solidFill>
                <a:srgbClr val="00FF83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9596FCB4-3846-B58B-2190-0EDF00A96947}"/>
              </a:ext>
            </a:extLst>
          </p:cNvPr>
          <p:cNvSpPr/>
          <p:nvPr/>
        </p:nvSpPr>
        <p:spPr>
          <a:xfrm>
            <a:off x="5825074" y="163738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FF83"/>
                </a:solidFill>
                <a:latin typeface="Trebuchet MS"/>
              </a:rPr>
              <a:t>E</a:t>
            </a:r>
            <a:endParaRPr lang="en-US" sz="2400" b="1">
              <a:solidFill>
                <a:srgbClr val="00FF83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56B12FEA-E0DC-8EBD-C5E0-35BCF1B15034}"/>
              </a:ext>
            </a:extLst>
          </p:cNvPr>
          <p:cNvSpPr/>
          <p:nvPr/>
        </p:nvSpPr>
        <p:spPr>
          <a:xfrm>
            <a:off x="8253949" y="1637380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FF83"/>
                </a:solidFill>
                <a:latin typeface="Trebuchet MS"/>
              </a:rPr>
              <a:t>M</a:t>
            </a:r>
            <a:endParaRPr lang="en-US" sz="2400" b="1">
              <a:solidFill>
                <a:srgbClr val="00FF83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45CB3950-6A5A-B1E9-B668-203D994BCB4D}"/>
              </a:ext>
            </a:extLst>
          </p:cNvPr>
          <p:cNvSpPr/>
          <p:nvPr/>
        </p:nvSpPr>
        <p:spPr>
          <a:xfrm>
            <a:off x="10635198" y="1613568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00FF83"/>
                </a:solidFill>
                <a:latin typeface="Trebuchet MS"/>
              </a:rPr>
              <a:t>+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E34D5FE-CCFD-A2A2-BFAD-F935B794DABF}"/>
              </a:ext>
            </a:extLst>
          </p:cNvPr>
          <p:cNvSpPr txBox="1"/>
          <p:nvPr/>
        </p:nvSpPr>
        <p:spPr>
          <a:xfrm>
            <a:off x="2766331" y="3798202"/>
            <a:ext cx="1754926" cy="2031325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/>
              <a:t>_________________________________________________________________________________________________________</a:t>
            </a:r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C9F5A28-FE6D-CD5C-14B5-A46553A65544}"/>
              </a:ext>
            </a:extLst>
          </p:cNvPr>
          <p:cNvSpPr txBox="1"/>
          <p:nvPr/>
        </p:nvSpPr>
        <p:spPr>
          <a:xfrm>
            <a:off x="5219248" y="3798202"/>
            <a:ext cx="1754926" cy="2031325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/>
              <a:t>_________________________________________________________________________________________________________</a:t>
            </a:r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197397E-9D7E-7FF9-453B-65A40782BA2E}"/>
              </a:ext>
            </a:extLst>
          </p:cNvPr>
          <p:cNvSpPr txBox="1"/>
          <p:nvPr/>
        </p:nvSpPr>
        <p:spPr>
          <a:xfrm>
            <a:off x="7575291" y="3798202"/>
            <a:ext cx="1754926" cy="2031325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/>
              <a:t>_________________________________________________________________________________________________________</a:t>
            </a:r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0A3D31-8039-5502-025B-3AF54855DCEE}"/>
              </a:ext>
            </a:extLst>
          </p:cNvPr>
          <p:cNvSpPr txBox="1"/>
          <p:nvPr/>
        </p:nvSpPr>
        <p:spPr>
          <a:xfrm>
            <a:off x="10030523" y="3798202"/>
            <a:ext cx="1754926" cy="2031325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/>
              <a:t>_________________________________________________________________________________________________________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94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74BB9-B34A-94AF-0B76-1A71BD46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B26338-E0DF-010B-5C0C-D03377718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6136"/>
              </p:ext>
            </p:extLst>
          </p:nvPr>
        </p:nvGraphicFramePr>
        <p:xfrm>
          <a:off x="359434" y="753367"/>
          <a:ext cx="11534530" cy="47781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926566">
                  <a:extLst>
                    <a:ext uri="{9D8B030D-6E8A-4147-A177-3AD203B41FA5}">
                      <a16:colId xmlns:a16="http://schemas.microsoft.com/office/drawing/2014/main" val="894748689"/>
                    </a:ext>
                  </a:extLst>
                </a:gridCol>
                <a:gridCol w="2687246">
                  <a:extLst>
                    <a:ext uri="{9D8B030D-6E8A-4147-A177-3AD203B41FA5}">
                      <a16:colId xmlns:a16="http://schemas.microsoft.com/office/drawing/2014/main" val="1149167371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3294690150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2364121197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3060539064"/>
                    </a:ext>
                  </a:extLst>
                </a:gridCol>
              </a:tblGrid>
              <a:tr h="47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Criterio de prueba</a:t>
                      </a:r>
                      <a:endParaRPr lang="en-US" sz="13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Descripción de la prueba aplicada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Resultado (Cumple / Parcial / No cumple)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(foto o captura)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Observaciones / Comentarios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6455"/>
                  </a:ext>
                </a:extLst>
              </a:tr>
              <a:tr h="15655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Resistencia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probó el sistema de recolección de agua durante </a:t>
                      </a:r>
                      <a:r>
                        <a:rPr lang="es-CO" sz="13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15 minutos continuos</a:t>
                      </a: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 La estructura soportó el peso del agua sin deformarse. Solo fue necesario reforzar una unión lateral con silicona ecológica.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3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1: estructura completa durante la prueba.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La base mostró buena estabilidad. El refuerzo mejoró la fijación sin afectar la estética.</a:t>
                      </a:r>
                    </a:p>
                    <a:p>
                      <a:pPr lvl="0">
                        <a:buNone/>
                      </a:pP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91887"/>
                  </a:ext>
                </a:extLst>
              </a:tr>
              <a:tr h="1159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Usabilidad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pidió a un compañero  que accionara el sistema sin instrucciones previas. Logró activar el flujo correctamente en el primer intento.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3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s-CO" sz="1300" b="0" i="0" u="none" strike="noStrike" noProof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2: usuario manipulando el sistema.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sistema es intuitivo. Se sugiere rotular los botones de apertura y cierre para mayor claridad.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54515"/>
                  </a:ext>
                </a:extLst>
              </a:tr>
              <a:tr h="15655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Función principal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realizaron </a:t>
                      </a:r>
                      <a:r>
                        <a:rPr lang="es-CO" sz="13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 pruebas consecutivas</a:t>
                      </a: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para comprobar el flujo del agua desde el tanque hasta el filtro. En todas, el sistema purificó y liberó el agua correctamente.</a:t>
                      </a:r>
                    </a:p>
                    <a:p>
                      <a:pPr lvl="0">
                        <a:buNone/>
                      </a:pPr>
                      <a:endParaRPr lang="es-CO" sz="1300" noProof="0"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3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3: prueba de flujo continuo.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La válvula de salida respondió de forma estable. Se recomienda medir la presión en pruebas futuras.</a:t>
                      </a:r>
                      <a:endParaRPr lang="es-CO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0779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8D0836D8-6DC9-8EA6-7595-469416CE7C12}"/>
              </a:ext>
            </a:extLst>
          </p:cNvPr>
          <p:cNvSpPr/>
          <p:nvPr/>
        </p:nvSpPr>
        <p:spPr>
          <a:xfrm>
            <a:off x="2417900" y="5735301"/>
            <a:ext cx="735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922F6F3F-2BFE-183C-43EA-9495A4F2BBA5}"/>
              </a:ext>
            </a:extLst>
          </p:cNvPr>
          <p:cNvSpPr txBox="1"/>
          <p:nvPr/>
        </p:nvSpPr>
        <p:spPr>
          <a:xfrm>
            <a:off x="-927" y="151157"/>
            <a:ext cx="205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Ejemplo: </a:t>
            </a:r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rebuchet MS"/>
              </a:rPr>
              <a:t>Físico</a:t>
            </a:r>
            <a:endParaRPr lang="es-CO" sz="20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8255997-0AF8-F16C-E220-BF4050507361}"/>
              </a:ext>
            </a:extLst>
          </p:cNvPr>
          <p:cNvSpPr txBox="1">
            <a:spLocks/>
          </p:cNvSpPr>
          <p:nvPr/>
        </p:nvSpPr>
        <p:spPr>
          <a:xfrm>
            <a:off x="2058994" y="-239396"/>
            <a:ext cx="9766843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PRUEBA FINAL DEL PROTOTIPO PARTE 1</a:t>
            </a:r>
          </a:p>
        </p:txBody>
      </p:sp>
    </p:spTree>
    <p:extLst>
      <p:ext uri="{BB962C8B-B14F-4D97-AF65-F5344CB8AC3E}">
        <p14:creationId xmlns:p14="http://schemas.microsoft.com/office/powerpoint/2010/main" val="255453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1966653" y="-239396"/>
            <a:ext cx="9756315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PRUEBA FINAL DEL PROTOTIPO PARTE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A975FC-7650-EE6B-6B9D-AE90D0ACA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90259"/>
              </p:ext>
            </p:extLst>
          </p:nvPr>
        </p:nvGraphicFramePr>
        <p:xfrm>
          <a:off x="244416" y="731358"/>
          <a:ext cx="11474765" cy="5165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294953">
                  <a:extLst>
                    <a:ext uri="{9D8B030D-6E8A-4147-A177-3AD203B41FA5}">
                      <a16:colId xmlns:a16="http://schemas.microsoft.com/office/drawing/2014/main" val="894748689"/>
                    </a:ext>
                  </a:extLst>
                </a:gridCol>
                <a:gridCol w="2294953">
                  <a:extLst>
                    <a:ext uri="{9D8B030D-6E8A-4147-A177-3AD203B41FA5}">
                      <a16:colId xmlns:a16="http://schemas.microsoft.com/office/drawing/2014/main" val="1149167371"/>
                    </a:ext>
                  </a:extLst>
                </a:gridCol>
                <a:gridCol w="2294953">
                  <a:extLst>
                    <a:ext uri="{9D8B030D-6E8A-4147-A177-3AD203B41FA5}">
                      <a16:colId xmlns:a16="http://schemas.microsoft.com/office/drawing/2014/main" val="3294690150"/>
                    </a:ext>
                  </a:extLst>
                </a:gridCol>
                <a:gridCol w="2294953">
                  <a:extLst>
                    <a:ext uri="{9D8B030D-6E8A-4147-A177-3AD203B41FA5}">
                      <a16:colId xmlns:a16="http://schemas.microsoft.com/office/drawing/2014/main" val="2364121197"/>
                    </a:ext>
                  </a:extLst>
                </a:gridCol>
                <a:gridCol w="2294953">
                  <a:extLst>
                    <a:ext uri="{9D8B030D-6E8A-4147-A177-3AD203B41FA5}">
                      <a16:colId xmlns:a16="http://schemas.microsoft.com/office/drawing/2014/main" val="3060539064"/>
                    </a:ext>
                  </a:extLst>
                </a:gridCol>
              </a:tblGrid>
              <a:tr h="6234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Criterio de prueba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Descripción de la prueba aplicada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Resultado (Cumple / Parcial / No cumple)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(foto o captura)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Observaciones / Comentarios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6455"/>
                  </a:ext>
                </a:extLst>
              </a:tr>
              <a:tr h="1530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Seguridad y sostenibilidad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Todos los materiales utilizados son reciclables (botellas PET, silicona ecológica, base de madera recuperada). No presenta bordes cortantes ni riesgo eléctrico.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4: detalle de materiales.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logró cumplir la Ley 2232 de 2022 evitando plásticos de un solo uso.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84364"/>
                  </a:ext>
                </a:extLst>
              </a:tr>
              <a:tr h="1118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Innovación y adaptabilidad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diseño permite reemplazar el filtro interno y adaptar el sistema a otros tamaños de contenedor.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 parcialmente</a:t>
                      </a:r>
                      <a:endParaRPr lang="es-CO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5: vista del filtro extraíble.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sugiere incorporar una rosca universal para facilitar intercambios con otros modelos.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916449"/>
                  </a:ext>
                </a:extLst>
              </a:tr>
              <a:tr h="17365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Portabilidad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puede </a:t>
                      </a:r>
                      <a:r>
                        <a:rPr lang="es-CO" sz="14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desarmarse en tres módulos</a:t>
                      </a: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: base, filtro y tanque superior. Se reensambla en menos de 5 minutos y cabe en una caja de 60 × 40 cm.</a:t>
                      </a:r>
                    </a:p>
                    <a:p>
                      <a:pPr lvl="0">
                        <a:buNone/>
                      </a:pP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6: piezas desmontadas.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Alta portabilidad. Se propone incluir etiquetas numeradas para guiar el rearmado en ferias o traslados.</a:t>
                      </a:r>
                    </a:p>
                    <a:p>
                      <a:pPr lvl="0">
                        <a:buNone/>
                      </a:pP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45594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CCE33CE7-A54B-1D0D-4BDE-76E1A5917761}"/>
              </a:ext>
            </a:extLst>
          </p:cNvPr>
          <p:cNvSpPr/>
          <p:nvPr/>
        </p:nvSpPr>
        <p:spPr>
          <a:xfrm>
            <a:off x="2417900" y="5706546"/>
            <a:ext cx="735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3CC934C6-88EC-F3E4-7818-D978C19428DE}"/>
              </a:ext>
            </a:extLst>
          </p:cNvPr>
          <p:cNvSpPr txBox="1"/>
          <p:nvPr/>
        </p:nvSpPr>
        <p:spPr>
          <a:xfrm>
            <a:off x="243488" y="151157"/>
            <a:ext cx="16105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Ejemplo</a:t>
            </a:r>
            <a:endParaRPr lang="es-CO" sz="20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6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ADF34-6508-D327-21E1-DF0354317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6FE2C2-EFB0-5CF8-E470-C803375FD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03999"/>
              </p:ext>
            </p:extLst>
          </p:nvPr>
        </p:nvGraphicFramePr>
        <p:xfrm>
          <a:off x="359434" y="754945"/>
          <a:ext cx="11534530" cy="47695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06906">
                  <a:extLst>
                    <a:ext uri="{9D8B030D-6E8A-4147-A177-3AD203B41FA5}">
                      <a16:colId xmlns:a16="http://schemas.microsoft.com/office/drawing/2014/main" val="894748689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1149167371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3294690150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2364121197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3060539064"/>
                    </a:ext>
                  </a:extLst>
                </a:gridCol>
              </a:tblGrid>
              <a:tr h="4504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3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Criterio de prueba</a:t>
                      </a:r>
                      <a:endParaRPr lang="en-US" sz="1300" b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3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Descripción de la prueba aplicada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3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Resultado (Cumple / Parcial / No cumple)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3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(foto o captura)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3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Observaciones / Comentarios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6455"/>
                  </a:ext>
                </a:extLst>
              </a:tr>
              <a:tr h="15966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Resistencia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La app se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ejecutó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3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navegadores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distintos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(Chrome, Edge, Firefox)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verificando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carga y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funcionamiento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n-US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Captura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de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pantalla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de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cada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navegador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La app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funcionó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correctamente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todos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navegadores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sin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errores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91887"/>
                  </a:ext>
                </a:extLst>
              </a:tr>
              <a:tr h="1088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Usabilidad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usuarios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completaron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registro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y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navegación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sin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ayuda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externa.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n-US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del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formulario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completado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La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interfaz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es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intuitiva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y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usuarios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entendieron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flujo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54515"/>
                  </a:ext>
                </a:extLst>
              </a:tr>
              <a:tr h="15966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Función principal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intentó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visualizar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y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exportar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datos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3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veces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,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evaluando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la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precisión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de la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información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  <a:endParaRPr lang="es-CO" sz="13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3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Captura de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pantalla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de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exportación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Todas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las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funciones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principales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operaron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3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correctamente</a:t>
                      </a:r>
                      <a:r>
                        <a:rPr lang="en-US" sz="13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</a:t>
                      </a:r>
                      <a:endParaRPr lang="en-US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0779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C18EFD36-2898-2847-B576-6AACAA2EE23F}"/>
              </a:ext>
            </a:extLst>
          </p:cNvPr>
          <p:cNvSpPr/>
          <p:nvPr/>
        </p:nvSpPr>
        <p:spPr>
          <a:xfrm>
            <a:off x="2777334" y="5663414"/>
            <a:ext cx="735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D20BEE41-7B48-0606-7CD8-EAB5482DE19C}"/>
              </a:ext>
            </a:extLst>
          </p:cNvPr>
          <p:cNvSpPr txBox="1"/>
          <p:nvPr/>
        </p:nvSpPr>
        <p:spPr>
          <a:xfrm>
            <a:off x="-926" y="151157"/>
            <a:ext cx="225756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Ejemplo: </a:t>
            </a:r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Trebuchet MS"/>
              </a:rPr>
              <a:t>Digital</a:t>
            </a:r>
            <a:endParaRPr lang="es-CO" sz="20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F682DB3-D401-B910-5841-E0AC1163C889}"/>
              </a:ext>
            </a:extLst>
          </p:cNvPr>
          <p:cNvSpPr txBox="1">
            <a:spLocks/>
          </p:cNvSpPr>
          <p:nvPr/>
        </p:nvSpPr>
        <p:spPr>
          <a:xfrm>
            <a:off x="2252177" y="-239396"/>
            <a:ext cx="9777576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PRUEBA FINAL DEL PROTOTIPO PARTE 1</a:t>
            </a:r>
          </a:p>
        </p:txBody>
      </p:sp>
    </p:spTree>
    <p:extLst>
      <p:ext uri="{BB962C8B-B14F-4D97-AF65-F5344CB8AC3E}">
        <p14:creationId xmlns:p14="http://schemas.microsoft.com/office/powerpoint/2010/main" val="197895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8EB28-7A27-6E8D-7D1F-5212A664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F478561-AB17-75C9-67B4-4241B8222E4A}"/>
              </a:ext>
            </a:extLst>
          </p:cNvPr>
          <p:cNvSpPr txBox="1">
            <a:spLocks/>
          </p:cNvSpPr>
          <p:nvPr/>
        </p:nvSpPr>
        <p:spPr>
          <a:xfrm>
            <a:off x="1655415" y="-46213"/>
            <a:ext cx="9799244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PRUEBA FINAL DEL PROTOTIPO PARTE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3600BB-C831-D3E0-F6A7-5F281A490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68977"/>
              </p:ext>
            </p:extLst>
          </p:nvPr>
        </p:nvGraphicFramePr>
        <p:xfrm>
          <a:off x="244416" y="934528"/>
          <a:ext cx="11579355" cy="421173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15871">
                  <a:extLst>
                    <a:ext uri="{9D8B030D-6E8A-4147-A177-3AD203B41FA5}">
                      <a16:colId xmlns:a16="http://schemas.microsoft.com/office/drawing/2014/main" val="894748689"/>
                    </a:ext>
                  </a:extLst>
                </a:gridCol>
                <a:gridCol w="2315871">
                  <a:extLst>
                    <a:ext uri="{9D8B030D-6E8A-4147-A177-3AD203B41FA5}">
                      <a16:colId xmlns:a16="http://schemas.microsoft.com/office/drawing/2014/main" val="1149167371"/>
                    </a:ext>
                  </a:extLst>
                </a:gridCol>
                <a:gridCol w="1864276">
                  <a:extLst>
                    <a:ext uri="{9D8B030D-6E8A-4147-A177-3AD203B41FA5}">
                      <a16:colId xmlns:a16="http://schemas.microsoft.com/office/drawing/2014/main" val="3294690150"/>
                    </a:ext>
                  </a:extLst>
                </a:gridCol>
                <a:gridCol w="2767466">
                  <a:extLst>
                    <a:ext uri="{9D8B030D-6E8A-4147-A177-3AD203B41FA5}">
                      <a16:colId xmlns:a16="http://schemas.microsoft.com/office/drawing/2014/main" val="2364121197"/>
                    </a:ext>
                  </a:extLst>
                </a:gridCol>
                <a:gridCol w="2315871">
                  <a:extLst>
                    <a:ext uri="{9D8B030D-6E8A-4147-A177-3AD203B41FA5}">
                      <a16:colId xmlns:a16="http://schemas.microsoft.com/office/drawing/2014/main" val="3060539064"/>
                    </a:ext>
                  </a:extLst>
                </a:gridCol>
              </a:tblGrid>
              <a:tr h="790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Criterio de prueba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Descripción de la prueba aplicada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Resultado (Cumple / Parcial / No cumple)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(foto o captura)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Observaciones / Comentarios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6455"/>
                  </a:ext>
                </a:extLst>
              </a:tr>
              <a:tr h="1397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Seguridad y sostenibilidad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verificó que la app almacena datos localmente y puede funcionar sin conexión constante.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</a:p>
                    <a:p>
                      <a:pPr lvl="0">
                        <a:buNone/>
                      </a:pP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Captura del almacenamiento local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Reduce consumo energético y protege la información del usuario.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84364"/>
                  </a:ext>
                </a:extLst>
              </a:tr>
              <a:tr h="882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Innovación y adaptabilidad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probó la conexión de sensores </a:t>
                      </a:r>
                      <a:r>
                        <a:rPr lang="es-CO" sz="1400" b="0" i="0" u="none" strike="noStrike" noProof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IoT</a:t>
                      </a: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con el módulo adicional.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Parcial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del sensor conectado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La integración funciona, pero requiere configuración adicional.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916449"/>
                  </a:ext>
                </a:extLst>
              </a:tr>
              <a:tr h="11402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Portabilidad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intentó instalar la app en Android y Windows usando el mismo archivo ejecutable.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</a:t>
                      </a:r>
                    </a:p>
                    <a:p>
                      <a:pPr lvl="0">
                        <a:buNone/>
                      </a:pPr>
                      <a:endParaRPr lang="es-CO" sz="14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Foto de la app funcionando en ambos sistemas</a:t>
                      </a: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Fácil traslado e instalación en diferentes plataformas.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45594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C7B9CA9C-5D1A-26E9-E5B0-0A62F95CD121}"/>
              </a:ext>
            </a:extLst>
          </p:cNvPr>
          <p:cNvSpPr/>
          <p:nvPr/>
        </p:nvSpPr>
        <p:spPr>
          <a:xfrm>
            <a:off x="2417900" y="5591527"/>
            <a:ext cx="735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F2EAA1CC-A06A-2D00-299F-2410921181D2}"/>
              </a:ext>
            </a:extLst>
          </p:cNvPr>
          <p:cNvSpPr txBox="1"/>
          <p:nvPr/>
        </p:nvSpPr>
        <p:spPr>
          <a:xfrm>
            <a:off x="243488" y="539346"/>
            <a:ext cx="16105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Ejemplo</a:t>
            </a:r>
            <a:endParaRPr lang="es-CO" sz="20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1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6640B-CAD2-F257-F74E-019C20565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064532-81C9-2245-84C2-7E6F80813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93875"/>
              </p:ext>
            </p:extLst>
          </p:nvPr>
        </p:nvGraphicFramePr>
        <p:xfrm>
          <a:off x="330679" y="953589"/>
          <a:ext cx="11534530" cy="482019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06906">
                  <a:extLst>
                    <a:ext uri="{9D8B030D-6E8A-4147-A177-3AD203B41FA5}">
                      <a16:colId xmlns:a16="http://schemas.microsoft.com/office/drawing/2014/main" val="894748689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1149167371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3294690150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2364121197"/>
                    </a:ext>
                  </a:extLst>
                </a:gridCol>
                <a:gridCol w="2306906">
                  <a:extLst>
                    <a:ext uri="{9D8B030D-6E8A-4147-A177-3AD203B41FA5}">
                      <a16:colId xmlns:a16="http://schemas.microsoft.com/office/drawing/2014/main" val="3060539064"/>
                    </a:ext>
                  </a:extLst>
                </a:gridCol>
              </a:tblGrid>
              <a:tr h="5221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Criterio de prueba</a:t>
                      </a:r>
                      <a:endParaRPr lang="en-US" sz="13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Descripción de la prueba aplicada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Resultado (Cumple / Parcial / No cumple)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(foto o captura)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bg1"/>
                          </a:solidFill>
                          <a:latin typeface="Trebuchet MS"/>
                        </a:rPr>
                        <a:t>Observaciones / Comentarios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6455"/>
                  </a:ext>
                </a:extLst>
              </a:tr>
              <a:tr h="1449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Resistencia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3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91887"/>
                  </a:ext>
                </a:extLst>
              </a:tr>
              <a:tr h="13999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Usabilidad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3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54515"/>
                  </a:ext>
                </a:extLst>
              </a:tr>
              <a:tr h="1449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3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Función principal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3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3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077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64C18232-2313-00CA-73ED-A1DB61CFE4E2}"/>
              </a:ext>
            </a:extLst>
          </p:cNvPr>
          <p:cNvSpPr txBox="1">
            <a:spLocks/>
          </p:cNvSpPr>
          <p:nvPr/>
        </p:nvSpPr>
        <p:spPr>
          <a:xfrm>
            <a:off x="1600943" y="4816"/>
            <a:ext cx="9638055" cy="1145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PRUEBA FINAL DEL PROTOTIPO PARTE 1</a:t>
            </a:r>
          </a:p>
        </p:txBody>
      </p:sp>
    </p:spTree>
    <p:extLst>
      <p:ext uri="{BB962C8B-B14F-4D97-AF65-F5344CB8AC3E}">
        <p14:creationId xmlns:p14="http://schemas.microsoft.com/office/powerpoint/2010/main" val="3730551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2C16C-16C5-6056-C732-44D8A8D1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710477C-0BD1-C09A-C8AC-15D9517A8084}"/>
              </a:ext>
            </a:extLst>
          </p:cNvPr>
          <p:cNvSpPr txBox="1">
            <a:spLocks/>
          </p:cNvSpPr>
          <p:nvPr/>
        </p:nvSpPr>
        <p:spPr>
          <a:xfrm>
            <a:off x="1239282" y="112343"/>
            <a:ext cx="9702652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PRUEBA FINAL DEL PROTOTIPO PARTE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7F6BBD-C224-9C7D-3979-EB7053BFD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10497"/>
              </p:ext>
            </p:extLst>
          </p:nvPr>
        </p:nvGraphicFramePr>
        <p:xfrm>
          <a:off x="373812" y="1162594"/>
          <a:ext cx="11444880" cy="449700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755434">
                  <a:extLst>
                    <a:ext uri="{9D8B030D-6E8A-4147-A177-3AD203B41FA5}">
                      <a16:colId xmlns:a16="http://schemas.microsoft.com/office/drawing/2014/main" val="894748689"/>
                    </a:ext>
                  </a:extLst>
                </a:gridCol>
                <a:gridCol w="2822518">
                  <a:extLst>
                    <a:ext uri="{9D8B030D-6E8A-4147-A177-3AD203B41FA5}">
                      <a16:colId xmlns:a16="http://schemas.microsoft.com/office/drawing/2014/main" val="1149167371"/>
                    </a:ext>
                  </a:extLst>
                </a:gridCol>
                <a:gridCol w="2288976">
                  <a:extLst>
                    <a:ext uri="{9D8B030D-6E8A-4147-A177-3AD203B41FA5}">
                      <a16:colId xmlns:a16="http://schemas.microsoft.com/office/drawing/2014/main" val="3294690150"/>
                    </a:ext>
                  </a:extLst>
                </a:gridCol>
                <a:gridCol w="2464963">
                  <a:extLst>
                    <a:ext uri="{9D8B030D-6E8A-4147-A177-3AD203B41FA5}">
                      <a16:colId xmlns:a16="http://schemas.microsoft.com/office/drawing/2014/main" val="2364121197"/>
                    </a:ext>
                  </a:extLst>
                </a:gridCol>
                <a:gridCol w="2112989">
                  <a:extLst>
                    <a:ext uri="{9D8B030D-6E8A-4147-A177-3AD203B41FA5}">
                      <a16:colId xmlns:a16="http://schemas.microsoft.com/office/drawing/2014/main" val="3060539064"/>
                    </a:ext>
                  </a:extLst>
                </a:gridCol>
              </a:tblGrid>
              <a:tr h="762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Criterio de prueba</a:t>
                      </a:r>
                      <a:endParaRPr lang="en-US" sz="14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Descripción de la prueba aplicada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Resultado (Cumple / Parcial / No cumple)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(foto o captura)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bg1"/>
                          </a:solidFill>
                          <a:latin typeface="Trebuchet MS"/>
                        </a:rPr>
                        <a:t>Observaciones / Comentarios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6455"/>
                  </a:ext>
                </a:extLst>
              </a:tr>
              <a:tr h="1205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Seguridad y sostenibilidad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4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484364"/>
                  </a:ext>
                </a:extLst>
              </a:tr>
              <a:tr h="13238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Innovación y adaptabilidad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916449"/>
                  </a:ext>
                </a:extLst>
              </a:tr>
              <a:tr h="12051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Portabilidad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4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79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E9DDF9-5812-483C-7AA9-7DD497314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B474BD4-BABF-B1E0-3507-4206EE511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18226"/>
              </p:ext>
            </p:extLst>
          </p:nvPr>
        </p:nvGraphicFramePr>
        <p:xfrm>
          <a:off x="408563" y="875139"/>
          <a:ext cx="11374873" cy="463541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59426">
                  <a:extLst>
                    <a:ext uri="{9D8B030D-6E8A-4147-A177-3AD203B41FA5}">
                      <a16:colId xmlns:a16="http://schemas.microsoft.com/office/drawing/2014/main" val="1553636486"/>
                    </a:ext>
                  </a:extLst>
                </a:gridCol>
                <a:gridCol w="2756262">
                  <a:extLst>
                    <a:ext uri="{9D8B030D-6E8A-4147-A177-3AD203B41FA5}">
                      <a16:colId xmlns:a16="http://schemas.microsoft.com/office/drawing/2014/main" val="4182178888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3920749714"/>
                    </a:ext>
                  </a:extLst>
                </a:gridCol>
                <a:gridCol w="4572739">
                  <a:extLst>
                    <a:ext uri="{9D8B030D-6E8A-4147-A177-3AD203B41FA5}">
                      <a16:colId xmlns:a16="http://schemas.microsoft.com/office/drawing/2014/main" val="3758692589"/>
                    </a:ext>
                  </a:extLst>
                </a:gridCol>
              </a:tblGrid>
              <a:tr h="8230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Aspecto evaluado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Hallazgos o fallas identificadas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Mejoras o ajustes propuestos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del cambio (foto o descripción)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76715"/>
                  </a:ext>
                </a:extLst>
              </a:tr>
              <a:tr h="1848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Estructura y resistencia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14575"/>
                  </a:ext>
                </a:extLst>
              </a:tr>
              <a:tr h="1964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Interfaz o interacción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75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7FB8642-FC36-2D54-CFD0-8B415EE9C0F9}"/>
              </a:ext>
            </a:extLst>
          </p:cNvPr>
          <p:cNvSpPr txBox="1"/>
          <p:nvPr/>
        </p:nvSpPr>
        <p:spPr>
          <a:xfrm>
            <a:off x="1538904" y="167255"/>
            <a:ext cx="91141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ANÁLISIS DE VALIDACIÓN Y MEJORAS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31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A6048-6C4C-2E08-E95D-06086665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E1FA4BD-5E9A-1DCD-6D36-4B609175F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89827"/>
              </p:ext>
            </p:extLst>
          </p:nvPr>
        </p:nvGraphicFramePr>
        <p:xfrm>
          <a:off x="408563" y="875139"/>
          <a:ext cx="11374873" cy="480720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5368">
                  <a:extLst>
                    <a:ext uri="{9D8B030D-6E8A-4147-A177-3AD203B41FA5}">
                      <a16:colId xmlns:a16="http://schemas.microsoft.com/office/drawing/2014/main" val="1553636486"/>
                    </a:ext>
                  </a:extLst>
                </a:gridCol>
                <a:gridCol w="2978332">
                  <a:extLst>
                    <a:ext uri="{9D8B030D-6E8A-4147-A177-3AD203B41FA5}">
                      <a16:colId xmlns:a16="http://schemas.microsoft.com/office/drawing/2014/main" val="4182178888"/>
                    </a:ext>
                  </a:extLst>
                </a:gridCol>
                <a:gridCol w="2638697">
                  <a:extLst>
                    <a:ext uri="{9D8B030D-6E8A-4147-A177-3AD203B41FA5}">
                      <a16:colId xmlns:a16="http://schemas.microsoft.com/office/drawing/2014/main" val="3920749714"/>
                    </a:ext>
                  </a:extLst>
                </a:gridCol>
                <a:gridCol w="4102476">
                  <a:extLst>
                    <a:ext uri="{9D8B030D-6E8A-4147-A177-3AD203B41FA5}">
                      <a16:colId xmlns:a16="http://schemas.microsoft.com/office/drawing/2014/main" val="3758692589"/>
                    </a:ext>
                  </a:extLst>
                </a:gridCol>
              </a:tblGrid>
              <a:tr h="7970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Aspecto evaluado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Hallazgos o fallas identificadas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Mejoras o ajustes propuestos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del cambio </a:t>
                      </a:r>
                    </a:p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(foto o descripción)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76715"/>
                  </a:ext>
                </a:extLst>
              </a:tr>
              <a:tr h="194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Función principal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14575"/>
                  </a:ext>
                </a:extLst>
              </a:tr>
              <a:tr h="20661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Seguridad y sostenibilidad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75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ED007B2-38F4-BB86-A924-CF2D3ED3E6EE}"/>
              </a:ext>
            </a:extLst>
          </p:cNvPr>
          <p:cNvSpPr txBox="1"/>
          <p:nvPr/>
        </p:nvSpPr>
        <p:spPr>
          <a:xfrm>
            <a:off x="1538904" y="167255"/>
            <a:ext cx="91141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ANÁLISIS DE VALIDACIÓN Y MEJORAS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082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A0E1A-D741-DAA1-86B4-347C138B3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DB05AA-8917-6DF3-4687-FCEA7613D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80770"/>
              </p:ext>
            </p:extLst>
          </p:nvPr>
        </p:nvGraphicFramePr>
        <p:xfrm>
          <a:off x="408563" y="875139"/>
          <a:ext cx="11374873" cy="480720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5368">
                  <a:extLst>
                    <a:ext uri="{9D8B030D-6E8A-4147-A177-3AD203B41FA5}">
                      <a16:colId xmlns:a16="http://schemas.microsoft.com/office/drawing/2014/main" val="1553636486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4182178888"/>
                    </a:ext>
                  </a:extLst>
                </a:gridCol>
                <a:gridCol w="2860766">
                  <a:extLst>
                    <a:ext uri="{9D8B030D-6E8A-4147-A177-3AD203B41FA5}">
                      <a16:colId xmlns:a16="http://schemas.microsoft.com/office/drawing/2014/main" val="3920749714"/>
                    </a:ext>
                  </a:extLst>
                </a:gridCol>
                <a:gridCol w="4024099">
                  <a:extLst>
                    <a:ext uri="{9D8B030D-6E8A-4147-A177-3AD203B41FA5}">
                      <a16:colId xmlns:a16="http://schemas.microsoft.com/office/drawing/2014/main" val="3758692589"/>
                    </a:ext>
                  </a:extLst>
                </a:gridCol>
              </a:tblGrid>
              <a:tr h="7970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Aspecto evaluado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Hallazgos o fallas identificadas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Mejoras o ajustes propuestos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Evidencia del cambio </a:t>
                      </a:r>
                    </a:p>
                    <a:p>
                      <a:pPr algn="ctr">
                        <a:buNone/>
                      </a:pPr>
                      <a:r>
                        <a:rPr lang="es-CO" sz="14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(foto o descripción)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76715"/>
                  </a:ext>
                </a:extLst>
              </a:tr>
              <a:tr h="194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Innovación y escalabilidad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14575"/>
                  </a:ext>
                </a:extLst>
              </a:tr>
              <a:tr h="20661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CO" sz="16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Portabilidad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75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7D72B8-27FA-202A-7415-CD4877C992C8}"/>
              </a:ext>
            </a:extLst>
          </p:cNvPr>
          <p:cNvSpPr txBox="1"/>
          <p:nvPr/>
        </p:nvSpPr>
        <p:spPr>
          <a:xfrm>
            <a:off x="1538904" y="167255"/>
            <a:ext cx="91141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ANÁLISIS DE VALIDACIÓN Y MEJORAS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34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8E1A8B2-E864-C11A-F4CA-E37271AD78B0}"/>
              </a:ext>
            </a:extLst>
          </p:cNvPr>
          <p:cNvSpPr txBox="1">
            <a:spLocks/>
          </p:cNvSpPr>
          <p:nvPr/>
        </p:nvSpPr>
        <p:spPr>
          <a:xfrm>
            <a:off x="2155372" y="319181"/>
            <a:ext cx="8939321" cy="409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5800" b="1" noProof="0">
              <a:solidFill>
                <a:srgbClr val="5026AD"/>
              </a:solidFill>
              <a:latin typeface="Trebuchet MS"/>
              <a:cs typeface="Arial"/>
            </a:endParaRPr>
          </a:p>
          <a:p>
            <a:r>
              <a:rPr lang="es-ES_tradnl" sz="14400" b="1">
                <a:solidFill>
                  <a:srgbClr val="5026AD"/>
                </a:solidFill>
                <a:latin typeface="Trebuchet MS"/>
                <a:cs typeface="Arial"/>
              </a:rPr>
              <a:t>Análisis y reformulación del problema</a:t>
            </a:r>
            <a:endParaRPr lang="es-ES_tradnl" sz="14400" noProof="0">
              <a:solidFill>
                <a:srgbClr val="5026AD"/>
              </a:solidFill>
              <a:latin typeface="Trebuchet MS"/>
            </a:endParaRPr>
          </a:p>
          <a:p>
            <a:endParaRPr lang="es-ES_tradnl" sz="5400" b="1" noProof="0">
              <a:solidFill>
                <a:srgbClr val="8F5EFA"/>
              </a:solidFill>
              <a:latin typeface="Trebuchet M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E19C50-37C4-46BF-B9B4-13B007C32EB0}"/>
              </a:ext>
            </a:extLst>
          </p:cNvPr>
          <p:cNvSpPr txBox="1"/>
          <p:nvPr/>
        </p:nvSpPr>
        <p:spPr>
          <a:xfrm>
            <a:off x="504825" y="680095"/>
            <a:ext cx="1118235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noProof="0">
                <a:solidFill>
                  <a:srgbClr val="5027AB"/>
                </a:solidFill>
                <a:latin typeface="Trebuchet MS"/>
              </a:rPr>
              <a:t>A</a:t>
            </a:r>
            <a:r>
              <a:rPr lang="es-ES_tradnl" sz="1600" noProof="0">
                <a:solidFill>
                  <a:srgbClr val="5027AB"/>
                </a:solidFill>
                <a:latin typeface="Trebuchet MS"/>
              </a:rPr>
              <a:t>nalicen si desde la formulación del proyecto la problemática planteada </a:t>
            </a:r>
            <a:r>
              <a:rPr lang="es-ES_tradnl" sz="1600">
                <a:solidFill>
                  <a:srgbClr val="5027AB"/>
                </a:solidFill>
                <a:latin typeface="Trebuchet MS"/>
              </a:rPr>
              <a:t>ha</a:t>
            </a:r>
            <a:r>
              <a:rPr lang="es-ES_tradnl" sz="1600" noProof="0">
                <a:solidFill>
                  <a:srgbClr val="5027AB"/>
                </a:solidFill>
                <a:latin typeface="Trebuchet MS"/>
              </a:rPr>
              <a:t> tenido algún cambio significativo que deban mencionar para realizar los ajustes pertinentes al prototipo.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803B84E-DB76-904C-B342-4F80B4551F70}"/>
              </a:ext>
            </a:extLst>
          </p:cNvPr>
          <p:cNvSpPr/>
          <p:nvPr/>
        </p:nvSpPr>
        <p:spPr>
          <a:xfrm>
            <a:off x="504825" y="1744460"/>
            <a:ext cx="11182350" cy="3867445"/>
          </a:xfrm>
          <a:prstGeom prst="roundRect">
            <a:avLst>
              <a:gd name="adj" fmla="val 39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/>
            <a:r>
              <a:rPr lang="es-MX" sz="1600">
                <a:solidFill>
                  <a:srgbClr val="5027AB"/>
                </a:solidFill>
                <a:latin typeface="Trebuchet MS" panose="020B0603020202020204" pitchFamily="34" charset="0"/>
              </a:rPr>
              <a:t>Desde la formulación del proyecto, la problemática inicial, la dificultad para transportar los cultivos en zonas rurales con terrenos inestables y de difícil acceso, además del alto costo del combustible, </a:t>
            </a:r>
            <a:r>
              <a:rPr lang="es-MX" sz="1600" b="1">
                <a:solidFill>
                  <a:srgbClr val="5027AB"/>
                </a:solidFill>
                <a:latin typeface="Trebuchet MS" panose="020B0603020202020204" pitchFamily="34" charset="0"/>
              </a:rPr>
              <a:t>se mantiene vigente</a:t>
            </a:r>
            <a:r>
              <a:rPr lang="es-MX" sz="1600">
                <a:solidFill>
                  <a:srgbClr val="5027AB"/>
                </a:solidFill>
                <a:latin typeface="Trebuchet MS" panose="020B0603020202020204" pitchFamily="34" charset="0"/>
              </a:rPr>
              <a:t>. Sin embargo, durante el desarrollo se identificaron nuevos retos que influyen en la propuesta, como la necesidad de reforzar la suspensión del vehículo, optimizar la distribución del peso y evaluar la capacidad de los paneles solares para garantizar suficiente autonomía en terrenos irregulares.</a:t>
            </a:r>
            <a:r>
              <a:rPr lang="es-ES" sz="1600">
                <a:solidFill>
                  <a:srgbClr val="5027AB"/>
                </a:solidFill>
                <a:latin typeface="Trebuchet MS" panose="020B0603020202020204" pitchFamily="34" charset="0"/>
              </a:rPr>
              <a:t>​</a:t>
            </a:r>
          </a:p>
          <a:p>
            <a:pPr algn="just" fontAlgn="base"/>
            <a:r>
              <a:rPr lang="es-MX" sz="1600">
                <a:solidFill>
                  <a:srgbClr val="5027AB"/>
                </a:solidFill>
                <a:latin typeface="Trebuchet MS" panose="020B0603020202020204" pitchFamily="34" charset="0"/>
              </a:rPr>
              <a:t>Estos aspectos han llevado a realizar ajustes en el prototipo, incorporando mejoras en el sistema de tracción, el diseño del chasis y la integración de baterías de respaldo, con el fin de asegurar un mejor desempeño y mayor eficiencia energética en condiciones reales del territorio.</a:t>
            </a:r>
            <a:r>
              <a:rPr lang="es-ES" sz="1600">
                <a:solidFill>
                  <a:srgbClr val="5027AB"/>
                </a:solidFill>
                <a:latin typeface="Trebuchet MS" panose="020B0603020202020204" pitchFamily="34" charset="0"/>
              </a:rPr>
              <a:t>​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E4D710-DC82-FB27-C8A5-772BB1CEE77F}"/>
              </a:ext>
            </a:extLst>
          </p:cNvPr>
          <p:cNvSpPr txBox="1">
            <a:spLocks/>
          </p:cNvSpPr>
          <p:nvPr/>
        </p:nvSpPr>
        <p:spPr>
          <a:xfrm>
            <a:off x="244606" y="1246095"/>
            <a:ext cx="159316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rgbClr val="5027AB"/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rgbClr val="5027AB"/>
              </a:solidFill>
              <a:highlight>
                <a:srgbClr val="00FF00"/>
              </a:highlight>
              <a:latin typeface="Aptos Display"/>
              <a:cs typeface="Arial"/>
            </a:endParaRP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C733738A-A479-5548-8373-3C2B72099CCE}"/>
              </a:ext>
            </a:extLst>
          </p:cNvPr>
          <p:cNvSpPr txBox="1"/>
          <p:nvPr/>
        </p:nvSpPr>
        <p:spPr>
          <a:xfrm>
            <a:off x="3029628" y="5411850"/>
            <a:ext cx="613274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el ejemplo, y respondan según su proyecto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021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32196-DD28-C79D-AE7A-192F5A31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78DCA3-469F-9F5A-6DE3-87B1770CF86A}"/>
              </a:ext>
            </a:extLst>
          </p:cNvPr>
          <p:cNvSpPr txBox="1"/>
          <p:nvPr/>
        </p:nvSpPr>
        <p:spPr>
          <a:xfrm>
            <a:off x="530597" y="4561420"/>
            <a:ext cx="4022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600">
                <a:solidFill>
                  <a:srgbClr val="595959"/>
                </a:solidFill>
                <a:latin typeface="Trebuchet MS"/>
              </a:rPr>
              <a:t>4. Conclusión del Equipo:</a:t>
            </a:r>
          </a:p>
          <a:p>
            <a:pPr lvl="1"/>
            <a:endParaRPr lang="en-US" sz="1600" i="1">
              <a:solidFill>
                <a:srgbClr val="595959"/>
              </a:solidFill>
              <a:latin typeface="Trebuchet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291048-8C9C-C0E9-4B29-82B80AF4B7FC}"/>
              </a:ext>
            </a:extLst>
          </p:cNvPr>
          <p:cNvSpPr txBox="1"/>
          <p:nvPr/>
        </p:nvSpPr>
        <p:spPr>
          <a:xfrm>
            <a:off x="2544706" y="-46883"/>
            <a:ext cx="80729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CONCLUSIÓN DE VALIDACIÓN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D5883-FC12-7E53-DF7A-3AC97765B941}"/>
              </a:ext>
            </a:extLst>
          </p:cNvPr>
          <p:cNvSpPr txBox="1"/>
          <p:nvPr/>
        </p:nvSpPr>
        <p:spPr>
          <a:xfrm>
            <a:off x="355144" y="600778"/>
            <a:ext cx="92675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600">
                <a:solidFill>
                  <a:srgbClr val="595959"/>
                </a:solidFill>
                <a:latin typeface="Trebuchet MS"/>
              </a:rPr>
              <a:t>1. Nombre 3 evidencias que confirmen que su prototipo resuelve la problemática inicial.</a:t>
            </a:r>
            <a:endParaRPr lang="es-CO"/>
          </a:p>
          <a:p>
            <a:endParaRPr lang="en-US" sz="1600">
              <a:solidFill>
                <a:srgbClr val="595959"/>
              </a:solidFill>
              <a:latin typeface="Trebuchet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B34E2-A33E-4D6C-6B12-6CECA913255A}"/>
              </a:ext>
            </a:extLst>
          </p:cNvPr>
          <p:cNvSpPr txBox="1"/>
          <p:nvPr/>
        </p:nvSpPr>
        <p:spPr>
          <a:xfrm>
            <a:off x="401201" y="1926420"/>
            <a:ext cx="89829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600">
                <a:solidFill>
                  <a:srgbClr val="595959"/>
                </a:solidFill>
                <a:latin typeface="Trebuchet MS"/>
              </a:rPr>
              <a:t>2. ¿Qué aprendizajes obtuvieron del proceso de prueba y error?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AAB60-8CD8-15E4-6E59-D13A2B4FFEFE}"/>
              </a:ext>
            </a:extLst>
          </p:cNvPr>
          <p:cNvSpPr txBox="1"/>
          <p:nvPr/>
        </p:nvSpPr>
        <p:spPr>
          <a:xfrm>
            <a:off x="372446" y="3195570"/>
            <a:ext cx="88823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600">
                <a:solidFill>
                  <a:srgbClr val="595959"/>
                </a:solidFill>
                <a:latin typeface="Trebuchet MS"/>
              </a:rPr>
              <a:t>3. ¿Qué cambios implementarían en una siguiente versión del prototipo?</a:t>
            </a:r>
          </a:p>
        </p:txBody>
      </p:sp>
      <p:grpSp>
        <p:nvGrpSpPr>
          <p:cNvPr id="29" name="Grupo 88">
            <a:extLst>
              <a:ext uri="{FF2B5EF4-FFF2-40B4-BE49-F238E27FC236}">
                <a16:creationId xmlns:a16="http://schemas.microsoft.com/office/drawing/2014/main" id="{1F245451-FAFD-0A1D-6B41-FAA4477996E9}"/>
              </a:ext>
            </a:extLst>
          </p:cNvPr>
          <p:cNvGrpSpPr/>
          <p:nvPr/>
        </p:nvGrpSpPr>
        <p:grpSpPr>
          <a:xfrm>
            <a:off x="439561" y="969698"/>
            <a:ext cx="11194950" cy="942787"/>
            <a:chOff x="6185695" y="4803467"/>
            <a:chExt cx="5468323" cy="740067"/>
          </a:xfrm>
        </p:grpSpPr>
        <p:sp>
          <p:nvSpPr>
            <p:cNvPr id="26" name="Rectángulo: esquinas redondeadas 53">
              <a:extLst>
                <a:ext uri="{FF2B5EF4-FFF2-40B4-BE49-F238E27FC236}">
                  <a16:creationId xmlns:a16="http://schemas.microsoft.com/office/drawing/2014/main" id="{074D4902-44D4-47BA-FA09-EF35DC6A5055}"/>
                </a:ext>
              </a:extLst>
            </p:cNvPr>
            <p:cNvSpPr/>
            <p:nvPr/>
          </p:nvSpPr>
          <p:spPr>
            <a:xfrm>
              <a:off x="6185695" y="4803467"/>
              <a:ext cx="5468323" cy="740067"/>
            </a:xfrm>
            <a:prstGeom prst="roundRect">
              <a:avLst/>
            </a:prstGeom>
            <a:solidFill>
              <a:srgbClr val="E1E1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25" name="CuadroTexto 87">
              <a:extLst>
                <a:ext uri="{FF2B5EF4-FFF2-40B4-BE49-F238E27FC236}">
                  <a16:creationId xmlns:a16="http://schemas.microsoft.com/office/drawing/2014/main" id="{9981675C-B5A0-A59B-E619-DD16DB8E6B04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sp>
        <p:nvSpPr>
          <p:cNvPr id="31" name="Rectángulo: esquinas redondeadas 53">
            <a:extLst>
              <a:ext uri="{FF2B5EF4-FFF2-40B4-BE49-F238E27FC236}">
                <a16:creationId xmlns:a16="http://schemas.microsoft.com/office/drawing/2014/main" id="{DD7E758A-6A4D-5912-FFBD-10023936680C}"/>
              </a:ext>
            </a:extLst>
          </p:cNvPr>
          <p:cNvSpPr/>
          <p:nvPr/>
        </p:nvSpPr>
        <p:spPr>
          <a:xfrm>
            <a:off x="433810" y="2363112"/>
            <a:ext cx="11194950" cy="840708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2" name="Rectángulo: esquinas redondeadas 53">
            <a:extLst>
              <a:ext uri="{FF2B5EF4-FFF2-40B4-BE49-F238E27FC236}">
                <a16:creationId xmlns:a16="http://schemas.microsoft.com/office/drawing/2014/main" id="{C3EEA9B6-3B76-2C15-DF23-13B48ECF38A4}"/>
              </a:ext>
            </a:extLst>
          </p:cNvPr>
          <p:cNvSpPr/>
          <p:nvPr/>
        </p:nvSpPr>
        <p:spPr>
          <a:xfrm>
            <a:off x="433809" y="3628320"/>
            <a:ext cx="11194950" cy="840708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3" name="Rectángulo: esquinas redondeadas 53">
            <a:extLst>
              <a:ext uri="{FF2B5EF4-FFF2-40B4-BE49-F238E27FC236}">
                <a16:creationId xmlns:a16="http://schemas.microsoft.com/office/drawing/2014/main" id="{701A516A-147E-6A70-695C-63837B45C63A}"/>
              </a:ext>
            </a:extLst>
          </p:cNvPr>
          <p:cNvSpPr/>
          <p:nvPr/>
        </p:nvSpPr>
        <p:spPr>
          <a:xfrm>
            <a:off x="433808" y="4954900"/>
            <a:ext cx="11194950" cy="840708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CO" sz="1400">
                <a:solidFill>
                  <a:srgbClr val="C5B4EE"/>
                </a:solidFill>
                <a:latin typeface="Trebuchet MS"/>
              </a:rPr>
              <a:t>Redacten un párrafo que sintetice los resultados, mejoras y aportes del prototipo al bienestar y sostenibilidad del entorno.</a:t>
            </a:r>
          </a:p>
        </p:txBody>
      </p:sp>
    </p:spTree>
    <p:extLst>
      <p:ext uri="{BB962C8B-B14F-4D97-AF65-F5344CB8AC3E}">
        <p14:creationId xmlns:p14="http://schemas.microsoft.com/office/powerpoint/2010/main" val="1443300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547E8-2976-2EE9-5BC7-CEBE5705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7B3A5B-A73C-5C71-C295-AF5F529D4767}"/>
              </a:ext>
            </a:extLst>
          </p:cNvPr>
          <p:cNvSpPr/>
          <p:nvPr/>
        </p:nvSpPr>
        <p:spPr>
          <a:xfrm>
            <a:off x="167257" y="2928521"/>
            <a:ext cx="11692893" cy="2618864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80C464-06C2-184C-C2A3-156A9BEDD5D7}"/>
              </a:ext>
            </a:extLst>
          </p:cNvPr>
          <p:cNvSpPr txBox="1">
            <a:spLocks/>
          </p:cNvSpPr>
          <p:nvPr/>
        </p:nvSpPr>
        <p:spPr>
          <a:xfrm>
            <a:off x="-8675" y="337264"/>
            <a:ext cx="1221105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VIDEO DE YOUTUBE</a:t>
            </a:r>
            <a:r>
              <a:rPr lang="es-ES_tradnl" sz="3200" b="1">
                <a:solidFill>
                  <a:srgbClr val="4D24A4"/>
                </a:solidFill>
                <a:latin typeface="Trebuchet MS"/>
                <a:cs typeface="Arial"/>
              </a:rPr>
              <a:t> PROTOTIPADO</a:t>
            </a:r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ES_tradnl" sz="3200" b="1">
                <a:solidFill>
                  <a:srgbClr val="4D24A4"/>
                </a:solidFill>
                <a:latin typeface="Trebuchet MS"/>
                <a:cs typeface="Arial"/>
              </a:rPr>
              <a:t>I</a:t>
            </a:r>
            <a:endParaRPr lang="es-ES_tradnl" sz="3200" b="1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0E31AC-F5F7-6C05-F869-4BDCFD0DC3E6}"/>
              </a:ext>
            </a:extLst>
          </p:cNvPr>
          <p:cNvSpPr/>
          <p:nvPr/>
        </p:nvSpPr>
        <p:spPr>
          <a:xfrm>
            <a:off x="167617" y="1616440"/>
            <a:ext cx="11694903" cy="1087601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1400" noProof="0">
                <a:solidFill>
                  <a:srgbClr val="C5B4EE"/>
                </a:solidFill>
                <a:latin typeface="Trebuchet MS"/>
              </a:rPr>
              <a:t>Incluyan el enlace del video de YouTube</a:t>
            </a:r>
            <a:endParaRPr lang="es-ES_tradnl" noProof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9E5170-5CD6-3273-A463-3AB2E65F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899" y="3297329"/>
            <a:ext cx="1084560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Grabación formato horizontal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. 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Duración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máxima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de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3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minutos.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Audio claro, comprensible y buena iluminación que garantice la visibilidad del prototipo.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Subir a YouTube – “No listado”.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Enlace verificado por otra persona.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87ADBE-7A8F-12B9-323D-648995810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93" y="3494007"/>
            <a:ext cx="972606" cy="972606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3D862B-8E24-27AB-5CE6-9FFB5C393586}"/>
              </a:ext>
            </a:extLst>
          </p:cNvPr>
          <p:cNvSpPr/>
          <p:nvPr/>
        </p:nvSpPr>
        <p:spPr>
          <a:xfrm>
            <a:off x="267723" y="1456949"/>
            <a:ext cx="2552798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noProof="0">
                <a:latin typeface="Trebuchet MS" panose="020B0603020202020204" pitchFamily="34" charset="0"/>
              </a:rPr>
              <a:t>Enlace de YouTube </a:t>
            </a:r>
          </a:p>
        </p:txBody>
      </p:sp>
    </p:spTree>
    <p:extLst>
      <p:ext uri="{BB962C8B-B14F-4D97-AF65-F5344CB8AC3E}">
        <p14:creationId xmlns:p14="http://schemas.microsoft.com/office/powerpoint/2010/main" val="340887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12EA8-1BB0-FE90-99FE-D7AAC8AD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22">
            <a:extLst>
              <a:ext uri="{FF2B5EF4-FFF2-40B4-BE49-F238E27FC236}">
                <a16:creationId xmlns:a16="http://schemas.microsoft.com/office/drawing/2014/main" id="{D2FDB4B7-091C-CAAF-1BA0-5682B45A0FF9}"/>
              </a:ext>
            </a:extLst>
          </p:cNvPr>
          <p:cNvSpPr/>
          <p:nvPr/>
        </p:nvSpPr>
        <p:spPr>
          <a:xfrm>
            <a:off x="221634" y="3828382"/>
            <a:ext cx="11664066" cy="2018897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Enliste los materiales, componentes y herramientas que usaron en la construcción de su prototipo</a:t>
            </a:r>
            <a:endParaRPr lang="es-ES_tradnl" sz="1000">
              <a:solidFill>
                <a:srgbClr val="000000"/>
              </a:solidFill>
              <a:latin typeface="Trebuchet MS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Shape 22">
            <a:extLst>
              <a:ext uri="{FF2B5EF4-FFF2-40B4-BE49-F238E27FC236}">
                <a16:creationId xmlns:a16="http://schemas.microsoft.com/office/drawing/2014/main" id="{47C7D658-8923-9E11-38C0-FE42099BE89B}"/>
              </a:ext>
            </a:extLst>
          </p:cNvPr>
          <p:cNvSpPr/>
          <p:nvPr/>
        </p:nvSpPr>
        <p:spPr>
          <a:xfrm>
            <a:off x="5708763" y="561731"/>
            <a:ext cx="6177088" cy="3044316"/>
          </a:xfrm>
          <a:prstGeom prst="roundRect">
            <a:avLst>
              <a:gd name="adj" fmla="val 7697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Describa brevemente cómo el prototipo soluciona la problemática identificada.</a:t>
            </a:r>
            <a:endParaRPr lang="es-ES_tradnl">
              <a:latin typeface="Trebuchet MS"/>
            </a:endParaRPr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C15DBC75-9A1A-26AC-31A3-68A1DA96017E}"/>
              </a:ext>
            </a:extLst>
          </p:cNvPr>
          <p:cNvSpPr/>
          <p:nvPr/>
        </p:nvSpPr>
        <p:spPr>
          <a:xfrm>
            <a:off x="5695096" y="537829"/>
            <a:ext cx="5868229" cy="350115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 Cómo el prototipo responde o soluciona esta problemática</a:t>
            </a:r>
            <a:endParaRPr lang="es-ES"/>
          </a:p>
        </p:txBody>
      </p:sp>
      <p:sp>
        <p:nvSpPr>
          <p:cNvPr id="12" name="Shape 22">
            <a:extLst>
              <a:ext uri="{FF2B5EF4-FFF2-40B4-BE49-F238E27FC236}">
                <a16:creationId xmlns:a16="http://schemas.microsoft.com/office/drawing/2014/main" id="{456DFC28-31B8-7358-271B-A4AF3E7C3C9B}"/>
              </a:ext>
            </a:extLst>
          </p:cNvPr>
          <p:cNvSpPr/>
          <p:nvPr/>
        </p:nvSpPr>
        <p:spPr>
          <a:xfrm>
            <a:off x="207242" y="3821747"/>
            <a:ext cx="5176667" cy="366396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 Materiales, componentes y herramientas utilizadas</a:t>
            </a:r>
            <a:endParaRPr lang="es-ES"/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75FAC38C-18C6-3004-FEDE-7B43C36B0360}"/>
              </a:ext>
            </a:extLst>
          </p:cNvPr>
          <p:cNvSpPr/>
          <p:nvPr/>
        </p:nvSpPr>
        <p:spPr>
          <a:xfrm>
            <a:off x="231306" y="543434"/>
            <a:ext cx="5272919" cy="3044316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Descripción de</a:t>
            </a:r>
            <a:r>
              <a:rPr lang="es-ES" sz="1000" noProof="0">
                <a:solidFill>
                  <a:srgbClr val="5027AB"/>
                </a:solidFill>
                <a:latin typeface="Trebuchet MS"/>
              </a:rPr>
              <a:t> </a:t>
            </a:r>
            <a:r>
              <a:rPr lang="es-ES" sz="1000">
                <a:solidFill>
                  <a:srgbClr val="5027AB"/>
                </a:solidFill>
                <a:latin typeface="Trebuchet MS"/>
              </a:rPr>
              <a:t>la problemática identificada en el territorio, que esperan solucionar con el prototipo.</a:t>
            </a:r>
            <a:endParaRPr lang="es-ES_tradnl" sz="1000" noProof="0">
              <a:solidFill>
                <a:srgbClr val="5027AB"/>
              </a:solidFill>
              <a:latin typeface="Trebuchet MS"/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C6DC83EC-E7AD-C615-1775-0AA42B1DEA59}"/>
              </a:ext>
            </a:extLst>
          </p:cNvPr>
          <p:cNvSpPr/>
          <p:nvPr/>
        </p:nvSpPr>
        <p:spPr>
          <a:xfrm>
            <a:off x="231306" y="533580"/>
            <a:ext cx="1532301" cy="366396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Problemática</a:t>
            </a:r>
            <a:endParaRPr lang="es-ES_tradn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4899900-96EF-CA87-55C0-F3C6E439F70B}"/>
              </a:ext>
            </a:extLst>
          </p:cNvPr>
          <p:cNvSpPr txBox="1">
            <a:spLocks/>
          </p:cNvSpPr>
          <p:nvPr/>
        </p:nvSpPr>
        <p:spPr>
          <a:xfrm>
            <a:off x="3052669" y="2255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7070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4895D-4BBC-37E2-07D1-772EA02D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A182427-45B5-E978-3372-18C5ABCDD3DC}"/>
              </a:ext>
            </a:extLst>
          </p:cNvPr>
          <p:cNvSpPr txBox="1">
            <a:spLocks/>
          </p:cNvSpPr>
          <p:nvPr/>
        </p:nvSpPr>
        <p:spPr>
          <a:xfrm>
            <a:off x="3084419" y="161005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1</a:t>
            </a:r>
          </a:p>
        </p:txBody>
      </p:sp>
      <p:sp>
        <p:nvSpPr>
          <p:cNvPr id="2" name="Shape 22">
            <a:extLst>
              <a:ext uri="{FF2B5EF4-FFF2-40B4-BE49-F238E27FC236}">
                <a16:creationId xmlns:a16="http://schemas.microsoft.com/office/drawing/2014/main" id="{86988C9E-471A-1DEB-DB89-7C1AAB79222F}"/>
              </a:ext>
            </a:extLst>
          </p:cNvPr>
          <p:cNvSpPr/>
          <p:nvPr/>
        </p:nvSpPr>
        <p:spPr>
          <a:xfrm>
            <a:off x="349612" y="889054"/>
            <a:ext cx="4679811" cy="1653730"/>
          </a:xfrm>
          <a:prstGeom prst="roundRect">
            <a:avLst>
              <a:gd name="adj" fmla="val 7722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Propósito del prototipo y objetivos </a:t>
            </a:r>
            <a:r>
              <a:rPr lang="es-ES" sz="1000" noProof="0">
                <a:solidFill>
                  <a:srgbClr val="5027AB"/>
                </a:solidFill>
                <a:latin typeface="Trebuchet MS"/>
              </a:rPr>
              <a:t>que </a:t>
            </a:r>
            <a:r>
              <a:rPr lang="es-ES" sz="1000">
                <a:solidFill>
                  <a:srgbClr val="5027AB"/>
                </a:solidFill>
                <a:latin typeface="Trebuchet MS"/>
              </a:rPr>
              <a:t>se alcanzaron. </a:t>
            </a:r>
            <a:endParaRPr lang="es-ES"/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BC613967-AF00-ECB7-6E17-26C71762CD8B}"/>
              </a:ext>
            </a:extLst>
          </p:cNvPr>
          <p:cNvSpPr/>
          <p:nvPr/>
        </p:nvSpPr>
        <p:spPr>
          <a:xfrm>
            <a:off x="335154" y="824060"/>
            <a:ext cx="2375630" cy="374335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Objetivo </a:t>
            </a:r>
            <a:r>
              <a:rPr lang="es-ES_tradnl" sz="1600" b="1" noProof="0">
                <a:solidFill>
                  <a:srgbClr val="01FD84"/>
                </a:solidFill>
                <a:latin typeface="Trebuchet MS"/>
              </a:rPr>
              <a:t>del Prototipo</a:t>
            </a:r>
            <a:endParaRPr lang="es-ES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39E20E6E-5B3D-F14F-BB3C-EA6A5BEC02BF}"/>
              </a:ext>
            </a:extLst>
          </p:cNvPr>
          <p:cNvSpPr/>
          <p:nvPr/>
        </p:nvSpPr>
        <p:spPr>
          <a:xfrm>
            <a:off x="382440" y="2677821"/>
            <a:ext cx="4681740" cy="1532943"/>
          </a:xfrm>
          <a:prstGeom prst="roundRect">
            <a:avLst>
              <a:gd name="adj" fmla="val 6729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Breve justificación del por qué se eligió esta solución y su importancia.</a:t>
            </a:r>
            <a:endParaRPr lang="es-ES" sz="1000">
              <a:solidFill>
                <a:srgbClr val="000000"/>
              </a:solidFill>
              <a:latin typeface="Trebuchet MS"/>
            </a:endParaRPr>
          </a:p>
          <a:p>
            <a:br>
              <a:rPr lang="en-US">
                <a:solidFill>
                  <a:srgbClr val="000000"/>
                </a:solidFill>
                <a:latin typeface="Aptos"/>
              </a:rPr>
            </a:br>
            <a:endParaRPr lang="en-US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607A70A4-D0F2-435E-35F6-521C272F33D7}"/>
              </a:ext>
            </a:extLst>
          </p:cNvPr>
          <p:cNvSpPr/>
          <p:nvPr/>
        </p:nvSpPr>
        <p:spPr>
          <a:xfrm>
            <a:off x="5248500" y="866415"/>
            <a:ext cx="6563544" cy="3344350"/>
          </a:xfrm>
          <a:prstGeom prst="roundRect">
            <a:avLst>
              <a:gd name="adj" fmla="val 2971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>
              <a:solidFill>
                <a:srgbClr val="5027AB"/>
              </a:solidFill>
              <a:latin typeface="Trebuchet MS"/>
            </a:endParaRPr>
          </a:p>
          <a:p>
            <a:endParaRPr lang="es-ES_tradnl" sz="1000">
              <a:solidFill>
                <a:srgbClr val="5027AB"/>
              </a:solidFill>
              <a:latin typeface="Trebuchet MS"/>
            </a:endParaRPr>
          </a:p>
          <a:p>
            <a:endParaRPr lang="es-ES_tradnl" sz="1000">
              <a:solidFill>
                <a:srgbClr val="5027AB"/>
              </a:solidFill>
              <a:latin typeface="Trebuchet MS"/>
            </a:endParaRPr>
          </a:p>
          <a:p>
            <a:endParaRPr lang="es-ES_tradnl" sz="1000">
              <a:solidFill>
                <a:srgbClr val="5027AB"/>
              </a:solidFill>
              <a:latin typeface="Trebuchet MS"/>
            </a:endParaRPr>
          </a:p>
          <a:p>
            <a:endParaRPr lang="es-ES_tradnl" sz="1000">
              <a:solidFill>
                <a:srgbClr val="5027AB"/>
              </a:solidFill>
              <a:latin typeface="Trebuchet MS"/>
            </a:endParaRPr>
          </a:p>
          <a:p>
            <a:r>
              <a:rPr lang="es-ES_tradnl" sz="1000">
                <a:solidFill>
                  <a:srgbClr val="5027AB"/>
                </a:solidFill>
                <a:latin typeface="Trebuchet MS"/>
              </a:rPr>
              <a:t>Descripción de la construcción y ajustes del prototipo de baja a media fidelidad, agregar fotografías. </a:t>
            </a:r>
            <a:endParaRPr lang="es-ES_tradnl" sz="1000">
              <a:solidFill>
                <a:srgbClr val="5027A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20FD32A7-D747-9C4C-ADFF-423A35D10FD3}"/>
              </a:ext>
            </a:extLst>
          </p:cNvPr>
          <p:cNvSpPr/>
          <p:nvPr/>
        </p:nvSpPr>
        <p:spPr>
          <a:xfrm>
            <a:off x="5230185" y="831606"/>
            <a:ext cx="2642598" cy="374334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 Descripción del Proceso</a:t>
            </a:r>
            <a:endParaRPr lang="es-ES_tradnl"/>
          </a:p>
        </p:txBody>
      </p:sp>
      <p:sp>
        <p:nvSpPr>
          <p:cNvPr id="11" name="Shape 22">
            <a:extLst>
              <a:ext uri="{FF2B5EF4-FFF2-40B4-BE49-F238E27FC236}">
                <a16:creationId xmlns:a16="http://schemas.microsoft.com/office/drawing/2014/main" id="{5A6C6273-7858-E1B1-536B-3AE4E302AA2A}"/>
              </a:ext>
            </a:extLst>
          </p:cNvPr>
          <p:cNvSpPr/>
          <p:nvPr/>
        </p:nvSpPr>
        <p:spPr>
          <a:xfrm>
            <a:off x="379773" y="2652791"/>
            <a:ext cx="1470043" cy="374335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Justificación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D7844CCA-87B9-668C-CA63-5E4EFDC2471A}"/>
              </a:ext>
            </a:extLst>
          </p:cNvPr>
          <p:cNvSpPr/>
          <p:nvPr/>
        </p:nvSpPr>
        <p:spPr>
          <a:xfrm>
            <a:off x="5253127" y="4363565"/>
            <a:ext cx="6571229" cy="1387902"/>
          </a:xfrm>
          <a:prstGeom prst="roundRect">
            <a:avLst>
              <a:gd name="adj" fmla="val 11264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_tradnl" sz="1000">
              <a:solidFill>
                <a:srgbClr val="5027AB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Shape 22">
            <a:extLst>
              <a:ext uri="{FF2B5EF4-FFF2-40B4-BE49-F238E27FC236}">
                <a16:creationId xmlns:a16="http://schemas.microsoft.com/office/drawing/2014/main" id="{CFE530E8-B736-B649-C034-980C4541437B}"/>
              </a:ext>
            </a:extLst>
          </p:cNvPr>
          <p:cNvSpPr/>
          <p:nvPr/>
        </p:nvSpPr>
        <p:spPr>
          <a:xfrm>
            <a:off x="5250089" y="4348524"/>
            <a:ext cx="1336781" cy="309694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 Innovación</a:t>
            </a:r>
            <a:endParaRPr lang="es-ES_trad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1B331C-612C-34FC-CB5E-695C168B7EFD}"/>
              </a:ext>
            </a:extLst>
          </p:cNvPr>
          <p:cNvSpPr txBox="1"/>
          <p:nvPr/>
        </p:nvSpPr>
        <p:spPr>
          <a:xfrm>
            <a:off x="5229170" y="4795977"/>
            <a:ext cx="6445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b="1">
                <a:solidFill>
                  <a:srgbClr val="5027AB"/>
                </a:solidFill>
                <a:latin typeface="Trebuchet MS"/>
              </a:rPr>
              <a:t>¿Qué hace innovador tu prototipo?</a:t>
            </a:r>
            <a:br>
              <a:rPr lang="es-ES" sz="900">
                <a:solidFill>
                  <a:srgbClr val="5027AB"/>
                </a:solidFill>
                <a:latin typeface="Trebuchet MS"/>
              </a:rPr>
            </a:br>
            <a:r>
              <a:rPr lang="es-ES" sz="900">
                <a:solidFill>
                  <a:srgbClr val="5027AB"/>
                </a:solidFill>
                <a:latin typeface="Trebuchet MS"/>
              </a:rPr>
              <a:t>¿Introduce una idea nueva, una mejora significativa frente a soluciones existentes o una forma creativa de aplicar la tecnología para resolver el problema identificado? Explica también cuál es el valor agregado que aporta al contexto o a las personas.</a:t>
            </a:r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9F05E4F4-56F8-E6F9-015B-DB46936A52F7}"/>
              </a:ext>
            </a:extLst>
          </p:cNvPr>
          <p:cNvSpPr/>
          <p:nvPr/>
        </p:nvSpPr>
        <p:spPr>
          <a:xfrm>
            <a:off x="382440" y="4381361"/>
            <a:ext cx="4681740" cy="1370106"/>
          </a:xfrm>
          <a:prstGeom prst="roundRect">
            <a:avLst>
              <a:gd name="adj" fmla="val 6729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Responda las preguntas según el eje de la Misión Nacional al que pertenece</a:t>
            </a:r>
            <a:endParaRPr lang="es-ES" sz="1000">
              <a:solidFill>
                <a:srgbClr val="000000"/>
              </a:solidFill>
              <a:latin typeface="Trebuchet MS"/>
            </a:endParaRPr>
          </a:p>
          <a:p>
            <a:br>
              <a:rPr lang="en-US">
                <a:solidFill>
                  <a:srgbClr val="000000"/>
                </a:solidFill>
                <a:latin typeface="Aptos"/>
              </a:rPr>
            </a:br>
            <a:endParaRPr lang="en-US"/>
          </a:p>
        </p:txBody>
      </p:sp>
      <p:sp>
        <p:nvSpPr>
          <p:cNvPr id="13" name="Shape 22">
            <a:extLst>
              <a:ext uri="{FF2B5EF4-FFF2-40B4-BE49-F238E27FC236}">
                <a16:creationId xmlns:a16="http://schemas.microsoft.com/office/drawing/2014/main" id="{6872A930-6ED8-8463-6F59-9000199B3EBF}"/>
              </a:ext>
            </a:extLst>
          </p:cNvPr>
          <p:cNvSpPr/>
          <p:nvPr/>
        </p:nvSpPr>
        <p:spPr>
          <a:xfrm>
            <a:off x="379773" y="4343804"/>
            <a:ext cx="2704646" cy="309695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Eje de la Misión Nacional</a:t>
            </a:r>
          </a:p>
        </p:txBody>
      </p:sp>
    </p:spTree>
    <p:extLst>
      <p:ext uri="{BB962C8B-B14F-4D97-AF65-F5344CB8AC3E}">
        <p14:creationId xmlns:p14="http://schemas.microsoft.com/office/powerpoint/2010/main" val="2907164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2EC22-1EC9-A854-E3EF-62A190305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">
            <a:extLst>
              <a:ext uri="{FF2B5EF4-FFF2-40B4-BE49-F238E27FC236}">
                <a16:creationId xmlns:a16="http://schemas.microsoft.com/office/drawing/2014/main" id="{1941DDDC-488C-1EF3-95FC-A2181269894C}"/>
              </a:ext>
            </a:extLst>
          </p:cNvPr>
          <p:cNvSpPr/>
          <p:nvPr/>
        </p:nvSpPr>
        <p:spPr>
          <a:xfrm>
            <a:off x="513291" y="583353"/>
            <a:ext cx="4882092" cy="3917886"/>
          </a:xfrm>
          <a:prstGeom prst="roundRect">
            <a:avLst>
              <a:gd name="adj" fmla="val 5807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" sz="1100">
              <a:solidFill>
                <a:srgbClr val="5027AB"/>
              </a:solidFill>
              <a:latin typeface="Trebuchet MS"/>
            </a:endParaRPr>
          </a:p>
          <a:p>
            <a:pPr algn="ctr"/>
            <a:r>
              <a:rPr lang="es-ES" sz="1100">
                <a:solidFill>
                  <a:srgbClr val="5027AB"/>
                </a:solidFill>
                <a:latin typeface="Trebuchet MS"/>
              </a:rPr>
              <a:t>Propósito del prototipo y objetivos </a:t>
            </a:r>
            <a:r>
              <a:rPr lang="es-ES" sz="1100" noProof="0">
                <a:solidFill>
                  <a:srgbClr val="5027AB"/>
                </a:solidFill>
                <a:latin typeface="Trebuchet MS"/>
              </a:rPr>
              <a:t>que </a:t>
            </a:r>
            <a:r>
              <a:rPr lang="es-ES" sz="1100">
                <a:solidFill>
                  <a:srgbClr val="5027AB"/>
                </a:solidFill>
                <a:latin typeface="Trebuchet MS"/>
              </a:rPr>
              <a:t>se alcanzaron. </a:t>
            </a:r>
            <a:endParaRPr lang="es-ES" sz="1100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5593F696-3821-E714-A7F6-816CD4A40BA9}"/>
              </a:ext>
            </a:extLst>
          </p:cNvPr>
          <p:cNvSpPr/>
          <p:nvPr/>
        </p:nvSpPr>
        <p:spPr>
          <a:xfrm>
            <a:off x="5700183" y="583353"/>
            <a:ext cx="6039724" cy="3917886"/>
          </a:xfrm>
          <a:prstGeom prst="roundRect">
            <a:avLst>
              <a:gd name="adj" fmla="val 448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pPr algn="ctr"/>
            <a:endParaRPr lang="es-ES_tradnl" sz="11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endParaRPr lang="es-ES_tradnl" sz="1100">
              <a:solidFill>
                <a:srgbClr val="5027AB"/>
              </a:solidFill>
              <a:latin typeface="Trebuchet MS"/>
            </a:endParaRPr>
          </a:p>
          <a:p>
            <a:pPr algn="ctr"/>
            <a:r>
              <a:rPr lang="es-ES_tradnl" sz="1100">
                <a:solidFill>
                  <a:srgbClr val="5027AB"/>
                </a:solidFill>
                <a:latin typeface="Trebuchet MS"/>
              </a:rPr>
              <a:t>Descripción de la construcción del prototipo de baja a media fidelidad, agregar fotografías. </a:t>
            </a:r>
            <a:endParaRPr lang="es-ES_tradnl" sz="1100">
              <a:solidFill>
                <a:srgbClr val="5027AB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hape 22">
            <a:extLst>
              <a:ext uri="{FF2B5EF4-FFF2-40B4-BE49-F238E27FC236}">
                <a16:creationId xmlns:a16="http://schemas.microsoft.com/office/drawing/2014/main" id="{50D0C8DF-0112-1AD6-D556-B63069A866DF}"/>
              </a:ext>
            </a:extLst>
          </p:cNvPr>
          <p:cNvSpPr/>
          <p:nvPr/>
        </p:nvSpPr>
        <p:spPr>
          <a:xfrm>
            <a:off x="5687484" y="571921"/>
            <a:ext cx="2273300" cy="465448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 Pruebas y Validación</a:t>
            </a:r>
            <a:endParaRPr lang="es-ES"/>
          </a:p>
        </p:txBody>
      </p:sp>
      <p:sp>
        <p:nvSpPr>
          <p:cNvPr id="13" name="Shape 22">
            <a:extLst>
              <a:ext uri="{FF2B5EF4-FFF2-40B4-BE49-F238E27FC236}">
                <a16:creationId xmlns:a16="http://schemas.microsoft.com/office/drawing/2014/main" id="{EA164166-5D69-5C7C-AC63-BF7DA4EAF403}"/>
              </a:ext>
            </a:extLst>
          </p:cNvPr>
          <p:cNvSpPr/>
          <p:nvPr/>
        </p:nvSpPr>
        <p:spPr>
          <a:xfrm>
            <a:off x="500591" y="571921"/>
            <a:ext cx="3295654" cy="442950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Características del Prototipo</a:t>
            </a:r>
            <a:endParaRPr lang="es-ES_tradnl"/>
          </a:p>
        </p:txBody>
      </p:sp>
      <p:sp>
        <p:nvSpPr>
          <p:cNvPr id="14" name="Shape 22">
            <a:extLst>
              <a:ext uri="{FF2B5EF4-FFF2-40B4-BE49-F238E27FC236}">
                <a16:creationId xmlns:a16="http://schemas.microsoft.com/office/drawing/2014/main" id="{0754D014-CB20-4CF4-EBAA-176F622BACBB}"/>
              </a:ext>
            </a:extLst>
          </p:cNvPr>
          <p:cNvSpPr/>
          <p:nvPr/>
        </p:nvSpPr>
        <p:spPr>
          <a:xfrm>
            <a:off x="513289" y="4850795"/>
            <a:ext cx="4866217" cy="1001788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Evaluación final del prototipo</a:t>
            </a:r>
            <a:r>
              <a:rPr lang="es-ES" sz="1000" noProof="0">
                <a:solidFill>
                  <a:srgbClr val="5027AB"/>
                </a:solidFill>
                <a:latin typeface="Trebuchet MS"/>
              </a:rPr>
              <a:t>: </a:t>
            </a:r>
            <a:r>
              <a:rPr lang="es-ES" sz="1000">
                <a:solidFill>
                  <a:srgbClr val="5027AB"/>
                </a:solidFill>
                <a:latin typeface="Trebuchet MS"/>
              </a:rPr>
              <a:t>¿Cumple con los objetivos? ¿Qué se logró?</a:t>
            </a:r>
            <a:endParaRPr lang="es-ES_tradnl" sz="1000">
              <a:solidFill>
                <a:srgbClr val="000000"/>
              </a:solidFill>
              <a:latin typeface="Trebuchet MS"/>
            </a:endParaRPr>
          </a:p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Shape 22">
            <a:extLst>
              <a:ext uri="{FF2B5EF4-FFF2-40B4-BE49-F238E27FC236}">
                <a16:creationId xmlns:a16="http://schemas.microsoft.com/office/drawing/2014/main" id="{762B2A71-A402-5B5C-F4ED-837A8AE1CEC2}"/>
              </a:ext>
            </a:extLst>
          </p:cNvPr>
          <p:cNvSpPr/>
          <p:nvPr/>
        </p:nvSpPr>
        <p:spPr>
          <a:xfrm>
            <a:off x="500591" y="4732446"/>
            <a:ext cx="3521695" cy="349844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Conclusiones y Recomendaciones</a:t>
            </a:r>
            <a:endParaRPr lang="es-ES"/>
          </a:p>
        </p:txBody>
      </p:sp>
      <p:sp>
        <p:nvSpPr>
          <p:cNvPr id="18" name="Shape 22">
            <a:extLst>
              <a:ext uri="{FF2B5EF4-FFF2-40B4-BE49-F238E27FC236}">
                <a16:creationId xmlns:a16="http://schemas.microsoft.com/office/drawing/2014/main" id="{1D51E7DD-60AE-5DE1-6FA5-4E5F86004403}"/>
              </a:ext>
            </a:extLst>
          </p:cNvPr>
          <p:cNvSpPr/>
          <p:nvPr/>
        </p:nvSpPr>
        <p:spPr>
          <a:xfrm>
            <a:off x="5720289" y="4850795"/>
            <a:ext cx="6039724" cy="1001788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endParaRPr lang="es-ES" sz="1000">
              <a:solidFill>
                <a:srgbClr val="5027AB"/>
              </a:solidFill>
              <a:latin typeface="Trebuchet MS"/>
            </a:endParaRPr>
          </a:p>
          <a:p>
            <a:r>
              <a:rPr lang="es-ES" sz="1000">
                <a:solidFill>
                  <a:srgbClr val="5027AB"/>
                </a:solidFill>
                <a:latin typeface="Trebuchet MS"/>
              </a:rPr>
              <a:t>Evaluación final del prototipo</a:t>
            </a:r>
            <a:r>
              <a:rPr lang="es-ES" sz="1000" noProof="0">
                <a:solidFill>
                  <a:srgbClr val="5027AB"/>
                </a:solidFill>
                <a:latin typeface="Trebuchet MS"/>
              </a:rPr>
              <a:t>: </a:t>
            </a:r>
            <a:r>
              <a:rPr lang="es-ES" sz="1000">
                <a:solidFill>
                  <a:srgbClr val="5027AB"/>
                </a:solidFill>
                <a:latin typeface="Trebuchet MS"/>
              </a:rPr>
              <a:t>¿Cumple con los objetivos? ¿Qué se logró?</a:t>
            </a:r>
            <a:endParaRPr lang="es-ES_tradnl" sz="1000">
              <a:solidFill>
                <a:srgbClr val="000000"/>
              </a:solidFill>
              <a:latin typeface="Trebuchet MS"/>
            </a:endParaRPr>
          </a:p>
          <a:p>
            <a:pPr algn="ctr"/>
            <a:endParaRPr lang="es-ES_tradnl" sz="1000" noProof="0">
              <a:solidFill>
                <a:srgbClr val="5027AB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Shape 22">
            <a:extLst>
              <a:ext uri="{FF2B5EF4-FFF2-40B4-BE49-F238E27FC236}">
                <a16:creationId xmlns:a16="http://schemas.microsoft.com/office/drawing/2014/main" id="{87F14E34-7268-591B-302B-740BE31F7897}"/>
              </a:ext>
            </a:extLst>
          </p:cNvPr>
          <p:cNvSpPr/>
          <p:nvPr/>
        </p:nvSpPr>
        <p:spPr>
          <a:xfrm>
            <a:off x="5707592" y="4719746"/>
            <a:ext cx="2380192" cy="349844"/>
          </a:xfrm>
          <a:prstGeom prst="roundRect">
            <a:avLst>
              <a:gd name="adj" fmla="val 9106"/>
            </a:avLst>
          </a:prstGeom>
          <a:solidFill>
            <a:srgbClr val="5027AB"/>
          </a:solidFill>
          <a:ln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600" b="1">
                <a:solidFill>
                  <a:srgbClr val="01FD84"/>
                </a:solidFill>
                <a:latin typeface="Trebuchet MS"/>
              </a:rPr>
              <a:t>Lecciones aprendidas</a:t>
            </a:r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D3F0262-5CF5-1E65-A162-99355A5EB28C}"/>
              </a:ext>
            </a:extLst>
          </p:cNvPr>
          <p:cNvSpPr txBox="1">
            <a:spLocks/>
          </p:cNvSpPr>
          <p:nvPr/>
        </p:nvSpPr>
        <p:spPr>
          <a:xfrm>
            <a:off x="3052669" y="2255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696424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3600" b="1">
                <a:solidFill>
                  <a:srgbClr val="5026AD"/>
                </a:solidFill>
                <a:latin typeface="Trebuchet MS"/>
                <a:ea typeface="+mj-lt"/>
                <a:cs typeface="Arial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cuarto 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Junior_B00004J_TeamColombia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2420034" y="179301"/>
            <a:ext cx="8239075" cy="125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000" b="1">
                <a:solidFill>
                  <a:srgbClr val="5026AD"/>
                </a:solidFill>
                <a:latin typeface="Trebuchet MS"/>
              </a:rPr>
              <a:t>DIAGNÓSTICO DE LA COMUNIDAD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05983"/>
              </p:ext>
            </p:extLst>
          </p:nvPr>
        </p:nvGraphicFramePr>
        <p:xfrm>
          <a:off x="594852" y="1432135"/>
          <a:ext cx="11002296" cy="396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3805083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  <a:gridCol w="3387213">
                  <a:extLst>
                    <a:ext uri="{9D8B030D-6E8A-4147-A177-3AD203B41FA5}">
                      <a16:colId xmlns:a16="http://schemas.microsoft.com/office/drawing/2014/main" val="2960351615"/>
                    </a:ext>
                  </a:extLst>
                </a:gridCol>
              </a:tblGrid>
              <a:tr h="4007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Barrera Identificada por la Comunidad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¿Por qué es un problema crítico? (Usabilidad, Función, etc.)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¿Cómo lo solucionará el prototipo de media fidelidad?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9770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  <a:ea typeface="+mn-ea"/>
                          <a:cs typeface="+mn-cs"/>
                        </a:rPr>
                        <a:t>Ejemplo</a:t>
                      </a:r>
                      <a:r>
                        <a:rPr lang="es-CO" sz="12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: "Los usuarios no sabían qué botón presionar para ver el mapa, esperaban una respuesta inmediata".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imes New Roman"/>
                        </a:rPr>
                        <a:t>Falla grave de usabilidad y flujo de navegación. El prototipo no es intuitivo.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 </a:t>
                      </a:r>
                      <a:r>
                        <a:rPr lang="es-CO" sz="12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Implementaremos botones interactivos que respondan al clic, con un flujo de navegación claro y menús funcionales que lleven a las pantallas correctas.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135187"/>
                  </a:ext>
                </a:extLst>
              </a:tr>
              <a:tr h="826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imes New Roman"/>
                        </a:rPr>
                        <a:t>1.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99429"/>
                  </a:ext>
                </a:extLst>
              </a:tr>
              <a:tr h="826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imes New Roman"/>
                        </a:rPr>
                        <a:t>2.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12021"/>
                  </a:ext>
                </a:extLst>
              </a:tr>
              <a:tr h="732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imes New Roman"/>
                        </a:rPr>
                        <a:t>3.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78962"/>
                  </a:ext>
                </a:extLst>
              </a:tr>
            </a:tbl>
          </a:graphicData>
        </a:graphic>
      </p:graphicFrame>
      <p:sp>
        <p:nvSpPr>
          <p:cNvPr id="4" name="Rectángulo 2">
            <a:extLst>
              <a:ext uri="{FF2B5EF4-FFF2-40B4-BE49-F238E27FC236}">
                <a16:creationId xmlns:a16="http://schemas.microsoft.com/office/drawing/2014/main" id="{7F65D0E4-D647-A1D7-065E-D6EA5B3DE05F}"/>
              </a:ext>
            </a:extLst>
          </p:cNvPr>
          <p:cNvSpPr/>
          <p:nvPr/>
        </p:nvSpPr>
        <p:spPr>
          <a:xfrm>
            <a:off x="2044089" y="5562031"/>
            <a:ext cx="8734755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 ejemplo de 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382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1573162" y="73214"/>
            <a:ext cx="9849963" cy="921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>
                <a:solidFill>
                  <a:srgbClr val="5026AD"/>
                </a:solidFill>
                <a:latin typeface="Trebuchet MS"/>
              </a:rPr>
              <a:t>MATRIZ DE TRANSICIÓN DE FIDELIDAD</a:t>
            </a:r>
            <a:endParaRPr lang="es-CO" sz="4000" b="1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46307"/>
              </p:ext>
            </p:extLst>
          </p:nvPr>
        </p:nvGraphicFramePr>
        <p:xfrm>
          <a:off x="442452" y="857460"/>
          <a:ext cx="11452662" cy="5058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206">
                  <a:extLst>
                    <a:ext uri="{9D8B030D-6E8A-4147-A177-3AD203B41FA5}">
                      <a16:colId xmlns:a16="http://schemas.microsoft.com/office/drawing/2014/main" val="2856989862"/>
                    </a:ext>
                  </a:extLst>
                </a:gridCol>
                <a:gridCol w="4011560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4756896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</a:tblGrid>
              <a:tr h="565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Dimensión de Fidelidad</a:t>
                      </a: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Prototipo Actual (Baja Fidelidad)</a:t>
                      </a: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Prototipo Futuro (Media Fidelidad)</a:t>
                      </a: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122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Funcionalidad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Muestra conceptos generales, función simulada o nula. </a:t>
                      </a:r>
                      <a:r>
                        <a:rPr lang="es-CO" sz="12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No responde a la entrada del usuario.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Funcionalidad completa</a:t>
                      </a: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de todas las tareas. El usuario puede completar un ciclo de uso real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Digital: ej. registrar un dato, recibir una alerta, realizar compra.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Físico: Riego de agua automatizado, filtración de agua, clasificación de botellas</a:t>
                      </a:r>
                      <a:endParaRPr lang="es-CO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4399"/>
                  </a:ext>
                </a:extLst>
              </a:tr>
              <a:tr h="1429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Interactividad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Requiere un facilitador para simular el flujo. Interacción limitada o inexistente.</a:t>
                      </a:r>
                      <a:endParaRPr lang="es-CO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Totalmente interactivo y conducido por el usuario. Responde a entradas de datos, clics, y simula el comportamiento real del producto final. </a:t>
                      </a:r>
                    </a:p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CO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Digital: ej. Interactividad completa con personajes y botones.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CO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Físico: Que el sistema de riego funcione de manera automática. </a:t>
                      </a: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45781"/>
                  </a:ext>
                </a:extLst>
              </a:tr>
              <a:tr h="848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Apariencia Visual y Realismo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Bocetos, maquetas con materiales básicos (cartón, papel) o </a:t>
                      </a:r>
                      <a:r>
                        <a:rPr lang="es-CO" sz="1200" i="1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wireframes</a:t>
                      </a: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estáticos.</a:t>
                      </a:r>
                      <a:endParaRPr lang="es-CO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Apariencia y  diseño del producto . </a:t>
                      </a: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Diseño visual básico (ej. impresión 3D, carcasas ensambladas), interfaces gráficas pulidas. </a:t>
                      </a:r>
                      <a:endParaRPr lang="es-CO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97611"/>
                  </a:ext>
                </a:extLst>
              </a:tr>
              <a:tr h="989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Navegación y Flujo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El flujo es explicado, no experimentado. Muestra pantallas estáticas y sin conexión real.</a:t>
                      </a:r>
                      <a:endParaRPr lang="es-CO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Esquema de navegación claramente definido e implementado. El usuario puede moverse libremente entre las funciones principales, con manejo de errores y mensajes del sistema.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9607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523042" y="6067792"/>
            <a:ext cx="735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2F154A89-49AD-45DE-4F45-73B768240795}"/>
              </a:ext>
            </a:extLst>
          </p:cNvPr>
          <p:cNvSpPr txBox="1"/>
          <p:nvPr/>
        </p:nvSpPr>
        <p:spPr>
          <a:xfrm>
            <a:off x="332585" y="535642"/>
            <a:ext cx="16105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Ejemplo</a:t>
            </a:r>
            <a:endParaRPr lang="es-CO" sz="20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9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1770962" y="90240"/>
            <a:ext cx="9147340" cy="93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>
                <a:solidFill>
                  <a:srgbClr val="5026AD"/>
                </a:solidFill>
                <a:latin typeface="Trebuchet MS"/>
              </a:rPr>
              <a:t>MATRIZ DE TRANSICIÓN DE FIDELIDAD</a:t>
            </a:r>
            <a:endParaRPr lang="es-CO" sz="4000" b="1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89608"/>
              </p:ext>
            </p:extLst>
          </p:nvPr>
        </p:nvGraphicFramePr>
        <p:xfrm>
          <a:off x="619433" y="1032388"/>
          <a:ext cx="10980673" cy="446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038">
                  <a:extLst>
                    <a:ext uri="{9D8B030D-6E8A-4147-A177-3AD203B41FA5}">
                      <a16:colId xmlns:a16="http://schemas.microsoft.com/office/drawing/2014/main" val="2856989862"/>
                    </a:ext>
                  </a:extLst>
                </a:gridCol>
                <a:gridCol w="3942735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4343900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</a:tblGrid>
              <a:tr h="684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Dimensión de Fidelidad</a:t>
                      </a: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Prototipo Actual (Baja Fidelidad)</a:t>
                      </a: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Prototipo Futuro (Media Fidelidad)</a:t>
                      </a: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78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Funcionalidad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4399"/>
                  </a:ext>
                </a:extLst>
              </a:tr>
              <a:tr h="945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Interactividad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45781"/>
                  </a:ext>
                </a:extLst>
              </a:tr>
              <a:tr h="945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Apariencia Visual y Realismo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97611"/>
                  </a:ext>
                </a:extLst>
              </a:tr>
              <a:tr h="1103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Navegación y Flujo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9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64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95884" y="-1844"/>
            <a:ext cx="10519295" cy="1306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>
                <a:solidFill>
                  <a:srgbClr val="5026AD"/>
                </a:solidFill>
                <a:latin typeface="Trebuchet MS"/>
              </a:rPr>
              <a:t>MATRÍZ DE OPTIMIZACIÓN Y VIABILIDAD</a:t>
            </a:r>
            <a:endParaRPr lang="es-CO" sz="4000" b="1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68568"/>
              </p:ext>
            </p:extLst>
          </p:nvPr>
        </p:nvGraphicFramePr>
        <p:xfrm>
          <a:off x="688257" y="1388720"/>
          <a:ext cx="10697498" cy="4079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285">
                  <a:extLst>
                    <a:ext uri="{9D8B030D-6E8A-4147-A177-3AD203B41FA5}">
                      <a16:colId xmlns:a16="http://schemas.microsoft.com/office/drawing/2014/main" val="2856989862"/>
                    </a:ext>
                  </a:extLst>
                </a:gridCol>
                <a:gridCol w="2281084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2477729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  <a:gridCol w="2202426">
                  <a:extLst>
                    <a:ext uri="{9D8B030D-6E8A-4147-A177-3AD203B41FA5}">
                      <a16:colId xmlns:a16="http://schemas.microsoft.com/office/drawing/2014/main" val="2110906655"/>
                    </a:ext>
                  </a:extLst>
                </a:gridCol>
                <a:gridCol w="1759974">
                  <a:extLst>
                    <a:ext uri="{9D8B030D-6E8A-4147-A177-3AD203B41FA5}">
                      <a16:colId xmlns:a16="http://schemas.microsoft.com/office/drawing/2014/main" val="2661931362"/>
                    </a:ext>
                  </a:extLst>
                </a:gridCol>
              </a:tblGrid>
              <a:tr h="68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Componente a optimizar</a:t>
                      </a:r>
                      <a:endParaRPr lang="es-CO" sz="14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Mejora propuesta para media fidelidad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Justificación (Responde a un hallazgo de la comunidad o a una necesidad técnica)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Recursos Necesarios (Hardware, software, servicios especializados)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Costo Estimado (COP)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7925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  <a:ea typeface="+mn-ea"/>
                          <a:cs typeface="+mn-cs"/>
                        </a:rPr>
                        <a:t>Ejemplo: </a:t>
                      </a:r>
                      <a:r>
                        <a:rPr lang="es-CO" sz="1400" b="1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Sistema de Alerta (Digital)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Programar en Arduino un sensor de humedad que active un LED y envíe una notificación a una app simulada en </a:t>
                      </a:r>
                      <a:r>
                        <a:rPr lang="es-CO" sz="1400" i="1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Figma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.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La comunidad no entendía cómo funcionaría la alerta. Es la función principal del prototipo y debe ser validada con interacción real.</a:t>
                      </a:r>
                      <a:endParaRPr lang="es-CO" sz="14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Arduino UNO, sensor de humedad, </a:t>
                      </a:r>
                      <a:r>
                        <a:rPr lang="es-CO" sz="1400" i="1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LEDs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, </a:t>
                      </a:r>
                      <a:r>
                        <a:rPr lang="es-CO" sz="1400" i="1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protoboard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, suscripción a </a:t>
                      </a:r>
                      <a:r>
                        <a:rPr lang="es-CO" sz="1400" i="1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Figma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Pro.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$ 80.000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4399"/>
                  </a:ext>
                </a:extLst>
              </a:tr>
              <a:tr h="951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  <a:ea typeface="+mn-ea"/>
                          <a:cs typeface="+mn-cs"/>
                        </a:rPr>
                        <a:t>Ejemplo: </a:t>
                      </a:r>
                      <a:r>
                        <a:rPr lang="es-CO" sz="1400" b="1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Estructura (Físico)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Diseñar en CAD y encargar un corte láser en MDF para la carcasa, asegurando ensamblaje preciso y durabilidad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La maqueta de cartón no es resistente y no permite probar la ergonomía real del dispositivo.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Software CAD (ej. </a:t>
                      </a:r>
                      <a:r>
                        <a:rPr lang="es-CO" sz="1400" i="1" kern="12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Fusion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360), servicio de corte láser (3 horas).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$ 60.000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45781"/>
                  </a:ext>
                </a:extLst>
              </a:tr>
              <a:tr h="95111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PRESUPUESTO TOTAL ESTIMADO: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MS Mincho"/>
                          <a:cs typeface="Times New Roman"/>
                        </a:rPr>
                        <a:t>$140.000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9761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576051" y="5548395"/>
            <a:ext cx="735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23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879246" y="228194"/>
            <a:ext cx="10515044" cy="118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>
                <a:solidFill>
                  <a:srgbClr val="5026AD"/>
                </a:solidFill>
                <a:latin typeface="Trebuchet MS"/>
              </a:rPr>
              <a:t>MATRÍZ DE OPTIMIZACIÓN Y VIABILIDAD</a:t>
            </a:r>
            <a:endParaRPr lang="es-CO" sz="4000" b="1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69633"/>
              </p:ext>
            </p:extLst>
          </p:nvPr>
        </p:nvGraphicFramePr>
        <p:xfrm>
          <a:off x="678424" y="1219202"/>
          <a:ext cx="10923641" cy="4375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064">
                  <a:extLst>
                    <a:ext uri="{9D8B030D-6E8A-4147-A177-3AD203B41FA5}">
                      <a16:colId xmlns:a16="http://schemas.microsoft.com/office/drawing/2014/main" val="2856989862"/>
                    </a:ext>
                  </a:extLst>
                </a:gridCol>
                <a:gridCol w="2329306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2198783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  <a:gridCol w="2118463">
                  <a:extLst>
                    <a:ext uri="{9D8B030D-6E8A-4147-A177-3AD203B41FA5}">
                      <a16:colId xmlns:a16="http://schemas.microsoft.com/office/drawing/2014/main" val="2110906655"/>
                    </a:ext>
                  </a:extLst>
                </a:gridCol>
                <a:gridCol w="2259025">
                  <a:extLst>
                    <a:ext uri="{9D8B030D-6E8A-4147-A177-3AD203B41FA5}">
                      <a16:colId xmlns:a16="http://schemas.microsoft.com/office/drawing/2014/main" val="2661931362"/>
                    </a:ext>
                  </a:extLst>
                </a:gridCol>
              </a:tblGrid>
              <a:tr h="82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Componente a Optimizar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Mejora Propuesta para Media Fidelidad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Justificación (¿Responde a un hallazgo de la comunidad o a una necesidad técnica?)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Recursos Necesarios (Hardware, software, servicios especializados)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Costo Estimado (COP)</a:t>
                      </a: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56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4399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45781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39171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97611"/>
                  </a:ext>
                </a:extLst>
              </a:tr>
              <a:tr h="79683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PRESUPUESTO TOTAL ESTIMADO: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29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4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BCDF382-8D7D-4203-9CC6-A70A8FA3BA0F}"/>
              </a:ext>
            </a:extLst>
          </p:cNvPr>
          <p:cNvSpPr txBox="1">
            <a:spLocks/>
          </p:cNvSpPr>
          <p:nvPr/>
        </p:nvSpPr>
        <p:spPr>
          <a:xfrm>
            <a:off x="300951" y="138198"/>
            <a:ext cx="11590098" cy="45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5026AD"/>
                </a:solidFill>
                <a:latin typeface="Trebuchet MS"/>
              </a:rPr>
              <a:t>REGULACIÓN EMOCIONAL PARA ALCANZAR METAS PARTE 1</a:t>
            </a:r>
            <a:endParaRPr lang="es-ES" sz="2400"/>
          </a:p>
        </p:txBody>
      </p:sp>
      <p:sp>
        <p:nvSpPr>
          <p:cNvPr id="47" name="Rectángulo: esquinas redondeadas 33">
            <a:extLst>
              <a:ext uri="{FF2B5EF4-FFF2-40B4-BE49-F238E27FC236}">
                <a16:creationId xmlns:a16="http://schemas.microsoft.com/office/drawing/2014/main" id="{A39A6488-375F-412F-842A-1D6800D35AA1}"/>
              </a:ext>
            </a:extLst>
          </p:cNvPr>
          <p:cNvSpPr/>
          <p:nvPr/>
        </p:nvSpPr>
        <p:spPr>
          <a:xfrm>
            <a:off x="6944781" y="2049927"/>
            <a:ext cx="4661844" cy="571083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_tradnl" sz="1500" noProof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s-ES_tradnl" sz="1500">
                <a:solidFill>
                  <a:schemeClr val="tx1"/>
                </a:solidFill>
                <a:latin typeface="Trebuchet MS"/>
              </a:rPr>
              <a:t>Dos integrantes tienen visiones diferentes sobre cómo mejorar el prototipo.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48" name="Rectángulo: esquinas redondeadas 33">
            <a:extLst>
              <a:ext uri="{FF2B5EF4-FFF2-40B4-BE49-F238E27FC236}">
                <a16:creationId xmlns:a16="http://schemas.microsoft.com/office/drawing/2014/main" id="{D2D2A413-CDA1-4E4B-BB2A-139A99E77B10}"/>
              </a:ext>
            </a:extLst>
          </p:cNvPr>
          <p:cNvSpPr/>
          <p:nvPr/>
        </p:nvSpPr>
        <p:spPr>
          <a:xfrm>
            <a:off x="6944780" y="3107004"/>
            <a:ext cx="4661844" cy="571083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500">
                <a:solidFill>
                  <a:schemeClr val="tx1"/>
                </a:solidFill>
                <a:latin typeface="Trebuchet MS"/>
              </a:rPr>
              <a:t>Algo que habían probado antes deja de funcionar en el momento de la optimización.</a:t>
            </a:r>
          </a:p>
        </p:txBody>
      </p:sp>
      <p:sp>
        <p:nvSpPr>
          <p:cNvPr id="49" name="Rectángulo: esquinas redondeadas 33">
            <a:extLst>
              <a:ext uri="{FF2B5EF4-FFF2-40B4-BE49-F238E27FC236}">
                <a16:creationId xmlns:a16="http://schemas.microsoft.com/office/drawing/2014/main" id="{95CF9503-C193-4051-8D61-F0D9D3559611}"/>
              </a:ext>
            </a:extLst>
          </p:cNvPr>
          <p:cNvSpPr/>
          <p:nvPr/>
        </p:nvSpPr>
        <p:spPr>
          <a:xfrm>
            <a:off x="6944780" y="4160993"/>
            <a:ext cx="4661843" cy="571083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s-ES_tradnl" sz="1500">
                <a:solidFill>
                  <a:schemeClr val="tx1"/>
                </a:solidFill>
                <a:latin typeface="Trebuchet MS"/>
              </a:rPr>
              <a:t>El mentor especializado hace una observación que los hace sentir inseguros sobre su trabajo.</a:t>
            </a:r>
          </a:p>
        </p:txBody>
      </p:sp>
      <p:sp>
        <p:nvSpPr>
          <p:cNvPr id="50" name="Rectángulo: esquinas redondeadas 33">
            <a:extLst>
              <a:ext uri="{FF2B5EF4-FFF2-40B4-BE49-F238E27FC236}">
                <a16:creationId xmlns:a16="http://schemas.microsoft.com/office/drawing/2014/main" id="{8184C46A-2932-44BE-B1D1-9FF4C60D4DA7}"/>
              </a:ext>
            </a:extLst>
          </p:cNvPr>
          <p:cNvSpPr/>
          <p:nvPr/>
        </p:nvSpPr>
        <p:spPr>
          <a:xfrm>
            <a:off x="6919381" y="5194281"/>
            <a:ext cx="4661843" cy="571083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500">
                <a:solidFill>
                  <a:schemeClr val="tx1"/>
                </a:solidFill>
                <a:latin typeface="Trebuchet MS"/>
              </a:rPr>
              <a:t>No todos los integrantes cumplieron con lo que les correspondía y ahora hay sobrecarga.</a:t>
            </a:r>
          </a:p>
        </p:txBody>
      </p:sp>
      <p:sp>
        <p:nvSpPr>
          <p:cNvPr id="54" name="Shape 22">
            <a:extLst>
              <a:ext uri="{FF2B5EF4-FFF2-40B4-BE49-F238E27FC236}">
                <a16:creationId xmlns:a16="http://schemas.microsoft.com/office/drawing/2014/main" id="{BD6289BA-F0AC-4030-9948-AE191AAEA485}"/>
              </a:ext>
            </a:extLst>
          </p:cNvPr>
          <p:cNvSpPr/>
          <p:nvPr/>
        </p:nvSpPr>
        <p:spPr>
          <a:xfrm>
            <a:off x="6640484" y="1743114"/>
            <a:ext cx="2308860" cy="349902"/>
          </a:xfrm>
          <a:prstGeom prst="roundRect">
            <a:avLst>
              <a:gd name="adj" fmla="val 45340"/>
            </a:avLst>
          </a:prstGeom>
          <a:noFill/>
          <a:ln/>
        </p:spPr>
        <p:txBody>
          <a:bodyPr anchor="ctr"/>
          <a:lstStyle/>
          <a:p>
            <a:r>
              <a:rPr lang="es-ES_tradnl" sz="2000" b="1">
                <a:solidFill>
                  <a:srgbClr val="5026AD"/>
                </a:solidFill>
              </a:rPr>
              <a:t>Choque de ideas 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C891B430-592A-4A8E-A777-8373E3FD383C}"/>
              </a:ext>
            </a:extLst>
          </p:cNvPr>
          <p:cNvSpPr/>
          <p:nvPr/>
        </p:nvSpPr>
        <p:spPr>
          <a:xfrm>
            <a:off x="5995765" y="896815"/>
            <a:ext cx="542783" cy="413206"/>
          </a:xfrm>
          <a:prstGeom prst="ellipse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>
                <a:latin typeface="Trebuchet MS" panose="020B0603020202020204" pitchFamily="34" charset="0"/>
              </a:rPr>
              <a:t>S1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F6DFF190-191D-407B-903F-05EA79C0FD20}"/>
              </a:ext>
            </a:extLst>
          </p:cNvPr>
          <p:cNvSpPr/>
          <p:nvPr/>
        </p:nvSpPr>
        <p:spPr>
          <a:xfrm>
            <a:off x="6004743" y="1981663"/>
            <a:ext cx="542783" cy="413206"/>
          </a:xfrm>
          <a:prstGeom prst="ellipse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>
                <a:latin typeface="Trebuchet MS" panose="020B0603020202020204" pitchFamily="34" charset="0"/>
              </a:rPr>
              <a:t>S2</a:t>
            </a: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4A7AAE3B-163C-40E6-AFE0-4321FDBB0E98}"/>
              </a:ext>
            </a:extLst>
          </p:cNvPr>
          <p:cNvSpPr/>
          <p:nvPr/>
        </p:nvSpPr>
        <p:spPr>
          <a:xfrm>
            <a:off x="5989127" y="2950965"/>
            <a:ext cx="542783" cy="413206"/>
          </a:xfrm>
          <a:prstGeom prst="ellipse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>
                <a:latin typeface="Trebuchet MS" panose="020B0603020202020204" pitchFamily="34" charset="0"/>
              </a:rPr>
              <a:t>S3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6934F5E7-2885-4367-806A-B95F5961C922}"/>
              </a:ext>
            </a:extLst>
          </p:cNvPr>
          <p:cNvSpPr/>
          <p:nvPr/>
        </p:nvSpPr>
        <p:spPr>
          <a:xfrm>
            <a:off x="5989127" y="4065597"/>
            <a:ext cx="542783" cy="413206"/>
          </a:xfrm>
          <a:prstGeom prst="ellipse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>
                <a:latin typeface="Trebuchet MS" panose="020B0603020202020204" pitchFamily="34" charset="0"/>
              </a:rPr>
              <a:t>S4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8C7F75A7-3324-49FF-AFD6-9F1AAA1127F1}"/>
              </a:ext>
            </a:extLst>
          </p:cNvPr>
          <p:cNvSpPr/>
          <p:nvPr/>
        </p:nvSpPr>
        <p:spPr>
          <a:xfrm>
            <a:off x="5989967" y="5057534"/>
            <a:ext cx="542783" cy="413206"/>
          </a:xfrm>
          <a:prstGeom prst="ellipse">
            <a:avLst/>
          </a:prstGeom>
          <a:solidFill>
            <a:srgbClr val="F3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noProof="0">
                <a:latin typeface="Trebuchet MS" panose="020B0603020202020204" pitchFamily="34" charset="0"/>
              </a:rPr>
              <a:t>S5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577E5E0-8751-FB08-271E-849E04385626}"/>
              </a:ext>
            </a:extLst>
          </p:cNvPr>
          <p:cNvGrpSpPr/>
          <p:nvPr/>
        </p:nvGrpSpPr>
        <p:grpSpPr>
          <a:xfrm>
            <a:off x="641180" y="1024361"/>
            <a:ext cx="5082325" cy="4292285"/>
            <a:chOff x="-4856" y="700679"/>
            <a:chExt cx="6076676" cy="51261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B634740-3AD8-4671-A6BE-885E96871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020" y="700679"/>
              <a:ext cx="5126171" cy="5126171"/>
            </a:xfrm>
            <a:prstGeom prst="rect">
              <a:avLst/>
            </a:prstGeom>
          </p:spPr>
        </p:pic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2071BF8A-7094-4D75-8C4D-E416D417442E}"/>
                </a:ext>
              </a:extLst>
            </p:cNvPr>
            <p:cNvGrpSpPr/>
            <p:nvPr/>
          </p:nvGrpSpPr>
          <p:grpSpPr>
            <a:xfrm>
              <a:off x="4467862" y="869128"/>
              <a:ext cx="1506292" cy="1535624"/>
              <a:chOff x="5577617" y="2504778"/>
              <a:chExt cx="1506292" cy="1535624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A73BD5A1-3F0E-4A36-9874-D4271C49F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2416" y="2504778"/>
                <a:ext cx="1471493" cy="1471493"/>
              </a:xfrm>
              <a:prstGeom prst="rect">
                <a:avLst/>
              </a:prstGeom>
            </p:spPr>
          </p:pic>
          <p:sp>
            <p:nvSpPr>
              <p:cNvPr id="21" name="Shape 22">
                <a:extLst>
                  <a:ext uri="{FF2B5EF4-FFF2-40B4-BE49-F238E27FC236}">
                    <a16:creationId xmlns:a16="http://schemas.microsoft.com/office/drawing/2014/main" id="{1D2DB1E0-70D0-401D-9BD9-88AF7920CF96}"/>
                  </a:ext>
                </a:extLst>
              </p:cNvPr>
              <p:cNvSpPr/>
              <p:nvPr/>
            </p:nvSpPr>
            <p:spPr>
              <a:xfrm>
                <a:off x="5577617" y="3580027"/>
                <a:ext cx="1493602" cy="460375"/>
              </a:xfrm>
              <a:prstGeom prst="roundRect">
                <a:avLst>
                  <a:gd name="adj" fmla="val 45340"/>
                </a:avLst>
              </a:prstGeom>
              <a:solidFill>
                <a:srgbClr val="8F5EFA"/>
              </a:solidFill>
              <a:ln/>
            </p:spPr>
            <p:txBody>
              <a:bodyPr anchor="ctr"/>
              <a:lstStyle/>
              <a:p>
                <a:pPr algn="ctr"/>
                <a:r>
                  <a:rPr lang="es-ES_tradnl" noProof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Problema </a:t>
                </a:r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D627DD17-85C6-46C7-8344-B777040D38E6}"/>
                </a:ext>
              </a:extLst>
            </p:cNvPr>
            <p:cNvGrpSpPr/>
            <p:nvPr/>
          </p:nvGrpSpPr>
          <p:grpSpPr>
            <a:xfrm>
              <a:off x="312019" y="885367"/>
              <a:ext cx="1647807" cy="1553946"/>
              <a:chOff x="189233" y="554588"/>
              <a:chExt cx="1647807" cy="1553946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5D19AA93-F6A8-4FDC-AA35-B3898EAE9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094" y="554588"/>
                <a:ext cx="1553946" cy="1553946"/>
              </a:xfrm>
              <a:prstGeom prst="rect">
                <a:avLst/>
              </a:prstGeom>
            </p:spPr>
          </p:pic>
          <p:sp>
            <p:nvSpPr>
              <p:cNvPr id="22" name="Shape 22">
                <a:extLst>
                  <a:ext uri="{FF2B5EF4-FFF2-40B4-BE49-F238E27FC236}">
                    <a16:creationId xmlns:a16="http://schemas.microsoft.com/office/drawing/2014/main" id="{8286E14B-E84A-467C-A514-4F317BAD25E3}"/>
                  </a:ext>
                </a:extLst>
              </p:cNvPr>
              <p:cNvSpPr/>
              <p:nvPr/>
            </p:nvSpPr>
            <p:spPr>
              <a:xfrm>
                <a:off x="189233" y="1601076"/>
                <a:ext cx="1509841" cy="460375"/>
              </a:xfrm>
              <a:prstGeom prst="roundRect">
                <a:avLst>
                  <a:gd name="adj" fmla="val 45340"/>
                </a:avLst>
              </a:prstGeom>
              <a:solidFill>
                <a:srgbClr val="8F5EFA"/>
              </a:solidFill>
              <a:ln/>
            </p:spPr>
            <p:txBody>
              <a:bodyPr anchor="ctr"/>
              <a:lstStyle/>
              <a:p>
                <a:pPr algn="ctr"/>
                <a:r>
                  <a:rPr lang="es-ES_tradnl" noProof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Emoción  </a:t>
                </a:r>
              </a:p>
            </p:txBody>
          </p: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099885D3-2FE8-4A85-9298-744279C76B25}"/>
                </a:ext>
              </a:extLst>
            </p:cNvPr>
            <p:cNvGrpSpPr/>
            <p:nvPr/>
          </p:nvGrpSpPr>
          <p:grpSpPr>
            <a:xfrm>
              <a:off x="4539307" y="3758414"/>
              <a:ext cx="1532513" cy="1491741"/>
              <a:chOff x="4854562" y="3662733"/>
              <a:chExt cx="1532513" cy="1491741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72A745D-F4CD-4EDA-93C7-AE0ED2554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5582" y="3662733"/>
                <a:ext cx="1471493" cy="1471493"/>
              </a:xfrm>
              <a:prstGeom prst="rect">
                <a:avLst/>
              </a:prstGeom>
            </p:spPr>
          </p:pic>
          <p:sp>
            <p:nvSpPr>
              <p:cNvPr id="23" name="Shape 22">
                <a:extLst>
                  <a:ext uri="{FF2B5EF4-FFF2-40B4-BE49-F238E27FC236}">
                    <a16:creationId xmlns:a16="http://schemas.microsoft.com/office/drawing/2014/main" id="{1CE0F259-6953-46AB-96D9-B21E62728D2D}"/>
                  </a:ext>
                </a:extLst>
              </p:cNvPr>
              <p:cNvSpPr/>
              <p:nvPr/>
            </p:nvSpPr>
            <p:spPr>
              <a:xfrm>
                <a:off x="4854562" y="4694099"/>
                <a:ext cx="1493601" cy="460375"/>
              </a:xfrm>
              <a:prstGeom prst="roundRect">
                <a:avLst>
                  <a:gd name="adj" fmla="val 45340"/>
                </a:avLst>
              </a:prstGeom>
              <a:solidFill>
                <a:srgbClr val="8F5EFA"/>
              </a:solidFill>
              <a:ln/>
            </p:spPr>
            <p:txBody>
              <a:bodyPr anchor="ctr"/>
              <a:lstStyle/>
              <a:p>
                <a:pPr algn="ctr"/>
                <a:r>
                  <a:rPr lang="es-ES_tradnl" noProof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Evitación  </a:t>
                </a: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455BFE6-9688-4DAB-BDF9-6DBFEA3765F3}"/>
                </a:ext>
              </a:extLst>
            </p:cNvPr>
            <p:cNvGrpSpPr/>
            <p:nvPr/>
          </p:nvGrpSpPr>
          <p:grpSpPr>
            <a:xfrm>
              <a:off x="-4856" y="3776898"/>
              <a:ext cx="1982984" cy="1378579"/>
              <a:chOff x="4403452" y="636484"/>
              <a:chExt cx="1982984" cy="1378579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D554DD79-7496-435A-8E1E-B3EED3B6D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7056" y="636484"/>
                <a:ext cx="1263752" cy="1263752"/>
              </a:xfrm>
              <a:prstGeom prst="rect">
                <a:avLst/>
              </a:prstGeom>
            </p:spPr>
          </p:pic>
          <p:sp>
            <p:nvSpPr>
              <p:cNvPr id="24" name="Shape 22">
                <a:extLst>
                  <a:ext uri="{FF2B5EF4-FFF2-40B4-BE49-F238E27FC236}">
                    <a16:creationId xmlns:a16="http://schemas.microsoft.com/office/drawing/2014/main" id="{D235F43D-08DB-4A11-A0D4-6F3F4C47E62D}"/>
                  </a:ext>
                </a:extLst>
              </p:cNvPr>
              <p:cNvSpPr/>
              <p:nvPr/>
            </p:nvSpPr>
            <p:spPr>
              <a:xfrm>
                <a:off x="4403452" y="1554688"/>
                <a:ext cx="1982984" cy="460375"/>
              </a:xfrm>
              <a:prstGeom prst="roundRect">
                <a:avLst>
                  <a:gd name="adj" fmla="val 45340"/>
                </a:avLst>
              </a:prstGeom>
              <a:solidFill>
                <a:srgbClr val="8F5EFA"/>
              </a:solidFill>
              <a:ln/>
            </p:spPr>
            <p:txBody>
              <a:bodyPr anchor="ctr"/>
              <a:lstStyle/>
              <a:p>
                <a:pPr algn="ctr"/>
                <a:r>
                  <a:rPr lang="es-ES_tradnl" noProof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Ayuda social </a:t>
                </a:r>
              </a:p>
            </p:txBody>
          </p:sp>
        </p:grpSp>
        <p:sp>
          <p:nvSpPr>
            <p:cNvPr id="39" name="Flecha: hacia arriba 38">
              <a:extLst>
                <a:ext uri="{FF2B5EF4-FFF2-40B4-BE49-F238E27FC236}">
                  <a16:creationId xmlns:a16="http://schemas.microsoft.com/office/drawing/2014/main" id="{08F4884E-1D72-4760-9ABD-0A70658C1E1C}"/>
                </a:ext>
              </a:extLst>
            </p:cNvPr>
            <p:cNvSpPr/>
            <p:nvPr/>
          </p:nvSpPr>
          <p:spPr>
            <a:xfrm>
              <a:off x="2981307" y="2290492"/>
              <a:ext cx="287489" cy="1182284"/>
            </a:xfrm>
            <a:prstGeom prst="upArrow">
              <a:avLst/>
            </a:prstGeom>
            <a:solidFill>
              <a:srgbClr val="F35E5F"/>
            </a:solidFill>
            <a:ln>
              <a:solidFill>
                <a:srgbClr val="F35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40" name="Flecha: hacia arriba 39">
              <a:extLst>
                <a:ext uri="{FF2B5EF4-FFF2-40B4-BE49-F238E27FC236}">
                  <a16:creationId xmlns:a16="http://schemas.microsoft.com/office/drawing/2014/main" id="{3A45B674-8A8E-4318-B3F8-CFF0B74FEDCB}"/>
                </a:ext>
              </a:extLst>
            </p:cNvPr>
            <p:cNvSpPr/>
            <p:nvPr/>
          </p:nvSpPr>
          <p:spPr>
            <a:xfrm rot="5400000">
              <a:off x="3513590" y="3315874"/>
              <a:ext cx="300908" cy="674370"/>
            </a:xfrm>
            <a:prstGeom prst="upArrow">
              <a:avLst/>
            </a:prstGeom>
            <a:solidFill>
              <a:srgbClr val="F35E5F"/>
            </a:solidFill>
            <a:ln>
              <a:solidFill>
                <a:srgbClr val="F35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2" name="Shape 22">
              <a:extLst>
                <a:ext uri="{FF2B5EF4-FFF2-40B4-BE49-F238E27FC236}">
                  <a16:creationId xmlns:a16="http://schemas.microsoft.com/office/drawing/2014/main" id="{85FDA4D4-B59F-ADFB-EB0E-77E3E0EA4F5E}"/>
                </a:ext>
              </a:extLst>
            </p:cNvPr>
            <p:cNvSpPr/>
            <p:nvPr/>
          </p:nvSpPr>
          <p:spPr>
            <a:xfrm>
              <a:off x="1974440" y="3955141"/>
              <a:ext cx="2301222" cy="422148"/>
            </a:xfrm>
            <a:prstGeom prst="roundRect">
              <a:avLst>
                <a:gd name="adj" fmla="val 45340"/>
              </a:avLst>
            </a:prstGeom>
            <a:solidFill>
              <a:srgbClr val="01FD84"/>
            </a:solidFill>
            <a:ln/>
          </p:spPr>
          <p:txBody>
            <a:bodyPr lIns="91440" tIns="45720" rIns="91440" bIns="45720" anchor="ctr"/>
            <a:lstStyle/>
            <a:p>
              <a:pPr algn="ctr"/>
              <a:r>
                <a:rPr lang="es-ES_tradnl" sz="1600" noProof="0">
                  <a:solidFill>
                    <a:srgbClr val="5027AB"/>
                  </a:solidFill>
                  <a:latin typeface="Trebuchet MS"/>
                </a:rPr>
                <a:t> </a:t>
              </a:r>
              <a:r>
                <a:rPr lang="es-ES" sz="1600" b="1">
                  <a:solidFill>
                    <a:srgbClr val="5027AB"/>
                  </a:solidFill>
                  <a:latin typeface="Trebuchet MS"/>
                </a:rPr>
                <a:t>Reloj del Estrés</a:t>
              </a:r>
              <a:r>
                <a:rPr lang="es-ES" sz="1500" b="1">
                  <a:solidFill>
                    <a:schemeClr val="bg1"/>
                  </a:solidFill>
                  <a:latin typeface="Trebuchet MS"/>
                </a:rPr>
                <a:t>  </a:t>
              </a:r>
              <a:endParaRPr lang="es-ES_tradnl" sz="1500" b="1" noProof="0">
                <a:solidFill>
                  <a:schemeClr val="bg1"/>
                </a:solidFill>
                <a:latin typeface="Trebuchet MS"/>
              </a:endParaRPr>
            </a:p>
          </p:txBody>
        </p:sp>
      </p:grpSp>
      <p:sp>
        <p:nvSpPr>
          <p:cNvPr id="7" name="Rectángulo: esquinas redondeadas 33">
            <a:extLst>
              <a:ext uri="{FF2B5EF4-FFF2-40B4-BE49-F238E27FC236}">
                <a16:creationId xmlns:a16="http://schemas.microsoft.com/office/drawing/2014/main" id="{1D23E5D2-BB87-4727-FD12-35128401AE2C}"/>
              </a:ext>
            </a:extLst>
          </p:cNvPr>
          <p:cNvSpPr/>
          <p:nvPr/>
        </p:nvSpPr>
        <p:spPr>
          <a:xfrm>
            <a:off x="6930513" y="1011992"/>
            <a:ext cx="4687006" cy="571083"/>
          </a:xfrm>
          <a:prstGeom prst="roundRect">
            <a:avLst/>
          </a:prstGeom>
          <a:solidFill>
            <a:srgbClr val="E1E1F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s-MX" sz="1500">
                <a:solidFill>
                  <a:schemeClr val="tx1"/>
                </a:solidFill>
                <a:latin typeface="Trebuchet MS"/>
              </a:rPr>
              <a:t>El equipo siente que no alcanzará a terminar su prototipo antes de la entrega</a:t>
            </a:r>
            <a:r>
              <a:rPr lang="es-MX" sz="150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​.</a:t>
            </a:r>
            <a:endParaRPr kumimoji="0" lang="es-ES_tradnl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9D1539-14D9-DF3B-5AC2-D549E94ECC88}"/>
              </a:ext>
            </a:extLst>
          </p:cNvPr>
          <p:cNvSpPr txBox="1"/>
          <p:nvPr/>
        </p:nvSpPr>
        <p:spPr>
          <a:xfrm>
            <a:off x="6663079" y="689823"/>
            <a:ext cx="199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>
                <a:solidFill>
                  <a:srgbClr val="5026AD"/>
                </a:solidFill>
              </a:rPr>
              <a:t>El tiempo corre</a:t>
            </a:r>
            <a:endParaRPr lang="es-CO" sz="2000" b="1">
              <a:solidFill>
                <a:srgbClr val="5026AD"/>
              </a:solidFill>
            </a:endParaRPr>
          </a:p>
        </p:txBody>
      </p:sp>
      <p:sp>
        <p:nvSpPr>
          <p:cNvPr id="11" name="Shape 22">
            <a:extLst>
              <a:ext uri="{FF2B5EF4-FFF2-40B4-BE49-F238E27FC236}">
                <a16:creationId xmlns:a16="http://schemas.microsoft.com/office/drawing/2014/main" id="{5085CAE7-CB9A-42FD-E0D9-889DCBFE1E5B}"/>
              </a:ext>
            </a:extLst>
          </p:cNvPr>
          <p:cNvSpPr/>
          <p:nvPr/>
        </p:nvSpPr>
        <p:spPr>
          <a:xfrm>
            <a:off x="6640484" y="2779940"/>
            <a:ext cx="2308860" cy="349902"/>
          </a:xfrm>
          <a:prstGeom prst="roundRect">
            <a:avLst>
              <a:gd name="adj" fmla="val 45340"/>
            </a:avLst>
          </a:prstGeom>
          <a:noFill/>
          <a:ln/>
        </p:spPr>
        <p:txBody>
          <a:bodyPr anchor="ctr"/>
          <a:lstStyle/>
          <a:p>
            <a:r>
              <a:rPr lang="es-ES_tradnl" sz="2000" b="1">
                <a:solidFill>
                  <a:srgbClr val="5026AD"/>
                </a:solidFill>
              </a:rPr>
              <a:t>Falla técnica </a:t>
            </a:r>
          </a:p>
        </p:txBody>
      </p:sp>
      <p:sp>
        <p:nvSpPr>
          <p:cNvPr id="13" name="Shape 22">
            <a:extLst>
              <a:ext uri="{FF2B5EF4-FFF2-40B4-BE49-F238E27FC236}">
                <a16:creationId xmlns:a16="http://schemas.microsoft.com/office/drawing/2014/main" id="{E26DA15E-4979-4D53-1C3B-BFB8E63F636F}"/>
              </a:ext>
            </a:extLst>
          </p:cNvPr>
          <p:cNvSpPr/>
          <p:nvPr/>
        </p:nvSpPr>
        <p:spPr>
          <a:xfrm>
            <a:off x="6640484" y="3860492"/>
            <a:ext cx="2308860" cy="349902"/>
          </a:xfrm>
          <a:prstGeom prst="roundRect">
            <a:avLst>
              <a:gd name="adj" fmla="val 45340"/>
            </a:avLst>
          </a:prstGeom>
          <a:noFill/>
          <a:ln/>
        </p:spPr>
        <p:txBody>
          <a:bodyPr anchor="ctr"/>
          <a:lstStyle/>
          <a:p>
            <a:r>
              <a:rPr lang="es-ES_tradnl" sz="2000" b="1">
                <a:solidFill>
                  <a:srgbClr val="5026AD"/>
                </a:solidFill>
              </a:rPr>
              <a:t>Dudas externas </a:t>
            </a:r>
          </a:p>
        </p:txBody>
      </p:sp>
      <p:sp>
        <p:nvSpPr>
          <p:cNvPr id="15" name="Shape 22">
            <a:extLst>
              <a:ext uri="{FF2B5EF4-FFF2-40B4-BE49-F238E27FC236}">
                <a16:creationId xmlns:a16="http://schemas.microsoft.com/office/drawing/2014/main" id="{9195D0A5-931C-2EC7-8B77-E2EF5E706F37}"/>
              </a:ext>
            </a:extLst>
          </p:cNvPr>
          <p:cNvSpPr/>
          <p:nvPr/>
        </p:nvSpPr>
        <p:spPr>
          <a:xfrm>
            <a:off x="6640483" y="4907178"/>
            <a:ext cx="3453563" cy="349902"/>
          </a:xfrm>
          <a:prstGeom prst="roundRect">
            <a:avLst>
              <a:gd name="adj" fmla="val 45340"/>
            </a:avLst>
          </a:prstGeom>
          <a:noFill/>
          <a:ln/>
        </p:spPr>
        <p:txBody>
          <a:bodyPr anchor="ctr"/>
          <a:lstStyle/>
          <a:p>
            <a:r>
              <a:rPr lang="es-ES_tradnl" sz="2000" b="1">
                <a:solidFill>
                  <a:srgbClr val="5026AD"/>
                </a:solidFill>
              </a:rPr>
              <a:t>Actividades acumuladas </a:t>
            </a:r>
          </a:p>
        </p:txBody>
      </p:sp>
    </p:spTree>
    <p:extLst>
      <p:ext uri="{BB962C8B-B14F-4D97-AF65-F5344CB8AC3E}">
        <p14:creationId xmlns:p14="http://schemas.microsoft.com/office/powerpoint/2010/main" val="168279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1</cp:revision>
  <dcterms:created xsi:type="dcterms:W3CDTF">2025-07-01T21:41:39Z</dcterms:created>
  <dcterms:modified xsi:type="dcterms:W3CDTF">2025-10-20T18:44:37Z</dcterms:modified>
</cp:coreProperties>
</file>